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4" Type="http://schemas.openxmlformats.org/officeDocument/2006/relationships/viewProps" Target="viewProps.xml" /><Relationship Id="rId2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6" Type="http://schemas.openxmlformats.org/officeDocument/2006/relationships/tableStyles" Target="tableStyles.xml" /><Relationship Id="rId2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3" Type="http://schemas.openxmlformats.org/officeDocument/2006/relationships/hyperlink" Target="https://drive.google.com/uc?id=1te4fna3ntqP-WXvjI4R2sI9HsS4GOFSi" TargetMode="External" /><Relationship Id="rId2" Type="http://schemas.openxmlformats.org/officeDocument/2006/relationships/image" Target="../media/image10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1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2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3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4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5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6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mailto:1032215241@rudn.ru" TargetMode="External" /><Relationship Id="rId3" Type="http://schemas.openxmlformats.org/officeDocument/2006/relationships/image" Target="../media/image1.jp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7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Презентация по лабораторной работе №1.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Информационная безопасность</a:t>
            </a:r>
            <a:br/>
            <a:br/>
            <a:r>
              <a:rPr/>
              <a:t>Ле Тиен Винь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05 Сентября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III. Выполнение задания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2. Настроить систему для работы сервисов</a:t>
            </a:r>
          </a:p>
        </p:txBody>
      </p:sp>
      <p:pic>
        <p:nvPicPr>
          <p:cNvPr descr="https://drive.google.com/uc?id=14PEqZRdfZTLxCD7_l8-n9ePIhKePv5r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816100"/>
            <a:ext cx="5105400" cy="63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Отключить KDUMP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III. Выполнение задания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2. Настроить систему для работы сервисов</a:t>
            </a:r>
          </a:p>
        </p:txBody>
      </p:sp>
      <p:pic>
        <p:nvPicPr>
          <p:cNvPr descr="https://drive.google.com/uc?id=1LDkQVpwU_T_QI0Bbh8qFRFOSqe9Nz_DI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635000"/>
            <a:ext cx="5105400" cy="299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Включите сетевое соединение и в качестве имени узла укажать ltvinh.localdomain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III. Выполнение задания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2. Настроить систему для работы сервисов</a:t>
            </a:r>
          </a:p>
        </p:txBody>
      </p:sp>
      <p:pic>
        <p:nvPicPr>
          <p:cNvPr descr="https://drive.google.com/uc?id=1WQOZIDbF3J0gEKvuOLjPTePj0QYn6apf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638300"/>
            <a:ext cx="5105400" cy="1016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Установить пароль для root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III. Выполнение задания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2. Настроить систему для работы сервисов</a:t>
            </a:r>
          </a:p>
        </p:txBody>
      </p:sp>
      <p:pic>
        <p:nvPicPr>
          <p:cNvPr descr="https://drive.google.com/uc?id=164ui4Rh7OfjA4VKZW61FTLpz0zIFX8Gj" id="0" name="Picture 1">
            <a:hlinkClick r:id="rId3"/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384300"/>
            <a:ext cx="5105400" cy="151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Установить пароль для пользователя с правами администратора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III. Выполнение задания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2. Настроить систему для работы сервисов</a:t>
            </a:r>
          </a:p>
          <a:p>
            <a:pPr lvl="0"/>
            <a:r>
              <a:rPr/>
              <a:t>После этого, мы перезапустим виртуальную машину</a:t>
            </a:r>
          </a:p>
        </p:txBody>
      </p:sp>
      <p:pic>
        <p:nvPicPr>
          <p:cNvPr descr="https://drive.google.com/uc?id=1cEu-k9euuiyLvEz_8OtiyMso6kxk5go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546100"/>
            <a:ext cx="5105400" cy="3187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Интерфейс Rocky 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Затем подключить образ диска дополнений гостевой ОС и корректно перезагрузить виртуальную машину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III. Выполнение задания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3. Познакомиться с операционной системой командой “dmesg”</a:t>
            </a:r>
          </a:p>
          <a:p>
            <a:pPr lvl="0"/>
            <a:r>
              <a:rPr b="1"/>
              <a:t>dmesg</a:t>
            </a:r>
            <a:r>
              <a:rPr/>
              <a:t> - команда, используемая в UNIX‐подобных операционных системах для вывода буфера сообщений ядра в стандартный поток вывода (по умолчанию на экран)</a:t>
            </a:r>
          </a:p>
          <a:p>
            <a:pPr lvl="0"/>
            <a:r>
              <a:rPr/>
              <a:t>Можно использовать поиск с помощью </a:t>
            </a:r>
            <a:r>
              <a:rPr b="1"/>
              <a:t>grep</a:t>
            </a:r>
            <a:r>
              <a:rPr/>
              <a:t> для получения следующей информаций: Версия ядра Linux # III. Выполнение задания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3. Познакомиться с операционной системой командой “dmesg”</a:t>
            </a:r>
          </a:p>
        </p:txBody>
      </p:sp>
      <p:pic>
        <p:nvPicPr>
          <p:cNvPr descr="https://drive.google.com/uc?id=1AFc30rC53hduZlt-h8mFkp_DSCgdv9aS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981200"/>
            <a:ext cx="5105400" cy="317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Частота процессора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III. Выполнение задания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3. Познакомиться с операционной системой командой “dmesg”</a:t>
            </a:r>
          </a:p>
        </p:txBody>
      </p:sp>
      <p:pic>
        <p:nvPicPr>
          <p:cNvPr descr="https://drive.google.com/uc?id=17e4GBco-_U8h6mNC6utpRkh0xWS2RRcW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981200"/>
            <a:ext cx="5105400" cy="33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Модель процессора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# III. Выполнение задания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3. Познакомиться с операционной системой командой “dmesg”</a:t>
            </a:r>
          </a:p>
        </p:txBody>
      </p:sp>
      <p:pic>
        <p:nvPicPr>
          <p:cNvPr descr="https://drive.google.com/uc?id=1b9xpWNR1luYNJRSPDPYb-EHv5WNIZvGT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108200"/>
            <a:ext cx="5105400" cy="76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Объем доступной оперативной памяти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# III. Выполнение задания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3. Познакомиться с операционной системой командой “dmesg”</a:t>
            </a:r>
          </a:p>
        </p:txBody>
      </p:sp>
      <p:pic>
        <p:nvPicPr>
          <p:cNvPr descr="https://drive.google.com/uc?id=1pA6BTIGNbD_QVpT56Iyn463RYe7Brtq0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917700"/>
            <a:ext cx="5105400" cy="44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Тип обнаруженного гипервизора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# III. Выполнение задания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3. Познакомиться с операционной системой командой “dmesg”</a:t>
            </a:r>
          </a:p>
        </p:txBody>
      </p:sp>
      <p:pic>
        <p:nvPicPr>
          <p:cNvPr descr="https://drive.google.com/uc?id=1jqlbgVlPXbhyDELVz9Hrfah1De_MWeGc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930400"/>
            <a:ext cx="5105400" cy="431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Тип файловой системы корневого раздела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Информация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Ле Тиен Винь</a:t>
            </a:r>
          </a:p>
          <a:p>
            <a:pPr lvl="0"/>
            <a:r>
              <a:rPr/>
              <a:t>студент</a:t>
            </a:r>
          </a:p>
          <a:p>
            <a:pPr lvl="0"/>
            <a:r>
              <a:rPr/>
              <a:t>Российский университет дружбы народов</a:t>
            </a:r>
          </a:p>
          <a:p>
            <a:pPr lvl="0"/>
            <a:r>
              <a:rPr>
                <a:hlinkClick r:id="rId2"/>
              </a:rPr>
              <a:t>1032215241@pfur.ru</a:t>
            </a:r>
          </a:p>
          <a:p>
            <a:pPr lvl="0"/>
            <a:r>
              <a:rPr/>
              <a:t>https://github.com/tvle2000/information</a:t>
            </a:r>
          </a:p>
        </p:txBody>
      </p:sp>
      <p:pic>
        <p:nvPicPr>
          <p:cNvPr descr="https://drive.google.com/uc?id=16gkH5LKam4Z6CnnP_-wumWu7WuMxGicx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32400" y="1193800"/>
            <a:ext cx="28702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vinh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# III. Выполнение задания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3. Познакомиться с операционной системой командой “dmesg”</a:t>
            </a:r>
          </a:p>
        </p:txBody>
      </p:sp>
      <p:pic>
        <p:nvPicPr>
          <p:cNvPr descr="https://drive.google.com/uc?id=1KyrQE5dxWP4vMjfu3N-vaAy7FwaJd39F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070100"/>
            <a:ext cx="5105400" cy="13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Последовательность монтирования файловых систем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IV. Вывод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После лаборатоной работы я получил навыки установок и настройки операционной системы на виртуальную машину для дальнейшей работы сервисов.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I.Цель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Получить навыки установок операционной системы на виртуальную машину и настроить минимально необходимых для дальнейшей работы сервисов.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II. Задание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1. Установить операционную систему Linux (дистрибутив Rocky) на виртуальную машину VirtualBox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2. Настроить систему для работы сервисов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3. Познакомиться с операционной системой командой “dmesg”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III. Выполнение задания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1. Установить операционную систему Linux (дистрибутив Rocky) на виртуальную машину VirtualBox</a:t>
            </a:r>
          </a:p>
          <a:p>
            <a:pPr lvl="0"/>
            <a:r>
              <a:rPr/>
              <a:t>Создать новую виртуальную машину, укажать называние и тип операционной системы — Linux, RedHat.</a:t>
            </a:r>
          </a:p>
        </p:txBody>
      </p:sp>
      <p:pic>
        <p:nvPicPr>
          <p:cNvPr descr="https://drive.google.com/uc?id=1MqmazwYUKHIFNBDCGLg0d0I4QPkBPaK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749300"/>
            <a:ext cx="5105400" cy="2768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Окно «Называние машины и тип ОС»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III. Выполнение задания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1. Установить операционную систему Linux (дистрибутив Rocky) на виртуальную машину VirtualBox</a:t>
            </a:r>
          </a:p>
          <a:p>
            <a:pPr lvl="0"/>
            <a:r>
              <a:rPr/>
              <a:t>Укажать размер основной памяти виртуальной машины - 4096 МБ, и количество процессора - 2</a:t>
            </a:r>
          </a:p>
        </p:txBody>
      </p:sp>
      <p:pic>
        <p:nvPicPr>
          <p:cNvPr descr="https://drive.google.com/uc?id=1US4h11eIQ3cxZeUd38BLAf_jK1bdYCPL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749300"/>
            <a:ext cx="5105400" cy="2768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Окно конфигурация оборудования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III. Выполнение задания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1. Установить операционную систему Linux (дистрибутив Rocky) на виртуальную машину VirtualBox</a:t>
            </a:r>
          </a:p>
          <a:p>
            <a:pPr lvl="0"/>
            <a:r>
              <a:rPr/>
              <a:t>Задавать размер диска — 60 ГБ</a:t>
            </a:r>
          </a:p>
        </p:txBody>
      </p:sp>
      <p:pic>
        <p:nvPicPr>
          <p:cNvPr descr="https://drive.google.com/uc?id=1vee94XxeN5NHtXf_dueZddLxM8hYhI_j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762000"/>
            <a:ext cx="5105400" cy="274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Окно конфигурация виртуального жесткого диска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III. Выполнение задания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1. Установить операционную систему Linux (дистрибутив Rocky) на виртуальную машину VirtualBox</a:t>
            </a:r>
          </a:p>
          <a:p>
            <a:pPr lvl="0"/>
            <a:r>
              <a:rPr/>
              <a:t>Добавить новый привод оптических дисков и выберите образ операционной системы</a:t>
            </a:r>
          </a:p>
        </p:txBody>
      </p:sp>
      <p:pic>
        <p:nvPicPr>
          <p:cNvPr descr="https://drive.google.com/uc?id=1mwu0-HvMZo3HXp-WFkhDxqlo12KQLpKB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79400"/>
            <a:ext cx="5105400" cy="3721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Окно «Носители» виртуальной машины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III. Выполнение задания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2. Настроить систему для работы сервисов</a:t>
            </a:r>
          </a:p>
          <a:p>
            <a:pPr lvl="0"/>
            <a:r>
              <a:rPr/>
              <a:t>Мы настроим систему для работы сервисов по следующему рисунку:</a:t>
            </a:r>
          </a:p>
        </p:txBody>
      </p:sp>
      <p:pic>
        <p:nvPicPr>
          <p:cNvPr descr="https://drive.google.com/uc?id=19koVVDR9E6kAwAmgo5lx2xoM3wpU4EFo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219200"/>
            <a:ext cx="5105400" cy="184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Окно настройки установки: выбор программ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по лабораторной работе №1.</dc:title>
  <dc:creator>Ле Тиен Винь</dc:creator>
  <cp:keywords/>
  <dcterms:created xsi:type="dcterms:W3CDTF">2024-09-07T08:29:25Z</dcterms:created>
  <dcterms:modified xsi:type="dcterms:W3CDTF">2024-09-07T08:29:25Z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169</vt:lpwstr>
  </property>
  <property fmtid="{D5CDD505-2E9C-101B-9397-08002B2CF9AE}" pid="3" name="babel-lang">
    <vt:lpwstr>russian</vt:lpwstr>
  </property>
  <property fmtid="{D5CDD505-2E9C-101B-9397-08002B2CF9AE}" pid="4" name="babel-otherlangs">
    <vt:lpwstr>english</vt:lpwstr>
  </property>
  <property fmtid="{D5CDD505-2E9C-101B-9397-08002B2CF9AE}" pid="5" name="date">
    <vt:lpwstr>05 Сентября 2024</vt:lpwstr>
  </property>
  <property fmtid="{D5CDD505-2E9C-101B-9397-08002B2CF9AE}" pid="6" name="header-includes">
    <vt:lpwstr/>
  </property>
  <property fmtid="{D5CDD505-2E9C-101B-9397-08002B2CF9AE}" pid="7" name="institute">
    <vt:lpwstr/>
  </property>
  <property fmtid="{D5CDD505-2E9C-101B-9397-08002B2CF9AE}" pid="8" name="section-titles">
    <vt:lpwstr>True</vt:lpwstr>
  </property>
  <property fmtid="{D5CDD505-2E9C-101B-9397-08002B2CF9AE}" pid="9" name="slide_level">
    <vt:lpwstr>2</vt:lpwstr>
  </property>
  <property fmtid="{D5CDD505-2E9C-101B-9397-08002B2CF9AE}" pid="10" name="subtitle">
    <vt:lpwstr>Информационная безопасность</vt:lpwstr>
  </property>
  <property fmtid="{D5CDD505-2E9C-101B-9397-08002B2CF9AE}" pid="11" name="theme">
    <vt:lpwstr>metropolis</vt:lpwstr>
  </property>
  <property fmtid="{D5CDD505-2E9C-101B-9397-08002B2CF9AE}" pid="12" name="toc">
    <vt:lpwstr>False</vt:lpwstr>
  </property>
  <property fmtid="{D5CDD505-2E9C-101B-9397-08002B2CF9AE}" pid="13" name="toc-title">
    <vt:lpwstr>Содержание</vt:lpwstr>
  </property>
</Properties>
</file>