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714" autoAdjust="0"/>
  </p:normalViewPr>
  <p:slideViewPr>
    <p:cSldViewPr snapToGrid="0" snapToObjects="1">
      <p:cViewPr varScale="1">
        <p:scale>
          <a:sx n="149" d="100"/>
          <a:sy n="149" d="100"/>
        </p:scale>
        <p:origin x="6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1032215241@rudn.r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Презентация по лабораторной работе №2.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Информационная безопасность</a:t>
            </a:r>
            <a:br/>
            <a:br/>
            <a:r>
              <a:t>Ле Тиен Винь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05 Сентября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II.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  <a:p>
            <a:pPr lvl="0"/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ls -l /home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получили</a:t>
            </a:r>
            <a:r>
              <a:rPr dirty="0"/>
              <a:t> </a:t>
            </a: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поддиректорий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/home. </a:t>
            </a:r>
            <a:r>
              <a:rPr dirty="0" err="1"/>
              <a:t>Поддиректории</a:t>
            </a:r>
            <a:r>
              <a:rPr dirty="0"/>
              <a:t> </a:t>
            </a:r>
            <a:r>
              <a:rPr dirty="0" err="1"/>
              <a:t>danguen</a:t>
            </a:r>
            <a:r>
              <a:rPr dirty="0"/>
              <a:t> (</a:t>
            </a:r>
            <a:r>
              <a:rPr dirty="0" err="1"/>
              <a:t>админ</a:t>
            </a:r>
            <a:r>
              <a:rPr dirty="0"/>
              <a:t>) </a:t>
            </a:r>
            <a:r>
              <a:rPr dirty="0" err="1"/>
              <a:t>и</a:t>
            </a:r>
            <a:r>
              <a:rPr dirty="0"/>
              <a:t> guest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доступ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чтения</a:t>
            </a:r>
            <a:r>
              <a:rPr dirty="0"/>
              <a:t>, </a:t>
            </a:r>
            <a:r>
              <a:rPr dirty="0" err="1"/>
              <a:t>записи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исполнения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.</a:t>
            </a:r>
          </a:p>
        </p:txBody>
      </p:sp>
      <p:pic>
        <p:nvPicPr>
          <p:cNvPr id="2" name="Picture 1" descr="https://drive.google.com/uc?id=17nODk9Wj5ddPbaMp8EuHj0x7soX1kxf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93900"/>
            <a:ext cx="5105400" cy="80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II.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  <a:p>
            <a:pPr lvl="0"/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смотреть</a:t>
            </a:r>
            <a:r>
              <a:rPr dirty="0"/>
              <a:t>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установлены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поддиректориях</a:t>
            </a:r>
            <a:r>
              <a:rPr dirty="0"/>
              <a:t>, </a:t>
            </a:r>
            <a:r>
              <a:rPr dirty="0" err="1"/>
              <a:t>находящихся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/home,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/>
              <a:t>lsattr</a:t>
            </a:r>
            <a:r>
              <a:rPr dirty="0"/>
              <a:t> /home,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увидем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guest </a:t>
            </a: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расширенного</a:t>
            </a:r>
            <a:r>
              <a:rPr dirty="0"/>
              <a:t> </a:t>
            </a:r>
            <a:r>
              <a:rPr dirty="0" err="1"/>
              <a:t>атрибута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</a:t>
            </a:r>
            <a:r>
              <a:rPr dirty="0" err="1"/>
              <a:t>danguen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смотрения</a:t>
            </a:r>
            <a:r>
              <a:rPr dirty="0"/>
              <a:t> </a:t>
            </a:r>
            <a:r>
              <a:rPr dirty="0" err="1"/>
              <a:t>расширенного</a:t>
            </a:r>
            <a:r>
              <a:rPr dirty="0"/>
              <a:t> </a:t>
            </a:r>
            <a:r>
              <a:rPr dirty="0" err="1"/>
              <a:t>атрибута</a:t>
            </a:r>
            <a:r>
              <a:rPr dirty="0"/>
              <a:t>.</a:t>
            </a:r>
          </a:p>
        </p:txBody>
      </p:sp>
      <p:pic>
        <p:nvPicPr>
          <p:cNvPr id="2" name="Picture 1" descr="https://drive.google.com/uc?id=1icgK258X-24wLlCPoW6qmUE0Uv69Uyq8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20900"/>
            <a:ext cx="5105400" cy="54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 II.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  <a:p>
            <a:pPr lvl="0"/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домашней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</a:t>
            </a:r>
            <a:r>
              <a:rPr dirty="0" err="1"/>
              <a:t>поддиректорию</a:t>
            </a:r>
            <a:r>
              <a:rPr dirty="0"/>
              <a:t> dir1, </a:t>
            </a:r>
            <a:r>
              <a:rPr dirty="0" err="1"/>
              <a:t>определить</a:t>
            </a:r>
            <a:r>
              <a:rPr dirty="0"/>
              <a:t> </a:t>
            </a:r>
            <a:r>
              <a:rPr dirty="0" err="1"/>
              <a:t>командами</a:t>
            </a:r>
            <a:r>
              <a:rPr dirty="0"/>
              <a:t> </a:t>
            </a:r>
            <a:r>
              <a:rPr b="1" dirty="0"/>
              <a:t>ls -l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b="1" dirty="0" err="1"/>
              <a:t>lsattr</a:t>
            </a:r>
            <a:r>
              <a:rPr dirty="0"/>
              <a:t>, dir1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чтения</a:t>
            </a:r>
            <a:r>
              <a:rPr dirty="0"/>
              <a:t>, </a:t>
            </a:r>
            <a:r>
              <a:rPr dirty="0" err="1"/>
              <a:t>записи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исполнения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расширенного</a:t>
            </a:r>
            <a:r>
              <a:rPr dirty="0"/>
              <a:t> </a:t>
            </a:r>
            <a:r>
              <a:rPr dirty="0" err="1"/>
              <a:t>атрибута</a:t>
            </a:r>
            <a:r>
              <a:rPr dirty="0"/>
              <a:t> </a:t>
            </a:r>
            <a:r>
              <a:rPr dirty="0" err="1"/>
              <a:t>нет</a:t>
            </a:r>
            <a:r>
              <a:rPr dirty="0"/>
              <a:t>.</a:t>
            </a:r>
          </a:p>
        </p:txBody>
      </p:sp>
      <p:pic>
        <p:nvPicPr>
          <p:cNvPr id="2" name="Picture 1" descr="https://drive.google.com/uc?id=1pntdudIchvR0pnK8LLZonJEOYD6jdVOu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rive.google.com/uc?id=1RVvgDvqa2-ccX9qnYlwB1bC0r38fJlT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39900"/>
            <a:ext cx="8229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 # II. Выполнение работы</a:t>
            </a:r>
          </a:p>
          <a:p>
            <a:pPr lvl="0"/>
            <a:r>
              <a:t>Снимать с директории dir1 все атрибуты командой </a:t>
            </a:r>
            <a:r>
              <a:rPr b="1"/>
              <a:t>chmod 000 dir1</a:t>
            </a:r>
          </a:p>
        </p:txBody>
      </p:sp>
      <p:pic>
        <p:nvPicPr>
          <p:cNvPr id="2" name="Picture 1" descr="https://drive.google.com/uc?id=1SEws1i6fTQdPgO4tebm591XII0xQ3wwJ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60600"/>
            <a:ext cx="5105400" cy="26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II.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  <a:p>
            <a:pPr lvl="0"/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создании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dir1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b="1" dirty="0"/>
              <a:t>echo “test” &gt; /home/guest/dir1/file1</a:t>
            </a:r>
            <a:r>
              <a:rPr dirty="0"/>
              <a:t>,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получили</a:t>
            </a:r>
            <a:r>
              <a:rPr dirty="0"/>
              <a:t> </a:t>
            </a:r>
            <a:r>
              <a:rPr dirty="0" err="1"/>
              <a:t>отказ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выполнении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. </a:t>
            </a:r>
            <a:r>
              <a:rPr dirty="0" err="1"/>
              <a:t>Причина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том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предыдущих</a:t>
            </a:r>
            <a:r>
              <a:rPr dirty="0"/>
              <a:t> </a:t>
            </a:r>
            <a:r>
              <a:rPr dirty="0" err="1"/>
              <a:t>пунктах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снимили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dir1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, </a:t>
            </a:r>
            <a:r>
              <a:rPr dirty="0" err="1"/>
              <a:t>поэтому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.</a:t>
            </a:r>
          </a:p>
        </p:txBody>
      </p:sp>
      <p:pic>
        <p:nvPicPr>
          <p:cNvPr id="2" name="Picture 1" descr="https://drive.google.com/uc?id=1J_HK2iYBWV1PWoHDSKee00RIfMJ-jloJ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0"/>
            <a:ext cx="5105400" cy="72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 II.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pic>
        <p:nvPicPr>
          <p:cNvPr id="2" name="Picture 1" descr="https://drive.google.com/uc?id=1MrtE7kMVOciOVDAin_ouTMclL5sTOPoI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0541" y="558800"/>
            <a:ext cx="51054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465514" y="4340624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Установленные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разрешённые</a:t>
            </a:r>
            <a:r>
              <a:rPr dirty="0"/>
              <a:t> </a:t>
            </a:r>
            <a:r>
              <a:rPr dirty="0" err="1"/>
              <a:t>действия</a:t>
            </a:r>
            <a:endParaRPr dirty="0"/>
          </a:p>
        </p:txBody>
      </p:sp>
      <p:pic>
        <p:nvPicPr>
          <p:cNvPr id="5" name="Picture 1" descr="https://drive.google.com/uc?id=1Vnjt-9Tdy3_gOMflnzH52NzxzQb1NN_o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60541" y="2638426"/>
            <a:ext cx="5105400" cy="173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3341471" y="2120899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Минимальные права для совершения операций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III. 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После лабораторной работы я получил практические навыки работы в консоли с атрибутами файлов и дискреционного управления доступа в системах на базе ОС Linux.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Ле Тиен Винь</a:t>
            </a:r>
          </a:p>
          <a:p>
            <a:pPr lvl="0"/>
            <a:r>
              <a:t>студент</a:t>
            </a:r>
          </a:p>
          <a:p>
            <a:pPr lvl="0"/>
            <a:r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1032215241@pfur.ru</a:t>
            </a:r>
          </a:p>
          <a:p>
            <a:pPr lvl="0"/>
            <a:r>
              <a:t>https://github.com/tvle2000/information</a:t>
            </a:r>
          </a:p>
        </p:txBody>
      </p:sp>
      <p:pic>
        <p:nvPicPr>
          <p:cNvPr id="4" name="Picture 1" descr="https://drive.google.com/uc?id=16gkH5LKam4Z6CnnP_-wumWu7WuMxGicx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vinh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I.Цель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Получить практические навыки работы в консоли с атрибутами файлов и дискреционного управления доступа в современных системах с открытым кодом на базе ОС Linux.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Используя учетную запись администратора, создаем учетную запись пользователя </a:t>
            </a:r>
            <a:r>
              <a:rPr b="1"/>
              <a:t>guest</a:t>
            </a:r>
            <a:r>
              <a:t> и поставить пароль для </a:t>
            </a:r>
            <a:r>
              <a:rPr b="1"/>
              <a:t>guest</a:t>
            </a:r>
            <a:r>
              <a:t>.</a:t>
            </a:r>
          </a:p>
        </p:txBody>
      </p:sp>
      <p:pic>
        <p:nvPicPr>
          <p:cNvPr id="3" name="Picture 1" descr="https://drive.google.com/uc?id=1F60h02NYmph0qRRM_euhCip3XUfISZF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Войти в систему от имени пользователя guest.</a:t>
            </a:r>
          </a:p>
        </p:txBody>
      </p:sp>
      <p:pic>
        <p:nvPicPr>
          <p:cNvPr id="3" name="Picture 1" descr="https://drive.google.com/uc?id=1Zowu-n8Vl1ZR5UiJb43QKrJE5GlWS0D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85900"/>
            <a:ext cx="51054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Используя команду pwd, определим директорию, в который мы находимся. Сравним её с приглашением командной строки, можем говорить, что имена пользователя похожа на называние директории. Поэтому, эта директория является домашней директорией пользователя guest.</a:t>
            </a:r>
          </a:p>
        </p:txBody>
      </p:sp>
      <p:pic>
        <p:nvPicPr>
          <p:cNvPr id="3" name="Picture 1" descr="https://drive.google.com/uc?id=1m5wwemYPYIw20uoam25JngsxGsToOPj7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39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Команда </a:t>
            </a:r>
            <a:r>
              <a:rPr b="1"/>
              <a:t>whoami</a:t>
            </a:r>
            <a:r>
              <a:t> показывает имя моего пользователя: guest.</a:t>
            </a:r>
          </a:p>
        </p:txBody>
      </p:sp>
      <p:pic>
        <p:nvPicPr>
          <p:cNvPr id="3" name="Picture 1" descr="https://drive.google.com/uc?id=1oXQ-FLExZjX3aSEOOY7p5wjlWbyiRNGj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82800"/>
            <a:ext cx="5105400" cy="6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II.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  <a:p>
            <a:pPr lvl="0"/>
            <a:r>
              <a:rPr dirty="0" err="1"/>
              <a:t>Команда</a:t>
            </a:r>
            <a:r>
              <a:rPr dirty="0"/>
              <a:t> </a:t>
            </a:r>
            <a:r>
              <a:rPr b="1" dirty="0"/>
              <a:t>id</a:t>
            </a:r>
            <a:r>
              <a:rPr dirty="0"/>
              <a:t> </a:t>
            </a:r>
            <a:r>
              <a:rPr dirty="0" err="1"/>
              <a:t>уточнит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:r>
              <a:rPr dirty="0" err="1"/>
              <a:t>uid</a:t>
            </a:r>
            <a:r>
              <a:rPr dirty="0"/>
              <a:t>, gid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группа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.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вывода</a:t>
            </a:r>
            <a:r>
              <a:rPr dirty="0"/>
              <a:t> id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выводом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groups </a:t>
            </a:r>
            <a:r>
              <a:rPr dirty="0" err="1"/>
              <a:t>показывает</a:t>
            </a:r>
            <a:r>
              <a:rPr dirty="0"/>
              <a:t> </a:t>
            </a:r>
            <a:r>
              <a:rPr dirty="0" err="1"/>
              <a:t>группу</a:t>
            </a:r>
            <a:r>
              <a:rPr dirty="0"/>
              <a:t>, </a:t>
            </a:r>
            <a:r>
              <a:rPr dirty="0" err="1"/>
              <a:t>куда</a:t>
            </a:r>
            <a:r>
              <a:rPr dirty="0"/>
              <a:t> </a:t>
            </a:r>
            <a:r>
              <a:rPr dirty="0" err="1"/>
              <a:t>входит</a:t>
            </a:r>
            <a:r>
              <a:rPr dirty="0"/>
              <a:t> </a:t>
            </a:r>
            <a:r>
              <a:rPr dirty="0" err="1"/>
              <a:t>пользователь</a:t>
            </a:r>
            <a:r>
              <a:rPr dirty="0"/>
              <a:t> guest.</a:t>
            </a:r>
          </a:p>
        </p:txBody>
      </p:sp>
      <p:pic>
        <p:nvPicPr>
          <p:cNvPr id="2" name="Picture 1" descr="https://drive.google.com/uc?id=19nV92pBCeOJx1mLC0cW6L-UfSEWxdkh_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30400"/>
            <a:ext cx="51054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II. 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В файле /etc/passwd находится наша учётная запись, значения uid, gid пользователя - 1001 (guest), и сравним найденные значения с полученными в предыдущих пунктах, они одинаковые.</a:t>
            </a:r>
          </a:p>
        </p:txBody>
      </p:sp>
      <p:pic>
        <p:nvPicPr>
          <p:cNvPr id="3" name="Picture 1" descr="https://drive.google.com/uc?id=1i5rQ7e-kMjWGqTVOVP9Xv0eYmkcDdYWl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383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Macintosh PowerPoint</Application>
  <PresentationFormat>On-screen Show (16:9)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Презентация по лабораторной работе №2.</vt:lpstr>
      <vt:lpstr>Информация</vt:lpstr>
      <vt:lpstr>I.Цель работы</vt:lpstr>
      <vt:lpstr>II. Выполнение работы</vt:lpstr>
      <vt:lpstr>II. Выполнение работы</vt:lpstr>
      <vt:lpstr>II. Выполнение работы</vt:lpstr>
      <vt:lpstr>II. Выполнение работы</vt:lpstr>
      <vt:lpstr>PowerPoint Presentation</vt:lpstr>
      <vt:lpstr>II. Выполнение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№2.</dc:title>
  <dc:creator>Ле Тиен Винь</dc:creator>
  <cp:keywords/>
  <cp:lastModifiedBy>Ле Тиен Винь</cp:lastModifiedBy>
  <cp:revision>1</cp:revision>
  <dcterms:created xsi:type="dcterms:W3CDTF">2024-09-12T20:26:51Z</dcterms:created>
  <dcterms:modified xsi:type="dcterms:W3CDTF">2024-09-12T20:30:15Z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Информационная безопасность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