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714" autoAdjust="0"/>
  </p:normalViewPr>
  <p:slideViewPr>
    <p:cSldViewPr snapToGrid="0" snapToObjects="1">
      <p:cViewPr varScale="1">
        <p:scale>
          <a:sx n="149" d="100"/>
          <a:sy n="149" d="100"/>
        </p:scale>
        <p:origin x="664" y="-9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1032215241@rudn.ru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Презентация по лабораторной работе №1.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Информационная безопасность</a:t>
            </a:r>
            <a:br/>
            <a:br/>
            <a:r>
              <a:t>Ле Тиен Винь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05 Сентября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2. Настроить систему для работы сервисов</a:t>
            </a:r>
          </a:p>
        </p:txBody>
      </p:sp>
      <p:pic>
        <p:nvPicPr>
          <p:cNvPr id="3" name="Picture 1" descr="https://drive.google.com/uc?id=14PEqZRdfZTLxCD7_l8-n9ePIhKePv5re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16100"/>
            <a:ext cx="5105400" cy="63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Отключить KDUMP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2. Настроить систему для работы сервисов</a:t>
            </a:r>
          </a:p>
        </p:txBody>
      </p:sp>
      <p:pic>
        <p:nvPicPr>
          <p:cNvPr id="3" name="Picture 1" descr="https://drive.google.com/uc?id=1JMw1-mtim3WrwerHyGZaK9qCtoPxrcV6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35000"/>
            <a:ext cx="510540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Включите сетевое соединение и в качестве имени узла укажать ltvinh.localdomain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2. Настроить систему для работы сервисов</a:t>
            </a:r>
          </a:p>
        </p:txBody>
      </p:sp>
      <p:pic>
        <p:nvPicPr>
          <p:cNvPr id="3" name="Picture 1" descr="https://drive.google.com/uc?id=1WQOZIDbF3J0gEKvuOLjPTePj0QYn6ap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38300"/>
            <a:ext cx="51054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Установить пароль для root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2. Настроить систему для работы сервисов</a:t>
            </a:r>
          </a:p>
        </p:txBody>
      </p:sp>
      <p:pic>
        <p:nvPicPr>
          <p:cNvPr id="5" name="Picture 1" descr="https://drive.google.com/uc?id=164ui4Rh7OfjA4VKZW61FTLpz0zIFX8Gj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84300"/>
            <a:ext cx="5105400" cy="15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Установить пароль для пользователя с правами администратора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67" y="3546505"/>
            <a:ext cx="3480333" cy="2979112"/>
          </a:xfrm>
        </p:spPr>
        <p:txBody>
          <a:bodyPr>
            <a:normAutofit/>
          </a:bodyPr>
          <a:lstStyle/>
          <a:p>
            <a:pPr lvl="0"/>
            <a:r>
              <a:rPr sz="1200" dirty="0" err="1"/>
              <a:t>После</a:t>
            </a:r>
            <a:r>
              <a:rPr sz="1200" dirty="0"/>
              <a:t> </a:t>
            </a:r>
            <a:r>
              <a:rPr sz="1200" dirty="0" err="1"/>
              <a:t>этого</a:t>
            </a:r>
            <a:r>
              <a:rPr sz="1200" dirty="0"/>
              <a:t>, </a:t>
            </a:r>
            <a:r>
              <a:rPr sz="1200" dirty="0" err="1"/>
              <a:t>мы</a:t>
            </a:r>
            <a:r>
              <a:rPr sz="1200" dirty="0"/>
              <a:t> </a:t>
            </a:r>
            <a:r>
              <a:rPr sz="1200" dirty="0" err="1"/>
              <a:t>перезапустим</a:t>
            </a:r>
            <a:r>
              <a:rPr sz="1200" dirty="0"/>
              <a:t> </a:t>
            </a:r>
            <a:r>
              <a:rPr sz="1200" dirty="0" err="1"/>
              <a:t>виртуальную</a:t>
            </a:r>
            <a:r>
              <a:rPr sz="1200" dirty="0"/>
              <a:t> </a:t>
            </a:r>
            <a:r>
              <a:rPr sz="1200" dirty="0" err="1"/>
              <a:t>м</a:t>
            </a:r>
            <a:r>
              <a:rPr lang="vi-VN" sz="1200" dirty="0"/>
              <a:t>a</a:t>
            </a:r>
            <a:r>
              <a:rPr sz="1200" dirty="0" err="1"/>
              <a:t>ашину</a:t>
            </a:r>
            <a:endParaRPr sz="1200" dirty="0"/>
          </a:p>
        </p:txBody>
      </p:sp>
      <p:pic>
        <p:nvPicPr>
          <p:cNvPr id="7" name="Picture 1" descr="https://drive.google.com/uc?id=1cEu-k9euuiyLvEz_8OtiyMso6kxk5goe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546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Box 3"/>
          <p:cNvSpPr txBox="1"/>
          <p:nvPr/>
        </p:nvSpPr>
        <p:spPr>
          <a:xfrm>
            <a:off x="3465514" y="4681935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Интерфейс Rocky Linux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2222" y="1434728"/>
            <a:ext cx="3008314" cy="2801491"/>
          </a:xfrm>
        </p:spPr>
        <p:txBody>
          <a:bodyPr>
            <a:normAutofit/>
          </a:bodyPr>
          <a:lstStyle/>
          <a:p>
            <a:pPr lvl="0"/>
            <a:r>
              <a:rPr sz="1100" dirty="0" err="1"/>
              <a:t>Затем</a:t>
            </a:r>
            <a:r>
              <a:rPr sz="1100" dirty="0"/>
              <a:t> </a:t>
            </a:r>
            <a:r>
              <a:rPr sz="1100" dirty="0" err="1"/>
              <a:t>подключить</a:t>
            </a:r>
            <a:r>
              <a:rPr sz="1100" dirty="0"/>
              <a:t> </a:t>
            </a:r>
            <a:r>
              <a:rPr sz="1100" dirty="0" err="1"/>
              <a:t>образ</a:t>
            </a:r>
            <a:r>
              <a:rPr sz="1100" dirty="0"/>
              <a:t> </a:t>
            </a:r>
            <a:r>
              <a:rPr sz="1100" dirty="0" err="1"/>
              <a:t>диска</a:t>
            </a:r>
            <a:r>
              <a:rPr sz="1100" dirty="0"/>
              <a:t> </a:t>
            </a:r>
            <a:r>
              <a:rPr sz="1100" dirty="0" err="1"/>
              <a:t>дополнений</a:t>
            </a:r>
            <a:r>
              <a:rPr sz="1100" dirty="0"/>
              <a:t> </a:t>
            </a:r>
            <a:r>
              <a:rPr sz="1100" dirty="0" err="1"/>
              <a:t>гостевой</a:t>
            </a:r>
            <a:r>
              <a:rPr sz="1100" dirty="0"/>
              <a:t> ОС </a:t>
            </a:r>
            <a:r>
              <a:rPr sz="1100" dirty="0" err="1"/>
              <a:t>и</a:t>
            </a:r>
            <a:r>
              <a:rPr sz="1100" dirty="0"/>
              <a:t> </a:t>
            </a:r>
            <a:r>
              <a:rPr sz="1100" dirty="0" err="1"/>
              <a:t>корректно</a:t>
            </a:r>
            <a:r>
              <a:rPr sz="1100" dirty="0"/>
              <a:t> </a:t>
            </a:r>
            <a:r>
              <a:rPr sz="1100" dirty="0" err="1"/>
              <a:t>перезагрузить</a:t>
            </a:r>
            <a:r>
              <a:rPr sz="1100" dirty="0"/>
              <a:t> </a:t>
            </a:r>
            <a:r>
              <a:rPr sz="1100" dirty="0" err="1"/>
              <a:t>виртуальную</a:t>
            </a:r>
            <a:r>
              <a:rPr sz="1100" dirty="0"/>
              <a:t> </a:t>
            </a:r>
            <a:r>
              <a:rPr sz="1100" dirty="0" err="1"/>
              <a:t>машину</a:t>
            </a:r>
            <a:endParaRPr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III. Выполнение задания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3. Познакомиться с операционной системой командой “dmesg”</a:t>
            </a:r>
          </a:p>
          <a:p>
            <a:pPr lvl="0"/>
            <a:r>
              <a:rPr b="1"/>
              <a:t>dmesg</a:t>
            </a:r>
            <a:r>
              <a:t> - команда, используемая в UNIX‐подобных операционных системах для вывода буфера сообщений ядра в стандартный поток вывода (по умолчанию на экран)</a:t>
            </a:r>
          </a:p>
          <a:p>
            <a:pPr lvl="0"/>
            <a:r>
              <a:t>Можно использовать поиск с помощью </a:t>
            </a:r>
            <a:r>
              <a:rPr b="1"/>
              <a:t>grep</a:t>
            </a:r>
            <a:r>
              <a:t> для получения следующей информаций:</a:t>
            </a:r>
          </a:p>
          <a:p>
            <a:pPr lvl="0"/>
            <a:r>
              <a:t>Версия ядра Linux</a:t>
            </a:r>
          </a:p>
          <a:p>
            <a:pPr lvl="0"/>
            <a:r>
              <a:t>Частота процессора</a:t>
            </a:r>
          </a:p>
          <a:p>
            <a:pPr lvl="0"/>
            <a:r>
              <a:t>Модель процессора</a:t>
            </a:r>
          </a:p>
          <a:p>
            <a:pPr lvl="0"/>
            <a:r>
              <a:t>Объем доступной оперативной памяти</a:t>
            </a:r>
          </a:p>
          <a:p>
            <a:pPr lvl="0"/>
            <a:r>
              <a:t>Тип обнаруженного гипервизора</a:t>
            </a:r>
          </a:p>
          <a:p>
            <a:pPr lvl="0"/>
            <a:r>
              <a:t>Тип файловой системы корневого раздела</a:t>
            </a:r>
          </a:p>
          <a:p>
            <a:pPr lvl="0"/>
            <a:r>
              <a:t>Последовательность монтирования файловых систем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IV. 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После лаборатоной работы я получил навыки установок и настройки операционной системы на виртуальную машину для дальнейшей работы сервисов.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Ле Тиен Винь</a:t>
            </a:r>
          </a:p>
          <a:p>
            <a:pPr lvl="0"/>
            <a:r>
              <a:t>студент</a:t>
            </a:r>
          </a:p>
          <a:p>
            <a:pPr lvl="0"/>
            <a:r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1032215241@pfur.ru</a:t>
            </a:r>
          </a:p>
          <a:p>
            <a:pPr lvl="0"/>
            <a:r>
              <a:t>https://github.com/tvle2000/information</a:t>
            </a:r>
          </a:p>
        </p:txBody>
      </p:sp>
      <p:pic>
        <p:nvPicPr>
          <p:cNvPr id="4" name="Picture 1" descr="https://drive.google.com/uc?id=16gkH5LKam4Z6CnnP_-wumWu7WuMxGicx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32400" y="1193800"/>
            <a:ext cx="2870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vinh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I.Цель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Получить навыки установок операционной системы на виртуальную машину и настроить минимально необходимых для дальнейшей работы сервисов.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II. 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1. Установить операционную систему Linux (дистрибутив Rocky) на виртуальную машину VirtualBox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2. Настроить систему для работы сервисов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3. Познакомиться с операционной системой командой “dmesg”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1. Установить операционную систему Linux (дистрибутив Rocky) на виртуальную машину VirtualBox</a:t>
            </a:r>
          </a:p>
          <a:p>
            <a:pPr lvl="0"/>
            <a:r>
              <a:t>Создать новую виртуальную машину, укажать называние и тип операционной системы — Linux, RedHat.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Окно «Называние машины и тип ОС»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041B2-F542-684E-C010-BAAF1B23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70" y="828942"/>
            <a:ext cx="4358683" cy="22024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1. Установить операционную систему Linux (дистрибутив Rocky) на виртуальную машину VirtualBox</a:t>
            </a:r>
          </a:p>
          <a:p>
            <a:pPr lvl="0"/>
            <a:r>
              <a:t>Укажать размер основной памяти виртуальной машины - 4096 МБ, и количество процессора - 2</a:t>
            </a:r>
          </a:p>
        </p:txBody>
      </p:sp>
      <p:pic>
        <p:nvPicPr>
          <p:cNvPr id="3" name="Picture 1" descr="https://drive.google.com/uc?id=1US4h11eIQ3cxZeUd38BLAf_jK1bdYCPL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49300"/>
            <a:ext cx="51054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Окно конфигурация оборудования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1. Установить операционную систему Linux (дистрибутив Rocky) на виртуальную машину VirtualBox</a:t>
            </a:r>
          </a:p>
          <a:p>
            <a:pPr lvl="0"/>
            <a:r>
              <a:t>Задавать размер диска — 60 ГБ</a:t>
            </a:r>
          </a:p>
        </p:txBody>
      </p:sp>
      <p:pic>
        <p:nvPicPr>
          <p:cNvPr id="3" name="Picture 1" descr="https://drive.google.com/uc?id=1vee94XxeN5NHtXf_dueZddLxM8hYhI_j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Окно конфигурация виртуального жесткого диска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1. Установить операционную систему Linux (дистрибутив Rocky) на виртуальную машину VirtualBox</a:t>
            </a:r>
          </a:p>
          <a:p>
            <a:pPr lvl="0"/>
            <a:r>
              <a:t>Добавить новый привод оптических дисков и выберите образ операционной системы</a:t>
            </a:r>
          </a:p>
        </p:txBody>
      </p:sp>
      <p:pic>
        <p:nvPicPr>
          <p:cNvPr id="3" name="Picture 1" descr="https://drive.google.com/uc?id=1mwu0-HvMZo3HXp-WFkhDxqlo12KQLpKB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79400"/>
            <a:ext cx="5105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Окно «Носители» виртуальной машины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2. Настроить систему для работы сервисов</a:t>
            </a:r>
          </a:p>
          <a:p>
            <a:pPr lvl="0"/>
            <a:r>
              <a:t>Мы настроим систему для работы сервисов по следующему рисунку:</a:t>
            </a:r>
          </a:p>
        </p:txBody>
      </p:sp>
      <p:pic>
        <p:nvPicPr>
          <p:cNvPr id="3" name="Picture 1" descr="https://drive.google.com/uc?id=19koVVDR9E6kAwAmgo5lx2xoM3wpU4EFo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184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Окно настройки установки: выбор программ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453</Words>
  <Application>Microsoft Macintosh PowerPoint</Application>
  <PresentationFormat>On-screen Show (16:9)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Презентация по лабораторной работе №1.</vt:lpstr>
      <vt:lpstr>Информация</vt:lpstr>
      <vt:lpstr>I.Цель работы</vt:lpstr>
      <vt:lpstr>II. Задание</vt:lpstr>
      <vt:lpstr>III. Выполнение задания</vt:lpstr>
      <vt:lpstr>III. Выполнение задания</vt:lpstr>
      <vt:lpstr>III. Выполнение задания</vt:lpstr>
      <vt:lpstr>III. Выполнение задания</vt:lpstr>
      <vt:lpstr>III. Выполнение задания</vt:lpstr>
      <vt:lpstr>III. Выполнение задания</vt:lpstr>
      <vt:lpstr>III. Выполнение задания</vt:lpstr>
      <vt:lpstr>III. Выполнение задания</vt:lpstr>
      <vt:lpstr>III. Выполнение задания</vt:lpstr>
      <vt:lpstr>III. Выполнение задания</vt:lpstr>
      <vt:lpstr>IV. 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№1.</dc:title>
  <dc:creator>Ле Тиен Винь</dc:creator>
  <cp:keywords/>
  <cp:lastModifiedBy>Ле Тиен Винь</cp:lastModifiedBy>
  <cp:revision>2</cp:revision>
  <dcterms:created xsi:type="dcterms:W3CDTF">2024-09-06T12:18:35Z</dcterms:created>
  <dcterms:modified xsi:type="dcterms:W3CDTF">2024-09-06T14:59:58Z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05 Сентября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Информационная безопасность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