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032215241@rudn.ru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jp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jp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jp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jp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№4.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Информационная безопасность</a:t>
            </a:r>
            <a:br/>
            <a:br/>
            <a:r>
              <a:rPr/>
              <a:t>Ле Тиен Винь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Сентября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dEaxPBHiRA3Oe4r_rnCQcPjtoRltgKIz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01900"/>
            <a:ext cx="8229600" cy="77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v2wkiRz-cbNXWcK1Pb-0KGCqRvNRk9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27300"/>
            <a:ext cx="8229600" cy="73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4qKDYkm9ZGvB7m2Pm1OV6n_zU53kCTM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81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III. 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После устаноки расширенный атрибут a на файл</a:t>
            </a:r>
          </a:p>
          <a:p>
            <a:pPr lvl="0"/>
            <a:r>
              <a:rPr/>
              <a:t>При выполнении дозаписи в файл file1 слова «abcd» и переименовании файл, мы не можем это сделать.</a:t>
            </a:r>
          </a:p>
          <a:p>
            <a:pPr lvl="0"/>
            <a:r>
              <a:rPr/>
              <a:t>И при устаноки команды chmod 000 file1 и chmod 600 file1 на файл file1, мы получил отказ от системы.</a:t>
            </a:r>
          </a:p>
          <a:p>
            <a:pPr lvl="0"/>
            <a:r>
              <a:rPr/>
              <a:t>Снимать расширенный атрибут a с файла /home/guest/dirl/file1.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После устаноки расширенный атрибут a на файл</a:t>
            </a:r>
          </a:p>
        </p:txBody>
      </p:sp>
      <p:pic>
        <p:nvPicPr>
          <p:cNvPr descr="https://drive.google.com/uc?id=1wWmELFnf_eGDGzSXnBiib-6eq_Tuvh80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84400"/>
            <a:ext cx="5105400" cy="41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akxrk8_uYefZf24BXDkYI0ud9RlWMLiv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8229600" cy="59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dKWfHVU8Ztq3_RoEvn7pk5b_lYyY57YN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57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cZc-J4uxdrlqbtc0uLvCpFWR02ihaM9s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8229600" cy="59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bDH1iGQKFkg2F7yOKO5s_PLStNr9B7Zj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62200"/>
            <a:ext cx="8229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III. 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После удаления расширенного атрибута a на файл</a:t>
            </a:r>
          </a:p>
          <a:p>
            <a:pPr lvl="0"/>
            <a:r>
              <a:rPr/>
              <a:t>После этого, мы можем выполнять дозапись в файл file1 слова «abcd» и переименовать файл.</a:t>
            </a:r>
          </a:p>
          <a:p>
            <a:pPr lvl="0"/>
            <a:r>
              <a:rPr/>
              <a:t>И мы можем установать команды chmod 000 file1 и chmod 600 file1 на файл.</a:t>
            </a:r>
          </a:p>
          <a:p>
            <a:pPr lvl="0"/>
            <a:r>
              <a:rPr/>
              <a:t>От имени администратора мы установили расширенный атрибут i на файл /home/guest/dir1/file1.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Ле Тиен Винь</a:t>
            </a:r>
          </a:p>
          <a:p>
            <a:pPr lvl="0"/>
            <a:r>
              <a:rPr/>
              <a:t>студент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1032215241@pfur.ru</a:t>
            </a:r>
          </a:p>
          <a:p>
            <a:pPr lvl="0"/>
            <a:r>
              <a:rPr/>
              <a:t>https://github.com/tvle2000/information</a:t>
            </a:r>
          </a:p>
        </p:txBody>
      </p:sp>
      <p:pic>
        <p:nvPicPr>
          <p:cNvPr descr="https://drive.google.com/uc?id=16gkH5LKam4Z6CnnP_-wumWu7WuMxGicx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2400" y="1193800"/>
            <a:ext cx="287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vinh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После удаления расширенного атрибута a на файл</a:t>
            </a:r>
          </a:p>
        </p:txBody>
      </p:sp>
      <p:pic>
        <p:nvPicPr>
          <p:cNvPr descr="https://drive.google.com/uc?id=1mCfML857GrUAguyOCNn1cotBlsN1Hsk7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82800"/>
            <a:ext cx="5105400" cy="62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pbm4F0IkZf_5y9j9U584R9XEkhX3_Jxl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pWR66zPyMWR5HJVlbcGT_8deyirW33uT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6IgGkZzXURgeUd0SqYwtdLnE6sTLmbsS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87600"/>
            <a:ext cx="8229600" cy="100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III. 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После устаноки расширенный атрибут i на файл</a:t>
            </a:r>
          </a:p>
          <a:p>
            <a:pPr lvl="0"/>
            <a:r>
              <a:rPr/>
              <a:t>При выполнении дозаписи в файл file1 слова «test» и переименовании файл, мы не можем это сделать.</a:t>
            </a:r>
          </a:p>
          <a:p>
            <a:pPr lvl="0"/>
            <a:r>
              <a:rPr/>
              <a:t>И при устаноки команды chmod 000 file1 и chmod 600 file1 на файл file1, мы получил отказ от системы.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После удаления расширенного атрибута a на файл</a:t>
            </a:r>
          </a:p>
        </p:txBody>
      </p:sp>
      <p:pic>
        <p:nvPicPr>
          <p:cNvPr descr="https://drive.google.com/uc?id=1V5T6o0ktDUCRQhdq5_iAs16tFToptiGk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76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mFlojFrkcn1KOx6qEPNqdqrpFmcirsWJ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60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GTrsVhL4Ov7_BteujjOdi4XD7tB6wu-X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36800"/>
            <a:ext cx="82296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IV. 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лабораторной работы я получил практические навыки работы в консоли с расширенными атрибутами файлов.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I.Цель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Получить практические навыки работы в консоли с расширенными атрибутами файлов.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При определении расширенных атрибут файл от имени guest, мы получил отказ от системы.</a:t>
            </a:r>
          </a:p>
          <a:p>
            <a:pPr lvl="0"/>
            <a:r>
              <a:rPr/>
              <a:t>При устаноки команды chmod 600 file1 на файл file1 права, разрешающие чтение и запись для владельца файла от имени guest, мы получил отказ от системы.</a:t>
            </a:r>
          </a:p>
          <a:p>
            <a:pPr lvl="0"/>
            <a:r>
              <a:rPr/>
              <a:t>И при устаноки на файл /home/guest/dir1/file1 расширенный атрибут a от имени пользователя guest, мы получил отказ от системы.</a:t>
            </a:r>
          </a:p>
          <a:p>
            <a:pPr lvl="0"/>
            <a:r>
              <a:rPr/>
              <a:t>От имени администратора мы установили расширенный атрибут a на файл /home/guest/dir1/file1.</a:t>
            </a:r>
          </a:p>
        </p:txBody>
      </p:sp>
      <p:pic>
        <p:nvPicPr>
          <p:cNvPr descr="https://drive.google.com/uc?id=17gAfpVGLezTWbSSwXD8RCqTxmIVXKg4t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22500"/>
            <a:ext cx="5105400" cy="34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6ovBhK-AkcuF4Cj6roXQH3T_6h03xfOZ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38400"/>
            <a:ext cx="82296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K28h_MiaJNCopPpnoQpDXb0fKkgrHSLY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58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uc?id=1RCDOUCGqweE631M3yjJsdGzLCs8vGX3j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74900"/>
            <a:ext cx="8229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III. 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После устаноки расширенный атрибут a на файл</a:t>
            </a:r>
          </a:p>
          <a:p>
            <a:pPr lvl="0"/>
            <a:r>
              <a:rPr/>
              <a:t>При проверки правильность установления атрибута от пользователя guest, мы получил отказ от системы, поэтому мы проверим от имени администратора.</a:t>
            </a:r>
          </a:p>
          <a:p>
            <a:pPr lvl="0"/>
            <a:r>
              <a:rPr/>
              <a:t>Выполнить дозапись в файл file1 слова «test» и проверять командой cat.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После устаноки расширенный атрибут a на файл</a:t>
            </a:r>
          </a:p>
        </p:txBody>
      </p:sp>
      <p:pic>
        <p:nvPicPr>
          <p:cNvPr descr="https://drive.google.com/uc?id=1khpgkwUDoY7QfOnASzwBYA70hvr2we6I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22500"/>
            <a:ext cx="5105400" cy="34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№4.</dc:title>
  <dc:creator>Ле Тиен Винь</dc:creator>
  <cp:keywords/>
  <dcterms:created xsi:type="dcterms:W3CDTF">2024-09-27T11:57:33Z</dcterms:created>
  <dcterms:modified xsi:type="dcterms:W3CDTF">2024-09-27T11:57:33Z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27 Сентября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Информационная безопасность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