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4672" autoAdjust="0"/>
  </p:normalViewPr>
  <p:slideViewPr>
    <p:cSldViewPr snapToGrid="0" snapToObjects="1">
      <p:cViewPr varScale="1">
        <p:scale>
          <a:sx n="150" d="100"/>
          <a:sy n="150" d="100"/>
        </p:scale>
        <p:origin x="624" y="1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1032215241@rudn.ru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Презентация по лабораторной работе №8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Элементы криптографии. Шифрование (кодирование) различных исходных текстов одним ключом</a:t>
            </a:r>
            <a:br/>
            <a:br/>
            <a:r>
              <a:t>Ле Тиен Винь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26 Октября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После лаборатоной работы я получил практические навыки по применению режима одноключевого кодирования на примере кодирования различных исходных текстов одним ключом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Информация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t>Ле Тиен Винь</a:t>
            </a:r>
          </a:p>
          <a:p>
            <a:pPr lvl="0"/>
            <a:r>
              <a:t>Cтудент</a:t>
            </a:r>
          </a:p>
          <a:p>
            <a:pPr lvl="0"/>
            <a:r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1032215241@pfur.ru</a:t>
            </a:r>
          </a:p>
          <a:p>
            <a:pPr lvl="0"/>
            <a:r>
              <a:t>https://github.com/tvle2000/information</a:t>
            </a:r>
          </a:p>
        </p:txBody>
      </p:sp>
      <p:pic>
        <p:nvPicPr>
          <p:cNvPr id="4" name="Picture 1" descr="23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49800" y="1193800"/>
            <a:ext cx="3848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vinh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Освоить на практике применение режима одноключевого кодирования на примере кодирования различных исходных текстов одним ключом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Выполнения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Мы используем метод шифрования: Выполнение операции сложения по модулю 2 (XOR)</a:t>
            </a:r>
          </a:p>
          <a:p>
            <a:pPr lvl="0"/>
            <a:r>
              <a:t>Поскольку такой метод шифрования является симметричным, так как двойное прибавление одной и той же величины по модулю 2 восстанавливает исходное значение, а шифрование и расшифрование выполняется одной и той же программой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Выполнения работы</a:t>
            </a:r>
          </a:p>
        </p:txBody>
      </p:sp>
      <p:pic>
        <p:nvPicPr>
          <p:cNvPr id="3" name="Picture 1" descr="img/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70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Функция xorOperator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Функция преобразует каждый элемент введенного текста в новый элемент, зашифрованный на основе ключа, с помощью операцией сложения по модулю 2 (XOR): Ci = Pi + Ki</a:t>
            </a:r>
          </a:p>
          <a:p>
            <a:pPr lvl="0"/>
            <a:r>
              <a:t>Где Ci — i-й символ получившегося зашифрованного послания, Pi — i-й символ открытого текста, Ki — i-й символ ключа, i = 1, …, 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Выполнения работы</a:t>
            </a:r>
          </a:p>
        </p:txBody>
      </p:sp>
      <p:pic>
        <p:nvPicPr>
          <p:cNvPr id="3" name="Picture 1" descr="img/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dirty="0" err="1"/>
              <a:t>В</a:t>
            </a:r>
            <a:r>
              <a:rPr dirty="0"/>
              <a:t> main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определем</a:t>
            </a:r>
            <a:r>
              <a:rPr dirty="0"/>
              <a:t> 2 </a:t>
            </a:r>
            <a:r>
              <a:rPr dirty="0" err="1"/>
              <a:t>исходного</a:t>
            </a:r>
            <a:r>
              <a:rPr dirty="0"/>
              <a:t> </a:t>
            </a:r>
            <a:r>
              <a:rPr dirty="0" err="1"/>
              <a:t>текста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называниями</a:t>
            </a:r>
            <a:r>
              <a:rPr dirty="0"/>
              <a:t> P1 </a:t>
            </a:r>
            <a:r>
              <a:rPr dirty="0" err="1"/>
              <a:t>и</a:t>
            </a:r>
            <a:r>
              <a:rPr dirty="0"/>
              <a:t> P2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ключ</a:t>
            </a:r>
            <a:r>
              <a:rPr dirty="0"/>
              <a:t> key.</a:t>
            </a:r>
          </a:p>
          <a:p>
            <a:pPr lvl="0"/>
            <a:r>
              <a:rPr dirty="0" err="1"/>
              <a:t>Используовать</a:t>
            </a:r>
            <a:r>
              <a:rPr dirty="0"/>
              <a:t> </a:t>
            </a:r>
            <a:r>
              <a:rPr dirty="0" err="1"/>
              <a:t>функцию</a:t>
            </a:r>
            <a:r>
              <a:rPr dirty="0"/>
              <a:t> “</a:t>
            </a:r>
            <a:r>
              <a:rPr dirty="0" err="1"/>
              <a:t>xorOperator</a:t>
            </a:r>
            <a:r>
              <a:rPr dirty="0"/>
              <a:t>”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генерации</a:t>
            </a:r>
            <a:r>
              <a:rPr dirty="0"/>
              <a:t> </a:t>
            </a:r>
            <a:r>
              <a:rPr dirty="0" err="1"/>
              <a:t>зашифрованного</a:t>
            </a:r>
            <a:r>
              <a:rPr dirty="0"/>
              <a:t> </a:t>
            </a:r>
            <a:r>
              <a:rPr dirty="0" err="1"/>
              <a:t>текста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вывода</a:t>
            </a:r>
            <a:r>
              <a:rPr dirty="0"/>
              <a:t> </a:t>
            </a:r>
            <a:r>
              <a:rPr dirty="0" err="1"/>
              <a:t>зашифрованного</a:t>
            </a:r>
            <a:r>
              <a:rPr dirty="0"/>
              <a:t> </a:t>
            </a:r>
            <a:r>
              <a:rPr dirty="0" err="1"/>
              <a:t>текста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экран</a:t>
            </a:r>
            <a:r>
              <a:rPr dirty="0"/>
              <a:t>.</a:t>
            </a:r>
          </a:p>
          <a:p>
            <a:pPr lvl="0"/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ситуации</a:t>
            </a:r>
            <a:r>
              <a:rPr dirty="0"/>
              <a:t>, </a:t>
            </a:r>
            <a:r>
              <a:rPr dirty="0" err="1"/>
              <a:t>когда</a:t>
            </a:r>
            <a:r>
              <a:rPr dirty="0"/>
              <a:t> </a:t>
            </a:r>
            <a:r>
              <a:rPr dirty="0" err="1"/>
              <a:t>злоумышленник</a:t>
            </a:r>
            <a:r>
              <a:rPr dirty="0"/>
              <a:t> </a:t>
            </a:r>
            <a:r>
              <a:rPr dirty="0" err="1"/>
              <a:t>знал</a:t>
            </a:r>
            <a:r>
              <a:rPr dirty="0"/>
              <a:t> </a:t>
            </a:r>
            <a:r>
              <a:rPr dirty="0" err="1"/>
              <a:t>один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двух</a:t>
            </a:r>
            <a:r>
              <a:rPr dirty="0"/>
              <a:t> </a:t>
            </a:r>
            <a:r>
              <a:rPr dirty="0" err="1"/>
              <a:t>текста</a:t>
            </a:r>
            <a:r>
              <a:rPr dirty="0"/>
              <a:t>, </a:t>
            </a:r>
            <a:r>
              <a:rPr dirty="0" err="1"/>
              <a:t>он</a:t>
            </a:r>
            <a:r>
              <a:rPr dirty="0"/>
              <a:t>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прочитать</a:t>
            </a:r>
            <a:r>
              <a:rPr dirty="0"/>
              <a:t> </a:t>
            </a:r>
            <a:r>
              <a:rPr dirty="0" err="1"/>
              <a:t>остальный</a:t>
            </a:r>
            <a:r>
              <a:rPr dirty="0"/>
              <a:t>,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зная</a:t>
            </a:r>
            <a:r>
              <a:rPr dirty="0"/>
              <a:t> </a:t>
            </a:r>
            <a:r>
              <a:rPr dirty="0" err="1"/>
              <a:t>ключа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стремясь</a:t>
            </a:r>
            <a:r>
              <a:rPr dirty="0"/>
              <a:t> </a:t>
            </a:r>
            <a:r>
              <a:rPr dirty="0" err="1"/>
              <a:t>его</a:t>
            </a:r>
            <a:r>
              <a:rPr dirty="0"/>
              <a:t> </a:t>
            </a:r>
            <a:r>
              <a:rPr dirty="0" err="1"/>
              <a:t>определить</a:t>
            </a:r>
            <a:r>
              <a:rPr dirty="0"/>
              <a:t>,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основе</a:t>
            </a:r>
            <a:r>
              <a:rPr dirty="0"/>
              <a:t> </a:t>
            </a:r>
            <a:r>
              <a:rPr dirty="0" err="1"/>
              <a:t>свойства</a:t>
            </a:r>
            <a:r>
              <a:rPr dirty="0"/>
              <a:t> </a:t>
            </a:r>
            <a:r>
              <a:rPr dirty="0" err="1"/>
              <a:t>операции</a:t>
            </a:r>
            <a:r>
              <a:rPr dirty="0"/>
              <a:t> XOR: 1 + 1 = 0, 1 + 0 = 1</a:t>
            </a:r>
          </a:p>
          <a:p>
            <a:pPr lvl="0"/>
            <a:r>
              <a:rPr dirty="0" err="1"/>
              <a:t>Получаем</a:t>
            </a:r>
            <a:r>
              <a:rPr dirty="0"/>
              <a:t> С1 + С2 = P1 + K + P2 + K = P1 + P2, </a:t>
            </a:r>
            <a:r>
              <a:rPr dirty="0" err="1"/>
              <a:t>следует</a:t>
            </a:r>
            <a:r>
              <a:rPr dirty="0"/>
              <a:t> C1 + C2 + P1 = P1 + P2 + P1 = P2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Результат программы</a:t>
            </a:r>
          </a:p>
        </p:txBody>
      </p:sp>
      <p:pic>
        <p:nvPicPr>
          <p:cNvPr id="3" name="Picture 1" descr="img/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82296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Macintosh PowerPoint</Application>
  <PresentationFormat>On-screen Show (16:9)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Презентация по лабораторной работе №8</vt:lpstr>
      <vt:lpstr>Информация</vt:lpstr>
      <vt:lpstr>Цель работы</vt:lpstr>
      <vt:lpstr>Выполнения работы</vt:lpstr>
      <vt:lpstr>Выполнения работы</vt:lpstr>
      <vt:lpstr>PowerPoint Presentation</vt:lpstr>
      <vt:lpstr>Выполнения работы</vt:lpstr>
      <vt:lpstr>PowerPoint Presentation</vt:lpstr>
      <vt:lpstr>Результат программы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№8</dc:title>
  <dc:creator>Ле Тиен Винь</dc:creator>
  <cp:keywords/>
  <cp:lastModifiedBy>Ле Тиен Винь</cp:lastModifiedBy>
  <cp:revision>1</cp:revision>
  <dcterms:created xsi:type="dcterms:W3CDTF">2024-10-26T17:20:27Z</dcterms:created>
  <dcterms:modified xsi:type="dcterms:W3CDTF">2024-10-26T17:20:58Z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26 Октября 2024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Элементы криптографии. Шифрование (кодирование) различных исходных текстов одним ключом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