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மரபியல்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ஒரு பிளியோட்ரோபிக் மரபணுவானது</a:t>
            </a:r>
          </a:p>
          <a:p/>
          <a:p>
            <a:r>
              <a:t>AIPMT - 2015 – மறுதேர்வு</a:t>
            </a:r>
          </a:p>
          <a:p/>
          <a:p>
            <a:r>
              <a:t>அ) ஒரு உயிரினத்தில் பல பண்புகளைக் கட்டுப்படுத்தும்</a:t>
            </a:r>
          </a:p>
          <a:p/>
          <a:p>
            <a:r>
              <a:t>ஆ) தொன்மை தாவரங்களை மட்டும் வெளிப்படுத்த</a:t>
            </a:r>
          </a:p>
          <a:p/>
          <a:p>
            <a:r>
              <a:t>இ) பிளியோசீன் காலத்திலிருந்து பரிணமித்த மரபணுவாகும்</a:t>
            </a:r>
          </a:p>
          <a:p/>
          <a:p>
            <a:r>
              <a:t>ஈ) மற்றுமொரு  L மரபணு கூட்டமைப்பில் மட்டும் ஒரு பண்பைக்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நடமாடும் மரபுப்பொருள் எனப்படுவது</a:t>
            </a:r>
          </a:p>
          <a:p/>
          <a:p>
            <a:r>
              <a:t>JIPMER - 2014</a:t>
            </a:r>
          </a:p>
          <a:p/>
          <a:p>
            <a:r>
              <a:t>அ) டிரான்ஸ்போசான்</a:t>
            </a:r>
          </a:p>
          <a:p/>
          <a:p>
            <a:r>
              <a:t>ஆ) சடுதி மாற்றம்</a:t>
            </a:r>
          </a:p>
          <a:p/>
          <a:p>
            <a:r>
              <a:t>இ) எண்டோ நியூக்ளியேஸ்</a:t>
            </a:r>
          </a:p>
          <a:p/>
          <a:p>
            <a:r>
              <a:t>ஈ) வேறுபாடு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நடமாடும் மரபுப்பொருள் எனப்படுவது</a:t>
            </a:r>
          </a:p>
          <a:p/>
          <a:p>
            <a:r>
              <a:t>JIPMER - 2014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டிரான்ஸ்போசான்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ஒரு பிளியோட்ரோபிக் மரபணுவானது</a:t>
            </a:r>
          </a:p>
          <a:p/>
          <a:p>
            <a:r>
              <a:t>AIPMT - 2015 – மறுதேர்வு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உயிரினத்தில் பல பண்புகளைக்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ஒரு தூயகால்வழித் தாவரம் என்பது</a:t>
            </a:r>
          </a:p>
          <a:p/>
          <a:p>
            <a:r>
              <a:t>NEET Phase II - 2016</a:t>
            </a:r>
          </a:p>
          <a:p/>
          <a:p>
            <a:r>
              <a:t>அ) ஒத்த பண்பிணைவு மற்றும் தன்னை ஒத்த சந்ததி உருவாக்கம்</a:t>
            </a:r>
          </a:p>
          <a:p/>
          <a:p>
            <a:r>
              <a:t>ஆ) எப்போதும் ஒடுங்குத்தன்மை ஒத்தப்பண்பிணைவு மரபிய கட்டமைப்பு</a:t>
            </a:r>
          </a:p>
          <a:p/>
          <a:p>
            <a:r>
              <a:t>இ) ஒத்த வகைய பெருகவல்ல ஓரமைப்பு</a:t>
            </a:r>
          </a:p>
          <a:p/>
          <a:p>
            <a:r>
              <a:t>ஈ) தொடர்பற்ற தாவரங்களுக்கிடையே அயல் மகரந்தச்சேர்க்கை மூலம் உருவாகும் தாவரம்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ஒரு தூயகால்வழித் தாவரம் என்பது</a:t>
            </a:r>
          </a:p>
          <a:p/>
          <a:p>
            <a:r>
              <a:t>NEET Phase II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ஒத்த பண்பிணைவு மற்றும் தன்னை ஒத்த சந்ததி உருவாக்கம்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/>
          <a:p>
            <a:r>
              <a:t>AIPMT - 2001</a:t>
            </a:r>
          </a:p>
          <a:p/>
          <a:p>
            <a:r>
              <a:t>அ) அமைலேஸ்</a:t>
            </a:r>
          </a:p>
          <a:p/>
          <a:p>
            <a:r>
              <a:t>ஆ) இன்வர்டேஸ்</a:t>
            </a:r>
          </a:p>
          <a:p/>
          <a:p>
            <a:r>
              <a:t>இ) டையஸ்டேஸ்</a:t>
            </a:r>
          </a:p>
          <a:p/>
          <a:p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/>
          <a:p>
            <a:r>
              <a:t>AIPMT - 2001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நிரப்பு மரபணுவின் விகிதம்?</a:t>
            </a:r>
          </a:p>
          <a:p/>
          <a:p>
            <a:r>
              <a:t>AIPMNT - 2001</a:t>
            </a:r>
          </a:p>
          <a:p/>
          <a:p>
            <a:r>
              <a:t>அ) 9:3:4</a:t>
            </a:r>
          </a:p>
          <a:p/>
          <a:p>
            <a:r>
              <a:t>ஆ) 12:3:1</a:t>
            </a:r>
          </a:p>
          <a:p/>
          <a:p>
            <a:r>
              <a:t>இ) 9:3:3:4 </a:t>
            </a:r>
          </a:p>
          <a:p/>
          <a:p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நிரப்பு மரபணுவின் விகிதம்?</a:t>
            </a:r>
          </a:p>
          <a:p/>
          <a:p>
            <a:r>
              <a:t>AIPMNT - 2001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/>
          <a:p>
            <a:r>
              <a:t>NEET - 2017</a:t>
            </a:r>
          </a:p>
          <a:p/>
          <a:p>
            <a:r>
              <a:t>அ) 1</a:t>
            </a:r>
          </a:p>
          <a:p/>
          <a:p>
            <a:r>
              <a:t>ஆ) 11</a:t>
            </a:r>
          </a:p>
          <a:p/>
          <a:p>
            <a:r>
              <a:t>இ) 33</a:t>
            </a:r>
          </a:p>
          <a:p/>
          <a:p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/>
          <a:p>
            <a:r>
              <a:t>NEET - 2017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சைட்டோபிளாச ஆண் மலட்டுத்தன்மை உடைய தாவரங்களில் மரபணுக்கள் அமைந்திருக்குமிடம் </a:t>
            </a:r>
          </a:p>
          <a:p/>
          <a:p>
            <a:r>
              <a:t>AIPMT - 2005</a:t>
            </a:r>
          </a:p>
          <a:p/>
          <a:p>
            <a:r>
              <a:t>அ) மைட்டோகாண்ட்ரியா மரபணுத் தொகையம்</a:t>
            </a:r>
          </a:p>
          <a:p/>
          <a:p>
            <a:r>
              <a:t>ஆ) சைட்டோசால்</a:t>
            </a:r>
          </a:p>
          <a:p/>
          <a:p>
            <a:r>
              <a:t>இ) பசுங்கணிக மரபணுத் தொகையம்</a:t>
            </a:r>
          </a:p>
          <a:p/>
          <a:p>
            <a:r>
              <a:t>ஈ) நியூக்ளியார்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/>
          <a:p>
            <a:r>
              <a:t>AIIMS - 1999, 2002, 2007</a:t>
            </a:r>
          </a:p>
          <a:p/>
          <a:p>
            <a:r>
              <a:t>அ) பாதி வெள்ளை மலருடையது</a:t>
            </a:r>
          </a:p>
          <a:p/>
          <a:p>
            <a:r>
              <a:t>ஆ) பாதி சிவப்பு மலருடையது</a:t>
            </a:r>
          </a:p>
          <a:p/>
          <a:p>
            <a:r>
              <a:t>இ) அனைத்தும் வெள்ளை மலருடையது</a:t>
            </a:r>
          </a:p>
          <a:p/>
          <a:p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/>
          <a:p>
            <a:r>
              <a:t>AIIMS - 1999, 2002, 2007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/>
          <a:p>
            <a:r>
              <a:t>AIIMS - 2001</a:t>
            </a:r>
          </a:p>
          <a:p/>
          <a:p>
            <a:r>
              <a:t>அ) 2:1 </a:t>
            </a:r>
          </a:p>
          <a:p/>
          <a:p>
            <a:r>
              <a:t>ஆ) 1:2:1</a:t>
            </a:r>
          </a:p>
          <a:p/>
          <a:p>
            <a:r>
              <a:t>இ) 3:1 </a:t>
            </a:r>
          </a:p>
          <a:p/>
          <a:p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/>
          <a:p>
            <a:r>
              <a:t>AIIMS - 2001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தூயகால்வழிப்பெருக்கம் எதைக்குறிக்கிறது?</a:t>
            </a:r>
          </a:p>
          <a:p/>
          <a:p>
            <a:r>
              <a:t>AIIMS - 2002, 2007</a:t>
            </a:r>
          </a:p>
          <a:p/>
          <a:p>
            <a:r>
              <a:t>அ) மாற்றுபண்பிணைவுத்தன்மை மட்டும்</a:t>
            </a:r>
          </a:p>
          <a:p/>
          <a:p>
            <a:r>
              <a:t>ஆ) மாற்றுபண்பிணைவுத்தன்மை மற்றும் பிணை ப்பு</a:t>
            </a:r>
          </a:p>
          <a:p/>
          <a:p>
            <a:r>
              <a:t>இ) ஒத்தபண்பிணைவுத்தன்மை மட்டும்</a:t>
            </a:r>
          </a:p>
          <a:p/>
          <a:p>
            <a:r>
              <a:t>ஈ) ஒத்தபண்பிணைவுத்தன்மை மற்றும் சுயசார்பின்மை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தூயகால்வழிப்பெருக்கம் எதைக்குறிக்கிறது?</a:t>
            </a:r>
          </a:p>
          <a:p/>
          <a:p>
            <a:r>
              <a:t>AIIMS - 2002, 2007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ஒத்தபண்பிணைவுத்தன்மை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/>
          <a:p>
            <a:r>
              <a:t>AIIMS - 2004</a:t>
            </a:r>
          </a:p>
          <a:p/>
          <a:p>
            <a:r>
              <a:t>அ) 3</a:t>
            </a:r>
          </a:p>
          <a:p/>
          <a:p>
            <a:r>
              <a:t>ஆ) 8</a:t>
            </a:r>
          </a:p>
          <a:p/>
          <a:p>
            <a:r>
              <a:t>இ) 27</a:t>
            </a:r>
          </a:p>
          <a:p/>
          <a:p>
            <a:r>
              <a:t>ஈ) 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/>
          <a:p>
            <a:r>
              <a:t>AIIMS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கீழ்காண்பவைகளுள் எச்சூழலில் இணை ஓங்குத்தன்மை மரபணுக்களைக் குறிப்பிடுகிறது?</a:t>
            </a:r>
          </a:p>
          <a:p/>
          <a:p>
            <a:r>
              <a:t>AIIMS - 2009</a:t>
            </a:r>
          </a:p>
          <a:p/>
          <a:p>
            <a:r>
              <a:t>அ) ஒரு மரபணு வெளிப்பாடடையும் போது புறத்தோற்ற வகைய விளைவை அல்லீல்கள் மறைக்கிறது.</a:t>
            </a:r>
          </a:p>
          <a:p/>
          <a:p>
            <a:r>
              <a:t>ஆ) அல்லீல்கள் இரண்டும் இடைசெயலினால் ஒரு பண்பை வெளிப்படுத்தும். இப்பண்பு அதன் ஒவ்வொரு பெற்றோரை ஒத்தோ அல்லது ஒத்திருக்காமலோ காணப்படும்</a:t>
            </a:r>
          </a:p>
          <a:p/>
          <a:p>
            <a:r>
              <a:t>இ) ஏதேனும் பெற்றோரை சார்ந்தோ அல்லது சாராமலோ உள்ள பண்புக்கூறில் உள்ள இரு அல்லீல்கள்</a:t>
            </a:r>
          </a:p>
          <a:p/>
          <a:p>
            <a:r>
              <a:t>ஈ) அல்லீல்கள் ஒவ்வொன்றும் மாற்று பண்பிணைவு நிலையில் அதன் தனித்த தாக்கத்தை உண்டு பண்ணுகின்றன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கீழ்காண்பவைகளுள் எச்சூழலில் இணை ஓங்குத்தன்மை மரபணுக்களைக் குறிப்பிடுகிறது?</a:t>
            </a:r>
          </a:p>
          <a:p/>
          <a:p>
            <a:r>
              <a:t>AIIMS - 2009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ஒவ்வொன்றும் மாற்று பண்பிணைவு நிலையில் அதன் தனித்த தாக்கத்தை உண்டு பண்ணுகின்றன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சைட்டோபிளாச ஆண் மலட்டுத்தன்மை உடைய தாவரங்களில் மரபணுக்கள் அமைந்திருக்குமிடம் </a:t>
            </a:r>
          </a:p>
          <a:p/>
          <a:p>
            <a:r>
              <a:t>AIPMT - 2005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மைட்டோகாண்ட்ரியா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‘A’வை ஓங்கு அல்லீலாகவும், ‘a’வை ஒடுங்கு அல்லீலாகவும் கொண்டு முதல் மகவுச்சந்ததியில் Aaவை aaவுடன் கலப்புறச் செய்யும்போது பெரும்பாலும் வெளிப்படுவது</a:t>
            </a:r>
          </a:p>
          <a:p/>
          <a:p>
            <a:r>
              <a:t>AIIMS - 2016</a:t>
            </a:r>
          </a:p>
          <a:p/>
          <a:p>
            <a:r>
              <a:t>அ) அனைத்தும் ஓங்குதன்மை புறத்தோற்ற வகையத்தை வெளிப்படுத்தும்</a:t>
            </a:r>
          </a:p>
          <a:p/>
          <a:p>
            <a:r>
              <a:t>ஆ) அனைத்தும் ஒடுங்குத்தன்மை புறத்தோற்ற வகையத்தை வெளிப்படுத்தும்</a:t>
            </a:r>
          </a:p>
          <a:p/>
          <a:p>
            <a:r>
              <a:t>இ) 50% விழுக்காடாக இரு வகையமும் முறையே ஓங்குத்தன்மை மற்றும் ஒடுங்குத்தன்மை புறத்தோற்ற வகையங்களை வெளிப்படுத்தும்</a:t>
            </a:r>
          </a:p>
          <a:p/>
          <a:p>
            <a:r>
              <a:t>ஈ) 75% ஒங்குத்தன்மை புறத்தோற்ற வகையத்தை வெளிப்படுத்தும்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‘A’வை ஓங்கு அல்லீலாகவும், ‘a’வை ஒடுங்கு அல்லீலாகவும் கொண்டு முதல் மகவுச்சந்ததியில் Aaவை aaவுடன் கலப்புறச் செய்யும்போது பெரும்பாலும் வெளிப்படுவது</a:t>
            </a:r>
          </a:p>
          <a:p/>
          <a:p>
            <a:r>
              <a:t>AIIMS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50% விழுக்காடாக இரு வகையமும் முறையே ஓங்குத்தன்மை மற்றும் ஒடுங்குத்தன்மை புறத்தோற்ற வகையங்களை வெளிப்படுத்தும்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/>
          <a:p>
            <a:r>
              <a:t>JIPMER - 2010</a:t>
            </a:r>
          </a:p>
          <a:p/>
          <a:p>
            <a:r>
              <a:t>அ) 14</a:t>
            </a:r>
          </a:p>
          <a:p/>
          <a:p>
            <a:r>
              <a:t>ஆ) 7</a:t>
            </a:r>
          </a:p>
          <a:p/>
          <a:p>
            <a:r>
              <a:t>இ) 214</a:t>
            </a:r>
          </a:p>
          <a:p/>
          <a:p>
            <a:r>
              <a:t>ஈ) 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/>
          <a:p>
            <a:r>
              <a:t>JIPMER - 2010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கி.பி. 1900  ஆண்டு மரபியலாளர்களுக்கு அதீத முக்கியத்துவம் வாய்ந்தது. ஏனெனில்?</a:t>
            </a:r>
          </a:p>
          <a:p/>
          <a:p>
            <a:r>
              <a:t>JIPMER - 2013</a:t>
            </a:r>
          </a:p>
          <a:p/>
          <a:p>
            <a:r>
              <a:t>அ) மரபணுக்களின் கண்டுபிடிப்பு</a:t>
            </a:r>
          </a:p>
          <a:p/>
          <a:p>
            <a:r>
              <a:t>ஆ) பிணைப்பு நெறிமுறைகள்</a:t>
            </a:r>
          </a:p>
          <a:p/>
          <a:p>
            <a:r>
              <a:t>இ) பாரம்பரியத்தில் குரோமோசோம் கோட்ப்பாடு</a:t>
            </a:r>
          </a:p>
          <a:p/>
          <a:p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கி.பி. 1900  ஆண்டு மரபியலாளர்களுக்கு அதீத முக்கியத்துவம் வாய்ந்தது. ஏனெனில்?</a:t>
            </a:r>
          </a:p>
          <a:p/>
          <a:p>
            <a:r>
              <a:t>JIPMER - 2013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முப்பண்புக் கலப்பின் இரண்டாம் மகவுச்சந்ததி புறத்தோற்ற வகைய விகிதம்? </a:t>
            </a:r>
          </a:p>
          <a:p/>
          <a:p>
            <a:r>
              <a:t>JIPMER - 2016</a:t>
            </a:r>
          </a:p>
          <a:p/>
          <a:p>
            <a:r>
              <a:t>அ) 27:9:9:9:3:3:3:1 </a:t>
            </a:r>
          </a:p>
          <a:p/>
          <a:p>
            <a:r>
              <a:t>ஆ) 9:3:3:1</a:t>
            </a:r>
          </a:p>
          <a:p/>
          <a:p>
            <a:r>
              <a:t>இ) 1:4:6:4:1 </a:t>
            </a:r>
          </a:p>
          <a:p/>
          <a:p>
            <a:r>
              <a:t>ஈ) 27:9:3:3:9:1:2:1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முப்பண்புக் கலப்பின் இரண்டாம் மகவுச்சந்ததி புறத்தோற்ற வகைய விகிதம்? </a:t>
            </a:r>
          </a:p>
          <a:p/>
          <a:p>
            <a:r>
              <a:t>JIPMER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27:9:9:9:3:3:3:1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சடுதிமாற்ற நிகழ்வில் குவானைனுக்கு பதிலாக அடினைன் உருவாவது என்பது</a:t>
            </a:r>
          </a:p>
          <a:p/>
          <a:p>
            <a:r>
              <a:t>AIPMT - 2004</a:t>
            </a:r>
          </a:p>
          <a:p/>
          <a:p>
            <a:r>
              <a:t>அ) கட்டநகர்வு சடுதிமாற்றம்</a:t>
            </a:r>
          </a:p>
          <a:p/>
          <a:p>
            <a:r>
              <a:t>ஆ) படியெடுத்தல்</a:t>
            </a:r>
          </a:p>
          <a:p/>
          <a:p>
            <a:r>
              <a:t>இ) மரபுச் செய்திப் பெயர்வு</a:t>
            </a:r>
          </a:p>
          <a:p/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சடுதிமாற்ற நிகழ்வில் குவானைனுக்கு பதிலாக அடினைன் உருவாவது என்பது</a:t>
            </a:r>
          </a:p>
          <a:p/>
          <a:p>
            <a:r>
              <a:t>AIPMT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மரபுச் செய்திப் பெயர்வு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/>
          <a:p>
            <a:r>
              <a:t>AIPMT - 2006</a:t>
            </a:r>
          </a:p>
          <a:p/>
          <a:p>
            <a:r>
              <a:t>அ) ஆட்டோசோமல்</a:t>
            </a:r>
          </a:p>
          <a:p/>
          <a:p>
            <a:r>
              <a:t>ஆ) சைட்டோபிளாஸ்மிக்</a:t>
            </a:r>
          </a:p>
          <a:p/>
          <a:p>
            <a:r>
              <a:t>இ) Y-இணைந்தது</a:t>
            </a:r>
          </a:p>
          <a:p/>
          <a:p>
            <a:r>
              <a:t>ஈ) X-இணைந்தது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சடுதிமாற்றம் எதனுடன் தூண்டப்படுகிறது?</a:t>
            </a:r>
          </a:p>
          <a:p/>
          <a:p>
            <a:r>
              <a:t>AIPMT - 2011</a:t>
            </a:r>
          </a:p>
          <a:p/>
          <a:p>
            <a:r>
              <a:t>அ) காமா கதிர்வீச்சுகள்</a:t>
            </a:r>
          </a:p>
          <a:p/>
          <a:p>
            <a:r>
              <a:t>ஆ) அகச்சிவப்பு கதிர்வீச்சுகள்</a:t>
            </a:r>
          </a:p>
          <a:p/>
          <a:p>
            <a:r>
              <a:t>இ) IAA</a:t>
            </a:r>
          </a:p>
          <a:p/>
          <a:p>
            <a:r>
              <a:t>ஈ) எத்திலீன்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சடுதிமாற்றம் எதனுடன் தூண்டப்படுகிறது?</a:t>
            </a:r>
          </a:p>
          <a:p/>
          <a:p>
            <a:r>
              <a:t>AIPMT - 2011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காமா கதிர்வீச்சுகள்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/>
          <a:p>
            <a:r>
              <a:t>NEET (Phase – II) - 2016</a:t>
            </a:r>
          </a:p>
          <a:p/>
          <a:p>
            <a:r>
              <a:t>அ) தலைகீழ் இடமாற்றம் </a:t>
            </a:r>
          </a:p>
          <a:p/>
          <a:p>
            <a:r>
              <a:t>ஆ) குறுக்கேற்றம்</a:t>
            </a:r>
          </a:p>
          <a:p/>
          <a:p>
            <a:r>
              <a:t>இ) தலைகீழ் திருப்பம் </a:t>
            </a:r>
          </a:p>
          <a:p/>
          <a:p>
            <a:r>
              <a:t>ஈ)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/>
          <a:p>
            <a:r>
              <a:t>NEET (Phase – II)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தலைகீழ் இடமாற்றம்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/>
          <a:p>
            <a:r>
              <a:t>AIIMS - 2002</a:t>
            </a:r>
          </a:p>
          <a:p/>
          <a:p>
            <a:r>
              <a:t>அ) மாற்றம்</a:t>
            </a:r>
          </a:p>
          <a:p/>
          <a:p>
            <a:r>
              <a:t>ஆ) தலைகீழ் இடமாற்றம்</a:t>
            </a:r>
          </a:p>
          <a:p/>
          <a:p>
            <a:r>
              <a:t>இ) நீக்கம்</a:t>
            </a:r>
          </a:p>
          <a:p/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/>
          <a:p>
            <a:r>
              <a:t>AIIMS - 2002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கட்டநகர்வு சடுதிமாற்றம் காணப்படுவது எப்போது?</a:t>
            </a:r>
          </a:p>
          <a:p/>
          <a:p>
            <a:r>
              <a:t>AIPMT - 2008</a:t>
            </a:r>
          </a:p>
          <a:p/>
          <a:p>
            <a:r>
              <a:t>அ) காரங்கள் பதிலீடு செய்யும் போது</a:t>
            </a:r>
          </a:p>
          <a:p/>
          <a:p>
            <a:r>
              <a:t>ஆ) காரநீக்கம் அல்லது சேர்த்தல்</a:t>
            </a:r>
          </a:p>
          <a:p/>
          <a:p>
            <a:r>
              <a:t>இ) எதிர்குறியன்கள் காணப்படாதது</a:t>
            </a:r>
          </a:p>
          <a:p/>
          <a:p>
            <a:r>
              <a:t>ஈ) இவற்றுள்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கட்டநகர்வு சடுதிமாற்றம் காணப்படுவது எப்போது?</a:t>
            </a:r>
          </a:p>
          <a:p/>
          <a:p>
            <a:r>
              <a:t>AIPMT - 2008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காரநீக்கம் அல்லது சேர்த்தல்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 குறுக்கேற்ற அலகுகள் குறிப்பிடுவது</a:t>
            </a:r>
          </a:p>
          <a:p/>
          <a:p>
            <a:r>
              <a:t>AIIMS - 2008</a:t>
            </a:r>
          </a:p>
          <a:p/>
          <a:p>
            <a:r>
              <a:t>அ) இவற்றிற்கிடையேயான குறுக்கேற்றத்தின் விகிதம்</a:t>
            </a:r>
          </a:p>
          <a:p/>
          <a:p>
            <a:r>
              <a:t>ஆ) இவற்றிற்கிடையேயான குறுக்கேற்றத்தின் விழுக்காடு</a:t>
            </a:r>
          </a:p>
          <a:p/>
          <a:p>
            <a:r>
              <a:t>இ) இவற்றிற்கிடையேயான குறுக்கேற்றத்தின் எண்ணிக்கை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 குறுக்கேற்ற அலகுகள் குறிப்பிடுவது</a:t>
            </a:r>
          </a:p>
          <a:p/>
          <a:p>
            <a:r>
              <a:t>AIIMS - 2008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இவற்றிற்கிடையேயான குறுக்கேற்றத்தின் விழுக்காடு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/>
          <a:p>
            <a:r>
              <a:t>AIPMT - 2006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சைட்டோபிளாஸ்மிக்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ஒரு மரபணு கூட்டத்திற்கு இடையேயான பிணைப்பு காணப்படின் அதன் செயல்பாடானது?</a:t>
            </a:r>
          </a:p>
          <a:p/>
          <a:p>
            <a:r>
              <a:t>AIPMT - 2003</a:t>
            </a:r>
          </a:p>
          <a:p/>
          <a:p>
            <a:r>
              <a:t>அ) குரோமோசோம் வரைபடம் காணப்படுவதில்லை</a:t>
            </a:r>
          </a:p>
          <a:p/>
          <a:p>
            <a:r>
              <a:t>ஆ) குன்றல் பகுப்பின் போது காணப்படும் மறுகூட்டிணைவு</a:t>
            </a:r>
          </a:p>
          <a:p/>
          <a:p>
            <a:r>
              <a:t>இ) சார்பின்றி ஒதுங்குதல் காணப்படுவதில்லை</a:t>
            </a:r>
          </a:p>
          <a:p/>
          <a:p>
            <a:r>
              <a:t>ஈ) செல் பகுப்பைத் தூண்டும்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ஒரு மரபணு கூட்டத்திற்கு இடையேயான பிணைப்பு காணப்படின் அதன் செயல்பாடானது?</a:t>
            </a:r>
          </a:p>
          <a:p/>
          <a:p>
            <a:r>
              <a:t>AIPMT - 2003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சார்பின்றி ஒதுங்குதல் காணப்படுவதில்லை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மரபியல் வரைபடம் என்பதொரு</a:t>
            </a:r>
          </a:p>
          <a:p/>
          <a:p>
            <a:r>
              <a:t>AIPMT - 2003</a:t>
            </a:r>
          </a:p>
          <a:p/>
          <a:p>
            <a:r>
              <a:t>அ) குரோமோசோமின் மீதுள்ள மரபணுக்களின் நிலைகளைக் குறிப்பது</a:t>
            </a:r>
          </a:p>
          <a:p/>
          <a:p>
            <a:r>
              <a:t>ஆ) வேறுபட்ட நிலைகளில் உள்ள மரபணுப் பரிணாமம்</a:t>
            </a:r>
          </a:p>
          <a:p/>
          <a:p>
            <a:r>
              <a:t>இ) செல் பகுப்பின் பொழுது காணப்படும் நிலைகள்</a:t>
            </a:r>
          </a:p>
          <a:p/>
          <a:p>
            <a:r>
              <a:t>ஈ) ஒரு பகுதியில் பரவி காணப்படும் வேறுபட்ட சிற்றினங்கள்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மரபியல் வரைபடம் என்பதொரு</a:t>
            </a:r>
          </a:p>
          <a:p/>
          <a:p>
            <a:r>
              <a:t>AIPMT - 2003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குரோமோசோமின் மீதுள்ள மரபணுக்களின் நிலைகளைக் குறிப்பது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/>
          <a:p>
            <a:r>
              <a:t>AIPMT - 2004</a:t>
            </a:r>
          </a:p>
          <a:p/>
          <a:p>
            <a:r>
              <a:t>அ) DNA இரட்டிப்பாதல்</a:t>
            </a:r>
          </a:p>
          <a:p/>
          <a:p>
            <a:r>
              <a:t>ஆ) புரத உற்பத்தி முறை</a:t>
            </a:r>
          </a:p>
          <a:p/>
          <a:p>
            <a:r>
              <a:t>இ) RNA படியெடுத்தல் முறை</a:t>
            </a:r>
          </a:p>
          <a:p/>
          <a:p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/>
          <a:p>
            <a:r>
              <a:t>AIPMT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அறுமடிய கோதுமையில் ஒற்றை மடிய (n) மற்றும் அடிப்படை (x) குரோமோசோம்களின் எண்ணிக்கை?</a:t>
            </a:r>
          </a:p>
          <a:p/>
          <a:p>
            <a:r>
              <a:t>AIPMT - 2007</a:t>
            </a:r>
          </a:p>
          <a:p/>
          <a:p>
            <a:r>
              <a:t>அ) n = 21 மற்றும் x = 7</a:t>
            </a:r>
          </a:p>
          <a:p/>
          <a:p>
            <a:r>
              <a:t>ஆ) n = 7 மற்றும் x = 21</a:t>
            </a:r>
          </a:p>
          <a:p/>
          <a:p>
            <a:r>
              <a:t>இ) n = 21 மற்றும் x = 21</a:t>
            </a:r>
          </a:p>
          <a:p/>
          <a:p>
            <a:r>
              <a:t>ஈ) n = 21 மற்றும் x = 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அறுமடிய கோதுமையில் ஒற்றை மடிய (n) மற்றும் அடிப்படை (x) குரோமோசோம்களின் எண்ணிக்கை?</a:t>
            </a:r>
          </a:p>
          <a:p/>
          <a:p>
            <a:r>
              <a:t>AIPMT - 2007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n = 21 மற்றும் x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புள்ளி சடுதிமாற்றத்தில் காணப்படுவது?</a:t>
            </a:r>
          </a:p>
          <a:p/>
          <a:p>
            <a:r>
              <a:t>AIPMT - 2009</a:t>
            </a:r>
          </a:p>
          <a:p/>
          <a:p>
            <a:r>
              <a:t>அ) நீக்கம்</a:t>
            </a:r>
          </a:p>
          <a:p/>
          <a:p>
            <a:r>
              <a:t>ஆ) செருகல்</a:t>
            </a:r>
          </a:p>
          <a:p/>
          <a:p>
            <a:r>
              <a:t>இ) ஒற்றை கார இணையின் மாற்றம்</a:t>
            </a:r>
          </a:p>
          <a:p/>
          <a:p>
            <a:r>
              <a:t>ஈ) இரட்டித்தல்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புள்ளி சடுதிமாற்றத்தில் காணப்படுவது?</a:t>
            </a:r>
          </a:p>
          <a:p/>
          <a:p>
            <a:r>
              <a:t>AIPMT - 2009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கார இணையின்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பின்வருவனவற்றுள் மெண்டலின் ஓங்கு பண்பு விதியின் அடிப்படையில் விளக்க இயலாத கூற்று எது?</a:t>
            </a:r>
          </a:p>
          <a:p/>
          <a:p>
            <a:r>
              <a:t>AIPMT - 2010</a:t>
            </a:r>
          </a:p>
          <a:p/>
          <a:p>
            <a:r>
              <a:t>அ) காரணிகள் இணைகளாகக் காணப்படும்</a:t>
            </a:r>
          </a:p>
          <a:p/>
          <a:p>
            <a:r>
              <a:t>ஆ) ஒரு குறிப்பிட்ட பண்பினை கட்டுப்படுத்தும் தனிப்பட்ட அலகு காரணி என்று அழைக்கப்படுகின்றது</a:t>
            </a:r>
          </a:p>
          <a:p/>
          <a:p>
            <a:r>
              <a:t>இ) ஒரு இணை காரணிகளில் ஒரு காரணி ஓங்கியும், மற்றறொன்று ஒடுங்கியும் காணப்படும்</a:t>
            </a:r>
          </a:p>
          <a:p/>
          <a:p>
            <a:r>
              <a:t>ஈ) அல்லீல்கள் எந்நிலையிலும் கலப்புறா வண்ணம் இரு பண்புகள் மீளவும் F2 சந்ததியில் காணப்படும்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சடுதி மாற்றத்தைப் பொருத்தமட்டில் எக்கூற்று தவறானது?</a:t>
            </a:r>
          </a:p>
          <a:p/>
          <a:p>
            <a:r>
              <a:t>AIPMT - 2012</a:t>
            </a:r>
          </a:p>
          <a:p/>
          <a:p>
            <a:r>
              <a:t>அ) புற ஊதா மற்றும் காமா கதிர்கள் சடுதி மாற்றக் காரணிகள்</a:t>
            </a:r>
          </a:p>
          <a:p/>
          <a:p>
            <a:r>
              <a:t>ஆ) DNAவின் ஒரு கார இணையில் ஏற்படும் மாற்றம் சடுதிமாற்றத்தை ஏற்படுத்தாது</a:t>
            </a:r>
          </a:p>
          <a:p/>
          <a:p>
            <a:r>
              <a:t>இ) நீக்கம் மற்றும் செருகல் கார இணையில் ஏற்படும் கட்ட நகர்வு சடுதிமாற்றம்</a:t>
            </a:r>
          </a:p>
          <a:p/>
          <a:p>
            <a:r>
              <a:t>ஈ) குரோமோசோம் பிறழ்ச்சியினால் பொதுவாக காணும் புற்றுச்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சடுதி மாற்றத்தைப் பொருத்தமட்டில் எக்கூற்று தவறானது?</a:t>
            </a:r>
          </a:p>
          <a:p/>
          <a:p>
            <a:r>
              <a:t>AIPMT - 2012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DNAவின் ஒரு கார இணையில் ஏற்படும் மாற்றம் சடுதிமாற்றத்தை ஏற்படுத்தாது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/>
          <a:p>
            <a:r>
              <a:t>NEET - 2013</a:t>
            </a:r>
          </a:p>
          <a:p/>
          <a:p>
            <a:r>
              <a:t>அ) மரபணுக்கள் வெவ்வேறு குரோமோசோம்களில் காணப்படுதல்</a:t>
            </a:r>
          </a:p>
          <a:p/>
          <a:p>
            <a:r>
              <a:t>ஆ) நெருக்கமான நிலையில் பிணைந்துள்ள மரபணுக்கள்</a:t>
            </a:r>
          </a:p>
          <a:p/>
          <a:p>
            <a:r>
              <a:t>இ) மரபணுக்கள் சார்பின்றி ஒதுங்கி காணப்படும்</a:t>
            </a:r>
          </a:p>
          <a:p/>
          <a:p>
            <a:r>
              <a:t>ஈ) மரபணுக்கள் ஒரே குரோமோசோமில் அமைந்திருந்தால் அவை ஒவ்வொரு குன்றல்பகுப்பிலும் ஒன்றுக்கு மேற்பட்ட குறுக்கேற்றத்தை மேற்கொள்கின்றன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/>
          <a:p>
            <a:r>
              <a:t>NEET - 2013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நெருக்கமான நிலையில் பிணைந்துள்ள மரபணுக்கள்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இருமடியங்களைக் காட் டிலும் ஒரு மடியங்கள் சடுதிமாற்ற ஆய்வுகளில் அதிக பொருத்தமானதாக கருதப்படுகிறது. ஏனெனில்?</a:t>
            </a:r>
          </a:p>
          <a:p/>
          <a:p>
            <a:r>
              <a:t>AIPMT - 2008</a:t>
            </a:r>
          </a:p>
          <a:p/>
          <a:p>
            <a:r>
              <a:t>அ) அனைத்து சடுதிமாற்றங்களிலும் ஓங்கி அல்லது ஒடுங்கி இருந்தாலும் அவை ஒருமடியத்தில் காணப்படுகின்றன</a:t>
            </a:r>
          </a:p>
          <a:p/>
          <a:p>
            <a:r>
              <a:t>ஆ) இருமடியத்தைக் காட்டிலும் ஒரு மடியத்தில் இனப்பெருக்கம் அதிக நிலைப்புத்தன்மையுடன் உள்ளது</a:t>
            </a:r>
          </a:p>
          <a:p/>
          <a:p>
            <a:r>
              <a:t>இ) சடுதிமாற்றிகள் இருமடியங்களைக் காட்டிலும் ஒரு மடியத்தில் அதிக முனைப்புடன் உட்செலுத்தவல்லன</a:t>
            </a:r>
          </a:p>
          <a:p/>
          <a:p>
            <a:r>
              <a:t>ஈ) இருமடியங்களைக் காட்டிலும் ஒரு மடியங்கள் இயற்கையில் அதிகமாக காணப்படுகின்றன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இருமடியங்களைக் காட் டிலும் ஒரு மடியங்கள் சடுதிமாற்ற ஆய்வுகளில் அதிக பொருத்தமானதாக கருதப்படுகிறது. ஏனெனில்?</a:t>
            </a:r>
          </a:p>
          <a:p/>
          <a:p>
            <a:r>
              <a:t>AIPMT - 2008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அனைத்து சடுதிமாற்றங்களிலும் ஓங்கி அல்லது ஒடுங்கி இருந்தாலும் அவை ஒருமடியத்தில் காணப்படுகின்றன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/>
          <a:p>
            <a:r>
              <a:t>AIPMT - 2004</a:t>
            </a:r>
          </a:p>
          <a:p/>
          <a:p>
            <a:r>
              <a:t>அ) சகோதரி அல்லாத இரட்டை குரோமோடிட்கள்</a:t>
            </a:r>
          </a:p>
          <a:p/>
          <a:p>
            <a:r>
              <a:t>ஆ) இரு சேய் உட்கருக்கள்</a:t>
            </a:r>
          </a:p>
          <a:p/>
          <a:p>
            <a:r>
              <a:t>இ) இரு வேறுபட்ட இரட்டைகள்</a:t>
            </a:r>
          </a:p>
          <a:p/>
          <a:p>
            <a:r>
              <a:t>ஈ) இரட்டைகளில் சகோதரி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/>
          <a:p>
            <a:r>
              <a:t>AIPMT - 2004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சகோதரி அல்லாத இரட்டை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/>
          <a:p>
            <a:r>
              <a:t>AIPMT, AIPMT Pre - 2009, 2012</a:t>
            </a:r>
          </a:p>
          <a:p/>
          <a:p>
            <a:r>
              <a:t>அ) வாலாக்கம்</a:t>
            </a:r>
          </a:p>
          <a:p/>
          <a:p>
            <a:r>
              <a:t>ஆ) தகவல் மாற்றம்</a:t>
            </a:r>
          </a:p>
          <a:p/>
          <a:p>
            <a:r>
              <a:t>இ) மூடுதல்</a:t>
            </a:r>
          </a:p>
          <a:p/>
          <a:p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/>
          <a:p>
            <a:r>
              <a:t>AIPMT, AIPMT Pre - 2009, 2012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பின்வருவனவற்றுள் மெண்டலின் ஓங்கு பண்பு விதியின் அடிப்படையில் விளக்க இயலாத கூற்று எது?</a:t>
            </a:r>
          </a:p>
          <a:p/>
          <a:p>
            <a:r>
              <a:t>AIPMT - 2010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எந்நிலையிலும் கலப்புறா வண்ணம் இரு பண்புகள் மீளவும் F2 சந்ததியில் காணப்படும்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Table present</a:t>
            </a:r>
          </a:p>
          <a:p/>
          <a:p>
            <a:r>
              <a:t>அ) </a:t>
            </a:r>
          </a:p>
          <a:p/>
          <a:p>
            <a:r>
              <a:t>ஆ) </a:t>
            </a:r>
          </a:p>
          <a:p/>
          <a:p>
            <a:r>
              <a:t>இ) </a:t>
            </a:r>
          </a:p>
          <a:p/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Table present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பெப்டைட் உருவாக்கம் செல்லினுள் இங்கு நடைபெறுகிறது</a:t>
            </a:r>
          </a:p>
          <a:p/>
          <a:p>
            <a:r>
              <a:t>AIPMT - 2011</a:t>
            </a:r>
          </a:p>
          <a:p/>
          <a:p>
            <a:r>
              <a:t>அ) ரிபோசோம்கள்</a:t>
            </a:r>
          </a:p>
          <a:p/>
          <a:p>
            <a:r>
              <a:t>ஆ) பசுங்கணிகம்</a:t>
            </a:r>
          </a:p>
          <a:p/>
          <a:p>
            <a:r>
              <a:t>இ) மைட்டோகாண்டிரியா</a:t>
            </a:r>
          </a:p>
          <a:p/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பெப்டைட் உருவாக்கம் செல்லினுள் இங்கு நடைபெறுகிறது</a:t>
            </a:r>
          </a:p>
          <a:p/>
          <a:p>
            <a:r>
              <a:t>AIPMT - 2011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ரிபோசோம்கள்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/>
          <a:p>
            <a:r>
              <a:t>AIIMS - 2006</a:t>
            </a:r>
          </a:p>
          <a:p/>
          <a:p>
            <a:r>
              <a:t>அ) UUU, UCC, UAU</a:t>
            </a:r>
          </a:p>
          <a:p/>
          <a:p>
            <a:r>
              <a:t>ஆ) UUUC, UUA, UAC</a:t>
            </a:r>
          </a:p>
          <a:p/>
          <a:p>
            <a:r>
              <a:t>இ) UAG, UGA, UAA</a:t>
            </a:r>
          </a:p>
          <a:p/>
          <a:p>
            <a:r>
              <a:t>ஈ) UUG, UCA, UCG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/>
          <a:p>
            <a:r>
              <a:t>AIIMS - 2006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UAG, UGA, UAA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கடத்துRNA உடன் தூதுவRNA மற்றும் அமினோ அமிலங்கள் இணையும் பகுதிகள் முறையே</a:t>
            </a:r>
          </a:p>
          <a:p/>
          <a:p>
            <a:r>
              <a:t>AIIMS - 2009</a:t>
            </a:r>
          </a:p>
          <a:p/>
          <a:p>
            <a:r>
              <a:t>அ) தூதுவRNA DHU வளைவுடன் மற்றும் அமினோ அமிலம் CCA முனையுடன்</a:t>
            </a:r>
          </a:p>
          <a:p/>
          <a:p>
            <a:r>
              <a:t>ஆ) தூதுவRNA CCA முனையுடன் மற்றும் அமிலனோ அமிலம் எதிர் குறியனின் வளைவுடன்</a:t>
            </a:r>
          </a:p>
          <a:p/>
          <a:p>
            <a:r>
              <a:t>இ) தூதுவRNA எதிர் குறியன் வளைவுடன் மற்றும் அமினோ  அமிலம் DHU முனையுடன்</a:t>
            </a:r>
          </a:p>
          <a:p/>
          <a:p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கடத்துRNA உடன் தூதுவRNA மற்றும் அமினோ அமிலங்கள் இணையும் பகுதிகள் முறையே</a:t>
            </a:r>
          </a:p>
          <a:p/>
          <a:p>
            <a:r>
              <a:t>AIIMS - 2009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மரபுக்குறியீட்டில் பின்வரும் எக்கூற்று சரியானது? </a:t>
            </a:r>
          </a:p>
          <a:p/>
          <a:p>
            <a:r>
              <a:t>AIIMS - 2010</a:t>
            </a:r>
          </a:p>
          <a:p/>
          <a:p>
            <a:r>
              <a:t>அ) UUU தொடக்கக் குறியீடு மற்றும் அது பினைல் அலனைனுக்கான குறியீடாகும்</a:t>
            </a:r>
          </a:p>
          <a:p/>
          <a:p>
            <a:r>
              <a:t>ஆ) 64 மும்மை குறியன்களும் 20 அமினோ அமிலங்கள் மட்டும்</a:t>
            </a:r>
          </a:p>
          <a:p/>
          <a:p>
            <a:r>
              <a:t>இ) ஏதேனும் மூன்று நைட்ரஜன் காரங்கள் ஒரு குறிப்பிட்ட அமினோ அமிலத்தைக் குறிக்கும்.</a:t>
            </a:r>
          </a:p>
          <a:p/>
          <a:p>
            <a:r>
              <a:t>ஈ) UAA ஓர் அர்த்தமற்ற குறியன், மேலும் மீத்தியோனினைக் குறிக்கும்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மரபுக்குறியீட்டில் பின்வரும் எக்கூற்று சரியானது? </a:t>
            </a:r>
          </a:p>
          <a:p/>
          <a:p>
            <a:r>
              <a:t>AIIMS - 2010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64 மும்மை குறியன்களும் 20 அமினோ அமிலங்கள்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/>
          <a:p>
            <a:r>
              <a:t>AIPMT - 2012</a:t>
            </a:r>
          </a:p>
          <a:p/>
          <a:p>
            <a:r>
              <a:t>அ) ஒரு பண்புக்கலப்பில் முழுமையற்ற ஓங்குத்தன்மை</a:t>
            </a:r>
          </a:p>
          <a:p/>
          <a:p>
            <a:r>
              <a:t>ஆ) இணை ஓங்குத்தன்மை</a:t>
            </a:r>
          </a:p>
          <a:p/>
          <a:p>
            <a:r>
              <a:t>இ) இரு பண்புக்கலப்பு</a:t>
            </a:r>
          </a:p>
          <a:p/>
          <a:p>
            <a:r>
              <a:t>ஈ) ஒரு பண்புக்கலப்புடன் முழுமையான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பின்வருவனவற்றுள் எத்தொகுதி மரபுச் செய்திப்பெயர்வுக்கு பயன்படுத்தப்படுகிறது?</a:t>
            </a:r>
          </a:p>
          <a:p/>
          <a:p>
            <a:r>
              <a:t>AIIMS - 2015</a:t>
            </a:r>
          </a:p>
          <a:p/>
          <a:p>
            <a:r>
              <a:t>அ) மாற்றினஉட்கருRNA, கடத்துRNA, ரிபோசோம்RNA</a:t>
            </a:r>
          </a:p>
          <a:p/>
          <a:p>
            <a:r>
              <a:t>ஆ) தூதுவRNA, கடத்துRNA, ரிபோசோம்RNA</a:t>
            </a:r>
          </a:p>
          <a:p/>
          <a:p>
            <a:r>
              <a:t>இ) தூதுவRNA, கடத்துRNA, மாற்றினஉட்கருRNA</a:t>
            </a:r>
          </a:p>
          <a:p/>
          <a:p>
            <a:r>
              <a:t>ஈ) மாற்றினஉட்கருRNA, ரிபோசோம்RNA, lRNA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பின்வருவனவற்றுள் எத்தொகுதி மரபுச் செய்திப்பெயர்வுக்கு பயன்படுத்தப்படுகிறது?</a:t>
            </a:r>
          </a:p>
          <a:p/>
          <a:p>
            <a:r>
              <a:t>AIIMS - 2015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தூதுவRNA, கடத்துRNA, ரிபோசோம்RNA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DNA (குறியீடற்ற) தொடர்வரிசை எவ்விதம் அழைக்கப்படும்?</a:t>
            </a:r>
          </a:p>
          <a:p/>
          <a:p>
            <a:r>
              <a:t>JIPMER - 2006</a:t>
            </a:r>
          </a:p>
          <a:p/>
          <a:p>
            <a:r>
              <a:t>அ) எக்ஸான்</a:t>
            </a:r>
          </a:p>
          <a:p/>
          <a:p>
            <a:r>
              <a:t>ஆ) இன்ட்ரான்</a:t>
            </a:r>
          </a:p>
          <a:p/>
          <a:p>
            <a:r>
              <a:t>இ) சிஸ்ட்ரான்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DNA (குறியீடற்ற) தொடர்வரிசை எவ்விதம் அழைக்கப்படும்?</a:t>
            </a:r>
          </a:p>
          <a:p/>
          <a:p>
            <a:r>
              <a:t>JIPMER - 2006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இன்ட்ரான்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படியெடுத்தலின் போது RNA பாலிமரேஸ் முழு நோதி ஓர் DNA தொடர் வரிசையில் பிணைக்கிறது. மேலும் அப்புள்ளியில்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/>
          <a:p>
            <a:r>
              <a:t>JIPMER - 2007</a:t>
            </a:r>
          </a:p>
          <a:p/>
          <a:p>
            <a:r>
              <a:t>அ) CAAT பெட்டி</a:t>
            </a:r>
          </a:p>
          <a:p/>
          <a:p>
            <a:r>
              <a:t>ஆ) GGTT பெட்டி</a:t>
            </a:r>
          </a:p>
          <a:p/>
          <a:p>
            <a:r>
              <a:t>இ) AAAT பெட்டி</a:t>
            </a:r>
          </a:p>
          <a:p/>
          <a:p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படியெடுத்தலின் போது RNA பாலிமரேஸ் முழு நோதி ஓர் DNA தொடர் வரிசையில் பிணைக்கிறது. மேலும் அப்புள்ளியில்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/>
          <a:p>
            <a:r>
              <a:t>JIPMER - 2007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RNA-வின் தொடர்  நியூக்ளியோடைட்களில் சார்பிணைப்பால் இணைந்திருப்பது எதனால்?</a:t>
            </a:r>
          </a:p>
          <a:p/>
          <a:p>
            <a:r>
              <a:t>JIPMER - 2001</a:t>
            </a:r>
          </a:p>
          <a:p/>
          <a:p>
            <a:r>
              <a:t>அ) ஹைட்ரஜன் பிணைப்புகள்</a:t>
            </a:r>
          </a:p>
          <a:p/>
          <a:p>
            <a:r>
              <a:t>ஆ) பாஸ்போடை எஸ்டர் பிணைப்புகள்</a:t>
            </a:r>
          </a:p>
          <a:p/>
          <a:p>
            <a:r>
              <a:t>இ) கிளைக்கோசைடிக் பிணைப்புகள்</a:t>
            </a:r>
          </a:p>
          <a:p/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RNA-வின் தொடர்  நியூக்ளியோடைட்களில் சார்பிணைப்பால் இணைந்திருப்பது எதனால்?</a:t>
            </a:r>
          </a:p>
          <a:p/>
          <a:p>
            <a:r>
              <a:t>JIPMER - 2001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பாஸ்போடை எஸ்டர் பிணைப்புகள்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DNA சங்கிலியில் ஓகசாகி துண்டுகளின் வளர்ச்சி      </a:t>
            </a:r>
          </a:p>
          <a:p/>
          <a:p>
            <a:r>
              <a:t>AIPMT, AIPMT Pre - 2007, 2004</a:t>
            </a:r>
          </a:p>
          <a:p/>
          <a:p>
            <a:r>
              <a:t>அ) 3’ - 5’ வரிசையில் பலபடியாதல் மற்றும் இரட்டிப்பாதல் கவையை உருவாக்குதல்</a:t>
            </a:r>
          </a:p>
          <a:p/>
          <a:p>
            <a:r>
              <a:t>ஆ) பாதி பழமை பேணும் முறையில் DNA இரட்டிப்பாதல் </a:t>
            </a:r>
          </a:p>
          <a:p/>
          <a:p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  <a:p/>
          <a:p>
            <a:r>
              <a:t>ஈ) படியாக்கத்தின் முடிவு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DNA சங்கிலியில் ஓகசாகி துண்டுகளின் வளர்ச்சி      </a:t>
            </a:r>
          </a:p>
          <a:p/>
          <a:p>
            <a:r>
              <a:t>AIPMT, AIPMT Pre - 2007, 2004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/>
          <a:p>
            <a:r>
              <a:t>AIPMT - 2012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பண்புக்கலப்பில் முழுமையற்ற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டெய்லரால் நடத்தப்பட்ட பாதி பழமை பேணும் குரோமோசோம் இரட்டிப்பாதலை எதில் செய்த சோதனையின் மூலம் நிரூபித்தார்? </a:t>
            </a:r>
          </a:p>
          <a:p/>
          <a:p>
            <a:r>
              <a:t>NEET (Phase II) - 2016</a:t>
            </a:r>
          </a:p>
          <a:p/>
          <a:p>
            <a:r>
              <a:t>அ) டுரோசோப்பில்லா மெலனகேஸ்டர்</a:t>
            </a:r>
          </a:p>
          <a:p/>
          <a:p>
            <a:r>
              <a:t>ஆ) ஈ.கோலை</a:t>
            </a:r>
          </a:p>
          <a:p/>
          <a:p>
            <a:r>
              <a:t>இ) வின்கா ரோசியா</a:t>
            </a:r>
          </a:p>
          <a:p/>
          <a:p>
            <a:r>
              <a:t>ஈ) விசியா ஃபேபா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டெய்லரால் நடத்தப்பட்ட பாதி பழமை பேணும் குரோமோசோம் இரட்டிப்பாதலை எதில் செய்த சோதனையின் மூலம் நிரூபித்தார்? </a:t>
            </a:r>
          </a:p>
          <a:p/>
          <a:p>
            <a:r>
              <a:t>NEET (Phase II) - 2016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விசியா ஃபேபா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/>
          <a:p>
            <a:r>
              <a:t>AIIMS - 1994</a:t>
            </a:r>
          </a:p>
          <a:p/>
          <a:p>
            <a:r>
              <a:t>அ) இறந்த இழை</a:t>
            </a:r>
          </a:p>
          <a:p/>
          <a:p>
            <a:r>
              <a:t>ஆ) பின்செல் இழை</a:t>
            </a:r>
          </a:p>
          <a:p/>
          <a:p>
            <a:r>
              <a:t>இ) முன்செல் இழை</a:t>
            </a:r>
          </a:p>
          <a:p/>
          <a:p>
            <a:r>
              <a:t>ஈ) மேற் 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/>
          <a:p>
            <a:r>
              <a:t>AIIMS - 1994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பின்செல் இழை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Diagram</a:t>
            </a:r>
          </a:p>
          <a:p/>
          <a:p>
            <a:r>
              <a:t>AIIMS - 2009</a:t>
            </a:r>
          </a:p>
          <a:p/>
          <a:p>
            <a:r>
              <a:t>அ) DNA இரட்டிப்பாதலின் திசையைக் குறிப்பிடும் இழை (i)</a:t>
            </a:r>
          </a:p>
          <a:p/>
          <a:p>
            <a:r>
              <a:t>ஆ) DNA இரட்டிப்பாதலின் திசையைக் குறிப்பிடும் இழை (ii)</a:t>
            </a:r>
          </a:p>
          <a:p/>
          <a:p>
            <a:r>
              <a:t>இ) தொடர்ச்சியற்ற இரட்டிப்பாதல் இழை (i)</a:t>
            </a:r>
          </a:p>
          <a:p/>
          <a:p>
            <a:r>
              <a:t>ஈ) தொடர்ச்சியற்ற இரட்டிப்பாதல் இழை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Diagram</a:t>
            </a:r>
          </a:p>
          <a:p/>
          <a:p>
            <a:r>
              <a:t>AIIMS - 2009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தொடர்ச்சியற்ற இரட்டிப்பாதல் இழை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DNA பெருக்கம் என்பது?</a:t>
            </a:r>
          </a:p>
          <a:p/>
          <a:p>
            <a:r>
              <a:t>JIPMER - 2009</a:t>
            </a:r>
          </a:p>
          <a:p/>
          <a:p>
            <a:r>
              <a:t>அ) மரபுச்செய்திப் பெயர்வு</a:t>
            </a:r>
          </a:p>
          <a:p/>
          <a:p>
            <a:r>
              <a:t>ஆ) இரட்டிப்பாதல்</a:t>
            </a:r>
          </a:p>
          <a:p/>
          <a:p>
            <a:r>
              <a:t>இ) ஊடு கடத்தல்</a:t>
            </a:r>
          </a:p>
          <a:p/>
          <a:p>
            <a:r>
              <a:t>ஈ) படியெடுத்தல்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DNA பெருக்கம் என்பது?</a:t>
            </a:r>
          </a:p>
          <a:p/>
          <a:p>
            <a:r>
              <a:t>JIPMER - 2009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குரோமோசோமின் முழு தொகுதி ஒரே அலகாக ஒரு பெற்றோரிடமிருந்து பாரம்பரியமாதல் என்பது </a:t>
            </a:r>
          </a:p>
          <a:p/>
          <a:p>
            <a:r>
              <a:t>AIIMS - 1994</a:t>
            </a:r>
          </a:p>
          <a:p/>
          <a:p>
            <a:r>
              <a:t>அ) மரபணுத் தொகையம்</a:t>
            </a:r>
          </a:p>
          <a:p/>
          <a:p>
            <a:r>
              <a:t>ஆ) பிணைப்பு</a:t>
            </a:r>
          </a:p>
          <a:p/>
          <a:p>
            <a:r>
              <a:t>இ) மரபணு குளம்</a:t>
            </a:r>
          </a:p>
          <a:p/>
          <a:p>
            <a:r>
              <a:t>ஈ) மரபணுவகையம்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குரோமோசோமின் முழு தொகுதி ஒரே அலகாக ஒரு பெற்றோரிடமிருந்து பாரம்பரியமாதல் என்பது </a:t>
            </a:r>
          </a:p>
          <a:p/>
          <a:p>
            <a:r>
              <a:t>AIIMS - 1994</a:t>
            </a:r>
          </a:p>
          <a:p/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