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3"/>
  </p:notesMasterIdLst>
  <p:sldIdLst>
    <p:sldId id="257" r:id="rId3"/>
    <p:sldId id="286" r:id="rId4"/>
    <p:sldId id="258" r:id="rId5"/>
    <p:sldId id="259" r:id="rId6"/>
    <p:sldId id="269" r:id="rId7"/>
    <p:sldId id="270" r:id="rId8"/>
    <p:sldId id="271" r:id="rId9"/>
    <p:sldId id="272" r:id="rId10"/>
    <p:sldId id="273" r:id="rId11"/>
    <p:sldId id="274" r:id="rId12"/>
    <p:sldId id="275" r:id="rId13"/>
    <p:sldId id="276" r:id="rId14"/>
    <p:sldId id="277" r:id="rId15"/>
    <p:sldId id="278" r:id="rId16"/>
    <p:sldId id="284" r:id="rId17"/>
    <p:sldId id="279" r:id="rId18"/>
    <p:sldId id="280" r:id="rId19"/>
    <p:sldId id="281" r:id="rId20"/>
    <p:sldId id="282" r:id="rId21"/>
    <p:sldId id="28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2D4E"/>
    <a:srgbClr val="FFFFFF"/>
    <a:srgbClr val="000099"/>
    <a:srgbClr val="E6E6E6"/>
    <a:srgbClr val="111111"/>
    <a:srgbClr val="009A46"/>
    <a:srgbClr val="009644"/>
    <a:srgbClr val="0423C0"/>
    <a:srgbClr val="00CC66"/>
    <a:srgbClr val="2E06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22" autoAdjust="0"/>
    <p:restoredTop sz="94660"/>
  </p:normalViewPr>
  <p:slideViewPr>
    <p:cSldViewPr snapToGrid="0">
      <p:cViewPr varScale="1">
        <p:scale>
          <a:sx n="80" d="100"/>
          <a:sy n="80" d="100"/>
        </p:scale>
        <p:origin x="1022" y="48"/>
      </p:cViewPr>
      <p:guideLst/>
    </p:cSldViewPr>
  </p:slideViewPr>
  <p:notesTextViewPr>
    <p:cViewPr>
      <p:scale>
        <a:sx n="1" d="1"/>
        <a:sy n="1" d="1"/>
      </p:scale>
      <p:origin x="0" y="0"/>
    </p:cViewPr>
  </p:notesTextViewPr>
  <p:notesViewPr>
    <p:cSldViewPr snapToGrid="0">
      <p:cViewPr varScale="1">
        <p:scale>
          <a:sx n="66" d="100"/>
          <a:sy n="66" d="100"/>
        </p:scale>
        <p:origin x="2280"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1226036220353101E-2"/>
          <c:y val="1.51057401812689E-2"/>
          <c:w val="0.44805637644919299"/>
          <c:h val="0.89320241691842905"/>
        </c:manualLayout>
      </c:layout>
      <c:pieChart>
        <c:varyColors val="1"/>
        <c:ser>
          <c:idx val="0"/>
          <c:order val="0"/>
          <c:tx>
            <c:strRef>
              <c:f>Sheet1!$B$1</c:f>
              <c:strCache>
                <c:ptCount val="1"/>
                <c:pt idx="0">
                  <c:v>Sales</c:v>
                </c:pt>
              </c:strCache>
            </c:strRef>
          </c:tx>
          <c:spPr>
            <a:gradFill>
              <a:gsLst>
                <a:gs pos="0">
                  <a:srgbClr val="E30000"/>
                </a:gs>
                <a:gs pos="100000">
                  <a:srgbClr val="760303"/>
                </a:gs>
              </a:gsLst>
              <a:lin ang="5400000" scaled="0"/>
            </a:gradFill>
          </c:spPr>
          <c:dPt>
            <c:idx val="0"/>
            <c:bubble3D val="0"/>
            <c:spPr>
              <a:solidFill>
                <a:srgbClr val="1552D1"/>
              </a:solidFill>
              <a:ln w="19050">
                <a:solidFill>
                  <a:schemeClr val="lt1"/>
                </a:solidFill>
              </a:ln>
              <a:effectLst/>
            </c:spPr>
            <c:extLst>
              <c:ext xmlns:c16="http://schemas.microsoft.com/office/drawing/2014/chart" uri="{C3380CC4-5D6E-409C-BE32-E72D297353CC}">
                <c16:uniqueId val="{00000001-340E-409C-97D5-042E307863FB}"/>
              </c:ext>
            </c:extLst>
          </c:dPt>
          <c:dPt>
            <c:idx val="1"/>
            <c:bubble3D val="0"/>
            <c:spPr>
              <a:solidFill>
                <a:srgbClr val="00B050"/>
              </a:solidFill>
              <a:ln w="19050">
                <a:solidFill>
                  <a:schemeClr val="lt1"/>
                </a:solidFill>
              </a:ln>
              <a:effectLst/>
            </c:spPr>
            <c:extLst>
              <c:ext xmlns:c16="http://schemas.microsoft.com/office/drawing/2014/chart" uri="{C3380CC4-5D6E-409C-BE32-E72D297353CC}">
                <c16:uniqueId val="{00000003-340E-409C-97D5-042E307863FB}"/>
              </c:ext>
            </c:extLst>
          </c:dPt>
          <c:dPt>
            <c:idx val="2"/>
            <c:bubble3D val="0"/>
            <c:spPr>
              <a:solidFill>
                <a:srgbClr val="FF9900"/>
              </a:solidFill>
              <a:ln w="19050">
                <a:solidFill>
                  <a:schemeClr val="lt1"/>
                </a:solidFill>
              </a:ln>
              <a:effectLst/>
            </c:spPr>
            <c:extLst>
              <c:ext xmlns:c16="http://schemas.microsoft.com/office/drawing/2014/chart" uri="{C3380CC4-5D6E-409C-BE32-E72D297353CC}">
                <c16:uniqueId val="{00000005-340E-409C-97D5-042E307863FB}"/>
              </c:ext>
            </c:extLst>
          </c:dPt>
          <c:dPt>
            <c:idx val="3"/>
            <c:bubble3D val="0"/>
            <c:spPr>
              <a:solidFill>
                <a:srgbClr val="FF0000"/>
              </a:solidFill>
              <a:ln w="19050">
                <a:solidFill>
                  <a:schemeClr val="lt1"/>
                </a:solidFill>
              </a:ln>
              <a:effectLst/>
            </c:spPr>
            <c:extLst>
              <c:ext xmlns:c16="http://schemas.microsoft.com/office/drawing/2014/chart" uri="{C3380CC4-5D6E-409C-BE32-E72D297353CC}">
                <c16:uniqueId val="{00000007-340E-409C-97D5-042E307863FB}"/>
              </c:ext>
            </c:extLst>
          </c:dPt>
          <c:dPt>
            <c:idx val="4"/>
            <c:bubble3D val="0"/>
            <c:spPr>
              <a:solidFill>
                <a:srgbClr val="7030A0"/>
              </a:solidFill>
              <a:ln w="19050">
                <a:solidFill>
                  <a:schemeClr val="lt1"/>
                </a:solidFill>
              </a:ln>
              <a:effectLst/>
            </c:spPr>
            <c:extLst>
              <c:ext xmlns:c16="http://schemas.microsoft.com/office/drawing/2014/chart" uri="{C3380CC4-5D6E-409C-BE32-E72D297353CC}">
                <c16:uniqueId val="{00000009-340E-409C-97D5-042E307863FB}"/>
              </c:ext>
            </c:extLst>
          </c:dPt>
          <c:dLbls>
            <c:delete val="1"/>
          </c:dLbls>
          <c:cat>
            <c:strRef>
              <c:f>Sheet1!$A$2:$A$6</c:f>
              <c:strCache>
                <c:ptCount val="5"/>
                <c:pt idx="0">
                  <c:v>Tìm hiểu nghiệp vụ</c:v>
                </c:pt>
                <c:pt idx="1">
                  <c:v>Phân tích yêu cầu</c:v>
                </c:pt>
                <c:pt idx="2">
                  <c:v>Thiết kế hệ thống</c:v>
                </c:pt>
                <c:pt idx="3">
                  <c:v>Lập trình</c:v>
                </c:pt>
                <c:pt idx="4">
                  <c:v>Kiểm thử hệ thống</c:v>
                </c:pt>
              </c:strCache>
            </c:strRef>
          </c:cat>
          <c:val>
            <c:numRef>
              <c:f>Sheet1!$B$2:$B$6</c:f>
              <c:numCache>
                <c:formatCode>General</c:formatCode>
                <c:ptCount val="5"/>
                <c:pt idx="0">
                  <c:v>1</c:v>
                </c:pt>
                <c:pt idx="1">
                  <c:v>2</c:v>
                </c:pt>
                <c:pt idx="2">
                  <c:v>3</c:v>
                </c:pt>
                <c:pt idx="3">
                  <c:v>5</c:v>
                </c:pt>
                <c:pt idx="4">
                  <c:v>1</c:v>
                </c:pt>
              </c:numCache>
            </c:numRef>
          </c:val>
          <c:extLst>
            <c:ext xmlns:c16="http://schemas.microsoft.com/office/drawing/2014/chart" uri="{C3380CC4-5D6E-409C-BE32-E72D297353CC}">
              <c16:uniqueId val="{0000000A-340E-409C-97D5-042E307863FB}"/>
            </c:ext>
          </c:extLst>
        </c:ser>
        <c:dLbls>
          <c:showLegendKey val="0"/>
          <c:showVal val="1"/>
          <c:showCatName val="0"/>
          <c:showSerName val="0"/>
          <c:showPercent val="0"/>
          <c:showBubbleSize val="0"/>
          <c:showLeaderLines val="1"/>
        </c:dLbls>
        <c:firstSliceAng val="0"/>
      </c:pieChart>
      <c:spPr>
        <a:noFill/>
        <a:ln>
          <a:noFill/>
        </a:ln>
        <a:effectLst/>
      </c:spPr>
    </c:plotArea>
    <c:legend>
      <c:legendPos val="b"/>
      <c:legendEntry>
        <c:idx val="0"/>
        <c:txPr>
          <a:bodyPr rot="0" spcFirstLastPara="0" vertOverflow="ellipsis" vert="horz" wrap="square" anchor="ctr" anchorCtr="1"/>
          <a:lstStyle/>
          <a:p>
            <a:pPr>
              <a:defRPr lang="en-US" sz="1800" b="1" i="0" u="none" strike="noStrike" kern="1200" cap="none" spc="0" normalizeH="0" baseline="0">
                <a:solidFill>
                  <a:schemeClr val="tx1"/>
                </a:solidFill>
                <a:uFill>
                  <a:solidFill>
                    <a:schemeClr val="tx1">
                      <a:lumMod val="65000"/>
                      <a:lumOff val="35000"/>
                    </a:schemeClr>
                  </a:solidFill>
                </a:uFill>
                <a:latin typeface="+mn-lt"/>
                <a:ea typeface="Arial" panose="020B0604020202020204" pitchFamily="34" charset="0"/>
                <a:cs typeface="+mn-cs"/>
              </a:defRPr>
            </a:pPr>
            <a:endParaRPr lang="en-US"/>
          </a:p>
        </c:txPr>
      </c:legendEntry>
      <c:legendEntry>
        <c:idx val="1"/>
        <c:txPr>
          <a:bodyPr rot="0" spcFirstLastPara="0" vertOverflow="ellipsis" vert="horz" wrap="square" anchor="ctr" anchorCtr="1"/>
          <a:lstStyle/>
          <a:p>
            <a:pPr>
              <a:defRPr lang="en-US" sz="1800" b="1" i="0" u="none" strike="noStrike" kern="1200" cap="none" spc="0" normalizeH="0" baseline="0">
                <a:solidFill>
                  <a:schemeClr val="tx1"/>
                </a:solidFill>
                <a:uFill>
                  <a:solidFill>
                    <a:schemeClr val="tx1">
                      <a:lumMod val="65000"/>
                      <a:lumOff val="35000"/>
                    </a:schemeClr>
                  </a:solidFill>
                </a:uFill>
                <a:latin typeface="+mn-lt"/>
                <a:ea typeface="Arial" panose="020B0604020202020204" pitchFamily="34" charset="0"/>
                <a:cs typeface="+mn-cs"/>
              </a:defRPr>
            </a:pPr>
            <a:endParaRPr lang="en-US"/>
          </a:p>
        </c:txPr>
      </c:legendEntry>
      <c:legendEntry>
        <c:idx val="2"/>
        <c:txPr>
          <a:bodyPr rot="0" spcFirstLastPara="0" vertOverflow="ellipsis" vert="horz" wrap="square" anchor="ctr" anchorCtr="1"/>
          <a:lstStyle/>
          <a:p>
            <a:pPr>
              <a:defRPr lang="en-US" sz="1800" b="1" i="0" u="none" strike="noStrike" kern="1200" cap="none" spc="0" normalizeH="0" baseline="0">
                <a:solidFill>
                  <a:schemeClr val="tx1"/>
                </a:solidFill>
                <a:uFill>
                  <a:solidFill>
                    <a:schemeClr val="tx1">
                      <a:lumMod val="65000"/>
                      <a:lumOff val="35000"/>
                    </a:schemeClr>
                  </a:solidFill>
                </a:uFill>
                <a:latin typeface="+mn-lt"/>
                <a:ea typeface="Arial" panose="020B0604020202020204" pitchFamily="34" charset="0"/>
                <a:cs typeface="+mn-cs"/>
              </a:defRPr>
            </a:pPr>
            <a:endParaRPr lang="en-US"/>
          </a:p>
        </c:txPr>
      </c:legendEntry>
      <c:legendEntry>
        <c:idx val="3"/>
        <c:txPr>
          <a:bodyPr rot="0" spcFirstLastPara="0" vertOverflow="ellipsis" vert="horz" wrap="square" anchor="ctr" anchorCtr="1"/>
          <a:lstStyle/>
          <a:p>
            <a:pPr>
              <a:defRPr lang="en-US" sz="1800" b="1" i="0" u="none" strike="noStrike" kern="1200" cap="none" spc="0" normalizeH="0" baseline="0">
                <a:solidFill>
                  <a:schemeClr val="tx1"/>
                </a:solidFill>
                <a:uFill>
                  <a:solidFill>
                    <a:schemeClr val="tx1">
                      <a:lumMod val="65000"/>
                      <a:lumOff val="35000"/>
                    </a:schemeClr>
                  </a:solidFill>
                </a:uFill>
                <a:latin typeface="+mn-lt"/>
                <a:ea typeface="Arial" panose="020B0604020202020204" pitchFamily="34" charset="0"/>
                <a:cs typeface="+mn-cs"/>
              </a:defRPr>
            </a:pPr>
            <a:endParaRPr lang="en-US"/>
          </a:p>
        </c:txPr>
      </c:legendEntry>
      <c:legendEntry>
        <c:idx val="4"/>
        <c:txPr>
          <a:bodyPr rot="0" spcFirstLastPara="0" vertOverflow="ellipsis" vert="horz" wrap="square" anchor="ctr" anchorCtr="1"/>
          <a:lstStyle/>
          <a:p>
            <a:pPr>
              <a:defRPr lang="en-US" sz="1800" b="1" i="0" u="none" strike="noStrike" kern="1200" cap="none" spc="0" normalizeH="0" baseline="0">
                <a:solidFill>
                  <a:schemeClr val="tx1"/>
                </a:solidFill>
                <a:uFill>
                  <a:solidFill>
                    <a:schemeClr val="tx1">
                      <a:lumMod val="65000"/>
                      <a:lumOff val="35000"/>
                    </a:schemeClr>
                  </a:solidFill>
                </a:uFill>
                <a:latin typeface="+mn-lt"/>
                <a:ea typeface="Arial" panose="020B0604020202020204" pitchFamily="34" charset="0"/>
                <a:cs typeface="+mn-cs"/>
              </a:defRPr>
            </a:pPr>
            <a:endParaRPr lang="en-US"/>
          </a:p>
        </c:txPr>
      </c:legendEntry>
      <c:layout>
        <c:manualLayout>
          <c:xMode val="edge"/>
          <c:yMode val="edge"/>
          <c:x val="0.53110555429264195"/>
          <c:y val="0.19441087613293101"/>
          <c:w val="0.40039402894597298"/>
          <c:h val="0.44712990936555902"/>
        </c:manualLayout>
      </c:layout>
      <c:overlay val="0"/>
      <c:spPr>
        <a:noFill/>
        <a:ln>
          <a:noFill/>
        </a:ln>
        <a:effectLst/>
      </c:spPr>
      <c:txPr>
        <a:bodyPr rot="0" spcFirstLastPara="0" vertOverflow="ellipsis" vert="horz" wrap="square" anchor="ctr" anchorCtr="1"/>
        <a:lstStyle/>
        <a:p>
          <a:pPr>
            <a:defRPr lang="en-US" sz="1500" b="1" i="0" u="none" strike="noStrike" kern="1200" cap="none" spc="0" normalizeH="0" baseline="0">
              <a:solidFill>
                <a:schemeClr val="tx1"/>
              </a:solidFill>
              <a:uFill>
                <a:solidFill>
                  <a:schemeClr val="tx1">
                    <a:lumMod val="65000"/>
                    <a:lumOff val="35000"/>
                  </a:schemeClr>
                </a:solidFill>
              </a:uFill>
              <a:latin typeface="+mn-lt"/>
              <a:ea typeface="Arial" panose="020B0604020202020204" pitchFamily="34" charset="0"/>
              <a:cs typeface="+mn-cs"/>
            </a:defRPr>
          </a:pPr>
          <a:endParaRPr lang="en-US"/>
        </a:p>
      </c:txPr>
    </c:legend>
    <c:plotVisOnly val="1"/>
    <c:dispBlanksAs val="gap"/>
    <c:showDLblsOverMax val="0"/>
  </c:chart>
  <c:spPr>
    <a:noFill/>
    <a:ln>
      <a:noFill/>
    </a:ln>
    <a:effectLst/>
  </c:spPr>
  <c:txPr>
    <a:bodyPr rot="360000"/>
    <a:lstStyle/>
    <a:p>
      <a:pPr>
        <a:defRPr lang="en-US"/>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C09385-79DF-4C4B-BDEB-7D28951D9E90}" type="datetimeFigureOut">
              <a:rPr lang="en-US" smtClean="0"/>
              <a:t>12/13/2023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8B422-F7F4-4EBC-A9D2-B4EFFE97C962}" type="slidenum">
              <a:rPr lang="en-US" smtClean="0"/>
              <a:t>‹#›</a:t>
            </a:fld>
            <a:endParaRPr lang="en-US"/>
          </a:p>
        </p:txBody>
      </p:sp>
    </p:spTree>
    <p:extLst>
      <p:ext uri="{BB962C8B-B14F-4D97-AF65-F5344CB8AC3E}">
        <p14:creationId xmlns:p14="http://schemas.microsoft.com/office/powerpoint/2010/main" val="2434732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18B422-F7F4-4EBC-A9D2-B4EFFE97C962}" type="slidenum">
              <a:rPr lang="en-US" smtClean="0"/>
              <a:t>3</a:t>
            </a:fld>
            <a:endParaRPr lang="en-US"/>
          </a:p>
        </p:txBody>
      </p:sp>
    </p:spTree>
    <p:extLst>
      <p:ext uri="{BB962C8B-B14F-4D97-AF65-F5344CB8AC3E}">
        <p14:creationId xmlns:p14="http://schemas.microsoft.com/office/powerpoint/2010/main" val="3684770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18B422-F7F4-4EBC-A9D2-B4EFFE97C962}" type="slidenum">
              <a:rPr lang="en-US" smtClean="0"/>
              <a:t>18</a:t>
            </a:fld>
            <a:endParaRPr lang="en-US"/>
          </a:p>
        </p:txBody>
      </p:sp>
    </p:spTree>
    <p:extLst>
      <p:ext uri="{BB962C8B-B14F-4D97-AF65-F5344CB8AC3E}">
        <p14:creationId xmlns:p14="http://schemas.microsoft.com/office/powerpoint/2010/main" val="168502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18B422-F7F4-4EBC-A9D2-B4EFFE97C962}" type="slidenum">
              <a:rPr lang="en-US" smtClean="0"/>
              <a:t>19</a:t>
            </a:fld>
            <a:endParaRPr lang="en-US"/>
          </a:p>
        </p:txBody>
      </p:sp>
    </p:spTree>
    <p:extLst>
      <p:ext uri="{BB962C8B-B14F-4D97-AF65-F5344CB8AC3E}">
        <p14:creationId xmlns:p14="http://schemas.microsoft.com/office/powerpoint/2010/main" val="1594578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18B422-F7F4-4EBC-A9D2-B4EFFE97C962}" type="slidenum">
              <a:rPr lang="en-US" smtClean="0"/>
              <a:t>10</a:t>
            </a:fld>
            <a:endParaRPr lang="en-US"/>
          </a:p>
        </p:txBody>
      </p:sp>
    </p:spTree>
    <p:extLst>
      <p:ext uri="{BB962C8B-B14F-4D97-AF65-F5344CB8AC3E}">
        <p14:creationId xmlns:p14="http://schemas.microsoft.com/office/powerpoint/2010/main" val="4157591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18B422-F7F4-4EBC-A9D2-B4EFFE97C962}" type="slidenum">
              <a:rPr lang="en-US" smtClean="0"/>
              <a:t>11</a:t>
            </a:fld>
            <a:endParaRPr lang="en-US"/>
          </a:p>
        </p:txBody>
      </p:sp>
    </p:spTree>
    <p:extLst>
      <p:ext uri="{BB962C8B-B14F-4D97-AF65-F5344CB8AC3E}">
        <p14:creationId xmlns:p14="http://schemas.microsoft.com/office/powerpoint/2010/main" val="3766893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18B422-F7F4-4EBC-A9D2-B4EFFE97C962}" type="slidenum">
              <a:rPr lang="en-US" smtClean="0"/>
              <a:t>12</a:t>
            </a:fld>
            <a:endParaRPr lang="en-US"/>
          </a:p>
        </p:txBody>
      </p:sp>
    </p:spTree>
    <p:extLst>
      <p:ext uri="{BB962C8B-B14F-4D97-AF65-F5344CB8AC3E}">
        <p14:creationId xmlns:p14="http://schemas.microsoft.com/office/powerpoint/2010/main" val="3298462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18B422-F7F4-4EBC-A9D2-B4EFFE97C962}" type="slidenum">
              <a:rPr lang="en-US" smtClean="0"/>
              <a:t>13</a:t>
            </a:fld>
            <a:endParaRPr lang="en-US"/>
          </a:p>
        </p:txBody>
      </p:sp>
    </p:spTree>
    <p:extLst>
      <p:ext uri="{BB962C8B-B14F-4D97-AF65-F5344CB8AC3E}">
        <p14:creationId xmlns:p14="http://schemas.microsoft.com/office/powerpoint/2010/main" val="2300960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18B422-F7F4-4EBC-A9D2-B4EFFE97C962}" type="slidenum">
              <a:rPr lang="en-US" smtClean="0"/>
              <a:t>14</a:t>
            </a:fld>
            <a:endParaRPr lang="en-US"/>
          </a:p>
        </p:txBody>
      </p:sp>
    </p:spTree>
    <p:extLst>
      <p:ext uri="{BB962C8B-B14F-4D97-AF65-F5344CB8AC3E}">
        <p14:creationId xmlns:p14="http://schemas.microsoft.com/office/powerpoint/2010/main" val="1450859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18B422-F7F4-4EBC-A9D2-B4EFFE97C962}" type="slidenum">
              <a:rPr lang="en-US" smtClean="0"/>
              <a:t>15</a:t>
            </a:fld>
            <a:endParaRPr lang="en-US"/>
          </a:p>
        </p:txBody>
      </p:sp>
    </p:spTree>
    <p:extLst>
      <p:ext uri="{BB962C8B-B14F-4D97-AF65-F5344CB8AC3E}">
        <p14:creationId xmlns:p14="http://schemas.microsoft.com/office/powerpoint/2010/main" val="1828734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18B422-F7F4-4EBC-A9D2-B4EFFE97C962}" type="slidenum">
              <a:rPr lang="en-US" smtClean="0"/>
              <a:t>16</a:t>
            </a:fld>
            <a:endParaRPr lang="en-US"/>
          </a:p>
        </p:txBody>
      </p:sp>
    </p:spTree>
    <p:extLst>
      <p:ext uri="{BB962C8B-B14F-4D97-AF65-F5344CB8AC3E}">
        <p14:creationId xmlns:p14="http://schemas.microsoft.com/office/powerpoint/2010/main" val="3339909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18B422-F7F4-4EBC-A9D2-B4EFFE97C962}" type="slidenum">
              <a:rPr lang="en-US" smtClean="0"/>
              <a:t>17</a:t>
            </a:fld>
            <a:endParaRPr lang="en-US"/>
          </a:p>
        </p:txBody>
      </p:sp>
    </p:spTree>
    <p:extLst>
      <p:ext uri="{BB962C8B-B14F-4D97-AF65-F5344CB8AC3E}">
        <p14:creationId xmlns:p14="http://schemas.microsoft.com/office/powerpoint/2010/main" val="4220369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26E37A-1C58-456E-B8D6-9DCDBA401C36}"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26BC7-9EA1-41D3-840E-9A3CEDAF6D89}" type="slidenum">
              <a:rPr lang="en-US" smtClean="0"/>
              <a:t>‹#›</a:t>
            </a:fld>
            <a:endParaRPr lang="en-US"/>
          </a:p>
        </p:txBody>
      </p:sp>
    </p:spTree>
    <p:extLst>
      <p:ext uri="{BB962C8B-B14F-4D97-AF65-F5344CB8AC3E}">
        <p14:creationId xmlns:p14="http://schemas.microsoft.com/office/powerpoint/2010/main" val="71824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26E37A-1C58-456E-B8D6-9DCDBA401C36}"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26BC7-9EA1-41D3-840E-9A3CEDAF6D89}" type="slidenum">
              <a:rPr lang="en-US" smtClean="0"/>
              <a:t>‹#›</a:t>
            </a:fld>
            <a:endParaRPr lang="en-US"/>
          </a:p>
        </p:txBody>
      </p:sp>
    </p:spTree>
    <p:extLst>
      <p:ext uri="{BB962C8B-B14F-4D97-AF65-F5344CB8AC3E}">
        <p14:creationId xmlns:p14="http://schemas.microsoft.com/office/powerpoint/2010/main" val="1560419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26E37A-1C58-456E-B8D6-9DCDBA401C36}"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26BC7-9EA1-41D3-840E-9A3CEDAF6D89}" type="slidenum">
              <a:rPr lang="en-US" smtClean="0"/>
              <a:t>‹#›</a:t>
            </a:fld>
            <a:endParaRPr lang="en-US"/>
          </a:p>
        </p:txBody>
      </p:sp>
    </p:spTree>
    <p:extLst>
      <p:ext uri="{BB962C8B-B14F-4D97-AF65-F5344CB8AC3E}">
        <p14:creationId xmlns:p14="http://schemas.microsoft.com/office/powerpoint/2010/main" val="1340665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026E37A-1C58-456E-B8D6-9DCDBA401C36}"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26BC7-9EA1-41D3-840E-9A3CEDAF6D89}" type="slidenum">
              <a:rPr lang="en-US" smtClean="0"/>
              <a:t>‹#›</a:t>
            </a:fld>
            <a:endParaRPr lang="en-US"/>
          </a:p>
        </p:txBody>
      </p:sp>
    </p:spTree>
    <p:extLst>
      <p:ext uri="{BB962C8B-B14F-4D97-AF65-F5344CB8AC3E}">
        <p14:creationId xmlns:p14="http://schemas.microsoft.com/office/powerpoint/2010/main" val="792431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26E37A-1C58-456E-B8D6-9DCDBA401C36}"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26BC7-9EA1-41D3-840E-9A3CEDAF6D89}" type="slidenum">
              <a:rPr lang="en-US" smtClean="0"/>
              <a:t>‹#›</a:t>
            </a:fld>
            <a:endParaRPr lang="en-US"/>
          </a:p>
        </p:txBody>
      </p:sp>
    </p:spTree>
    <p:extLst>
      <p:ext uri="{BB962C8B-B14F-4D97-AF65-F5344CB8AC3E}">
        <p14:creationId xmlns:p14="http://schemas.microsoft.com/office/powerpoint/2010/main" val="921340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26E37A-1C58-456E-B8D6-9DCDBA401C36}"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26BC7-9EA1-41D3-840E-9A3CEDAF6D89}" type="slidenum">
              <a:rPr lang="en-US" smtClean="0"/>
              <a:t>‹#›</a:t>
            </a:fld>
            <a:endParaRPr lang="en-US"/>
          </a:p>
        </p:txBody>
      </p:sp>
    </p:spTree>
    <p:extLst>
      <p:ext uri="{BB962C8B-B14F-4D97-AF65-F5344CB8AC3E}">
        <p14:creationId xmlns:p14="http://schemas.microsoft.com/office/powerpoint/2010/main" val="1764969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026E37A-1C58-456E-B8D6-9DCDBA401C36}"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26BC7-9EA1-41D3-840E-9A3CEDAF6D89}" type="slidenum">
              <a:rPr lang="en-US" smtClean="0"/>
              <a:t>‹#›</a:t>
            </a:fld>
            <a:endParaRPr lang="en-US"/>
          </a:p>
        </p:txBody>
      </p:sp>
    </p:spTree>
    <p:extLst>
      <p:ext uri="{BB962C8B-B14F-4D97-AF65-F5344CB8AC3E}">
        <p14:creationId xmlns:p14="http://schemas.microsoft.com/office/powerpoint/2010/main" val="3704880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026E37A-1C58-456E-B8D6-9DCDBA401C36}" type="datetimeFigureOut">
              <a:rPr lang="en-US" smtClean="0"/>
              <a:t>12/13/2023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526BC7-9EA1-41D3-840E-9A3CEDAF6D89}" type="slidenum">
              <a:rPr lang="en-US" smtClean="0"/>
              <a:t>‹#›</a:t>
            </a:fld>
            <a:endParaRPr lang="en-US"/>
          </a:p>
        </p:txBody>
      </p:sp>
    </p:spTree>
    <p:extLst>
      <p:ext uri="{BB962C8B-B14F-4D97-AF65-F5344CB8AC3E}">
        <p14:creationId xmlns:p14="http://schemas.microsoft.com/office/powerpoint/2010/main" val="3303697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026E37A-1C58-456E-B8D6-9DCDBA401C36}" type="datetimeFigureOut">
              <a:rPr lang="en-US" smtClean="0"/>
              <a:t>12/13/2023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526BC7-9EA1-41D3-840E-9A3CEDAF6D89}" type="slidenum">
              <a:rPr lang="en-US" smtClean="0"/>
              <a:t>‹#›</a:t>
            </a:fld>
            <a:endParaRPr lang="en-US"/>
          </a:p>
        </p:txBody>
      </p:sp>
    </p:spTree>
    <p:extLst>
      <p:ext uri="{BB962C8B-B14F-4D97-AF65-F5344CB8AC3E}">
        <p14:creationId xmlns:p14="http://schemas.microsoft.com/office/powerpoint/2010/main" val="29436690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26E37A-1C58-456E-B8D6-9DCDBA401C36}" type="datetimeFigureOut">
              <a:rPr lang="en-US" smtClean="0"/>
              <a:t>12/13/2023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526BC7-9EA1-41D3-840E-9A3CEDAF6D89}" type="slidenum">
              <a:rPr lang="en-US" smtClean="0"/>
              <a:t>‹#›</a:t>
            </a:fld>
            <a:endParaRPr lang="en-US"/>
          </a:p>
        </p:txBody>
      </p:sp>
    </p:spTree>
    <p:extLst>
      <p:ext uri="{BB962C8B-B14F-4D97-AF65-F5344CB8AC3E}">
        <p14:creationId xmlns:p14="http://schemas.microsoft.com/office/powerpoint/2010/main" val="3528955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026E37A-1C58-456E-B8D6-9DCDBA401C36}"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26BC7-9EA1-41D3-840E-9A3CEDAF6D89}" type="slidenum">
              <a:rPr lang="en-US" smtClean="0"/>
              <a:t>‹#›</a:t>
            </a:fld>
            <a:endParaRPr lang="en-US"/>
          </a:p>
        </p:txBody>
      </p:sp>
    </p:spTree>
    <p:extLst>
      <p:ext uri="{BB962C8B-B14F-4D97-AF65-F5344CB8AC3E}">
        <p14:creationId xmlns:p14="http://schemas.microsoft.com/office/powerpoint/2010/main" val="3689816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26E37A-1C58-456E-B8D6-9DCDBA401C36}"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26BC7-9EA1-41D3-840E-9A3CEDAF6D89}" type="slidenum">
              <a:rPr lang="en-US" smtClean="0"/>
              <a:t>‹#›</a:t>
            </a:fld>
            <a:endParaRPr lang="en-US"/>
          </a:p>
        </p:txBody>
      </p:sp>
    </p:spTree>
    <p:extLst>
      <p:ext uri="{BB962C8B-B14F-4D97-AF65-F5344CB8AC3E}">
        <p14:creationId xmlns:p14="http://schemas.microsoft.com/office/powerpoint/2010/main" val="29354977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026E37A-1C58-456E-B8D6-9DCDBA401C36}"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26BC7-9EA1-41D3-840E-9A3CEDAF6D89}" type="slidenum">
              <a:rPr lang="en-US" smtClean="0"/>
              <a:t>‹#›</a:t>
            </a:fld>
            <a:endParaRPr lang="en-US"/>
          </a:p>
        </p:txBody>
      </p:sp>
    </p:spTree>
    <p:extLst>
      <p:ext uri="{BB962C8B-B14F-4D97-AF65-F5344CB8AC3E}">
        <p14:creationId xmlns:p14="http://schemas.microsoft.com/office/powerpoint/2010/main" val="21012560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026E37A-1C58-456E-B8D6-9DCDBA401C36}"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26BC7-9EA1-41D3-840E-9A3CEDAF6D89}" type="slidenum">
              <a:rPr lang="en-US" smtClean="0"/>
              <a:t>‹#›</a:t>
            </a:fld>
            <a:endParaRPr lang="en-US"/>
          </a:p>
        </p:txBody>
      </p:sp>
    </p:spTree>
    <p:extLst>
      <p:ext uri="{BB962C8B-B14F-4D97-AF65-F5344CB8AC3E}">
        <p14:creationId xmlns:p14="http://schemas.microsoft.com/office/powerpoint/2010/main" val="6263860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026E37A-1C58-456E-B8D6-9DCDBA401C36}"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26BC7-9EA1-41D3-840E-9A3CEDAF6D89}" type="slidenum">
              <a:rPr lang="en-US" smtClean="0"/>
              <a:t>‹#›</a:t>
            </a:fld>
            <a:endParaRPr lang="en-US"/>
          </a:p>
        </p:txBody>
      </p:sp>
    </p:spTree>
    <p:extLst>
      <p:ext uri="{BB962C8B-B14F-4D97-AF65-F5344CB8AC3E}">
        <p14:creationId xmlns:p14="http://schemas.microsoft.com/office/powerpoint/2010/main" val="3651187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026E37A-1C58-456E-B8D6-9DCDBA401C36}"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26BC7-9EA1-41D3-840E-9A3CEDAF6D89}"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656531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026E37A-1C58-456E-B8D6-9DCDBA401C36}"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26BC7-9EA1-41D3-840E-9A3CEDAF6D89}" type="slidenum">
              <a:rPr lang="en-US" smtClean="0"/>
              <a:t>‹#›</a:t>
            </a:fld>
            <a:endParaRPr lang="en-US"/>
          </a:p>
        </p:txBody>
      </p:sp>
    </p:spTree>
    <p:extLst>
      <p:ext uri="{BB962C8B-B14F-4D97-AF65-F5344CB8AC3E}">
        <p14:creationId xmlns:p14="http://schemas.microsoft.com/office/powerpoint/2010/main" val="11051018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026E37A-1C58-456E-B8D6-9DCDBA401C36}" type="datetimeFigureOut">
              <a:rPr lang="en-US" smtClean="0"/>
              <a:t>12/13/2023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526BC7-9EA1-41D3-840E-9A3CEDAF6D89}" type="slidenum">
              <a:rPr lang="en-US" smtClean="0"/>
              <a:t>‹#›</a:t>
            </a:fld>
            <a:endParaRPr lang="en-US"/>
          </a:p>
        </p:txBody>
      </p:sp>
    </p:spTree>
    <p:extLst>
      <p:ext uri="{BB962C8B-B14F-4D97-AF65-F5344CB8AC3E}">
        <p14:creationId xmlns:p14="http://schemas.microsoft.com/office/powerpoint/2010/main" val="6621996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026E37A-1C58-456E-B8D6-9DCDBA401C36}" type="datetimeFigureOut">
              <a:rPr lang="en-US" smtClean="0"/>
              <a:t>12/13/2023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526BC7-9EA1-41D3-840E-9A3CEDAF6D89}" type="slidenum">
              <a:rPr lang="en-US" smtClean="0"/>
              <a:t>‹#›</a:t>
            </a:fld>
            <a:endParaRPr lang="en-US"/>
          </a:p>
        </p:txBody>
      </p:sp>
    </p:spTree>
    <p:extLst>
      <p:ext uri="{BB962C8B-B14F-4D97-AF65-F5344CB8AC3E}">
        <p14:creationId xmlns:p14="http://schemas.microsoft.com/office/powerpoint/2010/main" val="25028505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26E37A-1C58-456E-B8D6-9DCDBA401C36}"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26BC7-9EA1-41D3-840E-9A3CEDAF6D89}" type="slidenum">
              <a:rPr lang="en-US" smtClean="0"/>
              <a:t>‹#›</a:t>
            </a:fld>
            <a:endParaRPr lang="en-US"/>
          </a:p>
        </p:txBody>
      </p:sp>
    </p:spTree>
    <p:extLst>
      <p:ext uri="{BB962C8B-B14F-4D97-AF65-F5344CB8AC3E}">
        <p14:creationId xmlns:p14="http://schemas.microsoft.com/office/powerpoint/2010/main" val="35803055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26E37A-1C58-456E-B8D6-9DCDBA401C36}"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26BC7-9EA1-41D3-840E-9A3CEDAF6D89}" type="slidenum">
              <a:rPr lang="en-US" smtClean="0"/>
              <a:t>‹#›</a:t>
            </a:fld>
            <a:endParaRPr lang="en-US"/>
          </a:p>
        </p:txBody>
      </p:sp>
    </p:spTree>
    <p:extLst>
      <p:ext uri="{BB962C8B-B14F-4D97-AF65-F5344CB8AC3E}">
        <p14:creationId xmlns:p14="http://schemas.microsoft.com/office/powerpoint/2010/main" val="3049835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26E37A-1C58-456E-B8D6-9DCDBA401C36}"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26BC7-9EA1-41D3-840E-9A3CEDAF6D89}" type="slidenum">
              <a:rPr lang="en-US" smtClean="0"/>
              <a:t>‹#›</a:t>
            </a:fld>
            <a:endParaRPr lang="en-US"/>
          </a:p>
        </p:txBody>
      </p:sp>
    </p:spTree>
    <p:extLst>
      <p:ext uri="{BB962C8B-B14F-4D97-AF65-F5344CB8AC3E}">
        <p14:creationId xmlns:p14="http://schemas.microsoft.com/office/powerpoint/2010/main" val="1747170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26E37A-1C58-456E-B8D6-9DCDBA401C36}"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26BC7-9EA1-41D3-840E-9A3CEDAF6D89}" type="slidenum">
              <a:rPr lang="en-US" smtClean="0"/>
              <a:t>‹#›</a:t>
            </a:fld>
            <a:endParaRPr lang="en-US"/>
          </a:p>
        </p:txBody>
      </p:sp>
    </p:spTree>
    <p:extLst>
      <p:ext uri="{BB962C8B-B14F-4D97-AF65-F5344CB8AC3E}">
        <p14:creationId xmlns:p14="http://schemas.microsoft.com/office/powerpoint/2010/main" val="387822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26E37A-1C58-456E-B8D6-9DCDBA401C36}" type="datetimeFigureOut">
              <a:rPr lang="en-US" smtClean="0"/>
              <a:t>12/13/2023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526BC7-9EA1-41D3-840E-9A3CEDAF6D89}" type="slidenum">
              <a:rPr lang="en-US" smtClean="0"/>
              <a:t>‹#›</a:t>
            </a:fld>
            <a:endParaRPr lang="en-US"/>
          </a:p>
        </p:txBody>
      </p:sp>
    </p:spTree>
    <p:extLst>
      <p:ext uri="{BB962C8B-B14F-4D97-AF65-F5344CB8AC3E}">
        <p14:creationId xmlns:p14="http://schemas.microsoft.com/office/powerpoint/2010/main" val="1019431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26E37A-1C58-456E-B8D6-9DCDBA401C36}" type="datetimeFigureOut">
              <a:rPr lang="en-US" smtClean="0"/>
              <a:t>12/13/2023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526BC7-9EA1-41D3-840E-9A3CEDAF6D89}" type="slidenum">
              <a:rPr lang="en-US" smtClean="0"/>
              <a:t>‹#›</a:t>
            </a:fld>
            <a:endParaRPr lang="en-US"/>
          </a:p>
        </p:txBody>
      </p:sp>
    </p:spTree>
    <p:extLst>
      <p:ext uri="{BB962C8B-B14F-4D97-AF65-F5344CB8AC3E}">
        <p14:creationId xmlns:p14="http://schemas.microsoft.com/office/powerpoint/2010/main" val="1628700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26E37A-1C58-456E-B8D6-9DCDBA401C36}" type="datetimeFigureOut">
              <a:rPr lang="en-US" smtClean="0"/>
              <a:t>12/13/2023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526BC7-9EA1-41D3-840E-9A3CEDAF6D89}" type="slidenum">
              <a:rPr lang="en-US" smtClean="0"/>
              <a:t>‹#›</a:t>
            </a:fld>
            <a:endParaRPr lang="en-US"/>
          </a:p>
        </p:txBody>
      </p:sp>
    </p:spTree>
    <p:extLst>
      <p:ext uri="{BB962C8B-B14F-4D97-AF65-F5344CB8AC3E}">
        <p14:creationId xmlns:p14="http://schemas.microsoft.com/office/powerpoint/2010/main" val="4197515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026E37A-1C58-456E-B8D6-9DCDBA401C36}"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26BC7-9EA1-41D3-840E-9A3CEDAF6D89}" type="slidenum">
              <a:rPr lang="en-US" smtClean="0"/>
              <a:t>‹#›</a:t>
            </a:fld>
            <a:endParaRPr lang="en-US"/>
          </a:p>
        </p:txBody>
      </p:sp>
    </p:spTree>
    <p:extLst>
      <p:ext uri="{BB962C8B-B14F-4D97-AF65-F5344CB8AC3E}">
        <p14:creationId xmlns:p14="http://schemas.microsoft.com/office/powerpoint/2010/main" val="2748332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026E37A-1C58-456E-B8D6-9DCDBA401C36}"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26BC7-9EA1-41D3-840E-9A3CEDAF6D89}" type="slidenum">
              <a:rPr lang="en-US" smtClean="0"/>
              <a:t>‹#›</a:t>
            </a:fld>
            <a:endParaRPr lang="en-US"/>
          </a:p>
        </p:txBody>
      </p:sp>
    </p:spTree>
    <p:extLst>
      <p:ext uri="{BB962C8B-B14F-4D97-AF65-F5344CB8AC3E}">
        <p14:creationId xmlns:p14="http://schemas.microsoft.com/office/powerpoint/2010/main" val="2942063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26E37A-1C58-456E-B8D6-9DCDBA401C36}" type="datetimeFigureOut">
              <a:rPr lang="en-US" smtClean="0"/>
              <a:t>12/13/2023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526BC7-9EA1-41D3-840E-9A3CEDAF6D89}" type="slidenum">
              <a:rPr lang="en-US" smtClean="0"/>
              <a:t>‹#›</a:t>
            </a:fld>
            <a:endParaRPr lang="en-US"/>
          </a:p>
        </p:txBody>
      </p:sp>
    </p:spTree>
    <p:extLst>
      <p:ext uri="{BB962C8B-B14F-4D97-AF65-F5344CB8AC3E}">
        <p14:creationId xmlns:p14="http://schemas.microsoft.com/office/powerpoint/2010/main" val="42178401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026E37A-1C58-456E-B8D6-9DCDBA401C36}" type="datetimeFigureOut">
              <a:rPr lang="en-US" smtClean="0"/>
              <a:t>12/13/2023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1526BC7-9EA1-41D3-840E-9A3CEDAF6D89}" type="slidenum">
              <a:rPr lang="en-US" smtClean="0"/>
              <a:t>‹#›</a:t>
            </a:fld>
            <a:endParaRPr lang="en-US"/>
          </a:p>
        </p:txBody>
      </p:sp>
    </p:spTree>
    <p:extLst>
      <p:ext uri="{BB962C8B-B14F-4D97-AF65-F5344CB8AC3E}">
        <p14:creationId xmlns:p14="http://schemas.microsoft.com/office/powerpoint/2010/main" val="168890997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3">
            <a:extLst>
              <a:ext uri="{FF2B5EF4-FFF2-40B4-BE49-F238E27FC236}">
                <a16:creationId xmlns:a16="http://schemas.microsoft.com/office/drawing/2014/main" id="{3B4C9514-5F50-5719-391F-33E07763B9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9515"/>
            <a:ext cx="2407534" cy="1050286"/>
          </a:xfrm>
          <a:prstGeom prst="rect">
            <a:avLst/>
          </a:prstGeom>
          <a:noFill/>
          <a:ln>
            <a:noFill/>
          </a:ln>
        </p:spPr>
      </p:pic>
      <p:grpSp>
        <p:nvGrpSpPr>
          <p:cNvPr id="5" name="Group 4"/>
          <p:cNvGrpSpPr/>
          <p:nvPr/>
        </p:nvGrpSpPr>
        <p:grpSpPr>
          <a:xfrm>
            <a:off x="5810203" y="1483473"/>
            <a:ext cx="6547968" cy="5997610"/>
            <a:chOff x="5810203" y="1537749"/>
            <a:chExt cx="6547968" cy="5997610"/>
          </a:xfrm>
          <a:blipFill dpi="0" rotWithShape="1">
            <a:blip r:embed="rId3">
              <a:alphaModFix amt="85000"/>
            </a:blip>
            <a:srcRect/>
            <a:stretch>
              <a:fillRect/>
            </a:stretch>
          </a:blipFill>
        </p:grpSpPr>
        <p:sp>
          <p:nvSpPr>
            <p:cNvPr id="6" name="Hexagon 5"/>
            <p:cNvSpPr/>
            <p:nvPr/>
          </p:nvSpPr>
          <p:spPr>
            <a:xfrm>
              <a:off x="7639291" y="3032567"/>
              <a:ext cx="1060704" cy="9144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exagon 6"/>
            <p:cNvSpPr/>
            <p:nvPr/>
          </p:nvSpPr>
          <p:spPr>
            <a:xfrm>
              <a:off x="7639291" y="2015925"/>
              <a:ext cx="1060704" cy="9144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exagon 7"/>
            <p:cNvSpPr/>
            <p:nvPr/>
          </p:nvSpPr>
          <p:spPr>
            <a:xfrm>
              <a:off x="8553835" y="6584785"/>
              <a:ext cx="1060704" cy="9144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exagon 8"/>
            <p:cNvSpPr/>
            <p:nvPr/>
          </p:nvSpPr>
          <p:spPr>
            <a:xfrm>
              <a:off x="7639291" y="6082493"/>
              <a:ext cx="1060704" cy="9144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Hexagon 9"/>
            <p:cNvSpPr/>
            <p:nvPr/>
          </p:nvSpPr>
          <p:spPr>
            <a:xfrm>
              <a:off x="7639291" y="4049209"/>
              <a:ext cx="1060704" cy="9144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Hexagon 10"/>
            <p:cNvSpPr/>
            <p:nvPr/>
          </p:nvSpPr>
          <p:spPr>
            <a:xfrm>
              <a:off x="7639291" y="5065851"/>
              <a:ext cx="1060704" cy="9144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exagon 11"/>
            <p:cNvSpPr/>
            <p:nvPr/>
          </p:nvSpPr>
          <p:spPr>
            <a:xfrm>
              <a:off x="8553835" y="5580201"/>
              <a:ext cx="1060704" cy="9144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exagon 12"/>
            <p:cNvSpPr/>
            <p:nvPr/>
          </p:nvSpPr>
          <p:spPr>
            <a:xfrm>
              <a:off x="8553835" y="4575617"/>
              <a:ext cx="1060704" cy="9144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Hexagon 13"/>
            <p:cNvSpPr/>
            <p:nvPr/>
          </p:nvSpPr>
          <p:spPr>
            <a:xfrm>
              <a:off x="8553835" y="3571033"/>
              <a:ext cx="1060704" cy="9144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exagon 14"/>
            <p:cNvSpPr/>
            <p:nvPr/>
          </p:nvSpPr>
          <p:spPr>
            <a:xfrm>
              <a:off x="8553835" y="2566449"/>
              <a:ext cx="1060704" cy="9144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Hexagon 15"/>
            <p:cNvSpPr/>
            <p:nvPr/>
          </p:nvSpPr>
          <p:spPr>
            <a:xfrm>
              <a:off x="9468379" y="3061770"/>
              <a:ext cx="1060704" cy="9144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exagon 16"/>
            <p:cNvSpPr/>
            <p:nvPr/>
          </p:nvSpPr>
          <p:spPr>
            <a:xfrm>
              <a:off x="9468379" y="2045128"/>
              <a:ext cx="1060704" cy="9144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exagon 17"/>
            <p:cNvSpPr/>
            <p:nvPr/>
          </p:nvSpPr>
          <p:spPr>
            <a:xfrm>
              <a:off x="9468379" y="6111696"/>
              <a:ext cx="1060704" cy="9144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exagon 18"/>
            <p:cNvSpPr/>
            <p:nvPr/>
          </p:nvSpPr>
          <p:spPr>
            <a:xfrm>
              <a:off x="9468379" y="4078412"/>
              <a:ext cx="1060704" cy="9144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exagon 19"/>
            <p:cNvSpPr/>
            <p:nvPr/>
          </p:nvSpPr>
          <p:spPr>
            <a:xfrm>
              <a:off x="9468379" y="5095054"/>
              <a:ext cx="1060704" cy="9144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exagon 20"/>
            <p:cNvSpPr/>
            <p:nvPr/>
          </p:nvSpPr>
          <p:spPr>
            <a:xfrm>
              <a:off x="10382923" y="3571033"/>
              <a:ext cx="1060704" cy="9144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Hexagon 21"/>
            <p:cNvSpPr/>
            <p:nvPr/>
          </p:nvSpPr>
          <p:spPr>
            <a:xfrm>
              <a:off x="10382923" y="2554391"/>
              <a:ext cx="1060704" cy="9144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Hexagon 22"/>
            <p:cNvSpPr/>
            <p:nvPr/>
          </p:nvSpPr>
          <p:spPr>
            <a:xfrm>
              <a:off x="10382923" y="6620959"/>
              <a:ext cx="1060704" cy="9144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Hexagon 23"/>
            <p:cNvSpPr/>
            <p:nvPr/>
          </p:nvSpPr>
          <p:spPr>
            <a:xfrm>
              <a:off x="10382923" y="4587675"/>
              <a:ext cx="1060704" cy="9144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exagon 24"/>
            <p:cNvSpPr/>
            <p:nvPr/>
          </p:nvSpPr>
          <p:spPr>
            <a:xfrm>
              <a:off x="10382923" y="5604317"/>
              <a:ext cx="1060704" cy="9144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Hexagon 25"/>
            <p:cNvSpPr/>
            <p:nvPr/>
          </p:nvSpPr>
          <p:spPr>
            <a:xfrm>
              <a:off x="11297467" y="3061770"/>
              <a:ext cx="1060704" cy="9144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xagon 26"/>
            <p:cNvSpPr/>
            <p:nvPr/>
          </p:nvSpPr>
          <p:spPr>
            <a:xfrm>
              <a:off x="11297467" y="2045128"/>
              <a:ext cx="1060704" cy="9144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exagon 27"/>
            <p:cNvSpPr/>
            <p:nvPr/>
          </p:nvSpPr>
          <p:spPr>
            <a:xfrm>
              <a:off x="11297467" y="6111696"/>
              <a:ext cx="1060704" cy="9144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Hexagon 28"/>
            <p:cNvSpPr/>
            <p:nvPr/>
          </p:nvSpPr>
          <p:spPr>
            <a:xfrm>
              <a:off x="11297467" y="4078412"/>
              <a:ext cx="1060704" cy="9144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Hexagon 29"/>
            <p:cNvSpPr/>
            <p:nvPr/>
          </p:nvSpPr>
          <p:spPr>
            <a:xfrm>
              <a:off x="11297467" y="5095054"/>
              <a:ext cx="1060704" cy="9144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Hexagon 30"/>
            <p:cNvSpPr/>
            <p:nvPr/>
          </p:nvSpPr>
          <p:spPr>
            <a:xfrm>
              <a:off x="6737142" y="6596843"/>
              <a:ext cx="1060704" cy="9144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Hexagon 31"/>
            <p:cNvSpPr/>
            <p:nvPr/>
          </p:nvSpPr>
          <p:spPr>
            <a:xfrm>
              <a:off x="6737142" y="4563559"/>
              <a:ext cx="1060704" cy="9144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Hexagon 32"/>
            <p:cNvSpPr/>
            <p:nvPr/>
          </p:nvSpPr>
          <p:spPr>
            <a:xfrm>
              <a:off x="6737142" y="5580201"/>
              <a:ext cx="1060704" cy="9144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Hexagon 33"/>
            <p:cNvSpPr/>
            <p:nvPr/>
          </p:nvSpPr>
          <p:spPr>
            <a:xfrm>
              <a:off x="5810203" y="6082493"/>
              <a:ext cx="1060704" cy="9144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Hexagon 34"/>
            <p:cNvSpPr/>
            <p:nvPr/>
          </p:nvSpPr>
          <p:spPr>
            <a:xfrm>
              <a:off x="5810203" y="5065851"/>
              <a:ext cx="1060704" cy="9144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Hexagon 35"/>
            <p:cNvSpPr/>
            <p:nvPr/>
          </p:nvSpPr>
          <p:spPr>
            <a:xfrm>
              <a:off x="10382923" y="1537749"/>
              <a:ext cx="1060704" cy="9144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Hexagon 36"/>
            <p:cNvSpPr/>
            <p:nvPr/>
          </p:nvSpPr>
          <p:spPr>
            <a:xfrm>
              <a:off x="6737142" y="3546917"/>
              <a:ext cx="1060704" cy="9144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a:xfrm>
            <a:off x="1686046" y="-59515"/>
            <a:ext cx="9144000" cy="1195025"/>
          </a:xfrm>
        </p:spPr>
        <p:txBody>
          <a:bodyPr/>
          <a:lstStyle/>
          <a:p>
            <a:r>
              <a:rPr lang="en-US" b="1" smtClean="0">
                <a:latin typeface="+mn-lt"/>
              </a:rPr>
              <a:t>PHÁT TRIỂN ỨNG DỤNG</a:t>
            </a:r>
            <a:endParaRPr lang="en-US" b="1">
              <a:latin typeface="+mn-lt"/>
            </a:endParaRPr>
          </a:p>
        </p:txBody>
      </p:sp>
      <p:sp>
        <p:nvSpPr>
          <p:cNvPr id="3" name="Subtitle 2"/>
          <p:cNvSpPr>
            <a:spLocks noGrp="1"/>
          </p:cNvSpPr>
          <p:nvPr>
            <p:ph type="subTitle" idx="1"/>
          </p:nvPr>
        </p:nvSpPr>
        <p:spPr>
          <a:xfrm>
            <a:off x="794625" y="1225407"/>
            <a:ext cx="8974695" cy="1126146"/>
          </a:xfrm>
        </p:spPr>
        <p:txBody>
          <a:bodyPr>
            <a:normAutofit/>
          </a:bodyPr>
          <a:lstStyle/>
          <a:p>
            <a:r>
              <a:rPr lang="en-US" sz="3000" b="1" smtClean="0"/>
              <a:t>ĐỀ TÀI: CHƯƠNG TRÌNH QUẢN LÝ LƯƠNG SẢN PHẨM</a:t>
            </a:r>
            <a:endParaRPr lang="en-US" sz="3000" b="1"/>
          </a:p>
        </p:txBody>
      </p:sp>
      <p:sp>
        <p:nvSpPr>
          <p:cNvPr id="39" name="Subtitle 2"/>
          <p:cNvSpPr txBox="1">
            <a:spLocks/>
          </p:cNvSpPr>
          <p:nvPr/>
        </p:nvSpPr>
        <p:spPr>
          <a:xfrm>
            <a:off x="938954" y="2534123"/>
            <a:ext cx="5631012"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mtClean="0"/>
              <a:t>Lớp học phần: </a:t>
            </a:r>
            <a:r>
              <a:rPr lang="en-US"/>
              <a:t>DHKTPM17B</a:t>
            </a:r>
            <a:endParaRPr lang="en-US" smtClean="0"/>
          </a:p>
          <a:p>
            <a:pPr algn="l"/>
            <a:r>
              <a:rPr lang="en-US" smtClean="0"/>
              <a:t>Nhóm: 07</a:t>
            </a:r>
          </a:p>
          <a:p>
            <a:pPr algn="l"/>
            <a:r>
              <a:rPr lang="en-US" smtClean="0"/>
              <a:t>GVHD: ThS Trần Thị Anh Thi</a:t>
            </a:r>
            <a:endParaRPr lang="en-US"/>
          </a:p>
        </p:txBody>
      </p:sp>
    </p:spTree>
    <p:extLst>
      <p:ext uri="{BB962C8B-B14F-4D97-AF65-F5344CB8AC3E}">
        <p14:creationId xmlns:p14="http://schemas.microsoft.com/office/powerpoint/2010/main" val="26486062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7265" y="91069"/>
            <a:ext cx="1643607" cy="6957913"/>
            <a:chOff x="-47265" y="91069"/>
            <a:chExt cx="1643607" cy="6957913"/>
          </a:xfrm>
          <a:gradFill>
            <a:gsLst>
              <a:gs pos="53000">
                <a:srgbClr val="0070C0"/>
              </a:gs>
              <a:gs pos="72000">
                <a:schemeClr val="accent1">
                  <a:alpha val="63000"/>
                  <a:lumMod val="72000"/>
                </a:schemeClr>
              </a:gs>
            </a:gsLst>
            <a:path path="circle">
              <a:fillToRect l="100000" t="100000"/>
            </a:path>
          </a:gradFill>
        </p:grpSpPr>
        <p:sp>
          <p:nvSpPr>
            <p:cNvPr id="5" name="Half Frame 4"/>
            <p:cNvSpPr/>
            <p:nvPr/>
          </p:nvSpPr>
          <p:spPr>
            <a:xfrm>
              <a:off x="80057" y="91069"/>
              <a:ext cx="1516285" cy="1081710"/>
            </a:xfrm>
            <a:prstGeom prst="halfFrame">
              <a:avLst>
                <a:gd name="adj1" fmla="val 8407"/>
                <a:gd name="adj2" fmla="val 729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ight Triangle 5"/>
            <p:cNvSpPr/>
            <p:nvPr/>
          </p:nvSpPr>
          <p:spPr>
            <a:xfrm>
              <a:off x="-47265" y="2442257"/>
              <a:ext cx="441768" cy="460672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10336192" y="-150471"/>
            <a:ext cx="2108038" cy="7199453"/>
            <a:chOff x="10336192" y="-150471"/>
            <a:chExt cx="2108038" cy="7199453"/>
          </a:xfrm>
          <a:gradFill>
            <a:gsLst>
              <a:gs pos="0">
                <a:srgbClr val="0070C0"/>
              </a:gs>
              <a:gs pos="100000">
                <a:schemeClr val="accent1">
                  <a:lumMod val="80000"/>
                  <a:alpha val="63000"/>
                </a:schemeClr>
              </a:gs>
            </a:gsLst>
            <a:path path="circle">
              <a:fillToRect l="100000" t="100000"/>
            </a:path>
          </a:gradFill>
        </p:grpSpPr>
        <p:sp>
          <p:nvSpPr>
            <p:cNvPr id="8" name="Half Frame 7"/>
            <p:cNvSpPr/>
            <p:nvPr/>
          </p:nvSpPr>
          <p:spPr>
            <a:xfrm rot="10800000">
              <a:off x="10336192" y="5710250"/>
              <a:ext cx="1775750" cy="1081710"/>
            </a:xfrm>
            <a:prstGeom prst="halfFrame">
              <a:avLst>
                <a:gd name="adj1" fmla="val 8407"/>
                <a:gd name="adj2" fmla="val 729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ight Triangle 8"/>
            <p:cNvSpPr/>
            <p:nvPr/>
          </p:nvSpPr>
          <p:spPr>
            <a:xfrm rot="16200000">
              <a:off x="8530491" y="3135242"/>
              <a:ext cx="6534010" cy="12934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rot="5400000" flipV="1">
              <a:off x="10272605" y="1048399"/>
              <a:ext cx="3370496" cy="97275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Pentagon 11"/>
          <p:cNvSpPr/>
          <p:nvPr/>
        </p:nvSpPr>
        <p:spPr>
          <a:xfrm>
            <a:off x="838199" y="389608"/>
            <a:ext cx="3817235" cy="484632"/>
          </a:xfrm>
          <a:prstGeom prst="homePlate">
            <a:avLst/>
          </a:prstGeom>
          <a:gradFill flip="none" rotWithShape="1">
            <a:gsLst>
              <a:gs pos="12000">
                <a:schemeClr val="accent1">
                  <a:lumMod val="89000"/>
                </a:schemeClr>
              </a:gs>
              <a:gs pos="35000">
                <a:schemeClr val="accent1">
                  <a:lumMod val="70000"/>
                </a:schemeClr>
              </a:gs>
            </a:gsLst>
            <a:path path="circle">
              <a:fillToRect l="50000" t="50000" r="50000" b="5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a:t>4</a:t>
            </a:r>
            <a:r>
              <a:rPr lang="en-US" sz="2200" smtClean="0"/>
              <a:t>. THIẾT KẾ</a:t>
            </a:r>
            <a:endParaRPr lang="en-US" sz="220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2615" y="994844"/>
            <a:ext cx="9042941" cy="5634859"/>
          </a:xfrm>
          <a:prstGeom prst="rect">
            <a:avLst/>
          </a:prstGeom>
        </p:spPr>
      </p:pic>
      <p:sp>
        <p:nvSpPr>
          <p:cNvPr id="11" name="TextBox 10"/>
          <p:cNvSpPr txBox="1"/>
          <p:nvPr/>
        </p:nvSpPr>
        <p:spPr>
          <a:xfrm>
            <a:off x="777239" y="952717"/>
            <a:ext cx="1473480" cy="369332"/>
          </a:xfrm>
          <a:prstGeom prst="rect">
            <a:avLst/>
          </a:prstGeom>
          <a:noFill/>
        </p:spPr>
        <p:txBody>
          <a:bodyPr wrap="none" rtlCol="0">
            <a:spAutoFit/>
          </a:bodyPr>
          <a:lstStyle/>
          <a:p>
            <a:r>
              <a:rPr lang="en-US" b="1" smtClean="0"/>
              <a:t>4.1 Sơ đồ lớp</a:t>
            </a:r>
            <a:endParaRPr lang="en-US" b="1"/>
          </a:p>
        </p:txBody>
      </p:sp>
    </p:spTree>
    <p:extLst>
      <p:ext uri="{BB962C8B-B14F-4D97-AF65-F5344CB8AC3E}">
        <p14:creationId xmlns:p14="http://schemas.microsoft.com/office/powerpoint/2010/main" val="38504987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7265" y="91069"/>
            <a:ext cx="1643607" cy="6957913"/>
            <a:chOff x="-47265" y="91069"/>
            <a:chExt cx="1643607" cy="6957913"/>
          </a:xfrm>
          <a:gradFill>
            <a:gsLst>
              <a:gs pos="53000">
                <a:srgbClr val="0070C0"/>
              </a:gs>
              <a:gs pos="72000">
                <a:schemeClr val="accent1">
                  <a:alpha val="63000"/>
                  <a:lumMod val="72000"/>
                </a:schemeClr>
              </a:gs>
            </a:gsLst>
            <a:path path="circle">
              <a:fillToRect l="100000" t="100000"/>
            </a:path>
          </a:gradFill>
        </p:grpSpPr>
        <p:sp>
          <p:nvSpPr>
            <p:cNvPr id="5" name="Half Frame 4"/>
            <p:cNvSpPr/>
            <p:nvPr/>
          </p:nvSpPr>
          <p:spPr>
            <a:xfrm>
              <a:off x="80057" y="91069"/>
              <a:ext cx="1516285" cy="1081710"/>
            </a:xfrm>
            <a:prstGeom prst="halfFrame">
              <a:avLst>
                <a:gd name="adj1" fmla="val 8407"/>
                <a:gd name="adj2" fmla="val 729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ight Triangle 5"/>
            <p:cNvSpPr/>
            <p:nvPr/>
          </p:nvSpPr>
          <p:spPr>
            <a:xfrm>
              <a:off x="-47265" y="2442257"/>
              <a:ext cx="441768" cy="460672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10336192" y="-150471"/>
            <a:ext cx="2108038" cy="7199453"/>
            <a:chOff x="10336192" y="-150471"/>
            <a:chExt cx="2108038" cy="7199453"/>
          </a:xfrm>
          <a:gradFill>
            <a:gsLst>
              <a:gs pos="0">
                <a:srgbClr val="0070C0"/>
              </a:gs>
              <a:gs pos="100000">
                <a:schemeClr val="accent1">
                  <a:lumMod val="80000"/>
                  <a:alpha val="63000"/>
                </a:schemeClr>
              </a:gs>
            </a:gsLst>
            <a:path path="circle">
              <a:fillToRect l="100000" t="100000"/>
            </a:path>
          </a:gradFill>
        </p:grpSpPr>
        <p:sp>
          <p:nvSpPr>
            <p:cNvPr id="8" name="Half Frame 7"/>
            <p:cNvSpPr/>
            <p:nvPr/>
          </p:nvSpPr>
          <p:spPr>
            <a:xfrm rot="10800000">
              <a:off x="10336192" y="5710250"/>
              <a:ext cx="1775750" cy="1081710"/>
            </a:xfrm>
            <a:prstGeom prst="halfFrame">
              <a:avLst>
                <a:gd name="adj1" fmla="val 8407"/>
                <a:gd name="adj2" fmla="val 729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ight Triangle 8"/>
            <p:cNvSpPr/>
            <p:nvPr/>
          </p:nvSpPr>
          <p:spPr>
            <a:xfrm rot="16200000">
              <a:off x="8530491" y="3135242"/>
              <a:ext cx="6534010" cy="12934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rot="5400000" flipV="1">
              <a:off x="10272605" y="1048399"/>
              <a:ext cx="3370496" cy="97275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Pentagon 11"/>
          <p:cNvSpPr/>
          <p:nvPr/>
        </p:nvSpPr>
        <p:spPr>
          <a:xfrm>
            <a:off x="271040" y="272655"/>
            <a:ext cx="3817235" cy="484632"/>
          </a:xfrm>
          <a:prstGeom prst="homePlate">
            <a:avLst/>
          </a:prstGeom>
          <a:gradFill flip="none" rotWithShape="1">
            <a:gsLst>
              <a:gs pos="12000">
                <a:schemeClr val="accent1">
                  <a:lumMod val="89000"/>
                </a:schemeClr>
              </a:gs>
              <a:gs pos="35000">
                <a:schemeClr val="accent1">
                  <a:lumMod val="70000"/>
                </a:schemeClr>
              </a:gs>
            </a:gsLst>
            <a:path path="circle">
              <a:fillToRect l="50000" t="50000" r="50000" b="5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a:t>4</a:t>
            </a:r>
            <a:r>
              <a:rPr lang="en-US" sz="2200" smtClean="0"/>
              <a:t>. THIẾT KẾ</a:t>
            </a:r>
            <a:endParaRPr lang="en-US" sz="2200"/>
          </a:p>
        </p:txBody>
      </p:sp>
      <p:pic>
        <p:nvPicPr>
          <p:cNvPr id="14" name="Picture 13"/>
          <p:cNvPicPr>
            <a:picLocks noChangeAspect="1"/>
          </p:cNvPicPr>
          <p:nvPr/>
        </p:nvPicPr>
        <p:blipFill>
          <a:blip r:embed="rId3"/>
          <a:stretch>
            <a:fillRect/>
          </a:stretch>
        </p:blipFill>
        <p:spPr>
          <a:xfrm>
            <a:off x="1209072" y="835764"/>
            <a:ext cx="9513074" cy="5754147"/>
          </a:xfrm>
          <a:prstGeom prst="rect">
            <a:avLst/>
          </a:prstGeom>
        </p:spPr>
      </p:pic>
      <p:sp>
        <p:nvSpPr>
          <p:cNvPr id="11" name="TextBox 10"/>
          <p:cNvSpPr txBox="1"/>
          <p:nvPr/>
        </p:nvSpPr>
        <p:spPr>
          <a:xfrm>
            <a:off x="210080" y="835764"/>
            <a:ext cx="2408480" cy="369332"/>
          </a:xfrm>
          <a:prstGeom prst="rect">
            <a:avLst/>
          </a:prstGeom>
          <a:noFill/>
        </p:spPr>
        <p:txBody>
          <a:bodyPr wrap="none" rtlCol="0">
            <a:spAutoFit/>
          </a:bodyPr>
          <a:lstStyle/>
          <a:p>
            <a:r>
              <a:rPr lang="en-US" b="1" smtClean="0"/>
              <a:t>4.2 Sơ đồ cơ sở dữ liệu</a:t>
            </a:r>
            <a:endParaRPr lang="en-US" b="1"/>
          </a:p>
        </p:txBody>
      </p:sp>
    </p:spTree>
    <p:extLst>
      <p:ext uri="{BB962C8B-B14F-4D97-AF65-F5344CB8AC3E}">
        <p14:creationId xmlns:p14="http://schemas.microsoft.com/office/powerpoint/2010/main" val="40659908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7265" y="91069"/>
            <a:ext cx="1643607" cy="6957913"/>
            <a:chOff x="-47265" y="91069"/>
            <a:chExt cx="1643607" cy="6957913"/>
          </a:xfrm>
          <a:gradFill>
            <a:gsLst>
              <a:gs pos="53000">
                <a:srgbClr val="0070C0"/>
              </a:gs>
              <a:gs pos="72000">
                <a:schemeClr val="accent1">
                  <a:alpha val="63000"/>
                  <a:lumMod val="72000"/>
                </a:schemeClr>
              </a:gs>
            </a:gsLst>
            <a:path path="circle">
              <a:fillToRect l="100000" t="100000"/>
            </a:path>
          </a:gradFill>
        </p:grpSpPr>
        <p:sp>
          <p:nvSpPr>
            <p:cNvPr id="5" name="Half Frame 4"/>
            <p:cNvSpPr/>
            <p:nvPr/>
          </p:nvSpPr>
          <p:spPr>
            <a:xfrm>
              <a:off x="80057" y="91069"/>
              <a:ext cx="1516285" cy="1081710"/>
            </a:xfrm>
            <a:prstGeom prst="halfFrame">
              <a:avLst>
                <a:gd name="adj1" fmla="val 8407"/>
                <a:gd name="adj2" fmla="val 729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ight Triangle 5"/>
            <p:cNvSpPr/>
            <p:nvPr/>
          </p:nvSpPr>
          <p:spPr>
            <a:xfrm>
              <a:off x="-47265" y="2442257"/>
              <a:ext cx="441768" cy="460672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10336192" y="-150471"/>
            <a:ext cx="2108038" cy="7199453"/>
            <a:chOff x="10336192" y="-150471"/>
            <a:chExt cx="2108038" cy="7199453"/>
          </a:xfrm>
          <a:gradFill>
            <a:gsLst>
              <a:gs pos="0">
                <a:srgbClr val="0070C0"/>
              </a:gs>
              <a:gs pos="100000">
                <a:schemeClr val="accent1">
                  <a:lumMod val="80000"/>
                  <a:alpha val="63000"/>
                </a:schemeClr>
              </a:gs>
            </a:gsLst>
            <a:path path="circle">
              <a:fillToRect l="100000" t="100000"/>
            </a:path>
          </a:gradFill>
        </p:grpSpPr>
        <p:sp>
          <p:nvSpPr>
            <p:cNvPr id="8" name="Half Frame 7"/>
            <p:cNvSpPr/>
            <p:nvPr/>
          </p:nvSpPr>
          <p:spPr>
            <a:xfrm rot="10800000">
              <a:off x="10336192" y="5710250"/>
              <a:ext cx="1775750" cy="1081710"/>
            </a:xfrm>
            <a:prstGeom prst="halfFrame">
              <a:avLst>
                <a:gd name="adj1" fmla="val 8407"/>
                <a:gd name="adj2" fmla="val 729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ight Triangle 8"/>
            <p:cNvSpPr/>
            <p:nvPr/>
          </p:nvSpPr>
          <p:spPr>
            <a:xfrm rot="16200000">
              <a:off x="8530491" y="3135242"/>
              <a:ext cx="6534010" cy="12934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rot="5400000" flipV="1">
              <a:off x="10272605" y="1048399"/>
              <a:ext cx="3370496" cy="97275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Pentagon 11"/>
          <p:cNvSpPr/>
          <p:nvPr/>
        </p:nvSpPr>
        <p:spPr>
          <a:xfrm>
            <a:off x="838199" y="389608"/>
            <a:ext cx="3817235" cy="484632"/>
          </a:xfrm>
          <a:prstGeom prst="homePlate">
            <a:avLst/>
          </a:prstGeom>
          <a:gradFill flip="none" rotWithShape="1">
            <a:gsLst>
              <a:gs pos="12000">
                <a:schemeClr val="accent1">
                  <a:lumMod val="89000"/>
                </a:schemeClr>
              </a:gs>
              <a:gs pos="35000">
                <a:schemeClr val="accent1">
                  <a:lumMod val="70000"/>
                </a:schemeClr>
              </a:gs>
            </a:gsLst>
            <a:path path="circle">
              <a:fillToRect l="50000" t="50000" r="50000" b="5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a:t>4</a:t>
            </a:r>
            <a:r>
              <a:rPr lang="en-US" sz="2200" smtClean="0"/>
              <a:t>. THIẾT KẾ</a:t>
            </a:r>
            <a:endParaRPr lang="en-US" sz="2200"/>
          </a:p>
        </p:txBody>
      </p:sp>
      <p:sp>
        <p:nvSpPr>
          <p:cNvPr id="11" name="TextBox 10"/>
          <p:cNvSpPr txBox="1"/>
          <p:nvPr/>
        </p:nvSpPr>
        <p:spPr>
          <a:xfrm>
            <a:off x="777239" y="952717"/>
            <a:ext cx="2640466" cy="369332"/>
          </a:xfrm>
          <a:prstGeom prst="rect">
            <a:avLst/>
          </a:prstGeom>
          <a:noFill/>
        </p:spPr>
        <p:txBody>
          <a:bodyPr wrap="none" rtlCol="0">
            <a:spAutoFit/>
          </a:bodyPr>
          <a:lstStyle/>
          <a:p>
            <a:r>
              <a:rPr lang="en-US" b="1" smtClean="0"/>
              <a:t>4.3 Sơ đồ luồng màn hình</a:t>
            </a:r>
            <a:endParaRPr lang="en-US" b="1"/>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0606" y="196769"/>
            <a:ext cx="7172721" cy="6268524"/>
          </a:xfrm>
          <a:prstGeom prst="rect">
            <a:avLst/>
          </a:prstGeom>
        </p:spPr>
      </p:pic>
    </p:spTree>
    <p:extLst>
      <p:ext uri="{BB962C8B-B14F-4D97-AF65-F5344CB8AC3E}">
        <p14:creationId xmlns:p14="http://schemas.microsoft.com/office/powerpoint/2010/main" val="19684842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7265" y="91069"/>
            <a:ext cx="1643607" cy="6957913"/>
            <a:chOff x="-47265" y="91069"/>
            <a:chExt cx="1643607" cy="6957913"/>
          </a:xfrm>
          <a:gradFill>
            <a:gsLst>
              <a:gs pos="53000">
                <a:srgbClr val="0070C0"/>
              </a:gs>
              <a:gs pos="72000">
                <a:schemeClr val="accent1">
                  <a:alpha val="63000"/>
                  <a:lumMod val="72000"/>
                </a:schemeClr>
              </a:gs>
            </a:gsLst>
            <a:path path="circle">
              <a:fillToRect l="100000" t="100000"/>
            </a:path>
          </a:gradFill>
        </p:grpSpPr>
        <p:sp>
          <p:nvSpPr>
            <p:cNvPr id="5" name="Half Frame 4"/>
            <p:cNvSpPr/>
            <p:nvPr/>
          </p:nvSpPr>
          <p:spPr>
            <a:xfrm>
              <a:off x="80057" y="91069"/>
              <a:ext cx="1516285" cy="1081710"/>
            </a:xfrm>
            <a:prstGeom prst="halfFrame">
              <a:avLst>
                <a:gd name="adj1" fmla="val 8407"/>
                <a:gd name="adj2" fmla="val 729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ight Triangle 5"/>
            <p:cNvSpPr/>
            <p:nvPr/>
          </p:nvSpPr>
          <p:spPr>
            <a:xfrm>
              <a:off x="-47265" y="2442257"/>
              <a:ext cx="441768" cy="460672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10336192" y="-150471"/>
            <a:ext cx="2108038" cy="7199453"/>
            <a:chOff x="10336192" y="-150471"/>
            <a:chExt cx="2108038" cy="7199453"/>
          </a:xfrm>
          <a:gradFill>
            <a:gsLst>
              <a:gs pos="0">
                <a:srgbClr val="0070C0"/>
              </a:gs>
              <a:gs pos="100000">
                <a:schemeClr val="accent1">
                  <a:lumMod val="80000"/>
                  <a:alpha val="63000"/>
                </a:schemeClr>
              </a:gs>
            </a:gsLst>
            <a:path path="circle">
              <a:fillToRect l="100000" t="100000"/>
            </a:path>
          </a:gradFill>
        </p:grpSpPr>
        <p:sp>
          <p:nvSpPr>
            <p:cNvPr id="8" name="Half Frame 7"/>
            <p:cNvSpPr/>
            <p:nvPr/>
          </p:nvSpPr>
          <p:spPr>
            <a:xfrm rot="10800000">
              <a:off x="10336192" y="5710250"/>
              <a:ext cx="1775750" cy="1081710"/>
            </a:xfrm>
            <a:prstGeom prst="halfFrame">
              <a:avLst>
                <a:gd name="adj1" fmla="val 8407"/>
                <a:gd name="adj2" fmla="val 729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ight Triangle 8"/>
            <p:cNvSpPr/>
            <p:nvPr/>
          </p:nvSpPr>
          <p:spPr>
            <a:xfrm rot="16200000">
              <a:off x="8530491" y="3135242"/>
              <a:ext cx="6534010" cy="12934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rot="5400000" flipV="1">
              <a:off x="10272605" y="1048399"/>
              <a:ext cx="3370496" cy="97275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Pentagon 11"/>
          <p:cNvSpPr/>
          <p:nvPr/>
        </p:nvSpPr>
        <p:spPr>
          <a:xfrm>
            <a:off x="838199" y="389608"/>
            <a:ext cx="3817235" cy="484632"/>
          </a:xfrm>
          <a:prstGeom prst="homePlate">
            <a:avLst/>
          </a:prstGeom>
          <a:gradFill flip="none" rotWithShape="1">
            <a:gsLst>
              <a:gs pos="12000">
                <a:schemeClr val="accent1">
                  <a:lumMod val="89000"/>
                </a:schemeClr>
              </a:gs>
              <a:gs pos="35000">
                <a:schemeClr val="accent1">
                  <a:lumMod val="70000"/>
                </a:schemeClr>
              </a:gs>
            </a:gsLst>
            <a:path path="circle">
              <a:fillToRect l="50000" t="50000" r="50000" b="5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smtClean="0"/>
              <a:t>5. HIỆN THỰC ỨNG DỤNG</a:t>
            </a:r>
            <a:endParaRPr lang="en-US" sz="220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6119" y="990905"/>
            <a:ext cx="4876190" cy="4876190"/>
          </a:xfrm>
          <a:prstGeom prst="rect">
            <a:avLst/>
          </a:prstGeom>
        </p:spPr>
      </p:pic>
    </p:spTree>
    <p:extLst>
      <p:ext uri="{BB962C8B-B14F-4D97-AF65-F5344CB8AC3E}">
        <p14:creationId xmlns:p14="http://schemas.microsoft.com/office/powerpoint/2010/main" val="10738194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7265" y="91069"/>
            <a:ext cx="1643607" cy="6957913"/>
            <a:chOff x="-47265" y="91069"/>
            <a:chExt cx="1643607" cy="6957913"/>
          </a:xfrm>
          <a:gradFill>
            <a:gsLst>
              <a:gs pos="53000">
                <a:srgbClr val="0070C0"/>
              </a:gs>
              <a:gs pos="72000">
                <a:schemeClr val="accent1">
                  <a:alpha val="63000"/>
                  <a:lumMod val="72000"/>
                </a:schemeClr>
              </a:gs>
            </a:gsLst>
            <a:path path="circle">
              <a:fillToRect l="100000" t="100000"/>
            </a:path>
          </a:gradFill>
        </p:grpSpPr>
        <p:sp>
          <p:nvSpPr>
            <p:cNvPr id="5" name="Half Frame 4"/>
            <p:cNvSpPr/>
            <p:nvPr/>
          </p:nvSpPr>
          <p:spPr>
            <a:xfrm>
              <a:off x="80057" y="91069"/>
              <a:ext cx="1516285" cy="1081710"/>
            </a:xfrm>
            <a:prstGeom prst="halfFrame">
              <a:avLst>
                <a:gd name="adj1" fmla="val 8407"/>
                <a:gd name="adj2" fmla="val 729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ight Triangle 5"/>
            <p:cNvSpPr/>
            <p:nvPr/>
          </p:nvSpPr>
          <p:spPr>
            <a:xfrm>
              <a:off x="-47265" y="2442257"/>
              <a:ext cx="441768" cy="460672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10336192" y="-150471"/>
            <a:ext cx="2108038" cy="7199453"/>
            <a:chOff x="10336192" y="-150471"/>
            <a:chExt cx="2108038" cy="7199453"/>
          </a:xfrm>
          <a:gradFill>
            <a:gsLst>
              <a:gs pos="0">
                <a:srgbClr val="0070C0"/>
              </a:gs>
              <a:gs pos="100000">
                <a:schemeClr val="accent1">
                  <a:lumMod val="80000"/>
                  <a:alpha val="63000"/>
                </a:schemeClr>
              </a:gs>
            </a:gsLst>
            <a:path path="circle">
              <a:fillToRect l="100000" t="100000"/>
            </a:path>
          </a:gradFill>
        </p:grpSpPr>
        <p:sp>
          <p:nvSpPr>
            <p:cNvPr id="8" name="Half Frame 7"/>
            <p:cNvSpPr/>
            <p:nvPr/>
          </p:nvSpPr>
          <p:spPr>
            <a:xfrm rot="10800000">
              <a:off x="10336192" y="5710250"/>
              <a:ext cx="1775750" cy="1081710"/>
            </a:xfrm>
            <a:prstGeom prst="halfFrame">
              <a:avLst>
                <a:gd name="adj1" fmla="val 8407"/>
                <a:gd name="adj2" fmla="val 729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ight Triangle 8"/>
            <p:cNvSpPr/>
            <p:nvPr/>
          </p:nvSpPr>
          <p:spPr>
            <a:xfrm rot="16200000">
              <a:off x="8530491" y="3135242"/>
              <a:ext cx="6534010" cy="12934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rot="5400000" flipV="1">
              <a:off x="10272605" y="1048399"/>
              <a:ext cx="3370496" cy="97275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Pentagon 11"/>
          <p:cNvSpPr/>
          <p:nvPr/>
        </p:nvSpPr>
        <p:spPr>
          <a:xfrm>
            <a:off x="838199" y="389608"/>
            <a:ext cx="3817235" cy="484632"/>
          </a:xfrm>
          <a:prstGeom prst="homePlate">
            <a:avLst/>
          </a:prstGeom>
          <a:gradFill flip="none" rotWithShape="1">
            <a:gsLst>
              <a:gs pos="12000">
                <a:schemeClr val="accent1">
                  <a:lumMod val="89000"/>
                </a:schemeClr>
              </a:gs>
              <a:gs pos="35000">
                <a:schemeClr val="accent1">
                  <a:lumMod val="70000"/>
                </a:schemeClr>
              </a:gs>
            </a:gsLst>
            <a:path path="circle">
              <a:fillToRect l="50000" t="50000" r="50000" b="5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a:t>6</a:t>
            </a:r>
            <a:r>
              <a:rPr lang="en-US" sz="2200" smtClean="0"/>
              <a:t>. KIỂM THỬ</a:t>
            </a:r>
            <a:endParaRPr lang="en-US" sz="2200"/>
          </a:p>
        </p:txBody>
      </p:sp>
      <p:pic>
        <p:nvPicPr>
          <p:cNvPr id="3" name="Picture 2"/>
          <p:cNvPicPr>
            <a:picLocks noChangeAspect="1"/>
          </p:cNvPicPr>
          <p:nvPr/>
        </p:nvPicPr>
        <p:blipFill>
          <a:blip r:embed="rId3"/>
          <a:stretch>
            <a:fillRect/>
          </a:stretch>
        </p:blipFill>
        <p:spPr>
          <a:xfrm>
            <a:off x="2093658" y="1534776"/>
            <a:ext cx="7910245" cy="4244708"/>
          </a:xfrm>
          <a:prstGeom prst="rect">
            <a:avLst/>
          </a:prstGeom>
        </p:spPr>
      </p:pic>
    </p:spTree>
    <p:extLst>
      <p:ext uri="{BB962C8B-B14F-4D97-AF65-F5344CB8AC3E}">
        <p14:creationId xmlns:p14="http://schemas.microsoft.com/office/powerpoint/2010/main" val="558482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7265" y="91069"/>
            <a:ext cx="1643607" cy="6957913"/>
            <a:chOff x="-47265" y="91069"/>
            <a:chExt cx="1643607" cy="6957913"/>
          </a:xfrm>
          <a:gradFill>
            <a:gsLst>
              <a:gs pos="53000">
                <a:srgbClr val="0070C0"/>
              </a:gs>
              <a:gs pos="72000">
                <a:schemeClr val="accent1">
                  <a:alpha val="63000"/>
                  <a:lumMod val="72000"/>
                </a:schemeClr>
              </a:gs>
            </a:gsLst>
            <a:path path="circle">
              <a:fillToRect l="100000" t="100000"/>
            </a:path>
          </a:gradFill>
        </p:grpSpPr>
        <p:sp>
          <p:nvSpPr>
            <p:cNvPr id="5" name="Half Frame 4"/>
            <p:cNvSpPr/>
            <p:nvPr/>
          </p:nvSpPr>
          <p:spPr>
            <a:xfrm>
              <a:off x="80057" y="91069"/>
              <a:ext cx="1516285" cy="1081710"/>
            </a:xfrm>
            <a:prstGeom prst="halfFrame">
              <a:avLst>
                <a:gd name="adj1" fmla="val 8407"/>
                <a:gd name="adj2" fmla="val 729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ight Triangle 5"/>
            <p:cNvSpPr/>
            <p:nvPr/>
          </p:nvSpPr>
          <p:spPr>
            <a:xfrm>
              <a:off x="-47265" y="2442257"/>
              <a:ext cx="441768" cy="460672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10336192" y="-150471"/>
            <a:ext cx="2108038" cy="7199453"/>
            <a:chOff x="10336192" y="-150471"/>
            <a:chExt cx="2108038" cy="7199453"/>
          </a:xfrm>
          <a:gradFill>
            <a:gsLst>
              <a:gs pos="0">
                <a:srgbClr val="0070C0"/>
              </a:gs>
              <a:gs pos="100000">
                <a:schemeClr val="accent1">
                  <a:lumMod val="80000"/>
                  <a:alpha val="63000"/>
                </a:schemeClr>
              </a:gs>
            </a:gsLst>
            <a:path path="circle">
              <a:fillToRect l="100000" t="100000"/>
            </a:path>
          </a:gradFill>
        </p:grpSpPr>
        <p:sp>
          <p:nvSpPr>
            <p:cNvPr id="8" name="Half Frame 7"/>
            <p:cNvSpPr/>
            <p:nvPr/>
          </p:nvSpPr>
          <p:spPr>
            <a:xfrm rot="10800000">
              <a:off x="10336192" y="5710250"/>
              <a:ext cx="1775750" cy="1081710"/>
            </a:xfrm>
            <a:prstGeom prst="halfFrame">
              <a:avLst>
                <a:gd name="adj1" fmla="val 8407"/>
                <a:gd name="adj2" fmla="val 729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ight Triangle 8"/>
            <p:cNvSpPr/>
            <p:nvPr/>
          </p:nvSpPr>
          <p:spPr>
            <a:xfrm rot="16200000">
              <a:off x="8530491" y="3135242"/>
              <a:ext cx="6534010" cy="12934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rot="5400000" flipV="1">
              <a:off x="10272605" y="1048399"/>
              <a:ext cx="3370496" cy="97275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Pentagon 11"/>
          <p:cNvSpPr/>
          <p:nvPr/>
        </p:nvSpPr>
        <p:spPr>
          <a:xfrm>
            <a:off x="838199" y="389608"/>
            <a:ext cx="3817235" cy="484632"/>
          </a:xfrm>
          <a:prstGeom prst="homePlate">
            <a:avLst/>
          </a:prstGeom>
          <a:gradFill flip="none" rotWithShape="1">
            <a:gsLst>
              <a:gs pos="12000">
                <a:schemeClr val="accent1">
                  <a:lumMod val="89000"/>
                </a:schemeClr>
              </a:gs>
              <a:gs pos="35000">
                <a:schemeClr val="accent1">
                  <a:lumMod val="70000"/>
                </a:schemeClr>
              </a:gs>
            </a:gsLst>
            <a:path path="circle">
              <a:fillToRect l="50000" t="50000" r="50000" b="5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a:t>6</a:t>
            </a:r>
            <a:r>
              <a:rPr lang="en-US" sz="2200" smtClean="0"/>
              <a:t>. KIỂM THỬ</a:t>
            </a:r>
            <a:endParaRPr lang="en-US" sz="2200"/>
          </a:p>
        </p:txBody>
      </p:sp>
      <p:grpSp>
        <p:nvGrpSpPr>
          <p:cNvPr id="16" name="Group 15"/>
          <p:cNvGrpSpPr/>
          <p:nvPr/>
        </p:nvGrpSpPr>
        <p:grpSpPr>
          <a:xfrm>
            <a:off x="2545508" y="631924"/>
            <a:ext cx="7910245" cy="6060002"/>
            <a:chOff x="2093658" y="1097671"/>
            <a:chExt cx="7910245" cy="6060002"/>
          </a:xfrm>
        </p:grpSpPr>
        <p:pic>
          <p:nvPicPr>
            <p:cNvPr id="3" name="Picture 2"/>
            <p:cNvPicPr>
              <a:picLocks noChangeAspect="1"/>
            </p:cNvPicPr>
            <p:nvPr/>
          </p:nvPicPr>
          <p:blipFill>
            <a:blip r:embed="rId3"/>
            <a:stretch>
              <a:fillRect/>
            </a:stretch>
          </p:blipFill>
          <p:spPr>
            <a:xfrm>
              <a:off x="2093658" y="1097671"/>
              <a:ext cx="7910245" cy="4244708"/>
            </a:xfrm>
            <a:prstGeom prst="rect">
              <a:avLst/>
            </a:prstGeom>
          </p:spPr>
        </p:pic>
        <p:pic>
          <p:nvPicPr>
            <p:cNvPr id="15" name="Picture 14"/>
            <p:cNvPicPr>
              <a:picLocks noChangeAspect="1"/>
            </p:cNvPicPr>
            <p:nvPr/>
          </p:nvPicPr>
          <p:blipFill>
            <a:blip r:embed="rId4"/>
            <a:stretch>
              <a:fillRect/>
            </a:stretch>
          </p:blipFill>
          <p:spPr>
            <a:xfrm>
              <a:off x="2112709" y="1655556"/>
              <a:ext cx="7872142" cy="5502117"/>
            </a:xfrm>
            <a:prstGeom prst="rect">
              <a:avLst/>
            </a:prstGeom>
          </p:spPr>
        </p:pic>
      </p:grpSp>
    </p:spTree>
    <p:extLst>
      <p:ext uri="{BB962C8B-B14F-4D97-AF65-F5344CB8AC3E}">
        <p14:creationId xmlns:p14="http://schemas.microsoft.com/office/powerpoint/2010/main" val="607400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7265" y="91069"/>
            <a:ext cx="1643607" cy="6957913"/>
            <a:chOff x="-47265" y="91069"/>
            <a:chExt cx="1643607" cy="6957913"/>
          </a:xfrm>
          <a:gradFill>
            <a:gsLst>
              <a:gs pos="53000">
                <a:srgbClr val="0070C0"/>
              </a:gs>
              <a:gs pos="72000">
                <a:schemeClr val="accent1">
                  <a:alpha val="63000"/>
                  <a:lumMod val="72000"/>
                </a:schemeClr>
              </a:gs>
            </a:gsLst>
            <a:path path="circle">
              <a:fillToRect l="100000" t="100000"/>
            </a:path>
          </a:gradFill>
        </p:grpSpPr>
        <p:sp>
          <p:nvSpPr>
            <p:cNvPr id="5" name="Half Frame 4"/>
            <p:cNvSpPr/>
            <p:nvPr/>
          </p:nvSpPr>
          <p:spPr>
            <a:xfrm>
              <a:off x="80057" y="91069"/>
              <a:ext cx="1516285" cy="1081710"/>
            </a:xfrm>
            <a:prstGeom prst="halfFrame">
              <a:avLst>
                <a:gd name="adj1" fmla="val 8407"/>
                <a:gd name="adj2" fmla="val 729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ight Triangle 5"/>
            <p:cNvSpPr/>
            <p:nvPr/>
          </p:nvSpPr>
          <p:spPr>
            <a:xfrm>
              <a:off x="-47265" y="2442257"/>
              <a:ext cx="441768" cy="460672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10336192" y="-150471"/>
            <a:ext cx="2108038" cy="7199453"/>
            <a:chOff x="10336192" y="-150471"/>
            <a:chExt cx="2108038" cy="7199453"/>
          </a:xfrm>
          <a:gradFill>
            <a:gsLst>
              <a:gs pos="0">
                <a:srgbClr val="0070C0"/>
              </a:gs>
              <a:gs pos="100000">
                <a:schemeClr val="accent1">
                  <a:lumMod val="80000"/>
                  <a:alpha val="63000"/>
                </a:schemeClr>
              </a:gs>
            </a:gsLst>
            <a:path path="circle">
              <a:fillToRect l="100000" t="100000"/>
            </a:path>
          </a:gradFill>
        </p:grpSpPr>
        <p:sp>
          <p:nvSpPr>
            <p:cNvPr id="8" name="Half Frame 7"/>
            <p:cNvSpPr/>
            <p:nvPr/>
          </p:nvSpPr>
          <p:spPr>
            <a:xfrm rot="10800000">
              <a:off x="10336192" y="5710250"/>
              <a:ext cx="1775750" cy="1081710"/>
            </a:xfrm>
            <a:prstGeom prst="halfFrame">
              <a:avLst>
                <a:gd name="adj1" fmla="val 8407"/>
                <a:gd name="adj2" fmla="val 729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ight Triangle 8"/>
            <p:cNvSpPr/>
            <p:nvPr/>
          </p:nvSpPr>
          <p:spPr>
            <a:xfrm rot="16200000">
              <a:off x="8530491" y="3135242"/>
              <a:ext cx="6534010" cy="12934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rot="5400000" flipV="1">
              <a:off x="10272605" y="1048399"/>
              <a:ext cx="3370496" cy="97275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Pentagon 11"/>
          <p:cNvSpPr/>
          <p:nvPr/>
        </p:nvSpPr>
        <p:spPr>
          <a:xfrm>
            <a:off x="838199" y="389608"/>
            <a:ext cx="3817235" cy="484632"/>
          </a:xfrm>
          <a:prstGeom prst="homePlate">
            <a:avLst/>
          </a:prstGeom>
          <a:gradFill flip="none" rotWithShape="1">
            <a:gsLst>
              <a:gs pos="12000">
                <a:schemeClr val="accent1">
                  <a:lumMod val="89000"/>
                </a:schemeClr>
              </a:gs>
              <a:gs pos="35000">
                <a:schemeClr val="accent1">
                  <a:lumMod val="70000"/>
                </a:schemeClr>
              </a:gs>
            </a:gsLst>
            <a:path path="circle">
              <a:fillToRect l="50000" t="50000" r="50000" b="5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smtClean="0"/>
              <a:t>7. KẾT LUẬN</a:t>
            </a:r>
            <a:endParaRPr lang="en-US" sz="2200"/>
          </a:p>
        </p:txBody>
      </p:sp>
      <p:sp>
        <p:nvSpPr>
          <p:cNvPr id="11" name="Text Box 9"/>
          <p:cNvSpPr txBox="1"/>
          <p:nvPr/>
        </p:nvSpPr>
        <p:spPr>
          <a:xfrm>
            <a:off x="827404" y="1203324"/>
            <a:ext cx="10457911" cy="1815882"/>
          </a:xfrm>
          <a:prstGeom prst="rect">
            <a:avLst/>
          </a:prstGeom>
          <a:noFill/>
        </p:spPr>
        <p:txBody>
          <a:bodyPr wrap="square" rtlCol="0">
            <a:spAutoFit/>
          </a:bodyPr>
          <a:lstStyle/>
          <a:p>
            <a:r>
              <a:rPr lang="en-US" altLang="en-GB" sz="2800" b="1">
                <a:solidFill>
                  <a:srgbClr val="953735"/>
                </a:solidFill>
                <a:cs typeface="Arial" panose="020B0604020202020204" pitchFamily="34" charset="0"/>
                <a:sym typeface="+mn-ea"/>
              </a:rPr>
              <a:t>Kết luận:</a:t>
            </a:r>
          </a:p>
          <a:p>
            <a:r>
              <a:rPr lang="vi-VN" altLang="en-GB" sz="2800">
                <a:cs typeface="Arial" panose="020B0604020202020204" pitchFamily="34" charset="0"/>
                <a:sym typeface="+mn-ea"/>
              </a:rPr>
              <a:t>Chương trình </a:t>
            </a:r>
            <a:r>
              <a:rPr lang="vi-VN" altLang="en-GB" sz="2800" smtClean="0">
                <a:cs typeface="Arial" panose="020B0604020202020204" pitchFamily="34" charset="0"/>
                <a:sym typeface="+mn-ea"/>
              </a:rPr>
              <a:t>chưa </a:t>
            </a:r>
            <a:r>
              <a:rPr lang="vi-VN" altLang="en-GB" sz="2800">
                <a:cs typeface="Arial" panose="020B0604020202020204" pitchFamily="34" charset="0"/>
                <a:sym typeface="+mn-ea"/>
              </a:rPr>
              <a:t>thể giải quyết hoàn toàn bài toán chấm công và tính lương cho doanh nghiệp, nhưng vẫn đem lại giá trị sử dụng trong các doanh nghiệp nhỏ</a:t>
            </a:r>
            <a:r>
              <a:rPr lang="vi-VN" altLang="en-GB" sz="2800" smtClean="0">
                <a:cs typeface="Arial" panose="020B0604020202020204" pitchFamily="34" charset="0"/>
                <a:sym typeface="+mn-ea"/>
              </a:rPr>
              <a:t>.</a:t>
            </a:r>
            <a:endParaRPr lang="en-US">
              <a:solidFill>
                <a:schemeClr val="tx1"/>
              </a:solidFill>
            </a:endParaRPr>
          </a:p>
        </p:txBody>
      </p:sp>
      <p:sp>
        <p:nvSpPr>
          <p:cNvPr id="13" name="Text Box 5"/>
          <p:cNvSpPr txBox="1"/>
          <p:nvPr/>
        </p:nvSpPr>
        <p:spPr>
          <a:xfrm>
            <a:off x="827404" y="3220025"/>
            <a:ext cx="9647685" cy="2677656"/>
          </a:xfrm>
          <a:prstGeom prst="rect">
            <a:avLst/>
          </a:prstGeom>
          <a:noFill/>
        </p:spPr>
        <p:txBody>
          <a:bodyPr wrap="square" rtlCol="0">
            <a:spAutoFit/>
          </a:bodyPr>
          <a:lstStyle/>
          <a:p>
            <a:r>
              <a:rPr lang="en-US" altLang="en-GB" sz="2800" b="1">
                <a:solidFill>
                  <a:srgbClr val="953735"/>
                </a:solidFill>
                <a:cs typeface="Arial" panose="020B0604020202020204" pitchFamily="34" charset="0"/>
                <a:sym typeface="+mn-ea"/>
              </a:rPr>
              <a:t>Hướng phát triển</a:t>
            </a:r>
            <a:endParaRPr lang="en-US" sz="2800"/>
          </a:p>
          <a:p>
            <a:r>
              <a:rPr lang="en-US" sz="2800"/>
              <a:t>+ </a:t>
            </a:r>
            <a:r>
              <a:rPr lang="en-US" sz="2800" smtClean="0"/>
              <a:t>Hỗ trợ đa ngôn ngữ</a:t>
            </a:r>
            <a:endParaRPr lang="en-US" sz="2800"/>
          </a:p>
          <a:p>
            <a:r>
              <a:rPr lang="en-US" sz="2800" smtClean="0"/>
              <a:t>+ </a:t>
            </a:r>
            <a:r>
              <a:rPr lang="en-US" sz="2800"/>
              <a:t>Dữ liệu được đưa lên Cloud.</a:t>
            </a:r>
          </a:p>
          <a:p>
            <a:r>
              <a:rPr lang="en-US" sz="2800"/>
              <a:t>+ Khôi phục dữ liệu.</a:t>
            </a:r>
          </a:p>
          <a:p>
            <a:r>
              <a:rPr lang="en-US" sz="2800"/>
              <a:t>+ Thêm các chức năng khác: xem lịch làm, </a:t>
            </a:r>
            <a:r>
              <a:rPr lang="en-US" sz="2800" smtClean="0"/>
              <a:t>quản lý thông báo, thanh toán lương qua ATM, quản lý kho,…</a:t>
            </a:r>
            <a:endParaRPr lang="en-US" sz="2800"/>
          </a:p>
        </p:txBody>
      </p:sp>
    </p:spTree>
    <p:extLst>
      <p:ext uri="{BB962C8B-B14F-4D97-AF65-F5344CB8AC3E}">
        <p14:creationId xmlns:p14="http://schemas.microsoft.com/office/powerpoint/2010/main" val="18923956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7265" y="91069"/>
            <a:ext cx="1643607" cy="6957913"/>
            <a:chOff x="-47265" y="91069"/>
            <a:chExt cx="1643607" cy="6957913"/>
          </a:xfrm>
          <a:gradFill>
            <a:gsLst>
              <a:gs pos="53000">
                <a:srgbClr val="0070C0"/>
              </a:gs>
              <a:gs pos="72000">
                <a:schemeClr val="accent1">
                  <a:alpha val="63000"/>
                  <a:lumMod val="72000"/>
                </a:schemeClr>
              </a:gs>
            </a:gsLst>
            <a:path path="circle">
              <a:fillToRect l="100000" t="100000"/>
            </a:path>
          </a:gradFill>
        </p:grpSpPr>
        <p:sp>
          <p:nvSpPr>
            <p:cNvPr id="5" name="Half Frame 4"/>
            <p:cNvSpPr/>
            <p:nvPr/>
          </p:nvSpPr>
          <p:spPr>
            <a:xfrm>
              <a:off x="80057" y="91069"/>
              <a:ext cx="1516285" cy="1081710"/>
            </a:xfrm>
            <a:prstGeom prst="halfFrame">
              <a:avLst>
                <a:gd name="adj1" fmla="val 8407"/>
                <a:gd name="adj2" fmla="val 729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ight Triangle 5"/>
            <p:cNvSpPr/>
            <p:nvPr/>
          </p:nvSpPr>
          <p:spPr>
            <a:xfrm>
              <a:off x="-47265" y="2442257"/>
              <a:ext cx="441768" cy="460672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10336192" y="-150471"/>
            <a:ext cx="2108038" cy="7199453"/>
            <a:chOff x="10336192" y="-150471"/>
            <a:chExt cx="2108038" cy="7199453"/>
          </a:xfrm>
          <a:gradFill>
            <a:gsLst>
              <a:gs pos="0">
                <a:srgbClr val="0070C0"/>
              </a:gs>
              <a:gs pos="100000">
                <a:schemeClr val="accent1">
                  <a:lumMod val="80000"/>
                  <a:alpha val="63000"/>
                </a:schemeClr>
              </a:gs>
            </a:gsLst>
            <a:path path="circle">
              <a:fillToRect l="100000" t="100000"/>
            </a:path>
          </a:gradFill>
        </p:grpSpPr>
        <p:sp>
          <p:nvSpPr>
            <p:cNvPr id="8" name="Half Frame 7"/>
            <p:cNvSpPr/>
            <p:nvPr/>
          </p:nvSpPr>
          <p:spPr>
            <a:xfrm rot="10800000">
              <a:off x="10336192" y="5710250"/>
              <a:ext cx="1775750" cy="1081710"/>
            </a:xfrm>
            <a:prstGeom prst="halfFrame">
              <a:avLst>
                <a:gd name="adj1" fmla="val 8407"/>
                <a:gd name="adj2" fmla="val 729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ight Triangle 8"/>
            <p:cNvSpPr/>
            <p:nvPr/>
          </p:nvSpPr>
          <p:spPr>
            <a:xfrm rot="16200000">
              <a:off x="8530491" y="3135242"/>
              <a:ext cx="6534010" cy="12934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rot="5400000" flipV="1">
              <a:off x="10272605" y="1048399"/>
              <a:ext cx="3370496" cy="97275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Pentagon 11"/>
          <p:cNvSpPr/>
          <p:nvPr/>
        </p:nvSpPr>
        <p:spPr>
          <a:xfrm>
            <a:off x="838199" y="389608"/>
            <a:ext cx="3817235" cy="484632"/>
          </a:xfrm>
          <a:prstGeom prst="homePlate">
            <a:avLst/>
          </a:prstGeom>
          <a:gradFill flip="none" rotWithShape="1">
            <a:gsLst>
              <a:gs pos="12000">
                <a:schemeClr val="accent1">
                  <a:lumMod val="89000"/>
                </a:schemeClr>
              </a:gs>
              <a:gs pos="35000">
                <a:schemeClr val="accent1">
                  <a:lumMod val="70000"/>
                </a:schemeClr>
              </a:gs>
            </a:gsLst>
            <a:path path="circle">
              <a:fillToRect l="50000" t="50000" r="50000" b="5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a:t>8</a:t>
            </a:r>
            <a:r>
              <a:rPr lang="en-US" sz="2200" smtClean="0"/>
              <a:t>. KHỞI NGHIỆP</a:t>
            </a:r>
            <a:endParaRPr lang="en-US" sz="2200"/>
          </a:p>
        </p:txBody>
      </p:sp>
      <p:sp>
        <p:nvSpPr>
          <p:cNvPr id="3" name="TextBox 2"/>
          <p:cNvSpPr txBox="1"/>
          <p:nvPr/>
        </p:nvSpPr>
        <p:spPr>
          <a:xfrm>
            <a:off x="1099597" y="1267744"/>
            <a:ext cx="10514152" cy="3477875"/>
          </a:xfrm>
          <a:prstGeom prst="rect">
            <a:avLst/>
          </a:prstGeom>
          <a:noFill/>
        </p:spPr>
        <p:txBody>
          <a:bodyPr wrap="square" rtlCol="0">
            <a:spAutoFit/>
          </a:bodyPr>
          <a:lstStyle/>
          <a:p>
            <a:r>
              <a:rPr lang="vi-VN" sz="2200" smtClean="0">
                <a:latin typeface="Calibri (Body)"/>
                <a:ea typeface="Calibri" panose="020F0502020204030204" pitchFamily="34" charset="0"/>
                <a:cs typeface="Calibri" panose="020F0502020204030204" pitchFamily="34" charset="0"/>
              </a:rPr>
              <a:t/>
            </a:r>
            <a:br>
              <a:rPr lang="vi-VN" sz="2200" smtClean="0">
                <a:latin typeface="Calibri (Body)"/>
                <a:ea typeface="Calibri" panose="020F0502020204030204" pitchFamily="34" charset="0"/>
                <a:cs typeface="Calibri" panose="020F0502020204030204" pitchFamily="34" charset="0"/>
              </a:rPr>
            </a:br>
            <a:r>
              <a:rPr lang="vi-VN" sz="2200" smtClean="0">
                <a:latin typeface="Calibri (Body)"/>
                <a:ea typeface="Calibri" panose="020F0502020204030204" pitchFamily="34" charset="0"/>
                <a:cs typeface="Calibri" panose="020F0502020204030204" pitchFamily="34" charset="0"/>
              </a:rPr>
              <a:t>Nhóm nhận </a:t>
            </a:r>
            <a:r>
              <a:rPr lang="vi-VN" sz="2200">
                <a:latin typeface="Calibri (Body)"/>
                <a:ea typeface="Calibri" panose="020F0502020204030204" pitchFamily="34" charset="0"/>
                <a:cs typeface="Calibri" panose="020F0502020204030204" pitchFamily="34" charset="0"/>
              </a:rPr>
              <a:t>thấy rằng việc chấm công và tính lương trong doanh nghiệp vẫn phụ thuộc nhiều vào Excel, gây lãng phí thời gian và nhân lực. </a:t>
            </a:r>
            <a:endParaRPr lang="en-US" sz="2200" smtClean="0">
              <a:latin typeface="Calibri (Body)"/>
              <a:ea typeface="Calibri" panose="020F0502020204030204" pitchFamily="34" charset="0"/>
              <a:cs typeface="Calibri" panose="020F0502020204030204" pitchFamily="34" charset="0"/>
            </a:endParaRPr>
          </a:p>
          <a:p>
            <a:endParaRPr lang="en-US" sz="2200">
              <a:latin typeface="Calibri (Body)"/>
              <a:ea typeface="Calibri" panose="020F0502020204030204" pitchFamily="34" charset="0"/>
              <a:cs typeface="Calibri" panose="020F0502020204030204" pitchFamily="34" charset="0"/>
            </a:endParaRPr>
          </a:p>
          <a:p>
            <a:r>
              <a:rPr lang="en-US" sz="2200" smtClean="0">
                <a:latin typeface="Calibri (Body)"/>
                <a:ea typeface="Calibri" panose="020F0502020204030204" pitchFamily="34" charset="0"/>
                <a:cs typeface="Calibri" panose="020F0502020204030204" pitchFamily="34" charset="0"/>
              </a:rPr>
              <a:t>Vì vậy nhóm đưa ra </a:t>
            </a:r>
            <a:r>
              <a:rPr lang="vi-VN" sz="2200" smtClean="0">
                <a:latin typeface="Calibri (Body)"/>
                <a:ea typeface="Calibri" panose="020F0502020204030204" pitchFamily="34" charset="0"/>
                <a:cs typeface="Calibri" panose="020F0502020204030204" pitchFamily="34" charset="0"/>
              </a:rPr>
              <a:t>quyết </a:t>
            </a:r>
            <a:r>
              <a:rPr lang="vi-VN" sz="2200">
                <a:latin typeface="Calibri (Body)"/>
                <a:ea typeface="Calibri" panose="020F0502020204030204" pitchFamily="34" charset="0"/>
                <a:cs typeface="Calibri" panose="020F0502020204030204" pitchFamily="34" charset="0"/>
              </a:rPr>
              <a:t>định khởi nghiệp "SALAR" - một phần mềm quản lý lương nhằm tối ưu hóa quy trình chấm công, tính lương và đồng thời cung cấp giải pháp kiểm soát chặt chẽ hơn từ người quản </a:t>
            </a:r>
            <a:r>
              <a:rPr lang="vi-VN" sz="2200" smtClean="0">
                <a:latin typeface="Calibri (Body)"/>
                <a:ea typeface="Calibri" panose="020F0502020204030204" pitchFamily="34" charset="0"/>
                <a:cs typeface="Calibri" panose="020F0502020204030204" pitchFamily="34" charset="0"/>
              </a:rPr>
              <a:t>lý.</a:t>
            </a:r>
            <a:endParaRPr lang="en-US" sz="2200" smtClean="0">
              <a:latin typeface="Calibri (Body)"/>
              <a:ea typeface="Calibri" panose="020F0502020204030204" pitchFamily="34" charset="0"/>
              <a:cs typeface="Calibri" panose="020F0502020204030204" pitchFamily="34" charset="0"/>
            </a:endParaRPr>
          </a:p>
          <a:p>
            <a:r>
              <a:rPr lang="en-US" sz="2200">
                <a:latin typeface="Calibri (Body)"/>
                <a:ea typeface="Calibri" panose="020F0502020204030204" pitchFamily="34" charset="0"/>
                <a:cs typeface="Calibri" panose="020F0502020204030204" pitchFamily="34" charset="0"/>
              </a:rPr>
              <a:t>	</a:t>
            </a:r>
            <a:endParaRPr lang="en-US" sz="2200" smtClean="0">
              <a:latin typeface="Calibri (Body)"/>
              <a:ea typeface="Calibri" panose="020F0502020204030204" pitchFamily="34" charset="0"/>
              <a:cs typeface="Calibri" panose="020F0502020204030204" pitchFamily="34" charset="0"/>
            </a:endParaRPr>
          </a:p>
          <a:p>
            <a:r>
              <a:rPr lang="vi-VN" sz="2200" smtClean="0">
                <a:latin typeface="Calibri (Body)"/>
                <a:ea typeface="Calibri" panose="020F0502020204030204" pitchFamily="34" charset="0"/>
                <a:cs typeface="Calibri" panose="020F0502020204030204" pitchFamily="34" charset="0"/>
              </a:rPr>
              <a:t>Dự </a:t>
            </a:r>
            <a:r>
              <a:rPr lang="vi-VN" sz="2200">
                <a:latin typeface="Calibri (Body)"/>
                <a:ea typeface="Calibri" panose="020F0502020204030204" pitchFamily="34" charset="0"/>
                <a:cs typeface="Calibri" panose="020F0502020204030204" pitchFamily="34" charset="0"/>
              </a:rPr>
              <a:t>án không chỉ giảm sự phụ thuộc vào Excel mà còn giảm gánh nặng nhân lực, mang lại công cụ linh hoạt và hiệu quả cho việc quản lý lương.</a:t>
            </a:r>
            <a:endParaRPr lang="en-US" sz="2200">
              <a:latin typeface="Calibri (Body)"/>
              <a:ea typeface="Calibri" panose="020F0502020204030204" pitchFamily="34" charset="0"/>
              <a:cs typeface="Calibri" panose="020F0502020204030204" pitchFamily="34"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62847" y="97079"/>
            <a:ext cx="1214311" cy="1214311"/>
          </a:xfrm>
          <a:prstGeom prst="rect">
            <a:avLst/>
          </a:prstGeom>
        </p:spPr>
      </p:pic>
      <p:sp>
        <p:nvSpPr>
          <p:cNvPr id="15" name="TextBox 14"/>
          <p:cNvSpPr txBox="1"/>
          <p:nvPr/>
        </p:nvSpPr>
        <p:spPr>
          <a:xfrm>
            <a:off x="777239" y="952717"/>
            <a:ext cx="1313180" cy="369332"/>
          </a:xfrm>
          <a:prstGeom prst="rect">
            <a:avLst/>
          </a:prstGeom>
          <a:noFill/>
        </p:spPr>
        <p:txBody>
          <a:bodyPr wrap="none" rtlCol="0">
            <a:spAutoFit/>
          </a:bodyPr>
          <a:lstStyle/>
          <a:p>
            <a:r>
              <a:rPr lang="en-US" b="1"/>
              <a:t>8</a:t>
            </a:r>
            <a:r>
              <a:rPr lang="en-US" b="1" smtClean="0"/>
              <a:t>.1 Ý tưởng</a:t>
            </a:r>
            <a:endParaRPr lang="en-US" b="1"/>
          </a:p>
        </p:txBody>
      </p:sp>
    </p:spTree>
    <p:extLst>
      <p:ext uri="{BB962C8B-B14F-4D97-AF65-F5344CB8AC3E}">
        <p14:creationId xmlns:p14="http://schemas.microsoft.com/office/powerpoint/2010/main" val="37827298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7265" y="91069"/>
            <a:ext cx="1643607" cy="6957913"/>
            <a:chOff x="-47265" y="91069"/>
            <a:chExt cx="1643607" cy="6957913"/>
          </a:xfrm>
          <a:gradFill>
            <a:gsLst>
              <a:gs pos="53000">
                <a:srgbClr val="0070C0"/>
              </a:gs>
              <a:gs pos="72000">
                <a:schemeClr val="accent1">
                  <a:alpha val="63000"/>
                  <a:lumMod val="72000"/>
                </a:schemeClr>
              </a:gs>
            </a:gsLst>
            <a:path path="circle">
              <a:fillToRect l="100000" t="100000"/>
            </a:path>
          </a:gradFill>
        </p:grpSpPr>
        <p:sp>
          <p:nvSpPr>
            <p:cNvPr id="5" name="Half Frame 4"/>
            <p:cNvSpPr/>
            <p:nvPr/>
          </p:nvSpPr>
          <p:spPr>
            <a:xfrm>
              <a:off x="80057" y="91069"/>
              <a:ext cx="1516285" cy="1081710"/>
            </a:xfrm>
            <a:prstGeom prst="halfFrame">
              <a:avLst>
                <a:gd name="adj1" fmla="val 8407"/>
                <a:gd name="adj2" fmla="val 729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ight Triangle 5"/>
            <p:cNvSpPr/>
            <p:nvPr/>
          </p:nvSpPr>
          <p:spPr>
            <a:xfrm>
              <a:off x="-47265" y="2442257"/>
              <a:ext cx="441768" cy="460672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10336192" y="-150471"/>
            <a:ext cx="2108038" cy="7199453"/>
            <a:chOff x="10336192" y="-150471"/>
            <a:chExt cx="2108038" cy="7199453"/>
          </a:xfrm>
          <a:gradFill>
            <a:gsLst>
              <a:gs pos="0">
                <a:srgbClr val="0070C0"/>
              </a:gs>
              <a:gs pos="100000">
                <a:schemeClr val="accent1">
                  <a:lumMod val="80000"/>
                  <a:alpha val="63000"/>
                </a:schemeClr>
              </a:gs>
            </a:gsLst>
            <a:path path="circle">
              <a:fillToRect l="100000" t="100000"/>
            </a:path>
          </a:gradFill>
        </p:grpSpPr>
        <p:sp>
          <p:nvSpPr>
            <p:cNvPr id="8" name="Half Frame 7"/>
            <p:cNvSpPr/>
            <p:nvPr/>
          </p:nvSpPr>
          <p:spPr>
            <a:xfrm rot="10800000">
              <a:off x="10336192" y="5710250"/>
              <a:ext cx="1775750" cy="1081710"/>
            </a:xfrm>
            <a:prstGeom prst="halfFrame">
              <a:avLst>
                <a:gd name="adj1" fmla="val 8407"/>
                <a:gd name="adj2" fmla="val 729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ight Triangle 8"/>
            <p:cNvSpPr/>
            <p:nvPr/>
          </p:nvSpPr>
          <p:spPr>
            <a:xfrm rot="16200000">
              <a:off x="8530491" y="3135242"/>
              <a:ext cx="6534010" cy="12934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rot="5400000" flipV="1">
              <a:off x="10272605" y="1048399"/>
              <a:ext cx="3370496" cy="97275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Pentagon 11"/>
          <p:cNvSpPr/>
          <p:nvPr/>
        </p:nvSpPr>
        <p:spPr>
          <a:xfrm>
            <a:off x="838199" y="389608"/>
            <a:ext cx="3817235" cy="484632"/>
          </a:xfrm>
          <a:prstGeom prst="homePlate">
            <a:avLst/>
          </a:prstGeom>
          <a:gradFill flip="none" rotWithShape="1">
            <a:gsLst>
              <a:gs pos="12000">
                <a:schemeClr val="accent1">
                  <a:lumMod val="89000"/>
                </a:schemeClr>
              </a:gs>
              <a:gs pos="35000">
                <a:schemeClr val="accent1">
                  <a:lumMod val="70000"/>
                </a:schemeClr>
              </a:gs>
            </a:gsLst>
            <a:path path="circle">
              <a:fillToRect l="50000" t="50000" r="50000" b="5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a:t>8</a:t>
            </a:r>
            <a:r>
              <a:rPr lang="en-US" sz="2200" smtClean="0"/>
              <a:t>. KHỞI NGHIỆP</a:t>
            </a:r>
            <a:endParaRPr lang="en-US" sz="2200"/>
          </a:p>
        </p:txBody>
      </p:sp>
      <p:sp>
        <p:nvSpPr>
          <p:cNvPr id="13" name="Rectangle 12"/>
          <p:cNvSpPr/>
          <p:nvPr/>
        </p:nvSpPr>
        <p:spPr>
          <a:xfrm>
            <a:off x="1209072" y="2663232"/>
            <a:ext cx="701233" cy="701233"/>
          </a:xfrm>
          <a:prstGeom prst="rect">
            <a:avLst/>
          </a:prstGeom>
          <a:solidFill>
            <a:schemeClr val="bg1">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1209072" y="1961999"/>
            <a:ext cx="2664182" cy="701233"/>
            <a:chOff x="1245725" y="1471318"/>
            <a:chExt cx="2664182" cy="701233"/>
          </a:xfrm>
        </p:grpSpPr>
        <p:grpSp>
          <p:nvGrpSpPr>
            <p:cNvPr id="14" name="Group 13"/>
            <p:cNvGrpSpPr/>
            <p:nvPr/>
          </p:nvGrpSpPr>
          <p:grpSpPr>
            <a:xfrm>
              <a:off x="1245725" y="1471318"/>
              <a:ext cx="701233" cy="701233"/>
              <a:chOff x="1245725" y="1471318"/>
              <a:chExt cx="701233" cy="701233"/>
            </a:xfrm>
          </p:grpSpPr>
          <p:sp>
            <p:nvSpPr>
              <p:cNvPr id="2" name="Rectangle 1"/>
              <p:cNvSpPr/>
              <p:nvPr/>
            </p:nvSpPr>
            <p:spPr>
              <a:xfrm>
                <a:off x="1245725" y="1471318"/>
                <a:ext cx="701233" cy="70123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3960" y="1655137"/>
                <a:ext cx="304762" cy="304762"/>
              </a:xfrm>
              <a:prstGeom prst="rect">
                <a:avLst/>
              </a:prstGeom>
            </p:spPr>
          </p:pic>
        </p:grpSp>
        <p:sp>
          <p:nvSpPr>
            <p:cNvPr id="15" name="TextBox 14"/>
            <p:cNvSpPr txBox="1"/>
            <p:nvPr/>
          </p:nvSpPr>
          <p:spPr>
            <a:xfrm>
              <a:off x="2145193" y="1560324"/>
              <a:ext cx="1764714" cy="523220"/>
            </a:xfrm>
            <a:prstGeom prst="rect">
              <a:avLst/>
            </a:prstGeom>
            <a:noFill/>
          </p:spPr>
          <p:txBody>
            <a:bodyPr wrap="none" rtlCol="0">
              <a:spAutoFit/>
            </a:bodyPr>
            <a:lstStyle/>
            <a:p>
              <a:r>
                <a:rPr lang="en-US" sz="2800" b="1" smtClean="0"/>
                <a:t>Quảng cáo</a:t>
              </a:r>
              <a:endParaRPr lang="en-US" sz="2800" b="1"/>
            </a:p>
          </p:txBody>
        </p:sp>
      </p:grpSp>
      <p:sp>
        <p:nvSpPr>
          <p:cNvPr id="18" name="TextBox 17"/>
          <p:cNvSpPr txBox="1"/>
          <p:nvPr/>
        </p:nvSpPr>
        <p:spPr>
          <a:xfrm>
            <a:off x="4310245" y="1961999"/>
            <a:ext cx="6999085" cy="1200329"/>
          </a:xfrm>
          <a:prstGeom prst="rect">
            <a:avLst/>
          </a:prstGeom>
          <a:noFill/>
        </p:spPr>
        <p:txBody>
          <a:bodyPr wrap="square" rtlCol="0">
            <a:spAutoFit/>
          </a:bodyPr>
          <a:lstStyle/>
          <a:p>
            <a:pPr marL="342900" indent="-342900">
              <a:buFont typeface="+mj-lt"/>
              <a:buAutoNum type="arabicPeriod"/>
            </a:pPr>
            <a:r>
              <a:rPr lang="en-US" smtClean="0">
                <a:latin typeface="Calibri (Body)"/>
              </a:rPr>
              <a:t>Đi đến các doanh nghiệp để giới thiệu sản phẩm</a:t>
            </a:r>
          </a:p>
          <a:p>
            <a:pPr marL="342900" indent="-342900">
              <a:buFont typeface="+mj-lt"/>
              <a:buAutoNum type="arabicPeriod"/>
            </a:pPr>
            <a:r>
              <a:rPr lang="vi-VN" smtClean="0">
                <a:latin typeface="Calibri (Body)"/>
              </a:rPr>
              <a:t>Chạy </a:t>
            </a:r>
            <a:r>
              <a:rPr lang="vi-VN">
                <a:latin typeface="Calibri (Body)"/>
              </a:rPr>
              <a:t>chiến dịch quảng cáo trực tuyến trên các nền tảng quảng cáo khác </a:t>
            </a:r>
            <a:r>
              <a:rPr lang="vi-VN" smtClean="0">
                <a:latin typeface="Calibri (Body)"/>
              </a:rPr>
              <a:t>như</a:t>
            </a:r>
            <a:r>
              <a:rPr lang="en-US" smtClean="0">
                <a:latin typeface="Calibri (Body)"/>
              </a:rPr>
              <a:t>:</a:t>
            </a:r>
            <a:r>
              <a:rPr lang="vi-VN" smtClean="0">
                <a:latin typeface="Calibri (Body)"/>
              </a:rPr>
              <a:t>Facebook</a:t>
            </a:r>
            <a:r>
              <a:rPr lang="vi-VN">
                <a:latin typeface="Calibri (Body)"/>
              </a:rPr>
              <a:t>, LinkedIn, và Twitter để tiếp cận đối tượng mục tiêu.</a:t>
            </a:r>
            <a:endParaRPr lang="en-US">
              <a:latin typeface="Calibri (Body)"/>
            </a:endParaRPr>
          </a:p>
        </p:txBody>
      </p:sp>
      <p:sp>
        <p:nvSpPr>
          <p:cNvPr id="19" name="TextBox 18"/>
          <p:cNvSpPr txBox="1"/>
          <p:nvPr/>
        </p:nvSpPr>
        <p:spPr>
          <a:xfrm>
            <a:off x="4314853" y="3364465"/>
            <a:ext cx="4943467" cy="923330"/>
          </a:xfrm>
          <a:prstGeom prst="rect">
            <a:avLst/>
          </a:prstGeom>
          <a:noFill/>
        </p:spPr>
        <p:txBody>
          <a:bodyPr wrap="square" rtlCol="0">
            <a:spAutoFit/>
          </a:bodyPr>
          <a:lstStyle/>
          <a:p>
            <a:r>
              <a:rPr lang="vi-VN"/>
              <a:t>Tổ chức chương trình dùng thử miễn phí hoặc giảm giá để khuyến khích khách hàng mới thử nghiệm sản phẩm.</a:t>
            </a:r>
          </a:p>
        </p:txBody>
      </p:sp>
      <p:grpSp>
        <p:nvGrpSpPr>
          <p:cNvPr id="20" name="Group 19"/>
          <p:cNvGrpSpPr/>
          <p:nvPr/>
        </p:nvGrpSpPr>
        <p:grpSpPr>
          <a:xfrm>
            <a:off x="1209072" y="3368140"/>
            <a:ext cx="1084199" cy="701233"/>
            <a:chOff x="1245725" y="1471318"/>
            <a:chExt cx="1084199" cy="701233"/>
          </a:xfrm>
        </p:grpSpPr>
        <p:sp>
          <p:nvSpPr>
            <p:cNvPr id="23" name="Rectangle 22"/>
            <p:cNvSpPr/>
            <p:nvPr/>
          </p:nvSpPr>
          <p:spPr>
            <a:xfrm>
              <a:off x="1245725" y="1471318"/>
              <a:ext cx="701233" cy="70123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145193" y="1560324"/>
              <a:ext cx="184731" cy="523220"/>
            </a:xfrm>
            <a:prstGeom prst="rect">
              <a:avLst/>
            </a:prstGeom>
            <a:noFill/>
          </p:spPr>
          <p:txBody>
            <a:bodyPr wrap="none" rtlCol="0">
              <a:spAutoFit/>
            </a:bodyPr>
            <a:lstStyle/>
            <a:p>
              <a:endParaRPr lang="en-US" sz="2800" b="1"/>
            </a:p>
          </p:txBody>
        </p:sp>
      </p:gr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7307" y="3598336"/>
            <a:ext cx="304762" cy="304762"/>
          </a:xfrm>
          <a:prstGeom prst="rect">
            <a:avLst/>
          </a:prstGeom>
        </p:spPr>
      </p:pic>
      <p:sp>
        <p:nvSpPr>
          <p:cNvPr id="26" name="TextBox 25"/>
          <p:cNvSpPr txBox="1"/>
          <p:nvPr/>
        </p:nvSpPr>
        <p:spPr>
          <a:xfrm>
            <a:off x="2108540" y="3444065"/>
            <a:ext cx="1786066" cy="523220"/>
          </a:xfrm>
          <a:prstGeom prst="rect">
            <a:avLst/>
          </a:prstGeom>
          <a:noFill/>
        </p:spPr>
        <p:txBody>
          <a:bodyPr wrap="none" rtlCol="0">
            <a:spAutoFit/>
          </a:bodyPr>
          <a:lstStyle/>
          <a:p>
            <a:r>
              <a:rPr lang="en-US" sz="2800" b="1" smtClean="0"/>
              <a:t>Chính sách</a:t>
            </a:r>
            <a:endParaRPr lang="en-US" sz="2800" b="1"/>
          </a:p>
        </p:txBody>
      </p:sp>
      <p:sp>
        <p:nvSpPr>
          <p:cNvPr id="30" name="TextBox 29"/>
          <p:cNvSpPr txBox="1"/>
          <p:nvPr/>
        </p:nvSpPr>
        <p:spPr>
          <a:xfrm>
            <a:off x="2108540" y="4872678"/>
            <a:ext cx="1327479" cy="523220"/>
          </a:xfrm>
          <a:prstGeom prst="rect">
            <a:avLst/>
          </a:prstGeom>
          <a:noFill/>
        </p:spPr>
        <p:txBody>
          <a:bodyPr wrap="none" rtlCol="0">
            <a:spAutoFit/>
          </a:bodyPr>
          <a:lstStyle/>
          <a:p>
            <a:r>
              <a:rPr lang="en-US" sz="2800" b="1" smtClean="0"/>
              <a:t>Gọi vốn</a:t>
            </a:r>
            <a:endParaRPr lang="en-US" sz="2800" b="1"/>
          </a:p>
        </p:txBody>
      </p:sp>
      <p:sp>
        <p:nvSpPr>
          <p:cNvPr id="31" name="Rectangle 30"/>
          <p:cNvSpPr/>
          <p:nvPr/>
        </p:nvSpPr>
        <p:spPr>
          <a:xfrm>
            <a:off x="1209072" y="4083372"/>
            <a:ext cx="701233" cy="701233"/>
          </a:xfrm>
          <a:prstGeom prst="rect">
            <a:avLst/>
          </a:prstGeom>
          <a:solidFill>
            <a:schemeClr val="bg1">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1209072" y="4798604"/>
            <a:ext cx="701233" cy="70123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7307" y="4981907"/>
            <a:ext cx="304762" cy="304762"/>
          </a:xfrm>
          <a:prstGeom prst="rect">
            <a:avLst/>
          </a:prstGeom>
        </p:spPr>
      </p:pic>
      <p:sp>
        <p:nvSpPr>
          <p:cNvPr id="34" name="TextBox 33"/>
          <p:cNvSpPr txBox="1"/>
          <p:nvPr/>
        </p:nvSpPr>
        <p:spPr>
          <a:xfrm>
            <a:off x="777239" y="952717"/>
            <a:ext cx="1572866" cy="369332"/>
          </a:xfrm>
          <a:prstGeom prst="rect">
            <a:avLst/>
          </a:prstGeom>
          <a:noFill/>
        </p:spPr>
        <p:txBody>
          <a:bodyPr wrap="none" rtlCol="0">
            <a:spAutoFit/>
          </a:bodyPr>
          <a:lstStyle/>
          <a:p>
            <a:r>
              <a:rPr lang="en-US" b="1" smtClean="0"/>
              <a:t>8.2 Chiến lược</a:t>
            </a:r>
            <a:endParaRPr lang="en-US" b="1"/>
          </a:p>
        </p:txBody>
      </p:sp>
    </p:spTree>
    <p:extLst>
      <p:ext uri="{BB962C8B-B14F-4D97-AF65-F5344CB8AC3E}">
        <p14:creationId xmlns:p14="http://schemas.microsoft.com/office/powerpoint/2010/main" val="38027903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7265" y="91069"/>
            <a:ext cx="1643607" cy="6957913"/>
            <a:chOff x="-47265" y="91069"/>
            <a:chExt cx="1643607" cy="6957913"/>
          </a:xfrm>
          <a:gradFill>
            <a:gsLst>
              <a:gs pos="53000">
                <a:srgbClr val="0070C0"/>
              </a:gs>
              <a:gs pos="72000">
                <a:schemeClr val="accent1">
                  <a:alpha val="63000"/>
                  <a:lumMod val="72000"/>
                </a:schemeClr>
              </a:gs>
            </a:gsLst>
            <a:path path="circle">
              <a:fillToRect l="100000" t="100000"/>
            </a:path>
          </a:gradFill>
        </p:grpSpPr>
        <p:sp>
          <p:nvSpPr>
            <p:cNvPr id="5" name="Half Frame 4"/>
            <p:cNvSpPr/>
            <p:nvPr/>
          </p:nvSpPr>
          <p:spPr>
            <a:xfrm>
              <a:off x="80057" y="91069"/>
              <a:ext cx="1516285" cy="1081710"/>
            </a:xfrm>
            <a:prstGeom prst="halfFrame">
              <a:avLst>
                <a:gd name="adj1" fmla="val 8407"/>
                <a:gd name="adj2" fmla="val 729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ight Triangle 5"/>
            <p:cNvSpPr/>
            <p:nvPr/>
          </p:nvSpPr>
          <p:spPr>
            <a:xfrm>
              <a:off x="-47265" y="2442257"/>
              <a:ext cx="441768" cy="460672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10336192" y="-150471"/>
            <a:ext cx="2108038" cy="7199453"/>
            <a:chOff x="10336192" y="-150471"/>
            <a:chExt cx="2108038" cy="7199453"/>
          </a:xfrm>
          <a:gradFill>
            <a:gsLst>
              <a:gs pos="0">
                <a:srgbClr val="0070C0"/>
              </a:gs>
              <a:gs pos="100000">
                <a:schemeClr val="accent1">
                  <a:lumMod val="80000"/>
                  <a:alpha val="63000"/>
                </a:schemeClr>
              </a:gs>
            </a:gsLst>
            <a:path path="circle">
              <a:fillToRect l="100000" t="100000"/>
            </a:path>
          </a:gradFill>
        </p:grpSpPr>
        <p:sp>
          <p:nvSpPr>
            <p:cNvPr id="8" name="Half Frame 7"/>
            <p:cNvSpPr/>
            <p:nvPr/>
          </p:nvSpPr>
          <p:spPr>
            <a:xfrm rot="10800000">
              <a:off x="10336192" y="5710250"/>
              <a:ext cx="1775750" cy="1081710"/>
            </a:xfrm>
            <a:prstGeom prst="halfFrame">
              <a:avLst>
                <a:gd name="adj1" fmla="val 8407"/>
                <a:gd name="adj2" fmla="val 729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ight Triangle 8"/>
            <p:cNvSpPr/>
            <p:nvPr/>
          </p:nvSpPr>
          <p:spPr>
            <a:xfrm rot="16200000">
              <a:off x="8530491" y="3135242"/>
              <a:ext cx="6534010" cy="12934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rot="5400000" flipV="1">
              <a:off x="10272605" y="1048399"/>
              <a:ext cx="3370496" cy="97275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Pentagon 11"/>
          <p:cNvSpPr/>
          <p:nvPr/>
        </p:nvSpPr>
        <p:spPr>
          <a:xfrm>
            <a:off x="838199" y="389608"/>
            <a:ext cx="3817235" cy="484632"/>
          </a:xfrm>
          <a:prstGeom prst="homePlate">
            <a:avLst/>
          </a:prstGeom>
          <a:gradFill flip="none" rotWithShape="1">
            <a:gsLst>
              <a:gs pos="12000">
                <a:schemeClr val="accent1">
                  <a:lumMod val="89000"/>
                </a:schemeClr>
              </a:gs>
              <a:gs pos="35000">
                <a:schemeClr val="accent1">
                  <a:lumMod val="70000"/>
                </a:schemeClr>
              </a:gs>
            </a:gsLst>
            <a:path path="circle">
              <a:fillToRect l="50000" t="50000" r="50000" b="5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a:t>8</a:t>
            </a:r>
            <a:r>
              <a:rPr lang="en-US" sz="2200" smtClean="0"/>
              <a:t>. KHỞI NGHIỆP</a:t>
            </a:r>
            <a:endParaRPr lang="en-US" sz="2200"/>
          </a:p>
        </p:txBody>
      </p:sp>
      <p:sp>
        <p:nvSpPr>
          <p:cNvPr id="11" name="TextBox 10"/>
          <p:cNvSpPr txBox="1"/>
          <p:nvPr/>
        </p:nvSpPr>
        <p:spPr>
          <a:xfrm>
            <a:off x="777239" y="952717"/>
            <a:ext cx="2737224" cy="369332"/>
          </a:xfrm>
          <a:prstGeom prst="rect">
            <a:avLst/>
          </a:prstGeom>
          <a:noFill/>
        </p:spPr>
        <p:txBody>
          <a:bodyPr wrap="none" rtlCol="0">
            <a:spAutoFit/>
          </a:bodyPr>
          <a:lstStyle/>
          <a:p>
            <a:r>
              <a:rPr lang="en-US" b="1" smtClean="0"/>
              <a:t>8.3 Tại sao lựa chọn SALAR</a:t>
            </a:r>
            <a:endParaRPr lang="en-US" b="1"/>
          </a:p>
        </p:txBody>
      </p:sp>
      <p:sp>
        <p:nvSpPr>
          <p:cNvPr id="13" name="Text Box 12"/>
          <p:cNvSpPr txBox="1"/>
          <p:nvPr/>
        </p:nvSpPr>
        <p:spPr>
          <a:xfrm>
            <a:off x="993139" y="3476989"/>
            <a:ext cx="2327910" cy="369332"/>
          </a:xfrm>
          <a:prstGeom prst="rect">
            <a:avLst/>
          </a:prstGeom>
          <a:noFill/>
        </p:spPr>
        <p:txBody>
          <a:bodyPr wrap="square" rtlCol="0">
            <a:spAutoFit/>
          </a:bodyPr>
          <a:lstStyle/>
          <a:p>
            <a:pPr algn="ctr"/>
            <a:r>
              <a:rPr lang="en-US" b="1"/>
              <a:t>Nâng cấp miễn </a:t>
            </a:r>
            <a:r>
              <a:rPr lang="en-US" b="1" smtClean="0"/>
              <a:t>phí</a:t>
            </a:r>
            <a:endParaRPr lang="en-US" b="1"/>
          </a:p>
        </p:txBody>
      </p:sp>
      <p:pic>
        <p:nvPicPr>
          <p:cNvPr id="14" name="Picture Placeholder 3" descr="update"/>
          <p:cNvPicPr>
            <a:picLocks noChangeAspect="1"/>
          </p:cNvPicPr>
          <p:nvPr/>
        </p:nvPicPr>
        <p:blipFill>
          <a:blip r:embed="rId3"/>
          <a:stretch>
            <a:fillRect/>
          </a:stretch>
        </p:blipFill>
        <p:spPr>
          <a:xfrm>
            <a:off x="777239" y="1617709"/>
            <a:ext cx="2886710" cy="1649095"/>
          </a:xfrm>
          <a:prstGeom prst="rect">
            <a:avLst/>
          </a:prstGeom>
          <a:noFill/>
          <a:ln>
            <a:noFill/>
          </a:ln>
        </p:spPr>
      </p:pic>
      <p:pic>
        <p:nvPicPr>
          <p:cNvPr id="2050" name="Picture 2" descr="Tự động hóa thao tác - Các công cụ tự động hóa tốt nhấ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19505" y="1617709"/>
            <a:ext cx="3087850" cy="1675111"/>
          </a:xfrm>
          <a:prstGeom prst="rect">
            <a:avLst/>
          </a:prstGeom>
          <a:noFill/>
          <a:extLst>
            <a:ext uri="{909E8E84-426E-40DD-AFC4-6F175D3DCCD1}">
              <a14:hiddenFill xmlns:a14="http://schemas.microsoft.com/office/drawing/2010/main">
                <a:solidFill>
                  <a:srgbClr val="FFFFFF"/>
                </a:solidFill>
              </a14:hiddenFill>
            </a:ext>
          </a:extLst>
        </p:spPr>
      </p:pic>
      <p:sp>
        <p:nvSpPr>
          <p:cNvPr id="15" name="Text Box 12"/>
          <p:cNvSpPr txBox="1"/>
          <p:nvPr/>
        </p:nvSpPr>
        <p:spPr>
          <a:xfrm>
            <a:off x="4483984" y="3476989"/>
            <a:ext cx="2751921" cy="646331"/>
          </a:xfrm>
          <a:prstGeom prst="rect">
            <a:avLst/>
          </a:prstGeom>
          <a:noFill/>
        </p:spPr>
        <p:txBody>
          <a:bodyPr wrap="square" rtlCol="0">
            <a:spAutoFit/>
          </a:bodyPr>
          <a:lstStyle/>
          <a:p>
            <a:pPr algn="ctr"/>
            <a:r>
              <a:rPr lang="en-US" b="1" smtClean="0"/>
              <a:t>Đơn giản hóa quy trình giao việc</a:t>
            </a:r>
            <a:endParaRPr lang="en-US" b="1"/>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63339" y="1440162"/>
            <a:ext cx="1826642" cy="1826642"/>
          </a:xfrm>
          <a:prstGeom prst="rect">
            <a:avLst/>
          </a:prstGeom>
        </p:spPr>
      </p:pic>
      <p:sp>
        <p:nvSpPr>
          <p:cNvPr id="16" name="Text Box 12"/>
          <p:cNvSpPr txBox="1"/>
          <p:nvPr/>
        </p:nvSpPr>
        <p:spPr>
          <a:xfrm>
            <a:off x="8542461" y="3476989"/>
            <a:ext cx="2327910" cy="646331"/>
          </a:xfrm>
          <a:prstGeom prst="rect">
            <a:avLst/>
          </a:prstGeom>
          <a:noFill/>
        </p:spPr>
        <p:txBody>
          <a:bodyPr wrap="square" rtlCol="0">
            <a:spAutoFit/>
          </a:bodyPr>
          <a:lstStyle/>
          <a:p>
            <a:pPr algn="ctr"/>
            <a:r>
              <a:rPr lang="en-US" b="1" smtClean="0"/>
              <a:t>Tiện lợi &amp; linh hoạt</a:t>
            </a:r>
          </a:p>
          <a:p>
            <a:pPr algn="ctr"/>
            <a:r>
              <a:rPr lang="en-US" smtClean="0"/>
              <a:t>Hỗ trợ đa thiết bị</a:t>
            </a:r>
            <a:endParaRPr lang="en-US"/>
          </a:p>
        </p:txBody>
      </p:sp>
    </p:spTree>
    <p:extLst>
      <p:ext uri="{BB962C8B-B14F-4D97-AF65-F5344CB8AC3E}">
        <p14:creationId xmlns:p14="http://schemas.microsoft.com/office/powerpoint/2010/main" val="16255348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22D4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3262" y="1083760"/>
            <a:ext cx="5095875" cy="738142"/>
          </a:xfrm>
          <a:noFill/>
        </p:spPr>
        <p:txBody>
          <a:bodyPr>
            <a:noAutofit/>
          </a:bodyPr>
          <a:lstStyle/>
          <a:p>
            <a:r>
              <a:rPr lang="en-US" sz="2800" b="0" smtClean="0">
                <a:effectLst/>
                <a:latin typeface="Calibri (Body)"/>
              </a:rPr>
              <a:t>Nhóm 07 – thành viên</a:t>
            </a:r>
            <a:endParaRPr lang="en-US" sz="2800" b="0">
              <a:effectLst/>
              <a:latin typeface="Calibri (Body)"/>
            </a:endParaRPr>
          </a:p>
        </p:txBody>
      </p:sp>
      <p:grpSp>
        <p:nvGrpSpPr>
          <p:cNvPr id="6" name="Group 5"/>
          <p:cNvGrpSpPr/>
          <p:nvPr/>
        </p:nvGrpSpPr>
        <p:grpSpPr>
          <a:xfrm>
            <a:off x="1131568" y="2462220"/>
            <a:ext cx="5678807" cy="2488637"/>
            <a:chOff x="1322068" y="1452570"/>
            <a:chExt cx="5678807" cy="2488637"/>
          </a:xfrm>
        </p:grpSpPr>
        <p:sp>
          <p:nvSpPr>
            <p:cNvPr id="3" name="TextBox 2"/>
            <p:cNvSpPr txBox="1"/>
            <p:nvPr/>
          </p:nvSpPr>
          <p:spPr>
            <a:xfrm flipH="1">
              <a:off x="1322069" y="1452570"/>
              <a:ext cx="5678806" cy="1200329"/>
            </a:xfrm>
            <a:prstGeom prst="rect">
              <a:avLst/>
            </a:prstGeom>
            <a:noFill/>
          </p:spPr>
          <p:txBody>
            <a:bodyPr wrap="square" rtlCol="0">
              <a:spAutoFit/>
            </a:bodyPr>
            <a:lstStyle/>
            <a:p>
              <a:r>
                <a:rPr lang="en-US">
                  <a:latin typeface="Calibri (Body)"/>
                </a:rPr>
                <a:t>1.	Nguyễn Thành </a:t>
              </a:r>
              <a:r>
                <a:rPr lang="en-US">
                  <a:latin typeface="Calibri (Body)"/>
                </a:rPr>
                <a:t>An </a:t>
              </a:r>
              <a:r>
                <a:rPr lang="en-US" smtClean="0">
                  <a:latin typeface="Calibri (Body)"/>
                </a:rPr>
                <a:t>(Nhóm trưởng)</a:t>
              </a:r>
              <a:endParaRPr lang="en-US">
                <a:latin typeface="Calibri (Body)"/>
              </a:endParaRPr>
            </a:p>
            <a:p>
              <a:r>
                <a:rPr lang="en-US">
                  <a:latin typeface="Calibri (Body)"/>
                </a:rPr>
                <a:t>2.	Nguyễn </a:t>
              </a:r>
              <a:r>
                <a:rPr lang="en-US">
                  <a:latin typeface="Calibri (Body)"/>
                </a:rPr>
                <a:t>Tuấn </a:t>
              </a:r>
              <a:r>
                <a:rPr lang="en-US" smtClean="0">
                  <a:latin typeface="Calibri (Body)"/>
                </a:rPr>
                <a:t>Hùng</a:t>
              </a:r>
              <a:endParaRPr lang="en-US">
                <a:latin typeface="Calibri (Body)"/>
              </a:endParaRPr>
            </a:p>
            <a:p>
              <a:r>
                <a:rPr lang="en-US">
                  <a:latin typeface="Calibri (Body)"/>
                </a:rPr>
                <a:t>3.	Trần Vũ </a:t>
              </a:r>
              <a:r>
                <a:rPr lang="en-US">
                  <a:latin typeface="Calibri (Body)"/>
                </a:rPr>
                <a:t>Minh </a:t>
              </a:r>
              <a:r>
                <a:rPr lang="en-US" smtClean="0">
                  <a:latin typeface="Calibri (Body)"/>
                </a:rPr>
                <a:t>Nhật</a:t>
              </a:r>
              <a:endParaRPr lang="en-US">
                <a:latin typeface="Calibri (Body)"/>
              </a:endParaRPr>
            </a:p>
            <a:p>
              <a:r>
                <a:rPr lang="en-US">
                  <a:latin typeface="Calibri (Body)"/>
                </a:rPr>
                <a:t>4.	Nguyễn </a:t>
              </a:r>
              <a:r>
                <a:rPr lang="en-US">
                  <a:latin typeface="Calibri (Body)"/>
                </a:rPr>
                <a:t>Hồng </a:t>
              </a:r>
              <a:r>
                <a:rPr lang="en-US" smtClean="0">
                  <a:latin typeface="Calibri (Body)"/>
                </a:rPr>
                <a:t>Quân</a:t>
              </a:r>
              <a:endParaRPr lang="en-US">
                <a:latin typeface="Calibri (Body)"/>
              </a:endParaRPr>
            </a:p>
          </p:txBody>
        </p:sp>
        <p:sp>
          <p:nvSpPr>
            <p:cNvPr id="4" name="TextBox 3"/>
            <p:cNvSpPr txBox="1"/>
            <p:nvPr/>
          </p:nvSpPr>
          <p:spPr>
            <a:xfrm flipH="1">
              <a:off x="1322068" y="3076575"/>
              <a:ext cx="5364481" cy="369332"/>
            </a:xfrm>
            <a:prstGeom prst="rect">
              <a:avLst/>
            </a:prstGeom>
            <a:noFill/>
          </p:spPr>
          <p:txBody>
            <a:bodyPr wrap="square" rtlCol="0">
              <a:spAutoFit/>
            </a:bodyPr>
            <a:lstStyle/>
            <a:p>
              <a:r>
                <a:rPr lang="en-US" smtClean="0">
                  <a:latin typeface="Calibri (Body)"/>
                </a:rPr>
                <a:t>Tên ứng dụng:  Ứng dụng quản lý lương SALAR</a:t>
              </a:r>
              <a:endParaRPr lang="en-US">
                <a:latin typeface="Calibri (Body)"/>
              </a:endParaRPr>
            </a:p>
          </p:txBody>
        </p:sp>
        <p:sp>
          <p:nvSpPr>
            <p:cNvPr id="5" name="TextBox 4"/>
            <p:cNvSpPr txBox="1"/>
            <p:nvPr/>
          </p:nvSpPr>
          <p:spPr>
            <a:xfrm flipH="1">
              <a:off x="1322068" y="3571875"/>
              <a:ext cx="5326383" cy="369332"/>
            </a:xfrm>
            <a:prstGeom prst="rect">
              <a:avLst/>
            </a:prstGeom>
            <a:noFill/>
          </p:spPr>
          <p:txBody>
            <a:bodyPr wrap="square" rtlCol="0">
              <a:spAutoFit/>
            </a:bodyPr>
            <a:lstStyle/>
            <a:p>
              <a:r>
                <a:rPr lang="en-US">
                  <a:latin typeface="Calibri (Body)"/>
                </a:rPr>
                <a:t>Thời gian thực hiện:Từ 22/08/2023 </a:t>
              </a:r>
              <a:r>
                <a:rPr lang="en-US">
                  <a:latin typeface="Calibri (Body)"/>
                </a:rPr>
                <a:t>đến </a:t>
              </a:r>
              <a:r>
                <a:rPr lang="en-US" smtClean="0">
                  <a:latin typeface="Calibri (Body)"/>
                </a:rPr>
                <a:t>2/12/2023 </a:t>
              </a:r>
              <a:endParaRPr lang="en-US">
                <a:latin typeface="Calibri (Body)"/>
              </a:endParaRPr>
            </a:p>
          </p:txBody>
        </p:sp>
      </p:grpSp>
    </p:spTree>
    <p:extLst>
      <p:ext uri="{BB962C8B-B14F-4D97-AF65-F5344CB8AC3E}">
        <p14:creationId xmlns:p14="http://schemas.microsoft.com/office/powerpoint/2010/main" val="5314147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22D4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4347" y="2368952"/>
            <a:ext cx="10353761" cy="1326321"/>
          </a:xfrm>
          <a:noFill/>
        </p:spPr>
        <p:txBody>
          <a:bodyPr>
            <a:noAutofit/>
          </a:bodyPr>
          <a:lstStyle/>
          <a:p>
            <a:r>
              <a:rPr lang="en-US" sz="12000" smtClean="0">
                <a:effectLst>
                  <a:outerShdw dist="88900" dir="2700000" algn="tl" rotWithShape="0">
                    <a:srgbClr val="000000">
                      <a:alpha val="85000"/>
                    </a:srgbClr>
                  </a:outerShdw>
                </a:effectLst>
              </a:rPr>
              <a:t>THANK YOU</a:t>
            </a:r>
            <a:endParaRPr lang="en-US" sz="12000">
              <a:effectLst>
                <a:outerShdw dist="88900" dir="2700000" algn="tl" rotWithShape="0">
                  <a:srgbClr val="000000">
                    <a:alpha val="85000"/>
                  </a:srgbClr>
                </a:outerShdw>
              </a:effectLst>
            </a:endParaRPr>
          </a:p>
        </p:txBody>
      </p:sp>
    </p:spTree>
    <p:extLst>
      <p:ext uri="{BB962C8B-B14F-4D97-AF65-F5344CB8AC3E}">
        <p14:creationId xmlns:p14="http://schemas.microsoft.com/office/powerpoint/2010/main" val="39931571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8000" r="-4000" b="-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mtClean="0">
                <a:solidFill>
                  <a:schemeClr val="bg1"/>
                </a:solidFill>
                <a:latin typeface="+mn-lt"/>
                <a:cs typeface="Arial" panose="020B0604020202020204" pitchFamily="34" charset="0"/>
              </a:rPr>
              <a:t>Nội Dung Chính</a:t>
            </a:r>
            <a:endParaRPr lang="en-US" b="1">
              <a:solidFill>
                <a:schemeClr val="bg1"/>
              </a:solidFill>
              <a:latin typeface="+mn-lt"/>
              <a:cs typeface="Arial" panose="020B0604020202020204" pitchFamily="34" charset="0"/>
            </a:endParaRPr>
          </a:p>
        </p:txBody>
      </p:sp>
      <p:grpSp>
        <p:nvGrpSpPr>
          <p:cNvPr id="26" name="Group 25"/>
          <p:cNvGrpSpPr/>
          <p:nvPr/>
        </p:nvGrpSpPr>
        <p:grpSpPr>
          <a:xfrm>
            <a:off x="-47265" y="91069"/>
            <a:ext cx="1643607" cy="6957913"/>
            <a:chOff x="-47265" y="91069"/>
            <a:chExt cx="1643607" cy="6957913"/>
          </a:xfrm>
          <a:gradFill>
            <a:gsLst>
              <a:gs pos="53000">
                <a:srgbClr val="0070C0"/>
              </a:gs>
              <a:gs pos="72000">
                <a:schemeClr val="accent1">
                  <a:alpha val="63000"/>
                  <a:lumMod val="72000"/>
                </a:schemeClr>
              </a:gs>
            </a:gsLst>
            <a:path path="circle">
              <a:fillToRect l="100000" t="100000"/>
            </a:path>
          </a:gradFill>
        </p:grpSpPr>
        <p:sp>
          <p:nvSpPr>
            <p:cNvPr id="4" name="Half Frame 3"/>
            <p:cNvSpPr/>
            <p:nvPr/>
          </p:nvSpPr>
          <p:spPr>
            <a:xfrm>
              <a:off x="80057" y="91069"/>
              <a:ext cx="1516285" cy="1081710"/>
            </a:xfrm>
            <a:prstGeom prst="halfFrame">
              <a:avLst>
                <a:gd name="adj1" fmla="val 8407"/>
                <a:gd name="adj2" fmla="val 729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ight Triangle 8"/>
            <p:cNvSpPr/>
            <p:nvPr/>
          </p:nvSpPr>
          <p:spPr>
            <a:xfrm>
              <a:off x="-47265" y="2442257"/>
              <a:ext cx="441768" cy="460672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10336192" y="-150471"/>
            <a:ext cx="2108038" cy="7199453"/>
            <a:chOff x="10336192" y="-150471"/>
            <a:chExt cx="2108038" cy="7199453"/>
          </a:xfrm>
          <a:gradFill>
            <a:gsLst>
              <a:gs pos="0">
                <a:srgbClr val="0070C0"/>
              </a:gs>
              <a:gs pos="100000">
                <a:schemeClr val="accent1">
                  <a:lumMod val="80000"/>
                  <a:alpha val="63000"/>
                </a:schemeClr>
              </a:gs>
            </a:gsLst>
            <a:path path="circle">
              <a:fillToRect l="100000" t="100000"/>
            </a:path>
          </a:gradFill>
        </p:grpSpPr>
        <p:sp>
          <p:nvSpPr>
            <p:cNvPr id="5" name="Half Frame 4"/>
            <p:cNvSpPr/>
            <p:nvPr/>
          </p:nvSpPr>
          <p:spPr>
            <a:xfrm rot="10800000">
              <a:off x="10336192" y="5710250"/>
              <a:ext cx="1775750" cy="1081710"/>
            </a:xfrm>
            <a:prstGeom prst="halfFrame">
              <a:avLst>
                <a:gd name="adj1" fmla="val 8407"/>
                <a:gd name="adj2" fmla="val 729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ight Triangle 9"/>
            <p:cNvSpPr/>
            <p:nvPr/>
          </p:nvSpPr>
          <p:spPr>
            <a:xfrm rot="16200000">
              <a:off x="8530491" y="3135242"/>
              <a:ext cx="6534010" cy="12934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p:cNvSpPr/>
            <p:nvPr/>
          </p:nvSpPr>
          <p:spPr>
            <a:xfrm rot="5400000" flipV="1">
              <a:off x="10272605" y="1048399"/>
              <a:ext cx="3370496" cy="97275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Pentagon 12"/>
          <p:cNvSpPr/>
          <p:nvPr/>
        </p:nvSpPr>
        <p:spPr>
          <a:xfrm>
            <a:off x="916811" y="1448372"/>
            <a:ext cx="3817235" cy="484632"/>
          </a:xfrm>
          <a:prstGeom prst="homePlate">
            <a:avLst/>
          </a:prstGeom>
          <a:gradFill flip="none" rotWithShape="1">
            <a:gsLst>
              <a:gs pos="12000">
                <a:schemeClr val="accent1">
                  <a:lumMod val="89000"/>
                </a:schemeClr>
              </a:gs>
              <a:gs pos="35000">
                <a:schemeClr val="accent1">
                  <a:lumMod val="70000"/>
                </a:schemeClr>
              </a:gs>
            </a:gsLst>
            <a:path path="circle">
              <a:fillToRect l="50000" t="50000" r="50000" b="5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smtClean="0"/>
              <a:t>1. GIỚI THIỆU – ĐẶT VẤN ĐỀ</a:t>
            </a:r>
            <a:endParaRPr lang="en-US" sz="2200"/>
          </a:p>
        </p:txBody>
      </p:sp>
      <p:sp>
        <p:nvSpPr>
          <p:cNvPr id="17" name="Pentagon 16"/>
          <p:cNvSpPr/>
          <p:nvPr/>
        </p:nvSpPr>
        <p:spPr>
          <a:xfrm>
            <a:off x="916810" y="2023402"/>
            <a:ext cx="3817235" cy="484632"/>
          </a:xfrm>
          <a:prstGeom prst="homePlate">
            <a:avLst/>
          </a:prstGeom>
          <a:gradFill flip="none" rotWithShape="1">
            <a:gsLst>
              <a:gs pos="12000">
                <a:schemeClr val="accent1">
                  <a:lumMod val="89000"/>
                </a:schemeClr>
              </a:gs>
              <a:gs pos="35000">
                <a:schemeClr val="accent1">
                  <a:lumMod val="70000"/>
                </a:schemeClr>
              </a:gs>
            </a:gsLst>
            <a:path path="circle">
              <a:fillToRect l="50000" t="50000" r="50000" b="5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smtClean="0"/>
              <a:t>2. KẾ HOẠCH THỰC HIỆN</a:t>
            </a:r>
            <a:endParaRPr lang="en-US" sz="2200"/>
          </a:p>
        </p:txBody>
      </p:sp>
      <p:sp>
        <p:nvSpPr>
          <p:cNvPr id="18" name="Pentagon 17"/>
          <p:cNvSpPr/>
          <p:nvPr/>
        </p:nvSpPr>
        <p:spPr>
          <a:xfrm>
            <a:off x="916809" y="2598432"/>
            <a:ext cx="3817235" cy="484632"/>
          </a:xfrm>
          <a:prstGeom prst="homePlate">
            <a:avLst/>
          </a:prstGeom>
          <a:gradFill flip="none" rotWithShape="1">
            <a:gsLst>
              <a:gs pos="12000">
                <a:schemeClr val="accent1">
                  <a:lumMod val="89000"/>
                </a:schemeClr>
              </a:gs>
              <a:gs pos="35000">
                <a:schemeClr val="accent1">
                  <a:lumMod val="70000"/>
                </a:schemeClr>
              </a:gs>
            </a:gsLst>
            <a:path path="circle">
              <a:fillToRect l="50000" t="50000" r="50000" b="5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smtClean="0"/>
              <a:t>3. PHÂN TÍCH</a:t>
            </a:r>
            <a:endParaRPr lang="en-US" sz="2200"/>
          </a:p>
        </p:txBody>
      </p:sp>
      <p:sp>
        <p:nvSpPr>
          <p:cNvPr id="19" name="Pentagon 18"/>
          <p:cNvSpPr/>
          <p:nvPr/>
        </p:nvSpPr>
        <p:spPr>
          <a:xfrm>
            <a:off x="916808" y="3173462"/>
            <a:ext cx="3817235" cy="484632"/>
          </a:xfrm>
          <a:prstGeom prst="homePlate">
            <a:avLst/>
          </a:prstGeom>
          <a:gradFill flip="none" rotWithShape="1">
            <a:gsLst>
              <a:gs pos="12000">
                <a:schemeClr val="accent1">
                  <a:lumMod val="89000"/>
                </a:schemeClr>
              </a:gs>
              <a:gs pos="35000">
                <a:schemeClr val="accent1">
                  <a:lumMod val="70000"/>
                </a:schemeClr>
              </a:gs>
            </a:gsLst>
            <a:path path="circle">
              <a:fillToRect l="50000" t="50000" r="50000" b="5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smtClean="0"/>
              <a:t>4. THIẾT KẾ</a:t>
            </a:r>
            <a:endParaRPr lang="en-US" sz="2200"/>
          </a:p>
        </p:txBody>
      </p:sp>
      <p:sp>
        <p:nvSpPr>
          <p:cNvPr id="20" name="Pentagon 19"/>
          <p:cNvSpPr/>
          <p:nvPr/>
        </p:nvSpPr>
        <p:spPr>
          <a:xfrm>
            <a:off x="916807" y="3748492"/>
            <a:ext cx="3817235" cy="484632"/>
          </a:xfrm>
          <a:prstGeom prst="homePlate">
            <a:avLst/>
          </a:prstGeom>
          <a:gradFill flip="none" rotWithShape="1">
            <a:gsLst>
              <a:gs pos="12000">
                <a:schemeClr val="accent1">
                  <a:lumMod val="89000"/>
                </a:schemeClr>
              </a:gs>
              <a:gs pos="35000">
                <a:schemeClr val="accent1">
                  <a:lumMod val="70000"/>
                </a:schemeClr>
              </a:gs>
            </a:gsLst>
            <a:path path="circle">
              <a:fillToRect l="50000" t="50000" r="50000" b="5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smtClean="0"/>
              <a:t>5. HIỆN THỰC ỨNG DỤNG</a:t>
            </a:r>
            <a:endParaRPr lang="en-US" sz="2200"/>
          </a:p>
        </p:txBody>
      </p:sp>
      <p:sp>
        <p:nvSpPr>
          <p:cNvPr id="21" name="Pentagon 20"/>
          <p:cNvSpPr/>
          <p:nvPr/>
        </p:nvSpPr>
        <p:spPr>
          <a:xfrm>
            <a:off x="916806" y="4323522"/>
            <a:ext cx="3817235" cy="484632"/>
          </a:xfrm>
          <a:prstGeom prst="homePlate">
            <a:avLst/>
          </a:prstGeom>
          <a:gradFill flip="none" rotWithShape="1">
            <a:gsLst>
              <a:gs pos="12000">
                <a:schemeClr val="accent1">
                  <a:lumMod val="89000"/>
                </a:schemeClr>
              </a:gs>
              <a:gs pos="35000">
                <a:schemeClr val="accent1">
                  <a:lumMod val="70000"/>
                </a:schemeClr>
              </a:gs>
            </a:gsLst>
            <a:path path="circle">
              <a:fillToRect l="50000" t="50000" r="50000" b="5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smtClean="0"/>
              <a:t>6. KIỂM THỬ</a:t>
            </a:r>
            <a:endParaRPr lang="en-US" sz="2200"/>
          </a:p>
        </p:txBody>
      </p:sp>
      <p:sp>
        <p:nvSpPr>
          <p:cNvPr id="22" name="Pentagon 21"/>
          <p:cNvSpPr/>
          <p:nvPr/>
        </p:nvSpPr>
        <p:spPr>
          <a:xfrm>
            <a:off x="916805" y="4898552"/>
            <a:ext cx="3817235" cy="484632"/>
          </a:xfrm>
          <a:prstGeom prst="homePlate">
            <a:avLst/>
          </a:prstGeom>
          <a:gradFill flip="none" rotWithShape="1">
            <a:gsLst>
              <a:gs pos="12000">
                <a:schemeClr val="accent1">
                  <a:lumMod val="89000"/>
                </a:schemeClr>
              </a:gs>
              <a:gs pos="35000">
                <a:schemeClr val="accent1">
                  <a:lumMod val="70000"/>
                </a:schemeClr>
              </a:gs>
            </a:gsLst>
            <a:path path="circle">
              <a:fillToRect l="50000" t="50000" r="50000" b="5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smtClean="0"/>
              <a:t>7. KẾT LUẬN</a:t>
            </a:r>
            <a:endParaRPr lang="en-US" sz="2200"/>
          </a:p>
        </p:txBody>
      </p:sp>
      <p:sp>
        <p:nvSpPr>
          <p:cNvPr id="23" name="Pentagon 22"/>
          <p:cNvSpPr/>
          <p:nvPr/>
        </p:nvSpPr>
        <p:spPr>
          <a:xfrm>
            <a:off x="916804" y="5473582"/>
            <a:ext cx="3817235" cy="484632"/>
          </a:xfrm>
          <a:prstGeom prst="homePlate">
            <a:avLst/>
          </a:prstGeom>
          <a:gradFill flip="none" rotWithShape="1">
            <a:gsLst>
              <a:gs pos="12000">
                <a:schemeClr val="accent1">
                  <a:lumMod val="89000"/>
                </a:schemeClr>
              </a:gs>
              <a:gs pos="35000">
                <a:schemeClr val="accent1">
                  <a:lumMod val="70000"/>
                </a:schemeClr>
              </a:gs>
            </a:gsLst>
            <a:path path="circle">
              <a:fillToRect l="50000" t="50000" r="50000" b="5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smtClean="0"/>
              <a:t>8. KHỞI NGHIỆP</a:t>
            </a:r>
            <a:endParaRPr lang="en-US" sz="2200"/>
          </a:p>
        </p:txBody>
      </p:sp>
    </p:spTree>
    <p:extLst>
      <p:ext uri="{BB962C8B-B14F-4D97-AF65-F5344CB8AC3E}">
        <p14:creationId xmlns:p14="http://schemas.microsoft.com/office/powerpoint/2010/main" val="4009698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7265" y="91069"/>
            <a:ext cx="1643607" cy="6957913"/>
            <a:chOff x="-47265" y="91069"/>
            <a:chExt cx="1643607" cy="6957913"/>
          </a:xfrm>
          <a:gradFill>
            <a:gsLst>
              <a:gs pos="53000">
                <a:srgbClr val="0070C0"/>
              </a:gs>
              <a:gs pos="72000">
                <a:schemeClr val="accent1">
                  <a:alpha val="63000"/>
                  <a:lumMod val="72000"/>
                </a:schemeClr>
              </a:gs>
            </a:gsLst>
            <a:path path="circle">
              <a:fillToRect l="100000" t="100000"/>
            </a:path>
          </a:gradFill>
        </p:grpSpPr>
        <p:sp>
          <p:nvSpPr>
            <p:cNvPr id="5" name="Half Frame 4"/>
            <p:cNvSpPr/>
            <p:nvPr/>
          </p:nvSpPr>
          <p:spPr>
            <a:xfrm>
              <a:off x="80057" y="91069"/>
              <a:ext cx="1516285" cy="1081710"/>
            </a:xfrm>
            <a:prstGeom prst="halfFrame">
              <a:avLst>
                <a:gd name="adj1" fmla="val 8407"/>
                <a:gd name="adj2" fmla="val 729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ight Triangle 5"/>
            <p:cNvSpPr/>
            <p:nvPr/>
          </p:nvSpPr>
          <p:spPr>
            <a:xfrm>
              <a:off x="-47265" y="2442257"/>
              <a:ext cx="441768" cy="460672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10336192" y="-150471"/>
            <a:ext cx="2108038" cy="7199453"/>
            <a:chOff x="10336192" y="-150471"/>
            <a:chExt cx="2108038" cy="7199453"/>
          </a:xfrm>
          <a:gradFill>
            <a:gsLst>
              <a:gs pos="0">
                <a:srgbClr val="0070C0"/>
              </a:gs>
              <a:gs pos="100000">
                <a:schemeClr val="accent1">
                  <a:lumMod val="80000"/>
                  <a:alpha val="63000"/>
                </a:schemeClr>
              </a:gs>
            </a:gsLst>
            <a:path path="circle">
              <a:fillToRect l="100000" t="100000"/>
            </a:path>
          </a:gradFill>
        </p:grpSpPr>
        <p:sp>
          <p:nvSpPr>
            <p:cNvPr id="8" name="Half Frame 7"/>
            <p:cNvSpPr/>
            <p:nvPr/>
          </p:nvSpPr>
          <p:spPr>
            <a:xfrm rot="10800000">
              <a:off x="10336192" y="5710250"/>
              <a:ext cx="1775750" cy="1081710"/>
            </a:xfrm>
            <a:prstGeom prst="halfFrame">
              <a:avLst>
                <a:gd name="adj1" fmla="val 8407"/>
                <a:gd name="adj2" fmla="val 729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ight Triangle 8"/>
            <p:cNvSpPr/>
            <p:nvPr/>
          </p:nvSpPr>
          <p:spPr>
            <a:xfrm rot="16200000">
              <a:off x="8530491" y="3135242"/>
              <a:ext cx="6534010" cy="12934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rot="5400000" flipV="1">
              <a:off x="10272605" y="1048399"/>
              <a:ext cx="3370496" cy="97275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Pentagon 11"/>
          <p:cNvSpPr/>
          <p:nvPr/>
        </p:nvSpPr>
        <p:spPr>
          <a:xfrm>
            <a:off x="838199" y="389608"/>
            <a:ext cx="3817235" cy="484632"/>
          </a:xfrm>
          <a:prstGeom prst="homePlate">
            <a:avLst/>
          </a:prstGeom>
          <a:gradFill flip="none" rotWithShape="1">
            <a:gsLst>
              <a:gs pos="12000">
                <a:schemeClr val="accent1">
                  <a:lumMod val="89000"/>
                </a:schemeClr>
              </a:gs>
              <a:gs pos="35000">
                <a:schemeClr val="accent1">
                  <a:lumMod val="70000"/>
                </a:schemeClr>
              </a:gs>
            </a:gsLst>
            <a:path path="circle">
              <a:fillToRect l="50000" t="50000" r="50000" b="5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smtClean="0"/>
              <a:t>1. GIỚI THIỆU – ĐẶT VẤN ĐỀ</a:t>
            </a:r>
            <a:endParaRPr lang="en-US" sz="2200"/>
          </a:p>
        </p:txBody>
      </p:sp>
      <p:grpSp>
        <p:nvGrpSpPr>
          <p:cNvPr id="49" name="Group 48"/>
          <p:cNvGrpSpPr/>
          <p:nvPr/>
        </p:nvGrpSpPr>
        <p:grpSpPr>
          <a:xfrm>
            <a:off x="2489522" y="874240"/>
            <a:ext cx="6989601" cy="5513220"/>
            <a:chOff x="2277831" y="1300480"/>
            <a:chExt cx="6989601" cy="5513220"/>
          </a:xfrm>
        </p:grpSpPr>
        <p:grpSp>
          <p:nvGrpSpPr>
            <p:cNvPr id="47" name="Group 46"/>
            <p:cNvGrpSpPr/>
            <p:nvPr/>
          </p:nvGrpSpPr>
          <p:grpSpPr>
            <a:xfrm>
              <a:off x="2277831" y="1300480"/>
              <a:ext cx="6989601" cy="4549277"/>
              <a:chOff x="2674054" y="1493520"/>
              <a:chExt cx="6989601" cy="4549277"/>
            </a:xfrm>
          </p:grpSpPr>
          <p:grpSp>
            <p:nvGrpSpPr>
              <p:cNvPr id="27" name="Group 26"/>
              <p:cNvGrpSpPr/>
              <p:nvPr/>
            </p:nvGrpSpPr>
            <p:grpSpPr>
              <a:xfrm>
                <a:off x="4894860" y="1493520"/>
                <a:ext cx="2559978" cy="2377440"/>
                <a:chOff x="4894860" y="1077576"/>
                <a:chExt cx="2559978" cy="2729314"/>
              </a:xfrm>
              <a:solidFill>
                <a:srgbClr val="92D050"/>
              </a:solidFill>
            </p:grpSpPr>
            <p:sp>
              <p:nvSpPr>
                <p:cNvPr id="25" name="Flowchart: Manual Operation 24"/>
                <p:cNvSpPr/>
                <p:nvPr/>
              </p:nvSpPr>
              <p:spPr>
                <a:xfrm>
                  <a:off x="4894860" y="1683715"/>
                  <a:ext cx="2559978" cy="2123175"/>
                </a:xfrm>
                <a:prstGeom prst="flowChartManualOperati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717649" y="1077576"/>
                  <a:ext cx="914400" cy="9144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t>02</a:t>
                  </a:r>
                  <a:endParaRPr lang="en-US" sz="2000"/>
                </a:p>
              </p:txBody>
            </p:sp>
          </p:grpSp>
          <p:grpSp>
            <p:nvGrpSpPr>
              <p:cNvPr id="43" name="Group 42"/>
              <p:cNvGrpSpPr/>
              <p:nvPr/>
            </p:nvGrpSpPr>
            <p:grpSpPr>
              <a:xfrm>
                <a:off x="2674054" y="3325407"/>
                <a:ext cx="2560320" cy="2377440"/>
                <a:chOff x="2598752" y="3158124"/>
                <a:chExt cx="2710923" cy="2559978"/>
              </a:xfrm>
            </p:grpSpPr>
            <p:sp>
              <p:nvSpPr>
                <p:cNvPr id="29" name="Flowchart: Manual Operation 28"/>
                <p:cNvSpPr/>
                <p:nvPr/>
              </p:nvSpPr>
              <p:spPr>
                <a:xfrm rot="16800000">
                  <a:off x="2968099" y="3376525"/>
                  <a:ext cx="2559978" cy="2123175"/>
                </a:xfrm>
                <a:prstGeom prst="flowChartManualOperation">
                  <a:avLst/>
                </a:prstGeom>
                <a:solidFill>
                  <a:srgbClr val="0423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0" rIns="91440" rtlCol="0" anchor="ctr"/>
                <a:lstStyle/>
                <a:p>
                  <a:pPr algn="ctr"/>
                  <a:endParaRPr lang="en-US"/>
                </a:p>
              </p:txBody>
            </p:sp>
            <p:sp>
              <p:nvSpPr>
                <p:cNvPr id="30" name="Oval 29"/>
                <p:cNvSpPr/>
                <p:nvPr/>
              </p:nvSpPr>
              <p:spPr>
                <a:xfrm>
                  <a:off x="2598752" y="3770706"/>
                  <a:ext cx="914400" cy="914400"/>
                </a:xfrm>
                <a:prstGeom prst="ellipse">
                  <a:avLst/>
                </a:prstGeom>
                <a:solidFill>
                  <a:srgbClr val="0423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t>01</a:t>
                  </a:r>
                  <a:endParaRPr lang="en-US" sz="2000"/>
                </a:p>
              </p:txBody>
            </p:sp>
          </p:grpSp>
          <p:grpSp>
            <p:nvGrpSpPr>
              <p:cNvPr id="35" name="Group 34"/>
              <p:cNvGrpSpPr/>
              <p:nvPr/>
            </p:nvGrpSpPr>
            <p:grpSpPr>
              <a:xfrm>
                <a:off x="7103335" y="3325407"/>
                <a:ext cx="2560320" cy="2377440"/>
                <a:chOff x="7095969" y="3151650"/>
                <a:chExt cx="2710924" cy="2559978"/>
              </a:xfrm>
            </p:grpSpPr>
            <p:sp>
              <p:nvSpPr>
                <p:cNvPr id="32" name="Flowchart: Manual Operation 31"/>
                <p:cNvSpPr/>
                <p:nvPr/>
              </p:nvSpPr>
              <p:spPr>
                <a:xfrm rot="4800000">
                  <a:off x="6877568" y="3370051"/>
                  <a:ext cx="2559978" cy="2123175"/>
                </a:xfrm>
                <a:prstGeom prst="flowChartManualOperation">
                  <a:avLst/>
                </a:prstGeom>
                <a:solidFill>
                  <a:srgbClr val="FF993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8892493" y="3764233"/>
                  <a:ext cx="914400" cy="914400"/>
                </a:xfrm>
                <a:prstGeom prst="ellipse">
                  <a:avLst/>
                </a:prstGeom>
                <a:solidFill>
                  <a:srgbClr val="FF993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t>03</a:t>
                  </a:r>
                  <a:endParaRPr lang="en-US" sz="2000"/>
                </a:p>
              </p:txBody>
            </p:sp>
          </p:grpSp>
          <p:sp>
            <p:nvSpPr>
              <p:cNvPr id="24" name="Oval 23"/>
              <p:cNvSpPr/>
              <p:nvPr/>
            </p:nvSpPr>
            <p:spPr>
              <a:xfrm>
                <a:off x="4916444" y="3525986"/>
                <a:ext cx="2516811" cy="25168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rPr>
                  <a:t>Doanh Nghiệp</a:t>
                </a:r>
                <a:endParaRPr lang="en-US" sz="2800">
                  <a:solidFill>
                    <a:schemeClr val="tx1"/>
                  </a:solidFill>
                </a:endParaRPr>
              </a:p>
            </p:txBody>
          </p:sp>
          <p:sp>
            <p:nvSpPr>
              <p:cNvPr id="38" name="TextBox 37"/>
              <p:cNvSpPr txBox="1"/>
              <p:nvPr/>
            </p:nvSpPr>
            <p:spPr>
              <a:xfrm>
                <a:off x="3923818" y="4514127"/>
                <a:ext cx="184731" cy="369332"/>
              </a:xfrm>
              <a:prstGeom prst="rect">
                <a:avLst/>
              </a:prstGeom>
              <a:noFill/>
            </p:spPr>
            <p:txBody>
              <a:bodyPr wrap="none" rtlCol="0">
                <a:spAutoFit/>
              </a:bodyPr>
              <a:lstStyle/>
              <a:p>
                <a:endParaRPr lang="en-US"/>
              </a:p>
            </p:txBody>
          </p:sp>
          <p:sp>
            <p:nvSpPr>
              <p:cNvPr id="44" name="TextBox 43"/>
              <p:cNvSpPr txBox="1"/>
              <p:nvPr/>
            </p:nvSpPr>
            <p:spPr>
              <a:xfrm>
                <a:off x="3496921" y="4107094"/>
                <a:ext cx="1502334" cy="646331"/>
              </a:xfrm>
              <a:prstGeom prst="rect">
                <a:avLst/>
              </a:prstGeom>
              <a:noFill/>
            </p:spPr>
            <p:txBody>
              <a:bodyPr wrap="none" rtlCol="0">
                <a:spAutoFit/>
              </a:bodyPr>
              <a:lstStyle/>
              <a:p>
                <a:r>
                  <a:rPr lang="en-US">
                    <a:solidFill>
                      <a:schemeClr val="bg1"/>
                    </a:solidFill>
                  </a:rPr>
                  <a:t>Chấm công </a:t>
                </a:r>
                <a:r>
                  <a:rPr lang="en-US" smtClean="0">
                    <a:solidFill>
                      <a:schemeClr val="bg1"/>
                    </a:solidFill>
                  </a:rPr>
                  <a:t/>
                </a:r>
                <a:br>
                  <a:rPr lang="en-US" smtClean="0">
                    <a:solidFill>
                      <a:schemeClr val="bg1"/>
                    </a:solidFill>
                  </a:rPr>
                </a:br>
                <a:r>
                  <a:rPr lang="en-US" smtClean="0">
                    <a:solidFill>
                      <a:schemeClr val="bg1"/>
                    </a:solidFill>
                  </a:rPr>
                  <a:t>như </a:t>
                </a:r>
                <a:r>
                  <a:rPr lang="en-US">
                    <a:solidFill>
                      <a:schemeClr val="bg1"/>
                    </a:solidFill>
                  </a:rPr>
                  <a:t>thế nào </a:t>
                </a:r>
                <a:r>
                  <a:rPr lang="en-US" smtClean="0">
                    <a:solidFill>
                      <a:schemeClr val="bg1"/>
                    </a:solidFill>
                  </a:rPr>
                  <a:t>?</a:t>
                </a:r>
                <a:endParaRPr lang="en-US">
                  <a:solidFill>
                    <a:schemeClr val="bg1"/>
                  </a:solidFill>
                </a:endParaRPr>
              </a:p>
            </p:txBody>
          </p:sp>
          <p:sp>
            <p:nvSpPr>
              <p:cNvPr id="45" name="TextBox 44"/>
              <p:cNvSpPr txBox="1"/>
              <p:nvPr/>
            </p:nvSpPr>
            <p:spPr>
              <a:xfrm>
                <a:off x="7389071" y="4097177"/>
                <a:ext cx="1502334" cy="646331"/>
              </a:xfrm>
              <a:prstGeom prst="rect">
                <a:avLst/>
              </a:prstGeom>
              <a:noFill/>
            </p:spPr>
            <p:txBody>
              <a:bodyPr wrap="none" rtlCol="0">
                <a:spAutoFit/>
              </a:bodyPr>
              <a:lstStyle/>
              <a:p>
                <a:r>
                  <a:rPr lang="en-US" smtClean="0">
                    <a:solidFill>
                      <a:schemeClr val="bg1"/>
                    </a:solidFill>
                  </a:rPr>
                  <a:t>Tính lương</a:t>
                </a:r>
                <a:br>
                  <a:rPr lang="en-US" smtClean="0">
                    <a:solidFill>
                      <a:schemeClr val="bg1"/>
                    </a:solidFill>
                  </a:rPr>
                </a:br>
                <a:r>
                  <a:rPr lang="en-US" smtClean="0">
                    <a:solidFill>
                      <a:schemeClr val="bg1"/>
                    </a:solidFill>
                  </a:rPr>
                  <a:t>như </a:t>
                </a:r>
                <a:r>
                  <a:rPr lang="en-US">
                    <a:solidFill>
                      <a:schemeClr val="bg1"/>
                    </a:solidFill>
                  </a:rPr>
                  <a:t>thế nào </a:t>
                </a:r>
                <a:r>
                  <a:rPr lang="en-US" smtClean="0">
                    <a:solidFill>
                      <a:schemeClr val="bg1"/>
                    </a:solidFill>
                  </a:rPr>
                  <a:t>?</a:t>
                </a:r>
                <a:endParaRPr lang="en-US">
                  <a:solidFill>
                    <a:schemeClr val="bg1"/>
                  </a:solidFill>
                </a:endParaRPr>
              </a:p>
            </p:txBody>
          </p:sp>
          <p:sp>
            <p:nvSpPr>
              <p:cNvPr id="46" name="TextBox 45"/>
              <p:cNvSpPr txBox="1"/>
              <p:nvPr/>
            </p:nvSpPr>
            <p:spPr>
              <a:xfrm>
                <a:off x="5612710" y="2494859"/>
                <a:ext cx="1200970" cy="646331"/>
              </a:xfrm>
              <a:prstGeom prst="rect">
                <a:avLst/>
              </a:prstGeom>
              <a:noFill/>
            </p:spPr>
            <p:txBody>
              <a:bodyPr wrap="none" rtlCol="0">
                <a:spAutoFit/>
              </a:bodyPr>
              <a:lstStyle/>
              <a:p>
                <a:r>
                  <a:rPr lang="en-US" smtClean="0">
                    <a:solidFill>
                      <a:schemeClr val="bg1"/>
                    </a:solidFill>
                  </a:rPr>
                  <a:t>Quản lý </a:t>
                </a:r>
                <a:br>
                  <a:rPr lang="en-US" smtClean="0">
                    <a:solidFill>
                      <a:schemeClr val="bg1"/>
                    </a:solidFill>
                  </a:rPr>
                </a:br>
                <a:r>
                  <a:rPr lang="en-US" smtClean="0">
                    <a:solidFill>
                      <a:schemeClr val="bg1"/>
                    </a:solidFill>
                  </a:rPr>
                  <a:t>thông tin ?</a:t>
                </a:r>
                <a:endParaRPr lang="en-US">
                  <a:solidFill>
                    <a:schemeClr val="bg1"/>
                  </a:solidFill>
                </a:endParaRPr>
              </a:p>
            </p:txBody>
          </p:sp>
        </p:grpSp>
        <p:pic>
          <p:nvPicPr>
            <p:cNvPr id="48" name="Picture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34495" y="5514728"/>
              <a:ext cx="2164953" cy="1298972"/>
            </a:xfrm>
            <a:prstGeom prst="rect">
              <a:avLst/>
            </a:prstGeom>
          </p:spPr>
        </p:pic>
      </p:grpSp>
    </p:spTree>
    <p:extLst>
      <p:ext uri="{BB962C8B-B14F-4D97-AF65-F5344CB8AC3E}">
        <p14:creationId xmlns:p14="http://schemas.microsoft.com/office/powerpoint/2010/main" val="30176005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7265" y="91069"/>
            <a:ext cx="1643607" cy="6957913"/>
            <a:chOff x="-47265" y="91069"/>
            <a:chExt cx="1643607" cy="6957913"/>
          </a:xfrm>
          <a:gradFill>
            <a:gsLst>
              <a:gs pos="53000">
                <a:srgbClr val="0070C0"/>
              </a:gs>
              <a:gs pos="72000">
                <a:schemeClr val="accent1">
                  <a:alpha val="63000"/>
                  <a:lumMod val="72000"/>
                </a:schemeClr>
              </a:gs>
            </a:gsLst>
            <a:path path="circle">
              <a:fillToRect l="100000" t="100000"/>
            </a:path>
          </a:gradFill>
        </p:grpSpPr>
        <p:sp>
          <p:nvSpPr>
            <p:cNvPr id="5" name="Half Frame 4"/>
            <p:cNvSpPr/>
            <p:nvPr/>
          </p:nvSpPr>
          <p:spPr>
            <a:xfrm>
              <a:off x="80057" y="91069"/>
              <a:ext cx="1516285" cy="1081710"/>
            </a:xfrm>
            <a:prstGeom prst="halfFrame">
              <a:avLst>
                <a:gd name="adj1" fmla="val 8407"/>
                <a:gd name="adj2" fmla="val 729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ight Triangle 5"/>
            <p:cNvSpPr/>
            <p:nvPr/>
          </p:nvSpPr>
          <p:spPr>
            <a:xfrm>
              <a:off x="-47265" y="2442257"/>
              <a:ext cx="441768" cy="460672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10336192" y="-150471"/>
            <a:ext cx="2108038" cy="7199453"/>
            <a:chOff x="10336192" y="-150471"/>
            <a:chExt cx="2108038" cy="7199453"/>
          </a:xfrm>
          <a:gradFill>
            <a:gsLst>
              <a:gs pos="0">
                <a:srgbClr val="0070C0"/>
              </a:gs>
              <a:gs pos="100000">
                <a:schemeClr val="accent1">
                  <a:lumMod val="80000"/>
                  <a:alpha val="63000"/>
                </a:schemeClr>
              </a:gs>
            </a:gsLst>
            <a:path path="circle">
              <a:fillToRect l="100000" t="100000"/>
            </a:path>
          </a:gradFill>
        </p:grpSpPr>
        <p:sp>
          <p:nvSpPr>
            <p:cNvPr id="8" name="Half Frame 7"/>
            <p:cNvSpPr/>
            <p:nvPr/>
          </p:nvSpPr>
          <p:spPr>
            <a:xfrm rot="10800000">
              <a:off x="10336192" y="5710250"/>
              <a:ext cx="1775750" cy="1081710"/>
            </a:xfrm>
            <a:prstGeom prst="halfFrame">
              <a:avLst>
                <a:gd name="adj1" fmla="val 8407"/>
                <a:gd name="adj2" fmla="val 729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ight Triangle 8"/>
            <p:cNvSpPr/>
            <p:nvPr/>
          </p:nvSpPr>
          <p:spPr>
            <a:xfrm rot="16200000">
              <a:off x="8530491" y="3135242"/>
              <a:ext cx="6534010" cy="12934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rot="5400000" flipV="1">
              <a:off x="10272605" y="1048399"/>
              <a:ext cx="3370496" cy="97275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Pentagon 11"/>
          <p:cNvSpPr/>
          <p:nvPr/>
        </p:nvSpPr>
        <p:spPr>
          <a:xfrm>
            <a:off x="838199" y="389608"/>
            <a:ext cx="3817235" cy="484632"/>
          </a:xfrm>
          <a:prstGeom prst="homePlate">
            <a:avLst/>
          </a:prstGeom>
          <a:gradFill flip="none" rotWithShape="1">
            <a:gsLst>
              <a:gs pos="12000">
                <a:schemeClr val="accent1">
                  <a:lumMod val="89000"/>
                </a:schemeClr>
              </a:gs>
              <a:gs pos="35000">
                <a:schemeClr val="accent1">
                  <a:lumMod val="70000"/>
                </a:schemeClr>
              </a:gs>
            </a:gsLst>
            <a:path path="circle">
              <a:fillToRect l="50000" t="50000" r="50000" b="5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smtClean="0"/>
              <a:t>2. KẾ </a:t>
            </a:r>
            <a:r>
              <a:rPr lang="en-US" sz="2200"/>
              <a:t>HOẠCH THỰC HIỆN</a:t>
            </a:r>
          </a:p>
        </p:txBody>
      </p:sp>
      <p:graphicFrame>
        <p:nvGraphicFramePr>
          <p:cNvPr id="11" name="Picture Placeholder 13"/>
          <p:cNvGraphicFramePr>
            <a:graphicFrameLocks/>
          </p:cNvGraphicFramePr>
          <p:nvPr>
            <p:extLst>
              <p:ext uri="{D42A27DB-BD31-4B8C-83A1-F6EECF244321}">
                <p14:modId xmlns:p14="http://schemas.microsoft.com/office/powerpoint/2010/main" val="2213485767"/>
              </p:ext>
            </p:extLst>
          </p:nvPr>
        </p:nvGraphicFramePr>
        <p:xfrm>
          <a:off x="1795740" y="1754771"/>
          <a:ext cx="8380095" cy="42037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516276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7265" y="91069"/>
            <a:ext cx="1643607" cy="6957913"/>
            <a:chOff x="-47265" y="91069"/>
            <a:chExt cx="1643607" cy="6957913"/>
          </a:xfrm>
          <a:gradFill>
            <a:gsLst>
              <a:gs pos="53000">
                <a:srgbClr val="0070C0"/>
              </a:gs>
              <a:gs pos="72000">
                <a:schemeClr val="accent1">
                  <a:alpha val="63000"/>
                  <a:lumMod val="72000"/>
                </a:schemeClr>
              </a:gs>
            </a:gsLst>
            <a:path path="circle">
              <a:fillToRect l="100000" t="100000"/>
            </a:path>
          </a:gradFill>
        </p:grpSpPr>
        <p:sp>
          <p:nvSpPr>
            <p:cNvPr id="5" name="Half Frame 4"/>
            <p:cNvSpPr/>
            <p:nvPr/>
          </p:nvSpPr>
          <p:spPr>
            <a:xfrm>
              <a:off x="80057" y="91069"/>
              <a:ext cx="1516285" cy="1081710"/>
            </a:xfrm>
            <a:prstGeom prst="halfFrame">
              <a:avLst>
                <a:gd name="adj1" fmla="val 8407"/>
                <a:gd name="adj2" fmla="val 729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ight Triangle 5"/>
            <p:cNvSpPr/>
            <p:nvPr/>
          </p:nvSpPr>
          <p:spPr>
            <a:xfrm>
              <a:off x="-47265" y="2442257"/>
              <a:ext cx="441768" cy="460672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10336192" y="-150471"/>
            <a:ext cx="2108038" cy="7199453"/>
            <a:chOff x="10336192" y="-150471"/>
            <a:chExt cx="2108038" cy="7199453"/>
          </a:xfrm>
          <a:gradFill>
            <a:gsLst>
              <a:gs pos="0">
                <a:srgbClr val="0070C0"/>
              </a:gs>
              <a:gs pos="100000">
                <a:schemeClr val="accent1">
                  <a:lumMod val="80000"/>
                  <a:alpha val="63000"/>
                </a:schemeClr>
              </a:gs>
            </a:gsLst>
            <a:path path="circle">
              <a:fillToRect l="100000" t="100000"/>
            </a:path>
          </a:gradFill>
        </p:grpSpPr>
        <p:sp>
          <p:nvSpPr>
            <p:cNvPr id="8" name="Half Frame 7"/>
            <p:cNvSpPr/>
            <p:nvPr/>
          </p:nvSpPr>
          <p:spPr>
            <a:xfrm rot="10800000">
              <a:off x="10336192" y="5710250"/>
              <a:ext cx="1775750" cy="1081710"/>
            </a:xfrm>
            <a:prstGeom prst="halfFrame">
              <a:avLst>
                <a:gd name="adj1" fmla="val 8407"/>
                <a:gd name="adj2" fmla="val 729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ight Triangle 8"/>
            <p:cNvSpPr/>
            <p:nvPr/>
          </p:nvSpPr>
          <p:spPr>
            <a:xfrm rot="16200000">
              <a:off x="8530491" y="3135242"/>
              <a:ext cx="6534010" cy="12934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rot="5400000" flipV="1">
              <a:off x="10272605" y="1048399"/>
              <a:ext cx="3370496" cy="97275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p:cNvPicPr/>
          <p:nvPr/>
        </p:nvPicPr>
        <p:blipFill>
          <a:blip r:embed="rId2" cstate="print">
            <a:extLst>
              <a:ext uri="{28A0092B-C50C-407E-A947-70E740481C1C}">
                <a14:useLocalDpi xmlns:a14="http://schemas.microsoft.com/office/drawing/2010/main" val="0"/>
              </a:ext>
            </a:extLst>
          </a:blip>
          <a:stretch>
            <a:fillRect/>
          </a:stretch>
        </p:blipFill>
        <p:spPr>
          <a:xfrm>
            <a:off x="394502" y="749808"/>
            <a:ext cx="11717439" cy="6042153"/>
          </a:xfrm>
          <a:prstGeom prst="rect">
            <a:avLst/>
          </a:prstGeom>
        </p:spPr>
      </p:pic>
      <p:sp>
        <p:nvSpPr>
          <p:cNvPr id="12" name="Pentagon 11"/>
          <p:cNvSpPr/>
          <p:nvPr/>
        </p:nvSpPr>
        <p:spPr>
          <a:xfrm>
            <a:off x="207137" y="209974"/>
            <a:ext cx="3817235" cy="484632"/>
          </a:xfrm>
          <a:prstGeom prst="homePlate">
            <a:avLst/>
          </a:prstGeom>
          <a:gradFill flip="none" rotWithShape="1">
            <a:gsLst>
              <a:gs pos="12000">
                <a:schemeClr val="accent1">
                  <a:lumMod val="89000"/>
                </a:schemeClr>
              </a:gs>
              <a:gs pos="35000">
                <a:schemeClr val="accent1">
                  <a:lumMod val="70000"/>
                </a:schemeClr>
              </a:gs>
            </a:gsLst>
            <a:path path="circle">
              <a:fillToRect l="50000" t="50000" r="50000" b="5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smtClean="0"/>
              <a:t>3. PHÂN TÍCH</a:t>
            </a:r>
            <a:endParaRPr lang="en-US" sz="2200"/>
          </a:p>
        </p:txBody>
      </p:sp>
    </p:spTree>
    <p:extLst>
      <p:ext uri="{BB962C8B-B14F-4D97-AF65-F5344CB8AC3E}">
        <p14:creationId xmlns:p14="http://schemas.microsoft.com/office/powerpoint/2010/main" val="23131538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7265" y="91069"/>
            <a:ext cx="1643607" cy="6957913"/>
            <a:chOff x="-47265" y="91069"/>
            <a:chExt cx="1643607" cy="6957913"/>
          </a:xfrm>
          <a:gradFill>
            <a:gsLst>
              <a:gs pos="53000">
                <a:srgbClr val="0070C0"/>
              </a:gs>
              <a:gs pos="72000">
                <a:schemeClr val="accent1">
                  <a:alpha val="63000"/>
                  <a:lumMod val="72000"/>
                </a:schemeClr>
              </a:gs>
            </a:gsLst>
            <a:path path="circle">
              <a:fillToRect l="100000" t="100000"/>
            </a:path>
          </a:gradFill>
        </p:grpSpPr>
        <p:sp>
          <p:nvSpPr>
            <p:cNvPr id="5" name="Half Frame 4"/>
            <p:cNvSpPr/>
            <p:nvPr/>
          </p:nvSpPr>
          <p:spPr>
            <a:xfrm>
              <a:off x="80057" y="91069"/>
              <a:ext cx="1516285" cy="1081710"/>
            </a:xfrm>
            <a:prstGeom prst="halfFrame">
              <a:avLst>
                <a:gd name="adj1" fmla="val 8407"/>
                <a:gd name="adj2" fmla="val 729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ight Triangle 5"/>
            <p:cNvSpPr/>
            <p:nvPr/>
          </p:nvSpPr>
          <p:spPr>
            <a:xfrm>
              <a:off x="-47265" y="2442257"/>
              <a:ext cx="441768" cy="460672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10336192" y="-150471"/>
            <a:ext cx="2108038" cy="7199453"/>
            <a:chOff x="10336192" y="-150471"/>
            <a:chExt cx="2108038" cy="7199453"/>
          </a:xfrm>
          <a:gradFill>
            <a:gsLst>
              <a:gs pos="0">
                <a:srgbClr val="0070C0"/>
              </a:gs>
              <a:gs pos="100000">
                <a:schemeClr val="accent1">
                  <a:lumMod val="80000"/>
                  <a:alpha val="63000"/>
                </a:schemeClr>
              </a:gs>
            </a:gsLst>
            <a:path path="circle">
              <a:fillToRect l="100000" t="100000"/>
            </a:path>
          </a:gradFill>
        </p:grpSpPr>
        <p:sp>
          <p:nvSpPr>
            <p:cNvPr id="8" name="Half Frame 7"/>
            <p:cNvSpPr/>
            <p:nvPr/>
          </p:nvSpPr>
          <p:spPr>
            <a:xfrm rot="10800000">
              <a:off x="10336192" y="5710250"/>
              <a:ext cx="1775750" cy="1081710"/>
            </a:xfrm>
            <a:prstGeom prst="halfFrame">
              <a:avLst>
                <a:gd name="adj1" fmla="val 8407"/>
                <a:gd name="adj2" fmla="val 729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ight Triangle 8"/>
            <p:cNvSpPr/>
            <p:nvPr/>
          </p:nvSpPr>
          <p:spPr>
            <a:xfrm rot="16200000">
              <a:off x="8530491" y="3135242"/>
              <a:ext cx="6534010" cy="12934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rot="5400000" flipV="1">
              <a:off x="10272605" y="1048399"/>
              <a:ext cx="3370496" cy="97275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Pentagon 11"/>
          <p:cNvSpPr/>
          <p:nvPr/>
        </p:nvSpPr>
        <p:spPr>
          <a:xfrm>
            <a:off x="838199" y="389608"/>
            <a:ext cx="3817235" cy="484632"/>
          </a:xfrm>
          <a:prstGeom prst="homePlate">
            <a:avLst/>
          </a:prstGeom>
          <a:gradFill flip="none" rotWithShape="1">
            <a:gsLst>
              <a:gs pos="12000">
                <a:schemeClr val="accent1">
                  <a:lumMod val="89000"/>
                </a:schemeClr>
              </a:gs>
              <a:gs pos="35000">
                <a:schemeClr val="accent1">
                  <a:lumMod val="70000"/>
                </a:schemeClr>
              </a:gs>
            </a:gsLst>
            <a:path path="circle">
              <a:fillToRect l="50000" t="50000" r="50000" b="5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smtClean="0"/>
              <a:t>3. PHÂN TÍCH</a:t>
            </a:r>
            <a:endParaRPr lang="en-US" sz="2200"/>
          </a:p>
        </p:txBody>
      </p:sp>
      <p:pic>
        <p:nvPicPr>
          <p:cNvPr id="13" name="Picture 12"/>
          <p:cNvPicPr>
            <a:picLocks noChangeAspect="1"/>
          </p:cNvPicPr>
          <p:nvPr/>
        </p:nvPicPr>
        <p:blipFill>
          <a:blip r:embed="rId2"/>
          <a:stretch>
            <a:fillRect/>
          </a:stretch>
        </p:blipFill>
        <p:spPr>
          <a:xfrm>
            <a:off x="1830608" y="1962361"/>
            <a:ext cx="7884048" cy="2967898"/>
          </a:xfrm>
          <a:prstGeom prst="rect">
            <a:avLst/>
          </a:prstGeom>
        </p:spPr>
      </p:pic>
      <p:sp>
        <p:nvSpPr>
          <p:cNvPr id="15" name="TextBox 14"/>
          <p:cNvSpPr txBox="1"/>
          <p:nvPr/>
        </p:nvSpPr>
        <p:spPr>
          <a:xfrm>
            <a:off x="777239" y="952717"/>
            <a:ext cx="1638205" cy="369332"/>
          </a:xfrm>
          <a:prstGeom prst="rect">
            <a:avLst/>
          </a:prstGeom>
          <a:noFill/>
        </p:spPr>
        <p:txBody>
          <a:bodyPr wrap="none" rtlCol="0">
            <a:spAutoFit/>
          </a:bodyPr>
          <a:lstStyle/>
          <a:p>
            <a:r>
              <a:rPr lang="en-US" b="1" smtClean="0"/>
              <a:t>Đặc tả use case</a:t>
            </a:r>
            <a:endParaRPr lang="en-US" b="1"/>
          </a:p>
        </p:txBody>
      </p:sp>
    </p:spTree>
    <p:extLst>
      <p:ext uri="{BB962C8B-B14F-4D97-AF65-F5344CB8AC3E}">
        <p14:creationId xmlns:p14="http://schemas.microsoft.com/office/powerpoint/2010/main" val="38134943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7265" y="91069"/>
            <a:ext cx="1643607" cy="6957913"/>
            <a:chOff x="-47265" y="91069"/>
            <a:chExt cx="1643607" cy="6957913"/>
          </a:xfrm>
          <a:gradFill>
            <a:gsLst>
              <a:gs pos="53000">
                <a:srgbClr val="0070C0"/>
              </a:gs>
              <a:gs pos="72000">
                <a:schemeClr val="accent1">
                  <a:alpha val="63000"/>
                  <a:lumMod val="72000"/>
                </a:schemeClr>
              </a:gs>
            </a:gsLst>
            <a:path path="circle">
              <a:fillToRect l="100000" t="100000"/>
            </a:path>
          </a:gradFill>
        </p:grpSpPr>
        <p:sp>
          <p:nvSpPr>
            <p:cNvPr id="5" name="Half Frame 4"/>
            <p:cNvSpPr/>
            <p:nvPr/>
          </p:nvSpPr>
          <p:spPr>
            <a:xfrm>
              <a:off x="80057" y="91069"/>
              <a:ext cx="1516285" cy="1081710"/>
            </a:xfrm>
            <a:prstGeom prst="halfFrame">
              <a:avLst>
                <a:gd name="adj1" fmla="val 8407"/>
                <a:gd name="adj2" fmla="val 729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ight Triangle 5"/>
            <p:cNvSpPr/>
            <p:nvPr/>
          </p:nvSpPr>
          <p:spPr>
            <a:xfrm>
              <a:off x="-47265" y="2442257"/>
              <a:ext cx="441768" cy="460672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10336192" y="-150471"/>
            <a:ext cx="2108038" cy="7199453"/>
            <a:chOff x="10336192" y="-150471"/>
            <a:chExt cx="2108038" cy="7199453"/>
          </a:xfrm>
          <a:gradFill>
            <a:gsLst>
              <a:gs pos="0">
                <a:srgbClr val="0070C0"/>
              </a:gs>
              <a:gs pos="100000">
                <a:schemeClr val="accent1">
                  <a:lumMod val="80000"/>
                  <a:alpha val="63000"/>
                </a:schemeClr>
              </a:gs>
            </a:gsLst>
            <a:path path="circle">
              <a:fillToRect l="100000" t="100000"/>
            </a:path>
          </a:gradFill>
        </p:grpSpPr>
        <p:sp>
          <p:nvSpPr>
            <p:cNvPr id="8" name="Half Frame 7"/>
            <p:cNvSpPr/>
            <p:nvPr/>
          </p:nvSpPr>
          <p:spPr>
            <a:xfrm rot="10800000">
              <a:off x="10336192" y="5710250"/>
              <a:ext cx="1775750" cy="1081710"/>
            </a:xfrm>
            <a:prstGeom prst="halfFrame">
              <a:avLst>
                <a:gd name="adj1" fmla="val 8407"/>
                <a:gd name="adj2" fmla="val 729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ight Triangle 8"/>
            <p:cNvSpPr/>
            <p:nvPr/>
          </p:nvSpPr>
          <p:spPr>
            <a:xfrm rot="16200000">
              <a:off x="8530491" y="3135242"/>
              <a:ext cx="6534010" cy="12934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rot="5400000" flipV="1">
              <a:off x="10272605" y="1048399"/>
              <a:ext cx="3370496" cy="97275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Pentagon 11"/>
          <p:cNvSpPr/>
          <p:nvPr/>
        </p:nvSpPr>
        <p:spPr>
          <a:xfrm>
            <a:off x="838199" y="389608"/>
            <a:ext cx="3817235" cy="484632"/>
          </a:xfrm>
          <a:prstGeom prst="homePlate">
            <a:avLst/>
          </a:prstGeom>
          <a:gradFill flip="none" rotWithShape="1">
            <a:gsLst>
              <a:gs pos="12000">
                <a:schemeClr val="accent1">
                  <a:lumMod val="89000"/>
                </a:schemeClr>
              </a:gs>
              <a:gs pos="35000">
                <a:schemeClr val="accent1">
                  <a:lumMod val="70000"/>
                </a:schemeClr>
              </a:gs>
            </a:gsLst>
            <a:path path="circle">
              <a:fillToRect l="50000" t="50000" r="50000" b="5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smtClean="0"/>
              <a:t>3. PHÂN TÍCH</a:t>
            </a:r>
            <a:endParaRPr lang="en-US" sz="2200"/>
          </a:p>
        </p:txBody>
      </p:sp>
      <p:pic>
        <p:nvPicPr>
          <p:cNvPr id="11" name="Picture 10"/>
          <p:cNvPicPr>
            <a:picLocks noChangeAspect="1"/>
          </p:cNvPicPr>
          <p:nvPr/>
        </p:nvPicPr>
        <p:blipFill>
          <a:blip r:embed="rId2"/>
          <a:stretch>
            <a:fillRect/>
          </a:stretch>
        </p:blipFill>
        <p:spPr>
          <a:xfrm>
            <a:off x="2936311" y="1172779"/>
            <a:ext cx="6553768" cy="5342083"/>
          </a:xfrm>
          <a:prstGeom prst="rect">
            <a:avLst/>
          </a:prstGeom>
        </p:spPr>
      </p:pic>
      <p:sp>
        <p:nvSpPr>
          <p:cNvPr id="14" name="TextBox 13"/>
          <p:cNvSpPr txBox="1"/>
          <p:nvPr/>
        </p:nvSpPr>
        <p:spPr>
          <a:xfrm>
            <a:off x="777239" y="952717"/>
            <a:ext cx="1638205" cy="369332"/>
          </a:xfrm>
          <a:prstGeom prst="rect">
            <a:avLst/>
          </a:prstGeom>
          <a:noFill/>
        </p:spPr>
        <p:txBody>
          <a:bodyPr wrap="none" rtlCol="0">
            <a:spAutoFit/>
          </a:bodyPr>
          <a:lstStyle/>
          <a:p>
            <a:r>
              <a:rPr lang="en-US" b="1" smtClean="0"/>
              <a:t>Đặc tả use case</a:t>
            </a:r>
            <a:endParaRPr lang="en-US" b="1"/>
          </a:p>
        </p:txBody>
      </p:sp>
    </p:spTree>
    <p:extLst>
      <p:ext uri="{BB962C8B-B14F-4D97-AF65-F5344CB8AC3E}">
        <p14:creationId xmlns:p14="http://schemas.microsoft.com/office/powerpoint/2010/main" val="13102271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7265" y="91069"/>
            <a:ext cx="1643607" cy="6957913"/>
            <a:chOff x="-47265" y="91069"/>
            <a:chExt cx="1643607" cy="6957913"/>
          </a:xfrm>
          <a:gradFill>
            <a:gsLst>
              <a:gs pos="53000">
                <a:srgbClr val="0070C0"/>
              </a:gs>
              <a:gs pos="72000">
                <a:schemeClr val="accent1">
                  <a:alpha val="63000"/>
                  <a:lumMod val="72000"/>
                </a:schemeClr>
              </a:gs>
            </a:gsLst>
            <a:path path="circle">
              <a:fillToRect l="100000" t="100000"/>
            </a:path>
          </a:gradFill>
        </p:grpSpPr>
        <p:sp>
          <p:nvSpPr>
            <p:cNvPr id="5" name="Half Frame 4"/>
            <p:cNvSpPr/>
            <p:nvPr/>
          </p:nvSpPr>
          <p:spPr>
            <a:xfrm>
              <a:off x="80057" y="91069"/>
              <a:ext cx="1516285" cy="1081710"/>
            </a:xfrm>
            <a:prstGeom prst="halfFrame">
              <a:avLst>
                <a:gd name="adj1" fmla="val 8407"/>
                <a:gd name="adj2" fmla="val 729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ight Triangle 5"/>
            <p:cNvSpPr/>
            <p:nvPr/>
          </p:nvSpPr>
          <p:spPr>
            <a:xfrm>
              <a:off x="-47265" y="2442257"/>
              <a:ext cx="441768" cy="460672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10336192" y="-150471"/>
            <a:ext cx="2108038" cy="7199453"/>
            <a:chOff x="10336192" y="-150471"/>
            <a:chExt cx="2108038" cy="7199453"/>
          </a:xfrm>
          <a:gradFill>
            <a:gsLst>
              <a:gs pos="0">
                <a:srgbClr val="0070C0"/>
              </a:gs>
              <a:gs pos="100000">
                <a:schemeClr val="accent1">
                  <a:lumMod val="80000"/>
                  <a:alpha val="63000"/>
                </a:schemeClr>
              </a:gs>
            </a:gsLst>
            <a:path path="circle">
              <a:fillToRect l="100000" t="100000"/>
            </a:path>
          </a:gradFill>
        </p:grpSpPr>
        <p:sp>
          <p:nvSpPr>
            <p:cNvPr id="8" name="Half Frame 7"/>
            <p:cNvSpPr/>
            <p:nvPr/>
          </p:nvSpPr>
          <p:spPr>
            <a:xfrm rot="10800000">
              <a:off x="10336192" y="5710250"/>
              <a:ext cx="1775750" cy="1081710"/>
            </a:xfrm>
            <a:prstGeom prst="halfFrame">
              <a:avLst>
                <a:gd name="adj1" fmla="val 8407"/>
                <a:gd name="adj2" fmla="val 729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ight Triangle 8"/>
            <p:cNvSpPr/>
            <p:nvPr/>
          </p:nvSpPr>
          <p:spPr>
            <a:xfrm rot="16200000">
              <a:off x="8530491" y="3135242"/>
              <a:ext cx="6534010" cy="12934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rot="5400000" flipV="1">
              <a:off x="10272605" y="1048399"/>
              <a:ext cx="3370496" cy="97275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Pentagon 11"/>
          <p:cNvSpPr/>
          <p:nvPr/>
        </p:nvSpPr>
        <p:spPr>
          <a:xfrm>
            <a:off x="838199" y="389608"/>
            <a:ext cx="3817235" cy="484632"/>
          </a:xfrm>
          <a:prstGeom prst="homePlate">
            <a:avLst/>
          </a:prstGeom>
          <a:gradFill flip="none" rotWithShape="1">
            <a:gsLst>
              <a:gs pos="12000">
                <a:schemeClr val="accent1">
                  <a:lumMod val="89000"/>
                </a:schemeClr>
              </a:gs>
              <a:gs pos="35000">
                <a:schemeClr val="accent1">
                  <a:lumMod val="70000"/>
                </a:schemeClr>
              </a:gs>
            </a:gsLst>
            <a:path path="circle">
              <a:fillToRect l="50000" t="50000" r="50000" b="5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smtClean="0"/>
              <a:t>3. PHÂN TÍCH</a:t>
            </a:r>
            <a:endParaRPr lang="en-US" sz="2200"/>
          </a:p>
        </p:txBody>
      </p:sp>
      <p:pic>
        <p:nvPicPr>
          <p:cNvPr id="2" name="Picture 1"/>
          <p:cNvPicPr>
            <a:picLocks noChangeAspect="1"/>
          </p:cNvPicPr>
          <p:nvPr/>
        </p:nvPicPr>
        <p:blipFill>
          <a:blip r:embed="rId2"/>
          <a:stretch>
            <a:fillRect/>
          </a:stretch>
        </p:blipFill>
        <p:spPr>
          <a:xfrm>
            <a:off x="3008051" y="916607"/>
            <a:ext cx="5921253" cy="5730737"/>
          </a:xfrm>
          <a:prstGeom prst="rect">
            <a:avLst/>
          </a:prstGeom>
        </p:spPr>
      </p:pic>
      <p:sp>
        <p:nvSpPr>
          <p:cNvPr id="14" name="TextBox 13"/>
          <p:cNvSpPr txBox="1"/>
          <p:nvPr/>
        </p:nvSpPr>
        <p:spPr>
          <a:xfrm>
            <a:off x="777239" y="952717"/>
            <a:ext cx="1638205" cy="369332"/>
          </a:xfrm>
          <a:prstGeom prst="rect">
            <a:avLst/>
          </a:prstGeom>
          <a:noFill/>
        </p:spPr>
        <p:txBody>
          <a:bodyPr wrap="none" rtlCol="0">
            <a:spAutoFit/>
          </a:bodyPr>
          <a:lstStyle/>
          <a:p>
            <a:r>
              <a:rPr lang="en-US" b="1" smtClean="0"/>
              <a:t>Đặc tả use case</a:t>
            </a:r>
            <a:endParaRPr lang="en-US" b="1"/>
          </a:p>
        </p:txBody>
      </p:sp>
    </p:spTree>
    <p:extLst>
      <p:ext uri="{BB962C8B-B14F-4D97-AF65-F5344CB8AC3E}">
        <p14:creationId xmlns:p14="http://schemas.microsoft.com/office/powerpoint/2010/main" val="1262368031"/>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486</TotalTime>
  <Words>407</Words>
  <Application>Microsoft Office PowerPoint</Application>
  <PresentationFormat>Widescreen</PresentationFormat>
  <Paragraphs>87</Paragraphs>
  <Slides>20</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Arial</vt:lpstr>
      <vt:lpstr>Bookman Old Style</vt:lpstr>
      <vt:lpstr>Calibri</vt:lpstr>
      <vt:lpstr>Calibri (Body)</vt:lpstr>
      <vt:lpstr>Calibri Light</vt:lpstr>
      <vt:lpstr>Rockwell</vt:lpstr>
      <vt:lpstr>Office Theme</vt:lpstr>
      <vt:lpstr>Damask</vt:lpstr>
      <vt:lpstr>PHÁT TRIỂN ỨNG DỤNG</vt:lpstr>
      <vt:lpstr>Nhóm 07 – thành viên</vt:lpstr>
      <vt:lpstr>Nội Dung Chính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51</cp:revision>
  <dcterms:created xsi:type="dcterms:W3CDTF">2023-12-12T09:08:27Z</dcterms:created>
  <dcterms:modified xsi:type="dcterms:W3CDTF">2023-12-13T12:53:11Z</dcterms:modified>
</cp:coreProperties>
</file>