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0"/>
  </p:notesMasterIdLst>
  <p:handoutMasterIdLst>
    <p:handoutMasterId r:id="rId11"/>
  </p:handoutMasterIdLst>
  <p:sldIdLst>
    <p:sldId id="259" r:id="rId2"/>
    <p:sldId id="260" r:id="rId3"/>
    <p:sldId id="263" r:id="rId4"/>
    <p:sldId id="261" r:id="rId5"/>
    <p:sldId id="262" r:id="rId6"/>
    <p:sldId id="264" r:id="rId7"/>
    <p:sldId id="265" r:id="rId8"/>
    <p:sldId id="266" r:id="rId9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>
      <p:cViewPr varScale="1">
        <p:scale>
          <a:sx n="73" d="100"/>
          <a:sy n="73" d="100"/>
        </p:scale>
        <p:origin x="204" y="52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39"/>
        <p:guide pos="191"/>
        <p:guide pos="7486"/>
        <p:guide pos="576"/>
        <p:guide pos="71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78FFE3-6C92-45CF-AF35-63AE09D3E887}" type="datetime1">
              <a:rPr lang="fr-FR" smtClean="0"/>
              <a:t>06/06/18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A52D9BF-D574-4807-B36C-9E2A025BE826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C1A9E9D-90A2-4E9E-A0FA-DDE4BE69E519}" type="datetime1">
              <a:rPr lang="fr-FR" smtClean="0"/>
              <a:pPr/>
              <a:t>06/06/18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9E11EC53-F507-411E-9ADC-FBCFECE09D3D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9E11EC53-F507-411E-9ADC-FBCFECE09D3D}" type="slidenum">
              <a:rPr lang="fr-FR" smtClean="0"/>
              <a:pPr algn="r" rtl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9E11EC53-F507-411E-9ADC-FBCFECE09D3D}" type="slidenum">
              <a:rPr lang="fr-FR" smtClean="0"/>
              <a:pPr algn="r" rtl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5978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9E11EC53-F507-411E-9ADC-FBCFECE09D3D}" type="slidenum">
              <a:rPr lang="fr-FR" smtClean="0"/>
              <a:pPr algn="r" rtl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7795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9E11EC53-F507-411E-9ADC-FBCFECE09D3D}" type="slidenum">
              <a:rPr lang="fr-FR" smtClean="0"/>
              <a:pPr algn="r" rtl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8819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9E11EC53-F507-411E-9ADC-FBCFECE09D3D}" type="slidenum">
              <a:rPr lang="fr-FR" smtClean="0"/>
              <a:pPr algn="r" rtl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6330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468246" y="1828800"/>
            <a:ext cx="9220200" cy="2147926"/>
          </a:xfrm>
        </p:spPr>
        <p:txBody>
          <a:bodyPr rtlCol="0" anchor="ctr">
            <a:normAutofit/>
          </a:bodyPr>
          <a:lstStyle>
            <a:lvl1pPr algn="ctr" rtl="0">
              <a:defRPr sz="4400" cap="all" normalizeH="0" baseline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68246" y="4063998"/>
            <a:ext cx="9220200" cy="1016000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42CDBA-E642-442A-818D-533B0551C094}" type="datetime1">
              <a:rPr lang="fr-FR" smtClean="0"/>
              <a:pPr/>
              <a:t>06/06/18</a:t>
            </a:fld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5FD5434-F838-4DD4-A17B-1CB1A1850DF4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de remplacement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rtlCol="0" anchor="b" anchorCtr="0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9" name="Rectangle 8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sz="240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507869" y="482602"/>
            <a:ext cx="6602281" cy="5842001"/>
          </a:xfrm>
          <a:noFill/>
          <a:ln w="952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 rtl="0">
              <a:buNone/>
              <a:defRPr sz="27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2" indent="0" algn="l" rtl="0">
              <a:buNone/>
              <a:defRPr sz="2700"/>
            </a:lvl5pPr>
            <a:lvl6pPr marL="3047466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2" indent="0" algn="l" rtl="0">
              <a:buNone/>
              <a:defRPr sz="1200"/>
            </a:lvl5pPr>
            <a:lvl6pPr marL="3047466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0B0616E-214A-43A5-9B99-731057C9CE10}" type="datetime1">
              <a:rPr lang="fr-FR" smtClean="0"/>
              <a:pPr/>
              <a:t>06/06/18</a:t>
            </a:fld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5FD5434-F838-4DD4-A17B-1CB1A1850DF4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074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marL="2669581" algn="l" rtl="0">
              <a:defRPr baseline="0"/>
            </a:lvl6pPr>
            <a:lvl7pPr marL="2669581" algn="l" rtl="0">
              <a:defRPr baseline="0"/>
            </a:lvl7pPr>
            <a:lvl8pPr marL="2669581" algn="l" rtl="0">
              <a:defRPr baseline="0"/>
            </a:lvl8pPr>
            <a:lvl9pPr marL="2669581" algn="l" rtl="0">
              <a:defRPr baseline="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0B27FCF-F33F-4453-A435-A0C13C9E8319}" type="datetime1">
              <a:rPr lang="fr-FR" smtClean="0"/>
              <a:pPr/>
              <a:t>06/06/18</a:t>
            </a:fld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5FD5434-F838-4DD4-A17B-1CB1A1850DF4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347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10040043" y="685800"/>
            <a:ext cx="1843982" cy="5588002"/>
          </a:xfrm>
        </p:spPr>
        <p:txBody>
          <a:bodyPr vert="eaVert"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163" y="685800"/>
            <a:ext cx="9040045" cy="5588002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51E4B8-068D-4AA0-9988-25B821EFE4A2}" type="datetime1">
              <a:rPr lang="fr-FR" smtClean="0"/>
              <a:pPr/>
              <a:t>06/06/18</a:t>
            </a:fld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5FD5434-F838-4DD4-A17B-1CB1A1850DF4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176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4163" y="1803401"/>
            <a:ext cx="10360501" cy="4470400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70292C-E3A5-45AC-88E7-6276CE59DD0D}" type="datetime1">
              <a:rPr lang="fr-FR" smtClean="0"/>
              <a:pPr/>
              <a:t>06/06/18</a:t>
            </a:fld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5FD5434-F838-4DD4-A17B-1CB1A1850DF4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430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8883" y="1524002"/>
            <a:ext cx="9751060" cy="1992597"/>
          </a:xfrm>
        </p:spPr>
        <p:txBody>
          <a:bodyPr rtlCol="0" anchor="b" anchorCtr="0">
            <a:noAutofit/>
          </a:bodyPr>
          <a:lstStyle>
            <a:lvl1pPr algn="ctr" rtl="0">
              <a:defRPr sz="4400" b="0" cap="all" baseline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 rtlCol="0" anchor="t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F42374-9CFD-4585-9CD1-C9F4C42A6C95}" type="datetime1">
              <a:rPr lang="fr-FR" smtClean="0"/>
              <a:pPr/>
              <a:t>06/06/18</a:t>
            </a:fld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5FD5434-F838-4DD4-A17B-1CB1A1850DF4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890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400"/>
            </a:lvl5pPr>
            <a:lvl6pPr algn="l" rtl="0">
              <a:defRPr sz="1400"/>
            </a:lvl6pPr>
            <a:lvl7pPr marL="2669581" algn="l" rtl="0">
              <a:defRPr sz="1400"/>
            </a:lvl7pPr>
            <a:lvl8pPr marL="2669581" algn="l" rtl="0">
              <a:defRPr sz="1400"/>
            </a:lvl8pPr>
            <a:lvl9pPr marL="2669581" algn="l" rtl="0">
              <a:defRPr sz="140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400"/>
            </a:lvl5pPr>
            <a:lvl6pPr marL="2669581" algn="l" rtl="0">
              <a:defRPr sz="1400" baseline="0"/>
            </a:lvl6pPr>
            <a:lvl7pPr marL="2669581" algn="l" rtl="0">
              <a:defRPr sz="1400" baseline="0"/>
            </a:lvl7pPr>
            <a:lvl8pPr marL="2669581" algn="l" rtl="0">
              <a:defRPr sz="1400" baseline="0"/>
            </a:lvl8pPr>
            <a:lvl9pPr marL="2669581" algn="l" rtl="0">
              <a:defRPr sz="1400" baseline="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A3B7825-2593-4286-B95D-A832F8733DE3}" type="datetime1">
              <a:rPr lang="fr-FR" smtClean="0"/>
              <a:pPr/>
              <a:t>06/06/18</a:t>
            </a:fld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5FD5434-F838-4DD4-A17B-1CB1A1850DF4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5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914400"/>
          </a:xfrm>
        </p:spPr>
        <p:txBody>
          <a:bodyPr rtlCol="0" anchor="ctr">
            <a:noAutofit/>
          </a:bodyPr>
          <a:lstStyle>
            <a:lvl1pPr marL="0" indent="0" algn="l" rtl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2" indent="0" algn="l" rtl="0">
              <a:buNone/>
              <a:defRPr sz="2100" b="1"/>
            </a:lvl5pPr>
            <a:lvl6pPr marL="3047466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400"/>
            </a:lvl5pPr>
            <a:lvl6pPr marL="2669581" algn="l" rtl="0">
              <a:defRPr sz="1400"/>
            </a:lvl6pPr>
            <a:lvl7pPr marL="2669581" algn="l" rtl="0">
              <a:defRPr sz="1400"/>
            </a:lvl7pPr>
            <a:lvl8pPr marL="2669581" algn="l" rtl="0">
              <a:defRPr sz="1400"/>
            </a:lvl8pPr>
            <a:lvl9pPr marL="2669581" algn="l" rtl="0">
              <a:defRPr sz="140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914400"/>
          </a:xfrm>
        </p:spPr>
        <p:txBody>
          <a:bodyPr rtlCol="0" anchor="ctr">
            <a:noAutofit/>
          </a:bodyPr>
          <a:lstStyle>
            <a:lvl1pPr marL="0" indent="0" algn="l" rtl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2" indent="0" algn="l" rtl="0">
              <a:buNone/>
              <a:defRPr sz="2100" b="1"/>
            </a:lvl5pPr>
            <a:lvl6pPr marL="3047466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97559" y="2717800"/>
            <a:ext cx="4977104" cy="3556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400"/>
            </a:lvl5pPr>
            <a:lvl6pPr marL="2669581" algn="l" rtl="0">
              <a:defRPr sz="1400"/>
            </a:lvl6pPr>
            <a:lvl7pPr marL="2669581" algn="l" rtl="0">
              <a:defRPr sz="1400"/>
            </a:lvl7pPr>
            <a:lvl8pPr marL="2669581" algn="l" rtl="0">
              <a:defRPr sz="1400" baseline="0"/>
            </a:lvl8pPr>
            <a:lvl9pPr marL="2669581" algn="l" rtl="0">
              <a:defRPr sz="1400" baseline="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F91AAE-E00C-4727-9A05-78448107CE40}" type="datetime1">
              <a:rPr lang="fr-FR" smtClean="0"/>
              <a:pPr/>
              <a:t>06/06/18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5FD5434-F838-4DD4-A17B-1CB1A1850DF4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168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C78A0F-D8F0-403C-956A-6331F1A1E868}" type="datetime1">
              <a:rPr lang="fr-FR" smtClean="0"/>
              <a:pPr/>
              <a:t>06/06/18</a:t>
            </a:fld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5FD5434-F838-4DD4-A17B-1CB1A1850DF4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96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C645EB7-32B3-4E14-9A80-07883E11F499}" type="datetime1">
              <a:rPr lang="fr-FR" smtClean="0"/>
              <a:pPr/>
              <a:t>06/06/18</a:t>
            </a:fld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5FD5434-F838-4DD4-A17B-1CB1A1850DF4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034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white">
          <a:xfrm>
            <a:off x="507868" y="482602"/>
            <a:ext cx="6602280" cy="5842001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18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rtlCol="0" anchor="t" anchorCtr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2" indent="0" algn="l" rtl="0">
              <a:buNone/>
              <a:defRPr sz="1200"/>
            </a:lvl5pPr>
            <a:lvl6pPr marL="3047466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CD9BC6F-4365-4DEC-9DF9-1CAA7D7FFEA8}" type="datetime1">
              <a:rPr lang="fr-FR" smtClean="0"/>
              <a:pPr/>
              <a:t>06/06/18</a:t>
            </a:fld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5FD5434-F838-4DD4-A17B-1CB1A1850DF4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831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6399134" y="1905000"/>
            <a:ext cx="5180251" cy="1727200"/>
          </a:xfrm>
        </p:spPr>
        <p:txBody>
          <a:bodyPr rtlCol="0" anchor="b" anchorCtr="0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9" name="Rectangle 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sz="240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507870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 rtl="0">
              <a:buNone/>
              <a:defRPr sz="27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2" indent="0" algn="l" rtl="0">
              <a:buNone/>
              <a:defRPr sz="2700"/>
            </a:lvl5pPr>
            <a:lvl6pPr marL="3047466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99134" y="3733800"/>
            <a:ext cx="5180251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2" indent="0" algn="l" rtl="0">
              <a:buNone/>
              <a:defRPr sz="1200"/>
            </a:lvl5pPr>
            <a:lvl6pPr marL="3047466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9E8E63-03BB-46D5-B9DC-2D0BBB141EC3}" type="datetime1">
              <a:rPr lang="fr-FR" smtClean="0"/>
              <a:pPr/>
              <a:t>06/06/18</a:t>
            </a:fld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5FD5434-F838-4DD4-A17B-1CB1A1850DF4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899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914163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914163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100">
                <a:solidFill>
                  <a:schemeClr val="tx1"/>
                </a:solidFill>
              </a:defRPr>
            </a:lvl1pPr>
          </a:lstStyle>
          <a:p>
            <a:fld id="{B5008216-91D8-4B99-AA72-6907D8F07A55}" type="datetime1">
              <a:rPr lang="fr-FR" smtClean="0"/>
              <a:pPr/>
              <a:t>06/06/18</a:t>
            </a:fld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algn="r"/>
            <a:fld id="{E5FD5434-F838-4DD4-A17B-1CB1A1850DF4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948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9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59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Projet Traitement du signal 2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Disposition de titre et de contenu avec liste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dirty="0"/>
              <a:t>Cliquez pour modifier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91252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Reconnaissance Vocale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349C48-BF7B-47D3-97E4-CE59B5737B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7D50FB0-7516-4226-A475-2C6DD0AA8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77" y="1696634"/>
            <a:ext cx="5455497" cy="295650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EE72D57-52D5-4983-8DF2-C8512A6E8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340" y="4306575"/>
            <a:ext cx="6567861" cy="255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3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 title="Disposition de titre et de contenu avec graphique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LE signal sonore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821B6D66-BFBC-400E-A8D1-A13E4CEE7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70076" y="1916832"/>
            <a:ext cx="5595401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5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MFCC</a:t>
            </a:r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4B536DD-2259-49A4-A97A-1E643DF6F7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3932" y="2348880"/>
            <a:ext cx="8420372" cy="350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7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7E6B72-D03B-4A34-871D-04F4788E4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3" y="482600"/>
            <a:ext cx="4244145" cy="1219200"/>
          </a:xfrm>
        </p:spPr>
        <p:txBody>
          <a:bodyPr/>
          <a:lstStyle/>
          <a:p>
            <a:r>
              <a:rPr lang="fr-FR" dirty="0"/>
              <a:t>Frame blocking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737C17-2C9F-4E1C-9DED-99FE66EFC0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9AA52AE-E987-46FA-8CE0-11CCEF519F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89" y="1803401"/>
            <a:ext cx="4976813" cy="2960888"/>
          </a:xfrm>
          <a:prstGeom prst="rect">
            <a:avLst/>
          </a:prstGeom>
        </p:spPr>
      </p:pic>
      <p:pic>
        <p:nvPicPr>
          <p:cNvPr id="1026" name="Picture 2" descr="Hamming Window&#10;The Hamming window is a smooth window function whose first and last value is not&#10;zero. The level of the sid...">
            <a:extLst>
              <a:ext uri="{FF2B5EF4-FFF2-40B4-BE49-F238E27FC236}">
                <a16:creationId xmlns:a16="http://schemas.microsoft.com/office/drawing/2014/main" id="{CB92D484-A5AA-4C03-81F9-CDC4517A68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56"/>
          <a:stretch/>
        </p:blipFill>
        <p:spPr bwMode="auto">
          <a:xfrm>
            <a:off x="6022404" y="2657463"/>
            <a:ext cx="6076950" cy="27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C527C5A3-03FC-4174-8AEB-109C6E02E449}"/>
              </a:ext>
            </a:extLst>
          </p:cNvPr>
          <p:cNvSpPr txBox="1">
            <a:spLocks/>
          </p:cNvSpPr>
          <p:nvPr/>
        </p:nvSpPr>
        <p:spPr>
          <a:xfrm>
            <a:off x="6454452" y="484979"/>
            <a:ext cx="4244145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>
            <a:lvl1pPr algn="l" defTabSz="121898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Windowing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4D53346-954F-40C6-A90B-0319E5D4E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73" y="4572464"/>
            <a:ext cx="3456384" cy="247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27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2676BD-9F04-42B9-94E6-ADA96A5F3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3" y="482600"/>
            <a:ext cx="3740089" cy="1219200"/>
          </a:xfrm>
        </p:spPr>
        <p:txBody>
          <a:bodyPr/>
          <a:lstStyle/>
          <a:p>
            <a:r>
              <a:rPr lang="fr-FR" dirty="0"/>
              <a:t>FFT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9EEE4B-7FDC-4A9C-9C9E-DE19736F76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29AD22-8F04-491E-86CF-FFA7A6C9CC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050" name="Picture 2" descr="https://upload.wikimedia.org/wikipedia/commons/6/64/FFT_of_Cosine_Summation_Function.png">
            <a:extLst>
              <a:ext uri="{FF2B5EF4-FFF2-40B4-BE49-F238E27FC236}">
                <a16:creationId xmlns:a16="http://schemas.microsoft.com/office/drawing/2014/main" id="{86CB4F1F-AA42-492F-9302-A63294CA7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58" y="2204864"/>
            <a:ext cx="5472608" cy="34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AE667D7-11A8-41C9-938C-636362350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770" y="1543751"/>
            <a:ext cx="5472608" cy="4808202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38E932C6-FAF2-431E-8388-34356AB671B1}"/>
              </a:ext>
            </a:extLst>
          </p:cNvPr>
          <p:cNvSpPr txBox="1">
            <a:spLocks/>
          </p:cNvSpPr>
          <p:nvPr/>
        </p:nvSpPr>
        <p:spPr>
          <a:xfrm>
            <a:off x="5374332" y="0"/>
            <a:ext cx="7056784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>
            <a:lvl1pPr algn="l" defTabSz="121898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Mel-</a:t>
            </a:r>
            <a:r>
              <a:rPr lang="fr-FR" dirty="0" err="1"/>
              <a:t>frequency</a:t>
            </a:r>
            <a:r>
              <a:rPr lang="fr-FR" dirty="0"/>
              <a:t> </a:t>
            </a:r>
            <a:r>
              <a:rPr lang="fr-FR" dirty="0" err="1"/>
              <a:t>wrapping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91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2F9EFA-775A-4DF6-9CC6-A540E355F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cepstrum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DA86821C-DC70-4D9B-ACA4-113709EDE9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0" y="2492896"/>
            <a:ext cx="4976812" cy="3317874"/>
          </a:xfrm>
          <a:prstGeom prst="rect">
            <a:avLst/>
          </a:prstGeom>
        </p:spPr>
      </p:pic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96C5D94F-CB52-4245-83E3-9D0F33F77A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36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dèle de conception Paysage pourpr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803_TF03460512_TF03460512.potx" id="{F5F0E006-D07D-4D74-B02C-233457A7C47B}" vid="{08C06C0F-1AD7-4B31-8506-FCBDBA7F36E3}"/>
    </a:ext>
  </a:extLst>
</a:theme>
</file>

<file path=ppt/theme/theme2.xml><?xml version="1.0" encoding="utf-8"?>
<a:theme xmlns:a="http://schemas.openxmlformats.org/drawingml/2006/main" name="Thème Offic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Diapositives avec la conception Paysage pourpre</Template>
  <TotalTime>29</TotalTime>
  <Words>49</Words>
  <Application>Microsoft Office PowerPoint</Application>
  <PresentationFormat>Personnalisé</PresentationFormat>
  <Paragraphs>21</Paragraphs>
  <Slides>8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Cambria</vt:lpstr>
      <vt:lpstr>Century Gothic</vt:lpstr>
      <vt:lpstr>Modèle de conception Paysage pourpre</vt:lpstr>
      <vt:lpstr>Projet Traitement du signal 2</vt:lpstr>
      <vt:lpstr>Disposition de titre et de contenu avec liste</vt:lpstr>
      <vt:lpstr>Reconnaissance Vocale</vt:lpstr>
      <vt:lpstr>LE signal sonore</vt:lpstr>
      <vt:lpstr>MFCC</vt:lpstr>
      <vt:lpstr>Frame blocking </vt:lpstr>
      <vt:lpstr>FFT</vt:lpstr>
      <vt:lpstr>cepstrum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Traitement du signal 2</dc:title>
  <dc:creator>Tao Tuong Vi</dc:creator>
  <cp:lastModifiedBy>Tao Tuong Vi</cp:lastModifiedBy>
  <cp:revision>3</cp:revision>
  <dcterms:created xsi:type="dcterms:W3CDTF">2018-06-06T09:04:59Z</dcterms:created>
  <dcterms:modified xsi:type="dcterms:W3CDTF">2018-06-06T09:34:21Z</dcterms:modified>
</cp:coreProperties>
</file>