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4" r:id="rId8"/>
    <p:sldId id="261" r:id="rId9"/>
    <p:sldId id="26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59BA1-2644-4AB4-9E5C-090A9CE74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4E6317-E25B-43E5-9524-383B6DD8D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0A6EA0-473D-4F92-978E-3E1FAAB6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EE09-6F3F-4D8B-93CF-E6BC43F81CA3}" type="datetimeFigureOut">
              <a:rPr lang="fr-FR" smtClean="0"/>
              <a:t>02/05/18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3A6077-FCFE-4296-B8F8-2BA423B7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AC8D11-8C1A-49BE-B940-4AD79062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E8A-5166-489F-B389-1C1C164B3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74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658DD-4F3B-4D60-BDD2-B36BB209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E568D4-A7FC-494D-8FD9-B7AB58893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F70814-9693-4705-AE3C-CA57FF84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EE09-6F3F-4D8B-93CF-E6BC43F81CA3}" type="datetimeFigureOut">
              <a:rPr lang="fr-FR" smtClean="0"/>
              <a:t>02/05/18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203645-E114-4C0E-A70D-B614E00E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E03FB9-AC82-455C-9B7D-E2498E4D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E8A-5166-489F-B389-1C1C164B3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95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C2733B7-9ECE-4780-B7BC-F1E29A15A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BBAFA6-7FDE-4957-AD93-0FB023D99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2AF58D-009A-4DEE-911C-D5A85717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EE09-6F3F-4D8B-93CF-E6BC43F81CA3}" type="datetimeFigureOut">
              <a:rPr lang="fr-FR" smtClean="0"/>
              <a:t>02/05/18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6025EA-C15C-4617-9684-B9DB8E05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934EDA-6FA8-47F0-85B4-98B88259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E8A-5166-489F-B389-1C1C164B3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94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2167A-DAC8-487A-9B75-238068E8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CC7FF6-5188-4E45-88A6-EE8C3035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064FB2-61EF-4DF0-8BBB-F2B065CB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EE09-6F3F-4D8B-93CF-E6BC43F81CA3}" type="datetimeFigureOut">
              <a:rPr lang="fr-FR" smtClean="0"/>
              <a:t>02/05/18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5FCF7A-EC3C-4FB1-9BB7-0A13C58E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5ECD45-033A-45E7-A5AA-A68B0B66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E8A-5166-489F-B389-1C1C164B3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49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00EB0-2413-4F7A-B14C-514CA8F0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3EBACD-E7FB-4B49-AA99-C2A974A0D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81B6BB-2DE5-470F-AE51-75407B7D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EE09-6F3F-4D8B-93CF-E6BC43F81CA3}" type="datetimeFigureOut">
              <a:rPr lang="fr-FR" smtClean="0"/>
              <a:t>02/05/18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59BADB-65F0-4D79-9938-E5A0936E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90BA93-C867-405F-B033-FD4FB0CD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E8A-5166-489F-B389-1C1C164B3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33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B43FB1-4BB8-45AE-83E5-199B24DD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E0247-7B3C-4105-8F26-B01DE3501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75B6F7-7020-4B66-B26A-BDB90C1B5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A045C4-139D-4078-84D9-3F515D8E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EE09-6F3F-4D8B-93CF-E6BC43F81CA3}" type="datetimeFigureOut">
              <a:rPr lang="fr-FR" smtClean="0"/>
              <a:t>02/05/18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77AA56-9DE7-40B0-AA29-BC62DA31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46BEAA-98BF-47FB-A97F-1D4E6DF8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E8A-5166-489F-B389-1C1C164B3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11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61DCE-0D25-4734-B647-0B21350FB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37C097-E4F8-4499-940A-B16CFC382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5765F3-3EAE-4570-8529-ACF4AF162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FCEB6D9-C0C1-4B78-8B76-0C5EE222C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555585-3362-4882-B9ED-07288F6AA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8ED4D55-9BB8-49DB-B033-E8B80780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EE09-6F3F-4D8B-93CF-E6BC43F81CA3}" type="datetimeFigureOut">
              <a:rPr lang="fr-FR" smtClean="0"/>
              <a:t>02/05/18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16338A-5013-48FA-98D0-C3B52E9F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E7B885B-E32F-4D07-A584-AAD13EEA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E8A-5166-489F-B389-1C1C164B3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88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FEC5D-FEAA-4244-BD16-DD211945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553484-EC70-4AA8-9131-04B76907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EE09-6F3F-4D8B-93CF-E6BC43F81CA3}" type="datetimeFigureOut">
              <a:rPr lang="fr-FR" smtClean="0"/>
              <a:t>02/05/18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4A03AE-6DC1-498E-BD31-0734A269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D55A8C-0FA0-4E43-9D21-FEAB0564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E8A-5166-489F-B389-1C1C164B3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39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93BC84B-E516-4AD3-AC75-9DDC8669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EE09-6F3F-4D8B-93CF-E6BC43F81CA3}" type="datetimeFigureOut">
              <a:rPr lang="fr-FR" smtClean="0"/>
              <a:t>02/05/18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2F4898-481F-474D-B2F9-947AC726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5A05AE-73F1-4AEE-B3A4-34259B38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E8A-5166-489F-B389-1C1C164B3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22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56109-EF58-4D3B-AE8F-9B2378901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AA6002-DAE0-4860-9CE1-F22426E31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DB4B2B-076E-4BFE-B86B-A2401E5EB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A59C8F-12CF-46BB-B3FF-E5BC3354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EE09-6F3F-4D8B-93CF-E6BC43F81CA3}" type="datetimeFigureOut">
              <a:rPr lang="fr-FR" smtClean="0"/>
              <a:t>02/05/18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4C5D1C-38E0-446F-9AB3-87E7D2FC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C8A736-F818-48FD-A35E-E115B369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E8A-5166-489F-B389-1C1C164B3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18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D523B-1F67-478C-82CB-6BE46EDB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4B12A76-4646-4C74-87C5-F0AD48C94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386F2B-D881-4DE6-BEAD-8C0EDE524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AFCD81-E7FA-4E8E-82AE-3A47906B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EE09-6F3F-4D8B-93CF-E6BC43F81CA3}" type="datetimeFigureOut">
              <a:rPr lang="fr-FR" smtClean="0"/>
              <a:t>02/05/18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A97E51-B769-44F8-B839-1948DDE14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CB1BB1-CF40-4400-AFFF-EBC12359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CE8A-5166-489F-B389-1C1C164B3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75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3D6B7F0-FBAA-4858-AFD1-553EF37A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75C874-B018-415F-97FF-784FA8410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A02673-3A31-44E8-820C-19AD283C0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3EE09-6F3F-4D8B-93CF-E6BC43F81CA3}" type="datetimeFigureOut">
              <a:rPr lang="fr-FR" smtClean="0"/>
              <a:t>02/05/18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5A85B8-8071-49B9-BD62-359060169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DC48D6-8E3A-407E-B215-09097964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CE8A-5166-489F-B389-1C1C164B3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16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DD764-DDFE-4273-9C3B-B6F6A1913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WEB</a:t>
            </a:r>
            <a:br>
              <a:rPr lang="fr-FR" dirty="0"/>
            </a:br>
            <a:r>
              <a:rPr lang="fr-FR" dirty="0"/>
              <a:t>(Maquette)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BC1E54-D861-4BC6-A1ED-99821655F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Aurelio ROGNETTA, Tuong Vi TAO, Henri VERCLYTTE</a:t>
            </a:r>
          </a:p>
        </p:txBody>
      </p:sp>
    </p:spTree>
    <p:extLst>
      <p:ext uri="{BB962C8B-B14F-4D97-AF65-F5344CB8AC3E}">
        <p14:creationId xmlns:p14="http://schemas.microsoft.com/office/powerpoint/2010/main" val="196404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41F03-4CE3-4BCC-AABC-9D38979F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87" y="-361988"/>
            <a:ext cx="10515600" cy="1325563"/>
          </a:xfrm>
        </p:spPr>
        <p:txBody>
          <a:bodyPr/>
          <a:lstStyle/>
          <a:p>
            <a:r>
              <a:rPr lang="fr-FR" dirty="0" err="1"/>
              <a:t>Modele</a:t>
            </a:r>
            <a:r>
              <a:rPr lang="fr-FR" dirty="0"/>
              <a:t> </a:t>
            </a:r>
            <a:r>
              <a:rPr lang="fr-FR" dirty="0" err="1"/>
              <a:t>entite</a:t>
            </a:r>
            <a:r>
              <a:rPr lang="fr-FR" dirty="0"/>
              <a:t> association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B839D5B-0DFB-47E3-914B-B19046164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73" y="635802"/>
            <a:ext cx="9459766" cy="6125221"/>
          </a:xfrm>
        </p:spPr>
      </p:pic>
    </p:spTree>
    <p:extLst>
      <p:ext uri="{BB962C8B-B14F-4D97-AF65-F5344CB8AC3E}">
        <p14:creationId xmlns:p14="http://schemas.microsoft.com/office/powerpoint/2010/main" val="307095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051014-A821-40C1-9161-BF0B2ED9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404C764-4938-47D0-87D2-02DE1AE2C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12356"/>
            <a:ext cx="10300771" cy="6870356"/>
          </a:xfrm>
        </p:spPr>
      </p:pic>
    </p:spTree>
    <p:extLst>
      <p:ext uri="{BB962C8B-B14F-4D97-AF65-F5344CB8AC3E}">
        <p14:creationId xmlns:p14="http://schemas.microsoft.com/office/powerpoint/2010/main" val="129755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6C709-E820-4C96-BF93-24E9364E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EF71746-9FDA-47D5-8687-3092598D0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263285" cy="6858000"/>
          </a:xfrm>
        </p:spPr>
      </p:pic>
    </p:spTree>
    <p:extLst>
      <p:ext uri="{BB962C8B-B14F-4D97-AF65-F5344CB8AC3E}">
        <p14:creationId xmlns:p14="http://schemas.microsoft.com/office/powerpoint/2010/main" val="125262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C5051-AB01-4172-9861-AC0CC8ED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364A625-EBD9-422F-B5A0-7097BE904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0"/>
            <a:ext cx="10282245" cy="6858000"/>
          </a:xfrm>
        </p:spPr>
      </p:pic>
    </p:spTree>
    <p:extLst>
      <p:ext uri="{BB962C8B-B14F-4D97-AF65-F5344CB8AC3E}">
        <p14:creationId xmlns:p14="http://schemas.microsoft.com/office/powerpoint/2010/main" val="69888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9C276-F539-485E-8E8B-92F7D219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1F701324-23CE-499A-8679-C77875355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296524" cy="6858000"/>
          </a:xfrm>
        </p:spPr>
      </p:pic>
    </p:spTree>
    <p:extLst>
      <p:ext uri="{BB962C8B-B14F-4D97-AF65-F5344CB8AC3E}">
        <p14:creationId xmlns:p14="http://schemas.microsoft.com/office/powerpoint/2010/main" val="408450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DA98CA-DD87-443F-B87C-17C7B7FF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DDD620A-F4A3-4CA9-BB85-3DDDB4E00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276450" cy="6858000"/>
          </a:xfrm>
        </p:spPr>
      </p:pic>
    </p:spTree>
    <p:extLst>
      <p:ext uri="{BB962C8B-B14F-4D97-AF65-F5344CB8AC3E}">
        <p14:creationId xmlns:p14="http://schemas.microsoft.com/office/powerpoint/2010/main" val="34637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62F64-2568-468A-B9F7-DE5A4787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F445EB8-3B89-4499-94C5-705737433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268002" cy="6858000"/>
          </a:xfrm>
        </p:spPr>
      </p:pic>
    </p:spTree>
    <p:extLst>
      <p:ext uri="{BB962C8B-B14F-4D97-AF65-F5344CB8AC3E}">
        <p14:creationId xmlns:p14="http://schemas.microsoft.com/office/powerpoint/2010/main" val="286303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AFB06-3C83-45EA-BC9D-F867DDFF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A123214-E396-4518-9A8B-DDEEF4D34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291755" cy="6858000"/>
          </a:xfrm>
        </p:spPr>
      </p:pic>
    </p:spTree>
    <p:extLst>
      <p:ext uri="{BB962C8B-B14F-4D97-AF65-F5344CB8AC3E}">
        <p14:creationId xmlns:p14="http://schemas.microsoft.com/office/powerpoint/2010/main" val="6183717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</Words>
  <Application>Microsoft Office PowerPoint</Application>
  <PresentationFormat>Grand écran</PresentationFormat>
  <Paragraphs>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Projet WEB (Maquette)</vt:lpstr>
      <vt:lpstr>Modele entite association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 (Maquette)</dc:title>
  <dc:creator>Tao Tuong Vi</dc:creator>
  <cp:lastModifiedBy>Tao Tuong Vi</cp:lastModifiedBy>
  <cp:revision>7</cp:revision>
  <dcterms:created xsi:type="dcterms:W3CDTF">2018-05-02T09:28:03Z</dcterms:created>
  <dcterms:modified xsi:type="dcterms:W3CDTF">2018-05-02T09:52:47Z</dcterms:modified>
</cp:coreProperties>
</file>