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  <p:embeddedFont>
      <p:font typeface="PT Sans Narrow" panose="020B0506020203020204" pitchFamily="34" charset="77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5"/>
  </p:normalViewPr>
  <p:slideViewPr>
    <p:cSldViewPr snapToGrid="0">
      <p:cViewPr varScale="1">
        <p:scale>
          <a:sx n="124" d="100"/>
          <a:sy n="124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35ddd3cba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35ddd3cba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35ddd3cba_5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35ddd3cba_5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35ddd3cba_5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35ddd3cba_5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9343647" y="4235850"/>
            <a:ext cx="7497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100047" y="4211002"/>
            <a:ext cx="7497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338859" y="1362666"/>
            <a:ext cx="9515557" cy="203195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338868" y="5292001"/>
            <a:ext cx="9515557" cy="203195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67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847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15600" y="5640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 Bot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2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3"/>
              <a:t>Members:</a:t>
            </a:r>
            <a:endParaRPr sz="1683"/>
          </a:p>
          <a:p>
            <a:pPr marL="0" lvl="0" indent="4547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84"/>
              <a:buFont typeface="Arial"/>
              <a:buChar char="•"/>
            </a:pPr>
            <a:r>
              <a:rPr lang="en-US" sz="1683"/>
              <a:t>Prathyush Pulla (R11905239)</a:t>
            </a:r>
            <a:endParaRPr sz="1683"/>
          </a:p>
          <a:p>
            <a:pPr marL="0" lvl="0" indent="4547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4"/>
              <a:buFont typeface="Arial"/>
              <a:buChar char="•"/>
            </a:pPr>
            <a:r>
              <a:rPr lang="en-US" sz="1683"/>
              <a:t>Talha Jabbar (R11914715) </a:t>
            </a:r>
            <a:endParaRPr sz="1683"/>
          </a:p>
          <a:p>
            <a:pPr marL="0" lvl="0" indent="4547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4"/>
              <a:buFont typeface="Arial"/>
              <a:buChar char="•"/>
            </a:pPr>
            <a:r>
              <a:rPr lang="en-US" sz="1683"/>
              <a:t>Aditya Bhargav Polamarasetty (R11900414)</a:t>
            </a:r>
            <a:endParaRPr sz="1683"/>
          </a:p>
          <a:p>
            <a:pPr marL="0" lvl="0" indent="4547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4"/>
              <a:buFont typeface="Arial"/>
              <a:buChar char="•"/>
            </a:pPr>
            <a:r>
              <a:rPr lang="en-US" sz="1683"/>
              <a:t>Rahul Goud Pabba (R11900413)</a:t>
            </a:r>
            <a:endParaRPr sz="1683"/>
          </a:p>
          <a:p>
            <a:pPr marL="0" lvl="0" indent="4547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4"/>
              <a:buFont typeface="Arial"/>
              <a:buChar char="•"/>
            </a:pPr>
            <a:r>
              <a:rPr lang="en-US" sz="1683"/>
              <a:t>Bharath Bommala (R11901465)</a:t>
            </a:r>
            <a:endParaRPr sz="1683"/>
          </a:p>
          <a:p>
            <a:pPr marL="0" lvl="0" indent="4547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4"/>
              <a:buFont typeface="Arial"/>
              <a:buChar char="•"/>
            </a:pPr>
            <a:r>
              <a:rPr lang="en-US" sz="1683"/>
              <a:t>Venkata Nikhil Thanikella (R11904730)</a:t>
            </a:r>
            <a:endParaRPr sz="1683"/>
          </a:p>
          <a:p>
            <a:pPr marL="0" lvl="0" indent="4547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4"/>
              <a:buFont typeface="Arial"/>
              <a:buChar char="•"/>
            </a:pPr>
            <a:r>
              <a:rPr lang="en-US" sz="1683"/>
              <a:t>Sree Akhil Akula (R11890463)</a:t>
            </a:r>
            <a:endParaRPr sz="1683"/>
          </a:p>
          <a:p>
            <a:pPr marL="0" lvl="0" indent="4547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4"/>
              <a:buFont typeface="Arial"/>
              <a:buChar char="•"/>
            </a:pPr>
            <a:r>
              <a:rPr lang="en-US" sz="1683"/>
              <a:t>Nikhil Kotturi (R11905225)</a:t>
            </a:r>
            <a:endParaRPr sz="1683"/>
          </a:p>
          <a:p>
            <a:pPr marL="0" lvl="0" indent="152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Statement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is to build a quiz bot based on a network security course using the open-source alternatives to ChatGPT that can be run on a local machine.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/>
              <a:t>The quiz will include multiple-choice questions (MCQs), true/false questions, and open-ended questions, with answers sourced from a network security database.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Solution: Architecture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15600" y="1746058"/>
            <a:ext cx="113607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LLM used: llama 3.1-8B with </a:t>
            </a:r>
            <a:r>
              <a:rPr lang="en-US" dirty="0" err="1"/>
              <a:t>ollama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Embedding used: </a:t>
            </a:r>
            <a:r>
              <a:rPr lang="en-US" dirty="0" err="1"/>
              <a:t>nomic-embed-text:latest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Vector database: </a:t>
            </a:r>
            <a:r>
              <a:rPr lang="en-US" dirty="0" err="1">
                <a:latin typeface="Arial"/>
                <a:cs typeface="Arial"/>
                <a:sym typeface="Arial"/>
              </a:rPr>
              <a:t>chromaDB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Knowledge base: NS lectures (slides) converted to text using </a:t>
            </a:r>
            <a:r>
              <a:rPr lang="en-US" dirty="0" err="1"/>
              <a:t>PyMuPdf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Simple UI is built to take user </a:t>
            </a:r>
            <a:r>
              <a:rPr lang="en-US" dirty="0" err="1"/>
              <a:t>i</a:t>
            </a:r>
            <a:r>
              <a:rPr lang="en-US" dirty="0"/>
              <a:t>/p and display output.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8CF3-1F7C-CA7A-B034-B4739B25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2346E-1840-9DF0-C50E-304F3B7A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3956" y="2871510"/>
            <a:ext cx="7783783" cy="262725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Mastering Retrieval-Augmented Generation (RAG) Architecture: Unleash the  Power of Large Language Models in Your AI Applications(real project  provided) | by allglenn | Stackademic">
            <a:extLst>
              <a:ext uri="{FF2B5EF4-FFF2-40B4-BE49-F238E27FC236}">
                <a16:creationId xmlns:a16="http://schemas.microsoft.com/office/drawing/2014/main" id="{45073A10-3284-41BE-7DB9-DE5A934BB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379" y="1565874"/>
            <a:ext cx="7812774" cy="46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443368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158</Words>
  <Application>Microsoft Macintosh PowerPoint</Application>
  <PresentationFormat>Widescreen</PresentationFormat>
  <Paragraphs>21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Open Sans</vt:lpstr>
      <vt:lpstr>PT Sans Narrow</vt:lpstr>
      <vt:lpstr>Tropic</vt:lpstr>
      <vt:lpstr>Quiz Bot</vt:lpstr>
      <vt:lpstr>Project Statement </vt:lpstr>
      <vt:lpstr>Proposed Solution: Architecture </vt:lpstr>
      <vt:lpstr>Software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Prathyush Pulla</dc:creator>
  <cp:lastModifiedBy>Thanikella, Venkata Nikhil</cp:lastModifiedBy>
  <cp:revision>10</cp:revision>
  <dcterms:modified xsi:type="dcterms:W3CDTF">2024-12-16T01:33:45Z</dcterms:modified>
</cp:coreProperties>
</file>