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5ddd3cb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5ddd3cb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5ddd3cba_5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5ddd3cba_5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5ddd3cba_5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5ddd3cba_5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35ddd3cba_5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35ddd3cba_5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35ddd3cba_5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35ddd3cba_5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35ddd3cba_5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35ddd3cba_5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35ddd3cba_5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35ddd3cba_5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647910a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3647910a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5ddd3cba_5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5ddd3cba_5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5ddd3cba_5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5ddd3cba_5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5ddd3cba_5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5ddd3cba_5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UDS/LightRAG/tree/ma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Bot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2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3"/>
              <a:t>Members: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Prathyush Pulla (R11905239)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Talha Jabbar (R11914715) 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Aditya Bhargav Polamarasetty (R11900414)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Rahul Goud Pabba (R11900413)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Bharath Bommala (R11901465)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Venkata Nikhil Thanikella (R11904730)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Sree Akhil Akula (R11890463)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Nikhil Kotturi (R11905225)</a:t>
            </a:r>
            <a:endParaRPr sz="1683"/>
          </a:p>
          <a:p>
            <a:pPr marL="0" lvl="0" indent="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Develop and Improve UI.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Try to improve the performance using batch processing.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Continue experimenting with different prompts.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Try to run advanced models for better results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https://github.com/HKUDS/LightRAG/tree/main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 GitHub - Chainlit/chainlit: Build Python LLM apps in minutes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 GitHub - Prographers/Slack-GPT: A Slack Bot implementation for integration with OpenAI ChatGPT. Supports GPT4 by default!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 - VolkanSah/GPT-API-Integration-in-HTML-CSS-with-JS-PHP: A basic GPT conversation script designed to help you learn to interact with OpenAI's GPT technology. Includes best practices and a free security whitepaper.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 - https://github.com/facebookresearch/faiss - A library for efficient similarity search and clustering of dense vectors.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GitHub: https://github.com/pymupdf/PyMuPDF - PyMuPDF is a high performance Python library for data extraction, analysis, conversion &amp; manipulation of PDF (and other) documents.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GitHub:https://github.com/google-research/bert - TensorFlow code and pre-trained models for BERT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GitHub: https://github.com/numpy/numpy - The fundamental package for scientific computing with Python.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GitHub:https://github.com/langchain-ai/langchain - Building applications with LLMs through composability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is to build a quiz bot based on a network security course using the open-source alternatives to ChatGPT that can be run on a local machine.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 quiz will include multiple-choice questions (MCQs), true/false questions, and open-ended questions, with answers sourced from a network security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15600" y="1746058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LLM used: llama 3.1-1B with </a:t>
            </a:r>
            <a:r>
              <a:rPr lang="en-US" dirty="0" err="1"/>
              <a:t>ollama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Embedding used: </a:t>
            </a:r>
            <a:r>
              <a:rPr lang="en-US" dirty="0" err="1"/>
              <a:t>nomic-embed-text:latest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Vector database: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nano-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vectordb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and Json Serialization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Knowledge base: NS lectures (slides) converted to text using </a:t>
            </a:r>
            <a:r>
              <a:rPr lang="en-US" dirty="0" err="1"/>
              <a:t>PyMuPdf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Simple UI is built to take user </a:t>
            </a:r>
            <a:r>
              <a:rPr lang="en-US" dirty="0" err="1"/>
              <a:t>i</a:t>
            </a:r>
            <a:r>
              <a:rPr lang="en-US" dirty="0"/>
              <a:t>/p and display output.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6-core (Intel i7, Apple silicon) minimum, 8-core+ recommended.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GPU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8GB VRAM recommended (16GB for larger models).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16GB minimum, 32GB optimal.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SSD, 256GB+ free space.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Ubuntu, macOS, or Windows.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Python 3.7+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LightRag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nanovector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Transformers, Flask/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pymupdf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Architecture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15600" y="1650008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1. Data Processing Layer</a:t>
            </a:r>
            <a:endParaRPr sz="868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Text Extraction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Convert course slides to text with </a:t>
            </a:r>
            <a:r>
              <a:rPr lang="en-US" sz="8680" b="1" dirty="0" err="1">
                <a:latin typeface="Arial"/>
                <a:ea typeface="Arial"/>
                <a:cs typeface="Arial"/>
                <a:sym typeface="Arial"/>
              </a:rPr>
              <a:t>PyMuPDF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Embedding Generation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Used </a:t>
            </a: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nomic-embed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8680" dirty="0" err="1">
                <a:latin typeface="Arial"/>
                <a:ea typeface="Arial"/>
                <a:cs typeface="Arial"/>
                <a:sym typeface="Arial"/>
              </a:rPr>
              <a:t>Ollama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 to convert text into vector embeddings.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2. Embedding and Storage Layer</a:t>
            </a:r>
            <a:endParaRPr sz="868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Vector Database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Store embeddings in </a:t>
            </a: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nano-</a:t>
            </a:r>
            <a:r>
              <a:rPr lang="en-US" sz="8680" b="1" dirty="0" err="1">
                <a:latin typeface="Arial"/>
                <a:ea typeface="Arial"/>
                <a:cs typeface="Arial"/>
                <a:sym typeface="Arial"/>
              </a:rPr>
              <a:t>vectordb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 for efficient similarity search and retrieval.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Indexing &amp; Serialization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They are saved in JSON format for persistent, fast access during queries.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Architecture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3. Query Processing and LLM Layer</a:t>
            </a:r>
            <a:endParaRPr sz="868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Prompt Engineering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Formulate prompts based on question type (MCQ, True/False, Open-ended).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LLM (Llama 3.1)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Generate responses using local LLM models with relevant context from </a:t>
            </a:r>
            <a:r>
              <a:rPr lang="en-US" sz="8680" dirty="0" err="1">
                <a:latin typeface="Arial"/>
                <a:ea typeface="Arial"/>
                <a:cs typeface="Arial"/>
                <a:sym typeface="Arial"/>
              </a:rPr>
              <a:t>Faiss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4. User Interface (UI) Layer</a:t>
            </a:r>
            <a:endParaRPr sz="868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Frontend Development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Simple interactive UI using </a:t>
            </a: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Flask/</a:t>
            </a:r>
            <a:r>
              <a:rPr lang="en-US" sz="8680" b="1" dirty="0" err="1"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6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8680" b="1" dirty="0">
                <a:latin typeface="Arial"/>
                <a:ea typeface="Arial"/>
                <a:cs typeface="Arial"/>
                <a:sym typeface="Arial"/>
              </a:rPr>
              <a:t>User Interaction</a:t>
            </a:r>
            <a:r>
              <a:rPr lang="en-US" sz="8680" dirty="0">
                <a:latin typeface="Arial"/>
                <a:ea typeface="Arial"/>
                <a:cs typeface="Arial"/>
                <a:sym typeface="Arial"/>
              </a:rPr>
              <a:t>: Accepts user input, displays responses, and provides feedback on answer accuracy.</a:t>
            </a:r>
            <a:endParaRPr sz="868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460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LLM is responsive and fairly quick.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Simple UI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Efficient embedding and storing.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Cons: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LLM is a memory hog.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Issues experienced and solutions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Issue: Selecting good model, vector </a:t>
            </a:r>
            <a:r>
              <a:rPr lang="en-US" dirty="0" err="1"/>
              <a:t>db</a:t>
            </a:r>
            <a:r>
              <a:rPr lang="en-US" dirty="0"/>
              <a:t> and embedding model which can work together. Solution: found out using </a:t>
            </a:r>
            <a:r>
              <a:rPr lang="en-US" dirty="0" err="1"/>
              <a:t>youtube</a:t>
            </a:r>
            <a:r>
              <a:rPr lang="en-US" dirty="0"/>
              <a:t> videos and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Issue: prompt engineering. Solution: tried many variations of the same prompt until the answers from the LLM are </a:t>
            </a:r>
            <a:r>
              <a:rPr lang="en-US" dirty="0" err="1"/>
              <a:t>upto</a:t>
            </a:r>
            <a:r>
              <a:rPr lang="en-US" dirty="0"/>
              <a:t> the mark.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Issue: slow LLM execution. Solution: experimented with different LLM sizes like 1B, 7B </a:t>
            </a:r>
            <a:r>
              <a:rPr lang="en-US" dirty="0" err="1"/>
              <a:t>etc</a:t>
            </a:r>
            <a:r>
              <a:rPr lang="en-US" dirty="0"/>
              <a:t> to get desired performance.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Issue: running LLM locally. Solution: used </a:t>
            </a:r>
            <a:r>
              <a:rPr lang="en-US" dirty="0" err="1"/>
              <a:t>ollama</a:t>
            </a:r>
            <a:r>
              <a:rPr lang="en-US" dirty="0"/>
              <a:t> which supports python.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Issue: LLM output is very different from </a:t>
            </a:r>
            <a:r>
              <a:rPr lang="en-US" dirty="0" err="1"/>
              <a:t>json</a:t>
            </a:r>
            <a:r>
              <a:rPr lang="en-US" dirty="0"/>
              <a:t>. Solution: trying all ways for the LLM to output in </a:t>
            </a:r>
            <a:r>
              <a:rPr lang="en-US" dirty="0" err="1"/>
              <a:t>json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have successfully set up the embeddings and vector database using a local LLM using </a:t>
            </a:r>
            <a:r>
              <a:rPr lang="en-US" dirty="0" err="1"/>
              <a:t>ollama</a:t>
            </a:r>
            <a:r>
              <a:rPr lang="en-US" dirty="0"/>
              <a:t>. We built a fairly integrated system. Moving forward, the insights gained from these challenges will guide future projects and support the ongoing enhancement of our technical skills.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802</Words>
  <Application>Microsoft Macintosh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Quiz Bot</vt:lpstr>
      <vt:lpstr>Project Statement </vt:lpstr>
      <vt:lpstr>Proposed Solution </vt:lpstr>
      <vt:lpstr>System requirements </vt:lpstr>
      <vt:lpstr>Software Architecture</vt:lpstr>
      <vt:lpstr>Software Architecture</vt:lpstr>
      <vt:lpstr>Pros and cons</vt:lpstr>
      <vt:lpstr>Issues experienced and solutions</vt:lpstr>
      <vt:lpstr>Conclusion</vt:lpstr>
      <vt:lpstr>Future Direction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Prathyush Pulla</dc:creator>
  <cp:lastModifiedBy>Thanikella, Venkata Nikhil</cp:lastModifiedBy>
  <cp:revision>9</cp:revision>
  <dcterms:modified xsi:type="dcterms:W3CDTF">2024-11-09T05:33:35Z</dcterms:modified>
</cp:coreProperties>
</file>