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eb6c02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eb6c02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43c9b26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43c9b26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80% of incomplete orders removed from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12% of corrupted order line prices were fixed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3% of regular and 90% of discount product prices were fixed using heuristics on sales statistics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found a n</a:t>
            </a:r>
            <a:r>
              <a:rPr lang="en"/>
              <a:t>umerical product type in the database but</a:t>
            </a:r>
            <a:br>
              <a:rPr lang="en"/>
            </a:br>
            <a:r>
              <a:rPr lang="en"/>
              <a:t>over 99% in terms of sales mapped to semantic categories using product word statistics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→ sufficient data quality achieved for a consistent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d43c9b2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d43c9b2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d43c9b26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d43c9b26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to be expected, seasonal holidays and Black Friday have a strong impact on sales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January discounts (fiscal end of year)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43c9b26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43c9b26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plot shows the same as before but split into discount categories.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that, we looked at quartiles of the price distribution in actual sales.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Black Friday: Most important high discounts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Christmas and January sales: light to medium discounts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January discounts achieve to counter-balance sales drop in regular sales.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43c9b26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43c9b26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Here, we further refine the analysis to product categories based on price percentiles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Low: below 50€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Medium: between 50 and 250€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High: between 250 and 1000€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end: above 1000 €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Little effect on low-priced products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Bigger effect of medium discounts on medium-priced products with minor detrimental effect on regular sales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high prices, we see a strong effect of high discounts on Black Friday and good sales for Christmas at regular prices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For high-end products, high discounts have a strong impact on Black Friday with successive drop in regular sales which are relatively strong even ahead of Black Friday.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['90%_price'] = 1083.04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['70%_price'] = 236.871885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['40%_price'] = 47.99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a35fc80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a35fc80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Conclusions are: Focussing on seasonal discounts makes sense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January discounts help counter-balance post-Christmas drop and clearing of storage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All-year discounts are less relevant in comparison to regular sales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Technical recommendations: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Production database could get repaired using our heuristics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Future corruption must be prevented by clear interface definitions and ongoing data-quality monitoring.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5775" y="365750"/>
            <a:ext cx="7966800" cy="16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To Discount or Not To Discount - Data Driven Analysis Of Eniac's Price Strategy. </a:t>
            </a:r>
            <a:endParaRPr sz="7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09000"/>
            <a:ext cx="85206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Project created by Felix Metz, Tilman Vogel and Lina Yordanova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December 14, 2023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44175"/>
            <a:ext cx="85206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Analysis of database from 2017-01 until 2018-03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Recommendations on Discount Policy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Seasonal </a:t>
            </a:r>
            <a:r>
              <a:rPr lang="en" sz="2300">
                <a:solidFill>
                  <a:schemeClr val="dk1"/>
                </a:solidFill>
              </a:rPr>
              <a:t>Price Distribution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Opportunities for Data Enhancement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Problems in Sales Database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610350"/>
            <a:ext cx="8520600" cy="29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80% of incomplete orders removed from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12% of order lines were corrupted → fixed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3% of price records were corrupted → fixed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90</a:t>
            </a:r>
            <a:r>
              <a:rPr lang="en">
                <a:solidFill>
                  <a:schemeClr val="dk1"/>
                </a:solidFill>
              </a:rPr>
              <a:t>% of discount price records were corrupted → fixed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categories restored from numerical product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Sufficient quality achieved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revenue distribution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0" y="1146825"/>
            <a:ext cx="5762625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842400" y="1454125"/>
            <a:ext cx="30906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About 50% of the revenue comes from undiscounted products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Using quartiles per product from orderlines table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42400" y="3032350"/>
            <a:ext cx="3090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073400" y="127950"/>
            <a:ext cx="658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Seasonality Trends 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53500" y="697350"/>
            <a:ext cx="774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 relationship between sales and special events like Black Friday and Christmas.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77675"/>
            <a:ext cx="7749550" cy="3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over time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975"/>
            <a:ext cx="8435524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over product price categories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798223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seasonal (Black Friday/Christmas) discounts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January discounts make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All-year discounts have low impact on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recommendations: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database repair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interface definitions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Data-quality monitoring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