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70" r:id="rId3"/>
    <p:sldId id="269" r:id="rId4"/>
    <p:sldId id="265" r:id="rId5"/>
    <p:sldId id="271" r:id="rId6"/>
    <p:sldId id="259" r:id="rId7"/>
  </p:sldIdLst>
  <p:sldSz cx="9144000" cy="5143500" type="screen16x9"/>
  <p:notesSz cx="6858000" cy="9144000"/>
  <p:embeddedFontLst>
    <p:embeddedFont>
      <p:font typeface="Montserrat" panose="020B0604020202020204" charset="-52"/>
      <p:regular r:id="rId9"/>
      <p:bold r:id="rId10"/>
      <p:italic r:id="rId11"/>
      <p:boldItalic r:id="rId12"/>
    </p:embeddedFont>
    <p:embeddedFont>
      <p:font typeface="Montserrat ExtraBold" panose="020B0604020202020204" charset="-52"/>
      <p:bold r:id="rId13"/>
      <p:boldItalic r:id="rId14"/>
    </p:embeddedFont>
    <p:embeddedFont>
      <p:font typeface="Montserrat SemiBold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96" y="8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7351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911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5c4c0e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5c4c0e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1976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a5c4c0e5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a5c4c0e5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346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aa5c4c0e5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aa5c4c0e5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5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 и описание 1">
  <p:cSld name="SECTION_TITLE_AND_DESCRIPTION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1535712" y="1411353"/>
            <a:ext cx="5446994" cy="18331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dirty="0" err="1" smtClean="0">
                <a:solidFill>
                  <a:srgbClr val="FFFFFF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Осокина</a:t>
            </a:r>
            <a:r>
              <a:rPr sz="4800" dirty="0" smtClean="0">
                <a:solidFill>
                  <a:srgbClr val="FFFFFF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sz="4800" dirty="0" err="1" smtClean="0">
                <a:solidFill>
                  <a:srgbClr val="FFFFFF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Анна</a:t>
            </a:r>
            <a:r>
              <a:rPr sz="4800" dirty="0" smtClean="0">
                <a:solidFill>
                  <a:srgbClr val="FFFFFF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sz="4800" dirty="0" err="1" smtClean="0">
                <a:solidFill>
                  <a:srgbClr val="FFFFFF"/>
                </a:solidFill>
                <a:latin typeface="+mn-lt"/>
                <a:ea typeface="Montserrat ExtraBold"/>
                <a:cs typeface="Montserrat ExtraBold"/>
                <a:sym typeface="Montserrat ExtraBold"/>
              </a:rPr>
              <a:t>Андреевна</a:t>
            </a:r>
            <a:endParaRPr sz="4800" dirty="0">
              <a:solidFill>
                <a:srgbClr val="FFFFFF"/>
              </a:solidFill>
              <a:latin typeface="+mn-lt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221" y="262372"/>
            <a:ext cx="2909455" cy="105381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/>
          <p:cNvSpPr txBox="1"/>
          <p:nvPr/>
        </p:nvSpPr>
        <p:spPr>
          <a:xfrm>
            <a:off x="2963065" y="3244479"/>
            <a:ext cx="25922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   </a:t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15 </a:t>
            </a:r>
            <a:r>
              <a:rPr lang="ru-RU" b="1" dirty="0" smtClean="0">
                <a:solidFill>
                  <a:schemeClr val="bg1"/>
                </a:solidFill>
              </a:rPr>
              <a:t>лет</a:t>
            </a:r>
            <a:br>
              <a:rPr lang="ru-RU" b="1" dirty="0" smtClean="0">
                <a:solidFill>
                  <a:schemeClr val="bg1"/>
                </a:solidFill>
              </a:rPr>
            </a:br>
            <a:r>
              <a:rPr lang="ru-RU" b="1" dirty="0" smtClean="0">
                <a:solidFill>
                  <a:schemeClr val="bg1"/>
                </a:solidFill>
              </a:rPr>
              <a:t>Группа</a:t>
            </a:r>
            <a:r>
              <a:rPr lang="en-US" b="1" dirty="0" smtClean="0">
                <a:solidFill>
                  <a:schemeClr val="bg1"/>
                </a:solidFill>
              </a:rPr>
              <a:t>:</a:t>
            </a:r>
            <a:r>
              <a:rPr lang="" b="1" dirty="0" smtClean="0">
                <a:solidFill>
                  <a:schemeClr val="bg1"/>
                </a:solidFill>
              </a:rPr>
              <a:t>ПдН 21-1-4Ц</a:t>
            </a:r>
            <a:endParaRPr lang="ru-RU" b="1" dirty="0" smtClean="0">
              <a:solidFill>
                <a:schemeClr val="bg1"/>
              </a:solidFill>
            </a:endParaRPr>
          </a:p>
          <a:p>
            <a:pPr algn="ctr"/>
            <a:r>
              <a:rPr lang="ru-RU" b="1" dirty="0" smtClean="0">
                <a:solidFill>
                  <a:schemeClr val="bg1"/>
                </a:solidFill>
              </a:rPr>
              <a:t>Преподаватель:</a:t>
            </a:r>
            <a:r>
              <a:rPr lang="" b="1" dirty="0" smtClean="0">
                <a:solidFill>
                  <a:schemeClr val="bg1"/>
                </a:solidFill>
              </a:rPr>
              <a:t>Роман</a:t>
            </a:r>
            <a:r>
              <a:rPr lang="ru-RU" b="1" dirty="0" smtClean="0">
                <a:solidFill>
                  <a:schemeClr val="bg1"/>
                </a:solidFill>
              </a:rPr>
              <a:t/>
            </a:r>
            <a:br>
              <a:rPr lang="ru-RU" b="1" dirty="0" smtClean="0">
                <a:solidFill>
                  <a:schemeClr val="bg1"/>
                </a:solidFill>
              </a:rPr>
            </a:br>
            <a:endParaRPr lang="uk-UA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/>
          <a:lstStyle/>
          <a:p>
            <a:r>
              <a:rPr lang="ru-RU" sz="4000" dirty="0">
                <a:solidFill>
                  <a:srgbClr val="FF0000"/>
                </a:solidFill>
              </a:rPr>
              <a:t>о проектах</a:t>
            </a:r>
            <a:r>
              <a:rPr lang="en" sz="4000" dirty="0"/>
              <a:t/>
            </a:r>
            <a:br>
              <a:rPr lang="en" sz="4000" dirty="0"/>
            </a:b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835952"/>
            <a:ext cx="8520600" cy="3416400"/>
          </a:xfrm>
        </p:spPr>
        <p:txBody>
          <a:bodyPr/>
          <a:lstStyle/>
          <a:p>
            <a:r>
              <a:rPr lang="ru-RU" sz="2000" dirty="0">
                <a:solidFill>
                  <a:srgbClr val="92D050"/>
                </a:solidFill>
              </a:rPr>
              <a:t>В ходе обучения я освоила разные типы и структуры данных, функции, модули и как их правильно использовать.</a:t>
            </a:r>
          </a:p>
          <a:p>
            <a:endParaRPr lang="uk-UA" sz="2000" dirty="0">
              <a:solidFill>
                <a:srgbClr val="92D050"/>
              </a:solidFill>
            </a:endParaRPr>
          </a:p>
          <a:p>
            <a:r>
              <a:rPr lang="ru-RU" sz="2000" dirty="0">
                <a:solidFill>
                  <a:srgbClr val="92D050"/>
                </a:solidFill>
              </a:rPr>
              <a:t>Получила задание </a:t>
            </a:r>
            <a:r>
              <a:rPr lang="ru-RU" sz="2000" dirty="0" err="1">
                <a:solidFill>
                  <a:srgbClr val="92D050"/>
                </a:solidFill>
              </a:rPr>
              <a:t>выолнить</a:t>
            </a:r>
            <a:r>
              <a:rPr lang="ru-RU" sz="2000" dirty="0">
                <a:solidFill>
                  <a:srgbClr val="92D050"/>
                </a:solidFill>
              </a:rPr>
              <a:t> два любых проектов</a:t>
            </a:r>
          </a:p>
          <a:p>
            <a:r>
              <a:rPr lang="ru-RU" sz="2000" dirty="0">
                <a:solidFill>
                  <a:srgbClr val="92D050"/>
                </a:solidFill>
              </a:rPr>
              <a:t>Для выполнения  проектов использовала:</a:t>
            </a:r>
          </a:p>
          <a:p>
            <a:r>
              <a:rPr lang="ru-RU" sz="2000" dirty="0">
                <a:solidFill>
                  <a:srgbClr val="92D050"/>
                </a:solidFill>
              </a:rPr>
              <a:t>- в качестве основного инструмента использовалась – язык </a:t>
            </a:r>
            <a:r>
              <a:rPr lang="ru-RU" sz="2000" dirty="0" err="1">
                <a:solidFill>
                  <a:srgbClr val="92D050"/>
                </a:solidFill>
              </a:rPr>
              <a:t>Python</a:t>
            </a:r>
            <a:endParaRPr lang="ru-RU" sz="2000" dirty="0">
              <a:solidFill>
                <a:srgbClr val="92D050"/>
              </a:solidFill>
            </a:endParaRPr>
          </a:p>
          <a:p>
            <a:r>
              <a:rPr lang="ru-RU" sz="2000" dirty="0">
                <a:solidFill>
                  <a:srgbClr val="92D050"/>
                </a:solidFill>
              </a:rPr>
              <a:t>-специально установленный модуль, с помощью которого я могу добавлять фотографии-PIL;</a:t>
            </a:r>
          </a:p>
          <a:p>
            <a:r>
              <a:rPr lang="ru-RU" sz="2000" dirty="0">
                <a:solidFill>
                  <a:srgbClr val="92D050"/>
                </a:solidFill>
              </a:rPr>
              <a:t>           -приложение для изменения размера и формата фотографий-</a:t>
            </a:r>
            <a:r>
              <a:rPr lang="ru-RU" sz="2000" dirty="0" err="1">
                <a:solidFill>
                  <a:srgbClr val="92D050"/>
                </a:solidFill>
              </a:rPr>
              <a:t>PicsArt</a:t>
            </a:r>
            <a:r>
              <a:rPr lang="ru-RU" sz="2000" dirty="0">
                <a:solidFill>
                  <a:srgbClr val="92D050"/>
                </a:solidFill>
              </a:rPr>
              <a:t>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621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660500" y="4507125"/>
            <a:ext cx="1040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504" y="511027"/>
            <a:ext cx="595701" cy="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3;p19"/>
          <p:cNvSpPr txBox="1"/>
          <p:nvPr/>
        </p:nvSpPr>
        <p:spPr>
          <a:xfrm>
            <a:off x="1262362" y="0"/>
            <a:ext cx="59436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90000"/>
              </a:lnSpc>
            </a:pPr>
            <a:r>
              <a:rPr lang="ru" sz="20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Проект «</a:t>
            </a:r>
            <a:r>
              <a:rPr lang="en-US" sz="2400" dirty="0">
                <a:solidFill>
                  <a:srgbClr val="FF0000"/>
                </a:solidFill>
              </a:rPr>
              <a:t>App for learning </a:t>
            </a:r>
            <a:r>
              <a:rPr lang="en-US" sz="2400" dirty="0" err="1" smtClean="0">
                <a:solidFill>
                  <a:srgbClr val="FF0000"/>
                </a:solidFill>
              </a:rPr>
              <a:t>english</a:t>
            </a:r>
            <a:r>
              <a:rPr lang="ru-RU" sz="20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sz="20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82669" y="1137102"/>
            <a:ext cx="3446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Мой первый проект создан для изучения английского. В нем вы можете ознакомиться с правилами построения предложений нескольких грамматических времен, таких как: </a:t>
            </a:r>
            <a:r>
              <a:rPr lang="ru-RU" sz="2000" dirty="0" err="1">
                <a:solidFill>
                  <a:srgbClr val="FF0000"/>
                </a:solidFill>
              </a:rPr>
              <a:t>past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simple</a:t>
            </a:r>
            <a:r>
              <a:rPr lang="ru-RU" sz="2000" dirty="0">
                <a:solidFill>
                  <a:srgbClr val="FF0000"/>
                </a:solidFill>
              </a:rPr>
              <a:t>, </a:t>
            </a:r>
            <a:r>
              <a:rPr lang="ru-RU" sz="2000" dirty="0" err="1">
                <a:solidFill>
                  <a:srgbClr val="FF0000"/>
                </a:solidFill>
              </a:rPr>
              <a:t>present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simple</a:t>
            </a:r>
            <a:r>
              <a:rPr lang="ru-RU" sz="2000" dirty="0">
                <a:solidFill>
                  <a:srgbClr val="FF0000"/>
                </a:solidFill>
              </a:rPr>
              <a:t>, </a:t>
            </a:r>
            <a:r>
              <a:rPr lang="ru-RU" sz="2000" dirty="0" err="1">
                <a:solidFill>
                  <a:srgbClr val="FF0000"/>
                </a:solidFill>
              </a:rPr>
              <a:t>future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simple</a:t>
            </a:r>
            <a:r>
              <a:rPr lang="ru-RU" sz="2000" dirty="0">
                <a:solidFill>
                  <a:srgbClr val="FF0000"/>
                </a:solidFill>
              </a:rPr>
              <a:t>, а потом попрактиковать свои навыки.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379" y="733920"/>
            <a:ext cx="4740519" cy="100602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10" y="1254666"/>
            <a:ext cx="2874569" cy="35623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35" y="3189204"/>
            <a:ext cx="24003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82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7660500" y="4507125"/>
            <a:ext cx="1040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66666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5504" y="511027"/>
            <a:ext cx="595701" cy="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13;p19"/>
          <p:cNvSpPr txBox="1"/>
          <p:nvPr/>
        </p:nvSpPr>
        <p:spPr>
          <a:xfrm>
            <a:off x="1508548" y="275895"/>
            <a:ext cx="59436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 smtClean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0" algn="ctr">
              <a:lnSpc>
                <a:spcPct val="90000"/>
              </a:lnSpc>
            </a:pPr>
            <a:r>
              <a:rPr lang="ru" sz="20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Проект </a:t>
            </a:r>
            <a:r>
              <a:rPr lang="ru" sz="24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lang="uk-UA" sz="2400" dirty="0" err="1">
                <a:solidFill>
                  <a:srgbClr val="FF0000"/>
                </a:solidFill>
              </a:rPr>
              <a:t>Камень-ножницы-бумага</a:t>
            </a:r>
            <a:r>
              <a:rPr lang="ru-RU" sz="2400" b="1" dirty="0" smtClean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sz="2400" b="1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6863" y="1406770"/>
            <a:ext cx="191086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Второй проект развлекательный. Всеми известная игра «Камень-ножницы-бумага» </a:t>
            </a:r>
            <a:r>
              <a:rPr lang="uk-UA" sz="2000" dirty="0" smtClean="0">
                <a:solidFill>
                  <a:srgbClr val="FF0000"/>
                </a:solidFill>
              </a:rPr>
              <a:t>с </a:t>
            </a:r>
            <a:r>
              <a:rPr lang="uk-UA" sz="2000" dirty="0" err="1">
                <a:solidFill>
                  <a:srgbClr val="FF0000"/>
                </a:solidFill>
              </a:rPr>
              <a:t>компьютером</a:t>
            </a:r>
            <a:endParaRPr lang="uk-UA" sz="20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4954" y="1291061"/>
            <a:ext cx="6106910" cy="277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5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</p:spPr>
        <p:txBody>
          <a:bodyPr/>
          <a:lstStyle/>
          <a:p>
            <a:r>
              <a:rPr lang="ru-RU" sz="3600" dirty="0">
                <a:solidFill>
                  <a:srgbClr val="FF0000"/>
                </a:solidFill>
              </a:rPr>
              <a:t>о проектах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023521"/>
            <a:ext cx="8520600" cy="3416400"/>
          </a:xfrm>
        </p:spPr>
        <p:txBody>
          <a:bodyPr/>
          <a:lstStyle/>
          <a:p>
            <a:r>
              <a:rPr lang="ru-RU" sz="2400" dirty="0">
                <a:solidFill>
                  <a:srgbClr val="92D050"/>
                </a:solidFill>
              </a:rPr>
              <a:t>Более сложным оказалось вставить фотографии в проект с английским </a:t>
            </a:r>
            <a:r>
              <a:rPr lang="ru-RU" sz="2400" dirty="0" err="1">
                <a:solidFill>
                  <a:srgbClr val="92D050"/>
                </a:solidFill>
              </a:rPr>
              <a:t>языком,так</a:t>
            </a:r>
            <a:r>
              <a:rPr lang="ru-RU" sz="2400" dirty="0">
                <a:solidFill>
                  <a:srgbClr val="92D050"/>
                </a:solidFill>
              </a:rPr>
              <a:t> как мы не изучали модуль </a:t>
            </a:r>
            <a:r>
              <a:rPr lang="en-US" sz="2400" dirty="0">
                <a:solidFill>
                  <a:srgbClr val="92D050"/>
                </a:solidFill>
              </a:rPr>
              <a:t>PIL</a:t>
            </a:r>
            <a:r>
              <a:rPr lang="ru-RU" sz="2400" dirty="0">
                <a:solidFill>
                  <a:srgbClr val="92D050"/>
                </a:solidFill>
              </a:rPr>
              <a:t>,поэтому пришлось прибегнуть к помощи учителя.</a:t>
            </a:r>
          </a:p>
          <a:p>
            <a:r>
              <a:rPr lang="ru-RU" sz="2400" dirty="0">
                <a:solidFill>
                  <a:srgbClr val="92D050"/>
                </a:solidFill>
              </a:rPr>
              <a:t>Проще всего было выполнить проект  "</a:t>
            </a:r>
            <a:r>
              <a:rPr lang="uk-UA" sz="2400" dirty="0" err="1">
                <a:solidFill>
                  <a:srgbClr val="92D050"/>
                </a:solidFill>
              </a:rPr>
              <a:t>Камень-ножницы-бумага</a:t>
            </a:r>
            <a:r>
              <a:rPr lang="ru-RU" sz="2400" dirty="0">
                <a:solidFill>
                  <a:srgbClr val="92D050"/>
                </a:solidFill>
              </a:rPr>
              <a:t>"</a:t>
            </a:r>
          </a:p>
          <a:p>
            <a:r>
              <a:rPr lang="ru-RU" sz="2400" dirty="0">
                <a:solidFill>
                  <a:srgbClr val="92D050"/>
                </a:solidFill>
              </a:rPr>
              <a:t>В целом проекты у меня заняли около месяца с учетом школы и дополнительных занятий</a:t>
            </a:r>
            <a:r>
              <a:rPr lang="ru-RU" sz="2400" dirty="0"/>
              <a:t>.</a:t>
            </a:r>
            <a:r>
              <a:rPr lang="uk-UA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42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1654753" y="405628"/>
            <a:ext cx="3501000" cy="7139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smtClean="0">
                <a:solidFill>
                  <a:srgbClr val="FFFFFF"/>
                </a:solidFill>
                <a:latin typeface="+mj-lt"/>
                <a:ea typeface="Montserrat"/>
                <a:cs typeface="Montserrat"/>
                <a:sym typeface="Montserrat"/>
              </a:rPr>
              <a:t>ВЫВОД</a:t>
            </a:r>
            <a:endParaRPr sz="4000" b="1">
              <a:solidFill>
                <a:srgbClr val="FFFFFF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0765" y="1330037"/>
            <a:ext cx="2904260" cy="2865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3454" y="484502"/>
            <a:ext cx="595701" cy="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7553325" y="4382000"/>
            <a:ext cx="1031700" cy="2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rgbClr val="29292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uaitsmart.com</a:t>
            </a:r>
            <a:endParaRPr sz="800">
              <a:solidFill>
                <a:srgbClr val="29292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272" y="1177636"/>
            <a:ext cx="5278584" cy="35606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За время учёбы в И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- школе Смарт, я уже много чему научился</a:t>
            </a:r>
          </a:p>
          <a:p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Я умею создавать такие </a:t>
            </a:r>
            <a:r>
              <a:rPr lang="ru-RU" sz="1800" b="1" dirty="0" err="1">
                <a:solidFill>
                  <a:schemeClr val="accent6">
                    <a:lumMod val="50000"/>
                  </a:schemeClr>
                </a:solidFill>
              </a:rPr>
              <a:t>проекты,как</a:t>
            </a: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показала в своей презентации</a:t>
            </a:r>
            <a:b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Я знаю</a:t>
            </a:r>
            <a:b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Знание, которые я приобрёл здесь пригодятся мне в </a:t>
            </a:r>
            <a:r>
              <a:rPr lang="ru-RU" sz="1800" b="1" dirty="0" err="1">
                <a:solidFill>
                  <a:schemeClr val="accent6">
                    <a:lumMod val="50000"/>
                  </a:schemeClr>
                </a:solidFill>
              </a:rPr>
              <a:t>школе,университете</a:t>
            </a: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и будущей работе</a:t>
            </a:r>
          </a:p>
          <a:p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	Моя </a:t>
            </a:r>
            <a:r>
              <a:rPr lang="ru-RU" sz="1800" b="1" dirty="0" err="1">
                <a:solidFill>
                  <a:schemeClr val="accent6">
                    <a:lumMod val="50000"/>
                  </a:schemeClr>
                </a:solidFill>
              </a:rPr>
              <a:t>цель:успешно</a:t>
            </a:r>
            <a:r>
              <a:rPr lang="ru-RU" sz="1800" b="1" dirty="0">
                <a:solidFill>
                  <a:schemeClr val="accent6">
                    <a:lumMod val="50000"/>
                  </a:schemeClr>
                </a:solidFill>
              </a:rPr>
              <a:t> закончить этот курс и уметь 	использовать приобретенные знание</a:t>
            </a:r>
            <a:endParaRPr lang="uk-UA" sz="18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ru-RU" sz="18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208</Words>
  <Application>Microsoft Office PowerPoint</Application>
  <PresentationFormat>Экран (16:9)</PresentationFormat>
  <Paragraphs>29</Paragraphs>
  <Slides>6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Montserrat</vt:lpstr>
      <vt:lpstr>Montserrat ExtraBold</vt:lpstr>
      <vt:lpstr>Montserrat SemiBold</vt:lpstr>
      <vt:lpstr>Simple Light</vt:lpstr>
      <vt:lpstr>Осокина Анна Андреевна</vt:lpstr>
      <vt:lpstr>о проектах </vt:lpstr>
      <vt:lpstr>Презентация PowerPoint</vt:lpstr>
      <vt:lpstr>Презентация PowerPoint</vt:lpstr>
      <vt:lpstr>о проектах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Акимов Аким</dc:title>
  <dc:creator>vika-</dc:creator>
  <cp:lastModifiedBy>user</cp:lastModifiedBy>
  <cp:revision>65</cp:revision>
  <dcterms:modified xsi:type="dcterms:W3CDTF">2022-01-15T13:59:37Z</dcterms:modified>
</cp:coreProperties>
</file>