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4"/>
  </p:sldMasterIdLst>
  <p:notesMasterIdLst>
    <p:notesMasterId r:id="rId24"/>
  </p:notesMasterIdLst>
  <p:sldIdLst>
    <p:sldId id="264" r:id="rId5"/>
    <p:sldId id="263" r:id="rId6"/>
    <p:sldId id="265" r:id="rId7"/>
    <p:sldId id="266" r:id="rId8"/>
    <p:sldId id="267" r:id="rId9"/>
    <p:sldId id="269" r:id="rId10"/>
    <p:sldId id="268" r:id="rId11"/>
    <p:sldId id="270" r:id="rId12"/>
    <p:sldId id="284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876E2F-0F7E-4B88-AC54-4402314B604C}">
          <p14:sldIdLst>
            <p14:sldId id="264"/>
            <p14:sldId id="263"/>
            <p14:sldId id="265"/>
            <p14:sldId id="266"/>
            <p14:sldId id="267"/>
            <p14:sldId id="269"/>
            <p14:sldId id="268"/>
            <p14:sldId id="270"/>
            <p14:sldId id="284"/>
          </p14:sldIdLst>
        </p14:section>
        <p14:section name="Untitled Section" id="{E0354006-780C-490B-9A31-1582285464AB}">
          <p14:sldIdLst>
            <p14:sldId id="271"/>
            <p14:sldId id="273"/>
            <p14:sldId id="274"/>
            <p14:sldId id="275"/>
            <p14:sldId id="276"/>
            <p14:sldId id="277"/>
            <p14:sldId id="278"/>
            <p14:sldId id="280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87F3D0-3343-4044-9408-B54DE29F1FF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KZ"/>
        </a:p>
      </dgm:t>
    </dgm:pt>
    <dgm:pt modelId="{EEB8AF83-ACAA-4699-ADF0-B9D64B29B1BF}">
      <dgm:prSet phldrT="[Text]"/>
      <dgm:spPr/>
      <dgm:t>
        <a:bodyPr/>
        <a:lstStyle/>
        <a:p>
          <a:r>
            <a:rPr lang="en-US" dirty="0"/>
            <a:t>ASCOA</a:t>
          </a:r>
          <a:endParaRPr lang="ru-KZ" dirty="0"/>
        </a:p>
      </dgm:t>
    </dgm:pt>
    <dgm:pt modelId="{2FC95B51-1171-4B81-9F06-9BD0611192F8}" type="parTrans" cxnId="{AA21361F-9967-451E-B4B0-4FBF5DD89AFF}">
      <dgm:prSet/>
      <dgm:spPr/>
      <dgm:t>
        <a:bodyPr/>
        <a:lstStyle/>
        <a:p>
          <a:endParaRPr lang="ru-KZ"/>
        </a:p>
      </dgm:t>
    </dgm:pt>
    <dgm:pt modelId="{AA1AB560-5F8D-44CB-B276-AAB239DE7CB4}" type="sibTrans" cxnId="{AA21361F-9967-451E-B4B0-4FBF5DD89AFF}">
      <dgm:prSet/>
      <dgm:spPr/>
      <dgm:t>
        <a:bodyPr/>
        <a:lstStyle/>
        <a:p>
          <a:endParaRPr lang="ru-KZ"/>
        </a:p>
      </dgm:t>
    </dgm:pt>
    <dgm:pt modelId="{A85FE415-2F41-4C47-AA47-7ABC872C9ECC}" type="asst">
      <dgm:prSet phldrT="[Text]"/>
      <dgm:spPr/>
      <dgm:t>
        <a:bodyPr/>
        <a:lstStyle/>
        <a:p>
          <a:r>
            <a:rPr lang="en-US" dirty="0" err="1"/>
            <a:t>Keycloak</a:t>
          </a:r>
          <a:endParaRPr lang="ru-KZ" dirty="0"/>
        </a:p>
      </dgm:t>
    </dgm:pt>
    <dgm:pt modelId="{82DAA3BE-DD7F-41C0-B865-7F4FD4DDEF22}" type="parTrans" cxnId="{3A34D652-BBD8-455F-ABDF-27A27D70E097}">
      <dgm:prSet/>
      <dgm:spPr/>
      <dgm:t>
        <a:bodyPr/>
        <a:lstStyle/>
        <a:p>
          <a:endParaRPr lang="ru-KZ"/>
        </a:p>
      </dgm:t>
    </dgm:pt>
    <dgm:pt modelId="{9B57E189-4764-4A69-BC65-032D69ADE7C1}" type="sibTrans" cxnId="{3A34D652-BBD8-455F-ABDF-27A27D70E097}">
      <dgm:prSet/>
      <dgm:spPr/>
      <dgm:t>
        <a:bodyPr/>
        <a:lstStyle/>
        <a:p>
          <a:endParaRPr lang="ru-KZ"/>
        </a:p>
      </dgm:t>
    </dgm:pt>
    <dgm:pt modelId="{861C1859-1C2C-4F9E-B41C-4B4D52D6B5B6}">
      <dgm:prSet phldrT="[Text]"/>
      <dgm:spPr/>
      <dgm:t>
        <a:bodyPr/>
        <a:lstStyle/>
        <a:p>
          <a:r>
            <a:rPr lang="en-US" dirty="0"/>
            <a:t>Maintenance</a:t>
          </a:r>
          <a:endParaRPr lang="ru-KZ" dirty="0"/>
        </a:p>
      </dgm:t>
    </dgm:pt>
    <dgm:pt modelId="{A8A76314-DCE3-43FE-9697-452F2FBB4CE0}" type="parTrans" cxnId="{255648DE-90CC-493E-BD42-C5C107DAEE89}">
      <dgm:prSet/>
      <dgm:spPr/>
      <dgm:t>
        <a:bodyPr/>
        <a:lstStyle/>
        <a:p>
          <a:endParaRPr lang="ru-KZ"/>
        </a:p>
      </dgm:t>
    </dgm:pt>
    <dgm:pt modelId="{08C2D7C1-A920-43B9-9C49-DAAB432CB155}" type="sibTrans" cxnId="{255648DE-90CC-493E-BD42-C5C107DAEE89}">
      <dgm:prSet/>
      <dgm:spPr/>
      <dgm:t>
        <a:bodyPr/>
        <a:lstStyle/>
        <a:p>
          <a:endParaRPr lang="ru-KZ"/>
        </a:p>
      </dgm:t>
    </dgm:pt>
    <dgm:pt modelId="{F4FA0B44-B20C-41F1-B845-69C4793BA8FF}">
      <dgm:prSet phldrT="[Text]"/>
      <dgm:spPr/>
      <dgm:t>
        <a:bodyPr/>
        <a:lstStyle/>
        <a:p>
          <a:r>
            <a:rPr lang="en-US" dirty="0"/>
            <a:t>Assets</a:t>
          </a:r>
          <a:endParaRPr lang="ru-KZ" dirty="0"/>
        </a:p>
      </dgm:t>
    </dgm:pt>
    <dgm:pt modelId="{0C78EB16-4D43-4C2D-94DD-A44661D0AA54}" type="parTrans" cxnId="{A3BB5A3F-7446-4F1D-A91E-5F521C525E92}">
      <dgm:prSet/>
      <dgm:spPr/>
      <dgm:t>
        <a:bodyPr/>
        <a:lstStyle/>
        <a:p>
          <a:endParaRPr lang="ru-KZ"/>
        </a:p>
      </dgm:t>
    </dgm:pt>
    <dgm:pt modelId="{4DF15927-8FDC-4083-9AA6-5BED473FA9AC}" type="sibTrans" cxnId="{A3BB5A3F-7446-4F1D-A91E-5F521C525E92}">
      <dgm:prSet/>
      <dgm:spPr/>
      <dgm:t>
        <a:bodyPr/>
        <a:lstStyle/>
        <a:p>
          <a:endParaRPr lang="ru-KZ"/>
        </a:p>
      </dgm:t>
    </dgm:pt>
    <dgm:pt modelId="{C35A2D31-3444-4BD3-A0C8-20472100CB16}">
      <dgm:prSet phldrT="[Text]"/>
      <dgm:spPr/>
      <dgm:t>
        <a:bodyPr/>
        <a:lstStyle/>
        <a:p>
          <a:r>
            <a:rPr lang="en-US" dirty="0"/>
            <a:t>HR</a:t>
          </a:r>
          <a:endParaRPr lang="ru-KZ" dirty="0"/>
        </a:p>
      </dgm:t>
    </dgm:pt>
    <dgm:pt modelId="{A1B197B1-A742-4FEE-AFD7-2394595A909A}" type="parTrans" cxnId="{362E1A82-57C5-498A-B334-B207365E670B}">
      <dgm:prSet/>
      <dgm:spPr/>
      <dgm:t>
        <a:bodyPr/>
        <a:lstStyle/>
        <a:p>
          <a:endParaRPr lang="ru-KZ"/>
        </a:p>
      </dgm:t>
    </dgm:pt>
    <dgm:pt modelId="{28A2CB83-466A-4A17-B78B-D2C1BE75971A}" type="sibTrans" cxnId="{362E1A82-57C5-498A-B334-B207365E670B}">
      <dgm:prSet/>
      <dgm:spPr/>
      <dgm:t>
        <a:bodyPr/>
        <a:lstStyle/>
        <a:p>
          <a:endParaRPr lang="ru-KZ"/>
        </a:p>
      </dgm:t>
    </dgm:pt>
    <dgm:pt modelId="{6046EB93-0569-4209-86B8-6B53ED4C719B}">
      <dgm:prSet phldrT="[Text]"/>
      <dgm:spPr/>
      <dgm:t>
        <a:bodyPr/>
        <a:lstStyle/>
        <a:p>
          <a:r>
            <a:rPr lang="en-US" dirty="0"/>
            <a:t>Tracking</a:t>
          </a:r>
          <a:endParaRPr lang="ru-KZ" dirty="0"/>
        </a:p>
      </dgm:t>
    </dgm:pt>
    <dgm:pt modelId="{C9CFC721-01FB-4F9D-8693-1D1FB60DE700}" type="parTrans" cxnId="{D147B9BB-F344-41DA-8681-ABE248E7DB5C}">
      <dgm:prSet/>
      <dgm:spPr/>
      <dgm:t>
        <a:bodyPr/>
        <a:lstStyle/>
        <a:p>
          <a:endParaRPr lang="ru-KZ"/>
        </a:p>
      </dgm:t>
    </dgm:pt>
    <dgm:pt modelId="{AFCF4EC0-9985-4708-B80F-877A21E9251F}" type="sibTrans" cxnId="{D147B9BB-F344-41DA-8681-ABE248E7DB5C}">
      <dgm:prSet/>
      <dgm:spPr/>
      <dgm:t>
        <a:bodyPr/>
        <a:lstStyle/>
        <a:p>
          <a:endParaRPr lang="ru-KZ"/>
        </a:p>
      </dgm:t>
    </dgm:pt>
    <dgm:pt modelId="{43A38863-39F2-4D70-B141-06738968816C}">
      <dgm:prSet phldrT="[Text]"/>
      <dgm:spPr/>
      <dgm:t>
        <a:bodyPr/>
        <a:lstStyle/>
        <a:p>
          <a:r>
            <a:rPr lang="en-US" dirty="0"/>
            <a:t>IoT</a:t>
          </a:r>
          <a:endParaRPr lang="ru-KZ" dirty="0"/>
        </a:p>
      </dgm:t>
    </dgm:pt>
    <dgm:pt modelId="{6F737F70-A357-4F39-B012-70F1BE43E817}" type="parTrans" cxnId="{5E7A9EF1-23C6-4E14-8297-26CC5A76AB96}">
      <dgm:prSet/>
      <dgm:spPr/>
      <dgm:t>
        <a:bodyPr/>
        <a:lstStyle/>
        <a:p>
          <a:endParaRPr lang="ru-KZ"/>
        </a:p>
      </dgm:t>
    </dgm:pt>
    <dgm:pt modelId="{36D61FF8-13B2-448E-BF09-9DC25F2877E9}" type="sibTrans" cxnId="{5E7A9EF1-23C6-4E14-8297-26CC5A76AB96}">
      <dgm:prSet/>
      <dgm:spPr/>
      <dgm:t>
        <a:bodyPr/>
        <a:lstStyle/>
        <a:p>
          <a:endParaRPr lang="ru-KZ"/>
        </a:p>
      </dgm:t>
    </dgm:pt>
    <dgm:pt modelId="{8CCC8BFC-25D0-4AA5-8D7E-8EE74A04105F}">
      <dgm:prSet phldrT="[Text]"/>
      <dgm:spPr/>
      <dgm:t>
        <a:bodyPr/>
        <a:lstStyle/>
        <a:p>
          <a:r>
            <a:rPr lang="en-US" dirty="0"/>
            <a:t>Workflow</a:t>
          </a:r>
          <a:endParaRPr lang="ru-KZ" dirty="0"/>
        </a:p>
      </dgm:t>
    </dgm:pt>
    <dgm:pt modelId="{90608628-FF5A-4B94-8239-3A96607D799C}" type="parTrans" cxnId="{9E9B567F-6338-4093-A78D-2AB7015A2781}">
      <dgm:prSet/>
      <dgm:spPr/>
      <dgm:t>
        <a:bodyPr/>
        <a:lstStyle/>
        <a:p>
          <a:endParaRPr lang="ru-KZ"/>
        </a:p>
      </dgm:t>
    </dgm:pt>
    <dgm:pt modelId="{DBAD4583-D25D-4575-94D4-408275C8300D}" type="sibTrans" cxnId="{9E9B567F-6338-4093-A78D-2AB7015A2781}">
      <dgm:prSet/>
      <dgm:spPr/>
      <dgm:t>
        <a:bodyPr/>
        <a:lstStyle/>
        <a:p>
          <a:endParaRPr lang="ru-KZ"/>
        </a:p>
      </dgm:t>
    </dgm:pt>
    <dgm:pt modelId="{8469578E-59C4-4725-BF38-9A88CDFDA773}" type="asst">
      <dgm:prSet phldrT="[Text]"/>
      <dgm:spPr/>
      <dgm:t>
        <a:bodyPr/>
        <a:lstStyle/>
        <a:p>
          <a:r>
            <a:rPr lang="en-US" dirty="0"/>
            <a:t>Jasper Report Server</a:t>
          </a:r>
          <a:endParaRPr lang="ru-KZ" dirty="0"/>
        </a:p>
      </dgm:t>
    </dgm:pt>
    <dgm:pt modelId="{26A865B1-2E6F-403B-812B-5B5F780DBCA6}" type="parTrans" cxnId="{3C724F2D-E015-44BF-A820-B6A2FB5A81F4}">
      <dgm:prSet/>
      <dgm:spPr/>
      <dgm:t>
        <a:bodyPr/>
        <a:lstStyle/>
        <a:p>
          <a:endParaRPr lang="ru-KZ"/>
        </a:p>
      </dgm:t>
    </dgm:pt>
    <dgm:pt modelId="{5FCC03C0-8830-41ED-91FA-1F67A787B34A}" type="sibTrans" cxnId="{3C724F2D-E015-44BF-A820-B6A2FB5A81F4}">
      <dgm:prSet/>
      <dgm:spPr/>
      <dgm:t>
        <a:bodyPr/>
        <a:lstStyle/>
        <a:p>
          <a:endParaRPr lang="ru-KZ"/>
        </a:p>
      </dgm:t>
    </dgm:pt>
    <dgm:pt modelId="{9FF44E95-DC86-4A88-9738-F4186BA87F90}" type="pres">
      <dgm:prSet presAssocID="{4487F3D0-3343-4044-9408-B54DE29F1F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D1CA55-2A02-48A6-9CAF-DF0740D8E9CF}" type="pres">
      <dgm:prSet presAssocID="{EEB8AF83-ACAA-4699-ADF0-B9D64B29B1BF}" presName="hierRoot1" presStyleCnt="0">
        <dgm:presLayoutVars>
          <dgm:hierBranch val="init"/>
        </dgm:presLayoutVars>
      </dgm:prSet>
      <dgm:spPr/>
    </dgm:pt>
    <dgm:pt modelId="{9F168772-32D5-45F8-BF9A-42062BA103DF}" type="pres">
      <dgm:prSet presAssocID="{EEB8AF83-ACAA-4699-ADF0-B9D64B29B1BF}" presName="rootComposite1" presStyleCnt="0"/>
      <dgm:spPr/>
    </dgm:pt>
    <dgm:pt modelId="{C161FF55-2768-4F3B-B4DE-FB790E4012F7}" type="pres">
      <dgm:prSet presAssocID="{EEB8AF83-ACAA-4699-ADF0-B9D64B29B1BF}" presName="rootText1" presStyleLbl="node0" presStyleIdx="0" presStyleCnt="1">
        <dgm:presLayoutVars>
          <dgm:chPref val="3"/>
        </dgm:presLayoutVars>
      </dgm:prSet>
      <dgm:spPr/>
    </dgm:pt>
    <dgm:pt modelId="{FA28C54D-8130-4CD3-B0D2-6E5C1FC9EEFB}" type="pres">
      <dgm:prSet presAssocID="{EEB8AF83-ACAA-4699-ADF0-B9D64B29B1BF}" presName="rootConnector1" presStyleLbl="node1" presStyleIdx="0" presStyleCnt="0"/>
      <dgm:spPr/>
    </dgm:pt>
    <dgm:pt modelId="{6E8F4384-8CB6-4CC8-90F0-A48840CC21EB}" type="pres">
      <dgm:prSet presAssocID="{EEB8AF83-ACAA-4699-ADF0-B9D64B29B1BF}" presName="hierChild2" presStyleCnt="0"/>
      <dgm:spPr/>
    </dgm:pt>
    <dgm:pt modelId="{37DFA850-8BF1-4191-8E3D-1413615CD80C}" type="pres">
      <dgm:prSet presAssocID="{A8A76314-DCE3-43FE-9697-452F2FBB4CE0}" presName="Name37" presStyleLbl="parChTrans1D2" presStyleIdx="0" presStyleCnt="8"/>
      <dgm:spPr/>
    </dgm:pt>
    <dgm:pt modelId="{925D903D-F358-4846-A9CE-A8074088770B}" type="pres">
      <dgm:prSet presAssocID="{861C1859-1C2C-4F9E-B41C-4B4D52D6B5B6}" presName="hierRoot2" presStyleCnt="0">
        <dgm:presLayoutVars>
          <dgm:hierBranch val="init"/>
        </dgm:presLayoutVars>
      </dgm:prSet>
      <dgm:spPr/>
    </dgm:pt>
    <dgm:pt modelId="{A9CCE90C-0758-479B-99FE-21CF0FD61A35}" type="pres">
      <dgm:prSet presAssocID="{861C1859-1C2C-4F9E-B41C-4B4D52D6B5B6}" presName="rootComposite" presStyleCnt="0"/>
      <dgm:spPr/>
    </dgm:pt>
    <dgm:pt modelId="{20738D63-9C6A-466E-A31B-6FCDC3DF49D1}" type="pres">
      <dgm:prSet presAssocID="{861C1859-1C2C-4F9E-B41C-4B4D52D6B5B6}" presName="rootText" presStyleLbl="node2" presStyleIdx="0" presStyleCnt="6">
        <dgm:presLayoutVars>
          <dgm:chPref val="3"/>
        </dgm:presLayoutVars>
      </dgm:prSet>
      <dgm:spPr/>
    </dgm:pt>
    <dgm:pt modelId="{814424F4-76DF-49F6-AAB4-3C2D4CD55261}" type="pres">
      <dgm:prSet presAssocID="{861C1859-1C2C-4F9E-B41C-4B4D52D6B5B6}" presName="rootConnector" presStyleLbl="node2" presStyleIdx="0" presStyleCnt="6"/>
      <dgm:spPr/>
    </dgm:pt>
    <dgm:pt modelId="{E0195C59-603E-4B5D-A404-D027D0BB05BB}" type="pres">
      <dgm:prSet presAssocID="{861C1859-1C2C-4F9E-B41C-4B4D52D6B5B6}" presName="hierChild4" presStyleCnt="0"/>
      <dgm:spPr/>
    </dgm:pt>
    <dgm:pt modelId="{9F668EEC-FA4F-4E43-B1DE-85B098BA89EB}" type="pres">
      <dgm:prSet presAssocID="{861C1859-1C2C-4F9E-B41C-4B4D52D6B5B6}" presName="hierChild5" presStyleCnt="0"/>
      <dgm:spPr/>
    </dgm:pt>
    <dgm:pt modelId="{6A176BB9-5F84-4F22-8792-73388511B824}" type="pres">
      <dgm:prSet presAssocID="{0C78EB16-4D43-4C2D-94DD-A44661D0AA54}" presName="Name37" presStyleLbl="parChTrans1D2" presStyleIdx="1" presStyleCnt="8"/>
      <dgm:spPr/>
    </dgm:pt>
    <dgm:pt modelId="{73A5E94B-9F5B-4518-BE5E-649E53C13BFC}" type="pres">
      <dgm:prSet presAssocID="{F4FA0B44-B20C-41F1-B845-69C4793BA8FF}" presName="hierRoot2" presStyleCnt="0">
        <dgm:presLayoutVars>
          <dgm:hierBranch val="init"/>
        </dgm:presLayoutVars>
      </dgm:prSet>
      <dgm:spPr/>
    </dgm:pt>
    <dgm:pt modelId="{45ACECD7-BB40-4207-8377-C99B61EC1232}" type="pres">
      <dgm:prSet presAssocID="{F4FA0B44-B20C-41F1-B845-69C4793BA8FF}" presName="rootComposite" presStyleCnt="0"/>
      <dgm:spPr/>
    </dgm:pt>
    <dgm:pt modelId="{18E1CE18-AC84-4447-94D8-656F4F1F8E84}" type="pres">
      <dgm:prSet presAssocID="{F4FA0B44-B20C-41F1-B845-69C4793BA8FF}" presName="rootText" presStyleLbl="node2" presStyleIdx="1" presStyleCnt="6">
        <dgm:presLayoutVars>
          <dgm:chPref val="3"/>
        </dgm:presLayoutVars>
      </dgm:prSet>
      <dgm:spPr/>
    </dgm:pt>
    <dgm:pt modelId="{FFC86352-6F44-42F7-93B0-406E92F6F86E}" type="pres">
      <dgm:prSet presAssocID="{F4FA0B44-B20C-41F1-B845-69C4793BA8FF}" presName="rootConnector" presStyleLbl="node2" presStyleIdx="1" presStyleCnt="6"/>
      <dgm:spPr/>
    </dgm:pt>
    <dgm:pt modelId="{DC4469CB-4E0F-4ABD-8144-B3F7F5D9CFD4}" type="pres">
      <dgm:prSet presAssocID="{F4FA0B44-B20C-41F1-B845-69C4793BA8FF}" presName="hierChild4" presStyleCnt="0"/>
      <dgm:spPr/>
    </dgm:pt>
    <dgm:pt modelId="{E6312114-630D-4E91-82B9-F5FA64008401}" type="pres">
      <dgm:prSet presAssocID="{F4FA0B44-B20C-41F1-B845-69C4793BA8FF}" presName="hierChild5" presStyleCnt="0"/>
      <dgm:spPr/>
    </dgm:pt>
    <dgm:pt modelId="{7F7F483B-26FF-4DB6-91F0-7759B2ADBA0B}" type="pres">
      <dgm:prSet presAssocID="{A1B197B1-A742-4FEE-AFD7-2394595A909A}" presName="Name37" presStyleLbl="parChTrans1D2" presStyleIdx="2" presStyleCnt="8"/>
      <dgm:spPr/>
    </dgm:pt>
    <dgm:pt modelId="{AFED0749-81A7-4E43-A7DB-D815D08FD640}" type="pres">
      <dgm:prSet presAssocID="{C35A2D31-3444-4BD3-A0C8-20472100CB16}" presName="hierRoot2" presStyleCnt="0">
        <dgm:presLayoutVars>
          <dgm:hierBranch val="init"/>
        </dgm:presLayoutVars>
      </dgm:prSet>
      <dgm:spPr/>
    </dgm:pt>
    <dgm:pt modelId="{5916F3A9-5C39-4365-B05D-5D2E044BB008}" type="pres">
      <dgm:prSet presAssocID="{C35A2D31-3444-4BD3-A0C8-20472100CB16}" presName="rootComposite" presStyleCnt="0"/>
      <dgm:spPr/>
    </dgm:pt>
    <dgm:pt modelId="{BF9F37A1-B5E0-4B23-B232-0A1F9F92C8BA}" type="pres">
      <dgm:prSet presAssocID="{C35A2D31-3444-4BD3-A0C8-20472100CB16}" presName="rootText" presStyleLbl="node2" presStyleIdx="2" presStyleCnt="6">
        <dgm:presLayoutVars>
          <dgm:chPref val="3"/>
        </dgm:presLayoutVars>
      </dgm:prSet>
      <dgm:spPr/>
    </dgm:pt>
    <dgm:pt modelId="{DA66C454-22CE-4F6A-A405-328CC67A7D07}" type="pres">
      <dgm:prSet presAssocID="{C35A2D31-3444-4BD3-A0C8-20472100CB16}" presName="rootConnector" presStyleLbl="node2" presStyleIdx="2" presStyleCnt="6"/>
      <dgm:spPr/>
    </dgm:pt>
    <dgm:pt modelId="{0A90B75B-3C58-49B9-BE1B-6CE84C3EBFE9}" type="pres">
      <dgm:prSet presAssocID="{C35A2D31-3444-4BD3-A0C8-20472100CB16}" presName="hierChild4" presStyleCnt="0"/>
      <dgm:spPr/>
    </dgm:pt>
    <dgm:pt modelId="{79D66C7A-345E-4069-B67C-A20D5251EC5E}" type="pres">
      <dgm:prSet presAssocID="{C35A2D31-3444-4BD3-A0C8-20472100CB16}" presName="hierChild5" presStyleCnt="0"/>
      <dgm:spPr/>
    </dgm:pt>
    <dgm:pt modelId="{C637F087-54B3-40BD-BA76-1F4125AF904F}" type="pres">
      <dgm:prSet presAssocID="{C9CFC721-01FB-4F9D-8693-1D1FB60DE700}" presName="Name37" presStyleLbl="parChTrans1D2" presStyleIdx="3" presStyleCnt="8"/>
      <dgm:spPr/>
    </dgm:pt>
    <dgm:pt modelId="{AFD19E5E-3D73-4C22-94E5-038023972E15}" type="pres">
      <dgm:prSet presAssocID="{6046EB93-0569-4209-86B8-6B53ED4C719B}" presName="hierRoot2" presStyleCnt="0">
        <dgm:presLayoutVars>
          <dgm:hierBranch val="init"/>
        </dgm:presLayoutVars>
      </dgm:prSet>
      <dgm:spPr/>
    </dgm:pt>
    <dgm:pt modelId="{F9DA5E55-B729-4FAE-BEFD-3C3A3098F9C2}" type="pres">
      <dgm:prSet presAssocID="{6046EB93-0569-4209-86B8-6B53ED4C719B}" presName="rootComposite" presStyleCnt="0"/>
      <dgm:spPr/>
    </dgm:pt>
    <dgm:pt modelId="{DE8A6601-9329-4A53-9C8C-03A11297AF5B}" type="pres">
      <dgm:prSet presAssocID="{6046EB93-0569-4209-86B8-6B53ED4C719B}" presName="rootText" presStyleLbl="node2" presStyleIdx="3" presStyleCnt="6">
        <dgm:presLayoutVars>
          <dgm:chPref val="3"/>
        </dgm:presLayoutVars>
      </dgm:prSet>
      <dgm:spPr/>
    </dgm:pt>
    <dgm:pt modelId="{7D5590FF-B5E1-48CE-917F-23B98474EE42}" type="pres">
      <dgm:prSet presAssocID="{6046EB93-0569-4209-86B8-6B53ED4C719B}" presName="rootConnector" presStyleLbl="node2" presStyleIdx="3" presStyleCnt="6"/>
      <dgm:spPr/>
    </dgm:pt>
    <dgm:pt modelId="{19B9490F-9F35-40E9-852E-7F329C113F06}" type="pres">
      <dgm:prSet presAssocID="{6046EB93-0569-4209-86B8-6B53ED4C719B}" presName="hierChild4" presStyleCnt="0"/>
      <dgm:spPr/>
    </dgm:pt>
    <dgm:pt modelId="{9AB58CEF-2D76-40F6-8DBE-5F693D9FE6B8}" type="pres">
      <dgm:prSet presAssocID="{6046EB93-0569-4209-86B8-6B53ED4C719B}" presName="hierChild5" presStyleCnt="0"/>
      <dgm:spPr/>
    </dgm:pt>
    <dgm:pt modelId="{456B4767-2587-4B9B-8813-09EAA5E3948A}" type="pres">
      <dgm:prSet presAssocID="{6F737F70-A357-4F39-B012-70F1BE43E817}" presName="Name37" presStyleLbl="parChTrans1D2" presStyleIdx="4" presStyleCnt="8"/>
      <dgm:spPr/>
    </dgm:pt>
    <dgm:pt modelId="{7E7B0211-6D40-428E-88DD-6225EE03DB25}" type="pres">
      <dgm:prSet presAssocID="{43A38863-39F2-4D70-B141-06738968816C}" presName="hierRoot2" presStyleCnt="0">
        <dgm:presLayoutVars>
          <dgm:hierBranch val="init"/>
        </dgm:presLayoutVars>
      </dgm:prSet>
      <dgm:spPr/>
    </dgm:pt>
    <dgm:pt modelId="{DCE0DE90-B6AE-4542-B462-2B656723E4CB}" type="pres">
      <dgm:prSet presAssocID="{43A38863-39F2-4D70-B141-06738968816C}" presName="rootComposite" presStyleCnt="0"/>
      <dgm:spPr/>
    </dgm:pt>
    <dgm:pt modelId="{36183677-E29A-4FDD-A1A4-C2F092ABE1E3}" type="pres">
      <dgm:prSet presAssocID="{43A38863-39F2-4D70-B141-06738968816C}" presName="rootText" presStyleLbl="node2" presStyleIdx="4" presStyleCnt="6">
        <dgm:presLayoutVars>
          <dgm:chPref val="3"/>
        </dgm:presLayoutVars>
      </dgm:prSet>
      <dgm:spPr/>
    </dgm:pt>
    <dgm:pt modelId="{83BBA941-0FB2-44AE-8EDC-FB6E469C9648}" type="pres">
      <dgm:prSet presAssocID="{43A38863-39F2-4D70-B141-06738968816C}" presName="rootConnector" presStyleLbl="node2" presStyleIdx="4" presStyleCnt="6"/>
      <dgm:spPr/>
    </dgm:pt>
    <dgm:pt modelId="{9FDEC3BC-5194-4A2D-8004-D8E38AB26A3E}" type="pres">
      <dgm:prSet presAssocID="{43A38863-39F2-4D70-B141-06738968816C}" presName="hierChild4" presStyleCnt="0"/>
      <dgm:spPr/>
    </dgm:pt>
    <dgm:pt modelId="{C00CBC47-6C22-4D5C-9B1E-4A031F56A05B}" type="pres">
      <dgm:prSet presAssocID="{43A38863-39F2-4D70-B141-06738968816C}" presName="hierChild5" presStyleCnt="0"/>
      <dgm:spPr/>
    </dgm:pt>
    <dgm:pt modelId="{71A8C51F-19A3-4A71-B45E-520F1B725D45}" type="pres">
      <dgm:prSet presAssocID="{90608628-FF5A-4B94-8239-3A96607D799C}" presName="Name37" presStyleLbl="parChTrans1D2" presStyleIdx="5" presStyleCnt="8"/>
      <dgm:spPr/>
    </dgm:pt>
    <dgm:pt modelId="{FDC6EFA4-ECC7-4F47-9ECA-4D4EFE670D6B}" type="pres">
      <dgm:prSet presAssocID="{8CCC8BFC-25D0-4AA5-8D7E-8EE74A04105F}" presName="hierRoot2" presStyleCnt="0">
        <dgm:presLayoutVars>
          <dgm:hierBranch val="init"/>
        </dgm:presLayoutVars>
      </dgm:prSet>
      <dgm:spPr/>
    </dgm:pt>
    <dgm:pt modelId="{650B2E91-A5D6-4A32-A6F4-9CE6D76D92C6}" type="pres">
      <dgm:prSet presAssocID="{8CCC8BFC-25D0-4AA5-8D7E-8EE74A04105F}" presName="rootComposite" presStyleCnt="0"/>
      <dgm:spPr/>
    </dgm:pt>
    <dgm:pt modelId="{34526154-B6BF-48C1-8861-3316E23E6901}" type="pres">
      <dgm:prSet presAssocID="{8CCC8BFC-25D0-4AA5-8D7E-8EE74A04105F}" presName="rootText" presStyleLbl="node2" presStyleIdx="5" presStyleCnt="6">
        <dgm:presLayoutVars>
          <dgm:chPref val="3"/>
        </dgm:presLayoutVars>
      </dgm:prSet>
      <dgm:spPr/>
    </dgm:pt>
    <dgm:pt modelId="{492C0DF7-C24C-4DAA-9CBD-8BDC258964B6}" type="pres">
      <dgm:prSet presAssocID="{8CCC8BFC-25D0-4AA5-8D7E-8EE74A04105F}" presName="rootConnector" presStyleLbl="node2" presStyleIdx="5" presStyleCnt="6"/>
      <dgm:spPr/>
    </dgm:pt>
    <dgm:pt modelId="{EB172427-FBE1-4BA6-AB4C-4BD27D076C2D}" type="pres">
      <dgm:prSet presAssocID="{8CCC8BFC-25D0-4AA5-8D7E-8EE74A04105F}" presName="hierChild4" presStyleCnt="0"/>
      <dgm:spPr/>
    </dgm:pt>
    <dgm:pt modelId="{13978DF4-14DE-413F-811E-E53966D23B96}" type="pres">
      <dgm:prSet presAssocID="{8CCC8BFC-25D0-4AA5-8D7E-8EE74A04105F}" presName="hierChild5" presStyleCnt="0"/>
      <dgm:spPr/>
    </dgm:pt>
    <dgm:pt modelId="{03914124-2E4A-4E21-B6FD-FBFF3182F3B7}" type="pres">
      <dgm:prSet presAssocID="{EEB8AF83-ACAA-4699-ADF0-B9D64B29B1BF}" presName="hierChild3" presStyleCnt="0"/>
      <dgm:spPr/>
    </dgm:pt>
    <dgm:pt modelId="{7A58870B-D15D-486D-BD49-3772B14F5003}" type="pres">
      <dgm:prSet presAssocID="{82DAA3BE-DD7F-41C0-B865-7F4FD4DDEF22}" presName="Name111" presStyleLbl="parChTrans1D2" presStyleIdx="6" presStyleCnt="8"/>
      <dgm:spPr/>
    </dgm:pt>
    <dgm:pt modelId="{24C8EBDB-79B3-4BA7-9219-58A251EF6EE7}" type="pres">
      <dgm:prSet presAssocID="{A85FE415-2F41-4C47-AA47-7ABC872C9ECC}" presName="hierRoot3" presStyleCnt="0">
        <dgm:presLayoutVars>
          <dgm:hierBranch val="init"/>
        </dgm:presLayoutVars>
      </dgm:prSet>
      <dgm:spPr/>
    </dgm:pt>
    <dgm:pt modelId="{A3C23BDC-FFBC-43B1-A86A-6A2360841577}" type="pres">
      <dgm:prSet presAssocID="{A85FE415-2F41-4C47-AA47-7ABC872C9ECC}" presName="rootComposite3" presStyleCnt="0"/>
      <dgm:spPr/>
    </dgm:pt>
    <dgm:pt modelId="{2AA4043F-C556-415B-B9DA-BD0CB908E04D}" type="pres">
      <dgm:prSet presAssocID="{A85FE415-2F41-4C47-AA47-7ABC872C9ECC}" presName="rootText3" presStyleLbl="asst1" presStyleIdx="0" presStyleCnt="2">
        <dgm:presLayoutVars>
          <dgm:chPref val="3"/>
        </dgm:presLayoutVars>
      </dgm:prSet>
      <dgm:spPr/>
    </dgm:pt>
    <dgm:pt modelId="{C8670919-A9BD-46B3-9628-AEE7278D9FEB}" type="pres">
      <dgm:prSet presAssocID="{A85FE415-2F41-4C47-AA47-7ABC872C9ECC}" presName="rootConnector3" presStyleLbl="asst1" presStyleIdx="0" presStyleCnt="2"/>
      <dgm:spPr/>
    </dgm:pt>
    <dgm:pt modelId="{6F71C2BF-7E61-4F07-A469-8E4E917DAA5B}" type="pres">
      <dgm:prSet presAssocID="{A85FE415-2F41-4C47-AA47-7ABC872C9ECC}" presName="hierChild6" presStyleCnt="0"/>
      <dgm:spPr/>
    </dgm:pt>
    <dgm:pt modelId="{005B6C46-FE25-4206-B1EC-47649CB3ED8C}" type="pres">
      <dgm:prSet presAssocID="{A85FE415-2F41-4C47-AA47-7ABC872C9ECC}" presName="hierChild7" presStyleCnt="0"/>
      <dgm:spPr/>
    </dgm:pt>
    <dgm:pt modelId="{E5A7E5FB-11AD-498A-A0CE-4EF3A1BE66D3}" type="pres">
      <dgm:prSet presAssocID="{26A865B1-2E6F-403B-812B-5B5F780DBCA6}" presName="Name111" presStyleLbl="parChTrans1D2" presStyleIdx="7" presStyleCnt="8"/>
      <dgm:spPr/>
    </dgm:pt>
    <dgm:pt modelId="{88538BAA-19FF-4210-B8A2-CF08134E7953}" type="pres">
      <dgm:prSet presAssocID="{8469578E-59C4-4725-BF38-9A88CDFDA773}" presName="hierRoot3" presStyleCnt="0">
        <dgm:presLayoutVars>
          <dgm:hierBranch val="init"/>
        </dgm:presLayoutVars>
      </dgm:prSet>
      <dgm:spPr/>
    </dgm:pt>
    <dgm:pt modelId="{66954099-B170-4479-A3AA-595A7B495E7B}" type="pres">
      <dgm:prSet presAssocID="{8469578E-59C4-4725-BF38-9A88CDFDA773}" presName="rootComposite3" presStyleCnt="0"/>
      <dgm:spPr/>
    </dgm:pt>
    <dgm:pt modelId="{FC099FFD-8645-45F3-BDAA-ADD9CFB55299}" type="pres">
      <dgm:prSet presAssocID="{8469578E-59C4-4725-BF38-9A88CDFDA773}" presName="rootText3" presStyleLbl="asst1" presStyleIdx="1" presStyleCnt="2">
        <dgm:presLayoutVars>
          <dgm:chPref val="3"/>
        </dgm:presLayoutVars>
      </dgm:prSet>
      <dgm:spPr/>
    </dgm:pt>
    <dgm:pt modelId="{672658C1-DA94-4E1A-BB72-D4F547178671}" type="pres">
      <dgm:prSet presAssocID="{8469578E-59C4-4725-BF38-9A88CDFDA773}" presName="rootConnector3" presStyleLbl="asst1" presStyleIdx="1" presStyleCnt="2"/>
      <dgm:spPr/>
    </dgm:pt>
    <dgm:pt modelId="{16B6D571-1FD6-4E15-A4F0-AC4E89E1B42B}" type="pres">
      <dgm:prSet presAssocID="{8469578E-59C4-4725-BF38-9A88CDFDA773}" presName="hierChild6" presStyleCnt="0"/>
      <dgm:spPr/>
    </dgm:pt>
    <dgm:pt modelId="{2AB3722E-C1F9-4A36-99E7-17E6EFF6C4CB}" type="pres">
      <dgm:prSet presAssocID="{8469578E-59C4-4725-BF38-9A88CDFDA773}" presName="hierChild7" presStyleCnt="0"/>
      <dgm:spPr/>
    </dgm:pt>
  </dgm:ptLst>
  <dgm:cxnLst>
    <dgm:cxn modelId="{F0FE5901-09C7-4A6A-A796-B4E47FA57A66}" type="presOf" srcId="{8469578E-59C4-4725-BF38-9A88CDFDA773}" destId="{FC099FFD-8645-45F3-BDAA-ADD9CFB55299}" srcOrd="0" destOrd="0" presId="urn:microsoft.com/office/officeart/2005/8/layout/orgChart1"/>
    <dgm:cxn modelId="{29444708-4DE5-4521-8316-12677950EEE6}" type="presOf" srcId="{26A865B1-2E6F-403B-812B-5B5F780DBCA6}" destId="{E5A7E5FB-11AD-498A-A0CE-4EF3A1BE66D3}" srcOrd="0" destOrd="0" presId="urn:microsoft.com/office/officeart/2005/8/layout/orgChart1"/>
    <dgm:cxn modelId="{58C08F0A-261E-4C8C-BA16-6B4DB035DACD}" type="presOf" srcId="{F4FA0B44-B20C-41F1-B845-69C4793BA8FF}" destId="{18E1CE18-AC84-4447-94D8-656F4F1F8E84}" srcOrd="0" destOrd="0" presId="urn:microsoft.com/office/officeart/2005/8/layout/orgChart1"/>
    <dgm:cxn modelId="{B4C1270E-EF16-40F7-B995-7AD4A4C701DF}" type="presOf" srcId="{A85FE415-2F41-4C47-AA47-7ABC872C9ECC}" destId="{2AA4043F-C556-415B-B9DA-BD0CB908E04D}" srcOrd="0" destOrd="0" presId="urn:microsoft.com/office/officeart/2005/8/layout/orgChart1"/>
    <dgm:cxn modelId="{DAA06317-B49A-41F5-AEF5-254DAADA2BC5}" type="presOf" srcId="{861C1859-1C2C-4F9E-B41C-4B4D52D6B5B6}" destId="{814424F4-76DF-49F6-AAB4-3C2D4CD55261}" srcOrd="1" destOrd="0" presId="urn:microsoft.com/office/officeart/2005/8/layout/orgChart1"/>
    <dgm:cxn modelId="{2EF9E018-2112-442E-80C2-C45607F8D9A7}" type="presOf" srcId="{43A38863-39F2-4D70-B141-06738968816C}" destId="{36183677-E29A-4FDD-A1A4-C2F092ABE1E3}" srcOrd="0" destOrd="0" presId="urn:microsoft.com/office/officeart/2005/8/layout/orgChart1"/>
    <dgm:cxn modelId="{AF3A081D-E62A-416C-BE3C-9B6FD0C0FECA}" type="presOf" srcId="{43A38863-39F2-4D70-B141-06738968816C}" destId="{83BBA941-0FB2-44AE-8EDC-FB6E469C9648}" srcOrd="1" destOrd="0" presId="urn:microsoft.com/office/officeart/2005/8/layout/orgChart1"/>
    <dgm:cxn modelId="{AA21361F-9967-451E-B4B0-4FBF5DD89AFF}" srcId="{4487F3D0-3343-4044-9408-B54DE29F1FF8}" destId="{EEB8AF83-ACAA-4699-ADF0-B9D64B29B1BF}" srcOrd="0" destOrd="0" parTransId="{2FC95B51-1171-4B81-9F06-9BD0611192F8}" sibTransId="{AA1AB560-5F8D-44CB-B276-AAB239DE7CB4}"/>
    <dgm:cxn modelId="{3C724F2D-E015-44BF-A820-B6A2FB5A81F4}" srcId="{EEB8AF83-ACAA-4699-ADF0-B9D64B29B1BF}" destId="{8469578E-59C4-4725-BF38-9A88CDFDA773}" srcOrd="1" destOrd="0" parTransId="{26A865B1-2E6F-403B-812B-5B5F780DBCA6}" sibTransId="{5FCC03C0-8830-41ED-91FA-1F67A787B34A}"/>
    <dgm:cxn modelId="{A3BB5A3F-7446-4F1D-A91E-5F521C525E92}" srcId="{EEB8AF83-ACAA-4699-ADF0-B9D64B29B1BF}" destId="{F4FA0B44-B20C-41F1-B845-69C4793BA8FF}" srcOrd="3" destOrd="0" parTransId="{0C78EB16-4D43-4C2D-94DD-A44661D0AA54}" sibTransId="{4DF15927-8FDC-4083-9AA6-5BED473FA9AC}"/>
    <dgm:cxn modelId="{FD76A45F-28F4-4B9A-BC6F-827A000B0866}" type="presOf" srcId="{8CCC8BFC-25D0-4AA5-8D7E-8EE74A04105F}" destId="{492C0DF7-C24C-4DAA-9CBD-8BDC258964B6}" srcOrd="1" destOrd="0" presId="urn:microsoft.com/office/officeart/2005/8/layout/orgChart1"/>
    <dgm:cxn modelId="{B105D563-CA5F-4FDD-915E-CD476C9C589B}" type="presOf" srcId="{861C1859-1C2C-4F9E-B41C-4B4D52D6B5B6}" destId="{20738D63-9C6A-466E-A31B-6FCDC3DF49D1}" srcOrd="0" destOrd="0" presId="urn:microsoft.com/office/officeart/2005/8/layout/orgChart1"/>
    <dgm:cxn modelId="{78F6CA44-724F-4343-B300-3A2DF178B310}" type="presOf" srcId="{F4FA0B44-B20C-41F1-B845-69C4793BA8FF}" destId="{FFC86352-6F44-42F7-93B0-406E92F6F86E}" srcOrd="1" destOrd="0" presId="urn:microsoft.com/office/officeart/2005/8/layout/orgChart1"/>
    <dgm:cxn modelId="{CFC6B86D-02E2-4AA4-9AF9-28C24E8F27DC}" type="presOf" srcId="{82DAA3BE-DD7F-41C0-B865-7F4FD4DDEF22}" destId="{7A58870B-D15D-486D-BD49-3772B14F5003}" srcOrd="0" destOrd="0" presId="urn:microsoft.com/office/officeart/2005/8/layout/orgChart1"/>
    <dgm:cxn modelId="{31CBD56D-8B8C-4639-83E0-0BA42B4D6BC9}" type="presOf" srcId="{C9CFC721-01FB-4F9D-8693-1D1FB60DE700}" destId="{C637F087-54B3-40BD-BA76-1F4125AF904F}" srcOrd="0" destOrd="0" presId="urn:microsoft.com/office/officeart/2005/8/layout/orgChart1"/>
    <dgm:cxn modelId="{3A34D652-BBD8-455F-ABDF-27A27D70E097}" srcId="{EEB8AF83-ACAA-4699-ADF0-B9D64B29B1BF}" destId="{A85FE415-2F41-4C47-AA47-7ABC872C9ECC}" srcOrd="0" destOrd="0" parTransId="{82DAA3BE-DD7F-41C0-B865-7F4FD4DDEF22}" sibTransId="{9B57E189-4764-4A69-BC65-032D69ADE7C1}"/>
    <dgm:cxn modelId="{1C17F275-1B04-4A76-99BF-DFF8836AE001}" type="presOf" srcId="{A85FE415-2F41-4C47-AA47-7ABC872C9ECC}" destId="{C8670919-A9BD-46B3-9628-AEE7278D9FEB}" srcOrd="1" destOrd="0" presId="urn:microsoft.com/office/officeart/2005/8/layout/orgChart1"/>
    <dgm:cxn modelId="{13719B79-0CD5-4B74-BCBD-FA38D0CD7E57}" type="presOf" srcId="{6F737F70-A357-4F39-B012-70F1BE43E817}" destId="{456B4767-2587-4B9B-8813-09EAA5E3948A}" srcOrd="0" destOrd="0" presId="urn:microsoft.com/office/officeart/2005/8/layout/orgChart1"/>
    <dgm:cxn modelId="{B867687C-D114-478E-9303-302967B921F2}" type="presOf" srcId="{90608628-FF5A-4B94-8239-3A96607D799C}" destId="{71A8C51F-19A3-4A71-B45E-520F1B725D45}" srcOrd="0" destOrd="0" presId="urn:microsoft.com/office/officeart/2005/8/layout/orgChart1"/>
    <dgm:cxn modelId="{9E9B567F-6338-4093-A78D-2AB7015A2781}" srcId="{EEB8AF83-ACAA-4699-ADF0-B9D64B29B1BF}" destId="{8CCC8BFC-25D0-4AA5-8D7E-8EE74A04105F}" srcOrd="7" destOrd="0" parTransId="{90608628-FF5A-4B94-8239-3A96607D799C}" sibTransId="{DBAD4583-D25D-4575-94D4-408275C8300D}"/>
    <dgm:cxn modelId="{362E1A82-57C5-498A-B334-B207365E670B}" srcId="{EEB8AF83-ACAA-4699-ADF0-B9D64B29B1BF}" destId="{C35A2D31-3444-4BD3-A0C8-20472100CB16}" srcOrd="4" destOrd="0" parTransId="{A1B197B1-A742-4FEE-AFD7-2394595A909A}" sibTransId="{28A2CB83-466A-4A17-B78B-D2C1BE75971A}"/>
    <dgm:cxn modelId="{51FF4082-C464-47FE-859F-5145802FEE96}" type="presOf" srcId="{0C78EB16-4D43-4C2D-94DD-A44661D0AA54}" destId="{6A176BB9-5F84-4F22-8792-73388511B824}" srcOrd="0" destOrd="0" presId="urn:microsoft.com/office/officeart/2005/8/layout/orgChart1"/>
    <dgm:cxn modelId="{E3151091-FC01-4C8C-ABE5-F94C7F05D4A9}" type="presOf" srcId="{C35A2D31-3444-4BD3-A0C8-20472100CB16}" destId="{DA66C454-22CE-4F6A-A405-328CC67A7D07}" srcOrd="1" destOrd="0" presId="urn:microsoft.com/office/officeart/2005/8/layout/orgChart1"/>
    <dgm:cxn modelId="{A85E6F98-1A1F-49D3-A3D7-FB2CA1BCCB85}" type="presOf" srcId="{EEB8AF83-ACAA-4699-ADF0-B9D64B29B1BF}" destId="{C161FF55-2768-4F3B-B4DE-FB790E4012F7}" srcOrd="0" destOrd="0" presId="urn:microsoft.com/office/officeart/2005/8/layout/orgChart1"/>
    <dgm:cxn modelId="{D147B9BB-F344-41DA-8681-ABE248E7DB5C}" srcId="{EEB8AF83-ACAA-4699-ADF0-B9D64B29B1BF}" destId="{6046EB93-0569-4209-86B8-6B53ED4C719B}" srcOrd="5" destOrd="0" parTransId="{C9CFC721-01FB-4F9D-8693-1D1FB60DE700}" sibTransId="{AFCF4EC0-9985-4708-B80F-877A21E9251F}"/>
    <dgm:cxn modelId="{D6F359BC-B384-4134-A331-924EB6D10379}" type="presOf" srcId="{8CCC8BFC-25D0-4AA5-8D7E-8EE74A04105F}" destId="{34526154-B6BF-48C1-8861-3316E23E6901}" srcOrd="0" destOrd="0" presId="urn:microsoft.com/office/officeart/2005/8/layout/orgChart1"/>
    <dgm:cxn modelId="{5E1AD0C2-5723-4BBC-852F-388396141BA0}" type="presOf" srcId="{8469578E-59C4-4725-BF38-9A88CDFDA773}" destId="{672658C1-DA94-4E1A-BB72-D4F547178671}" srcOrd="1" destOrd="0" presId="urn:microsoft.com/office/officeart/2005/8/layout/orgChart1"/>
    <dgm:cxn modelId="{9858D7C6-849E-4558-9B42-F1630A43D8AF}" type="presOf" srcId="{A8A76314-DCE3-43FE-9697-452F2FBB4CE0}" destId="{37DFA850-8BF1-4191-8E3D-1413615CD80C}" srcOrd="0" destOrd="0" presId="urn:microsoft.com/office/officeart/2005/8/layout/orgChart1"/>
    <dgm:cxn modelId="{F2C50DCB-74B7-47FD-9749-A1336D981AEA}" type="presOf" srcId="{4487F3D0-3343-4044-9408-B54DE29F1FF8}" destId="{9FF44E95-DC86-4A88-9738-F4186BA87F90}" srcOrd="0" destOrd="0" presId="urn:microsoft.com/office/officeart/2005/8/layout/orgChart1"/>
    <dgm:cxn modelId="{714285CB-7862-484E-8899-9B87E58FC0B0}" type="presOf" srcId="{A1B197B1-A742-4FEE-AFD7-2394595A909A}" destId="{7F7F483B-26FF-4DB6-91F0-7759B2ADBA0B}" srcOrd="0" destOrd="0" presId="urn:microsoft.com/office/officeart/2005/8/layout/orgChart1"/>
    <dgm:cxn modelId="{82E5F8D1-D336-40EA-B4F4-F46A644EAD2A}" type="presOf" srcId="{C35A2D31-3444-4BD3-A0C8-20472100CB16}" destId="{BF9F37A1-B5E0-4B23-B232-0A1F9F92C8BA}" srcOrd="0" destOrd="0" presId="urn:microsoft.com/office/officeart/2005/8/layout/orgChart1"/>
    <dgm:cxn modelId="{E3B71ED2-2D8A-4428-B899-D763E86C3B5F}" type="presOf" srcId="{6046EB93-0569-4209-86B8-6B53ED4C719B}" destId="{7D5590FF-B5E1-48CE-917F-23B98474EE42}" srcOrd="1" destOrd="0" presId="urn:microsoft.com/office/officeart/2005/8/layout/orgChart1"/>
    <dgm:cxn modelId="{E17AA7D5-18C7-4936-AC3D-35B63D69D98B}" type="presOf" srcId="{6046EB93-0569-4209-86B8-6B53ED4C719B}" destId="{DE8A6601-9329-4A53-9C8C-03A11297AF5B}" srcOrd="0" destOrd="0" presId="urn:microsoft.com/office/officeart/2005/8/layout/orgChart1"/>
    <dgm:cxn modelId="{255648DE-90CC-493E-BD42-C5C107DAEE89}" srcId="{EEB8AF83-ACAA-4699-ADF0-B9D64B29B1BF}" destId="{861C1859-1C2C-4F9E-B41C-4B4D52D6B5B6}" srcOrd="2" destOrd="0" parTransId="{A8A76314-DCE3-43FE-9697-452F2FBB4CE0}" sibTransId="{08C2D7C1-A920-43B9-9C49-DAAB432CB155}"/>
    <dgm:cxn modelId="{EE4CF3EC-257B-44BF-8991-AD80A2A6E11D}" type="presOf" srcId="{EEB8AF83-ACAA-4699-ADF0-B9D64B29B1BF}" destId="{FA28C54D-8130-4CD3-B0D2-6E5C1FC9EEFB}" srcOrd="1" destOrd="0" presId="urn:microsoft.com/office/officeart/2005/8/layout/orgChart1"/>
    <dgm:cxn modelId="{5E7A9EF1-23C6-4E14-8297-26CC5A76AB96}" srcId="{EEB8AF83-ACAA-4699-ADF0-B9D64B29B1BF}" destId="{43A38863-39F2-4D70-B141-06738968816C}" srcOrd="6" destOrd="0" parTransId="{6F737F70-A357-4F39-B012-70F1BE43E817}" sibTransId="{36D61FF8-13B2-448E-BF09-9DC25F2877E9}"/>
    <dgm:cxn modelId="{76D9B141-5502-4F2F-B4DD-C1F051293C6A}" type="presParOf" srcId="{9FF44E95-DC86-4A88-9738-F4186BA87F90}" destId="{6CD1CA55-2A02-48A6-9CAF-DF0740D8E9CF}" srcOrd="0" destOrd="0" presId="urn:microsoft.com/office/officeart/2005/8/layout/orgChart1"/>
    <dgm:cxn modelId="{0D6E3489-E88C-493A-BB98-28E3C4BA1CBB}" type="presParOf" srcId="{6CD1CA55-2A02-48A6-9CAF-DF0740D8E9CF}" destId="{9F168772-32D5-45F8-BF9A-42062BA103DF}" srcOrd="0" destOrd="0" presId="urn:microsoft.com/office/officeart/2005/8/layout/orgChart1"/>
    <dgm:cxn modelId="{586B05F6-1129-47F4-B2C9-80B85EEDB37F}" type="presParOf" srcId="{9F168772-32D5-45F8-BF9A-42062BA103DF}" destId="{C161FF55-2768-4F3B-B4DE-FB790E4012F7}" srcOrd="0" destOrd="0" presId="urn:microsoft.com/office/officeart/2005/8/layout/orgChart1"/>
    <dgm:cxn modelId="{14E1F4FC-7157-4D30-99A9-63C57A49FA5C}" type="presParOf" srcId="{9F168772-32D5-45F8-BF9A-42062BA103DF}" destId="{FA28C54D-8130-4CD3-B0D2-6E5C1FC9EEFB}" srcOrd="1" destOrd="0" presId="urn:microsoft.com/office/officeart/2005/8/layout/orgChart1"/>
    <dgm:cxn modelId="{2551FDED-DAFF-4356-AF49-1CDD8154D80E}" type="presParOf" srcId="{6CD1CA55-2A02-48A6-9CAF-DF0740D8E9CF}" destId="{6E8F4384-8CB6-4CC8-90F0-A48840CC21EB}" srcOrd="1" destOrd="0" presId="urn:microsoft.com/office/officeart/2005/8/layout/orgChart1"/>
    <dgm:cxn modelId="{329918E6-20BB-49DC-8F9B-CC251931A674}" type="presParOf" srcId="{6E8F4384-8CB6-4CC8-90F0-A48840CC21EB}" destId="{37DFA850-8BF1-4191-8E3D-1413615CD80C}" srcOrd="0" destOrd="0" presId="urn:microsoft.com/office/officeart/2005/8/layout/orgChart1"/>
    <dgm:cxn modelId="{3BF59183-ADB8-475A-9E0B-7C7F235F8185}" type="presParOf" srcId="{6E8F4384-8CB6-4CC8-90F0-A48840CC21EB}" destId="{925D903D-F358-4846-A9CE-A8074088770B}" srcOrd="1" destOrd="0" presId="urn:microsoft.com/office/officeart/2005/8/layout/orgChart1"/>
    <dgm:cxn modelId="{D4B6399B-CE10-49F4-8916-98EB5757A5AF}" type="presParOf" srcId="{925D903D-F358-4846-A9CE-A8074088770B}" destId="{A9CCE90C-0758-479B-99FE-21CF0FD61A35}" srcOrd="0" destOrd="0" presId="urn:microsoft.com/office/officeart/2005/8/layout/orgChart1"/>
    <dgm:cxn modelId="{5E0097B4-FCF7-4AFB-A113-7CA3C8E44668}" type="presParOf" srcId="{A9CCE90C-0758-479B-99FE-21CF0FD61A35}" destId="{20738D63-9C6A-466E-A31B-6FCDC3DF49D1}" srcOrd="0" destOrd="0" presId="urn:microsoft.com/office/officeart/2005/8/layout/orgChart1"/>
    <dgm:cxn modelId="{DB60945E-C91D-4C6F-AAB9-42AE738AA957}" type="presParOf" srcId="{A9CCE90C-0758-479B-99FE-21CF0FD61A35}" destId="{814424F4-76DF-49F6-AAB4-3C2D4CD55261}" srcOrd="1" destOrd="0" presId="urn:microsoft.com/office/officeart/2005/8/layout/orgChart1"/>
    <dgm:cxn modelId="{23D362FD-BC1C-42E3-8D81-00A8C29EB84B}" type="presParOf" srcId="{925D903D-F358-4846-A9CE-A8074088770B}" destId="{E0195C59-603E-4B5D-A404-D027D0BB05BB}" srcOrd="1" destOrd="0" presId="urn:microsoft.com/office/officeart/2005/8/layout/orgChart1"/>
    <dgm:cxn modelId="{254B46D2-37BE-47DD-8602-BF604A4D90B6}" type="presParOf" srcId="{925D903D-F358-4846-A9CE-A8074088770B}" destId="{9F668EEC-FA4F-4E43-B1DE-85B098BA89EB}" srcOrd="2" destOrd="0" presId="urn:microsoft.com/office/officeart/2005/8/layout/orgChart1"/>
    <dgm:cxn modelId="{36C8FD20-5528-424C-B781-A6394F64DAA8}" type="presParOf" srcId="{6E8F4384-8CB6-4CC8-90F0-A48840CC21EB}" destId="{6A176BB9-5F84-4F22-8792-73388511B824}" srcOrd="2" destOrd="0" presId="urn:microsoft.com/office/officeart/2005/8/layout/orgChart1"/>
    <dgm:cxn modelId="{4902A827-0612-436A-99D4-A696E85F38C3}" type="presParOf" srcId="{6E8F4384-8CB6-4CC8-90F0-A48840CC21EB}" destId="{73A5E94B-9F5B-4518-BE5E-649E53C13BFC}" srcOrd="3" destOrd="0" presId="urn:microsoft.com/office/officeart/2005/8/layout/orgChart1"/>
    <dgm:cxn modelId="{5428B5EB-D830-4CA4-B749-6BE4821A46ED}" type="presParOf" srcId="{73A5E94B-9F5B-4518-BE5E-649E53C13BFC}" destId="{45ACECD7-BB40-4207-8377-C99B61EC1232}" srcOrd="0" destOrd="0" presId="urn:microsoft.com/office/officeart/2005/8/layout/orgChart1"/>
    <dgm:cxn modelId="{C429F357-AAB6-4C31-91F2-C53BD3E95E24}" type="presParOf" srcId="{45ACECD7-BB40-4207-8377-C99B61EC1232}" destId="{18E1CE18-AC84-4447-94D8-656F4F1F8E84}" srcOrd="0" destOrd="0" presId="urn:microsoft.com/office/officeart/2005/8/layout/orgChart1"/>
    <dgm:cxn modelId="{CAF88744-B8CD-4281-83A1-6DDD2663A69D}" type="presParOf" srcId="{45ACECD7-BB40-4207-8377-C99B61EC1232}" destId="{FFC86352-6F44-42F7-93B0-406E92F6F86E}" srcOrd="1" destOrd="0" presId="urn:microsoft.com/office/officeart/2005/8/layout/orgChart1"/>
    <dgm:cxn modelId="{8C2E4A3C-713E-4450-B53A-405367396817}" type="presParOf" srcId="{73A5E94B-9F5B-4518-BE5E-649E53C13BFC}" destId="{DC4469CB-4E0F-4ABD-8144-B3F7F5D9CFD4}" srcOrd="1" destOrd="0" presId="urn:microsoft.com/office/officeart/2005/8/layout/orgChart1"/>
    <dgm:cxn modelId="{EA3FDBE1-D0AC-49C0-9948-6CEABAEB219F}" type="presParOf" srcId="{73A5E94B-9F5B-4518-BE5E-649E53C13BFC}" destId="{E6312114-630D-4E91-82B9-F5FA64008401}" srcOrd="2" destOrd="0" presId="urn:microsoft.com/office/officeart/2005/8/layout/orgChart1"/>
    <dgm:cxn modelId="{54116BC5-0A2C-473A-A93E-81F10666736F}" type="presParOf" srcId="{6E8F4384-8CB6-4CC8-90F0-A48840CC21EB}" destId="{7F7F483B-26FF-4DB6-91F0-7759B2ADBA0B}" srcOrd="4" destOrd="0" presId="urn:microsoft.com/office/officeart/2005/8/layout/orgChart1"/>
    <dgm:cxn modelId="{6F9B40E1-0444-47D3-821A-08E88D935198}" type="presParOf" srcId="{6E8F4384-8CB6-4CC8-90F0-A48840CC21EB}" destId="{AFED0749-81A7-4E43-A7DB-D815D08FD640}" srcOrd="5" destOrd="0" presId="urn:microsoft.com/office/officeart/2005/8/layout/orgChart1"/>
    <dgm:cxn modelId="{4504867D-6C8D-450F-AE53-6F96193574D4}" type="presParOf" srcId="{AFED0749-81A7-4E43-A7DB-D815D08FD640}" destId="{5916F3A9-5C39-4365-B05D-5D2E044BB008}" srcOrd="0" destOrd="0" presId="urn:microsoft.com/office/officeart/2005/8/layout/orgChart1"/>
    <dgm:cxn modelId="{FF8FCE55-732E-43A5-9914-7F6064C8FC5E}" type="presParOf" srcId="{5916F3A9-5C39-4365-B05D-5D2E044BB008}" destId="{BF9F37A1-B5E0-4B23-B232-0A1F9F92C8BA}" srcOrd="0" destOrd="0" presId="urn:microsoft.com/office/officeart/2005/8/layout/orgChart1"/>
    <dgm:cxn modelId="{0B500890-0D74-43EE-9DE5-5861F15974A4}" type="presParOf" srcId="{5916F3A9-5C39-4365-B05D-5D2E044BB008}" destId="{DA66C454-22CE-4F6A-A405-328CC67A7D07}" srcOrd="1" destOrd="0" presId="urn:microsoft.com/office/officeart/2005/8/layout/orgChart1"/>
    <dgm:cxn modelId="{FCBF9536-7136-4A39-98FE-AD82D8B20BF8}" type="presParOf" srcId="{AFED0749-81A7-4E43-A7DB-D815D08FD640}" destId="{0A90B75B-3C58-49B9-BE1B-6CE84C3EBFE9}" srcOrd="1" destOrd="0" presId="urn:microsoft.com/office/officeart/2005/8/layout/orgChart1"/>
    <dgm:cxn modelId="{0A54D152-F187-4703-921B-EBA211A8214A}" type="presParOf" srcId="{AFED0749-81A7-4E43-A7DB-D815D08FD640}" destId="{79D66C7A-345E-4069-B67C-A20D5251EC5E}" srcOrd="2" destOrd="0" presId="urn:microsoft.com/office/officeart/2005/8/layout/orgChart1"/>
    <dgm:cxn modelId="{EB9DD5E6-5CC0-490D-999D-F871939F6BEC}" type="presParOf" srcId="{6E8F4384-8CB6-4CC8-90F0-A48840CC21EB}" destId="{C637F087-54B3-40BD-BA76-1F4125AF904F}" srcOrd="6" destOrd="0" presId="urn:microsoft.com/office/officeart/2005/8/layout/orgChart1"/>
    <dgm:cxn modelId="{00845E9F-24EC-48D6-9F9E-06A07A4E5F13}" type="presParOf" srcId="{6E8F4384-8CB6-4CC8-90F0-A48840CC21EB}" destId="{AFD19E5E-3D73-4C22-94E5-038023972E15}" srcOrd="7" destOrd="0" presId="urn:microsoft.com/office/officeart/2005/8/layout/orgChart1"/>
    <dgm:cxn modelId="{F874D64E-62F3-4668-B53A-EAEB9BAF62A3}" type="presParOf" srcId="{AFD19E5E-3D73-4C22-94E5-038023972E15}" destId="{F9DA5E55-B729-4FAE-BEFD-3C3A3098F9C2}" srcOrd="0" destOrd="0" presId="urn:microsoft.com/office/officeart/2005/8/layout/orgChart1"/>
    <dgm:cxn modelId="{FC5173EC-BE76-4F38-B0BC-7F319E3F5850}" type="presParOf" srcId="{F9DA5E55-B729-4FAE-BEFD-3C3A3098F9C2}" destId="{DE8A6601-9329-4A53-9C8C-03A11297AF5B}" srcOrd="0" destOrd="0" presId="urn:microsoft.com/office/officeart/2005/8/layout/orgChart1"/>
    <dgm:cxn modelId="{7CC14014-7E74-4F55-A200-628A1EEBFFE8}" type="presParOf" srcId="{F9DA5E55-B729-4FAE-BEFD-3C3A3098F9C2}" destId="{7D5590FF-B5E1-48CE-917F-23B98474EE42}" srcOrd="1" destOrd="0" presId="urn:microsoft.com/office/officeart/2005/8/layout/orgChart1"/>
    <dgm:cxn modelId="{B06B8614-0000-435E-A16D-A903A94A25AF}" type="presParOf" srcId="{AFD19E5E-3D73-4C22-94E5-038023972E15}" destId="{19B9490F-9F35-40E9-852E-7F329C113F06}" srcOrd="1" destOrd="0" presId="urn:microsoft.com/office/officeart/2005/8/layout/orgChart1"/>
    <dgm:cxn modelId="{3D82AA71-F2B3-4E50-9733-45FCF693B6BA}" type="presParOf" srcId="{AFD19E5E-3D73-4C22-94E5-038023972E15}" destId="{9AB58CEF-2D76-40F6-8DBE-5F693D9FE6B8}" srcOrd="2" destOrd="0" presId="urn:microsoft.com/office/officeart/2005/8/layout/orgChart1"/>
    <dgm:cxn modelId="{E0EB97C9-1657-4772-A159-2FCE8E5FB13C}" type="presParOf" srcId="{6E8F4384-8CB6-4CC8-90F0-A48840CC21EB}" destId="{456B4767-2587-4B9B-8813-09EAA5E3948A}" srcOrd="8" destOrd="0" presId="urn:microsoft.com/office/officeart/2005/8/layout/orgChart1"/>
    <dgm:cxn modelId="{0DB0471E-FCEE-4B34-B8AE-A381A686458D}" type="presParOf" srcId="{6E8F4384-8CB6-4CC8-90F0-A48840CC21EB}" destId="{7E7B0211-6D40-428E-88DD-6225EE03DB25}" srcOrd="9" destOrd="0" presId="urn:microsoft.com/office/officeart/2005/8/layout/orgChart1"/>
    <dgm:cxn modelId="{623FB02C-255C-409D-8563-174E187E7C83}" type="presParOf" srcId="{7E7B0211-6D40-428E-88DD-6225EE03DB25}" destId="{DCE0DE90-B6AE-4542-B462-2B656723E4CB}" srcOrd="0" destOrd="0" presId="urn:microsoft.com/office/officeart/2005/8/layout/orgChart1"/>
    <dgm:cxn modelId="{E1A53E03-D849-4523-B890-41748F3A8265}" type="presParOf" srcId="{DCE0DE90-B6AE-4542-B462-2B656723E4CB}" destId="{36183677-E29A-4FDD-A1A4-C2F092ABE1E3}" srcOrd="0" destOrd="0" presId="urn:microsoft.com/office/officeart/2005/8/layout/orgChart1"/>
    <dgm:cxn modelId="{86164641-0883-4C52-AF86-DF3EEAE1B007}" type="presParOf" srcId="{DCE0DE90-B6AE-4542-B462-2B656723E4CB}" destId="{83BBA941-0FB2-44AE-8EDC-FB6E469C9648}" srcOrd="1" destOrd="0" presId="urn:microsoft.com/office/officeart/2005/8/layout/orgChart1"/>
    <dgm:cxn modelId="{43F2AAAD-962C-4734-B2C7-D18B7074E10F}" type="presParOf" srcId="{7E7B0211-6D40-428E-88DD-6225EE03DB25}" destId="{9FDEC3BC-5194-4A2D-8004-D8E38AB26A3E}" srcOrd="1" destOrd="0" presId="urn:microsoft.com/office/officeart/2005/8/layout/orgChart1"/>
    <dgm:cxn modelId="{1A302AAC-D4E9-4A30-B4AF-FC8E09C488F0}" type="presParOf" srcId="{7E7B0211-6D40-428E-88DD-6225EE03DB25}" destId="{C00CBC47-6C22-4D5C-9B1E-4A031F56A05B}" srcOrd="2" destOrd="0" presId="urn:microsoft.com/office/officeart/2005/8/layout/orgChart1"/>
    <dgm:cxn modelId="{331D8264-4046-4F47-BF07-DA2F7E9E875B}" type="presParOf" srcId="{6E8F4384-8CB6-4CC8-90F0-A48840CC21EB}" destId="{71A8C51F-19A3-4A71-B45E-520F1B725D45}" srcOrd="10" destOrd="0" presId="urn:microsoft.com/office/officeart/2005/8/layout/orgChart1"/>
    <dgm:cxn modelId="{12DCB789-2EE1-46A2-86A1-D314C821A8F9}" type="presParOf" srcId="{6E8F4384-8CB6-4CC8-90F0-A48840CC21EB}" destId="{FDC6EFA4-ECC7-4F47-9ECA-4D4EFE670D6B}" srcOrd="11" destOrd="0" presId="urn:microsoft.com/office/officeart/2005/8/layout/orgChart1"/>
    <dgm:cxn modelId="{F01E5200-D4ED-4703-AFFD-C58E74EADFAF}" type="presParOf" srcId="{FDC6EFA4-ECC7-4F47-9ECA-4D4EFE670D6B}" destId="{650B2E91-A5D6-4A32-A6F4-9CE6D76D92C6}" srcOrd="0" destOrd="0" presId="urn:microsoft.com/office/officeart/2005/8/layout/orgChart1"/>
    <dgm:cxn modelId="{D8CC0691-A180-4B48-A392-A6BD3FE1A638}" type="presParOf" srcId="{650B2E91-A5D6-4A32-A6F4-9CE6D76D92C6}" destId="{34526154-B6BF-48C1-8861-3316E23E6901}" srcOrd="0" destOrd="0" presId="urn:microsoft.com/office/officeart/2005/8/layout/orgChart1"/>
    <dgm:cxn modelId="{7C1120AB-1F15-44D1-8352-32B1B44574DC}" type="presParOf" srcId="{650B2E91-A5D6-4A32-A6F4-9CE6D76D92C6}" destId="{492C0DF7-C24C-4DAA-9CBD-8BDC258964B6}" srcOrd="1" destOrd="0" presId="urn:microsoft.com/office/officeart/2005/8/layout/orgChart1"/>
    <dgm:cxn modelId="{786F5C4F-3AEA-4623-8679-CA63BFF77B7D}" type="presParOf" srcId="{FDC6EFA4-ECC7-4F47-9ECA-4D4EFE670D6B}" destId="{EB172427-FBE1-4BA6-AB4C-4BD27D076C2D}" srcOrd="1" destOrd="0" presId="urn:microsoft.com/office/officeart/2005/8/layout/orgChart1"/>
    <dgm:cxn modelId="{F57FAE12-3C87-4D08-ABC4-201A91D4526E}" type="presParOf" srcId="{FDC6EFA4-ECC7-4F47-9ECA-4D4EFE670D6B}" destId="{13978DF4-14DE-413F-811E-E53966D23B96}" srcOrd="2" destOrd="0" presId="urn:microsoft.com/office/officeart/2005/8/layout/orgChart1"/>
    <dgm:cxn modelId="{FA7F7A6B-7856-4E24-9381-9EAB8A693AEB}" type="presParOf" srcId="{6CD1CA55-2A02-48A6-9CAF-DF0740D8E9CF}" destId="{03914124-2E4A-4E21-B6FD-FBFF3182F3B7}" srcOrd="2" destOrd="0" presId="urn:microsoft.com/office/officeart/2005/8/layout/orgChart1"/>
    <dgm:cxn modelId="{88E7B587-E5AE-4003-82E8-FF49F0F3C975}" type="presParOf" srcId="{03914124-2E4A-4E21-B6FD-FBFF3182F3B7}" destId="{7A58870B-D15D-486D-BD49-3772B14F5003}" srcOrd="0" destOrd="0" presId="urn:microsoft.com/office/officeart/2005/8/layout/orgChart1"/>
    <dgm:cxn modelId="{69C9F0C4-BDA1-441F-A774-0F15A734ECA3}" type="presParOf" srcId="{03914124-2E4A-4E21-B6FD-FBFF3182F3B7}" destId="{24C8EBDB-79B3-4BA7-9219-58A251EF6EE7}" srcOrd="1" destOrd="0" presId="urn:microsoft.com/office/officeart/2005/8/layout/orgChart1"/>
    <dgm:cxn modelId="{D7AABB1A-EEF9-492B-811C-44F35F4D5786}" type="presParOf" srcId="{24C8EBDB-79B3-4BA7-9219-58A251EF6EE7}" destId="{A3C23BDC-FFBC-43B1-A86A-6A2360841577}" srcOrd="0" destOrd="0" presId="urn:microsoft.com/office/officeart/2005/8/layout/orgChart1"/>
    <dgm:cxn modelId="{4F260AB5-7422-4CF4-A087-997DF35EECDA}" type="presParOf" srcId="{A3C23BDC-FFBC-43B1-A86A-6A2360841577}" destId="{2AA4043F-C556-415B-B9DA-BD0CB908E04D}" srcOrd="0" destOrd="0" presId="urn:microsoft.com/office/officeart/2005/8/layout/orgChart1"/>
    <dgm:cxn modelId="{4C1D4D14-3A41-46E8-8E95-AE39BC6BC006}" type="presParOf" srcId="{A3C23BDC-FFBC-43B1-A86A-6A2360841577}" destId="{C8670919-A9BD-46B3-9628-AEE7278D9FEB}" srcOrd="1" destOrd="0" presId="urn:microsoft.com/office/officeart/2005/8/layout/orgChart1"/>
    <dgm:cxn modelId="{DB352D17-0A55-4AEF-A736-713BF65B652C}" type="presParOf" srcId="{24C8EBDB-79B3-4BA7-9219-58A251EF6EE7}" destId="{6F71C2BF-7E61-4F07-A469-8E4E917DAA5B}" srcOrd="1" destOrd="0" presId="urn:microsoft.com/office/officeart/2005/8/layout/orgChart1"/>
    <dgm:cxn modelId="{F3AA1F13-9B88-4740-A464-7E13F993ABE8}" type="presParOf" srcId="{24C8EBDB-79B3-4BA7-9219-58A251EF6EE7}" destId="{005B6C46-FE25-4206-B1EC-47649CB3ED8C}" srcOrd="2" destOrd="0" presId="urn:microsoft.com/office/officeart/2005/8/layout/orgChart1"/>
    <dgm:cxn modelId="{9A7A584F-C1A5-4595-AF06-B72C5E36E975}" type="presParOf" srcId="{03914124-2E4A-4E21-B6FD-FBFF3182F3B7}" destId="{E5A7E5FB-11AD-498A-A0CE-4EF3A1BE66D3}" srcOrd="2" destOrd="0" presId="urn:microsoft.com/office/officeart/2005/8/layout/orgChart1"/>
    <dgm:cxn modelId="{0D87FD79-C0D8-4804-89A8-BA39A69CE9C0}" type="presParOf" srcId="{03914124-2E4A-4E21-B6FD-FBFF3182F3B7}" destId="{88538BAA-19FF-4210-B8A2-CF08134E7953}" srcOrd="3" destOrd="0" presId="urn:microsoft.com/office/officeart/2005/8/layout/orgChart1"/>
    <dgm:cxn modelId="{F1AA73D4-81AA-4291-AE7E-BB640D98992E}" type="presParOf" srcId="{88538BAA-19FF-4210-B8A2-CF08134E7953}" destId="{66954099-B170-4479-A3AA-595A7B495E7B}" srcOrd="0" destOrd="0" presId="urn:microsoft.com/office/officeart/2005/8/layout/orgChart1"/>
    <dgm:cxn modelId="{41EB7908-F995-4F63-998A-25AF7A99CC9C}" type="presParOf" srcId="{66954099-B170-4479-A3AA-595A7B495E7B}" destId="{FC099FFD-8645-45F3-BDAA-ADD9CFB55299}" srcOrd="0" destOrd="0" presId="urn:microsoft.com/office/officeart/2005/8/layout/orgChart1"/>
    <dgm:cxn modelId="{4938232E-8F89-436D-B5D2-C7E90A5AB4AE}" type="presParOf" srcId="{66954099-B170-4479-A3AA-595A7B495E7B}" destId="{672658C1-DA94-4E1A-BB72-D4F547178671}" srcOrd="1" destOrd="0" presId="urn:microsoft.com/office/officeart/2005/8/layout/orgChart1"/>
    <dgm:cxn modelId="{7609F102-1B98-4C53-91E4-A500F6390D88}" type="presParOf" srcId="{88538BAA-19FF-4210-B8A2-CF08134E7953}" destId="{16B6D571-1FD6-4E15-A4F0-AC4E89E1B42B}" srcOrd="1" destOrd="0" presId="urn:microsoft.com/office/officeart/2005/8/layout/orgChart1"/>
    <dgm:cxn modelId="{6888FD10-63B7-46E0-A4D6-37DA1E59025A}" type="presParOf" srcId="{88538BAA-19FF-4210-B8A2-CF08134E7953}" destId="{2AB3722E-C1F9-4A36-99E7-17E6EFF6C4C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A6AAB35-6AEE-40F8-937E-3BAE92786D6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KZ"/>
        </a:p>
      </dgm:t>
    </dgm:pt>
    <dgm:pt modelId="{78398BBF-FAE2-40E0-8FF1-DD77A4F67C9F}">
      <dgm:prSet phldrT="[Text]"/>
      <dgm:spPr/>
      <dgm:t>
        <a:bodyPr/>
        <a:lstStyle/>
        <a:p>
          <a:r>
            <a:rPr lang="en-US" dirty="0"/>
            <a:t>Inspections and Measurements</a:t>
          </a:r>
          <a:endParaRPr lang="ru-KZ" dirty="0"/>
        </a:p>
      </dgm:t>
    </dgm:pt>
    <dgm:pt modelId="{CEE613CD-93F9-44CA-9D06-02D58D94418D}" type="parTrans" cxnId="{D770E084-BC86-4B12-BCD4-ADBDADBF3E63}">
      <dgm:prSet/>
      <dgm:spPr/>
      <dgm:t>
        <a:bodyPr/>
        <a:lstStyle/>
        <a:p>
          <a:endParaRPr lang="ru-KZ"/>
        </a:p>
      </dgm:t>
    </dgm:pt>
    <dgm:pt modelId="{A67A0EFC-9D7F-43A1-8C53-9C174D1FFD86}" type="sibTrans" cxnId="{D770E084-BC86-4B12-BCD4-ADBDADBF3E63}">
      <dgm:prSet/>
      <dgm:spPr/>
      <dgm:t>
        <a:bodyPr/>
        <a:lstStyle/>
        <a:p>
          <a:endParaRPr lang="ru-KZ"/>
        </a:p>
      </dgm:t>
    </dgm:pt>
    <dgm:pt modelId="{3CE82F40-4DB2-4192-B08E-30450F8B94E3}">
      <dgm:prSet phldrT="[Text]"/>
      <dgm:spPr/>
      <dgm:t>
        <a:bodyPr/>
        <a:lstStyle/>
        <a:p>
          <a:r>
            <a:rPr lang="en-US" dirty="0"/>
            <a:t>Maintenance Request</a:t>
          </a:r>
          <a:endParaRPr lang="ru-KZ" dirty="0"/>
        </a:p>
      </dgm:t>
    </dgm:pt>
    <dgm:pt modelId="{5629FECC-1796-432A-8B4B-1D6C687D22AA}" type="parTrans" cxnId="{13EE942A-E9BA-4AF5-B99D-9234DB88908B}">
      <dgm:prSet/>
      <dgm:spPr/>
      <dgm:t>
        <a:bodyPr/>
        <a:lstStyle/>
        <a:p>
          <a:endParaRPr lang="ru-KZ"/>
        </a:p>
      </dgm:t>
    </dgm:pt>
    <dgm:pt modelId="{4B0E3E54-13B2-4361-8762-B4DF5F097E18}" type="sibTrans" cxnId="{13EE942A-E9BA-4AF5-B99D-9234DB88908B}">
      <dgm:prSet/>
      <dgm:spPr/>
      <dgm:t>
        <a:bodyPr/>
        <a:lstStyle/>
        <a:p>
          <a:endParaRPr lang="ru-KZ"/>
        </a:p>
      </dgm:t>
    </dgm:pt>
    <dgm:pt modelId="{372CA3CF-081C-48F3-9C39-FDD35E767945}">
      <dgm:prSet phldrT="[Text]"/>
      <dgm:spPr/>
      <dgm:t>
        <a:bodyPr/>
        <a:lstStyle/>
        <a:p>
          <a:r>
            <a:rPr lang="en-US" dirty="0"/>
            <a:t>Dashboards / Reports on Works</a:t>
          </a:r>
          <a:endParaRPr lang="ru-KZ" dirty="0"/>
        </a:p>
      </dgm:t>
    </dgm:pt>
    <dgm:pt modelId="{03664731-3BA4-4C47-B8C2-3A5FA60B459C}" type="parTrans" cxnId="{0E4B5C6F-B888-4024-B847-E15340ACE8D9}">
      <dgm:prSet/>
      <dgm:spPr/>
      <dgm:t>
        <a:bodyPr/>
        <a:lstStyle/>
        <a:p>
          <a:endParaRPr lang="ru-KZ"/>
        </a:p>
      </dgm:t>
    </dgm:pt>
    <dgm:pt modelId="{380A1F85-9C0B-4D00-9F55-3FAB2B03BD06}" type="sibTrans" cxnId="{0E4B5C6F-B888-4024-B847-E15340ACE8D9}">
      <dgm:prSet/>
      <dgm:spPr/>
      <dgm:t>
        <a:bodyPr/>
        <a:lstStyle/>
        <a:p>
          <a:endParaRPr lang="ru-KZ"/>
        </a:p>
      </dgm:t>
    </dgm:pt>
    <dgm:pt modelId="{5060427F-2F1B-4201-A70F-1A7ECA38F597}">
      <dgm:prSet phldrT="[Text]"/>
      <dgm:spPr/>
      <dgm:t>
        <a:bodyPr/>
        <a:lstStyle/>
        <a:p>
          <a:r>
            <a:rPr lang="en-US" dirty="0"/>
            <a:t>Equipment parameters (process and production)</a:t>
          </a:r>
          <a:endParaRPr lang="ru-KZ" dirty="0"/>
        </a:p>
      </dgm:t>
    </dgm:pt>
    <dgm:pt modelId="{B769C859-B9EB-4748-921E-A4ADC224FF88}" type="parTrans" cxnId="{9E2E3424-2D48-410E-A1AC-E6582628D377}">
      <dgm:prSet/>
      <dgm:spPr/>
      <dgm:t>
        <a:bodyPr/>
        <a:lstStyle/>
        <a:p>
          <a:endParaRPr lang="ru-KZ"/>
        </a:p>
      </dgm:t>
    </dgm:pt>
    <dgm:pt modelId="{D1BDE1BC-576E-42B6-813F-1941BF71A7C9}" type="sibTrans" cxnId="{9E2E3424-2D48-410E-A1AC-E6582628D377}">
      <dgm:prSet/>
      <dgm:spPr/>
      <dgm:t>
        <a:bodyPr/>
        <a:lstStyle/>
        <a:p>
          <a:endParaRPr lang="ru-KZ"/>
        </a:p>
      </dgm:t>
    </dgm:pt>
    <dgm:pt modelId="{12399CD4-1127-4FF6-9207-33E8C0196182}">
      <dgm:prSet phldrT="[Text]"/>
      <dgm:spPr/>
      <dgm:t>
        <a:bodyPr/>
        <a:lstStyle/>
        <a:p>
          <a:r>
            <a:rPr lang="en-US" dirty="0"/>
            <a:t>Equipment information</a:t>
          </a:r>
          <a:endParaRPr lang="ru-KZ" dirty="0"/>
        </a:p>
      </dgm:t>
    </dgm:pt>
    <dgm:pt modelId="{535C667C-C8CA-4B0C-9B75-16DD4AAC65EF}" type="parTrans" cxnId="{4A956116-E4CB-45E1-A746-BF937CC47141}">
      <dgm:prSet/>
      <dgm:spPr/>
      <dgm:t>
        <a:bodyPr/>
        <a:lstStyle/>
        <a:p>
          <a:endParaRPr lang="ru-KZ"/>
        </a:p>
      </dgm:t>
    </dgm:pt>
    <dgm:pt modelId="{D98BBDD4-5C3B-4B6D-800C-5307B364704D}" type="sibTrans" cxnId="{4A956116-E4CB-45E1-A746-BF937CC47141}">
      <dgm:prSet/>
      <dgm:spPr/>
      <dgm:t>
        <a:bodyPr/>
        <a:lstStyle/>
        <a:p>
          <a:endParaRPr lang="ru-KZ"/>
        </a:p>
      </dgm:t>
    </dgm:pt>
    <dgm:pt modelId="{A618C83D-F434-4906-887C-AEEF5BC29144}">
      <dgm:prSet phldrT="[Text]"/>
      <dgm:spPr/>
      <dgm:t>
        <a:bodyPr/>
        <a:lstStyle/>
        <a:p>
          <a:r>
            <a:rPr lang="en-US" dirty="0"/>
            <a:t>Work-Order / Work in Progress</a:t>
          </a:r>
          <a:endParaRPr lang="ru-KZ" dirty="0"/>
        </a:p>
      </dgm:t>
    </dgm:pt>
    <dgm:pt modelId="{47EB2717-9C05-4545-937F-312E9FAD140B}" type="parTrans" cxnId="{87DCE50E-9D32-493C-B3EA-316C8C76B1B9}">
      <dgm:prSet/>
      <dgm:spPr/>
      <dgm:t>
        <a:bodyPr/>
        <a:lstStyle/>
        <a:p>
          <a:endParaRPr lang="ru-KZ"/>
        </a:p>
      </dgm:t>
    </dgm:pt>
    <dgm:pt modelId="{D8CE2DCC-8DA1-4DA2-844E-1BDF9116A870}" type="sibTrans" cxnId="{87DCE50E-9D32-493C-B3EA-316C8C76B1B9}">
      <dgm:prSet/>
      <dgm:spPr/>
      <dgm:t>
        <a:bodyPr/>
        <a:lstStyle/>
        <a:p>
          <a:endParaRPr lang="ru-KZ"/>
        </a:p>
      </dgm:t>
    </dgm:pt>
    <dgm:pt modelId="{31EA76D3-01BD-49AD-9118-B2CEE9A9CA2F}" type="pres">
      <dgm:prSet presAssocID="{9A6AAB35-6AEE-40F8-937E-3BAE92786D68}" presName="diagram" presStyleCnt="0">
        <dgm:presLayoutVars>
          <dgm:dir/>
          <dgm:resizeHandles val="exact"/>
        </dgm:presLayoutVars>
      </dgm:prSet>
      <dgm:spPr/>
    </dgm:pt>
    <dgm:pt modelId="{8099C318-0C90-4FD4-8F24-D188122A9EC9}" type="pres">
      <dgm:prSet presAssocID="{78398BBF-FAE2-40E0-8FF1-DD77A4F67C9F}" presName="node" presStyleLbl="node1" presStyleIdx="0" presStyleCnt="6">
        <dgm:presLayoutVars>
          <dgm:bulletEnabled val="1"/>
        </dgm:presLayoutVars>
      </dgm:prSet>
      <dgm:spPr/>
    </dgm:pt>
    <dgm:pt modelId="{DC6886FA-60CD-4AE3-8A3C-1C77263BC0A7}" type="pres">
      <dgm:prSet presAssocID="{A67A0EFC-9D7F-43A1-8C53-9C174D1FFD86}" presName="sibTrans" presStyleCnt="0"/>
      <dgm:spPr/>
    </dgm:pt>
    <dgm:pt modelId="{800682D7-E681-4FC3-9C14-8714E15EAB24}" type="pres">
      <dgm:prSet presAssocID="{3CE82F40-4DB2-4192-B08E-30450F8B94E3}" presName="node" presStyleLbl="node1" presStyleIdx="1" presStyleCnt="6">
        <dgm:presLayoutVars>
          <dgm:bulletEnabled val="1"/>
        </dgm:presLayoutVars>
      </dgm:prSet>
      <dgm:spPr/>
    </dgm:pt>
    <dgm:pt modelId="{F3A8EE2C-223E-446C-8CF4-5FF1E87555C5}" type="pres">
      <dgm:prSet presAssocID="{4B0E3E54-13B2-4361-8762-B4DF5F097E18}" presName="sibTrans" presStyleCnt="0"/>
      <dgm:spPr/>
    </dgm:pt>
    <dgm:pt modelId="{36A13AC8-4E45-466E-972E-17B6F361B2BF}" type="pres">
      <dgm:prSet presAssocID="{A618C83D-F434-4906-887C-AEEF5BC29144}" presName="node" presStyleLbl="node1" presStyleIdx="2" presStyleCnt="6">
        <dgm:presLayoutVars>
          <dgm:bulletEnabled val="1"/>
        </dgm:presLayoutVars>
      </dgm:prSet>
      <dgm:spPr/>
    </dgm:pt>
    <dgm:pt modelId="{FBF835F6-A24D-450E-92A9-F72108CB98B0}" type="pres">
      <dgm:prSet presAssocID="{D8CE2DCC-8DA1-4DA2-844E-1BDF9116A870}" presName="sibTrans" presStyleCnt="0"/>
      <dgm:spPr/>
    </dgm:pt>
    <dgm:pt modelId="{0CB53F1A-EF76-4002-9BB1-89EB45CC9031}" type="pres">
      <dgm:prSet presAssocID="{372CA3CF-081C-48F3-9C39-FDD35E767945}" presName="node" presStyleLbl="node1" presStyleIdx="3" presStyleCnt="6">
        <dgm:presLayoutVars>
          <dgm:bulletEnabled val="1"/>
        </dgm:presLayoutVars>
      </dgm:prSet>
      <dgm:spPr/>
    </dgm:pt>
    <dgm:pt modelId="{1F0C2693-A52F-4926-9473-C7472072628E}" type="pres">
      <dgm:prSet presAssocID="{380A1F85-9C0B-4D00-9F55-3FAB2B03BD06}" presName="sibTrans" presStyleCnt="0"/>
      <dgm:spPr/>
    </dgm:pt>
    <dgm:pt modelId="{02F1DCE5-9079-400B-8A98-83A51472FFD5}" type="pres">
      <dgm:prSet presAssocID="{5060427F-2F1B-4201-A70F-1A7ECA38F597}" presName="node" presStyleLbl="node1" presStyleIdx="4" presStyleCnt="6">
        <dgm:presLayoutVars>
          <dgm:bulletEnabled val="1"/>
        </dgm:presLayoutVars>
      </dgm:prSet>
      <dgm:spPr/>
    </dgm:pt>
    <dgm:pt modelId="{C496335E-3C6E-4F04-8446-7711C270D7FF}" type="pres">
      <dgm:prSet presAssocID="{D1BDE1BC-576E-42B6-813F-1941BF71A7C9}" presName="sibTrans" presStyleCnt="0"/>
      <dgm:spPr/>
    </dgm:pt>
    <dgm:pt modelId="{E40F410E-E170-4B7D-A81B-C09ED745B39C}" type="pres">
      <dgm:prSet presAssocID="{12399CD4-1127-4FF6-9207-33E8C0196182}" presName="node" presStyleLbl="node1" presStyleIdx="5" presStyleCnt="6">
        <dgm:presLayoutVars>
          <dgm:bulletEnabled val="1"/>
        </dgm:presLayoutVars>
      </dgm:prSet>
      <dgm:spPr/>
    </dgm:pt>
  </dgm:ptLst>
  <dgm:cxnLst>
    <dgm:cxn modelId="{87DCE50E-9D32-493C-B3EA-316C8C76B1B9}" srcId="{9A6AAB35-6AEE-40F8-937E-3BAE92786D68}" destId="{A618C83D-F434-4906-887C-AEEF5BC29144}" srcOrd="2" destOrd="0" parTransId="{47EB2717-9C05-4545-937F-312E9FAD140B}" sibTransId="{D8CE2DCC-8DA1-4DA2-844E-1BDF9116A870}"/>
    <dgm:cxn modelId="{4A956116-E4CB-45E1-A746-BF937CC47141}" srcId="{9A6AAB35-6AEE-40F8-937E-3BAE92786D68}" destId="{12399CD4-1127-4FF6-9207-33E8C0196182}" srcOrd="5" destOrd="0" parTransId="{535C667C-C8CA-4B0C-9B75-16DD4AAC65EF}" sibTransId="{D98BBDD4-5C3B-4B6D-800C-5307B364704D}"/>
    <dgm:cxn modelId="{8F86651D-6EF9-476B-B76C-5A966BD42719}" type="presOf" srcId="{372CA3CF-081C-48F3-9C39-FDD35E767945}" destId="{0CB53F1A-EF76-4002-9BB1-89EB45CC9031}" srcOrd="0" destOrd="0" presId="urn:microsoft.com/office/officeart/2005/8/layout/default"/>
    <dgm:cxn modelId="{9E2E3424-2D48-410E-A1AC-E6582628D377}" srcId="{9A6AAB35-6AEE-40F8-937E-3BAE92786D68}" destId="{5060427F-2F1B-4201-A70F-1A7ECA38F597}" srcOrd="4" destOrd="0" parTransId="{B769C859-B9EB-4748-921E-A4ADC224FF88}" sibTransId="{D1BDE1BC-576E-42B6-813F-1941BF71A7C9}"/>
    <dgm:cxn modelId="{13EE942A-E9BA-4AF5-B99D-9234DB88908B}" srcId="{9A6AAB35-6AEE-40F8-937E-3BAE92786D68}" destId="{3CE82F40-4DB2-4192-B08E-30450F8B94E3}" srcOrd="1" destOrd="0" parTransId="{5629FECC-1796-432A-8B4B-1D6C687D22AA}" sibTransId="{4B0E3E54-13B2-4361-8762-B4DF5F097E18}"/>
    <dgm:cxn modelId="{3764A32E-1713-43A2-8AEC-B5217B1CB195}" type="presOf" srcId="{3CE82F40-4DB2-4192-B08E-30450F8B94E3}" destId="{800682D7-E681-4FC3-9C14-8714E15EAB24}" srcOrd="0" destOrd="0" presId="urn:microsoft.com/office/officeart/2005/8/layout/default"/>
    <dgm:cxn modelId="{0E4B5C6F-B888-4024-B847-E15340ACE8D9}" srcId="{9A6AAB35-6AEE-40F8-937E-3BAE92786D68}" destId="{372CA3CF-081C-48F3-9C39-FDD35E767945}" srcOrd="3" destOrd="0" parTransId="{03664731-3BA4-4C47-B8C2-3A5FA60B459C}" sibTransId="{380A1F85-9C0B-4D00-9F55-3FAB2B03BD06}"/>
    <dgm:cxn modelId="{E81C5255-4FB9-4C6F-A3DF-24660582F92B}" type="presOf" srcId="{9A6AAB35-6AEE-40F8-937E-3BAE92786D68}" destId="{31EA76D3-01BD-49AD-9118-B2CEE9A9CA2F}" srcOrd="0" destOrd="0" presId="urn:microsoft.com/office/officeart/2005/8/layout/default"/>
    <dgm:cxn modelId="{B5D1D67A-5415-413E-B1FA-B14A9295393F}" type="presOf" srcId="{A618C83D-F434-4906-887C-AEEF5BC29144}" destId="{36A13AC8-4E45-466E-972E-17B6F361B2BF}" srcOrd="0" destOrd="0" presId="urn:microsoft.com/office/officeart/2005/8/layout/default"/>
    <dgm:cxn modelId="{D770E084-BC86-4B12-BCD4-ADBDADBF3E63}" srcId="{9A6AAB35-6AEE-40F8-937E-3BAE92786D68}" destId="{78398BBF-FAE2-40E0-8FF1-DD77A4F67C9F}" srcOrd="0" destOrd="0" parTransId="{CEE613CD-93F9-44CA-9D06-02D58D94418D}" sibTransId="{A67A0EFC-9D7F-43A1-8C53-9C174D1FFD86}"/>
    <dgm:cxn modelId="{9C2DFC87-4854-42B8-A0D7-935AC94DEB44}" type="presOf" srcId="{5060427F-2F1B-4201-A70F-1A7ECA38F597}" destId="{02F1DCE5-9079-400B-8A98-83A51472FFD5}" srcOrd="0" destOrd="0" presId="urn:microsoft.com/office/officeart/2005/8/layout/default"/>
    <dgm:cxn modelId="{57B88BBC-CF96-4C4E-B19B-CDBAB14C9652}" type="presOf" srcId="{12399CD4-1127-4FF6-9207-33E8C0196182}" destId="{E40F410E-E170-4B7D-A81B-C09ED745B39C}" srcOrd="0" destOrd="0" presId="urn:microsoft.com/office/officeart/2005/8/layout/default"/>
    <dgm:cxn modelId="{6847FAE3-2642-4466-B7D7-7FBB357FA00B}" type="presOf" srcId="{78398BBF-FAE2-40E0-8FF1-DD77A4F67C9F}" destId="{8099C318-0C90-4FD4-8F24-D188122A9EC9}" srcOrd="0" destOrd="0" presId="urn:microsoft.com/office/officeart/2005/8/layout/default"/>
    <dgm:cxn modelId="{B5A9CCB3-6ACE-4702-B847-4B24A6BB75F9}" type="presParOf" srcId="{31EA76D3-01BD-49AD-9118-B2CEE9A9CA2F}" destId="{8099C318-0C90-4FD4-8F24-D188122A9EC9}" srcOrd="0" destOrd="0" presId="urn:microsoft.com/office/officeart/2005/8/layout/default"/>
    <dgm:cxn modelId="{48EA4265-97AA-46FA-A5CB-444950A6874F}" type="presParOf" srcId="{31EA76D3-01BD-49AD-9118-B2CEE9A9CA2F}" destId="{DC6886FA-60CD-4AE3-8A3C-1C77263BC0A7}" srcOrd="1" destOrd="0" presId="urn:microsoft.com/office/officeart/2005/8/layout/default"/>
    <dgm:cxn modelId="{2812A926-0BAE-4015-BF6C-7C83CFA0F8F7}" type="presParOf" srcId="{31EA76D3-01BD-49AD-9118-B2CEE9A9CA2F}" destId="{800682D7-E681-4FC3-9C14-8714E15EAB24}" srcOrd="2" destOrd="0" presId="urn:microsoft.com/office/officeart/2005/8/layout/default"/>
    <dgm:cxn modelId="{F1E6F0AA-0050-428E-A584-BE5525739E0F}" type="presParOf" srcId="{31EA76D3-01BD-49AD-9118-B2CEE9A9CA2F}" destId="{F3A8EE2C-223E-446C-8CF4-5FF1E87555C5}" srcOrd="3" destOrd="0" presId="urn:microsoft.com/office/officeart/2005/8/layout/default"/>
    <dgm:cxn modelId="{F9010E5C-FFD2-4CD2-8FC6-496B01B5CA42}" type="presParOf" srcId="{31EA76D3-01BD-49AD-9118-B2CEE9A9CA2F}" destId="{36A13AC8-4E45-466E-972E-17B6F361B2BF}" srcOrd="4" destOrd="0" presId="urn:microsoft.com/office/officeart/2005/8/layout/default"/>
    <dgm:cxn modelId="{0BA156F6-2D3E-4353-9553-9E3AF82B8384}" type="presParOf" srcId="{31EA76D3-01BD-49AD-9118-B2CEE9A9CA2F}" destId="{FBF835F6-A24D-450E-92A9-F72108CB98B0}" srcOrd="5" destOrd="0" presId="urn:microsoft.com/office/officeart/2005/8/layout/default"/>
    <dgm:cxn modelId="{F25B1ABA-2ACA-4566-8B2C-B23A06EAD64C}" type="presParOf" srcId="{31EA76D3-01BD-49AD-9118-B2CEE9A9CA2F}" destId="{0CB53F1A-EF76-4002-9BB1-89EB45CC9031}" srcOrd="6" destOrd="0" presId="urn:microsoft.com/office/officeart/2005/8/layout/default"/>
    <dgm:cxn modelId="{85150AE6-94D9-482C-85A8-B61B7A48D3BC}" type="presParOf" srcId="{31EA76D3-01BD-49AD-9118-B2CEE9A9CA2F}" destId="{1F0C2693-A52F-4926-9473-C7472072628E}" srcOrd="7" destOrd="0" presId="urn:microsoft.com/office/officeart/2005/8/layout/default"/>
    <dgm:cxn modelId="{D33B45C2-A887-4C30-B068-E483FDEFB395}" type="presParOf" srcId="{31EA76D3-01BD-49AD-9118-B2CEE9A9CA2F}" destId="{02F1DCE5-9079-400B-8A98-83A51472FFD5}" srcOrd="8" destOrd="0" presId="urn:microsoft.com/office/officeart/2005/8/layout/default"/>
    <dgm:cxn modelId="{E1C08913-3F4F-4CAD-9188-A8E5E28D59F3}" type="presParOf" srcId="{31EA76D3-01BD-49AD-9118-B2CEE9A9CA2F}" destId="{C496335E-3C6E-4F04-8446-7711C270D7FF}" srcOrd="9" destOrd="0" presId="urn:microsoft.com/office/officeart/2005/8/layout/default"/>
    <dgm:cxn modelId="{893C98C5-EF57-46FB-8141-C944D108E427}" type="presParOf" srcId="{31EA76D3-01BD-49AD-9118-B2CEE9A9CA2F}" destId="{E40F410E-E170-4B7D-A81B-C09ED745B39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541F07-AD80-4CFB-B4EB-3684C35945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KZ"/>
        </a:p>
      </dgm:t>
    </dgm:pt>
    <dgm:pt modelId="{0A7992D7-4D7A-4D68-A199-16EA345B2E6F}">
      <dgm:prSet phldrT="[Text]"/>
      <dgm:spPr/>
      <dgm:t>
        <a:bodyPr/>
        <a:lstStyle/>
        <a:p>
          <a:r>
            <a:rPr lang="en-US" dirty="0"/>
            <a:t>Tracking</a:t>
          </a:r>
          <a:endParaRPr lang="ru-KZ" dirty="0"/>
        </a:p>
      </dgm:t>
    </dgm:pt>
    <dgm:pt modelId="{F5E80786-6635-42A6-BD19-109D2F591F27}" type="parTrans" cxnId="{6DB02480-EF9C-47C1-AB4E-4CBE44F1CA54}">
      <dgm:prSet/>
      <dgm:spPr/>
      <dgm:t>
        <a:bodyPr/>
        <a:lstStyle/>
        <a:p>
          <a:endParaRPr lang="ru-KZ"/>
        </a:p>
      </dgm:t>
    </dgm:pt>
    <dgm:pt modelId="{C624ABF1-2571-447B-9C1B-E22E1CB97BFF}" type="sibTrans" cxnId="{6DB02480-EF9C-47C1-AB4E-4CBE44F1CA54}">
      <dgm:prSet/>
      <dgm:spPr/>
      <dgm:t>
        <a:bodyPr/>
        <a:lstStyle/>
        <a:p>
          <a:endParaRPr lang="ru-KZ"/>
        </a:p>
      </dgm:t>
    </dgm:pt>
    <dgm:pt modelId="{676ED0FB-0FF6-4A47-8F00-85B1E24927D2}">
      <dgm:prSet phldrT="[Text]"/>
      <dgm:spPr/>
      <dgm:t>
        <a:bodyPr/>
        <a:lstStyle/>
        <a:p>
          <a:r>
            <a:rPr lang="en-US" dirty="0"/>
            <a:t>Routes</a:t>
          </a:r>
          <a:endParaRPr lang="ru-KZ" dirty="0"/>
        </a:p>
      </dgm:t>
    </dgm:pt>
    <dgm:pt modelId="{3A99D035-85E8-4B87-ADAE-AB3CDE0C9C72}" type="parTrans" cxnId="{8976C92B-6AB1-4EF1-BBB9-A93A477DB6D0}">
      <dgm:prSet/>
      <dgm:spPr/>
      <dgm:t>
        <a:bodyPr/>
        <a:lstStyle/>
        <a:p>
          <a:endParaRPr lang="ru-KZ"/>
        </a:p>
      </dgm:t>
    </dgm:pt>
    <dgm:pt modelId="{0A51975E-EE97-41D6-B619-1060B772175E}" type="sibTrans" cxnId="{8976C92B-6AB1-4EF1-BBB9-A93A477DB6D0}">
      <dgm:prSet/>
      <dgm:spPr/>
      <dgm:t>
        <a:bodyPr/>
        <a:lstStyle/>
        <a:p>
          <a:endParaRPr lang="ru-KZ"/>
        </a:p>
      </dgm:t>
    </dgm:pt>
    <dgm:pt modelId="{BCE07AF8-6DF4-4D42-A082-A40E1A9860E2}">
      <dgm:prSet phldrT="[Text]"/>
      <dgm:spPr/>
      <dgm:t>
        <a:bodyPr/>
        <a:lstStyle/>
        <a:p>
          <a:r>
            <a:rPr lang="en-US" dirty="0"/>
            <a:t>Composite Vehicles</a:t>
          </a:r>
          <a:endParaRPr lang="ru-KZ" dirty="0"/>
        </a:p>
      </dgm:t>
    </dgm:pt>
    <dgm:pt modelId="{EA8284EE-3A3D-4679-8399-97CAB1325F8A}" type="parTrans" cxnId="{C3283AA4-CD4D-427A-BB6A-5F460B3DB752}">
      <dgm:prSet/>
      <dgm:spPr/>
      <dgm:t>
        <a:bodyPr/>
        <a:lstStyle/>
        <a:p>
          <a:endParaRPr lang="ru-KZ"/>
        </a:p>
      </dgm:t>
    </dgm:pt>
    <dgm:pt modelId="{95BC375B-CCB1-4144-825D-91D66E05759D}" type="sibTrans" cxnId="{C3283AA4-CD4D-427A-BB6A-5F460B3DB752}">
      <dgm:prSet/>
      <dgm:spPr/>
      <dgm:t>
        <a:bodyPr/>
        <a:lstStyle/>
        <a:p>
          <a:endParaRPr lang="ru-KZ"/>
        </a:p>
      </dgm:t>
    </dgm:pt>
    <dgm:pt modelId="{F44803A5-040D-4E93-B1FF-B5593155DBB1}">
      <dgm:prSet phldrT="[Text]"/>
      <dgm:spPr/>
      <dgm:t>
        <a:bodyPr/>
        <a:lstStyle/>
        <a:p>
          <a:r>
            <a:rPr lang="en-US" dirty="0"/>
            <a:t>Nodes</a:t>
          </a:r>
          <a:endParaRPr lang="ru-KZ" dirty="0"/>
        </a:p>
      </dgm:t>
    </dgm:pt>
    <dgm:pt modelId="{1BBD771C-86CC-4387-A4BF-AC7C9942C0CB}" type="parTrans" cxnId="{961F23BA-95BA-4423-AFEC-F9B9DE556FC5}">
      <dgm:prSet/>
      <dgm:spPr/>
      <dgm:t>
        <a:bodyPr/>
        <a:lstStyle/>
        <a:p>
          <a:endParaRPr lang="ru-KZ"/>
        </a:p>
      </dgm:t>
    </dgm:pt>
    <dgm:pt modelId="{368F9A8E-AAEA-4686-96B7-7ED971AD40A1}" type="sibTrans" cxnId="{961F23BA-95BA-4423-AFEC-F9B9DE556FC5}">
      <dgm:prSet/>
      <dgm:spPr/>
      <dgm:t>
        <a:bodyPr/>
        <a:lstStyle/>
        <a:p>
          <a:endParaRPr lang="ru-KZ"/>
        </a:p>
      </dgm:t>
    </dgm:pt>
    <dgm:pt modelId="{197C2719-62A9-4912-B257-2CE5354C4D42}">
      <dgm:prSet phldrT="[Text]"/>
      <dgm:spPr/>
      <dgm:t>
        <a:bodyPr/>
        <a:lstStyle/>
        <a:p>
          <a:r>
            <a:rPr lang="en-US" dirty="0"/>
            <a:t>Links</a:t>
          </a:r>
          <a:endParaRPr lang="ru-KZ" dirty="0"/>
        </a:p>
      </dgm:t>
    </dgm:pt>
    <dgm:pt modelId="{DC4D636C-19B6-4FA7-854C-D0039B4ED3CF}" type="parTrans" cxnId="{24689BE8-38C7-4DD2-AFEF-EB39C100EB01}">
      <dgm:prSet/>
      <dgm:spPr/>
      <dgm:t>
        <a:bodyPr/>
        <a:lstStyle/>
        <a:p>
          <a:endParaRPr lang="ru-KZ"/>
        </a:p>
      </dgm:t>
    </dgm:pt>
    <dgm:pt modelId="{BC996740-6223-4A73-A0B0-D5425EE84595}" type="sibTrans" cxnId="{24689BE8-38C7-4DD2-AFEF-EB39C100EB01}">
      <dgm:prSet/>
      <dgm:spPr/>
      <dgm:t>
        <a:bodyPr/>
        <a:lstStyle/>
        <a:p>
          <a:endParaRPr lang="ru-KZ"/>
        </a:p>
      </dgm:t>
    </dgm:pt>
    <dgm:pt modelId="{54E495C7-B840-4D0B-9996-5BB07B4B171A}">
      <dgm:prSet phldrT="[Text]"/>
      <dgm:spPr/>
      <dgm:t>
        <a:bodyPr/>
        <a:lstStyle/>
        <a:p>
          <a:r>
            <a:rPr lang="en-US" dirty="0"/>
            <a:t>Object Tracking</a:t>
          </a:r>
          <a:endParaRPr lang="ru-KZ" dirty="0"/>
        </a:p>
      </dgm:t>
    </dgm:pt>
    <dgm:pt modelId="{5066A998-4E37-4D5F-9969-9636ED1D2EC5}" type="parTrans" cxnId="{70B1C92C-CBC8-4717-AFE0-D2E58BB2C607}">
      <dgm:prSet/>
      <dgm:spPr/>
      <dgm:t>
        <a:bodyPr/>
        <a:lstStyle/>
        <a:p>
          <a:endParaRPr lang="ru-KZ"/>
        </a:p>
      </dgm:t>
    </dgm:pt>
    <dgm:pt modelId="{AAD32513-50C3-4913-AFF8-B293D60BEBB0}" type="sibTrans" cxnId="{70B1C92C-CBC8-4717-AFE0-D2E58BB2C607}">
      <dgm:prSet/>
      <dgm:spPr/>
      <dgm:t>
        <a:bodyPr/>
        <a:lstStyle/>
        <a:p>
          <a:endParaRPr lang="ru-KZ"/>
        </a:p>
      </dgm:t>
    </dgm:pt>
    <dgm:pt modelId="{CC57789D-77E1-4283-A453-FE74F7099D22}">
      <dgm:prSet phldrT="[Text]"/>
      <dgm:spPr/>
      <dgm:t>
        <a:bodyPr/>
        <a:lstStyle/>
        <a:p>
          <a:r>
            <a:rPr lang="en-US" dirty="0"/>
            <a:t>Object Content Tracking</a:t>
          </a:r>
          <a:endParaRPr lang="ru-KZ" dirty="0"/>
        </a:p>
      </dgm:t>
    </dgm:pt>
    <dgm:pt modelId="{3CF96CDE-AE14-4E36-ABC4-B84FF2896604}" type="parTrans" cxnId="{F6FCF352-8DA6-4C1B-B95D-01219A8B1E68}">
      <dgm:prSet/>
      <dgm:spPr/>
    </dgm:pt>
    <dgm:pt modelId="{19E84EF0-0F4F-433E-BF3C-BC127FBDF99F}" type="sibTrans" cxnId="{F6FCF352-8DA6-4C1B-B95D-01219A8B1E68}">
      <dgm:prSet/>
      <dgm:spPr/>
    </dgm:pt>
    <dgm:pt modelId="{C8EC7DFA-A8F1-4E8B-85C8-7EE7D362611F}">
      <dgm:prSet phldrT="[Text]"/>
      <dgm:spPr/>
      <dgm:t>
        <a:bodyPr/>
        <a:lstStyle/>
        <a:p>
          <a:r>
            <a:rPr lang="en-US" dirty="0"/>
            <a:t>Registry</a:t>
          </a:r>
          <a:endParaRPr lang="ru-KZ" dirty="0"/>
        </a:p>
      </dgm:t>
    </dgm:pt>
    <dgm:pt modelId="{33E9CA34-34B6-4CBE-96F4-BFB31168F0B6}" type="parTrans" cxnId="{DADA3E3B-2046-43BB-98B3-174045910FAD}">
      <dgm:prSet/>
      <dgm:spPr/>
    </dgm:pt>
    <dgm:pt modelId="{D14DB759-7641-45C5-A6DB-46FCE782B345}" type="sibTrans" cxnId="{DADA3E3B-2046-43BB-98B3-174045910FAD}">
      <dgm:prSet/>
      <dgm:spPr/>
    </dgm:pt>
    <dgm:pt modelId="{BD0A0A3E-54EB-4388-B1B1-430763818BB9}" type="pres">
      <dgm:prSet presAssocID="{66541F07-AD80-4CFB-B4EB-3684C35945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4FB7FC4-B386-431A-B774-7CB1BD7F8FD0}" type="pres">
      <dgm:prSet presAssocID="{0A7992D7-4D7A-4D68-A199-16EA345B2E6F}" presName="hierRoot1" presStyleCnt="0">
        <dgm:presLayoutVars>
          <dgm:hierBranch val="init"/>
        </dgm:presLayoutVars>
      </dgm:prSet>
      <dgm:spPr/>
    </dgm:pt>
    <dgm:pt modelId="{837ADA80-13BF-4C07-8AC7-7777F00A4C59}" type="pres">
      <dgm:prSet presAssocID="{0A7992D7-4D7A-4D68-A199-16EA345B2E6F}" presName="rootComposite1" presStyleCnt="0"/>
      <dgm:spPr/>
    </dgm:pt>
    <dgm:pt modelId="{FD7C8A48-8882-484A-8B16-354579E0617A}" type="pres">
      <dgm:prSet presAssocID="{0A7992D7-4D7A-4D68-A199-16EA345B2E6F}" presName="rootText1" presStyleLbl="node0" presStyleIdx="0" presStyleCnt="1">
        <dgm:presLayoutVars>
          <dgm:chPref val="3"/>
        </dgm:presLayoutVars>
      </dgm:prSet>
      <dgm:spPr/>
    </dgm:pt>
    <dgm:pt modelId="{8FB9F3A5-8EA0-49D4-AD81-33B1D83329A1}" type="pres">
      <dgm:prSet presAssocID="{0A7992D7-4D7A-4D68-A199-16EA345B2E6F}" presName="rootConnector1" presStyleLbl="node1" presStyleIdx="0" presStyleCnt="0"/>
      <dgm:spPr/>
    </dgm:pt>
    <dgm:pt modelId="{637E69D6-728B-490A-A51F-329C75E56545}" type="pres">
      <dgm:prSet presAssocID="{0A7992D7-4D7A-4D68-A199-16EA345B2E6F}" presName="hierChild2" presStyleCnt="0"/>
      <dgm:spPr/>
    </dgm:pt>
    <dgm:pt modelId="{2857E1D3-0809-4B26-B7EF-6B2F649D5743}" type="pres">
      <dgm:prSet presAssocID="{3A99D035-85E8-4B87-ADAE-AB3CDE0C9C72}" presName="Name37" presStyleLbl="parChTrans1D2" presStyleIdx="0" presStyleCnt="3"/>
      <dgm:spPr/>
    </dgm:pt>
    <dgm:pt modelId="{E8A12D78-FAA8-4FB5-B621-F688C351020E}" type="pres">
      <dgm:prSet presAssocID="{676ED0FB-0FF6-4A47-8F00-85B1E24927D2}" presName="hierRoot2" presStyleCnt="0">
        <dgm:presLayoutVars>
          <dgm:hierBranch val="init"/>
        </dgm:presLayoutVars>
      </dgm:prSet>
      <dgm:spPr/>
    </dgm:pt>
    <dgm:pt modelId="{B6D9E3B2-F78F-404E-8E11-3934CB76EEE1}" type="pres">
      <dgm:prSet presAssocID="{676ED0FB-0FF6-4A47-8F00-85B1E24927D2}" presName="rootComposite" presStyleCnt="0"/>
      <dgm:spPr/>
    </dgm:pt>
    <dgm:pt modelId="{C2544F15-03CF-497C-9D69-12F17ABCC294}" type="pres">
      <dgm:prSet presAssocID="{676ED0FB-0FF6-4A47-8F00-85B1E24927D2}" presName="rootText" presStyleLbl="node2" presStyleIdx="0" presStyleCnt="3">
        <dgm:presLayoutVars>
          <dgm:chPref val="3"/>
        </dgm:presLayoutVars>
      </dgm:prSet>
      <dgm:spPr/>
    </dgm:pt>
    <dgm:pt modelId="{FB471A13-0BA8-48F9-8AD3-356F0ADA0E81}" type="pres">
      <dgm:prSet presAssocID="{676ED0FB-0FF6-4A47-8F00-85B1E24927D2}" presName="rootConnector" presStyleLbl="node2" presStyleIdx="0" presStyleCnt="3"/>
      <dgm:spPr/>
    </dgm:pt>
    <dgm:pt modelId="{109573CA-33B2-4195-A776-46758BAC8D87}" type="pres">
      <dgm:prSet presAssocID="{676ED0FB-0FF6-4A47-8F00-85B1E24927D2}" presName="hierChild4" presStyleCnt="0"/>
      <dgm:spPr/>
    </dgm:pt>
    <dgm:pt modelId="{5F7C0D63-409B-46EE-BE55-422326BF8863}" type="pres">
      <dgm:prSet presAssocID="{1BBD771C-86CC-4387-A4BF-AC7C9942C0CB}" presName="Name37" presStyleLbl="parChTrans1D3" presStyleIdx="0" presStyleCnt="4"/>
      <dgm:spPr/>
    </dgm:pt>
    <dgm:pt modelId="{C6CC3B16-8675-46AD-A068-9C884A399166}" type="pres">
      <dgm:prSet presAssocID="{F44803A5-040D-4E93-B1FF-B5593155DBB1}" presName="hierRoot2" presStyleCnt="0">
        <dgm:presLayoutVars>
          <dgm:hierBranch val="init"/>
        </dgm:presLayoutVars>
      </dgm:prSet>
      <dgm:spPr/>
    </dgm:pt>
    <dgm:pt modelId="{FF42B1F8-3C0D-47D6-BB21-9C056AFBBA72}" type="pres">
      <dgm:prSet presAssocID="{F44803A5-040D-4E93-B1FF-B5593155DBB1}" presName="rootComposite" presStyleCnt="0"/>
      <dgm:spPr/>
    </dgm:pt>
    <dgm:pt modelId="{43B78AF5-55FB-4E84-8758-F97BB30BAC23}" type="pres">
      <dgm:prSet presAssocID="{F44803A5-040D-4E93-B1FF-B5593155DBB1}" presName="rootText" presStyleLbl="node3" presStyleIdx="0" presStyleCnt="4">
        <dgm:presLayoutVars>
          <dgm:chPref val="3"/>
        </dgm:presLayoutVars>
      </dgm:prSet>
      <dgm:spPr/>
    </dgm:pt>
    <dgm:pt modelId="{3487BBAA-AA89-4DE3-82DF-60A4969DAB40}" type="pres">
      <dgm:prSet presAssocID="{F44803A5-040D-4E93-B1FF-B5593155DBB1}" presName="rootConnector" presStyleLbl="node3" presStyleIdx="0" presStyleCnt="4"/>
      <dgm:spPr/>
    </dgm:pt>
    <dgm:pt modelId="{D93BA48A-2381-4F18-8A42-4217645DA65A}" type="pres">
      <dgm:prSet presAssocID="{F44803A5-040D-4E93-B1FF-B5593155DBB1}" presName="hierChild4" presStyleCnt="0"/>
      <dgm:spPr/>
    </dgm:pt>
    <dgm:pt modelId="{C4F0D694-156E-428B-9550-6EB1B58AA212}" type="pres">
      <dgm:prSet presAssocID="{F44803A5-040D-4E93-B1FF-B5593155DBB1}" presName="hierChild5" presStyleCnt="0"/>
      <dgm:spPr/>
    </dgm:pt>
    <dgm:pt modelId="{3927C042-2108-477E-9788-1C003A4D36CD}" type="pres">
      <dgm:prSet presAssocID="{DC4D636C-19B6-4FA7-854C-D0039B4ED3CF}" presName="Name37" presStyleLbl="parChTrans1D3" presStyleIdx="1" presStyleCnt="4"/>
      <dgm:spPr/>
    </dgm:pt>
    <dgm:pt modelId="{8CA37957-787A-4F2D-BF0E-DBA01D1BE7A0}" type="pres">
      <dgm:prSet presAssocID="{197C2719-62A9-4912-B257-2CE5354C4D42}" presName="hierRoot2" presStyleCnt="0">
        <dgm:presLayoutVars>
          <dgm:hierBranch val="init"/>
        </dgm:presLayoutVars>
      </dgm:prSet>
      <dgm:spPr/>
    </dgm:pt>
    <dgm:pt modelId="{E584CD0F-B3BE-4565-909A-09F108A83C86}" type="pres">
      <dgm:prSet presAssocID="{197C2719-62A9-4912-B257-2CE5354C4D42}" presName="rootComposite" presStyleCnt="0"/>
      <dgm:spPr/>
    </dgm:pt>
    <dgm:pt modelId="{37FC58A3-E331-43D4-B8C2-9CD1F43CED27}" type="pres">
      <dgm:prSet presAssocID="{197C2719-62A9-4912-B257-2CE5354C4D42}" presName="rootText" presStyleLbl="node3" presStyleIdx="1" presStyleCnt="4">
        <dgm:presLayoutVars>
          <dgm:chPref val="3"/>
        </dgm:presLayoutVars>
      </dgm:prSet>
      <dgm:spPr/>
    </dgm:pt>
    <dgm:pt modelId="{E74DE1CD-57B7-4EF3-A03E-89A7C0A146D9}" type="pres">
      <dgm:prSet presAssocID="{197C2719-62A9-4912-B257-2CE5354C4D42}" presName="rootConnector" presStyleLbl="node3" presStyleIdx="1" presStyleCnt="4"/>
      <dgm:spPr/>
    </dgm:pt>
    <dgm:pt modelId="{A157DE08-F691-479C-9971-8212EC6FA3C9}" type="pres">
      <dgm:prSet presAssocID="{197C2719-62A9-4912-B257-2CE5354C4D42}" presName="hierChild4" presStyleCnt="0"/>
      <dgm:spPr/>
    </dgm:pt>
    <dgm:pt modelId="{90CA8E54-5701-4C2B-A371-BDECEE20EB0C}" type="pres">
      <dgm:prSet presAssocID="{197C2719-62A9-4912-B257-2CE5354C4D42}" presName="hierChild5" presStyleCnt="0"/>
      <dgm:spPr/>
    </dgm:pt>
    <dgm:pt modelId="{430AEE85-3E1B-4A6A-A538-9196B018C9BC}" type="pres">
      <dgm:prSet presAssocID="{676ED0FB-0FF6-4A47-8F00-85B1E24927D2}" presName="hierChild5" presStyleCnt="0"/>
      <dgm:spPr/>
    </dgm:pt>
    <dgm:pt modelId="{6BE93497-CBF0-4E48-A223-6ACF721C90FE}" type="pres">
      <dgm:prSet presAssocID="{EA8284EE-3A3D-4679-8399-97CAB1325F8A}" presName="Name37" presStyleLbl="parChTrans1D2" presStyleIdx="1" presStyleCnt="3"/>
      <dgm:spPr/>
    </dgm:pt>
    <dgm:pt modelId="{1E9765DE-0DF1-4D8F-8E25-9854FDB8ED43}" type="pres">
      <dgm:prSet presAssocID="{BCE07AF8-6DF4-4D42-A082-A40E1A9860E2}" presName="hierRoot2" presStyleCnt="0">
        <dgm:presLayoutVars>
          <dgm:hierBranch val="init"/>
        </dgm:presLayoutVars>
      </dgm:prSet>
      <dgm:spPr/>
    </dgm:pt>
    <dgm:pt modelId="{4BF481BA-5E95-4C97-8DBC-233BCAD93724}" type="pres">
      <dgm:prSet presAssocID="{BCE07AF8-6DF4-4D42-A082-A40E1A9860E2}" presName="rootComposite" presStyleCnt="0"/>
      <dgm:spPr/>
    </dgm:pt>
    <dgm:pt modelId="{8C5980A0-DBDD-4E45-961F-4A0B1FDB4251}" type="pres">
      <dgm:prSet presAssocID="{BCE07AF8-6DF4-4D42-A082-A40E1A9860E2}" presName="rootText" presStyleLbl="node2" presStyleIdx="1" presStyleCnt="3">
        <dgm:presLayoutVars>
          <dgm:chPref val="3"/>
        </dgm:presLayoutVars>
      </dgm:prSet>
      <dgm:spPr/>
    </dgm:pt>
    <dgm:pt modelId="{A35534DC-B74F-4184-A2A5-512B7FB34ACA}" type="pres">
      <dgm:prSet presAssocID="{BCE07AF8-6DF4-4D42-A082-A40E1A9860E2}" presName="rootConnector" presStyleLbl="node2" presStyleIdx="1" presStyleCnt="3"/>
      <dgm:spPr/>
    </dgm:pt>
    <dgm:pt modelId="{420C12F5-3D7F-41D6-9CC0-C6202D9E7C94}" type="pres">
      <dgm:prSet presAssocID="{BCE07AF8-6DF4-4D42-A082-A40E1A9860E2}" presName="hierChild4" presStyleCnt="0"/>
      <dgm:spPr/>
    </dgm:pt>
    <dgm:pt modelId="{5C92D59D-BEE0-4066-B7AA-648E629487BA}" type="pres">
      <dgm:prSet presAssocID="{BCE07AF8-6DF4-4D42-A082-A40E1A9860E2}" presName="hierChild5" presStyleCnt="0"/>
      <dgm:spPr/>
    </dgm:pt>
    <dgm:pt modelId="{DA4E05BB-AC5D-47AE-97BF-D9307F927BD6}" type="pres">
      <dgm:prSet presAssocID="{5066A998-4E37-4D5F-9969-9636ED1D2EC5}" presName="Name37" presStyleLbl="parChTrans1D2" presStyleIdx="2" presStyleCnt="3"/>
      <dgm:spPr/>
    </dgm:pt>
    <dgm:pt modelId="{265940F0-8294-46B5-A6CD-A914A2877A03}" type="pres">
      <dgm:prSet presAssocID="{54E495C7-B840-4D0B-9996-5BB07B4B171A}" presName="hierRoot2" presStyleCnt="0">
        <dgm:presLayoutVars>
          <dgm:hierBranch val="init"/>
        </dgm:presLayoutVars>
      </dgm:prSet>
      <dgm:spPr/>
    </dgm:pt>
    <dgm:pt modelId="{FA35F3CD-60EE-4C96-AB98-EAF5A9F6394D}" type="pres">
      <dgm:prSet presAssocID="{54E495C7-B840-4D0B-9996-5BB07B4B171A}" presName="rootComposite" presStyleCnt="0"/>
      <dgm:spPr/>
    </dgm:pt>
    <dgm:pt modelId="{146C91B1-E158-429F-B66D-AD80031A1D16}" type="pres">
      <dgm:prSet presAssocID="{54E495C7-B840-4D0B-9996-5BB07B4B171A}" presName="rootText" presStyleLbl="node2" presStyleIdx="2" presStyleCnt="3">
        <dgm:presLayoutVars>
          <dgm:chPref val="3"/>
        </dgm:presLayoutVars>
      </dgm:prSet>
      <dgm:spPr/>
    </dgm:pt>
    <dgm:pt modelId="{15684015-EC5D-46BB-B94D-609DA4B29E74}" type="pres">
      <dgm:prSet presAssocID="{54E495C7-B840-4D0B-9996-5BB07B4B171A}" presName="rootConnector" presStyleLbl="node2" presStyleIdx="2" presStyleCnt="3"/>
      <dgm:spPr/>
    </dgm:pt>
    <dgm:pt modelId="{8630C6A7-4EE7-4276-91B8-811BC4C5FDE6}" type="pres">
      <dgm:prSet presAssocID="{54E495C7-B840-4D0B-9996-5BB07B4B171A}" presName="hierChild4" presStyleCnt="0"/>
      <dgm:spPr/>
    </dgm:pt>
    <dgm:pt modelId="{CE32AE3C-353A-450F-8070-86C9B068F16C}" type="pres">
      <dgm:prSet presAssocID="{3CF96CDE-AE14-4E36-ABC4-B84FF2896604}" presName="Name37" presStyleLbl="parChTrans1D3" presStyleIdx="2" presStyleCnt="4"/>
      <dgm:spPr/>
    </dgm:pt>
    <dgm:pt modelId="{93252DEE-8FD2-4EB8-9E0F-548B5E30AFBB}" type="pres">
      <dgm:prSet presAssocID="{CC57789D-77E1-4283-A453-FE74F7099D22}" presName="hierRoot2" presStyleCnt="0">
        <dgm:presLayoutVars>
          <dgm:hierBranch val="init"/>
        </dgm:presLayoutVars>
      </dgm:prSet>
      <dgm:spPr/>
    </dgm:pt>
    <dgm:pt modelId="{2E40D2D7-29C2-4FFA-9B30-E11A390F2628}" type="pres">
      <dgm:prSet presAssocID="{CC57789D-77E1-4283-A453-FE74F7099D22}" presName="rootComposite" presStyleCnt="0"/>
      <dgm:spPr/>
    </dgm:pt>
    <dgm:pt modelId="{A97B5823-8BD2-42A0-A030-5DAAED7992F6}" type="pres">
      <dgm:prSet presAssocID="{CC57789D-77E1-4283-A453-FE74F7099D22}" presName="rootText" presStyleLbl="node3" presStyleIdx="2" presStyleCnt="4">
        <dgm:presLayoutVars>
          <dgm:chPref val="3"/>
        </dgm:presLayoutVars>
      </dgm:prSet>
      <dgm:spPr/>
    </dgm:pt>
    <dgm:pt modelId="{3C4104C8-CF10-436A-BA68-B941F14AF528}" type="pres">
      <dgm:prSet presAssocID="{CC57789D-77E1-4283-A453-FE74F7099D22}" presName="rootConnector" presStyleLbl="node3" presStyleIdx="2" presStyleCnt="4"/>
      <dgm:spPr/>
    </dgm:pt>
    <dgm:pt modelId="{E66132C6-D0A1-4F4C-8F35-C840C717D5A2}" type="pres">
      <dgm:prSet presAssocID="{CC57789D-77E1-4283-A453-FE74F7099D22}" presName="hierChild4" presStyleCnt="0"/>
      <dgm:spPr/>
    </dgm:pt>
    <dgm:pt modelId="{C620B25C-24F0-4BF1-BA38-8174594F69E9}" type="pres">
      <dgm:prSet presAssocID="{CC57789D-77E1-4283-A453-FE74F7099D22}" presName="hierChild5" presStyleCnt="0"/>
      <dgm:spPr/>
    </dgm:pt>
    <dgm:pt modelId="{73BF2CEA-7843-499B-8819-4B3A94C15A07}" type="pres">
      <dgm:prSet presAssocID="{33E9CA34-34B6-4CBE-96F4-BFB31168F0B6}" presName="Name37" presStyleLbl="parChTrans1D3" presStyleIdx="3" presStyleCnt="4"/>
      <dgm:spPr/>
    </dgm:pt>
    <dgm:pt modelId="{608F94BE-C0B1-4428-B53D-C1B6AC1C385D}" type="pres">
      <dgm:prSet presAssocID="{C8EC7DFA-A8F1-4E8B-85C8-7EE7D362611F}" presName="hierRoot2" presStyleCnt="0">
        <dgm:presLayoutVars>
          <dgm:hierBranch val="init"/>
        </dgm:presLayoutVars>
      </dgm:prSet>
      <dgm:spPr/>
    </dgm:pt>
    <dgm:pt modelId="{AE80EBC3-B769-4598-8545-98A838BD8296}" type="pres">
      <dgm:prSet presAssocID="{C8EC7DFA-A8F1-4E8B-85C8-7EE7D362611F}" presName="rootComposite" presStyleCnt="0"/>
      <dgm:spPr/>
    </dgm:pt>
    <dgm:pt modelId="{B6A83BF8-BF7F-4478-8AA8-36C25C6D820B}" type="pres">
      <dgm:prSet presAssocID="{C8EC7DFA-A8F1-4E8B-85C8-7EE7D362611F}" presName="rootText" presStyleLbl="node3" presStyleIdx="3" presStyleCnt="4">
        <dgm:presLayoutVars>
          <dgm:chPref val="3"/>
        </dgm:presLayoutVars>
      </dgm:prSet>
      <dgm:spPr/>
    </dgm:pt>
    <dgm:pt modelId="{96D4ECB4-FF02-4607-BCCA-E1DCB6B53FD5}" type="pres">
      <dgm:prSet presAssocID="{C8EC7DFA-A8F1-4E8B-85C8-7EE7D362611F}" presName="rootConnector" presStyleLbl="node3" presStyleIdx="3" presStyleCnt="4"/>
      <dgm:spPr/>
    </dgm:pt>
    <dgm:pt modelId="{EE28041D-0289-4099-B69E-9934623A447B}" type="pres">
      <dgm:prSet presAssocID="{C8EC7DFA-A8F1-4E8B-85C8-7EE7D362611F}" presName="hierChild4" presStyleCnt="0"/>
      <dgm:spPr/>
    </dgm:pt>
    <dgm:pt modelId="{DA5BE97F-559A-4BE8-8355-2011D05E52C6}" type="pres">
      <dgm:prSet presAssocID="{C8EC7DFA-A8F1-4E8B-85C8-7EE7D362611F}" presName="hierChild5" presStyleCnt="0"/>
      <dgm:spPr/>
    </dgm:pt>
    <dgm:pt modelId="{438E0456-2C8E-42FD-8674-C7B9DF2F04A3}" type="pres">
      <dgm:prSet presAssocID="{54E495C7-B840-4D0B-9996-5BB07B4B171A}" presName="hierChild5" presStyleCnt="0"/>
      <dgm:spPr/>
    </dgm:pt>
    <dgm:pt modelId="{2E76131E-F2BF-4C0E-AED8-ED0237E61C72}" type="pres">
      <dgm:prSet presAssocID="{0A7992D7-4D7A-4D68-A199-16EA345B2E6F}" presName="hierChild3" presStyleCnt="0"/>
      <dgm:spPr/>
    </dgm:pt>
  </dgm:ptLst>
  <dgm:cxnLst>
    <dgm:cxn modelId="{8976C92B-6AB1-4EF1-BBB9-A93A477DB6D0}" srcId="{0A7992D7-4D7A-4D68-A199-16EA345B2E6F}" destId="{676ED0FB-0FF6-4A47-8F00-85B1E24927D2}" srcOrd="0" destOrd="0" parTransId="{3A99D035-85E8-4B87-ADAE-AB3CDE0C9C72}" sibTransId="{0A51975E-EE97-41D6-B619-1060B772175E}"/>
    <dgm:cxn modelId="{70B1C92C-CBC8-4717-AFE0-D2E58BB2C607}" srcId="{0A7992D7-4D7A-4D68-A199-16EA345B2E6F}" destId="{54E495C7-B840-4D0B-9996-5BB07B4B171A}" srcOrd="2" destOrd="0" parTransId="{5066A998-4E37-4D5F-9969-9636ED1D2EC5}" sibTransId="{AAD32513-50C3-4913-AFF8-B293D60BEBB0}"/>
    <dgm:cxn modelId="{DADA3E3B-2046-43BB-98B3-174045910FAD}" srcId="{54E495C7-B840-4D0B-9996-5BB07B4B171A}" destId="{C8EC7DFA-A8F1-4E8B-85C8-7EE7D362611F}" srcOrd="1" destOrd="0" parTransId="{33E9CA34-34B6-4CBE-96F4-BFB31168F0B6}" sibTransId="{D14DB759-7641-45C5-A6DB-46FCE782B345}"/>
    <dgm:cxn modelId="{CEE84440-8E45-4845-90B5-32BD1DB09CB3}" type="presOf" srcId="{197C2719-62A9-4912-B257-2CE5354C4D42}" destId="{E74DE1CD-57B7-4EF3-A03E-89A7C0A146D9}" srcOrd="1" destOrd="0" presId="urn:microsoft.com/office/officeart/2005/8/layout/orgChart1"/>
    <dgm:cxn modelId="{473D2B5E-418E-4BB9-B1A0-2CB1276198E9}" type="presOf" srcId="{DC4D636C-19B6-4FA7-854C-D0039B4ED3CF}" destId="{3927C042-2108-477E-9788-1C003A4D36CD}" srcOrd="0" destOrd="0" presId="urn:microsoft.com/office/officeart/2005/8/layout/orgChart1"/>
    <dgm:cxn modelId="{C1B8C264-3A85-4E2E-B5BE-966777C2AC46}" type="presOf" srcId="{5066A998-4E37-4D5F-9969-9636ED1D2EC5}" destId="{DA4E05BB-AC5D-47AE-97BF-D9307F927BD6}" srcOrd="0" destOrd="0" presId="urn:microsoft.com/office/officeart/2005/8/layout/orgChart1"/>
    <dgm:cxn modelId="{C315596C-C502-45A4-A5EA-68F10579F126}" type="presOf" srcId="{54E495C7-B840-4D0B-9996-5BB07B4B171A}" destId="{146C91B1-E158-429F-B66D-AD80031A1D16}" srcOrd="0" destOrd="0" presId="urn:microsoft.com/office/officeart/2005/8/layout/orgChart1"/>
    <dgm:cxn modelId="{CED4E370-1531-4226-B2B4-0E5C8486A384}" type="presOf" srcId="{F44803A5-040D-4E93-B1FF-B5593155DBB1}" destId="{3487BBAA-AA89-4DE3-82DF-60A4969DAB40}" srcOrd="1" destOrd="0" presId="urn:microsoft.com/office/officeart/2005/8/layout/orgChart1"/>
    <dgm:cxn modelId="{AA086652-56B2-40C8-98BD-96E043665480}" type="presOf" srcId="{3CF96CDE-AE14-4E36-ABC4-B84FF2896604}" destId="{CE32AE3C-353A-450F-8070-86C9B068F16C}" srcOrd="0" destOrd="0" presId="urn:microsoft.com/office/officeart/2005/8/layout/orgChart1"/>
    <dgm:cxn modelId="{F6FCF352-8DA6-4C1B-B95D-01219A8B1E68}" srcId="{54E495C7-B840-4D0B-9996-5BB07B4B171A}" destId="{CC57789D-77E1-4283-A453-FE74F7099D22}" srcOrd="0" destOrd="0" parTransId="{3CF96CDE-AE14-4E36-ABC4-B84FF2896604}" sibTransId="{19E84EF0-0F4F-433E-BF3C-BC127FBDF99F}"/>
    <dgm:cxn modelId="{5CB32954-B785-418B-B81D-6C720AA8B29E}" type="presOf" srcId="{197C2719-62A9-4912-B257-2CE5354C4D42}" destId="{37FC58A3-E331-43D4-B8C2-9CD1F43CED27}" srcOrd="0" destOrd="0" presId="urn:microsoft.com/office/officeart/2005/8/layout/orgChart1"/>
    <dgm:cxn modelId="{E60F5D7C-F0FA-4ED6-A731-38EEB156C2EA}" type="presOf" srcId="{33E9CA34-34B6-4CBE-96F4-BFB31168F0B6}" destId="{73BF2CEA-7843-499B-8819-4B3A94C15A07}" srcOrd="0" destOrd="0" presId="urn:microsoft.com/office/officeart/2005/8/layout/orgChart1"/>
    <dgm:cxn modelId="{6DB02480-EF9C-47C1-AB4E-4CBE44F1CA54}" srcId="{66541F07-AD80-4CFB-B4EB-3684C359455B}" destId="{0A7992D7-4D7A-4D68-A199-16EA345B2E6F}" srcOrd="0" destOrd="0" parTransId="{F5E80786-6635-42A6-BD19-109D2F591F27}" sibTransId="{C624ABF1-2571-447B-9C1B-E22E1CB97BFF}"/>
    <dgm:cxn modelId="{A6C5EA80-59A7-44E1-AE00-C95955B4AA5A}" type="presOf" srcId="{54E495C7-B840-4D0B-9996-5BB07B4B171A}" destId="{15684015-EC5D-46BB-B94D-609DA4B29E74}" srcOrd="1" destOrd="0" presId="urn:microsoft.com/office/officeart/2005/8/layout/orgChart1"/>
    <dgm:cxn modelId="{D126F982-B143-415F-AA1A-A91A6A2DB08A}" type="presOf" srcId="{66541F07-AD80-4CFB-B4EB-3684C359455B}" destId="{BD0A0A3E-54EB-4388-B1B1-430763818BB9}" srcOrd="0" destOrd="0" presId="urn:microsoft.com/office/officeart/2005/8/layout/orgChart1"/>
    <dgm:cxn modelId="{2AAB0191-794D-42A5-A488-D068565DFAEC}" type="presOf" srcId="{BCE07AF8-6DF4-4D42-A082-A40E1A9860E2}" destId="{8C5980A0-DBDD-4E45-961F-4A0B1FDB4251}" srcOrd="0" destOrd="0" presId="urn:microsoft.com/office/officeart/2005/8/layout/orgChart1"/>
    <dgm:cxn modelId="{A8F27199-E445-4224-8C91-D74E71CEF176}" type="presOf" srcId="{BCE07AF8-6DF4-4D42-A082-A40E1A9860E2}" destId="{A35534DC-B74F-4184-A2A5-512B7FB34ACA}" srcOrd="1" destOrd="0" presId="urn:microsoft.com/office/officeart/2005/8/layout/orgChart1"/>
    <dgm:cxn modelId="{85EDF099-A229-481A-98EF-440DE3783675}" type="presOf" srcId="{676ED0FB-0FF6-4A47-8F00-85B1E24927D2}" destId="{FB471A13-0BA8-48F9-8AD3-356F0ADA0E81}" srcOrd="1" destOrd="0" presId="urn:microsoft.com/office/officeart/2005/8/layout/orgChart1"/>
    <dgm:cxn modelId="{C3283AA4-CD4D-427A-BB6A-5F460B3DB752}" srcId="{0A7992D7-4D7A-4D68-A199-16EA345B2E6F}" destId="{BCE07AF8-6DF4-4D42-A082-A40E1A9860E2}" srcOrd="1" destOrd="0" parTransId="{EA8284EE-3A3D-4679-8399-97CAB1325F8A}" sibTransId="{95BC375B-CCB1-4144-825D-91D66E05759D}"/>
    <dgm:cxn modelId="{31371AA6-E1B9-457C-AEB3-D01E7CC471CC}" type="presOf" srcId="{0A7992D7-4D7A-4D68-A199-16EA345B2E6F}" destId="{8FB9F3A5-8EA0-49D4-AD81-33B1D83329A1}" srcOrd="1" destOrd="0" presId="urn:microsoft.com/office/officeart/2005/8/layout/orgChart1"/>
    <dgm:cxn modelId="{D090CEA7-BF94-40DD-BC8D-884BE1AF58B3}" type="presOf" srcId="{676ED0FB-0FF6-4A47-8F00-85B1E24927D2}" destId="{C2544F15-03CF-497C-9D69-12F17ABCC294}" srcOrd="0" destOrd="0" presId="urn:microsoft.com/office/officeart/2005/8/layout/orgChart1"/>
    <dgm:cxn modelId="{D46E7DAF-6C93-4799-8D89-92D90D7EF2CA}" type="presOf" srcId="{1BBD771C-86CC-4387-A4BF-AC7C9942C0CB}" destId="{5F7C0D63-409B-46EE-BE55-422326BF8863}" srcOrd="0" destOrd="0" presId="urn:microsoft.com/office/officeart/2005/8/layout/orgChart1"/>
    <dgm:cxn modelId="{DD30CBB0-3A88-45F5-BF43-31D36821E65D}" type="presOf" srcId="{0A7992D7-4D7A-4D68-A199-16EA345B2E6F}" destId="{FD7C8A48-8882-484A-8B16-354579E0617A}" srcOrd="0" destOrd="0" presId="urn:microsoft.com/office/officeart/2005/8/layout/orgChart1"/>
    <dgm:cxn modelId="{961F23BA-95BA-4423-AFEC-F9B9DE556FC5}" srcId="{676ED0FB-0FF6-4A47-8F00-85B1E24927D2}" destId="{F44803A5-040D-4E93-B1FF-B5593155DBB1}" srcOrd="0" destOrd="0" parTransId="{1BBD771C-86CC-4387-A4BF-AC7C9942C0CB}" sibTransId="{368F9A8E-AAEA-4686-96B7-7ED971AD40A1}"/>
    <dgm:cxn modelId="{B1257ABB-9508-4B26-A8B4-6AE5050A02B4}" type="presOf" srcId="{EA8284EE-3A3D-4679-8399-97CAB1325F8A}" destId="{6BE93497-CBF0-4E48-A223-6ACF721C90FE}" srcOrd="0" destOrd="0" presId="urn:microsoft.com/office/officeart/2005/8/layout/orgChart1"/>
    <dgm:cxn modelId="{F02B17C4-D255-49F4-9696-B5BFE491F284}" type="presOf" srcId="{CC57789D-77E1-4283-A453-FE74F7099D22}" destId="{A97B5823-8BD2-42A0-A030-5DAAED7992F6}" srcOrd="0" destOrd="0" presId="urn:microsoft.com/office/officeart/2005/8/layout/orgChart1"/>
    <dgm:cxn modelId="{2329C5C5-1EF8-4E4F-8656-19AE8A01C5D2}" type="presOf" srcId="{F44803A5-040D-4E93-B1FF-B5593155DBB1}" destId="{43B78AF5-55FB-4E84-8758-F97BB30BAC23}" srcOrd="0" destOrd="0" presId="urn:microsoft.com/office/officeart/2005/8/layout/orgChart1"/>
    <dgm:cxn modelId="{CA99F0CB-01A5-4BEB-B636-A0A0B07D95A9}" type="presOf" srcId="{C8EC7DFA-A8F1-4E8B-85C8-7EE7D362611F}" destId="{96D4ECB4-FF02-4607-BCCA-E1DCB6B53FD5}" srcOrd="1" destOrd="0" presId="urn:microsoft.com/office/officeart/2005/8/layout/orgChart1"/>
    <dgm:cxn modelId="{33EBDCCC-016F-4E79-AE0A-A36C7AF16530}" type="presOf" srcId="{CC57789D-77E1-4283-A453-FE74F7099D22}" destId="{3C4104C8-CF10-436A-BA68-B941F14AF528}" srcOrd="1" destOrd="0" presId="urn:microsoft.com/office/officeart/2005/8/layout/orgChart1"/>
    <dgm:cxn modelId="{3C9FE4CC-3C2A-431C-A4C8-9AA76A240EC6}" type="presOf" srcId="{C8EC7DFA-A8F1-4E8B-85C8-7EE7D362611F}" destId="{B6A83BF8-BF7F-4478-8AA8-36C25C6D820B}" srcOrd="0" destOrd="0" presId="urn:microsoft.com/office/officeart/2005/8/layout/orgChart1"/>
    <dgm:cxn modelId="{24689BE8-38C7-4DD2-AFEF-EB39C100EB01}" srcId="{676ED0FB-0FF6-4A47-8F00-85B1E24927D2}" destId="{197C2719-62A9-4912-B257-2CE5354C4D42}" srcOrd="1" destOrd="0" parTransId="{DC4D636C-19B6-4FA7-854C-D0039B4ED3CF}" sibTransId="{BC996740-6223-4A73-A0B0-D5425EE84595}"/>
    <dgm:cxn modelId="{2D3689FC-F72B-4934-9995-47891AD4FF80}" type="presOf" srcId="{3A99D035-85E8-4B87-ADAE-AB3CDE0C9C72}" destId="{2857E1D3-0809-4B26-B7EF-6B2F649D5743}" srcOrd="0" destOrd="0" presId="urn:microsoft.com/office/officeart/2005/8/layout/orgChart1"/>
    <dgm:cxn modelId="{48CA3A51-AAC0-4080-B2D3-49BBC2DBDF3C}" type="presParOf" srcId="{BD0A0A3E-54EB-4388-B1B1-430763818BB9}" destId="{04FB7FC4-B386-431A-B774-7CB1BD7F8FD0}" srcOrd="0" destOrd="0" presId="urn:microsoft.com/office/officeart/2005/8/layout/orgChart1"/>
    <dgm:cxn modelId="{A5EC61E4-0792-4049-B8D4-57D4217078D7}" type="presParOf" srcId="{04FB7FC4-B386-431A-B774-7CB1BD7F8FD0}" destId="{837ADA80-13BF-4C07-8AC7-7777F00A4C59}" srcOrd="0" destOrd="0" presId="urn:microsoft.com/office/officeart/2005/8/layout/orgChart1"/>
    <dgm:cxn modelId="{52E70D60-504B-4A1B-B4CB-FD8572303072}" type="presParOf" srcId="{837ADA80-13BF-4C07-8AC7-7777F00A4C59}" destId="{FD7C8A48-8882-484A-8B16-354579E0617A}" srcOrd="0" destOrd="0" presId="urn:microsoft.com/office/officeart/2005/8/layout/orgChart1"/>
    <dgm:cxn modelId="{C9DE2332-5548-4815-83E1-4E68BF13EBE5}" type="presParOf" srcId="{837ADA80-13BF-4C07-8AC7-7777F00A4C59}" destId="{8FB9F3A5-8EA0-49D4-AD81-33B1D83329A1}" srcOrd="1" destOrd="0" presId="urn:microsoft.com/office/officeart/2005/8/layout/orgChart1"/>
    <dgm:cxn modelId="{B04C192F-FDD6-4E4A-870B-74CF1097FFC4}" type="presParOf" srcId="{04FB7FC4-B386-431A-B774-7CB1BD7F8FD0}" destId="{637E69D6-728B-490A-A51F-329C75E56545}" srcOrd="1" destOrd="0" presId="urn:microsoft.com/office/officeart/2005/8/layout/orgChart1"/>
    <dgm:cxn modelId="{ABFF7781-2869-470D-ABDC-A2317FFABE00}" type="presParOf" srcId="{637E69D6-728B-490A-A51F-329C75E56545}" destId="{2857E1D3-0809-4B26-B7EF-6B2F649D5743}" srcOrd="0" destOrd="0" presId="urn:microsoft.com/office/officeart/2005/8/layout/orgChart1"/>
    <dgm:cxn modelId="{C9FF866D-70C0-48AC-9483-1F645F099D23}" type="presParOf" srcId="{637E69D6-728B-490A-A51F-329C75E56545}" destId="{E8A12D78-FAA8-4FB5-B621-F688C351020E}" srcOrd="1" destOrd="0" presId="urn:microsoft.com/office/officeart/2005/8/layout/orgChart1"/>
    <dgm:cxn modelId="{FFE5A957-06E4-4ACA-8FC2-EC796857598A}" type="presParOf" srcId="{E8A12D78-FAA8-4FB5-B621-F688C351020E}" destId="{B6D9E3B2-F78F-404E-8E11-3934CB76EEE1}" srcOrd="0" destOrd="0" presId="urn:microsoft.com/office/officeart/2005/8/layout/orgChart1"/>
    <dgm:cxn modelId="{1E0ED327-41BA-4172-B5C8-969A57A80A12}" type="presParOf" srcId="{B6D9E3B2-F78F-404E-8E11-3934CB76EEE1}" destId="{C2544F15-03CF-497C-9D69-12F17ABCC294}" srcOrd="0" destOrd="0" presId="urn:microsoft.com/office/officeart/2005/8/layout/orgChart1"/>
    <dgm:cxn modelId="{9CDB309B-20B2-4DE0-925B-C07BA3988E25}" type="presParOf" srcId="{B6D9E3B2-F78F-404E-8E11-3934CB76EEE1}" destId="{FB471A13-0BA8-48F9-8AD3-356F0ADA0E81}" srcOrd="1" destOrd="0" presId="urn:microsoft.com/office/officeart/2005/8/layout/orgChart1"/>
    <dgm:cxn modelId="{FD2C3541-7543-43A8-8342-9CC6CE987ED3}" type="presParOf" srcId="{E8A12D78-FAA8-4FB5-B621-F688C351020E}" destId="{109573CA-33B2-4195-A776-46758BAC8D87}" srcOrd="1" destOrd="0" presId="urn:microsoft.com/office/officeart/2005/8/layout/orgChart1"/>
    <dgm:cxn modelId="{1B687D83-095C-4A05-ABC4-8BAB271AE010}" type="presParOf" srcId="{109573CA-33B2-4195-A776-46758BAC8D87}" destId="{5F7C0D63-409B-46EE-BE55-422326BF8863}" srcOrd="0" destOrd="0" presId="urn:microsoft.com/office/officeart/2005/8/layout/orgChart1"/>
    <dgm:cxn modelId="{6E45B566-7035-46E4-818E-402D0064FA61}" type="presParOf" srcId="{109573CA-33B2-4195-A776-46758BAC8D87}" destId="{C6CC3B16-8675-46AD-A068-9C884A399166}" srcOrd="1" destOrd="0" presId="urn:microsoft.com/office/officeart/2005/8/layout/orgChart1"/>
    <dgm:cxn modelId="{A1A47AAA-5805-4149-93F3-CC5386F73D3F}" type="presParOf" srcId="{C6CC3B16-8675-46AD-A068-9C884A399166}" destId="{FF42B1F8-3C0D-47D6-BB21-9C056AFBBA72}" srcOrd="0" destOrd="0" presId="urn:microsoft.com/office/officeart/2005/8/layout/orgChart1"/>
    <dgm:cxn modelId="{402EA241-F998-4F74-A3C0-AD325EBB7C8F}" type="presParOf" srcId="{FF42B1F8-3C0D-47D6-BB21-9C056AFBBA72}" destId="{43B78AF5-55FB-4E84-8758-F97BB30BAC23}" srcOrd="0" destOrd="0" presId="urn:microsoft.com/office/officeart/2005/8/layout/orgChart1"/>
    <dgm:cxn modelId="{301909BC-E60B-4DB2-B22A-19A519C2F5E4}" type="presParOf" srcId="{FF42B1F8-3C0D-47D6-BB21-9C056AFBBA72}" destId="{3487BBAA-AA89-4DE3-82DF-60A4969DAB40}" srcOrd="1" destOrd="0" presId="urn:microsoft.com/office/officeart/2005/8/layout/orgChart1"/>
    <dgm:cxn modelId="{9FFEF378-4792-4433-881C-6FBF92EB4F71}" type="presParOf" srcId="{C6CC3B16-8675-46AD-A068-9C884A399166}" destId="{D93BA48A-2381-4F18-8A42-4217645DA65A}" srcOrd="1" destOrd="0" presId="urn:microsoft.com/office/officeart/2005/8/layout/orgChart1"/>
    <dgm:cxn modelId="{8E9E5060-C515-4F59-8B78-5913DDD7021E}" type="presParOf" srcId="{C6CC3B16-8675-46AD-A068-9C884A399166}" destId="{C4F0D694-156E-428B-9550-6EB1B58AA212}" srcOrd="2" destOrd="0" presId="urn:microsoft.com/office/officeart/2005/8/layout/orgChart1"/>
    <dgm:cxn modelId="{197E1ABF-6971-442A-9A53-460C820DC8DE}" type="presParOf" srcId="{109573CA-33B2-4195-A776-46758BAC8D87}" destId="{3927C042-2108-477E-9788-1C003A4D36CD}" srcOrd="2" destOrd="0" presId="urn:microsoft.com/office/officeart/2005/8/layout/orgChart1"/>
    <dgm:cxn modelId="{9744C18C-CDAC-45DC-81BE-838384FD4DE5}" type="presParOf" srcId="{109573CA-33B2-4195-A776-46758BAC8D87}" destId="{8CA37957-787A-4F2D-BF0E-DBA01D1BE7A0}" srcOrd="3" destOrd="0" presId="urn:microsoft.com/office/officeart/2005/8/layout/orgChart1"/>
    <dgm:cxn modelId="{DFFAE400-940E-4AB9-8ADD-3C8D06D285E5}" type="presParOf" srcId="{8CA37957-787A-4F2D-BF0E-DBA01D1BE7A0}" destId="{E584CD0F-B3BE-4565-909A-09F108A83C86}" srcOrd="0" destOrd="0" presId="urn:microsoft.com/office/officeart/2005/8/layout/orgChart1"/>
    <dgm:cxn modelId="{1F584918-7570-41B4-8DD9-415492CB6127}" type="presParOf" srcId="{E584CD0F-B3BE-4565-909A-09F108A83C86}" destId="{37FC58A3-E331-43D4-B8C2-9CD1F43CED27}" srcOrd="0" destOrd="0" presId="urn:microsoft.com/office/officeart/2005/8/layout/orgChart1"/>
    <dgm:cxn modelId="{FD1BAB14-2FDE-4D04-9366-CC489796E62F}" type="presParOf" srcId="{E584CD0F-B3BE-4565-909A-09F108A83C86}" destId="{E74DE1CD-57B7-4EF3-A03E-89A7C0A146D9}" srcOrd="1" destOrd="0" presId="urn:microsoft.com/office/officeart/2005/8/layout/orgChart1"/>
    <dgm:cxn modelId="{6F94BBB3-1A25-40F9-A689-AB5309868D5A}" type="presParOf" srcId="{8CA37957-787A-4F2D-BF0E-DBA01D1BE7A0}" destId="{A157DE08-F691-479C-9971-8212EC6FA3C9}" srcOrd="1" destOrd="0" presId="urn:microsoft.com/office/officeart/2005/8/layout/orgChart1"/>
    <dgm:cxn modelId="{FB2EAE0F-1F15-4B2E-A51E-BA0C42DA1C88}" type="presParOf" srcId="{8CA37957-787A-4F2D-BF0E-DBA01D1BE7A0}" destId="{90CA8E54-5701-4C2B-A371-BDECEE20EB0C}" srcOrd="2" destOrd="0" presId="urn:microsoft.com/office/officeart/2005/8/layout/orgChart1"/>
    <dgm:cxn modelId="{71524AAD-4D55-4192-894C-9B84C975E442}" type="presParOf" srcId="{E8A12D78-FAA8-4FB5-B621-F688C351020E}" destId="{430AEE85-3E1B-4A6A-A538-9196B018C9BC}" srcOrd="2" destOrd="0" presId="urn:microsoft.com/office/officeart/2005/8/layout/orgChart1"/>
    <dgm:cxn modelId="{EA11551F-F392-4333-A64E-CD20F306F9D7}" type="presParOf" srcId="{637E69D6-728B-490A-A51F-329C75E56545}" destId="{6BE93497-CBF0-4E48-A223-6ACF721C90FE}" srcOrd="2" destOrd="0" presId="urn:microsoft.com/office/officeart/2005/8/layout/orgChart1"/>
    <dgm:cxn modelId="{9244EBB8-2937-4442-B721-36819032E675}" type="presParOf" srcId="{637E69D6-728B-490A-A51F-329C75E56545}" destId="{1E9765DE-0DF1-4D8F-8E25-9854FDB8ED43}" srcOrd="3" destOrd="0" presId="urn:microsoft.com/office/officeart/2005/8/layout/orgChart1"/>
    <dgm:cxn modelId="{CA22C31F-89C2-4ECA-B534-AFBB08A7A52E}" type="presParOf" srcId="{1E9765DE-0DF1-4D8F-8E25-9854FDB8ED43}" destId="{4BF481BA-5E95-4C97-8DBC-233BCAD93724}" srcOrd="0" destOrd="0" presId="urn:microsoft.com/office/officeart/2005/8/layout/orgChart1"/>
    <dgm:cxn modelId="{E89669DE-2EC9-40FE-9E7E-29E1AAC5DC4C}" type="presParOf" srcId="{4BF481BA-5E95-4C97-8DBC-233BCAD93724}" destId="{8C5980A0-DBDD-4E45-961F-4A0B1FDB4251}" srcOrd="0" destOrd="0" presId="urn:microsoft.com/office/officeart/2005/8/layout/orgChart1"/>
    <dgm:cxn modelId="{AD80CA15-DBF9-492B-B93F-ACA6401CDAF1}" type="presParOf" srcId="{4BF481BA-5E95-4C97-8DBC-233BCAD93724}" destId="{A35534DC-B74F-4184-A2A5-512B7FB34ACA}" srcOrd="1" destOrd="0" presId="urn:microsoft.com/office/officeart/2005/8/layout/orgChart1"/>
    <dgm:cxn modelId="{A9190331-19DC-4951-9CE4-11F9D106447C}" type="presParOf" srcId="{1E9765DE-0DF1-4D8F-8E25-9854FDB8ED43}" destId="{420C12F5-3D7F-41D6-9CC0-C6202D9E7C94}" srcOrd="1" destOrd="0" presId="urn:microsoft.com/office/officeart/2005/8/layout/orgChart1"/>
    <dgm:cxn modelId="{BE14B957-6F60-49AD-B136-AFB1D95C19CB}" type="presParOf" srcId="{1E9765DE-0DF1-4D8F-8E25-9854FDB8ED43}" destId="{5C92D59D-BEE0-4066-B7AA-648E629487BA}" srcOrd="2" destOrd="0" presId="urn:microsoft.com/office/officeart/2005/8/layout/orgChart1"/>
    <dgm:cxn modelId="{A080FA36-613A-4C5D-B90F-0E0A11C02864}" type="presParOf" srcId="{637E69D6-728B-490A-A51F-329C75E56545}" destId="{DA4E05BB-AC5D-47AE-97BF-D9307F927BD6}" srcOrd="4" destOrd="0" presId="urn:microsoft.com/office/officeart/2005/8/layout/orgChart1"/>
    <dgm:cxn modelId="{59DEB2B2-B028-418C-8D3A-7E8E5EE5D802}" type="presParOf" srcId="{637E69D6-728B-490A-A51F-329C75E56545}" destId="{265940F0-8294-46B5-A6CD-A914A2877A03}" srcOrd="5" destOrd="0" presId="urn:microsoft.com/office/officeart/2005/8/layout/orgChart1"/>
    <dgm:cxn modelId="{ABF95494-8F7B-46A4-A3D0-3B3CA2FC8C0D}" type="presParOf" srcId="{265940F0-8294-46B5-A6CD-A914A2877A03}" destId="{FA35F3CD-60EE-4C96-AB98-EAF5A9F6394D}" srcOrd="0" destOrd="0" presId="urn:microsoft.com/office/officeart/2005/8/layout/orgChart1"/>
    <dgm:cxn modelId="{D2173E9A-532A-4B4A-B9CB-F324C3143727}" type="presParOf" srcId="{FA35F3CD-60EE-4C96-AB98-EAF5A9F6394D}" destId="{146C91B1-E158-429F-B66D-AD80031A1D16}" srcOrd="0" destOrd="0" presId="urn:microsoft.com/office/officeart/2005/8/layout/orgChart1"/>
    <dgm:cxn modelId="{A0EFACAA-0503-4082-816B-682C514156E4}" type="presParOf" srcId="{FA35F3CD-60EE-4C96-AB98-EAF5A9F6394D}" destId="{15684015-EC5D-46BB-B94D-609DA4B29E74}" srcOrd="1" destOrd="0" presId="urn:microsoft.com/office/officeart/2005/8/layout/orgChart1"/>
    <dgm:cxn modelId="{BE1B2C9D-B2A5-41B4-90BD-80E2673C502E}" type="presParOf" srcId="{265940F0-8294-46B5-A6CD-A914A2877A03}" destId="{8630C6A7-4EE7-4276-91B8-811BC4C5FDE6}" srcOrd="1" destOrd="0" presId="urn:microsoft.com/office/officeart/2005/8/layout/orgChart1"/>
    <dgm:cxn modelId="{24DA59B6-292A-4333-8139-477FBC246E18}" type="presParOf" srcId="{8630C6A7-4EE7-4276-91B8-811BC4C5FDE6}" destId="{CE32AE3C-353A-450F-8070-86C9B068F16C}" srcOrd="0" destOrd="0" presId="urn:microsoft.com/office/officeart/2005/8/layout/orgChart1"/>
    <dgm:cxn modelId="{9D0A81AB-D312-41C3-AB39-91320AA9E79F}" type="presParOf" srcId="{8630C6A7-4EE7-4276-91B8-811BC4C5FDE6}" destId="{93252DEE-8FD2-4EB8-9E0F-548B5E30AFBB}" srcOrd="1" destOrd="0" presId="urn:microsoft.com/office/officeart/2005/8/layout/orgChart1"/>
    <dgm:cxn modelId="{95335B23-C8A2-4BD7-8DCD-291438472D64}" type="presParOf" srcId="{93252DEE-8FD2-4EB8-9E0F-548B5E30AFBB}" destId="{2E40D2D7-29C2-4FFA-9B30-E11A390F2628}" srcOrd="0" destOrd="0" presId="urn:microsoft.com/office/officeart/2005/8/layout/orgChart1"/>
    <dgm:cxn modelId="{D44062D7-7BC6-48D3-B98C-6A0C57C7B80E}" type="presParOf" srcId="{2E40D2D7-29C2-4FFA-9B30-E11A390F2628}" destId="{A97B5823-8BD2-42A0-A030-5DAAED7992F6}" srcOrd="0" destOrd="0" presId="urn:microsoft.com/office/officeart/2005/8/layout/orgChart1"/>
    <dgm:cxn modelId="{90B11B0C-E756-4B1A-B662-0496E253D16A}" type="presParOf" srcId="{2E40D2D7-29C2-4FFA-9B30-E11A390F2628}" destId="{3C4104C8-CF10-436A-BA68-B941F14AF528}" srcOrd="1" destOrd="0" presId="urn:microsoft.com/office/officeart/2005/8/layout/orgChart1"/>
    <dgm:cxn modelId="{31E1BC06-06D6-409C-9BBA-CCC9BF8D2FA1}" type="presParOf" srcId="{93252DEE-8FD2-4EB8-9E0F-548B5E30AFBB}" destId="{E66132C6-D0A1-4F4C-8F35-C840C717D5A2}" srcOrd="1" destOrd="0" presId="urn:microsoft.com/office/officeart/2005/8/layout/orgChart1"/>
    <dgm:cxn modelId="{7E36E4AA-D4D3-4DF6-8497-7C153C550399}" type="presParOf" srcId="{93252DEE-8FD2-4EB8-9E0F-548B5E30AFBB}" destId="{C620B25C-24F0-4BF1-BA38-8174594F69E9}" srcOrd="2" destOrd="0" presId="urn:microsoft.com/office/officeart/2005/8/layout/orgChart1"/>
    <dgm:cxn modelId="{BFC6A8A5-C083-4E30-945B-15DA66DE1422}" type="presParOf" srcId="{8630C6A7-4EE7-4276-91B8-811BC4C5FDE6}" destId="{73BF2CEA-7843-499B-8819-4B3A94C15A07}" srcOrd="2" destOrd="0" presId="urn:microsoft.com/office/officeart/2005/8/layout/orgChart1"/>
    <dgm:cxn modelId="{4751B8C2-C6BE-4E8F-8EA3-15B5876E42CD}" type="presParOf" srcId="{8630C6A7-4EE7-4276-91B8-811BC4C5FDE6}" destId="{608F94BE-C0B1-4428-B53D-C1B6AC1C385D}" srcOrd="3" destOrd="0" presId="urn:microsoft.com/office/officeart/2005/8/layout/orgChart1"/>
    <dgm:cxn modelId="{8D3B8EB2-EE9A-44FA-9451-0342E7F6E749}" type="presParOf" srcId="{608F94BE-C0B1-4428-B53D-C1B6AC1C385D}" destId="{AE80EBC3-B769-4598-8545-98A838BD8296}" srcOrd="0" destOrd="0" presId="urn:microsoft.com/office/officeart/2005/8/layout/orgChart1"/>
    <dgm:cxn modelId="{3191CC8C-A8EF-41BA-897B-D2E11B929D52}" type="presParOf" srcId="{AE80EBC3-B769-4598-8545-98A838BD8296}" destId="{B6A83BF8-BF7F-4478-8AA8-36C25C6D820B}" srcOrd="0" destOrd="0" presId="urn:microsoft.com/office/officeart/2005/8/layout/orgChart1"/>
    <dgm:cxn modelId="{0C331CCD-E949-4C13-8423-40EF50A249DB}" type="presParOf" srcId="{AE80EBC3-B769-4598-8545-98A838BD8296}" destId="{96D4ECB4-FF02-4607-BCCA-E1DCB6B53FD5}" srcOrd="1" destOrd="0" presId="urn:microsoft.com/office/officeart/2005/8/layout/orgChart1"/>
    <dgm:cxn modelId="{D0204C90-F8D1-412B-BA26-0291C015ADAC}" type="presParOf" srcId="{608F94BE-C0B1-4428-B53D-C1B6AC1C385D}" destId="{EE28041D-0289-4099-B69E-9934623A447B}" srcOrd="1" destOrd="0" presId="urn:microsoft.com/office/officeart/2005/8/layout/orgChart1"/>
    <dgm:cxn modelId="{EBB75436-CC9A-4975-8351-73CF2F683C04}" type="presParOf" srcId="{608F94BE-C0B1-4428-B53D-C1B6AC1C385D}" destId="{DA5BE97F-559A-4BE8-8355-2011D05E52C6}" srcOrd="2" destOrd="0" presId="urn:microsoft.com/office/officeart/2005/8/layout/orgChart1"/>
    <dgm:cxn modelId="{302BB35E-5104-4A85-8C25-E4B8DD1B2675}" type="presParOf" srcId="{265940F0-8294-46B5-A6CD-A914A2877A03}" destId="{438E0456-2C8E-42FD-8674-C7B9DF2F04A3}" srcOrd="2" destOrd="0" presId="urn:microsoft.com/office/officeart/2005/8/layout/orgChart1"/>
    <dgm:cxn modelId="{66CD2D60-8E66-4A9C-B0FD-CC1DE420CFBE}" type="presParOf" srcId="{04FB7FC4-B386-431A-B774-7CB1BD7F8FD0}" destId="{2E76131E-F2BF-4C0E-AED8-ED0237E61C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B3A4994-D059-4FFB-84BF-03150C23C87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KZ"/>
        </a:p>
      </dgm:t>
    </dgm:pt>
    <dgm:pt modelId="{4438185F-EC91-4D62-9FFB-B4698A7759AE}">
      <dgm:prSet phldrT="[Text]"/>
      <dgm:spPr/>
      <dgm:t>
        <a:bodyPr/>
        <a:lstStyle/>
        <a:p>
          <a:r>
            <a:rPr lang="en-US" dirty="0"/>
            <a:t>IOT</a:t>
          </a:r>
          <a:endParaRPr lang="ru-KZ" dirty="0"/>
        </a:p>
      </dgm:t>
    </dgm:pt>
    <dgm:pt modelId="{119732A8-6732-45F0-8CE1-C0A9C7A44C14}" type="parTrans" cxnId="{887A1E46-A0B0-4B7E-9C11-1E4AD1121C9D}">
      <dgm:prSet/>
      <dgm:spPr/>
      <dgm:t>
        <a:bodyPr/>
        <a:lstStyle/>
        <a:p>
          <a:endParaRPr lang="ru-KZ"/>
        </a:p>
      </dgm:t>
    </dgm:pt>
    <dgm:pt modelId="{9AAE9CCC-624A-4426-92B3-6BE3AA770363}" type="sibTrans" cxnId="{887A1E46-A0B0-4B7E-9C11-1E4AD1121C9D}">
      <dgm:prSet/>
      <dgm:spPr/>
      <dgm:t>
        <a:bodyPr/>
        <a:lstStyle/>
        <a:p>
          <a:endParaRPr lang="ru-KZ"/>
        </a:p>
      </dgm:t>
    </dgm:pt>
    <dgm:pt modelId="{2DC38FA8-1302-42C9-9EDB-3B536448DA25}">
      <dgm:prSet phldrT="[Text]"/>
      <dgm:spPr/>
      <dgm:t>
        <a:bodyPr/>
        <a:lstStyle/>
        <a:p>
          <a:r>
            <a:rPr lang="en-US" dirty="0"/>
            <a:t>Controllers</a:t>
          </a:r>
          <a:endParaRPr lang="ru-KZ" dirty="0"/>
        </a:p>
      </dgm:t>
    </dgm:pt>
    <dgm:pt modelId="{10AC796A-CB28-4947-A3F7-61CDC289F366}" type="parTrans" cxnId="{FC921838-6089-4BD9-A72A-613771F2E068}">
      <dgm:prSet/>
      <dgm:spPr/>
      <dgm:t>
        <a:bodyPr/>
        <a:lstStyle/>
        <a:p>
          <a:endParaRPr lang="ru-KZ"/>
        </a:p>
      </dgm:t>
    </dgm:pt>
    <dgm:pt modelId="{EB40576E-0681-47CA-9BC5-3517AA720F1D}" type="sibTrans" cxnId="{FC921838-6089-4BD9-A72A-613771F2E068}">
      <dgm:prSet/>
      <dgm:spPr/>
      <dgm:t>
        <a:bodyPr/>
        <a:lstStyle/>
        <a:p>
          <a:endParaRPr lang="ru-KZ"/>
        </a:p>
      </dgm:t>
    </dgm:pt>
    <dgm:pt modelId="{55B88221-6F08-41B5-BBBF-3008AF056859}">
      <dgm:prSet phldrT="[Text]"/>
      <dgm:spPr/>
      <dgm:t>
        <a:bodyPr/>
        <a:lstStyle/>
        <a:p>
          <a:r>
            <a:rPr lang="en-US" dirty="0"/>
            <a:t>Data Transport</a:t>
          </a:r>
          <a:endParaRPr lang="ru-KZ" dirty="0"/>
        </a:p>
      </dgm:t>
    </dgm:pt>
    <dgm:pt modelId="{D298830E-DB4B-4FB6-8A1C-FE9D30F8188C}" type="parTrans" cxnId="{470517AD-F432-4738-A4BE-D428FB436242}">
      <dgm:prSet/>
      <dgm:spPr/>
      <dgm:t>
        <a:bodyPr/>
        <a:lstStyle/>
        <a:p>
          <a:endParaRPr lang="ru-KZ"/>
        </a:p>
      </dgm:t>
    </dgm:pt>
    <dgm:pt modelId="{58D217C0-A54C-41A2-B4F5-366057281E7A}" type="sibTrans" cxnId="{470517AD-F432-4738-A4BE-D428FB436242}">
      <dgm:prSet/>
      <dgm:spPr/>
      <dgm:t>
        <a:bodyPr/>
        <a:lstStyle/>
        <a:p>
          <a:endParaRPr lang="ru-KZ"/>
        </a:p>
      </dgm:t>
    </dgm:pt>
    <dgm:pt modelId="{9D845C97-4E4A-4D53-A5A3-B20343D73C78}">
      <dgm:prSet phldrT="[Text]"/>
      <dgm:spPr/>
      <dgm:t>
        <a:bodyPr/>
        <a:lstStyle/>
        <a:p>
          <a:r>
            <a:rPr lang="en-US" dirty="0"/>
            <a:t>Equipment</a:t>
          </a:r>
          <a:endParaRPr lang="ru-KZ" dirty="0"/>
        </a:p>
      </dgm:t>
    </dgm:pt>
    <dgm:pt modelId="{423FBB25-CED1-4186-9265-B3BF7810ED5B}" type="parTrans" cxnId="{AFF5A62B-3A17-491D-BDB3-86C3FAD957A1}">
      <dgm:prSet/>
      <dgm:spPr/>
      <dgm:t>
        <a:bodyPr/>
        <a:lstStyle/>
        <a:p>
          <a:endParaRPr lang="ru-KZ"/>
        </a:p>
      </dgm:t>
    </dgm:pt>
    <dgm:pt modelId="{86A303A9-D88A-4B7E-8693-226CBFD77178}" type="sibTrans" cxnId="{AFF5A62B-3A17-491D-BDB3-86C3FAD957A1}">
      <dgm:prSet/>
      <dgm:spPr/>
      <dgm:t>
        <a:bodyPr/>
        <a:lstStyle/>
        <a:p>
          <a:endParaRPr lang="ru-KZ"/>
        </a:p>
      </dgm:t>
    </dgm:pt>
    <dgm:pt modelId="{B230329C-7B2B-478C-8235-B4B45AF45E3B}">
      <dgm:prSet phldrT="[Text]"/>
      <dgm:spPr/>
      <dgm:t>
        <a:bodyPr/>
        <a:lstStyle/>
        <a:p>
          <a:r>
            <a:rPr lang="en-US" dirty="0"/>
            <a:t>Sensors</a:t>
          </a:r>
          <a:endParaRPr lang="ru-KZ" dirty="0"/>
        </a:p>
      </dgm:t>
    </dgm:pt>
    <dgm:pt modelId="{C55B068A-FEAA-4AFB-A485-6A47C72ABF55}" type="parTrans" cxnId="{269552D7-4046-4D60-8428-DEA9CDAFB221}">
      <dgm:prSet/>
      <dgm:spPr/>
      <dgm:t>
        <a:bodyPr/>
        <a:lstStyle/>
        <a:p>
          <a:endParaRPr lang="ru-KZ"/>
        </a:p>
      </dgm:t>
    </dgm:pt>
    <dgm:pt modelId="{E846F6C7-2EFB-49F9-8149-EBAA2116A3C2}" type="sibTrans" cxnId="{269552D7-4046-4D60-8428-DEA9CDAFB221}">
      <dgm:prSet/>
      <dgm:spPr/>
      <dgm:t>
        <a:bodyPr/>
        <a:lstStyle/>
        <a:p>
          <a:endParaRPr lang="ru-KZ"/>
        </a:p>
      </dgm:t>
    </dgm:pt>
    <dgm:pt modelId="{CB0FF347-EE22-46E5-831F-E0F244E68931}">
      <dgm:prSet phldrT="[Text]"/>
      <dgm:spPr/>
      <dgm:t>
        <a:bodyPr/>
        <a:lstStyle/>
        <a:p>
          <a:r>
            <a:rPr lang="en-US" dirty="0"/>
            <a:t>Actuators</a:t>
          </a:r>
          <a:endParaRPr lang="ru-KZ" dirty="0"/>
        </a:p>
      </dgm:t>
    </dgm:pt>
    <dgm:pt modelId="{480D44C9-13DF-4F5B-BD04-1EFC2B3E5876}" type="parTrans" cxnId="{717BD31E-E42F-4F33-A982-BE59FD573CCE}">
      <dgm:prSet/>
      <dgm:spPr/>
      <dgm:t>
        <a:bodyPr/>
        <a:lstStyle/>
        <a:p>
          <a:endParaRPr lang="ru-KZ"/>
        </a:p>
      </dgm:t>
    </dgm:pt>
    <dgm:pt modelId="{33C333FD-CA26-4C7C-8F74-82B681AB5EA0}" type="sibTrans" cxnId="{717BD31E-E42F-4F33-A982-BE59FD573CCE}">
      <dgm:prSet/>
      <dgm:spPr/>
      <dgm:t>
        <a:bodyPr/>
        <a:lstStyle/>
        <a:p>
          <a:endParaRPr lang="ru-KZ"/>
        </a:p>
      </dgm:t>
    </dgm:pt>
    <dgm:pt modelId="{E3CB03BD-E8ED-462B-A18F-72FA9CDA3CC9}">
      <dgm:prSet phldrT="[Text]"/>
      <dgm:spPr/>
      <dgm:t>
        <a:bodyPr/>
        <a:lstStyle/>
        <a:p>
          <a:r>
            <a:rPr lang="en-US" dirty="0"/>
            <a:t>Status Journal</a:t>
          </a:r>
          <a:endParaRPr lang="ru-KZ" dirty="0"/>
        </a:p>
      </dgm:t>
    </dgm:pt>
    <dgm:pt modelId="{0E9F0B7B-46AE-4C1F-86E8-549CEC0EB962}" type="parTrans" cxnId="{7AC2B99F-B1FD-4584-8879-2B3997313D78}">
      <dgm:prSet/>
      <dgm:spPr/>
      <dgm:t>
        <a:bodyPr/>
        <a:lstStyle/>
        <a:p>
          <a:endParaRPr lang="ru-KZ"/>
        </a:p>
      </dgm:t>
    </dgm:pt>
    <dgm:pt modelId="{9DD4948F-CF00-464B-8866-B641D7433E42}" type="sibTrans" cxnId="{7AC2B99F-B1FD-4584-8879-2B3997313D78}">
      <dgm:prSet/>
      <dgm:spPr/>
      <dgm:t>
        <a:bodyPr/>
        <a:lstStyle/>
        <a:p>
          <a:endParaRPr lang="ru-KZ"/>
        </a:p>
      </dgm:t>
    </dgm:pt>
    <dgm:pt modelId="{DEB2A248-6FCE-4FE8-ACE8-F95CACAED090}">
      <dgm:prSet phldrT="[Text]"/>
      <dgm:spPr/>
      <dgm:t>
        <a:bodyPr/>
        <a:lstStyle/>
        <a:p>
          <a:r>
            <a:rPr lang="en-US" dirty="0"/>
            <a:t>MQTT</a:t>
          </a:r>
          <a:endParaRPr lang="ru-KZ" dirty="0"/>
        </a:p>
      </dgm:t>
    </dgm:pt>
    <dgm:pt modelId="{F8904543-1241-4C2E-96E4-244266A32D06}" type="parTrans" cxnId="{48CFFCFA-8923-4D44-A1CE-F0DA3D08E8BA}">
      <dgm:prSet/>
      <dgm:spPr/>
      <dgm:t>
        <a:bodyPr/>
        <a:lstStyle/>
        <a:p>
          <a:endParaRPr lang="ru-KZ"/>
        </a:p>
      </dgm:t>
    </dgm:pt>
    <dgm:pt modelId="{8ED1D5EB-4898-4495-A203-4F6B47563E89}" type="sibTrans" cxnId="{48CFFCFA-8923-4D44-A1CE-F0DA3D08E8BA}">
      <dgm:prSet/>
      <dgm:spPr/>
      <dgm:t>
        <a:bodyPr/>
        <a:lstStyle/>
        <a:p>
          <a:endParaRPr lang="ru-KZ"/>
        </a:p>
      </dgm:t>
    </dgm:pt>
    <dgm:pt modelId="{E94D24BB-3935-4090-ADA2-7C9DBAB298C5}">
      <dgm:prSet phldrT="[Text]"/>
      <dgm:spPr/>
      <dgm:t>
        <a:bodyPr/>
        <a:lstStyle/>
        <a:p>
          <a:r>
            <a:rPr lang="en-US" dirty="0"/>
            <a:t>RabbitMQ</a:t>
          </a:r>
          <a:endParaRPr lang="ru-KZ" dirty="0"/>
        </a:p>
      </dgm:t>
    </dgm:pt>
    <dgm:pt modelId="{1035092C-DAB4-4E4C-8BCF-4B73CC04CC12}" type="parTrans" cxnId="{34169C6C-55CB-4095-AD99-D6D690FC222E}">
      <dgm:prSet/>
      <dgm:spPr/>
      <dgm:t>
        <a:bodyPr/>
        <a:lstStyle/>
        <a:p>
          <a:endParaRPr lang="ru-KZ"/>
        </a:p>
      </dgm:t>
    </dgm:pt>
    <dgm:pt modelId="{9B01D566-2E67-4612-A8AA-CD92A315902F}" type="sibTrans" cxnId="{34169C6C-55CB-4095-AD99-D6D690FC222E}">
      <dgm:prSet/>
      <dgm:spPr/>
      <dgm:t>
        <a:bodyPr/>
        <a:lstStyle/>
        <a:p>
          <a:endParaRPr lang="ru-KZ"/>
        </a:p>
      </dgm:t>
    </dgm:pt>
    <dgm:pt modelId="{E292ED22-F8FB-4272-A8D9-41FF5965B9AB}">
      <dgm:prSet phldrT="[Text]"/>
      <dgm:spPr/>
      <dgm:t>
        <a:bodyPr/>
        <a:lstStyle/>
        <a:p>
          <a:r>
            <a:rPr lang="en-US" dirty="0"/>
            <a:t>RX</a:t>
          </a:r>
          <a:endParaRPr lang="ru-KZ" dirty="0"/>
        </a:p>
      </dgm:t>
    </dgm:pt>
    <dgm:pt modelId="{270A7FE0-505B-4C6C-958A-28A827860DAD}" type="parTrans" cxnId="{6382B113-CF9A-4BFA-ADAC-6D3FB5B6AA77}">
      <dgm:prSet/>
      <dgm:spPr/>
      <dgm:t>
        <a:bodyPr/>
        <a:lstStyle/>
        <a:p>
          <a:endParaRPr lang="ru-KZ"/>
        </a:p>
      </dgm:t>
    </dgm:pt>
    <dgm:pt modelId="{BAFA157F-0475-401F-9D5F-8A7205C10DDD}" type="sibTrans" cxnId="{6382B113-CF9A-4BFA-ADAC-6D3FB5B6AA77}">
      <dgm:prSet/>
      <dgm:spPr/>
      <dgm:t>
        <a:bodyPr/>
        <a:lstStyle/>
        <a:p>
          <a:endParaRPr lang="ru-KZ"/>
        </a:p>
      </dgm:t>
    </dgm:pt>
    <dgm:pt modelId="{2B857845-068F-49F1-A1CC-B05216D89085}">
      <dgm:prSet phldrT="[Text]"/>
      <dgm:spPr/>
      <dgm:t>
        <a:bodyPr/>
        <a:lstStyle/>
        <a:p>
          <a:r>
            <a:rPr lang="en-US" dirty="0"/>
            <a:t>RFID Readers</a:t>
          </a:r>
          <a:endParaRPr lang="ru-KZ" dirty="0"/>
        </a:p>
      </dgm:t>
    </dgm:pt>
    <dgm:pt modelId="{76CDE108-5662-4497-9401-7D5C8A7E3B52}" type="parTrans" cxnId="{6F179162-2BCD-4835-8F77-49885DF9CCD6}">
      <dgm:prSet/>
      <dgm:spPr/>
      <dgm:t>
        <a:bodyPr/>
        <a:lstStyle/>
        <a:p>
          <a:endParaRPr lang="ru-KZ"/>
        </a:p>
      </dgm:t>
    </dgm:pt>
    <dgm:pt modelId="{067FCFAC-E961-49DD-953D-2A0310E507A3}" type="sibTrans" cxnId="{6F179162-2BCD-4835-8F77-49885DF9CCD6}">
      <dgm:prSet/>
      <dgm:spPr/>
      <dgm:t>
        <a:bodyPr/>
        <a:lstStyle/>
        <a:p>
          <a:endParaRPr lang="ru-KZ"/>
        </a:p>
      </dgm:t>
    </dgm:pt>
    <dgm:pt modelId="{E40882B4-5F7E-4C2B-9A91-8D9E9D65E41F}">
      <dgm:prSet phldrT="[Text]"/>
      <dgm:spPr/>
      <dgm:t>
        <a:bodyPr/>
        <a:lstStyle/>
        <a:p>
          <a:r>
            <a:rPr lang="en-US" dirty="0"/>
            <a:t>Optical Identifications</a:t>
          </a:r>
          <a:endParaRPr lang="ru-KZ" dirty="0"/>
        </a:p>
      </dgm:t>
    </dgm:pt>
    <dgm:pt modelId="{40030562-259A-4268-B799-56A530090643}" type="parTrans" cxnId="{2E1B937B-EB92-4986-9348-74AB89BCDFF4}">
      <dgm:prSet/>
      <dgm:spPr/>
      <dgm:t>
        <a:bodyPr/>
        <a:lstStyle/>
        <a:p>
          <a:endParaRPr lang="ru-KZ"/>
        </a:p>
      </dgm:t>
    </dgm:pt>
    <dgm:pt modelId="{CB2E7312-0522-42F1-95F4-21847182BDF4}" type="sibTrans" cxnId="{2E1B937B-EB92-4986-9348-74AB89BCDFF4}">
      <dgm:prSet/>
      <dgm:spPr/>
      <dgm:t>
        <a:bodyPr/>
        <a:lstStyle/>
        <a:p>
          <a:endParaRPr lang="ru-KZ"/>
        </a:p>
      </dgm:t>
    </dgm:pt>
    <dgm:pt modelId="{42648220-2D3A-4869-AB27-573076606BAD}">
      <dgm:prSet phldrT="[Text]"/>
      <dgm:spPr/>
      <dgm:t>
        <a:bodyPr/>
        <a:lstStyle/>
        <a:p>
          <a:r>
            <a:rPr lang="en-US" dirty="0"/>
            <a:t>GPS Trackers</a:t>
          </a:r>
          <a:endParaRPr lang="ru-KZ" dirty="0"/>
        </a:p>
      </dgm:t>
    </dgm:pt>
    <dgm:pt modelId="{F75F51B4-3059-4001-BEE2-29F6477F9DAC}" type="parTrans" cxnId="{8E6FF165-3C27-40CB-961A-44687CE6F22C}">
      <dgm:prSet/>
      <dgm:spPr/>
      <dgm:t>
        <a:bodyPr/>
        <a:lstStyle/>
        <a:p>
          <a:endParaRPr lang="ru-KZ"/>
        </a:p>
      </dgm:t>
    </dgm:pt>
    <dgm:pt modelId="{56A382B3-A6CC-44DD-8C49-E9993CDEB8C0}" type="sibTrans" cxnId="{8E6FF165-3C27-40CB-961A-44687CE6F22C}">
      <dgm:prSet/>
      <dgm:spPr/>
      <dgm:t>
        <a:bodyPr/>
        <a:lstStyle/>
        <a:p>
          <a:endParaRPr lang="ru-KZ"/>
        </a:p>
      </dgm:t>
    </dgm:pt>
    <dgm:pt modelId="{61D0A297-9D5C-4ACF-BC20-1D04035E6C5B}">
      <dgm:prSet phldrT="[Text]"/>
      <dgm:spPr/>
      <dgm:t>
        <a:bodyPr/>
        <a:lstStyle/>
        <a:p>
          <a:r>
            <a:rPr lang="en-US" dirty="0"/>
            <a:t>Through API</a:t>
          </a:r>
          <a:endParaRPr lang="ru-KZ" dirty="0"/>
        </a:p>
      </dgm:t>
    </dgm:pt>
    <dgm:pt modelId="{63F7AD3A-35F6-4558-ABCC-47CD231F7750}" type="parTrans" cxnId="{C6D23CB5-2715-4B3A-9711-69D00D881CA8}">
      <dgm:prSet/>
      <dgm:spPr/>
    </dgm:pt>
    <dgm:pt modelId="{B56671B0-3D9F-4CCF-95A7-0BDBC7DB65BD}" type="sibTrans" cxnId="{C6D23CB5-2715-4B3A-9711-69D00D881CA8}">
      <dgm:prSet/>
      <dgm:spPr/>
    </dgm:pt>
    <dgm:pt modelId="{5B1074FB-40BD-4378-A7C6-AF8DEB56F478}" type="pres">
      <dgm:prSet presAssocID="{8B3A4994-D059-4FFB-84BF-03150C23C8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6DBDA5B-D33F-4F2E-9C8A-BE6F2F4FDB7C}" type="pres">
      <dgm:prSet presAssocID="{4438185F-EC91-4D62-9FFB-B4698A7759AE}" presName="hierRoot1" presStyleCnt="0">
        <dgm:presLayoutVars>
          <dgm:hierBranch val="init"/>
        </dgm:presLayoutVars>
      </dgm:prSet>
      <dgm:spPr/>
    </dgm:pt>
    <dgm:pt modelId="{972621CE-3F42-4748-9B4F-824804961162}" type="pres">
      <dgm:prSet presAssocID="{4438185F-EC91-4D62-9FFB-B4698A7759AE}" presName="rootComposite1" presStyleCnt="0"/>
      <dgm:spPr/>
    </dgm:pt>
    <dgm:pt modelId="{1F0FE7DE-4143-4BD1-8157-D0C11C3D849D}" type="pres">
      <dgm:prSet presAssocID="{4438185F-EC91-4D62-9FFB-B4698A7759AE}" presName="rootText1" presStyleLbl="node0" presStyleIdx="0" presStyleCnt="1">
        <dgm:presLayoutVars>
          <dgm:chPref val="3"/>
        </dgm:presLayoutVars>
      </dgm:prSet>
      <dgm:spPr/>
    </dgm:pt>
    <dgm:pt modelId="{029E239C-867F-46E4-AA2E-7DBFB3465993}" type="pres">
      <dgm:prSet presAssocID="{4438185F-EC91-4D62-9FFB-B4698A7759AE}" presName="rootConnector1" presStyleLbl="node1" presStyleIdx="0" presStyleCnt="0"/>
      <dgm:spPr/>
    </dgm:pt>
    <dgm:pt modelId="{5FE3EF15-1059-42F5-A79A-3104287B3D65}" type="pres">
      <dgm:prSet presAssocID="{4438185F-EC91-4D62-9FFB-B4698A7759AE}" presName="hierChild2" presStyleCnt="0"/>
      <dgm:spPr/>
    </dgm:pt>
    <dgm:pt modelId="{B95E0D21-5391-4EC0-8808-CBC3B1109947}" type="pres">
      <dgm:prSet presAssocID="{10AC796A-CB28-4947-A3F7-61CDC289F366}" presName="Name37" presStyleLbl="parChTrans1D2" presStyleIdx="0" presStyleCnt="3"/>
      <dgm:spPr/>
    </dgm:pt>
    <dgm:pt modelId="{B4A1B997-E104-48AE-B2CB-2C82F70D9018}" type="pres">
      <dgm:prSet presAssocID="{2DC38FA8-1302-42C9-9EDB-3B536448DA25}" presName="hierRoot2" presStyleCnt="0">
        <dgm:presLayoutVars>
          <dgm:hierBranch val="init"/>
        </dgm:presLayoutVars>
      </dgm:prSet>
      <dgm:spPr/>
    </dgm:pt>
    <dgm:pt modelId="{316C2D55-90C5-4751-AFF6-A25314B5A64D}" type="pres">
      <dgm:prSet presAssocID="{2DC38FA8-1302-42C9-9EDB-3B536448DA25}" presName="rootComposite" presStyleCnt="0"/>
      <dgm:spPr/>
    </dgm:pt>
    <dgm:pt modelId="{244ED72C-7692-4FE8-BD55-456F1EE19AE0}" type="pres">
      <dgm:prSet presAssocID="{2DC38FA8-1302-42C9-9EDB-3B536448DA25}" presName="rootText" presStyleLbl="node2" presStyleIdx="0" presStyleCnt="3">
        <dgm:presLayoutVars>
          <dgm:chPref val="3"/>
        </dgm:presLayoutVars>
      </dgm:prSet>
      <dgm:spPr/>
    </dgm:pt>
    <dgm:pt modelId="{34836081-0F43-4438-BD54-480BEE5AB68A}" type="pres">
      <dgm:prSet presAssocID="{2DC38FA8-1302-42C9-9EDB-3B536448DA25}" presName="rootConnector" presStyleLbl="node2" presStyleIdx="0" presStyleCnt="3"/>
      <dgm:spPr/>
    </dgm:pt>
    <dgm:pt modelId="{52311A5A-90FA-488E-AB6F-A8EC595DBAFD}" type="pres">
      <dgm:prSet presAssocID="{2DC38FA8-1302-42C9-9EDB-3B536448DA25}" presName="hierChild4" presStyleCnt="0"/>
      <dgm:spPr/>
    </dgm:pt>
    <dgm:pt modelId="{6B3D09AD-E274-479D-923B-3B98BB98D0DA}" type="pres">
      <dgm:prSet presAssocID="{C55B068A-FEAA-4AFB-A485-6A47C72ABF55}" presName="Name37" presStyleLbl="parChTrans1D3" presStyleIdx="0" presStyleCnt="10"/>
      <dgm:spPr/>
    </dgm:pt>
    <dgm:pt modelId="{3FFEBC0A-A55A-4535-9540-A86D2C2A83FC}" type="pres">
      <dgm:prSet presAssocID="{B230329C-7B2B-478C-8235-B4B45AF45E3B}" presName="hierRoot2" presStyleCnt="0">
        <dgm:presLayoutVars>
          <dgm:hierBranch val="init"/>
        </dgm:presLayoutVars>
      </dgm:prSet>
      <dgm:spPr/>
    </dgm:pt>
    <dgm:pt modelId="{5771B57E-96A5-4B7B-8EEE-353E0108F68C}" type="pres">
      <dgm:prSet presAssocID="{B230329C-7B2B-478C-8235-B4B45AF45E3B}" presName="rootComposite" presStyleCnt="0"/>
      <dgm:spPr/>
    </dgm:pt>
    <dgm:pt modelId="{DBD2BF58-5D07-4F58-BB49-4DA702019BCB}" type="pres">
      <dgm:prSet presAssocID="{B230329C-7B2B-478C-8235-B4B45AF45E3B}" presName="rootText" presStyleLbl="node3" presStyleIdx="0" presStyleCnt="10">
        <dgm:presLayoutVars>
          <dgm:chPref val="3"/>
        </dgm:presLayoutVars>
      </dgm:prSet>
      <dgm:spPr/>
    </dgm:pt>
    <dgm:pt modelId="{18BA882D-663D-4E40-8541-A89BEF0E824F}" type="pres">
      <dgm:prSet presAssocID="{B230329C-7B2B-478C-8235-B4B45AF45E3B}" presName="rootConnector" presStyleLbl="node3" presStyleIdx="0" presStyleCnt="10"/>
      <dgm:spPr/>
    </dgm:pt>
    <dgm:pt modelId="{BB53EBAC-EBD5-4B3B-ADCF-6EA3407EBEFA}" type="pres">
      <dgm:prSet presAssocID="{B230329C-7B2B-478C-8235-B4B45AF45E3B}" presName="hierChild4" presStyleCnt="0"/>
      <dgm:spPr/>
    </dgm:pt>
    <dgm:pt modelId="{DE16C498-2F24-4A3A-A785-2162527BFAE0}" type="pres">
      <dgm:prSet presAssocID="{B230329C-7B2B-478C-8235-B4B45AF45E3B}" presName="hierChild5" presStyleCnt="0"/>
      <dgm:spPr/>
    </dgm:pt>
    <dgm:pt modelId="{E97EC940-AD19-4179-8CAF-B550913F44CF}" type="pres">
      <dgm:prSet presAssocID="{480D44C9-13DF-4F5B-BD04-1EFC2B3E5876}" presName="Name37" presStyleLbl="parChTrans1D3" presStyleIdx="1" presStyleCnt="10"/>
      <dgm:spPr/>
    </dgm:pt>
    <dgm:pt modelId="{24820E6B-BEBD-4AFB-9021-BAB5D992357C}" type="pres">
      <dgm:prSet presAssocID="{CB0FF347-EE22-46E5-831F-E0F244E68931}" presName="hierRoot2" presStyleCnt="0">
        <dgm:presLayoutVars>
          <dgm:hierBranch val="init"/>
        </dgm:presLayoutVars>
      </dgm:prSet>
      <dgm:spPr/>
    </dgm:pt>
    <dgm:pt modelId="{CA7F4111-73F4-47A2-8EEF-76CF5C6B40BB}" type="pres">
      <dgm:prSet presAssocID="{CB0FF347-EE22-46E5-831F-E0F244E68931}" presName="rootComposite" presStyleCnt="0"/>
      <dgm:spPr/>
    </dgm:pt>
    <dgm:pt modelId="{253FAE7F-96D5-4ABC-84B5-8C1BCF84D6D4}" type="pres">
      <dgm:prSet presAssocID="{CB0FF347-EE22-46E5-831F-E0F244E68931}" presName="rootText" presStyleLbl="node3" presStyleIdx="1" presStyleCnt="10">
        <dgm:presLayoutVars>
          <dgm:chPref val="3"/>
        </dgm:presLayoutVars>
      </dgm:prSet>
      <dgm:spPr/>
    </dgm:pt>
    <dgm:pt modelId="{8DAB4C0A-43B6-4F9D-AD73-879F0102BF62}" type="pres">
      <dgm:prSet presAssocID="{CB0FF347-EE22-46E5-831F-E0F244E68931}" presName="rootConnector" presStyleLbl="node3" presStyleIdx="1" presStyleCnt="10"/>
      <dgm:spPr/>
    </dgm:pt>
    <dgm:pt modelId="{4AFBE9B6-D857-4A6A-9D30-CBDAB004BED8}" type="pres">
      <dgm:prSet presAssocID="{CB0FF347-EE22-46E5-831F-E0F244E68931}" presName="hierChild4" presStyleCnt="0"/>
      <dgm:spPr/>
    </dgm:pt>
    <dgm:pt modelId="{D79AFE37-A7E7-4B70-8401-49D4529650C6}" type="pres">
      <dgm:prSet presAssocID="{CB0FF347-EE22-46E5-831F-E0F244E68931}" presName="hierChild5" presStyleCnt="0"/>
      <dgm:spPr/>
    </dgm:pt>
    <dgm:pt modelId="{158831E8-84B1-49D4-89A1-75AC00DBEFD0}" type="pres">
      <dgm:prSet presAssocID="{0E9F0B7B-46AE-4C1F-86E8-549CEC0EB962}" presName="Name37" presStyleLbl="parChTrans1D3" presStyleIdx="2" presStyleCnt="10"/>
      <dgm:spPr/>
    </dgm:pt>
    <dgm:pt modelId="{8C0B1870-3E66-43B6-BEF6-70FA647DE82B}" type="pres">
      <dgm:prSet presAssocID="{E3CB03BD-E8ED-462B-A18F-72FA9CDA3CC9}" presName="hierRoot2" presStyleCnt="0">
        <dgm:presLayoutVars>
          <dgm:hierBranch val="init"/>
        </dgm:presLayoutVars>
      </dgm:prSet>
      <dgm:spPr/>
    </dgm:pt>
    <dgm:pt modelId="{0D0DF887-1062-4AC4-996B-966C117C1458}" type="pres">
      <dgm:prSet presAssocID="{E3CB03BD-E8ED-462B-A18F-72FA9CDA3CC9}" presName="rootComposite" presStyleCnt="0"/>
      <dgm:spPr/>
    </dgm:pt>
    <dgm:pt modelId="{BA0BF594-004E-4B40-8009-47E264866F1E}" type="pres">
      <dgm:prSet presAssocID="{E3CB03BD-E8ED-462B-A18F-72FA9CDA3CC9}" presName="rootText" presStyleLbl="node3" presStyleIdx="2" presStyleCnt="10">
        <dgm:presLayoutVars>
          <dgm:chPref val="3"/>
        </dgm:presLayoutVars>
      </dgm:prSet>
      <dgm:spPr/>
    </dgm:pt>
    <dgm:pt modelId="{0D97A894-FF1E-4CB2-8B13-7ACA84B82CC1}" type="pres">
      <dgm:prSet presAssocID="{E3CB03BD-E8ED-462B-A18F-72FA9CDA3CC9}" presName="rootConnector" presStyleLbl="node3" presStyleIdx="2" presStyleCnt="10"/>
      <dgm:spPr/>
    </dgm:pt>
    <dgm:pt modelId="{55B81E91-1FF9-4ADF-9E29-E636C70D1F59}" type="pres">
      <dgm:prSet presAssocID="{E3CB03BD-E8ED-462B-A18F-72FA9CDA3CC9}" presName="hierChild4" presStyleCnt="0"/>
      <dgm:spPr/>
    </dgm:pt>
    <dgm:pt modelId="{6C80897E-CBC2-434D-82EF-0CC4023812F7}" type="pres">
      <dgm:prSet presAssocID="{E3CB03BD-E8ED-462B-A18F-72FA9CDA3CC9}" presName="hierChild5" presStyleCnt="0"/>
      <dgm:spPr/>
    </dgm:pt>
    <dgm:pt modelId="{328D3611-7776-4B6B-A6DB-8D11CC1E159A}" type="pres">
      <dgm:prSet presAssocID="{2DC38FA8-1302-42C9-9EDB-3B536448DA25}" presName="hierChild5" presStyleCnt="0"/>
      <dgm:spPr/>
    </dgm:pt>
    <dgm:pt modelId="{3C010495-E84A-413E-861D-8B7C9265A8BD}" type="pres">
      <dgm:prSet presAssocID="{D298830E-DB4B-4FB6-8A1C-FE9D30F8188C}" presName="Name37" presStyleLbl="parChTrans1D2" presStyleIdx="1" presStyleCnt="3"/>
      <dgm:spPr/>
    </dgm:pt>
    <dgm:pt modelId="{423879F5-2901-492F-B639-957012FF1690}" type="pres">
      <dgm:prSet presAssocID="{55B88221-6F08-41B5-BBBF-3008AF056859}" presName="hierRoot2" presStyleCnt="0">
        <dgm:presLayoutVars>
          <dgm:hierBranch val="init"/>
        </dgm:presLayoutVars>
      </dgm:prSet>
      <dgm:spPr/>
    </dgm:pt>
    <dgm:pt modelId="{A57F76C9-83A2-4A41-9D40-144710F0EC29}" type="pres">
      <dgm:prSet presAssocID="{55B88221-6F08-41B5-BBBF-3008AF056859}" presName="rootComposite" presStyleCnt="0"/>
      <dgm:spPr/>
    </dgm:pt>
    <dgm:pt modelId="{E2CCDD69-4161-4203-8F8D-FFF80EE7A6DD}" type="pres">
      <dgm:prSet presAssocID="{55B88221-6F08-41B5-BBBF-3008AF056859}" presName="rootText" presStyleLbl="node2" presStyleIdx="1" presStyleCnt="3">
        <dgm:presLayoutVars>
          <dgm:chPref val="3"/>
        </dgm:presLayoutVars>
      </dgm:prSet>
      <dgm:spPr/>
    </dgm:pt>
    <dgm:pt modelId="{F11522A0-4190-407F-94A7-72533F91E08F}" type="pres">
      <dgm:prSet presAssocID="{55B88221-6F08-41B5-BBBF-3008AF056859}" presName="rootConnector" presStyleLbl="node2" presStyleIdx="1" presStyleCnt="3"/>
      <dgm:spPr/>
    </dgm:pt>
    <dgm:pt modelId="{9CAADF5B-42A5-463E-8B24-FDBA604A18EA}" type="pres">
      <dgm:prSet presAssocID="{55B88221-6F08-41B5-BBBF-3008AF056859}" presName="hierChild4" presStyleCnt="0"/>
      <dgm:spPr/>
    </dgm:pt>
    <dgm:pt modelId="{945A1E35-44AA-44F1-B236-599862CC63AE}" type="pres">
      <dgm:prSet presAssocID="{F8904543-1241-4C2E-96E4-244266A32D06}" presName="Name37" presStyleLbl="parChTrans1D3" presStyleIdx="3" presStyleCnt="10"/>
      <dgm:spPr/>
    </dgm:pt>
    <dgm:pt modelId="{E21BE0C1-7FDF-402A-8ED7-C4EED4BFCCF7}" type="pres">
      <dgm:prSet presAssocID="{DEB2A248-6FCE-4FE8-ACE8-F95CACAED090}" presName="hierRoot2" presStyleCnt="0">
        <dgm:presLayoutVars>
          <dgm:hierBranch val="init"/>
        </dgm:presLayoutVars>
      </dgm:prSet>
      <dgm:spPr/>
    </dgm:pt>
    <dgm:pt modelId="{2CDC3EFD-3272-4B98-9F0A-2B451DAD47CA}" type="pres">
      <dgm:prSet presAssocID="{DEB2A248-6FCE-4FE8-ACE8-F95CACAED090}" presName="rootComposite" presStyleCnt="0"/>
      <dgm:spPr/>
    </dgm:pt>
    <dgm:pt modelId="{A78BB1E1-9247-4DCC-829F-6BE76090F44C}" type="pres">
      <dgm:prSet presAssocID="{DEB2A248-6FCE-4FE8-ACE8-F95CACAED090}" presName="rootText" presStyleLbl="node3" presStyleIdx="3" presStyleCnt="10">
        <dgm:presLayoutVars>
          <dgm:chPref val="3"/>
        </dgm:presLayoutVars>
      </dgm:prSet>
      <dgm:spPr/>
    </dgm:pt>
    <dgm:pt modelId="{371385CC-E35B-4B8C-BF75-22EA90745F5C}" type="pres">
      <dgm:prSet presAssocID="{DEB2A248-6FCE-4FE8-ACE8-F95CACAED090}" presName="rootConnector" presStyleLbl="node3" presStyleIdx="3" presStyleCnt="10"/>
      <dgm:spPr/>
    </dgm:pt>
    <dgm:pt modelId="{EF7DE342-D194-476B-B847-75BCCC7C890E}" type="pres">
      <dgm:prSet presAssocID="{DEB2A248-6FCE-4FE8-ACE8-F95CACAED090}" presName="hierChild4" presStyleCnt="0"/>
      <dgm:spPr/>
    </dgm:pt>
    <dgm:pt modelId="{FF2F1C6F-FEC3-448F-A9B3-66BE24218843}" type="pres">
      <dgm:prSet presAssocID="{DEB2A248-6FCE-4FE8-ACE8-F95CACAED090}" presName="hierChild5" presStyleCnt="0"/>
      <dgm:spPr/>
    </dgm:pt>
    <dgm:pt modelId="{CBB93FD4-FE16-4463-9322-86F2D125E1B6}" type="pres">
      <dgm:prSet presAssocID="{1035092C-DAB4-4E4C-8BCF-4B73CC04CC12}" presName="Name37" presStyleLbl="parChTrans1D3" presStyleIdx="4" presStyleCnt="10"/>
      <dgm:spPr/>
    </dgm:pt>
    <dgm:pt modelId="{65F8CBE3-D1C5-4C07-B4C2-C5FD8C370B24}" type="pres">
      <dgm:prSet presAssocID="{E94D24BB-3935-4090-ADA2-7C9DBAB298C5}" presName="hierRoot2" presStyleCnt="0">
        <dgm:presLayoutVars>
          <dgm:hierBranch val="init"/>
        </dgm:presLayoutVars>
      </dgm:prSet>
      <dgm:spPr/>
    </dgm:pt>
    <dgm:pt modelId="{52EADD65-9DF1-460F-AE4B-CC5D4B1A0D02}" type="pres">
      <dgm:prSet presAssocID="{E94D24BB-3935-4090-ADA2-7C9DBAB298C5}" presName="rootComposite" presStyleCnt="0"/>
      <dgm:spPr/>
    </dgm:pt>
    <dgm:pt modelId="{737CE348-03FC-46E2-88B3-CF12FEF619FE}" type="pres">
      <dgm:prSet presAssocID="{E94D24BB-3935-4090-ADA2-7C9DBAB298C5}" presName="rootText" presStyleLbl="node3" presStyleIdx="4" presStyleCnt="10">
        <dgm:presLayoutVars>
          <dgm:chPref val="3"/>
        </dgm:presLayoutVars>
      </dgm:prSet>
      <dgm:spPr/>
    </dgm:pt>
    <dgm:pt modelId="{66D55E89-A3FB-4A7C-B4F8-5FEA31190E8D}" type="pres">
      <dgm:prSet presAssocID="{E94D24BB-3935-4090-ADA2-7C9DBAB298C5}" presName="rootConnector" presStyleLbl="node3" presStyleIdx="4" presStyleCnt="10"/>
      <dgm:spPr/>
    </dgm:pt>
    <dgm:pt modelId="{D6258A39-3BA9-44DB-9E47-2188553BE384}" type="pres">
      <dgm:prSet presAssocID="{E94D24BB-3935-4090-ADA2-7C9DBAB298C5}" presName="hierChild4" presStyleCnt="0"/>
      <dgm:spPr/>
    </dgm:pt>
    <dgm:pt modelId="{36F998EF-0BB3-4CC9-84D0-85E398490500}" type="pres">
      <dgm:prSet presAssocID="{E94D24BB-3935-4090-ADA2-7C9DBAB298C5}" presName="hierChild5" presStyleCnt="0"/>
      <dgm:spPr/>
    </dgm:pt>
    <dgm:pt modelId="{91805774-1944-409A-8512-078C757E32DC}" type="pres">
      <dgm:prSet presAssocID="{270A7FE0-505B-4C6C-958A-28A827860DAD}" presName="Name37" presStyleLbl="parChTrans1D3" presStyleIdx="5" presStyleCnt="10"/>
      <dgm:spPr/>
    </dgm:pt>
    <dgm:pt modelId="{AB4C6474-2D2F-4D85-BB6A-6DE84986F9AA}" type="pres">
      <dgm:prSet presAssocID="{E292ED22-F8FB-4272-A8D9-41FF5965B9AB}" presName="hierRoot2" presStyleCnt="0">
        <dgm:presLayoutVars>
          <dgm:hierBranch val="init"/>
        </dgm:presLayoutVars>
      </dgm:prSet>
      <dgm:spPr/>
    </dgm:pt>
    <dgm:pt modelId="{7C12B5F3-F174-4E8D-954B-72BB3567ED28}" type="pres">
      <dgm:prSet presAssocID="{E292ED22-F8FB-4272-A8D9-41FF5965B9AB}" presName="rootComposite" presStyleCnt="0"/>
      <dgm:spPr/>
    </dgm:pt>
    <dgm:pt modelId="{BE5BF80C-D28A-4EF6-B867-2213D205AE97}" type="pres">
      <dgm:prSet presAssocID="{E292ED22-F8FB-4272-A8D9-41FF5965B9AB}" presName="rootText" presStyleLbl="node3" presStyleIdx="5" presStyleCnt="10">
        <dgm:presLayoutVars>
          <dgm:chPref val="3"/>
        </dgm:presLayoutVars>
      </dgm:prSet>
      <dgm:spPr/>
    </dgm:pt>
    <dgm:pt modelId="{681A1366-CC59-4E14-B5A4-D2422E554425}" type="pres">
      <dgm:prSet presAssocID="{E292ED22-F8FB-4272-A8D9-41FF5965B9AB}" presName="rootConnector" presStyleLbl="node3" presStyleIdx="5" presStyleCnt="10"/>
      <dgm:spPr/>
    </dgm:pt>
    <dgm:pt modelId="{70343F53-BD6D-413F-848A-FC0E8E69B7EE}" type="pres">
      <dgm:prSet presAssocID="{E292ED22-F8FB-4272-A8D9-41FF5965B9AB}" presName="hierChild4" presStyleCnt="0"/>
      <dgm:spPr/>
    </dgm:pt>
    <dgm:pt modelId="{D1F49A2A-E7E0-481C-993B-CF67C242F308}" type="pres">
      <dgm:prSet presAssocID="{E292ED22-F8FB-4272-A8D9-41FF5965B9AB}" presName="hierChild5" presStyleCnt="0"/>
      <dgm:spPr/>
    </dgm:pt>
    <dgm:pt modelId="{4B7673A5-AB88-4ABB-AF39-FF275F83A3FB}" type="pres">
      <dgm:prSet presAssocID="{55B88221-6F08-41B5-BBBF-3008AF056859}" presName="hierChild5" presStyleCnt="0"/>
      <dgm:spPr/>
    </dgm:pt>
    <dgm:pt modelId="{48019BD2-84AC-44F2-8A9B-0B9DF5F74F6C}" type="pres">
      <dgm:prSet presAssocID="{423FBB25-CED1-4186-9265-B3BF7810ED5B}" presName="Name37" presStyleLbl="parChTrans1D2" presStyleIdx="2" presStyleCnt="3"/>
      <dgm:spPr/>
    </dgm:pt>
    <dgm:pt modelId="{5079E0E9-420C-4315-91C3-CADB65E8E8EF}" type="pres">
      <dgm:prSet presAssocID="{9D845C97-4E4A-4D53-A5A3-B20343D73C78}" presName="hierRoot2" presStyleCnt="0">
        <dgm:presLayoutVars>
          <dgm:hierBranch val="init"/>
        </dgm:presLayoutVars>
      </dgm:prSet>
      <dgm:spPr/>
    </dgm:pt>
    <dgm:pt modelId="{871CC31D-C049-415A-9CD1-87432CCF5FCF}" type="pres">
      <dgm:prSet presAssocID="{9D845C97-4E4A-4D53-A5A3-B20343D73C78}" presName="rootComposite" presStyleCnt="0"/>
      <dgm:spPr/>
    </dgm:pt>
    <dgm:pt modelId="{B2F80064-3DB7-4568-8843-FC24FFA2C246}" type="pres">
      <dgm:prSet presAssocID="{9D845C97-4E4A-4D53-A5A3-B20343D73C78}" presName="rootText" presStyleLbl="node2" presStyleIdx="2" presStyleCnt="3">
        <dgm:presLayoutVars>
          <dgm:chPref val="3"/>
        </dgm:presLayoutVars>
      </dgm:prSet>
      <dgm:spPr/>
    </dgm:pt>
    <dgm:pt modelId="{7279560B-D16F-4D8D-B342-C3C3077A0EB5}" type="pres">
      <dgm:prSet presAssocID="{9D845C97-4E4A-4D53-A5A3-B20343D73C78}" presName="rootConnector" presStyleLbl="node2" presStyleIdx="2" presStyleCnt="3"/>
      <dgm:spPr/>
    </dgm:pt>
    <dgm:pt modelId="{1AFA3657-14D6-442F-B137-252B5C424DB1}" type="pres">
      <dgm:prSet presAssocID="{9D845C97-4E4A-4D53-A5A3-B20343D73C78}" presName="hierChild4" presStyleCnt="0"/>
      <dgm:spPr/>
    </dgm:pt>
    <dgm:pt modelId="{A8EA10FF-B8A0-4149-B921-8E263278B660}" type="pres">
      <dgm:prSet presAssocID="{76CDE108-5662-4497-9401-7D5C8A7E3B52}" presName="Name37" presStyleLbl="parChTrans1D3" presStyleIdx="6" presStyleCnt="10"/>
      <dgm:spPr/>
    </dgm:pt>
    <dgm:pt modelId="{50A5BF50-BF7A-47C7-9B39-016D8764CF07}" type="pres">
      <dgm:prSet presAssocID="{2B857845-068F-49F1-A1CC-B05216D89085}" presName="hierRoot2" presStyleCnt="0">
        <dgm:presLayoutVars>
          <dgm:hierBranch val="init"/>
        </dgm:presLayoutVars>
      </dgm:prSet>
      <dgm:spPr/>
    </dgm:pt>
    <dgm:pt modelId="{7EE0BF64-F50D-4AE8-8DC5-3FFABAD1F268}" type="pres">
      <dgm:prSet presAssocID="{2B857845-068F-49F1-A1CC-B05216D89085}" presName="rootComposite" presStyleCnt="0"/>
      <dgm:spPr/>
    </dgm:pt>
    <dgm:pt modelId="{8B5BBFF7-59CC-4E9F-9EB2-E5C0D4DB35EA}" type="pres">
      <dgm:prSet presAssocID="{2B857845-068F-49F1-A1CC-B05216D89085}" presName="rootText" presStyleLbl="node3" presStyleIdx="6" presStyleCnt="10">
        <dgm:presLayoutVars>
          <dgm:chPref val="3"/>
        </dgm:presLayoutVars>
      </dgm:prSet>
      <dgm:spPr/>
    </dgm:pt>
    <dgm:pt modelId="{07151F7E-1669-48AD-B201-50F11CC1F597}" type="pres">
      <dgm:prSet presAssocID="{2B857845-068F-49F1-A1CC-B05216D89085}" presName="rootConnector" presStyleLbl="node3" presStyleIdx="6" presStyleCnt="10"/>
      <dgm:spPr/>
    </dgm:pt>
    <dgm:pt modelId="{F256320C-AC73-413A-839A-76E66C0D41D5}" type="pres">
      <dgm:prSet presAssocID="{2B857845-068F-49F1-A1CC-B05216D89085}" presName="hierChild4" presStyleCnt="0"/>
      <dgm:spPr/>
    </dgm:pt>
    <dgm:pt modelId="{18978478-16CB-44F1-BAAE-B9E799A99959}" type="pres">
      <dgm:prSet presAssocID="{2B857845-068F-49F1-A1CC-B05216D89085}" presName="hierChild5" presStyleCnt="0"/>
      <dgm:spPr/>
    </dgm:pt>
    <dgm:pt modelId="{E639B61C-7577-472F-B685-0073820FEA0C}" type="pres">
      <dgm:prSet presAssocID="{40030562-259A-4268-B799-56A530090643}" presName="Name37" presStyleLbl="parChTrans1D3" presStyleIdx="7" presStyleCnt="10"/>
      <dgm:spPr/>
    </dgm:pt>
    <dgm:pt modelId="{B0497ADC-0A76-426F-BE92-A98A17EE0D09}" type="pres">
      <dgm:prSet presAssocID="{E40882B4-5F7E-4C2B-9A91-8D9E9D65E41F}" presName="hierRoot2" presStyleCnt="0">
        <dgm:presLayoutVars>
          <dgm:hierBranch val="init"/>
        </dgm:presLayoutVars>
      </dgm:prSet>
      <dgm:spPr/>
    </dgm:pt>
    <dgm:pt modelId="{509B5CB5-9DB2-43EC-B17A-AD9D977796B8}" type="pres">
      <dgm:prSet presAssocID="{E40882B4-5F7E-4C2B-9A91-8D9E9D65E41F}" presName="rootComposite" presStyleCnt="0"/>
      <dgm:spPr/>
    </dgm:pt>
    <dgm:pt modelId="{F0611514-3EC5-4D00-9A5B-0653DB9B9CDE}" type="pres">
      <dgm:prSet presAssocID="{E40882B4-5F7E-4C2B-9A91-8D9E9D65E41F}" presName="rootText" presStyleLbl="node3" presStyleIdx="7" presStyleCnt="10">
        <dgm:presLayoutVars>
          <dgm:chPref val="3"/>
        </dgm:presLayoutVars>
      </dgm:prSet>
      <dgm:spPr/>
    </dgm:pt>
    <dgm:pt modelId="{53FEEB3B-2CCE-4B1B-92FD-E853CFDC2F41}" type="pres">
      <dgm:prSet presAssocID="{E40882B4-5F7E-4C2B-9A91-8D9E9D65E41F}" presName="rootConnector" presStyleLbl="node3" presStyleIdx="7" presStyleCnt="10"/>
      <dgm:spPr/>
    </dgm:pt>
    <dgm:pt modelId="{6745ECA6-25F1-4E12-951C-96A3EF1C93C7}" type="pres">
      <dgm:prSet presAssocID="{E40882B4-5F7E-4C2B-9A91-8D9E9D65E41F}" presName="hierChild4" presStyleCnt="0"/>
      <dgm:spPr/>
    </dgm:pt>
    <dgm:pt modelId="{0BB7754D-9CE7-4A15-B3DE-F9C36F57DE47}" type="pres">
      <dgm:prSet presAssocID="{E40882B4-5F7E-4C2B-9A91-8D9E9D65E41F}" presName="hierChild5" presStyleCnt="0"/>
      <dgm:spPr/>
    </dgm:pt>
    <dgm:pt modelId="{D6C3ABB0-5BC4-4BD9-9E0F-058BEC3328DE}" type="pres">
      <dgm:prSet presAssocID="{F75F51B4-3059-4001-BEE2-29F6477F9DAC}" presName="Name37" presStyleLbl="parChTrans1D3" presStyleIdx="8" presStyleCnt="10"/>
      <dgm:spPr/>
    </dgm:pt>
    <dgm:pt modelId="{E61A2B4D-F631-473C-A299-4DA7DC10AAFE}" type="pres">
      <dgm:prSet presAssocID="{42648220-2D3A-4869-AB27-573076606BAD}" presName="hierRoot2" presStyleCnt="0">
        <dgm:presLayoutVars>
          <dgm:hierBranch val="init"/>
        </dgm:presLayoutVars>
      </dgm:prSet>
      <dgm:spPr/>
    </dgm:pt>
    <dgm:pt modelId="{90E71DF3-BA01-46F5-870C-623CB5C37D85}" type="pres">
      <dgm:prSet presAssocID="{42648220-2D3A-4869-AB27-573076606BAD}" presName="rootComposite" presStyleCnt="0"/>
      <dgm:spPr/>
    </dgm:pt>
    <dgm:pt modelId="{DA68E983-87B0-44EC-B47C-572701D05E0E}" type="pres">
      <dgm:prSet presAssocID="{42648220-2D3A-4869-AB27-573076606BAD}" presName="rootText" presStyleLbl="node3" presStyleIdx="8" presStyleCnt="10">
        <dgm:presLayoutVars>
          <dgm:chPref val="3"/>
        </dgm:presLayoutVars>
      </dgm:prSet>
      <dgm:spPr/>
    </dgm:pt>
    <dgm:pt modelId="{1A3DFA54-1EFA-4C69-8557-BAA767B6A8E6}" type="pres">
      <dgm:prSet presAssocID="{42648220-2D3A-4869-AB27-573076606BAD}" presName="rootConnector" presStyleLbl="node3" presStyleIdx="8" presStyleCnt="10"/>
      <dgm:spPr/>
    </dgm:pt>
    <dgm:pt modelId="{FEA54698-969D-4011-AF69-5048492025AB}" type="pres">
      <dgm:prSet presAssocID="{42648220-2D3A-4869-AB27-573076606BAD}" presName="hierChild4" presStyleCnt="0"/>
      <dgm:spPr/>
    </dgm:pt>
    <dgm:pt modelId="{4A90435E-C6CF-484A-8574-541DB424D768}" type="pres">
      <dgm:prSet presAssocID="{42648220-2D3A-4869-AB27-573076606BAD}" presName="hierChild5" presStyleCnt="0"/>
      <dgm:spPr/>
    </dgm:pt>
    <dgm:pt modelId="{9FD8481D-34DC-40E1-B402-76A92EEFA0EF}" type="pres">
      <dgm:prSet presAssocID="{63F7AD3A-35F6-4558-ABCC-47CD231F7750}" presName="Name37" presStyleLbl="parChTrans1D3" presStyleIdx="9" presStyleCnt="10"/>
      <dgm:spPr/>
    </dgm:pt>
    <dgm:pt modelId="{49BD5E24-C4A2-4AE6-A97D-EA58CA56D234}" type="pres">
      <dgm:prSet presAssocID="{61D0A297-9D5C-4ACF-BC20-1D04035E6C5B}" presName="hierRoot2" presStyleCnt="0">
        <dgm:presLayoutVars>
          <dgm:hierBranch val="init"/>
        </dgm:presLayoutVars>
      </dgm:prSet>
      <dgm:spPr/>
    </dgm:pt>
    <dgm:pt modelId="{2A4E2776-CD72-4E78-92B6-DEA4A10BCF30}" type="pres">
      <dgm:prSet presAssocID="{61D0A297-9D5C-4ACF-BC20-1D04035E6C5B}" presName="rootComposite" presStyleCnt="0"/>
      <dgm:spPr/>
    </dgm:pt>
    <dgm:pt modelId="{152F699D-71F2-486B-96F1-2B487D3E966B}" type="pres">
      <dgm:prSet presAssocID="{61D0A297-9D5C-4ACF-BC20-1D04035E6C5B}" presName="rootText" presStyleLbl="node3" presStyleIdx="9" presStyleCnt="10">
        <dgm:presLayoutVars>
          <dgm:chPref val="3"/>
        </dgm:presLayoutVars>
      </dgm:prSet>
      <dgm:spPr/>
    </dgm:pt>
    <dgm:pt modelId="{32368D3C-6D65-4EDA-B8A9-1149BB8900EE}" type="pres">
      <dgm:prSet presAssocID="{61D0A297-9D5C-4ACF-BC20-1D04035E6C5B}" presName="rootConnector" presStyleLbl="node3" presStyleIdx="9" presStyleCnt="10"/>
      <dgm:spPr/>
    </dgm:pt>
    <dgm:pt modelId="{46402340-AE37-47AC-840C-CB24DCD1D414}" type="pres">
      <dgm:prSet presAssocID="{61D0A297-9D5C-4ACF-BC20-1D04035E6C5B}" presName="hierChild4" presStyleCnt="0"/>
      <dgm:spPr/>
    </dgm:pt>
    <dgm:pt modelId="{A322096F-FE30-4B15-8F3F-6A2CDA0967A2}" type="pres">
      <dgm:prSet presAssocID="{61D0A297-9D5C-4ACF-BC20-1D04035E6C5B}" presName="hierChild5" presStyleCnt="0"/>
      <dgm:spPr/>
    </dgm:pt>
    <dgm:pt modelId="{05AD9546-CD17-4108-8122-7E8C53A07B94}" type="pres">
      <dgm:prSet presAssocID="{9D845C97-4E4A-4D53-A5A3-B20343D73C78}" presName="hierChild5" presStyleCnt="0"/>
      <dgm:spPr/>
    </dgm:pt>
    <dgm:pt modelId="{E8A79704-9DC2-4133-972F-519A6154FF0A}" type="pres">
      <dgm:prSet presAssocID="{4438185F-EC91-4D62-9FFB-B4698A7759AE}" presName="hierChild3" presStyleCnt="0"/>
      <dgm:spPr/>
    </dgm:pt>
  </dgm:ptLst>
  <dgm:cxnLst>
    <dgm:cxn modelId="{ED27750D-359F-43D5-A4CC-3A8765699C23}" type="presOf" srcId="{270A7FE0-505B-4C6C-958A-28A827860DAD}" destId="{91805774-1944-409A-8512-078C757E32DC}" srcOrd="0" destOrd="0" presId="urn:microsoft.com/office/officeart/2005/8/layout/orgChart1"/>
    <dgm:cxn modelId="{6382B113-CF9A-4BFA-ADAC-6D3FB5B6AA77}" srcId="{55B88221-6F08-41B5-BBBF-3008AF056859}" destId="{E292ED22-F8FB-4272-A8D9-41FF5965B9AB}" srcOrd="2" destOrd="0" parTransId="{270A7FE0-505B-4C6C-958A-28A827860DAD}" sibTransId="{BAFA157F-0475-401F-9D5F-8A7205C10DDD}"/>
    <dgm:cxn modelId="{C4D09319-415E-4CF9-9A68-DFC5FE76F139}" type="presOf" srcId="{F75F51B4-3059-4001-BEE2-29F6477F9DAC}" destId="{D6C3ABB0-5BC4-4BD9-9E0F-058BEC3328DE}" srcOrd="0" destOrd="0" presId="urn:microsoft.com/office/officeart/2005/8/layout/orgChart1"/>
    <dgm:cxn modelId="{6651061B-27C2-4608-B13A-A7B7FE22D200}" type="presOf" srcId="{10AC796A-CB28-4947-A3F7-61CDC289F366}" destId="{B95E0D21-5391-4EC0-8808-CBC3B1109947}" srcOrd="0" destOrd="0" presId="urn:microsoft.com/office/officeart/2005/8/layout/orgChart1"/>
    <dgm:cxn modelId="{717BD31E-E42F-4F33-A982-BE59FD573CCE}" srcId="{2DC38FA8-1302-42C9-9EDB-3B536448DA25}" destId="{CB0FF347-EE22-46E5-831F-E0F244E68931}" srcOrd="1" destOrd="0" parTransId="{480D44C9-13DF-4F5B-BD04-1EFC2B3E5876}" sibTransId="{33C333FD-CA26-4C7C-8F74-82B681AB5EA0}"/>
    <dgm:cxn modelId="{190EC625-3E1E-4D83-9C4B-83ABD72199F2}" type="presOf" srcId="{9D845C97-4E4A-4D53-A5A3-B20343D73C78}" destId="{B2F80064-3DB7-4568-8843-FC24FFA2C246}" srcOrd="0" destOrd="0" presId="urn:microsoft.com/office/officeart/2005/8/layout/orgChart1"/>
    <dgm:cxn modelId="{AFF5A62B-3A17-491D-BDB3-86C3FAD957A1}" srcId="{4438185F-EC91-4D62-9FFB-B4698A7759AE}" destId="{9D845C97-4E4A-4D53-A5A3-B20343D73C78}" srcOrd="2" destOrd="0" parTransId="{423FBB25-CED1-4186-9265-B3BF7810ED5B}" sibTransId="{86A303A9-D88A-4B7E-8693-226CBFD77178}"/>
    <dgm:cxn modelId="{36F19932-FB08-4ADE-B108-2A027DF9AF43}" type="presOf" srcId="{E40882B4-5F7E-4C2B-9A91-8D9E9D65E41F}" destId="{F0611514-3EC5-4D00-9A5B-0653DB9B9CDE}" srcOrd="0" destOrd="0" presId="urn:microsoft.com/office/officeart/2005/8/layout/orgChart1"/>
    <dgm:cxn modelId="{1F915A36-E585-450C-BCDD-2D6729AD6F74}" type="presOf" srcId="{DEB2A248-6FCE-4FE8-ACE8-F95CACAED090}" destId="{371385CC-E35B-4B8C-BF75-22EA90745F5C}" srcOrd="1" destOrd="0" presId="urn:microsoft.com/office/officeart/2005/8/layout/orgChart1"/>
    <dgm:cxn modelId="{FC921838-6089-4BD9-A72A-613771F2E068}" srcId="{4438185F-EC91-4D62-9FFB-B4698A7759AE}" destId="{2DC38FA8-1302-42C9-9EDB-3B536448DA25}" srcOrd="0" destOrd="0" parTransId="{10AC796A-CB28-4947-A3F7-61CDC289F366}" sibTransId="{EB40576E-0681-47CA-9BC5-3517AA720F1D}"/>
    <dgm:cxn modelId="{9787C138-052C-4691-8C76-9F6E1A13083F}" type="presOf" srcId="{E3CB03BD-E8ED-462B-A18F-72FA9CDA3CC9}" destId="{BA0BF594-004E-4B40-8009-47E264866F1E}" srcOrd="0" destOrd="0" presId="urn:microsoft.com/office/officeart/2005/8/layout/orgChart1"/>
    <dgm:cxn modelId="{18BBBD5F-10D4-411A-BE79-9AB4F3E6747C}" type="presOf" srcId="{480D44C9-13DF-4F5B-BD04-1EFC2B3E5876}" destId="{E97EC940-AD19-4179-8CAF-B550913F44CF}" srcOrd="0" destOrd="0" presId="urn:microsoft.com/office/officeart/2005/8/layout/orgChart1"/>
    <dgm:cxn modelId="{6F179162-2BCD-4835-8F77-49885DF9CCD6}" srcId="{9D845C97-4E4A-4D53-A5A3-B20343D73C78}" destId="{2B857845-068F-49F1-A1CC-B05216D89085}" srcOrd="0" destOrd="0" parTransId="{76CDE108-5662-4497-9401-7D5C8A7E3B52}" sibTransId="{067FCFAC-E961-49DD-953D-2A0310E507A3}"/>
    <dgm:cxn modelId="{C4268C63-A623-44B0-B798-7017CA3221E7}" type="presOf" srcId="{423FBB25-CED1-4186-9265-B3BF7810ED5B}" destId="{48019BD2-84AC-44F2-8A9B-0B9DF5F74F6C}" srcOrd="0" destOrd="0" presId="urn:microsoft.com/office/officeart/2005/8/layout/orgChart1"/>
    <dgm:cxn modelId="{8E6FF165-3C27-40CB-961A-44687CE6F22C}" srcId="{9D845C97-4E4A-4D53-A5A3-B20343D73C78}" destId="{42648220-2D3A-4869-AB27-573076606BAD}" srcOrd="2" destOrd="0" parTransId="{F75F51B4-3059-4001-BEE2-29F6477F9DAC}" sibTransId="{56A382B3-A6CC-44DD-8C49-E9993CDEB8C0}"/>
    <dgm:cxn modelId="{887A1E46-A0B0-4B7E-9C11-1E4AD1121C9D}" srcId="{8B3A4994-D059-4FFB-84BF-03150C23C873}" destId="{4438185F-EC91-4D62-9FFB-B4698A7759AE}" srcOrd="0" destOrd="0" parTransId="{119732A8-6732-45F0-8CE1-C0A9C7A44C14}" sibTransId="{9AAE9CCC-624A-4426-92B3-6BE3AA770363}"/>
    <dgm:cxn modelId="{54BC2267-5E92-4796-AF85-885AD7B166CA}" type="presOf" srcId="{E3CB03BD-E8ED-462B-A18F-72FA9CDA3CC9}" destId="{0D97A894-FF1E-4CB2-8B13-7ACA84B82CC1}" srcOrd="1" destOrd="0" presId="urn:microsoft.com/office/officeart/2005/8/layout/orgChart1"/>
    <dgm:cxn modelId="{C33C6667-E792-4AB1-8DD7-00CA8A86AC2D}" type="presOf" srcId="{76CDE108-5662-4497-9401-7D5C8A7E3B52}" destId="{A8EA10FF-B8A0-4149-B921-8E263278B660}" srcOrd="0" destOrd="0" presId="urn:microsoft.com/office/officeart/2005/8/layout/orgChart1"/>
    <dgm:cxn modelId="{34169C6C-55CB-4095-AD99-D6D690FC222E}" srcId="{55B88221-6F08-41B5-BBBF-3008AF056859}" destId="{E94D24BB-3935-4090-ADA2-7C9DBAB298C5}" srcOrd="1" destOrd="0" parTransId="{1035092C-DAB4-4E4C-8BCF-4B73CC04CC12}" sibTransId="{9B01D566-2E67-4612-A8AA-CD92A315902F}"/>
    <dgm:cxn modelId="{3E006550-0CCD-4526-A7C2-90C16C010B1E}" type="presOf" srcId="{0E9F0B7B-46AE-4C1F-86E8-549CEC0EB962}" destId="{158831E8-84B1-49D4-89A1-75AC00DBEFD0}" srcOrd="0" destOrd="0" presId="urn:microsoft.com/office/officeart/2005/8/layout/orgChart1"/>
    <dgm:cxn modelId="{E6CA5353-AD5A-4153-A0BE-E94E11CA00BC}" type="presOf" srcId="{DEB2A248-6FCE-4FE8-ACE8-F95CACAED090}" destId="{A78BB1E1-9247-4DCC-829F-6BE76090F44C}" srcOrd="0" destOrd="0" presId="urn:microsoft.com/office/officeart/2005/8/layout/orgChart1"/>
    <dgm:cxn modelId="{B3A9EA53-5081-4E5F-B6DE-E6703837B661}" type="presOf" srcId="{D298830E-DB4B-4FB6-8A1C-FE9D30F8188C}" destId="{3C010495-E84A-413E-861D-8B7C9265A8BD}" srcOrd="0" destOrd="0" presId="urn:microsoft.com/office/officeart/2005/8/layout/orgChart1"/>
    <dgm:cxn modelId="{2900EA74-D2E7-4B18-B9C5-C5ECD4613296}" type="presOf" srcId="{61D0A297-9D5C-4ACF-BC20-1D04035E6C5B}" destId="{152F699D-71F2-486B-96F1-2B487D3E966B}" srcOrd="0" destOrd="0" presId="urn:microsoft.com/office/officeart/2005/8/layout/orgChart1"/>
    <dgm:cxn modelId="{EA9AFF5A-8993-45F0-82FE-302B9AAA3C7E}" type="presOf" srcId="{1035092C-DAB4-4E4C-8BCF-4B73CC04CC12}" destId="{CBB93FD4-FE16-4463-9322-86F2D125E1B6}" srcOrd="0" destOrd="0" presId="urn:microsoft.com/office/officeart/2005/8/layout/orgChart1"/>
    <dgm:cxn modelId="{2E1B937B-EB92-4986-9348-74AB89BCDFF4}" srcId="{9D845C97-4E4A-4D53-A5A3-B20343D73C78}" destId="{E40882B4-5F7E-4C2B-9A91-8D9E9D65E41F}" srcOrd="1" destOrd="0" parTransId="{40030562-259A-4268-B799-56A530090643}" sibTransId="{CB2E7312-0522-42F1-95F4-21847182BDF4}"/>
    <dgm:cxn modelId="{B0CDC586-FC44-4858-ABA7-34560C96BFC8}" type="presOf" srcId="{42648220-2D3A-4869-AB27-573076606BAD}" destId="{DA68E983-87B0-44EC-B47C-572701D05E0E}" srcOrd="0" destOrd="0" presId="urn:microsoft.com/office/officeart/2005/8/layout/orgChart1"/>
    <dgm:cxn modelId="{FC57D686-D78C-4E8F-B29F-F92ABB55435C}" type="presOf" srcId="{40030562-259A-4268-B799-56A530090643}" destId="{E639B61C-7577-472F-B685-0073820FEA0C}" srcOrd="0" destOrd="0" presId="urn:microsoft.com/office/officeart/2005/8/layout/orgChart1"/>
    <dgm:cxn modelId="{2DC24188-3AA3-46E7-A6FE-8D29D88F4AED}" type="presOf" srcId="{E94D24BB-3935-4090-ADA2-7C9DBAB298C5}" destId="{66D55E89-A3FB-4A7C-B4F8-5FEA31190E8D}" srcOrd="1" destOrd="0" presId="urn:microsoft.com/office/officeart/2005/8/layout/orgChart1"/>
    <dgm:cxn modelId="{19D9AB8F-5529-460C-B81E-AEE41FDC8599}" type="presOf" srcId="{63F7AD3A-35F6-4558-ABCC-47CD231F7750}" destId="{9FD8481D-34DC-40E1-B402-76A92EEFA0EF}" srcOrd="0" destOrd="0" presId="urn:microsoft.com/office/officeart/2005/8/layout/orgChart1"/>
    <dgm:cxn modelId="{6171C294-8F2C-4C20-B414-414ED818E96A}" type="presOf" srcId="{B230329C-7B2B-478C-8235-B4B45AF45E3B}" destId="{DBD2BF58-5D07-4F58-BB49-4DA702019BCB}" srcOrd="0" destOrd="0" presId="urn:microsoft.com/office/officeart/2005/8/layout/orgChart1"/>
    <dgm:cxn modelId="{2970F79C-0B73-491A-BB8F-FA3DB65CC473}" type="presOf" srcId="{61D0A297-9D5C-4ACF-BC20-1D04035E6C5B}" destId="{32368D3C-6D65-4EDA-B8A9-1149BB8900EE}" srcOrd="1" destOrd="0" presId="urn:microsoft.com/office/officeart/2005/8/layout/orgChart1"/>
    <dgm:cxn modelId="{7AC2B99F-B1FD-4584-8879-2B3997313D78}" srcId="{2DC38FA8-1302-42C9-9EDB-3B536448DA25}" destId="{E3CB03BD-E8ED-462B-A18F-72FA9CDA3CC9}" srcOrd="2" destOrd="0" parTransId="{0E9F0B7B-46AE-4C1F-86E8-549CEC0EB962}" sibTransId="{9DD4948F-CF00-464B-8866-B641D7433E42}"/>
    <dgm:cxn modelId="{7DE150A1-06A4-4998-A66C-4B56AEF0CC23}" type="presOf" srcId="{8B3A4994-D059-4FFB-84BF-03150C23C873}" destId="{5B1074FB-40BD-4378-A7C6-AF8DEB56F478}" srcOrd="0" destOrd="0" presId="urn:microsoft.com/office/officeart/2005/8/layout/orgChart1"/>
    <dgm:cxn modelId="{CBC3B1A7-1D4D-4754-A862-18149765B5CC}" type="presOf" srcId="{42648220-2D3A-4869-AB27-573076606BAD}" destId="{1A3DFA54-1EFA-4C69-8557-BAA767B6A8E6}" srcOrd="1" destOrd="0" presId="urn:microsoft.com/office/officeart/2005/8/layout/orgChart1"/>
    <dgm:cxn modelId="{470517AD-F432-4738-A4BE-D428FB436242}" srcId="{4438185F-EC91-4D62-9FFB-B4698A7759AE}" destId="{55B88221-6F08-41B5-BBBF-3008AF056859}" srcOrd="1" destOrd="0" parTransId="{D298830E-DB4B-4FB6-8A1C-FE9D30F8188C}" sibTransId="{58D217C0-A54C-41A2-B4F5-366057281E7A}"/>
    <dgm:cxn modelId="{B875DAB4-B948-42C7-97C4-D693E871ED55}" type="presOf" srcId="{E40882B4-5F7E-4C2B-9A91-8D9E9D65E41F}" destId="{53FEEB3B-2CCE-4B1B-92FD-E853CFDC2F41}" srcOrd="1" destOrd="0" presId="urn:microsoft.com/office/officeart/2005/8/layout/orgChart1"/>
    <dgm:cxn modelId="{C6D23CB5-2715-4B3A-9711-69D00D881CA8}" srcId="{9D845C97-4E4A-4D53-A5A3-B20343D73C78}" destId="{61D0A297-9D5C-4ACF-BC20-1D04035E6C5B}" srcOrd="3" destOrd="0" parTransId="{63F7AD3A-35F6-4558-ABCC-47CD231F7750}" sibTransId="{B56671B0-3D9F-4CCF-95A7-0BDBC7DB65BD}"/>
    <dgm:cxn modelId="{9AE07ABD-2AF0-481A-B23B-5A0DB5705DB3}" type="presOf" srcId="{2DC38FA8-1302-42C9-9EDB-3B536448DA25}" destId="{244ED72C-7692-4FE8-BD55-456F1EE19AE0}" srcOrd="0" destOrd="0" presId="urn:microsoft.com/office/officeart/2005/8/layout/orgChart1"/>
    <dgm:cxn modelId="{57DABFBE-76A1-4667-BF0A-B3D5AEF8A0F2}" type="presOf" srcId="{2B857845-068F-49F1-A1CC-B05216D89085}" destId="{07151F7E-1669-48AD-B201-50F11CC1F597}" srcOrd="1" destOrd="0" presId="urn:microsoft.com/office/officeart/2005/8/layout/orgChart1"/>
    <dgm:cxn modelId="{9B8E92C0-041E-43E5-90B8-46114DB89EB1}" type="presOf" srcId="{4438185F-EC91-4D62-9FFB-B4698A7759AE}" destId="{1F0FE7DE-4143-4BD1-8157-D0C11C3D849D}" srcOrd="0" destOrd="0" presId="urn:microsoft.com/office/officeart/2005/8/layout/orgChart1"/>
    <dgm:cxn modelId="{055E5CC5-54EA-4A31-A32F-EB2BC2BC8B51}" type="presOf" srcId="{2B857845-068F-49F1-A1CC-B05216D89085}" destId="{8B5BBFF7-59CC-4E9F-9EB2-E5C0D4DB35EA}" srcOrd="0" destOrd="0" presId="urn:microsoft.com/office/officeart/2005/8/layout/orgChart1"/>
    <dgm:cxn modelId="{FC292BC6-7C2C-4AEE-925F-70D2A78C731A}" type="presOf" srcId="{B230329C-7B2B-478C-8235-B4B45AF45E3B}" destId="{18BA882D-663D-4E40-8541-A89BEF0E824F}" srcOrd="1" destOrd="0" presId="urn:microsoft.com/office/officeart/2005/8/layout/orgChart1"/>
    <dgm:cxn modelId="{42097AD0-643D-4FBA-ACB2-C9B11F2A2B12}" type="presOf" srcId="{E292ED22-F8FB-4272-A8D9-41FF5965B9AB}" destId="{BE5BF80C-D28A-4EF6-B867-2213D205AE97}" srcOrd="0" destOrd="0" presId="urn:microsoft.com/office/officeart/2005/8/layout/orgChart1"/>
    <dgm:cxn modelId="{C4B00AD2-A45F-4C3C-A704-DFE95FEC5944}" type="presOf" srcId="{2DC38FA8-1302-42C9-9EDB-3B536448DA25}" destId="{34836081-0F43-4438-BD54-480BEE5AB68A}" srcOrd="1" destOrd="0" presId="urn:microsoft.com/office/officeart/2005/8/layout/orgChart1"/>
    <dgm:cxn modelId="{749345D5-04B5-4875-8EB1-ADB441253A84}" type="presOf" srcId="{CB0FF347-EE22-46E5-831F-E0F244E68931}" destId="{253FAE7F-96D5-4ABC-84B5-8C1BCF84D6D4}" srcOrd="0" destOrd="0" presId="urn:microsoft.com/office/officeart/2005/8/layout/orgChart1"/>
    <dgm:cxn modelId="{269552D7-4046-4D60-8428-DEA9CDAFB221}" srcId="{2DC38FA8-1302-42C9-9EDB-3B536448DA25}" destId="{B230329C-7B2B-478C-8235-B4B45AF45E3B}" srcOrd="0" destOrd="0" parTransId="{C55B068A-FEAA-4AFB-A485-6A47C72ABF55}" sibTransId="{E846F6C7-2EFB-49F9-8149-EBAA2116A3C2}"/>
    <dgm:cxn modelId="{55AC51D8-A2D2-4B46-988D-9AA81CE592B4}" type="presOf" srcId="{CB0FF347-EE22-46E5-831F-E0F244E68931}" destId="{8DAB4C0A-43B6-4F9D-AD73-879F0102BF62}" srcOrd="1" destOrd="0" presId="urn:microsoft.com/office/officeart/2005/8/layout/orgChart1"/>
    <dgm:cxn modelId="{218F0AE4-79CD-4ADA-9E4C-74F5ECB4BC9F}" type="presOf" srcId="{9D845C97-4E4A-4D53-A5A3-B20343D73C78}" destId="{7279560B-D16F-4D8D-B342-C3C3077A0EB5}" srcOrd="1" destOrd="0" presId="urn:microsoft.com/office/officeart/2005/8/layout/orgChart1"/>
    <dgm:cxn modelId="{B2ADE8E5-C808-4843-AED4-DDC700BC77FB}" type="presOf" srcId="{E94D24BB-3935-4090-ADA2-7C9DBAB298C5}" destId="{737CE348-03FC-46E2-88B3-CF12FEF619FE}" srcOrd="0" destOrd="0" presId="urn:microsoft.com/office/officeart/2005/8/layout/orgChart1"/>
    <dgm:cxn modelId="{A1A516E8-3DBB-4289-BBA9-A58C1F1AC4CF}" type="presOf" srcId="{4438185F-EC91-4D62-9FFB-B4698A7759AE}" destId="{029E239C-867F-46E4-AA2E-7DBFB3465993}" srcOrd="1" destOrd="0" presId="urn:microsoft.com/office/officeart/2005/8/layout/orgChart1"/>
    <dgm:cxn modelId="{CB193DE8-CEE7-4DA4-9AF7-8251A872C663}" type="presOf" srcId="{55B88221-6F08-41B5-BBBF-3008AF056859}" destId="{F11522A0-4190-407F-94A7-72533F91E08F}" srcOrd="1" destOrd="0" presId="urn:microsoft.com/office/officeart/2005/8/layout/orgChart1"/>
    <dgm:cxn modelId="{9CD2BFEC-8D1A-4AD9-86D2-8A87E3462678}" type="presOf" srcId="{55B88221-6F08-41B5-BBBF-3008AF056859}" destId="{E2CCDD69-4161-4203-8F8D-FFF80EE7A6DD}" srcOrd="0" destOrd="0" presId="urn:microsoft.com/office/officeart/2005/8/layout/orgChart1"/>
    <dgm:cxn modelId="{FA9788EE-EAEB-4709-BE52-7758065D27EA}" type="presOf" srcId="{F8904543-1241-4C2E-96E4-244266A32D06}" destId="{945A1E35-44AA-44F1-B236-599862CC63AE}" srcOrd="0" destOrd="0" presId="urn:microsoft.com/office/officeart/2005/8/layout/orgChart1"/>
    <dgm:cxn modelId="{EF7150F3-064F-446D-8774-6160B990047C}" type="presOf" srcId="{C55B068A-FEAA-4AFB-A485-6A47C72ABF55}" destId="{6B3D09AD-E274-479D-923B-3B98BB98D0DA}" srcOrd="0" destOrd="0" presId="urn:microsoft.com/office/officeart/2005/8/layout/orgChart1"/>
    <dgm:cxn modelId="{48CFFCFA-8923-4D44-A1CE-F0DA3D08E8BA}" srcId="{55B88221-6F08-41B5-BBBF-3008AF056859}" destId="{DEB2A248-6FCE-4FE8-ACE8-F95CACAED090}" srcOrd="0" destOrd="0" parTransId="{F8904543-1241-4C2E-96E4-244266A32D06}" sibTransId="{8ED1D5EB-4898-4495-A203-4F6B47563E89}"/>
    <dgm:cxn modelId="{4EBCA8FB-DC0E-42E8-8715-3DB25CD28F2D}" type="presOf" srcId="{E292ED22-F8FB-4272-A8D9-41FF5965B9AB}" destId="{681A1366-CC59-4E14-B5A4-D2422E554425}" srcOrd="1" destOrd="0" presId="urn:microsoft.com/office/officeart/2005/8/layout/orgChart1"/>
    <dgm:cxn modelId="{64F22B74-AC25-44A2-9645-730017E31A86}" type="presParOf" srcId="{5B1074FB-40BD-4378-A7C6-AF8DEB56F478}" destId="{56DBDA5B-D33F-4F2E-9C8A-BE6F2F4FDB7C}" srcOrd="0" destOrd="0" presId="urn:microsoft.com/office/officeart/2005/8/layout/orgChart1"/>
    <dgm:cxn modelId="{05CD4EE5-3242-4FEE-83AD-9A7E9D7BECF6}" type="presParOf" srcId="{56DBDA5B-D33F-4F2E-9C8A-BE6F2F4FDB7C}" destId="{972621CE-3F42-4748-9B4F-824804961162}" srcOrd="0" destOrd="0" presId="urn:microsoft.com/office/officeart/2005/8/layout/orgChart1"/>
    <dgm:cxn modelId="{53FF0001-7A6A-40DB-8311-C8AF8554A4E2}" type="presParOf" srcId="{972621CE-3F42-4748-9B4F-824804961162}" destId="{1F0FE7DE-4143-4BD1-8157-D0C11C3D849D}" srcOrd="0" destOrd="0" presId="urn:microsoft.com/office/officeart/2005/8/layout/orgChart1"/>
    <dgm:cxn modelId="{AD142E0D-C2CC-40DA-A36F-7A032DD5D88F}" type="presParOf" srcId="{972621CE-3F42-4748-9B4F-824804961162}" destId="{029E239C-867F-46E4-AA2E-7DBFB3465993}" srcOrd="1" destOrd="0" presId="urn:microsoft.com/office/officeart/2005/8/layout/orgChart1"/>
    <dgm:cxn modelId="{45B19647-5651-4B89-80A0-862C88A3CFB2}" type="presParOf" srcId="{56DBDA5B-D33F-4F2E-9C8A-BE6F2F4FDB7C}" destId="{5FE3EF15-1059-42F5-A79A-3104287B3D65}" srcOrd="1" destOrd="0" presId="urn:microsoft.com/office/officeart/2005/8/layout/orgChart1"/>
    <dgm:cxn modelId="{CFC9982C-D9EC-4962-8C26-4BE2935E061F}" type="presParOf" srcId="{5FE3EF15-1059-42F5-A79A-3104287B3D65}" destId="{B95E0D21-5391-4EC0-8808-CBC3B1109947}" srcOrd="0" destOrd="0" presId="urn:microsoft.com/office/officeart/2005/8/layout/orgChart1"/>
    <dgm:cxn modelId="{8960769A-982F-401F-B9EA-73FD4276195C}" type="presParOf" srcId="{5FE3EF15-1059-42F5-A79A-3104287B3D65}" destId="{B4A1B997-E104-48AE-B2CB-2C82F70D9018}" srcOrd="1" destOrd="0" presId="urn:microsoft.com/office/officeart/2005/8/layout/orgChart1"/>
    <dgm:cxn modelId="{C8A8E754-C17B-4359-91C5-8630CE6A7935}" type="presParOf" srcId="{B4A1B997-E104-48AE-B2CB-2C82F70D9018}" destId="{316C2D55-90C5-4751-AFF6-A25314B5A64D}" srcOrd="0" destOrd="0" presId="urn:microsoft.com/office/officeart/2005/8/layout/orgChart1"/>
    <dgm:cxn modelId="{4F8387E6-98B0-4484-9CAA-7F2AA43D7784}" type="presParOf" srcId="{316C2D55-90C5-4751-AFF6-A25314B5A64D}" destId="{244ED72C-7692-4FE8-BD55-456F1EE19AE0}" srcOrd="0" destOrd="0" presId="urn:microsoft.com/office/officeart/2005/8/layout/orgChart1"/>
    <dgm:cxn modelId="{8E4D4FDB-14D8-49BD-9452-20D5977E38E5}" type="presParOf" srcId="{316C2D55-90C5-4751-AFF6-A25314B5A64D}" destId="{34836081-0F43-4438-BD54-480BEE5AB68A}" srcOrd="1" destOrd="0" presId="urn:microsoft.com/office/officeart/2005/8/layout/orgChart1"/>
    <dgm:cxn modelId="{32DA85C2-BA28-4BB8-B53E-C852432A4779}" type="presParOf" srcId="{B4A1B997-E104-48AE-B2CB-2C82F70D9018}" destId="{52311A5A-90FA-488E-AB6F-A8EC595DBAFD}" srcOrd="1" destOrd="0" presId="urn:microsoft.com/office/officeart/2005/8/layout/orgChart1"/>
    <dgm:cxn modelId="{28C79D06-042C-4E55-BFA9-DE56968B9A78}" type="presParOf" srcId="{52311A5A-90FA-488E-AB6F-A8EC595DBAFD}" destId="{6B3D09AD-E274-479D-923B-3B98BB98D0DA}" srcOrd="0" destOrd="0" presId="urn:microsoft.com/office/officeart/2005/8/layout/orgChart1"/>
    <dgm:cxn modelId="{8DF95E88-4A92-4A9D-9C5F-0162782E6A29}" type="presParOf" srcId="{52311A5A-90FA-488E-AB6F-A8EC595DBAFD}" destId="{3FFEBC0A-A55A-4535-9540-A86D2C2A83FC}" srcOrd="1" destOrd="0" presId="urn:microsoft.com/office/officeart/2005/8/layout/orgChart1"/>
    <dgm:cxn modelId="{0D553C59-7B4F-4821-BB98-0FBEA3AC3DD7}" type="presParOf" srcId="{3FFEBC0A-A55A-4535-9540-A86D2C2A83FC}" destId="{5771B57E-96A5-4B7B-8EEE-353E0108F68C}" srcOrd="0" destOrd="0" presId="urn:microsoft.com/office/officeart/2005/8/layout/orgChart1"/>
    <dgm:cxn modelId="{58249785-ACE6-4A26-ABB8-C681F066A745}" type="presParOf" srcId="{5771B57E-96A5-4B7B-8EEE-353E0108F68C}" destId="{DBD2BF58-5D07-4F58-BB49-4DA702019BCB}" srcOrd="0" destOrd="0" presId="urn:microsoft.com/office/officeart/2005/8/layout/orgChart1"/>
    <dgm:cxn modelId="{7DD0921C-3C9A-45BA-99BC-F1B9B248E162}" type="presParOf" srcId="{5771B57E-96A5-4B7B-8EEE-353E0108F68C}" destId="{18BA882D-663D-4E40-8541-A89BEF0E824F}" srcOrd="1" destOrd="0" presId="urn:microsoft.com/office/officeart/2005/8/layout/orgChart1"/>
    <dgm:cxn modelId="{E7C5F902-7172-462E-96BA-A7C8ABA74E06}" type="presParOf" srcId="{3FFEBC0A-A55A-4535-9540-A86D2C2A83FC}" destId="{BB53EBAC-EBD5-4B3B-ADCF-6EA3407EBEFA}" srcOrd="1" destOrd="0" presId="urn:microsoft.com/office/officeart/2005/8/layout/orgChart1"/>
    <dgm:cxn modelId="{29E6C6ED-9152-4639-B841-6DF8012F0022}" type="presParOf" srcId="{3FFEBC0A-A55A-4535-9540-A86D2C2A83FC}" destId="{DE16C498-2F24-4A3A-A785-2162527BFAE0}" srcOrd="2" destOrd="0" presId="urn:microsoft.com/office/officeart/2005/8/layout/orgChart1"/>
    <dgm:cxn modelId="{E40D09B1-1608-423F-BE13-351E4EBBE991}" type="presParOf" srcId="{52311A5A-90FA-488E-AB6F-A8EC595DBAFD}" destId="{E97EC940-AD19-4179-8CAF-B550913F44CF}" srcOrd="2" destOrd="0" presId="urn:microsoft.com/office/officeart/2005/8/layout/orgChart1"/>
    <dgm:cxn modelId="{BA3C4597-B227-41B1-9021-26F2A2160055}" type="presParOf" srcId="{52311A5A-90FA-488E-AB6F-A8EC595DBAFD}" destId="{24820E6B-BEBD-4AFB-9021-BAB5D992357C}" srcOrd="3" destOrd="0" presId="urn:microsoft.com/office/officeart/2005/8/layout/orgChart1"/>
    <dgm:cxn modelId="{7C8534F7-AFEB-4D0C-8B52-667AE9B70DF0}" type="presParOf" srcId="{24820E6B-BEBD-4AFB-9021-BAB5D992357C}" destId="{CA7F4111-73F4-47A2-8EEF-76CF5C6B40BB}" srcOrd="0" destOrd="0" presId="urn:microsoft.com/office/officeart/2005/8/layout/orgChart1"/>
    <dgm:cxn modelId="{261D7D61-5C5E-4320-A947-BC1910356B10}" type="presParOf" srcId="{CA7F4111-73F4-47A2-8EEF-76CF5C6B40BB}" destId="{253FAE7F-96D5-4ABC-84B5-8C1BCF84D6D4}" srcOrd="0" destOrd="0" presId="urn:microsoft.com/office/officeart/2005/8/layout/orgChart1"/>
    <dgm:cxn modelId="{038CEBCB-4C58-4EA3-A495-722617AE3E48}" type="presParOf" srcId="{CA7F4111-73F4-47A2-8EEF-76CF5C6B40BB}" destId="{8DAB4C0A-43B6-4F9D-AD73-879F0102BF62}" srcOrd="1" destOrd="0" presId="urn:microsoft.com/office/officeart/2005/8/layout/orgChart1"/>
    <dgm:cxn modelId="{18D007CC-3C2D-4CA8-A584-61AC4A5E7C14}" type="presParOf" srcId="{24820E6B-BEBD-4AFB-9021-BAB5D992357C}" destId="{4AFBE9B6-D857-4A6A-9D30-CBDAB004BED8}" srcOrd="1" destOrd="0" presId="urn:microsoft.com/office/officeart/2005/8/layout/orgChart1"/>
    <dgm:cxn modelId="{E382383E-385E-47FD-A244-76003B2C0029}" type="presParOf" srcId="{24820E6B-BEBD-4AFB-9021-BAB5D992357C}" destId="{D79AFE37-A7E7-4B70-8401-49D4529650C6}" srcOrd="2" destOrd="0" presId="urn:microsoft.com/office/officeart/2005/8/layout/orgChart1"/>
    <dgm:cxn modelId="{E9416E6A-0B3E-4908-B905-B093060258B6}" type="presParOf" srcId="{52311A5A-90FA-488E-AB6F-A8EC595DBAFD}" destId="{158831E8-84B1-49D4-89A1-75AC00DBEFD0}" srcOrd="4" destOrd="0" presId="urn:microsoft.com/office/officeart/2005/8/layout/orgChart1"/>
    <dgm:cxn modelId="{D46DC8DE-0D7C-4D5C-8DFF-8FF01C31C78E}" type="presParOf" srcId="{52311A5A-90FA-488E-AB6F-A8EC595DBAFD}" destId="{8C0B1870-3E66-43B6-BEF6-70FA647DE82B}" srcOrd="5" destOrd="0" presId="urn:microsoft.com/office/officeart/2005/8/layout/orgChart1"/>
    <dgm:cxn modelId="{F53F95B3-BE62-4200-A74B-B89F1B22DB81}" type="presParOf" srcId="{8C0B1870-3E66-43B6-BEF6-70FA647DE82B}" destId="{0D0DF887-1062-4AC4-996B-966C117C1458}" srcOrd="0" destOrd="0" presId="urn:microsoft.com/office/officeart/2005/8/layout/orgChart1"/>
    <dgm:cxn modelId="{7CA47E6F-DD0C-4543-B838-FB1775A7DFCA}" type="presParOf" srcId="{0D0DF887-1062-4AC4-996B-966C117C1458}" destId="{BA0BF594-004E-4B40-8009-47E264866F1E}" srcOrd="0" destOrd="0" presId="urn:microsoft.com/office/officeart/2005/8/layout/orgChart1"/>
    <dgm:cxn modelId="{B8BA0983-5BBB-4F49-883D-062E7F330014}" type="presParOf" srcId="{0D0DF887-1062-4AC4-996B-966C117C1458}" destId="{0D97A894-FF1E-4CB2-8B13-7ACA84B82CC1}" srcOrd="1" destOrd="0" presId="urn:microsoft.com/office/officeart/2005/8/layout/orgChart1"/>
    <dgm:cxn modelId="{5E70DDFD-EB7B-4FB1-AA65-5E2D1D65BB43}" type="presParOf" srcId="{8C0B1870-3E66-43B6-BEF6-70FA647DE82B}" destId="{55B81E91-1FF9-4ADF-9E29-E636C70D1F59}" srcOrd="1" destOrd="0" presId="urn:microsoft.com/office/officeart/2005/8/layout/orgChart1"/>
    <dgm:cxn modelId="{530050E0-09F1-4772-ACFD-C1399D8B73DD}" type="presParOf" srcId="{8C0B1870-3E66-43B6-BEF6-70FA647DE82B}" destId="{6C80897E-CBC2-434D-82EF-0CC4023812F7}" srcOrd="2" destOrd="0" presId="urn:microsoft.com/office/officeart/2005/8/layout/orgChart1"/>
    <dgm:cxn modelId="{1F280E07-A51E-479B-A09D-1E14741E4B32}" type="presParOf" srcId="{B4A1B997-E104-48AE-B2CB-2C82F70D9018}" destId="{328D3611-7776-4B6B-A6DB-8D11CC1E159A}" srcOrd="2" destOrd="0" presId="urn:microsoft.com/office/officeart/2005/8/layout/orgChart1"/>
    <dgm:cxn modelId="{62EE3911-4915-4B0F-B438-C6C602701CAA}" type="presParOf" srcId="{5FE3EF15-1059-42F5-A79A-3104287B3D65}" destId="{3C010495-E84A-413E-861D-8B7C9265A8BD}" srcOrd="2" destOrd="0" presId="urn:microsoft.com/office/officeart/2005/8/layout/orgChart1"/>
    <dgm:cxn modelId="{374BCEC7-3BD7-4D72-BF8D-6893EB998E1D}" type="presParOf" srcId="{5FE3EF15-1059-42F5-A79A-3104287B3D65}" destId="{423879F5-2901-492F-B639-957012FF1690}" srcOrd="3" destOrd="0" presId="urn:microsoft.com/office/officeart/2005/8/layout/orgChart1"/>
    <dgm:cxn modelId="{E4DF33D5-1E06-4898-B0F0-0EA2D837FAC1}" type="presParOf" srcId="{423879F5-2901-492F-B639-957012FF1690}" destId="{A57F76C9-83A2-4A41-9D40-144710F0EC29}" srcOrd="0" destOrd="0" presId="urn:microsoft.com/office/officeart/2005/8/layout/orgChart1"/>
    <dgm:cxn modelId="{D5082126-628D-4E94-B406-6966FB9F7C7E}" type="presParOf" srcId="{A57F76C9-83A2-4A41-9D40-144710F0EC29}" destId="{E2CCDD69-4161-4203-8F8D-FFF80EE7A6DD}" srcOrd="0" destOrd="0" presId="urn:microsoft.com/office/officeart/2005/8/layout/orgChart1"/>
    <dgm:cxn modelId="{623D104D-8DF0-4F9F-8CB0-936A4E2F80D9}" type="presParOf" srcId="{A57F76C9-83A2-4A41-9D40-144710F0EC29}" destId="{F11522A0-4190-407F-94A7-72533F91E08F}" srcOrd="1" destOrd="0" presId="urn:microsoft.com/office/officeart/2005/8/layout/orgChart1"/>
    <dgm:cxn modelId="{8115FFDF-9152-4542-8F7B-5A625109DB77}" type="presParOf" srcId="{423879F5-2901-492F-B639-957012FF1690}" destId="{9CAADF5B-42A5-463E-8B24-FDBA604A18EA}" srcOrd="1" destOrd="0" presId="urn:microsoft.com/office/officeart/2005/8/layout/orgChart1"/>
    <dgm:cxn modelId="{B90E70B6-38F6-4FC0-B344-E8E1A2478D0E}" type="presParOf" srcId="{9CAADF5B-42A5-463E-8B24-FDBA604A18EA}" destId="{945A1E35-44AA-44F1-B236-599862CC63AE}" srcOrd="0" destOrd="0" presId="urn:microsoft.com/office/officeart/2005/8/layout/orgChart1"/>
    <dgm:cxn modelId="{7F1ADB9D-94D6-4227-8AF6-A721D4A889FE}" type="presParOf" srcId="{9CAADF5B-42A5-463E-8B24-FDBA604A18EA}" destId="{E21BE0C1-7FDF-402A-8ED7-C4EED4BFCCF7}" srcOrd="1" destOrd="0" presId="urn:microsoft.com/office/officeart/2005/8/layout/orgChart1"/>
    <dgm:cxn modelId="{155F0AEF-3802-4E0D-A9FD-71C781B5C740}" type="presParOf" srcId="{E21BE0C1-7FDF-402A-8ED7-C4EED4BFCCF7}" destId="{2CDC3EFD-3272-4B98-9F0A-2B451DAD47CA}" srcOrd="0" destOrd="0" presId="urn:microsoft.com/office/officeart/2005/8/layout/orgChart1"/>
    <dgm:cxn modelId="{43B1C0C8-6662-4B3D-A45A-8DF5E635E785}" type="presParOf" srcId="{2CDC3EFD-3272-4B98-9F0A-2B451DAD47CA}" destId="{A78BB1E1-9247-4DCC-829F-6BE76090F44C}" srcOrd="0" destOrd="0" presId="urn:microsoft.com/office/officeart/2005/8/layout/orgChart1"/>
    <dgm:cxn modelId="{533CF3B3-EEF0-4A71-8118-CAF56A7C590F}" type="presParOf" srcId="{2CDC3EFD-3272-4B98-9F0A-2B451DAD47CA}" destId="{371385CC-E35B-4B8C-BF75-22EA90745F5C}" srcOrd="1" destOrd="0" presId="urn:microsoft.com/office/officeart/2005/8/layout/orgChart1"/>
    <dgm:cxn modelId="{91A0D6A7-CD05-4BE2-89B1-E635D17FAB89}" type="presParOf" srcId="{E21BE0C1-7FDF-402A-8ED7-C4EED4BFCCF7}" destId="{EF7DE342-D194-476B-B847-75BCCC7C890E}" srcOrd="1" destOrd="0" presId="urn:microsoft.com/office/officeart/2005/8/layout/orgChart1"/>
    <dgm:cxn modelId="{293991DF-19B8-4BBD-88C5-B1C9B9B53DCF}" type="presParOf" srcId="{E21BE0C1-7FDF-402A-8ED7-C4EED4BFCCF7}" destId="{FF2F1C6F-FEC3-448F-A9B3-66BE24218843}" srcOrd="2" destOrd="0" presId="urn:microsoft.com/office/officeart/2005/8/layout/orgChart1"/>
    <dgm:cxn modelId="{2B39B837-EBF7-47E0-AC9F-BF533C59BA03}" type="presParOf" srcId="{9CAADF5B-42A5-463E-8B24-FDBA604A18EA}" destId="{CBB93FD4-FE16-4463-9322-86F2D125E1B6}" srcOrd="2" destOrd="0" presId="urn:microsoft.com/office/officeart/2005/8/layout/orgChart1"/>
    <dgm:cxn modelId="{AE0DC176-0701-418F-9330-30F107FC7C55}" type="presParOf" srcId="{9CAADF5B-42A5-463E-8B24-FDBA604A18EA}" destId="{65F8CBE3-D1C5-4C07-B4C2-C5FD8C370B24}" srcOrd="3" destOrd="0" presId="urn:microsoft.com/office/officeart/2005/8/layout/orgChart1"/>
    <dgm:cxn modelId="{81E0652E-0EDD-4A5A-AF4A-C4B62396DEFF}" type="presParOf" srcId="{65F8CBE3-D1C5-4C07-B4C2-C5FD8C370B24}" destId="{52EADD65-9DF1-460F-AE4B-CC5D4B1A0D02}" srcOrd="0" destOrd="0" presId="urn:microsoft.com/office/officeart/2005/8/layout/orgChart1"/>
    <dgm:cxn modelId="{2A8A7AA7-0B68-468F-B9C8-AE4C37E710A5}" type="presParOf" srcId="{52EADD65-9DF1-460F-AE4B-CC5D4B1A0D02}" destId="{737CE348-03FC-46E2-88B3-CF12FEF619FE}" srcOrd="0" destOrd="0" presId="urn:microsoft.com/office/officeart/2005/8/layout/orgChart1"/>
    <dgm:cxn modelId="{7E309DEC-2D27-4F45-BC46-F58FFD2EA28A}" type="presParOf" srcId="{52EADD65-9DF1-460F-AE4B-CC5D4B1A0D02}" destId="{66D55E89-A3FB-4A7C-B4F8-5FEA31190E8D}" srcOrd="1" destOrd="0" presId="urn:microsoft.com/office/officeart/2005/8/layout/orgChart1"/>
    <dgm:cxn modelId="{9BC62A43-5D3F-49D5-AD33-8DEC8B295696}" type="presParOf" srcId="{65F8CBE3-D1C5-4C07-B4C2-C5FD8C370B24}" destId="{D6258A39-3BA9-44DB-9E47-2188553BE384}" srcOrd="1" destOrd="0" presId="urn:microsoft.com/office/officeart/2005/8/layout/orgChart1"/>
    <dgm:cxn modelId="{BE35AF96-5B55-4C3A-AA6B-1238F76A82BB}" type="presParOf" srcId="{65F8CBE3-D1C5-4C07-B4C2-C5FD8C370B24}" destId="{36F998EF-0BB3-4CC9-84D0-85E398490500}" srcOrd="2" destOrd="0" presId="urn:microsoft.com/office/officeart/2005/8/layout/orgChart1"/>
    <dgm:cxn modelId="{1FB9D253-FCA1-4142-BC8B-F8C3E9544869}" type="presParOf" srcId="{9CAADF5B-42A5-463E-8B24-FDBA604A18EA}" destId="{91805774-1944-409A-8512-078C757E32DC}" srcOrd="4" destOrd="0" presId="urn:microsoft.com/office/officeart/2005/8/layout/orgChart1"/>
    <dgm:cxn modelId="{DB668E8E-3F00-4694-B387-5936B7B6C767}" type="presParOf" srcId="{9CAADF5B-42A5-463E-8B24-FDBA604A18EA}" destId="{AB4C6474-2D2F-4D85-BB6A-6DE84986F9AA}" srcOrd="5" destOrd="0" presId="urn:microsoft.com/office/officeart/2005/8/layout/orgChart1"/>
    <dgm:cxn modelId="{D4EB39E4-3D90-4760-A3E5-245B8DB18260}" type="presParOf" srcId="{AB4C6474-2D2F-4D85-BB6A-6DE84986F9AA}" destId="{7C12B5F3-F174-4E8D-954B-72BB3567ED28}" srcOrd="0" destOrd="0" presId="urn:microsoft.com/office/officeart/2005/8/layout/orgChart1"/>
    <dgm:cxn modelId="{3592B5FD-EB62-481D-8361-9EF9C86AC418}" type="presParOf" srcId="{7C12B5F3-F174-4E8D-954B-72BB3567ED28}" destId="{BE5BF80C-D28A-4EF6-B867-2213D205AE97}" srcOrd="0" destOrd="0" presId="urn:microsoft.com/office/officeart/2005/8/layout/orgChart1"/>
    <dgm:cxn modelId="{603DDAEB-26EA-4B2A-8D5D-6AAC60FD9019}" type="presParOf" srcId="{7C12B5F3-F174-4E8D-954B-72BB3567ED28}" destId="{681A1366-CC59-4E14-B5A4-D2422E554425}" srcOrd="1" destOrd="0" presId="urn:microsoft.com/office/officeart/2005/8/layout/orgChart1"/>
    <dgm:cxn modelId="{51D631CE-44D5-4ACF-B4FC-5F9372D11EEF}" type="presParOf" srcId="{AB4C6474-2D2F-4D85-BB6A-6DE84986F9AA}" destId="{70343F53-BD6D-413F-848A-FC0E8E69B7EE}" srcOrd="1" destOrd="0" presId="urn:microsoft.com/office/officeart/2005/8/layout/orgChart1"/>
    <dgm:cxn modelId="{DE030645-1208-44A4-B6A2-622D46244603}" type="presParOf" srcId="{AB4C6474-2D2F-4D85-BB6A-6DE84986F9AA}" destId="{D1F49A2A-E7E0-481C-993B-CF67C242F308}" srcOrd="2" destOrd="0" presId="urn:microsoft.com/office/officeart/2005/8/layout/orgChart1"/>
    <dgm:cxn modelId="{0794B27A-BDC6-4200-A8DE-22D15D7148DB}" type="presParOf" srcId="{423879F5-2901-492F-B639-957012FF1690}" destId="{4B7673A5-AB88-4ABB-AF39-FF275F83A3FB}" srcOrd="2" destOrd="0" presId="urn:microsoft.com/office/officeart/2005/8/layout/orgChart1"/>
    <dgm:cxn modelId="{B07416A0-668B-4B99-B2EA-20C577037410}" type="presParOf" srcId="{5FE3EF15-1059-42F5-A79A-3104287B3D65}" destId="{48019BD2-84AC-44F2-8A9B-0B9DF5F74F6C}" srcOrd="4" destOrd="0" presId="urn:microsoft.com/office/officeart/2005/8/layout/orgChart1"/>
    <dgm:cxn modelId="{FDE13291-E77B-4068-B02C-84AC04690CC4}" type="presParOf" srcId="{5FE3EF15-1059-42F5-A79A-3104287B3D65}" destId="{5079E0E9-420C-4315-91C3-CADB65E8E8EF}" srcOrd="5" destOrd="0" presId="urn:microsoft.com/office/officeart/2005/8/layout/orgChart1"/>
    <dgm:cxn modelId="{FBBCBF30-F5BA-4C6C-94A7-4517CF7ECED9}" type="presParOf" srcId="{5079E0E9-420C-4315-91C3-CADB65E8E8EF}" destId="{871CC31D-C049-415A-9CD1-87432CCF5FCF}" srcOrd="0" destOrd="0" presId="urn:microsoft.com/office/officeart/2005/8/layout/orgChart1"/>
    <dgm:cxn modelId="{3D0E891E-4771-477D-B2C7-50A8E2230D42}" type="presParOf" srcId="{871CC31D-C049-415A-9CD1-87432CCF5FCF}" destId="{B2F80064-3DB7-4568-8843-FC24FFA2C246}" srcOrd="0" destOrd="0" presId="urn:microsoft.com/office/officeart/2005/8/layout/orgChart1"/>
    <dgm:cxn modelId="{8F729870-025B-4BDF-B621-879C480A7C4C}" type="presParOf" srcId="{871CC31D-C049-415A-9CD1-87432CCF5FCF}" destId="{7279560B-D16F-4D8D-B342-C3C3077A0EB5}" srcOrd="1" destOrd="0" presId="urn:microsoft.com/office/officeart/2005/8/layout/orgChart1"/>
    <dgm:cxn modelId="{6A2E567D-A529-4048-96A8-144EF9E2BE59}" type="presParOf" srcId="{5079E0E9-420C-4315-91C3-CADB65E8E8EF}" destId="{1AFA3657-14D6-442F-B137-252B5C424DB1}" srcOrd="1" destOrd="0" presId="urn:microsoft.com/office/officeart/2005/8/layout/orgChart1"/>
    <dgm:cxn modelId="{7BBF9E24-E933-47C5-9EF3-273156B05F7C}" type="presParOf" srcId="{1AFA3657-14D6-442F-B137-252B5C424DB1}" destId="{A8EA10FF-B8A0-4149-B921-8E263278B660}" srcOrd="0" destOrd="0" presId="urn:microsoft.com/office/officeart/2005/8/layout/orgChart1"/>
    <dgm:cxn modelId="{35414EB9-D803-45D2-858C-9A18C14C18DA}" type="presParOf" srcId="{1AFA3657-14D6-442F-B137-252B5C424DB1}" destId="{50A5BF50-BF7A-47C7-9B39-016D8764CF07}" srcOrd="1" destOrd="0" presId="urn:microsoft.com/office/officeart/2005/8/layout/orgChart1"/>
    <dgm:cxn modelId="{A79C3B76-DA1E-41A3-B8DA-20E895CCE0AE}" type="presParOf" srcId="{50A5BF50-BF7A-47C7-9B39-016D8764CF07}" destId="{7EE0BF64-F50D-4AE8-8DC5-3FFABAD1F268}" srcOrd="0" destOrd="0" presId="urn:microsoft.com/office/officeart/2005/8/layout/orgChart1"/>
    <dgm:cxn modelId="{67BF049E-C34A-45A9-B5D6-D5B9BD3D686B}" type="presParOf" srcId="{7EE0BF64-F50D-4AE8-8DC5-3FFABAD1F268}" destId="{8B5BBFF7-59CC-4E9F-9EB2-E5C0D4DB35EA}" srcOrd="0" destOrd="0" presId="urn:microsoft.com/office/officeart/2005/8/layout/orgChart1"/>
    <dgm:cxn modelId="{3ED69FC7-3113-4E5E-BB73-3C0295151DBB}" type="presParOf" srcId="{7EE0BF64-F50D-4AE8-8DC5-3FFABAD1F268}" destId="{07151F7E-1669-48AD-B201-50F11CC1F597}" srcOrd="1" destOrd="0" presId="urn:microsoft.com/office/officeart/2005/8/layout/orgChart1"/>
    <dgm:cxn modelId="{3A61672B-CA60-4909-8B21-FD5A7342512D}" type="presParOf" srcId="{50A5BF50-BF7A-47C7-9B39-016D8764CF07}" destId="{F256320C-AC73-413A-839A-76E66C0D41D5}" srcOrd="1" destOrd="0" presId="urn:microsoft.com/office/officeart/2005/8/layout/orgChart1"/>
    <dgm:cxn modelId="{B3F9C60B-AD39-4633-AB5F-592078284155}" type="presParOf" srcId="{50A5BF50-BF7A-47C7-9B39-016D8764CF07}" destId="{18978478-16CB-44F1-BAAE-B9E799A99959}" srcOrd="2" destOrd="0" presId="urn:microsoft.com/office/officeart/2005/8/layout/orgChart1"/>
    <dgm:cxn modelId="{820843F9-821B-498E-BC16-949CA8975F2C}" type="presParOf" srcId="{1AFA3657-14D6-442F-B137-252B5C424DB1}" destId="{E639B61C-7577-472F-B685-0073820FEA0C}" srcOrd="2" destOrd="0" presId="urn:microsoft.com/office/officeart/2005/8/layout/orgChart1"/>
    <dgm:cxn modelId="{3C3685FE-7019-4EB2-B07F-BF165C4707DF}" type="presParOf" srcId="{1AFA3657-14D6-442F-B137-252B5C424DB1}" destId="{B0497ADC-0A76-426F-BE92-A98A17EE0D09}" srcOrd="3" destOrd="0" presId="urn:microsoft.com/office/officeart/2005/8/layout/orgChart1"/>
    <dgm:cxn modelId="{FC44A262-8DDC-4DEA-9534-9EB0D92363CE}" type="presParOf" srcId="{B0497ADC-0A76-426F-BE92-A98A17EE0D09}" destId="{509B5CB5-9DB2-43EC-B17A-AD9D977796B8}" srcOrd="0" destOrd="0" presId="urn:microsoft.com/office/officeart/2005/8/layout/orgChart1"/>
    <dgm:cxn modelId="{0FE22AEE-6BE1-44FC-87E0-CA99ADEC7D31}" type="presParOf" srcId="{509B5CB5-9DB2-43EC-B17A-AD9D977796B8}" destId="{F0611514-3EC5-4D00-9A5B-0653DB9B9CDE}" srcOrd="0" destOrd="0" presId="urn:microsoft.com/office/officeart/2005/8/layout/orgChart1"/>
    <dgm:cxn modelId="{AFB840FF-C48B-439F-8FF4-DC7C92478AD3}" type="presParOf" srcId="{509B5CB5-9DB2-43EC-B17A-AD9D977796B8}" destId="{53FEEB3B-2CCE-4B1B-92FD-E853CFDC2F41}" srcOrd="1" destOrd="0" presId="urn:microsoft.com/office/officeart/2005/8/layout/orgChart1"/>
    <dgm:cxn modelId="{1CE70374-18ED-41D7-874E-15846EE13F2E}" type="presParOf" srcId="{B0497ADC-0A76-426F-BE92-A98A17EE0D09}" destId="{6745ECA6-25F1-4E12-951C-96A3EF1C93C7}" srcOrd="1" destOrd="0" presId="urn:microsoft.com/office/officeart/2005/8/layout/orgChart1"/>
    <dgm:cxn modelId="{28DBF5F0-D5B3-4A66-B36A-4F734F8B5A12}" type="presParOf" srcId="{B0497ADC-0A76-426F-BE92-A98A17EE0D09}" destId="{0BB7754D-9CE7-4A15-B3DE-F9C36F57DE47}" srcOrd="2" destOrd="0" presId="urn:microsoft.com/office/officeart/2005/8/layout/orgChart1"/>
    <dgm:cxn modelId="{DA68BFAC-B9A6-41E6-88A2-525B92BC2268}" type="presParOf" srcId="{1AFA3657-14D6-442F-B137-252B5C424DB1}" destId="{D6C3ABB0-5BC4-4BD9-9E0F-058BEC3328DE}" srcOrd="4" destOrd="0" presId="urn:microsoft.com/office/officeart/2005/8/layout/orgChart1"/>
    <dgm:cxn modelId="{7CE98E35-71E0-4488-BCF4-731FDC96668E}" type="presParOf" srcId="{1AFA3657-14D6-442F-B137-252B5C424DB1}" destId="{E61A2B4D-F631-473C-A299-4DA7DC10AAFE}" srcOrd="5" destOrd="0" presId="urn:microsoft.com/office/officeart/2005/8/layout/orgChart1"/>
    <dgm:cxn modelId="{B8991C3B-4DD6-4AE6-843C-29AFE4820A5D}" type="presParOf" srcId="{E61A2B4D-F631-473C-A299-4DA7DC10AAFE}" destId="{90E71DF3-BA01-46F5-870C-623CB5C37D85}" srcOrd="0" destOrd="0" presId="urn:microsoft.com/office/officeart/2005/8/layout/orgChart1"/>
    <dgm:cxn modelId="{56A058E6-BCDE-47D1-9208-2BDACB63EB39}" type="presParOf" srcId="{90E71DF3-BA01-46F5-870C-623CB5C37D85}" destId="{DA68E983-87B0-44EC-B47C-572701D05E0E}" srcOrd="0" destOrd="0" presId="urn:microsoft.com/office/officeart/2005/8/layout/orgChart1"/>
    <dgm:cxn modelId="{2A628BD2-801F-4610-8A0E-B34809B229EF}" type="presParOf" srcId="{90E71DF3-BA01-46F5-870C-623CB5C37D85}" destId="{1A3DFA54-1EFA-4C69-8557-BAA767B6A8E6}" srcOrd="1" destOrd="0" presId="urn:microsoft.com/office/officeart/2005/8/layout/orgChart1"/>
    <dgm:cxn modelId="{F7A8C7A1-D92F-46A5-9ABF-6A64F409E1BB}" type="presParOf" srcId="{E61A2B4D-F631-473C-A299-4DA7DC10AAFE}" destId="{FEA54698-969D-4011-AF69-5048492025AB}" srcOrd="1" destOrd="0" presId="urn:microsoft.com/office/officeart/2005/8/layout/orgChart1"/>
    <dgm:cxn modelId="{62FAFB85-89A5-454B-85EE-6DCB4BA14DAA}" type="presParOf" srcId="{E61A2B4D-F631-473C-A299-4DA7DC10AAFE}" destId="{4A90435E-C6CF-484A-8574-541DB424D768}" srcOrd="2" destOrd="0" presId="urn:microsoft.com/office/officeart/2005/8/layout/orgChart1"/>
    <dgm:cxn modelId="{5083B265-2F69-4051-8AAD-4A89131B2D33}" type="presParOf" srcId="{1AFA3657-14D6-442F-B137-252B5C424DB1}" destId="{9FD8481D-34DC-40E1-B402-76A92EEFA0EF}" srcOrd="6" destOrd="0" presId="urn:microsoft.com/office/officeart/2005/8/layout/orgChart1"/>
    <dgm:cxn modelId="{3CD33F6B-134D-4C01-863E-1575915E812F}" type="presParOf" srcId="{1AFA3657-14D6-442F-B137-252B5C424DB1}" destId="{49BD5E24-C4A2-4AE6-A97D-EA58CA56D234}" srcOrd="7" destOrd="0" presId="urn:microsoft.com/office/officeart/2005/8/layout/orgChart1"/>
    <dgm:cxn modelId="{230467BB-5C5B-4E4C-95A2-3E91A1C7341B}" type="presParOf" srcId="{49BD5E24-C4A2-4AE6-A97D-EA58CA56D234}" destId="{2A4E2776-CD72-4E78-92B6-DEA4A10BCF30}" srcOrd="0" destOrd="0" presId="urn:microsoft.com/office/officeart/2005/8/layout/orgChart1"/>
    <dgm:cxn modelId="{9EBB18A7-6621-4549-A29A-8C266D0CB59C}" type="presParOf" srcId="{2A4E2776-CD72-4E78-92B6-DEA4A10BCF30}" destId="{152F699D-71F2-486B-96F1-2B487D3E966B}" srcOrd="0" destOrd="0" presId="urn:microsoft.com/office/officeart/2005/8/layout/orgChart1"/>
    <dgm:cxn modelId="{BB0A5131-B47B-4F70-AF66-FA3DF2495CFA}" type="presParOf" srcId="{2A4E2776-CD72-4E78-92B6-DEA4A10BCF30}" destId="{32368D3C-6D65-4EDA-B8A9-1149BB8900EE}" srcOrd="1" destOrd="0" presId="urn:microsoft.com/office/officeart/2005/8/layout/orgChart1"/>
    <dgm:cxn modelId="{EB7AFD9B-75E5-4D1D-A11A-3FDC1CC567B4}" type="presParOf" srcId="{49BD5E24-C4A2-4AE6-A97D-EA58CA56D234}" destId="{46402340-AE37-47AC-840C-CB24DCD1D414}" srcOrd="1" destOrd="0" presId="urn:microsoft.com/office/officeart/2005/8/layout/orgChart1"/>
    <dgm:cxn modelId="{49F37C2C-5CD1-4BD8-8A33-8B9E85CBAFB8}" type="presParOf" srcId="{49BD5E24-C4A2-4AE6-A97D-EA58CA56D234}" destId="{A322096F-FE30-4B15-8F3F-6A2CDA0967A2}" srcOrd="2" destOrd="0" presId="urn:microsoft.com/office/officeart/2005/8/layout/orgChart1"/>
    <dgm:cxn modelId="{A145818C-F782-4B70-B5ED-F7A2F33426AA}" type="presParOf" srcId="{5079E0E9-420C-4315-91C3-CADB65E8E8EF}" destId="{05AD9546-CD17-4108-8122-7E8C53A07B94}" srcOrd="2" destOrd="0" presId="urn:microsoft.com/office/officeart/2005/8/layout/orgChart1"/>
    <dgm:cxn modelId="{988CAD72-5459-486E-A473-615F55C5BC1B}" type="presParOf" srcId="{56DBDA5B-D33F-4F2E-9C8A-BE6F2F4FDB7C}" destId="{E8A79704-9DC2-4133-972F-519A6154FF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98E9C11-C6F1-4F81-A7BC-DC374B49EBB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KZ"/>
        </a:p>
      </dgm:t>
    </dgm:pt>
    <dgm:pt modelId="{EC30E072-05CE-4EFE-8230-52C0D7F52B0B}">
      <dgm:prSet phldrT="[Text]"/>
      <dgm:spPr/>
      <dgm:t>
        <a:bodyPr/>
        <a:lstStyle/>
        <a:p>
          <a:r>
            <a:rPr lang="en-US" dirty="0"/>
            <a:t>Workflow / Documents</a:t>
          </a:r>
          <a:endParaRPr lang="ru-KZ" dirty="0"/>
        </a:p>
      </dgm:t>
    </dgm:pt>
    <dgm:pt modelId="{0D46A8EC-E34B-442C-BE21-4453D05CFE0C}" type="parTrans" cxnId="{A16FBC01-30C8-4EAA-B88D-C56106CBD074}">
      <dgm:prSet/>
      <dgm:spPr/>
      <dgm:t>
        <a:bodyPr/>
        <a:lstStyle/>
        <a:p>
          <a:endParaRPr lang="ru-KZ"/>
        </a:p>
      </dgm:t>
    </dgm:pt>
    <dgm:pt modelId="{8F2C285E-5857-4DD6-B235-481052118544}" type="sibTrans" cxnId="{A16FBC01-30C8-4EAA-B88D-C56106CBD074}">
      <dgm:prSet/>
      <dgm:spPr/>
      <dgm:t>
        <a:bodyPr/>
        <a:lstStyle/>
        <a:p>
          <a:endParaRPr lang="ru-KZ"/>
        </a:p>
      </dgm:t>
    </dgm:pt>
    <dgm:pt modelId="{F916972C-10D8-455A-A1D0-C1C4CBABCA35}">
      <dgm:prSet phldrT="[Text]"/>
      <dgm:spPr/>
      <dgm:t>
        <a:bodyPr/>
        <a:lstStyle/>
        <a:p>
          <a:r>
            <a:rPr lang="en-US" dirty="0"/>
            <a:t>Document Types</a:t>
          </a:r>
          <a:endParaRPr lang="ru-KZ" dirty="0"/>
        </a:p>
      </dgm:t>
    </dgm:pt>
    <dgm:pt modelId="{78279329-DC78-44ED-9123-1FD5AE7BA05E}" type="parTrans" cxnId="{D24A9757-FF0F-4A51-9C5C-65DDA39E1000}">
      <dgm:prSet/>
      <dgm:spPr/>
      <dgm:t>
        <a:bodyPr/>
        <a:lstStyle/>
        <a:p>
          <a:endParaRPr lang="ru-KZ"/>
        </a:p>
      </dgm:t>
    </dgm:pt>
    <dgm:pt modelId="{4E5A1179-283E-4580-BF34-97BFEB5A05DB}" type="sibTrans" cxnId="{D24A9757-FF0F-4A51-9C5C-65DDA39E1000}">
      <dgm:prSet/>
      <dgm:spPr/>
      <dgm:t>
        <a:bodyPr/>
        <a:lstStyle/>
        <a:p>
          <a:endParaRPr lang="ru-KZ"/>
        </a:p>
      </dgm:t>
    </dgm:pt>
    <dgm:pt modelId="{E4FBF858-08EA-4273-A8B9-C5FD31B8C133}">
      <dgm:prSet phldrT="[Text]"/>
      <dgm:spPr/>
      <dgm:t>
        <a:bodyPr/>
        <a:lstStyle/>
        <a:p>
          <a:r>
            <a:rPr lang="en-US" dirty="0"/>
            <a:t>Workflow Types / Document Routes</a:t>
          </a:r>
          <a:endParaRPr lang="ru-KZ" dirty="0"/>
        </a:p>
      </dgm:t>
    </dgm:pt>
    <dgm:pt modelId="{93115FC2-E29C-4FBE-9C2A-85B9A8AFCF4E}" type="parTrans" cxnId="{E86DAA94-EC48-46CA-A2F4-603B99464EA4}">
      <dgm:prSet/>
      <dgm:spPr/>
      <dgm:t>
        <a:bodyPr/>
        <a:lstStyle/>
        <a:p>
          <a:endParaRPr lang="ru-KZ"/>
        </a:p>
      </dgm:t>
    </dgm:pt>
    <dgm:pt modelId="{E214A29F-85A5-4380-87C2-C779DADFCA5A}" type="sibTrans" cxnId="{E86DAA94-EC48-46CA-A2F4-603B99464EA4}">
      <dgm:prSet/>
      <dgm:spPr/>
      <dgm:t>
        <a:bodyPr/>
        <a:lstStyle/>
        <a:p>
          <a:endParaRPr lang="ru-KZ"/>
        </a:p>
      </dgm:t>
    </dgm:pt>
    <dgm:pt modelId="{E29BCF0D-7217-4185-B6CB-93AAF8043BDF}">
      <dgm:prSet phldrT="[Text]"/>
      <dgm:spPr/>
      <dgm:t>
        <a:bodyPr/>
        <a:lstStyle/>
        <a:p>
          <a:r>
            <a:rPr lang="en-US" dirty="0"/>
            <a:t>Document Statuses</a:t>
          </a:r>
          <a:endParaRPr lang="ru-KZ" dirty="0"/>
        </a:p>
      </dgm:t>
    </dgm:pt>
    <dgm:pt modelId="{0A2E8672-2454-452C-B74A-DBDFD5A0D136}" type="parTrans" cxnId="{7A12B070-07B2-4798-85FF-91B338A77308}">
      <dgm:prSet/>
      <dgm:spPr/>
      <dgm:t>
        <a:bodyPr/>
        <a:lstStyle/>
        <a:p>
          <a:endParaRPr lang="ru-KZ"/>
        </a:p>
      </dgm:t>
    </dgm:pt>
    <dgm:pt modelId="{32896065-8C72-477F-8100-624EAFAE9614}" type="sibTrans" cxnId="{7A12B070-07B2-4798-85FF-91B338A77308}">
      <dgm:prSet/>
      <dgm:spPr/>
      <dgm:t>
        <a:bodyPr/>
        <a:lstStyle/>
        <a:p>
          <a:endParaRPr lang="ru-KZ"/>
        </a:p>
      </dgm:t>
    </dgm:pt>
    <dgm:pt modelId="{DE034642-3981-4FF0-9B13-82726D849AB5}">
      <dgm:prSet phldrT="[Text]"/>
      <dgm:spPr/>
      <dgm:t>
        <a:bodyPr/>
        <a:lstStyle/>
        <a:p>
          <a:r>
            <a:rPr lang="en-US" dirty="0"/>
            <a:t>Hybrid Document Storage</a:t>
          </a:r>
          <a:endParaRPr lang="ru-KZ" dirty="0"/>
        </a:p>
      </dgm:t>
    </dgm:pt>
    <dgm:pt modelId="{CAB899AF-917B-4BF0-AAF0-1AA67BDE12AF}" type="parTrans" cxnId="{69A702B2-949B-4E53-9D99-89678166D203}">
      <dgm:prSet/>
      <dgm:spPr/>
      <dgm:t>
        <a:bodyPr/>
        <a:lstStyle/>
        <a:p>
          <a:endParaRPr lang="ru-KZ"/>
        </a:p>
      </dgm:t>
    </dgm:pt>
    <dgm:pt modelId="{E8B9A1A0-A963-4C1D-B7EF-3EA04BCF7514}" type="sibTrans" cxnId="{69A702B2-949B-4E53-9D99-89678166D203}">
      <dgm:prSet/>
      <dgm:spPr/>
      <dgm:t>
        <a:bodyPr/>
        <a:lstStyle/>
        <a:p>
          <a:endParaRPr lang="ru-KZ"/>
        </a:p>
      </dgm:t>
    </dgm:pt>
    <dgm:pt modelId="{54C2738D-598B-4340-AC3F-629FE6B26539}">
      <dgm:prSet phldrT="[Text]"/>
      <dgm:spPr/>
      <dgm:t>
        <a:bodyPr/>
        <a:lstStyle/>
        <a:p>
          <a:r>
            <a:rPr lang="en-US" dirty="0"/>
            <a:t>Registries</a:t>
          </a:r>
          <a:endParaRPr lang="ru-KZ" dirty="0"/>
        </a:p>
      </dgm:t>
    </dgm:pt>
    <dgm:pt modelId="{627609F8-B95F-4619-947A-BD8368C10407}" type="parTrans" cxnId="{984F8570-03AE-458C-935E-142977888345}">
      <dgm:prSet/>
      <dgm:spPr/>
      <dgm:t>
        <a:bodyPr/>
        <a:lstStyle/>
        <a:p>
          <a:endParaRPr lang="ru-KZ"/>
        </a:p>
      </dgm:t>
    </dgm:pt>
    <dgm:pt modelId="{C35F29B2-99B9-4F33-A6B6-5834222CBCE3}" type="sibTrans" cxnId="{984F8570-03AE-458C-935E-142977888345}">
      <dgm:prSet/>
      <dgm:spPr/>
      <dgm:t>
        <a:bodyPr/>
        <a:lstStyle/>
        <a:p>
          <a:endParaRPr lang="ru-KZ"/>
        </a:p>
      </dgm:t>
    </dgm:pt>
    <dgm:pt modelId="{6DCECDB9-233E-4003-8307-FFF4D72BD4F6}" type="pres">
      <dgm:prSet presAssocID="{D98E9C11-C6F1-4F81-A7BC-DC374B49EB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B7DB8C4-E51B-48FD-A21F-DCF2E24684CC}" type="pres">
      <dgm:prSet presAssocID="{EC30E072-05CE-4EFE-8230-52C0D7F52B0B}" presName="hierRoot1" presStyleCnt="0">
        <dgm:presLayoutVars>
          <dgm:hierBranch val="init"/>
        </dgm:presLayoutVars>
      </dgm:prSet>
      <dgm:spPr/>
    </dgm:pt>
    <dgm:pt modelId="{9C337477-97C3-47E1-A4EE-8B5FD318A290}" type="pres">
      <dgm:prSet presAssocID="{EC30E072-05CE-4EFE-8230-52C0D7F52B0B}" presName="rootComposite1" presStyleCnt="0"/>
      <dgm:spPr/>
    </dgm:pt>
    <dgm:pt modelId="{CB05AD2D-5B21-47F5-9B7E-A6C41339C34C}" type="pres">
      <dgm:prSet presAssocID="{EC30E072-05CE-4EFE-8230-52C0D7F52B0B}" presName="rootText1" presStyleLbl="node0" presStyleIdx="0" presStyleCnt="1">
        <dgm:presLayoutVars>
          <dgm:chPref val="3"/>
        </dgm:presLayoutVars>
      </dgm:prSet>
      <dgm:spPr/>
    </dgm:pt>
    <dgm:pt modelId="{8DC5E6E0-F5D3-438A-B346-75AC85A021FA}" type="pres">
      <dgm:prSet presAssocID="{EC30E072-05CE-4EFE-8230-52C0D7F52B0B}" presName="rootConnector1" presStyleLbl="node1" presStyleIdx="0" presStyleCnt="0"/>
      <dgm:spPr/>
    </dgm:pt>
    <dgm:pt modelId="{6A8096DE-359C-4778-BFF2-DDDE124D6B42}" type="pres">
      <dgm:prSet presAssocID="{EC30E072-05CE-4EFE-8230-52C0D7F52B0B}" presName="hierChild2" presStyleCnt="0"/>
      <dgm:spPr/>
    </dgm:pt>
    <dgm:pt modelId="{BAFBA75A-5203-442F-A7AB-D9BF5AF77593}" type="pres">
      <dgm:prSet presAssocID="{78279329-DC78-44ED-9123-1FD5AE7BA05E}" presName="Name37" presStyleLbl="parChTrans1D2" presStyleIdx="0" presStyleCnt="5"/>
      <dgm:spPr/>
    </dgm:pt>
    <dgm:pt modelId="{6D6B8250-2E9E-4504-9403-7EA2E53960C4}" type="pres">
      <dgm:prSet presAssocID="{F916972C-10D8-455A-A1D0-C1C4CBABCA35}" presName="hierRoot2" presStyleCnt="0">
        <dgm:presLayoutVars>
          <dgm:hierBranch val="init"/>
        </dgm:presLayoutVars>
      </dgm:prSet>
      <dgm:spPr/>
    </dgm:pt>
    <dgm:pt modelId="{EFD8EEEE-A529-48C6-9C7D-8F63E0722C39}" type="pres">
      <dgm:prSet presAssocID="{F916972C-10D8-455A-A1D0-C1C4CBABCA35}" presName="rootComposite" presStyleCnt="0"/>
      <dgm:spPr/>
    </dgm:pt>
    <dgm:pt modelId="{052809C9-8BC8-498F-B354-400E77C490F5}" type="pres">
      <dgm:prSet presAssocID="{F916972C-10D8-455A-A1D0-C1C4CBABCA35}" presName="rootText" presStyleLbl="node2" presStyleIdx="0" presStyleCnt="5">
        <dgm:presLayoutVars>
          <dgm:chPref val="3"/>
        </dgm:presLayoutVars>
      </dgm:prSet>
      <dgm:spPr/>
    </dgm:pt>
    <dgm:pt modelId="{1B954339-D1FB-46E6-B1E7-2C7FC0678D94}" type="pres">
      <dgm:prSet presAssocID="{F916972C-10D8-455A-A1D0-C1C4CBABCA35}" presName="rootConnector" presStyleLbl="node2" presStyleIdx="0" presStyleCnt="5"/>
      <dgm:spPr/>
    </dgm:pt>
    <dgm:pt modelId="{526FB16D-3557-4426-9DAA-C6D76FC76762}" type="pres">
      <dgm:prSet presAssocID="{F916972C-10D8-455A-A1D0-C1C4CBABCA35}" presName="hierChild4" presStyleCnt="0"/>
      <dgm:spPr/>
    </dgm:pt>
    <dgm:pt modelId="{39DE401C-E43F-447E-A6FD-2F64E0B630AF}" type="pres">
      <dgm:prSet presAssocID="{F916972C-10D8-455A-A1D0-C1C4CBABCA35}" presName="hierChild5" presStyleCnt="0"/>
      <dgm:spPr/>
    </dgm:pt>
    <dgm:pt modelId="{A1E4318D-0037-466F-AF95-DFE94F3118F2}" type="pres">
      <dgm:prSet presAssocID="{93115FC2-E29C-4FBE-9C2A-85B9A8AFCF4E}" presName="Name37" presStyleLbl="parChTrans1D2" presStyleIdx="1" presStyleCnt="5"/>
      <dgm:spPr/>
    </dgm:pt>
    <dgm:pt modelId="{28447A6B-65A1-4DA4-92E8-6A2F9EAEEB39}" type="pres">
      <dgm:prSet presAssocID="{E4FBF858-08EA-4273-A8B9-C5FD31B8C133}" presName="hierRoot2" presStyleCnt="0">
        <dgm:presLayoutVars>
          <dgm:hierBranch val="init"/>
        </dgm:presLayoutVars>
      </dgm:prSet>
      <dgm:spPr/>
    </dgm:pt>
    <dgm:pt modelId="{35B6D273-4C65-416D-BD20-2ECD23DEE81D}" type="pres">
      <dgm:prSet presAssocID="{E4FBF858-08EA-4273-A8B9-C5FD31B8C133}" presName="rootComposite" presStyleCnt="0"/>
      <dgm:spPr/>
    </dgm:pt>
    <dgm:pt modelId="{A6729622-D921-4D67-B685-6C501209A2EE}" type="pres">
      <dgm:prSet presAssocID="{E4FBF858-08EA-4273-A8B9-C5FD31B8C133}" presName="rootText" presStyleLbl="node2" presStyleIdx="1" presStyleCnt="5">
        <dgm:presLayoutVars>
          <dgm:chPref val="3"/>
        </dgm:presLayoutVars>
      </dgm:prSet>
      <dgm:spPr/>
    </dgm:pt>
    <dgm:pt modelId="{5D1DEBDE-60E3-401B-B417-6B195E0C48C6}" type="pres">
      <dgm:prSet presAssocID="{E4FBF858-08EA-4273-A8B9-C5FD31B8C133}" presName="rootConnector" presStyleLbl="node2" presStyleIdx="1" presStyleCnt="5"/>
      <dgm:spPr/>
    </dgm:pt>
    <dgm:pt modelId="{D0AE7EC1-F501-4E37-B9A0-9386A29083BE}" type="pres">
      <dgm:prSet presAssocID="{E4FBF858-08EA-4273-A8B9-C5FD31B8C133}" presName="hierChild4" presStyleCnt="0"/>
      <dgm:spPr/>
    </dgm:pt>
    <dgm:pt modelId="{0F40F6FA-681E-4F5B-8D9F-7BC07068FFA9}" type="pres">
      <dgm:prSet presAssocID="{E4FBF858-08EA-4273-A8B9-C5FD31B8C133}" presName="hierChild5" presStyleCnt="0"/>
      <dgm:spPr/>
    </dgm:pt>
    <dgm:pt modelId="{497CC9B6-2760-4A76-BA11-6C28BC181C89}" type="pres">
      <dgm:prSet presAssocID="{0A2E8672-2454-452C-B74A-DBDFD5A0D136}" presName="Name37" presStyleLbl="parChTrans1D2" presStyleIdx="2" presStyleCnt="5"/>
      <dgm:spPr/>
    </dgm:pt>
    <dgm:pt modelId="{3D1D8BED-7606-4C7D-BEAD-FA91238F9909}" type="pres">
      <dgm:prSet presAssocID="{E29BCF0D-7217-4185-B6CB-93AAF8043BDF}" presName="hierRoot2" presStyleCnt="0">
        <dgm:presLayoutVars>
          <dgm:hierBranch val="init"/>
        </dgm:presLayoutVars>
      </dgm:prSet>
      <dgm:spPr/>
    </dgm:pt>
    <dgm:pt modelId="{BAB17357-BFD8-4E22-B28A-D5BE9712EF50}" type="pres">
      <dgm:prSet presAssocID="{E29BCF0D-7217-4185-B6CB-93AAF8043BDF}" presName="rootComposite" presStyleCnt="0"/>
      <dgm:spPr/>
    </dgm:pt>
    <dgm:pt modelId="{DE9FB0EF-A9C7-42D1-9669-6CAC2AA5EDBD}" type="pres">
      <dgm:prSet presAssocID="{E29BCF0D-7217-4185-B6CB-93AAF8043BDF}" presName="rootText" presStyleLbl="node2" presStyleIdx="2" presStyleCnt="5">
        <dgm:presLayoutVars>
          <dgm:chPref val="3"/>
        </dgm:presLayoutVars>
      </dgm:prSet>
      <dgm:spPr/>
    </dgm:pt>
    <dgm:pt modelId="{CF436112-6819-4E42-B413-7C9D1CF22D2D}" type="pres">
      <dgm:prSet presAssocID="{E29BCF0D-7217-4185-B6CB-93AAF8043BDF}" presName="rootConnector" presStyleLbl="node2" presStyleIdx="2" presStyleCnt="5"/>
      <dgm:spPr/>
    </dgm:pt>
    <dgm:pt modelId="{FA7E9604-970E-47B5-BCDB-BD43CB6A3F4A}" type="pres">
      <dgm:prSet presAssocID="{E29BCF0D-7217-4185-B6CB-93AAF8043BDF}" presName="hierChild4" presStyleCnt="0"/>
      <dgm:spPr/>
    </dgm:pt>
    <dgm:pt modelId="{6FC48725-6E6A-4D14-98CB-E9533085F639}" type="pres">
      <dgm:prSet presAssocID="{E29BCF0D-7217-4185-B6CB-93AAF8043BDF}" presName="hierChild5" presStyleCnt="0"/>
      <dgm:spPr/>
    </dgm:pt>
    <dgm:pt modelId="{E6D86511-7310-4E0E-B750-9C43487FF4DE}" type="pres">
      <dgm:prSet presAssocID="{CAB899AF-917B-4BF0-AAF0-1AA67BDE12AF}" presName="Name37" presStyleLbl="parChTrans1D2" presStyleIdx="3" presStyleCnt="5"/>
      <dgm:spPr/>
    </dgm:pt>
    <dgm:pt modelId="{F36BDF11-CA28-42C0-8EF5-0B16C4191B79}" type="pres">
      <dgm:prSet presAssocID="{DE034642-3981-4FF0-9B13-82726D849AB5}" presName="hierRoot2" presStyleCnt="0">
        <dgm:presLayoutVars>
          <dgm:hierBranch val="init"/>
        </dgm:presLayoutVars>
      </dgm:prSet>
      <dgm:spPr/>
    </dgm:pt>
    <dgm:pt modelId="{79DB57C1-6D17-4C92-AD89-C7459854145C}" type="pres">
      <dgm:prSet presAssocID="{DE034642-3981-4FF0-9B13-82726D849AB5}" presName="rootComposite" presStyleCnt="0"/>
      <dgm:spPr/>
    </dgm:pt>
    <dgm:pt modelId="{E55E66D0-6DA3-4285-B9F6-3C2B0563345B}" type="pres">
      <dgm:prSet presAssocID="{DE034642-3981-4FF0-9B13-82726D849AB5}" presName="rootText" presStyleLbl="node2" presStyleIdx="3" presStyleCnt="5">
        <dgm:presLayoutVars>
          <dgm:chPref val="3"/>
        </dgm:presLayoutVars>
      </dgm:prSet>
      <dgm:spPr/>
    </dgm:pt>
    <dgm:pt modelId="{E6810A49-8136-4F89-8703-9EB4C783BF68}" type="pres">
      <dgm:prSet presAssocID="{DE034642-3981-4FF0-9B13-82726D849AB5}" presName="rootConnector" presStyleLbl="node2" presStyleIdx="3" presStyleCnt="5"/>
      <dgm:spPr/>
    </dgm:pt>
    <dgm:pt modelId="{4B9422E0-EEBD-4639-AE99-B53C45D7D273}" type="pres">
      <dgm:prSet presAssocID="{DE034642-3981-4FF0-9B13-82726D849AB5}" presName="hierChild4" presStyleCnt="0"/>
      <dgm:spPr/>
    </dgm:pt>
    <dgm:pt modelId="{B3F4C52D-96C5-402C-BBAA-5CC9E73C7E27}" type="pres">
      <dgm:prSet presAssocID="{DE034642-3981-4FF0-9B13-82726D849AB5}" presName="hierChild5" presStyleCnt="0"/>
      <dgm:spPr/>
    </dgm:pt>
    <dgm:pt modelId="{B3D16F79-AA7F-423F-93AE-B8E6964AAD6A}" type="pres">
      <dgm:prSet presAssocID="{627609F8-B95F-4619-947A-BD8368C10407}" presName="Name37" presStyleLbl="parChTrans1D2" presStyleIdx="4" presStyleCnt="5"/>
      <dgm:spPr/>
    </dgm:pt>
    <dgm:pt modelId="{74A68448-47D8-481B-9ECE-1B2A84137BD8}" type="pres">
      <dgm:prSet presAssocID="{54C2738D-598B-4340-AC3F-629FE6B26539}" presName="hierRoot2" presStyleCnt="0">
        <dgm:presLayoutVars>
          <dgm:hierBranch val="init"/>
        </dgm:presLayoutVars>
      </dgm:prSet>
      <dgm:spPr/>
    </dgm:pt>
    <dgm:pt modelId="{A35B1090-E0F8-4032-A9FF-6D765EAC6967}" type="pres">
      <dgm:prSet presAssocID="{54C2738D-598B-4340-AC3F-629FE6B26539}" presName="rootComposite" presStyleCnt="0"/>
      <dgm:spPr/>
    </dgm:pt>
    <dgm:pt modelId="{F1FFC666-B027-499A-93A3-88F6E6AC5E91}" type="pres">
      <dgm:prSet presAssocID="{54C2738D-598B-4340-AC3F-629FE6B26539}" presName="rootText" presStyleLbl="node2" presStyleIdx="4" presStyleCnt="5">
        <dgm:presLayoutVars>
          <dgm:chPref val="3"/>
        </dgm:presLayoutVars>
      </dgm:prSet>
      <dgm:spPr/>
    </dgm:pt>
    <dgm:pt modelId="{E93F7F78-64AD-45D0-A57E-3F83E35EC767}" type="pres">
      <dgm:prSet presAssocID="{54C2738D-598B-4340-AC3F-629FE6B26539}" presName="rootConnector" presStyleLbl="node2" presStyleIdx="4" presStyleCnt="5"/>
      <dgm:spPr/>
    </dgm:pt>
    <dgm:pt modelId="{A6AA1612-F466-432C-9137-69819C739AC5}" type="pres">
      <dgm:prSet presAssocID="{54C2738D-598B-4340-AC3F-629FE6B26539}" presName="hierChild4" presStyleCnt="0"/>
      <dgm:spPr/>
    </dgm:pt>
    <dgm:pt modelId="{372006A1-BDCD-497F-97DC-25EFBC146BCB}" type="pres">
      <dgm:prSet presAssocID="{54C2738D-598B-4340-AC3F-629FE6B26539}" presName="hierChild5" presStyleCnt="0"/>
      <dgm:spPr/>
    </dgm:pt>
    <dgm:pt modelId="{DE2A00B4-3CD7-438E-B09E-A7C91510243C}" type="pres">
      <dgm:prSet presAssocID="{EC30E072-05CE-4EFE-8230-52C0D7F52B0B}" presName="hierChild3" presStyleCnt="0"/>
      <dgm:spPr/>
    </dgm:pt>
  </dgm:ptLst>
  <dgm:cxnLst>
    <dgm:cxn modelId="{A16FBC01-30C8-4EAA-B88D-C56106CBD074}" srcId="{D98E9C11-C6F1-4F81-A7BC-DC374B49EBB3}" destId="{EC30E072-05CE-4EFE-8230-52C0D7F52B0B}" srcOrd="0" destOrd="0" parTransId="{0D46A8EC-E34B-442C-BE21-4453D05CFE0C}" sibTransId="{8F2C285E-5857-4DD6-B235-481052118544}"/>
    <dgm:cxn modelId="{61C97213-017F-4BA4-9291-FE0C8CAC8B7D}" type="presOf" srcId="{0A2E8672-2454-452C-B74A-DBDFD5A0D136}" destId="{497CC9B6-2760-4A76-BA11-6C28BC181C89}" srcOrd="0" destOrd="0" presId="urn:microsoft.com/office/officeart/2005/8/layout/orgChart1"/>
    <dgm:cxn modelId="{0794021C-5D81-4D6F-9448-E62A400055B8}" type="presOf" srcId="{EC30E072-05CE-4EFE-8230-52C0D7F52B0B}" destId="{CB05AD2D-5B21-47F5-9B7E-A6C41339C34C}" srcOrd="0" destOrd="0" presId="urn:microsoft.com/office/officeart/2005/8/layout/orgChart1"/>
    <dgm:cxn modelId="{E1D22327-D744-4176-A504-F246047795D9}" type="presOf" srcId="{78279329-DC78-44ED-9123-1FD5AE7BA05E}" destId="{BAFBA75A-5203-442F-A7AB-D9BF5AF77593}" srcOrd="0" destOrd="0" presId="urn:microsoft.com/office/officeart/2005/8/layout/orgChart1"/>
    <dgm:cxn modelId="{02D9D05C-AA53-4B01-87E0-F05114021F3B}" type="presOf" srcId="{E4FBF858-08EA-4273-A8B9-C5FD31B8C133}" destId="{A6729622-D921-4D67-B685-6C501209A2EE}" srcOrd="0" destOrd="0" presId="urn:microsoft.com/office/officeart/2005/8/layout/orgChart1"/>
    <dgm:cxn modelId="{DF60A842-543C-4B41-B88D-0C3614F66529}" type="presOf" srcId="{E29BCF0D-7217-4185-B6CB-93AAF8043BDF}" destId="{CF436112-6819-4E42-B413-7C9D1CF22D2D}" srcOrd="1" destOrd="0" presId="urn:microsoft.com/office/officeart/2005/8/layout/orgChart1"/>
    <dgm:cxn modelId="{7A471870-3526-4289-B638-1220715E5352}" type="presOf" srcId="{CAB899AF-917B-4BF0-AAF0-1AA67BDE12AF}" destId="{E6D86511-7310-4E0E-B750-9C43487FF4DE}" srcOrd="0" destOrd="0" presId="urn:microsoft.com/office/officeart/2005/8/layout/orgChart1"/>
    <dgm:cxn modelId="{FDDB4150-5B30-49E1-BBE0-F99F73F67238}" type="presOf" srcId="{E29BCF0D-7217-4185-B6CB-93AAF8043BDF}" destId="{DE9FB0EF-A9C7-42D1-9669-6CAC2AA5EDBD}" srcOrd="0" destOrd="0" presId="urn:microsoft.com/office/officeart/2005/8/layout/orgChart1"/>
    <dgm:cxn modelId="{984F8570-03AE-458C-935E-142977888345}" srcId="{EC30E072-05CE-4EFE-8230-52C0D7F52B0B}" destId="{54C2738D-598B-4340-AC3F-629FE6B26539}" srcOrd="4" destOrd="0" parTransId="{627609F8-B95F-4619-947A-BD8368C10407}" sibTransId="{C35F29B2-99B9-4F33-A6B6-5834222CBCE3}"/>
    <dgm:cxn modelId="{7A12B070-07B2-4798-85FF-91B338A77308}" srcId="{EC30E072-05CE-4EFE-8230-52C0D7F52B0B}" destId="{E29BCF0D-7217-4185-B6CB-93AAF8043BDF}" srcOrd="2" destOrd="0" parTransId="{0A2E8672-2454-452C-B74A-DBDFD5A0D136}" sibTransId="{32896065-8C72-477F-8100-624EAFAE9614}"/>
    <dgm:cxn modelId="{1A3A1E77-1541-4511-8FE3-5EB183ED16D3}" type="presOf" srcId="{54C2738D-598B-4340-AC3F-629FE6B26539}" destId="{F1FFC666-B027-499A-93A3-88F6E6AC5E91}" srcOrd="0" destOrd="0" presId="urn:microsoft.com/office/officeart/2005/8/layout/orgChart1"/>
    <dgm:cxn modelId="{D24A9757-FF0F-4A51-9C5C-65DDA39E1000}" srcId="{EC30E072-05CE-4EFE-8230-52C0D7F52B0B}" destId="{F916972C-10D8-455A-A1D0-C1C4CBABCA35}" srcOrd="0" destOrd="0" parTransId="{78279329-DC78-44ED-9123-1FD5AE7BA05E}" sibTransId="{4E5A1179-283E-4580-BF34-97BFEB5A05DB}"/>
    <dgm:cxn modelId="{C01BD490-459A-4EB8-8F75-4CF1189FDEEF}" type="presOf" srcId="{DE034642-3981-4FF0-9B13-82726D849AB5}" destId="{E6810A49-8136-4F89-8703-9EB4C783BF68}" srcOrd="1" destOrd="0" presId="urn:microsoft.com/office/officeart/2005/8/layout/orgChart1"/>
    <dgm:cxn modelId="{E86DAA94-EC48-46CA-A2F4-603B99464EA4}" srcId="{EC30E072-05CE-4EFE-8230-52C0D7F52B0B}" destId="{E4FBF858-08EA-4273-A8B9-C5FD31B8C133}" srcOrd="1" destOrd="0" parTransId="{93115FC2-E29C-4FBE-9C2A-85B9A8AFCF4E}" sibTransId="{E214A29F-85A5-4380-87C2-C779DADFCA5A}"/>
    <dgm:cxn modelId="{02855F9B-51AE-4FAE-A5C2-E5EB61B80890}" type="presOf" srcId="{93115FC2-E29C-4FBE-9C2A-85B9A8AFCF4E}" destId="{A1E4318D-0037-466F-AF95-DFE94F3118F2}" srcOrd="0" destOrd="0" presId="urn:microsoft.com/office/officeart/2005/8/layout/orgChart1"/>
    <dgm:cxn modelId="{9F30D2A0-AD15-4C66-8A3F-9D44261C1875}" type="presOf" srcId="{F916972C-10D8-455A-A1D0-C1C4CBABCA35}" destId="{1B954339-D1FB-46E6-B1E7-2C7FC0678D94}" srcOrd="1" destOrd="0" presId="urn:microsoft.com/office/officeart/2005/8/layout/orgChart1"/>
    <dgm:cxn modelId="{13830BA7-2E97-4664-B51E-BDDCD761AFA2}" type="presOf" srcId="{54C2738D-598B-4340-AC3F-629FE6B26539}" destId="{E93F7F78-64AD-45D0-A57E-3F83E35EC767}" srcOrd="1" destOrd="0" presId="urn:microsoft.com/office/officeart/2005/8/layout/orgChart1"/>
    <dgm:cxn modelId="{69A702B2-949B-4E53-9D99-89678166D203}" srcId="{EC30E072-05CE-4EFE-8230-52C0D7F52B0B}" destId="{DE034642-3981-4FF0-9B13-82726D849AB5}" srcOrd="3" destOrd="0" parTransId="{CAB899AF-917B-4BF0-AAF0-1AA67BDE12AF}" sibTransId="{E8B9A1A0-A963-4C1D-B7EF-3EA04BCF7514}"/>
    <dgm:cxn modelId="{EE2DDAB8-6EA0-4A42-A3BA-23117C40A9FF}" type="presOf" srcId="{E4FBF858-08EA-4273-A8B9-C5FD31B8C133}" destId="{5D1DEBDE-60E3-401B-B417-6B195E0C48C6}" srcOrd="1" destOrd="0" presId="urn:microsoft.com/office/officeart/2005/8/layout/orgChart1"/>
    <dgm:cxn modelId="{05720EBD-36DC-46B1-9708-4241C3B4A305}" type="presOf" srcId="{627609F8-B95F-4619-947A-BD8368C10407}" destId="{B3D16F79-AA7F-423F-93AE-B8E6964AAD6A}" srcOrd="0" destOrd="0" presId="urn:microsoft.com/office/officeart/2005/8/layout/orgChart1"/>
    <dgm:cxn modelId="{C730DAC8-3054-4B67-A7E8-E8729CF9F085}" type="presOf" srcId="{EC30E072-05CE-4EFE-8230-52C0D7F52B0B}" destId="{8DC5E6E0-F5D3-438A-B346-75AC85A021FA}" srcOrd="1" destOrd="0" presId="urn:microsoft.com/office/officeart/2005/8/layout/orgChart1"/>
    <dgm:cxn modelId="{513ADFEE-FB9D-4D0B-9660-EF81121E6D94}" type="presOf" srcId="{D98E9C11-C6F1-4F81-A7BC-DC374B49EBB3}" destId="{6DCECDB9-233E-4003-8307-FFF4D72BD4F6}" srcOrd="0" destOrd="0" presId="urn:microsoft.com/office/officeart/2005/8/layout/orgChart1"/>
    <dgm:cxn modelId="{2A4363F0-28A0-41B8-8D75-A655B0EF913B}" type="presOf" srcId="{DE034642-3981-4FF0-9B13-82726D849AB5}" destId="{E55E66D0-6DA3-4285-B9F6-3C2B0563345B}" srcOrd="0" destOrd="0" presId="urn:microsoft.com/office/officeart/2005/8/layout/orgChart1"/>
    <dgm:cxn modelId="{F19C0BF1-BC31-430B-9B3F-0C6220BA24F5}" type="presOf" srcId="{F916972C-10D8-455A-A1D0-C1C4CBABCA35}" destId="{052809C9-8BC8-498F-B354-400E77C490F5}" srcOrd="0" destOrd="0" presId="urn:microsoft.com/office/officeart/2005/8/layout/orgChart1"/>
    <dgm:cxn modelId="{E1A59A40-79EA-4511-AE8A-BF8E30A36F4B}" type="presParOf" srcId="{6DCECDB9-233E-4003-8307-FFF4D72BD4F6}" destId="{7B7DB8C4-E51B-48FD-A21F-DCF2E24684CC}" srcOrd="0" destOrd="0" presId="urn:microsoft.com/office/officeart/2005/8/layout/orgChart1"/>
    <dgm:cxn modelId="{4EED1CB3-CD02-4C8E-B01F-A21F92A37420}" type="presParOf" srcId="{7B7DB8C4-E51B-48FD-A21F-DCF2E24684CC}" destId="{9C337477-97C3-47E1-A4EE-8B5FD318A290}" srcOrd="0" destOrd="0" presId="urn:microsoft.com/office/officeart/2005/8/layout/orgChart1"/>
    <dgm:cxn modelId="{433FC191-A5A1-4FEE-B33E-B7BB162393D9}" type="presParOf" srcId="{9C337477-97C3-47E1-A4EE-8B5FD318A290}" destId="{CB05AD2D-5B21-47F5-9B7E-A6C41339C34C}" srcOrd="0" destOrd="0" presId="urn:microsoft.com/office/officeart/2005/8/layout/orgChart1"/>
    <dgm:cxn modelId="{22211FF9-49BF-4228-93B3-8B3F87B05411}" type="presParOf" srcId="{9C337477-97C3-47E1-A4EE-8B5FD318A290}" destId="{8DC5E6E0-F5D3-438A-B346-75AC85A021FA}" srcOrd="1" destOrd="0" presId="urn:microsoft.com/office/officeart/2005/8/layout/orgChart1"/>
    <dgm:cxn modelId="{7523F841-CAC5-4F9F-ABB7-D36300E54868}" type="presParOf" srcId="{7B7DB8C4-E51B-48FD-A21F-DCF2E24684CC}" destId="{6A8096DE-359C-4778-BFF2-DDDE124D6B42}" srcOrd="1" destOrd="0" presId="urn:microsoft.com/office/officeart/2005/8/layout/orgChart1"/>
    <dgm:cxn modelId="{9DA01950-C390-40F6-97D4-B82E15B1465E}" type="presParOf" srcId="{6A8096DE-359C-4778-BFF2-DDDE124D6B42}" destId="{BAFBA75A-5203-442F-A7AB-D9BF5AF77593}" srcOrd="0" destOrd="0" presId="urn:microsoft.com/office/officeart/2005/8/layout/orgChart1"/>
    <dgm:cxn modelId="{D23990B9-D8D6-4E93-97D2-C8BF09161796}" type="presParOf" srcId="{6A8096DE-359C-4778-BFF2-DDDE124D6B42}" destId="{6D6B8250-2E9E-4504-9403-7EA2E53960C4}" srcOrd="1" destOrd="0" presId="urn:microsoft.com/office/officeart/2005/8/layout/orgChart1"/>
    <dgm:cxn modelId="{E5F51737-1DFB-4A92-B6A6-BBD6371B5841}" type="presParOf" srcId="{6D6B8250-2E9E-4504-9403-7EA2E53960C4}" destId="{EFD8EEEE-A529-48C6-9C7D-8F63E0722C39}" srcOrd="0" destOrd="0" presId="urn:microsoft.com/office/officeart/2005/8/layout/orgChart1"/>
    <dgm:cxn modelId="{4ECEBCE9-0DB1-406C-9906-9E4B70FA0BD1}" type="presParOf" srcId="{EFD8EEEE-A529-48C6-9C7D-8F63E0722C39}" destId="{052809C9-8BC8-498F-B354-400E77C490F5}" srcOrd="0" destOrd="0" presId="urn:microsoft.com/office/officeart/2005/8/layout/orgChart1"/>
    <dgm:cxn modelId="{F8F0CE5A-5E03-4C94-8300-B310A409456F}" type="presParOf" srcId="{EFD8EEEE-A529-48C6-9C7D-8F63E0722C39}" destId="{1B954339-D1FB-46E6-B1E7-2C7FC0678D94}" srcOrd="1" destOrd="0" presId="urn:microsoft.com/office/officeart/2005/8/layout/orgChart1"/>
    <dgm:cxn modelId="{D553F289-8160-4486-A4DA-14BCF73DFDC5}" type="presParOf" srcId="{6D6B8250-2E9E-4504-9403-7EA2E53960C4}" destId="{526FB16D-3557-4426-9DAA-C6D76FC76762}" srcOrd="1" destOrd="0" presId="urn:microsoft.com/office/officeart/2005/8/layout/orgChart1"/>
    <dgm:cxn modelId="{DBE1C6CF-1EC3-47EA-AFA5-CF8B5F934D66}" type="presParOf" srcId="{6D6B8250-2E9E-4504-9403-7EA2E53960C4}" destId="{39DE401C-E43F-447E-A6FD-2F64E0B630AF}" srcOrd="2" destOrd="0" presId="urn:microsoft.com/office/officeart/2005/8/layout/orgChart1"/>
    <dgm:cxn modelId="{21AFD07F-94A2-4122-9B8C-A7D880DDC14C}" type="presParOf" srcId="{6A8096DE-359C-4778-BFF2-DDDE124D6B42}" destId="{A1E4318D-0037-466F-AF95-DFE94F3118F2}" srcOrd="2" destOrd="0" presId="urn:microsoft.com/office/officeart/2005/8/layout/orgChart1"/>
    <dgm:cxn modelId="{F1EA3A5C-EABB-43E9-85D8-5AF9547BD9D3}" type="presParOf" srcId="{6A8096DE-359C-4778-BFF2-DDDE124D6B42}" destId="{28447A6B-65A1-4DA4-92E8-6A2F9EAEEB39}" srcOrd="3" destOrd="0" presId="urn:microsoft.com/office/officeart/2005/8/layout/orgChart1"/>
    <dgm:cxn modelId="{447F2B76-BF9E-4896-9016-9EFEAF4B1EBC}" type="presParOf" srcId="{28447A6B-65A1-4DA4-92E8-6A2F9EAEEB39}" destId="{35B6D273-4C65-416D-BD20-2ECD23DEE81D}" srcOrd="0" destOrd="0" presId="urn:microsoft.com/office/officeart/2005/8/layout/orgChart1"/>
    <dgm:cxn modelId="{8D5349FF-C589-4858-87C8-0D6DE37AB88C}" type="presParOf" srcId="{35B6D273-4C65-416D-BD20-2ECD23DEE81D}" destId="{A6729622-D921-4D67-B685-6C501209A2EE}" srcOrd="0" destOrd="0" presId="urn:microsoft.com/office/officeart/2005/8/layout/orgChart1"/>
    <dgm:cxn modelId="{7517B420-8B15-426A-AB47-09A6264BCD6A}" type="presParOf" srcId="{35B6D273-4C65-416D-BD20-2ECD23DEE81D}" destId="{5D1DEBDE-60E3-401B-B417-6B195E0C48C6}" srcOrd="1" destOrd="0" presId="urn:microsoft.com/office/officeart/2005/8/layout/orgChart1"/>
    <dgm:cxn modelId="{FA3C90FC-60FF-4114-AB51-FE9E37BD8CD7}" type="presParOf" srcId="{28447A6B-65A1-4DA4-92E8-6A2F9EAEEB39}" destId="{D0AE7EC1-F501-4E37-B9A0-9386A29083BE}" srcOrd="1" destOrd="0" presId="urn:microsoft.com/office/officeart/2005/8/layout/orgChart1"/>
    <dgm:cxn modelId="{F4667369-1BAC-46B2-93BC-34EFFC3E5102}" type="presParOf" srcId="{28447A6B-65A1-4DA4-92E8-6A2F9EAEEB39}" destId="{0F40F6FA-681E-4F5B-8D9F-7BC07068FFA9}" srcOrd="2" destOrd="0" presId="urn:microsoft.com/office/officeart/2005/8/layout/orgChart1"/>
    <dgm:cxn modelId="{6E0D9BC6-5771-4F8C-8EF8-B588A2C67ADC}" type="presParOf" srcId="{6A8096DE-359C-4778-BFF2-DDDE124D6B42}" destId="{497CC9B6-2760-4A76-BA11-6C28BC181C89}" srcOrd="4" destOrd="0" presId="urn:microsoft.com/office/officeart/2005/8/layout/orgChart1"/>
    <dgm:cxn modelId="{A03418A0-F6BB-4F9A-BA9F-B9DF2CA61AB4}" type="presParOf" srcId="{6A8096DE-359C-4778-BFF2-DDDE124D6B42}" destId="{3D1D8BED-7606-4C7D-BEAD-FA91238F9909}" srcOrd="5" destOrd="0" presId="urn:microsoft.com/office/officeart/2005/8/layout/orgChart1"/>
    <dgm:cxn modelId="{48C49CA0-7800-4749-A148-4AE596A06C05}" type="presParOf" srcId="{3D1D8BED-7606-4C7D-BEAD-FA91238F9909}" destId="{BAB17357-BFD8-4E22-B28A-D5BE9712EF50}" srcOrd="0" destOrd="0" presId="urn:microsoft.com/office/officeart/2005/8/layout/orgChart1"/>
    <dgm:cxn modelId="{A2BD50BC-FFA0-4AD4-A800-4127BFCCEB5C}" type="presParOf" srcId="{BAB17357-BFD8-4E22-B28A-D5BE9712EF50}" destId="{DE9FB0EF-A9C7-42D1-9669-6CAC2AA5EDBD}" srcOrd="0" destOrd="0" presId="urn:microsoft.com/office/officeart/2005/8/layout/orgChart1"/>
    <dgm:cxn modelId="{59FDFCDA-4596-402E-BF98-7C2446E3AD8E}" type="presParOf" srcId="{BAB17357-BFD8-4E22-B28A-D5BE9712EF50}" destId="{CF436112-6819-4E42-B413-7C9D1CF22D2D}" srcOrd="1" destOrd="0" presId="urn:microsoft.com/office/officeart/2005/8/layout/orgChart1"/>
    <dgm:cxn modelId="{91F0F703-2874-4057-ACF2-5D3BEF8E1F94}" type="presParOf" srcId="{3D1D8BED-7606-4C7D-BEAD-FA91238F9909}" destId="{FA7E9604-970E-47B5-BCDB-BD43CB6A3F4A}" srcOrd="1" destOrd="0" presId="urn:microsoft.com/office/officeart/2005/8/layout/orgChart1"/>
    <dgm:cxn modelId="{DF176FF7-6865-4658-98E0-8CC3787F9961}" type="presParOf" srcId="{3D1D8BED-7606-4C7D-BEAD-FA91238F9909}" destId="{6FC48725-6E6A-4D14-98CB-E9533085F639}" srcOrd="2" destOrd="0" presId="urn:microsoft.com/office/officeart/2005/8/layout/orgChart1"/>
    <dgm:cxn modelId="{6408F5E7-7D58-40D6-B1AA-23426F00DB17}" type="presParOf" srcId="{6A8096DE-359C-4778-BFF2-DDDE124D6B42}" destId="{E6D86511-7310-4E0E-B750-9C43487FF4DE}" srcOrd="6" destOrd="0" presId="urn:microsoft.com/office/officeart/2005/8/layout/orgChart1"/>
    <dgm:cxn modelId="{05823CE0-DEDF-4CC5-8D56-17784797D6A6}" type="presParOf" srcId="{6A8096DE-359C-4778-BFF2-DDDE124D6B42}" destId="{F36BDF11-CA28-42C0-8EF5-0B16C4191B79}" srcOrd="7" destOrd="0" presId="urn:microsoft.com/office/officeart/2005/8/layout/orgChart1"/>
    <dgm:cxn modelId="{2CE68DE2-9F61-4C2D-AFDE-0759D3DACAA9}" type="presParOf" srcId="{F36BDF11-CA28-42C0-8EF5-0B16C4191B79}" destId="{79DB57C1-6D17-4C92-AD89-C7459854145C}" srcOrd="0" destOrd="0" presId="urn:microsoft.com/office/officeart/2005/8/layout/orgChart1"/>
    <dgm:cxn modelId="{48C946F8-E28A-41C0-89A0-A42545D9C317}" type="presParOf" srcId="{79DB57C1-6D17-4C92-AD89-C7459854145C}" destId="{E55E66D0-6DA3-4285-B9F6-3C2B0563345B}" srcOrd="0" destOrd="0" presId="urn:microsoft.com/office/officeart/2005/8/layout/orgChart1"/>
    <dgm:cxn modelId="{4CC05F4A-33A5-4BE2-9B44-1F9EACF1459C}" type="presParOf" srcId="{79DB57C1-6D17-4C92-AD89-C7459854145C}" destId="{E6810A49-8136-4F89-8703-9EB4C783BF68}" srcOrd="1" destOrd="0" presId="urn:microsoft.com/office/officeart/2005/8/layout/orgChart1"/>
    <dgm:cxn modelId="{85E53226-4EA6-439D-9A4A-7CC89F0A2446}" type="presParOf" srcId="{F36BDF11-CA28-42C0-8EF5-0B16C4191B79}" destId="{4B9422E0-EEBD-4639-AE99-B53C45D7D273}" srcOrd="1" destOrd="0" presId="urn:microsoft.com/office/officeart/2005/8/layout/orgChart1"/>
    <dgm:cxn modelId="{37CF97AE-3588-4332-8431-3C9C32493078}" type="presParOf" srcId="{F36BDF11-CA28-42C0-8EF5-0B16C4191B79}" destId="{B3F4C52D-96C5-402C-BBAA-5CC9E73C7E27}" srcOrd="2" destOrd="0" presId="urn:microsoft.com/office/officeart/2005/8/layout/orgChart1"/>
    <dgm:cxn modelId="{4BA18C43-78C9-468F-BBAD-34B68D31FD4F}" type="presParOf" srcId="{6A8096DE-359C-4778-BFF2-DDDE124D6B42}" destId="{B3D16F79-AA7F-423F-93AE-B8E6964AAD6A}" srcOrd="8" destOrd="0" presId="urn:microsoft.com/office/officeart/2005/8/layout/orgChart1"/>
    <dgm:cxn modelId="{BCA04A37-A679-41CF-9303-E79758CC26F8}" type="presParOf" srcId="{6A8096DE-359C-4778-BFF2-DDDE124D6B42}" destId="{74A68448-47D8-481B-9ECE-1B2A84137BD8}" srcOrd="9" destOrd="0" presId="urn:microsoft.com/office/officeart/2005/8/layout/orgChart1"/>
    <dgm:cxn modelId="{EF2054EA-6358-46DF-8B3E-4E41024221D7}" type="presParOf" srcId="{74A68448-47D8-481B-9ECE-1B2A84137BD8}" destId="{A35B1090-E0F8-4032-A9FF-6D765EAC6967}" srcOrd="0" destOrd="0" presId="urn:microsoft.com/office/officeart/2005/8/layout/orgChart1"/>
    <dgm:cxn modelId="{9439DDC0-041F-446C-A425-C7BFDEADF798}" type="presParOf" srcId="{A35B1090-E0F8-4032-A9FF-6D765EAC6967}" destId="{F1FFC666-B027-499A-93A3-88F6E6AC5E91}" srcOrd="0" destOrd="0" presId="urn:microsoft.com/office/officeart/2005/8/layout/orgChart1"/>
    <dgm:cxn modelId="{C957DE58-2CAE-466B-95A9-CCDB5B6E7D87}" type="presParOf" srcId="{A35B1090-E0F8-4032-A9FF-6D765EAC6967}" destId="{E93F7F78-64AD-45D0-A57E-3F83E35EC767}" srcOrd="1" destOrd="0" presId="urn:microsoft.com/office/officeart/2005/8/layout/orgChart1"/>
    <dgm:cxn modelId="{88A5942D-3103-4087-89B2-CB1414EDDB91}" type="presParOf" srcId="{74A68448-47D8-481B-9ECE-1B2A84137BD8}" destId="{A6AA1612-F466-432C-9137-69819C739AC5}" srcOrd="1" destOrd="0" presId="urn:microsoft.com/office/officeart/2005/8/layout/orgChart1"/>
    <dgm:cxn modelId="{D800ED99-B18C-4774-A42E-50A9D7173DD7}" type="presParOf" srcId="{74A68448-47D8-481B-9ECE-1B2A84137BD8}" destId="{372006A1-BDCD-497F-97DC-25EFBC146BCB}" srcOrd="2" destOrd="0" presId="urn:microsoft.com/office/officeart/2005/8/layout/orgChart1"/>
    <dgm:cxn modelId="{E8B7F348-7083-493A-812E-6621DCD44070}" type="presParOf" srcId="{7B7DB8C4-E51B-48FD-A21F-DCF2E24684CC}" destId="{DE2A00B4-3CD7-438E-B09E-A7C91510243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C93C5A-F0C8-453D-B3E5-18F9050C68DF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KZ"/>
        </a:p>
      </dgm:t>
    </dgm:pt>
    <dgm:pt modelId="{A9E35763-73D5-4556-99F8-E3C44062530F}">
      <dgm:prSet phldrT="[Text]"/>
      <dgm:spPr/>
      <dgm:t>
        <a:bodyPr/>
        <a:lstStyle/>
        <a:p>
          <a:r>
            <a:rPr lang="en-US" dirty="0"/>
            <a:t>Linux</a:t>
          </a:r>
          <a:endParaRPr lang="ru-KZ" dirty="0"/>
        </a:p>
      </dgm:t>
    </dgm:pt>
    <dgm:pt modelId="{DB730907-0E0B-4362-9A8D-46B12671D2FA}" type="parTrans" cxnId="{A9E23649-4F90-4E35-AA67-886FC8ED42E5}">
      <dgm:prSet/>
      <dgm:spPr/>
      <dgm:t>
        <a:bodyPr/>
        <a:lstStyle/>
        <a:p>
          <a:endParaRPr lang="ru-KZ"/>
        </a:p>
      </dgm:t>
    </dgm:pt>
    <dgm:pt modelId="{F6A63A0C-0427-4B04-A65F-390A3DCCFD78}" type="sibTrans" cxnId="{A9E23649-4F90-4E35-AA67-886FC8ED42E5}">
      <dgm:prSet/>
      <dgm:spPr/>
      <dgm:t>
        <a:bodyPr/>
        <a:lstStyle/>
        <a:p>
          <a:endParaRPr lang="ru-KZ"/>
        </a:p>
      </dgm:t>
    </dgm:pt>
    <dgm:pt modelId="{714446B4-8135-41D6-ADE3-9CF3B80A7198}">
      <dgm:prSet phldrT="[Text]"/>
      <dgm:spPr/>
      <dgm:t>
        <a:bodyPr/>
        <a:lstStyle/>
        <a:p>
          <a:r>
            <a:rPr lang="en-US" dirty="0"/>
            <a:t>Docker Swarm</a:t>
          </a:r>
          <a:endParaRPr lang="ru-KZ" dirty="0"/>
        </a:p>
      </dgm:t>
    </dgm:pt>
    <dgm:pt modelId="{B77311D5-7ADA-4BF0-A94A-8ECBF5169930}" type="parTrans" cxnId="{DFEFFBEA-9BDD-49A3-AE58-02C2327AB1F5}">
      <dgm:prSet/>
      <dgm:spPr/>
      <dgm:t>
        <a:bodyPr/>
        <a:lstStyle/>
        <a:p>
          <a:endParaRPr lang="ru-KZ"/>
        </a:p>
      </dgm:t>
    </dgm:pt>
    <dgm:pt modelId="{317C0708-24DC-4C12-89E6-02BD4C8F9995}" type="sibTrans" cxnId="{DFEFFBEA-9BDD-49A3-AE58-02C2327AB1F5}">
      <dgm:prSet/>
      <dgm:spPr/>
      <dgm:t>
        <a:bodyPr/>
        <a:lstStyle/>
        <a:p>
          <a:endParaRPr lang="ru-KZ"/>
        </a:p>
      </dgm:t>
    </dgm:pt>
    <dgm:pt modelId="{0BB6677A-D94F-4F90-8DFA-224E70A53597}">
      <dgm:prSet phldrT="[Text]"/>
      <dgm:spPr/>
      <dgm:t>
        <a:bodyPr/>
        <a:lstStyle/>
        <a:p>
          <a:r>
            <a:rPr lang="en-US" dirty="0"/>
            <a:t>Container</a:t>
          </a:r>
          <a:endParaRPr lang="ru-KZ" dirty="0"/>
        </a:p>
      </dgm:t>
    </dgm:pt>
    <dgm:pt modelId="{43302CB8-B28A-4856-BD7D-1C321F516E32}" type="parTrans" cxnId="{BC8AA634-C708-4828-B8B7-820EFA1A463F}">
      <dgm:prSet/>
      <dgm:spPr/>
      <dgm:t>
        <a:bodyPr/>
        <a:lstStyle/>
        <a:p>
          <a:endParaRPr lang="ru-KZ"/>
        </a:p>
      </dgm:t>
    </dgm:pt>
    <dgm:pt modelId="{1AF3C0DC-03B5-4A89-A9FD-41F0F38131F7}" type="sibTrans" cxnId="{BC8AA634-C708-4828-B8B7-820EFA1A463F}">
      <dgm:prSet/>
      <dgm:spPr/>
      <dgm:t>
        <a:bodyPr/>
        <a:lstStyle/>
        <a:p>
          <a:endParaRPr lang="ru-KZ"/>
        </a:p>
      </dgm:t>
    </dgm:pt>
    <dgm:pt modelId="{137EB954-A3C7-4F64-9FAC-FDA8B91FC126}">
      <dgm:prSet phldrT="[Text]"/>
      <dgm:spPr/>
      <dgm:t>
        <a:bodyPr/>
        <a:lstStyle/>
        <a:p>
          <a:r>
            <a:rPr lang="en-US" dirty="0"/>
            <a:t>Container</a:t>
          </a:r>
          <a:endParaRPr lang="ru-KZ" dirty="0"/>
        </a:p>
      </dgm:t>
    </dgm:pt>
    <dgm:pt modelId="{1F9D0973-74EE-4D9D-84A8-026F4B449936}" type="parTrans" cxnId="{A9C0C0AD-5713-4521-9603-F2EF53EDCDFB}">
      <dgm:prSet/>
      <dgm:spPr/>
      <dgm:t>
        <a:bodyPr/>
        <a:lstStyle/>
        <a:p>
          <a:endParaRPr lang="ru-KZ"/>
        </a:p>
      </dgm:t>
    </dgm:pt>
    <dgm:pt modelId="{00F16E33-3535-4483-8364-2A1A174431BB}" type="sibTrans" cxnId="{A9C0C0AD-5713-4521-9603-F2EF53EDCDFB}">
      <dgm:prSet/>
      <dgm:spPr/>
      <dgm:t>
        <a:bodyPr/>
        <a:lstStyle/>
        <a:p>
          <a:endParaRPr lang="ru-KZ"/>
        </a:p>
      </dgm:t>
    </dgm:pt>
    <dgm:pt modelId="{8BB72D98-163F-4C79-8811-4449E21941FB}">
      <dgm:prSet phldrT="[Text]"/>
      <dgm:spPr/>
      <dgm:t>
        <a:bodyPr/>
        <a:lstStyle/>
        <a:p>
          <a:r>
            <a:rPr lang="en-US" dirty="0"/>
            <a:t>MySQL/MS SQL</a:t>
          </a:r>
          <a:endParaRPr lang="ru-KZ" dirty="0"/>
        </a:p>
      </dgm:t>
    </dgm:pt>
    <dgm:pt modelId="{A8F53F0D-75D8-4C70-A47E-AEE22EEE847A}" type="parTrans" cxnId="{F281603A-835D-493E-92D8-56E08670E0DE}">
      <dgm:prSet/>
      <dgm:spPr/>
      <dgm:t>
        <a:bodyPr/>
        <a:lstStyle/>
        <a:p>
          <a:endParaRPr lang="ru-KZ"/>
        </a:p>
      </dgm:t>
    </dgm:pt>
    <dgm:pt modelId="{468A05D2-722A-45AB-8FE3-E9EBAAE415D6}" type="sibTrans" cxnId="{F281603A-835D-493E-92D8-56E08670E0DE}">
      <dgm:prSet/>
      <dgm:spPr/>
      <dgm:t>
        <a:bodyPr/>
        <a:lstStyle/>
        <a:p>
          <a:endParaRPr lang="ru-KZ"/>
        </a:p>
      </dgm:t>
    </dgm:pt>
    <dgm:pt modelId="{39053F76-30E4-4E29-827B-4C7C5D466C0E}" type="pres">
      <dgm:prSet presAssocID="{52C93C5A-F0C8-453D-B3E5-18F9050C68D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617F5E-67D8-4D45-B64C-E30F9F511D3D}" type="pres">
      <dgm:prSet presAssocID="{A9E35763-73D5-4556-99F8-E3C44062530F}" presName="vertOne" presStyleCnt="0"/>
      <dgm:spPr/>
    </dgm:pt>
    <dgm:pt modelId="{6FBD6A51-EDD4-49BC-BD18-63B163895B08}" type="pres">
      <dgm:prSet presAssocID="{A9E35763-73D5-4556-99F8-E3C44062530F}" presName="txOne" presStyleLbl="node0" presStyleIdx="0" presStyleCnt="1">
        <dgm:presLayoutVars>
          <dgm:chPref val="3"/>
        </dgm:presLayoutVars>
      </dgm:prSet>
      <dgm:spPr/>
    </dgm:pt>
    <dgm:pt modelId="{8E0DDB17-3E0A-432D-99BD-7B942583D89A}" type="pres">
      <dgm:prSet presAssocID="{A9E35763-73D5-4556-99F8-E3C44062530F}" presName="parTransOne" presStyleCnt="0"/>
      <dgm:spPr/>
    </dgm:pt>
    <dgm:pt modelId="{3B558149-4FC3-4B4D-B179-19732DDD2501}" type="pres">
      <dgm:prSet presAssocID="{A9E35763-73D5-4556-99F8-E3C44062530F}" presName="horzOne" presStyleCnt="0"/>
      <dgm:spPr/>
    </dgm:pt>
    <dgm:pt modelId="{786877E9-023A-4B9B-82F9-330BB7C1AC88}" type="pres">
      <dgm:prSet presAssocID="{714446B4-8135-41D6-ADE3-9CF3B80A7198}" presName="vertTwo" presStyleCnt="0"/>
      <dgm:spPr/>
    </dgm:pt>
    <dgm:pt modelId="{F00B3B2B-1D7E-49F5-810D-1262D7BE70C9}" type="pres">
      <dgm:prSet presAssocID="{714446B4-8135-41D6-ADE3-9CF3B80A7198}" presName="txTwo" presStyleLbl="node2" presStyleIdx="0" presStyleCnt="2">
        <dgm:presLayoutVars>
          <dgm:chPref val="3"/>
        </dgm:presLayoutVars>
      </dgm:prSet>
      <dgm:spPr/>
    </dgm:pt>
    <dgm:pt modelId="{F84F0FAB-2A48-4746-9F0A-15F40DD64E1B}" type="pres">
      <dgm:prSet presAssocID="{714446B4-8135-41D6-ADE3-9CF3B80A7198}" presName="parTransTwo" presStyleCnt="0"/>
      <dgm:spPr/>
    </dgm:pt>
    <dgm:pt modelId="{DF76A6C2-FE8A-4239-BDEC-B85F98324F28}" type="pres">
      <dgm:prSet presAssocID="{714446B4-8135-41D6-ADE3-9CF3B80A7198}" presName="horzTwo" presStyleCnt="0"/>
      <dgm:spPr/>
    </dgm:pt>
    <dgm:pt modelId="{7E6E951E-33F1-4C60-8EF5-08AAA6BD229B}" type="pres">
      <dgm:prSet presAssocID="{0BB6677A-D94F-4F90-8DFA-224E70A53597}" presName="vertThree" presStyleCnt="0"/>
      <dgm:spPr/>
    </dgm:pt>
    <dgm:pt modelId="{D198549B-1CD4-4842-98FE-464560E5F2BE}" type="pres">
      <dgm:prSet presAssocID="{0BB6677A-D94F-4F90-8DFA-224E70A53597}" presName="txThree" presStyleLbl="node3" presStyleIdx="0" presStyleCnt="2">
        <dgm:presLayoutVars>
          <dgm:chPref val="3"/>
        </dgm:presLayoutVars>
      </dgm:prSet>
      <dgm:spPr/>
    </dgm:pt>
    <dgm:pt modelId="{4A856D2F-0337-466D-B30C-BFF5422388FF}" type="pres">
      <dgm:prSet presAssocID="{0BB6677A-D94F-4F90-8DFA-224E70A53597}" presName="horzThree" presStyleCnt="0"/>
      <dgm:spPr/>
    </dgm:pt>
    <dgm:pt modelId="{BFDE6677-0452-4BCC-A809-F0A0D54F94FA}" type="pres">
      <dgm:prSet presAssocID="{1AF3C0DC-03B5-4A89-A9FD-41F0F38131F7}" presName="sibSpaceThree" presStyleCnt="0"/>
      <dgm:spPr/>
    </dgm:pt>
    <dgm:pt modelId="{BB0DD2E0-73D8-441F-B275-814BBC20520D}" type="pres">
      <dgm:prSet presAssocID="{137EB954-A3C7-4F64-9FAC-FDA8B91FC126}" presName="vertThree" presStyleCnt="0"/>
      <dgm:spPr/>
    </dgm:pt>
    <dgm:pt modelId="{93C93AF9-62CB-4E35-83EE-C2655DDE6C12}" type="pres">
      <dgm:prSet presAssocID="{137EB954-A3C7-4F64-9FAC-FDA8B91FC126}" presName="txThree" presStyleLbl="node3" presStyleIdx="1" presStyleCnt="2">
        <dgm:presLayoutVars>
          <dgm:chPref val="3"/>
        </dgm:presLayoutVars>
      </dgm:prSet>
      <dgm:spPr/>
    </dgm:pt>
    <dgm:pt modelId="{0794D27B-2A50-4B48-99DD-F793752FA986}" type="pres">
      <dgm:prSet presAssocID="{137EB954-A3C7-4F64-9FAC-FDA8B91FC126}" presName="horzThree" presStyleCnt="0"/>
      <dgm:spPr/>
    </dgm:pt>
    <dgm:pt modelId="{F455744B-40AB-4C7C-A2FF-47B2C0BCF1A3}" type="pres">
      <dgm:prSet presAssocID="{317C0708-24DC-4C12-89E6-02BD4C8F9995}" presName="sibSpaceTwo" presStyleCnt="0"/>
      <dgm:spPr/>
    </dgm:pt>
    <dgm:pt modelId="{EC4A62A9-29A0-42F7-BB1D-6A93D0154474}" type="pres">
      <dgm:prSet presAssocID="{8BB72D98-163F-4C79-8811-4449E21941FB}" presName="vertTwo" presStyleCnt="0"/>
      <dgm:spPr/>
    </dgm:pt>
    <dgm:pt modelId="{7C822CEF-F206-4C51-88C3-404FFD58B82A}" type="pres">
      <dgm:prSet presAssocID="{8BB72D98-163F-4C79-8811-4449E21941FB}" presName="txTwo" presStyleLbl="node2" presStyleIdx="1" presStyleCnt="2">
        <dgm:presLayoutVars>
          <dgm:chPref val="3"/>
        </dgm:presLayoutVars>
      </dgm:prSet>
      <dgm:spPr/>
    </dgm:pt>
    <dgm:pt modelId="{1191DD96-9860-4F3A-B4DC-C5CAAACD36D2}" type="pres">
      <dgm:prSet presAssocID="{8BB72D98-163F-4C79-8811-4449E21941FB}" presName="horzTwo" presStyleCnt="0"/>
      <dgm:spPr/>
    </dgm:pt>
  </dgm:ptLst>
  <dgm:cxnLst>
    <dgm:cxn modelId="{BC8AA634-C708-4828-B8B7-820EFA1A463F}" srcId="{714446B4-8135-41D6-ADE3-9CF3B80A7198}" destId="{0BB6677A-D94F-4F90-8DFA-224E70A53597}" srcOrd="0" destOrd="0" parTransId="{43302CB8-B28A-4856-BD7D-1C321F516E32}" sibTransId="{1AF3C0DC-03B5-4A89-A9FD-41F0F38131F7}"/>
    <dgm:cxn modelId="{F281603A-835D-493E-92D8-56E08670E0DE}" srcId="{A9E35763-73D5-4556-99F8-E3C44062530F}" destId="{8BB72D98-163F-4C79-8811-4449E21941FB}" srcOrd="1" destOrd="0" parTransId="{A8F53F0D-75D8-4C70-A47E-AEE22EEE847A}" sibTransId="{468A05D2-722A-45AB-8FE3-E9EBAAE415D6}"/>
    <dgm:cxn modelId="{A9E23649-4F90-4E35-AA67-886FC8ED42E5}" srcId="{52C93C5A-F0C8-453D-B3E5-18F9050C68DF}" destId="{A9E35763-73D5-4556-99F8-E3C44062530F}" srcOrd="0" destOrd="0" parTransId="{DB730907-0E0B-4362-9A8D-46B12671D2FA}" sibTransId="{F6A63A0C-0427-4B04-A65F-390A3DCCFD78}"/>
    <dgm:cxn modelId="{3D6F6F88-E5EF-45FC-9E5C-BCBD55A55959}" type="presOf" srcId="{52C93C5A-F0C8-453D-B3E5-18F9050C68DF}" destId="{39053F76-30E4-4E29-827B-4C7C5D466C0E}" srcOrd="0" destOrd="0" presId="urn:microsoft.com/office/officeart/2005/8/layout/architecture"/>
    <dgm:cxn modelId="{BDEC0F9D-6F89-4062-A366-5AD1ECC9628C}" type="presOf" srcId="{0BB6677A-D94F-4F90-8DFA-224E70A53597}" destId="{D198549B-1CD4-4842-98FE-464560E5F2BE}" srcOrd="0" destOrd="0" presId="urn:microsoft.com/office/officeart/2005/8/layout/architecture"/>
    <dgm:cxn modelId="{0BE1D39E-BFEC-44A1-8222-AD0AFB873F8A}" type="presOf" srcId="{A9E35763-73D5-4556-99F8-E3C44062530F}" destId="{6FBD6A51-EDD4-49BC-BD18-63B163895B08}" srcOrd="0" destOrd="0" presId="urn:microsoft.com/office/officeart/2005/8/layout/architecture"/>
    <dgm:cxn modelId="{A9C0C0AD-5713-4521-9603-F2EF53EDCDFB}" srcId="{714446B4-8135-41D6-ADE3-9CF3B80A7198}" destId="{137EB954-A3C7-4F64-9FAC-FDA8B91FC126}" srcOrd="1" destOrd="0" parTransId="{1F9D0973-74EE-4D9D-84A8-026F4B449936}" sibTransId="{00F16E33-3535-4483-8364-2A1A174431BB}"/>
    <dgm:cxn modelId="{FC0411BB-B7F3-45F3-B3E2-22669C8F0EA8}" type="presOf" srcId="{714446B4-8135-41D6-ADE3-9CF3B80A7198}" destId="{F00B3B2B-1D7E-49F5-810D-1262D7BE70C9}" srcOrd="0" destOrd="0" presId="urn:microsoft.com/office/officeart/2005/8/layout/architecture"/>
    <dgm:cxn modelId="{DFEFFBEA-9BDD-49A3-AE58-02C2327AB1F5}" srcId="{A9E35763-73D5-4556-99F8-E3C44062530F}" destId="{714446B4-8135-41D6-ADE3-9CF3B80A7198}" srcOrd="0" destOrd="0" parTransId="{B77311D5-7ADA-4BF0-A94A-8ECBF5169930}" sibTransId="{317C0708-24DC-4C12-89E6-02BD4C8F9995}"/>
    <dgm:cxn modelId="{680B26F9-D7BC-4B17-8CA2-93870C3A32B1}" type="presOf" srcId="{137EB954-A3C7-4F64-9FAC-FDA8B91FC126}" destId="{93C93AF9-62CB-4E35-83EE-C2655DDE6C12}" srcOrd="0" destOrd="0" presId="urn:microsoft.com/office/officeart/2005/8/layout/architecture"/>
    <dgm:cxn modelId="{CB1E0BFF-BEF5-492E-9851-1BF8FC06EB6E}" type="presOf" srcId="{8BB72D98-163F-4C79-8811-4449E21941FB}" destId="{7C822CEF-F206-4C51-88C3-404FFD58B82A}" srcOrd="0" destOrd="0" presId="urn:microsoft.com/office/officeart/2005/8/layout/architecture"/>
    <dgm:cxn modelId="{DCDF7D8B-ACBB-4CFF-B17F-E59D2D74DBB6}" type="presParOf" srcId="{39053F76-30E4-4E29-827B-4C7C5D466C0E}" destId="{D2617F5E-67D8-4D45-B64C-E30F9F511D3D}" srcOrd="0" destOrd="0" presId="urn:microsoft.com/office/officeart/2005/8/layout/architecture"/>
    <dgm:cxn modelId="{3BA6EA37-E887-4A89-8D5C-00E0962ADF57}" type="presParOf" srcId="{D2617F5E-67D8-4D45-B64C-E30F9F511D3D}" destId="{6FBD6A51-EDD4-49BC-BD18-63B163895B08}" srcOrd="0" destOrd="0" presId="urn:microsoft.com/office/officeart/2005/8/layout/architecture"/>
    <dgm:cxn modelId="{57B39C9D-E282-44B4-A999-BE372CACC05E}" type="presParOf" srcId="{D2617F5E-67D8-4D45-B64C-E30F9F511D3D}" destId="{8E0DDB17-3E0A-432D-99BD-7B942583D89A}" srcOrd="1" destOrd="0" presId="urn:microsoft.com/office/officeart/2005/8/layout/architecture"/>
    <dgm:cxn modelId="{3CF7F736-5024-4834-A74B-DE7C9C1C602D}" type="presParOf" srcId="{D2617F5E-67D8-4D45-B64C-E30F9F511D3D}" destId="{3B558149-4FC3-4B4D-B179-19732DDD2501}" srcOrd="2" destOrd="0" presId="urn:microsoft.com/office/officeart/2005/8/layout/architecture"/>
    <dgm:cxn modelId="{D755B195-EB8B-45AD-BE0F-77DB96F5F8F4}" type="presParOf" srcId="{3B558149-4FC3-4B4D-B179-19732DDD2501}" destId="{786877E9-023A-4B9B-82F9-330BB7C1AC88}" srcOrd="0" destOrd="0" presId="urn:microsoft.com/office/officeart/2005/8/layout/architecture"/>
    <dgm:cxn modelId="{E98155E0-1275-4492-A28F-26637B73C0A4}" type="presParOf" srcId="{786877E9-023A-4B9B-82F9-330BB7C1AC88}" destId="{F00B3B2B-1D7E-49F5-810D-1262D7BE70C9}" srcOrd="0" destOrd="0" presId="urn:microsoft.com/office/officeart/2005/8/layout/architecture"/>
    <dgm:cxn modelId="{37E791AF-03DC-4795-9587-49824D908EE1}" type="presParOf" srcId="{786877E9-023A-4B9B-82F9-330BB7C1AC88}" destId="{F84F0FAB-2A48-4746-9F0A-15F40DD64E1B}" srcOrd="1" destOrd="0" presId="urn:microsoft.com/office/officeart/2005/8/layout/architecture"/>
    <dgm:cxn modelId="{343AA744-B725-4C84-98FC-AE9BE99CD339}" type="presParOf" srcId="{786877E9-023A-4B9B-82F9-330BB7C1AC88}" destId="{DF76A6C2-FE8A-4239-BDEC-B85F98324F28}" srcOrd="2" destOrd="0" presId="urn:microsoft.com/office/officeart/2005/8/layout/architecture"/>
    <dgm:cxn modelId="{08B6BA15-58B6-415A-AA87-B4B62EB1EE91}" type="presParOf" srcId="{DF76A6C2-FE8A-4239-BDEC-B85F98324F28}" destId="{7E6E951E-33F1-4C60-8EF5-08AAA6BD229B}" srcOrd="0" destOrd="0" presId="urn:microsoft.com/office/officeart/2005/8/layout/architecture"/>
    <dgm:cxn modelId="{C912F2F9-00FC-467D-B299-B6C41E1539F2}" type="presParOf" srcId="{7E6E951E-33F1-4C60-8EF5-08AAA6BD229B}" destId="{D198549B-1CD4-4842-98FE-464560E5F2BE}" srcOrd="0" destOrd="0" presId="urn:microsoft.com/office/officeart/2005/8/layout/architecture"/>
    <dgm:cxn modelId="{E3698197-0DD9-422B-854F-CC304AD4ECA7}" type="presParOf" srcId="{7E6E951E-33F1-4C60-8EF5-08AAA6BD229B}" destId="{4A856D2F-0337-466D-B30C-BFF5422388FF}" srcOrd="1" destOrd="0" presId="urn:microsoft.com/office/officeart/2005/8/layout/architecture"/>
    <dgm:cxn modelId="{620911D8-646A-4481-B373-FF8A30DAB7A7}" type="presParOf" srcId="{DF76A6C2-FE8A-4239-BDEC-B85F98324F28}" destId="{BFDE6677-0452-4BCC-A809-F0A0D54F94FA}" srcOrd="1" destOrd="0" presId="urn:microsoft.com/office/officeart/2005/8/layout/architecture"/>
    <dgm:cxn modelId="{1EE24449-B61F-4C1F-A18F-DAC6F2E8B62A}" type="presParOf" srcId="{DF76A6C2-FE8A-4239-BDEC-B85F98324F28}" destId="{BB0DD2E0-73D8-441F-B275-814BBC20520D}" srcOrd="2" destOrd="0" presId="urn:microsoft.com/office/officeart/2005/8/layout/architecture"/>
    <dgm:cxn modelId="{26AD9164-1BC9-474C-B965-B25D61F35632}" type="presParOf" srcId="{BB0DD2E0-73D8-441F-B275-814BBC20520D}" destId="{93C93AF9-62CB-4E35-83EE-C2655DDE6C12}" srcOrd="0" destOrd="0" presId="urn:microsoft.com/office/officeart/2005/8/layout/architecture"/>
    <dgm:cxn modelId="{52FC79FA-7187-4F73-BF0F-AF312B9132BC}" type="presParOf" srcId="{BB0DD2E0-73D8-441F-B275-814BBC20520D}" destId="{0794D27B-2A50-4B48-99DD-F793752FA986}" srcOrd="1" destOrd="0" presId="urn:microsoft.com/office/officeart/2005/8/layout/architecture"/>
    <dgm:cxn modelId="{19209C92-6892-433D-84AA-B260A6668AD9}" type="presParOf" srcId="{3B558149-4FC3-4B4D-B179-19732DDD2501}" destId="{F455744B-40AB-4C7C-A2FF-47B2C0BCF1A3}" srcOrd="1" destOrd="0" presId="urn:microsoft.com/office/officeart/2005/8/layout/architecture"/>
    <dgm:cxn modelId="{41015326-10FC-4105-A4F8-94767FEBA555}" type="presParOf" srcId="{3B558149-4FC3-4B4D-B179-19732DDD2501}" destId="{EC4A62A9-29A0-42F7-BB1D-6A93D0154474}" srcOrd="2" destOrd="0" presId="urn:microsoft.com/office/officeart/2005/8/layout/architecture"/>
    <dgm:cxn modelId="{CCB7BF41-6799-4DA5-8A6B-04753703BBE9}" type="presParOf" srcId="{EC4A62A9-29A0-42F7-BB1D-6A93D0154474}" destId="{7C822CEF-F206-4C51-88C3-404FFD58B82A}" srcOrd="0" destOrd="0" presId="urn:microsoft.com/office/officeart/2005/8/layout/architecture"/>
    <dgm:cxn modelId="{9B504748-4683-4F0A-A856-BB120A94AC86}" type="presParOf" srcId="{EC4A62A9-29A0-42F7-BB1D-6A93D0154474}" destId="{1191DD96-9860-4F3A-B4DC-C5CAAACD36D2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A8C97F-8F0B-44BF-B95F-45F4760209E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9D1E362-EBD6-4A42-8A20-3E954BF2AB68}">
      <dgm:prSet phldrT="[Text]"/>
      <dgm:spPr/>
      <dgm:t>
        <a:bodyPr/>
        <a:lstStyle/>
        <a:p>
          <a:r>
            <a:rPr lang="en-US" dirty="0"/>
            <a:t>Local development</a:t>
          </a:r>
          <a:endParaRPr lang="ru-KZ" dirty="0"/>
        </a:p>
      </dgm:t>
    </dgm:pt>
    <dgm:pt modelId="{7E0D4156-AC8F-4B0F-98E6-2911D2436534}" type="parTrans" cxnId="{471CF6ED-7DA3-42DE-9DC8-20AC5966E4CA}">
      <dgm:prSet/>
      <dgm:spPr/>
      <dgm:t>
        <a:bodyPr/>
        <a:lstStyle/>
        <a:p>
          <a:endParaRPr lang="ru-KZ"/>
        </a:p>
      </dgm:t>
    </dgm:pt>
    <dgm:pt modelId="{36602F9A-0A61-473D-9CA0-87F6AFB9948A}" type="sibTrans" cxnId="{471CF6ED-7DA3-42DE-9DC8-20AC5966E4CA}">
      <dgm:prSet/>
      <dgm:spPr/>
      <dgm:t>
        <a:bodyPr/>
        <a:lstStyle/>
        <a:p>
          <a:endParaRPr lang="ru-KZ"/>
        </a:p>
      </dgm:t>
    </dgm:pt>
    <dgm:pt modelId="{1F4383F1-8637-4F2E-8E57-28605418B9A4}">
      <dgm:prSet phldrT="[Text]"/>
      <dgm:spPr/>
      <dgm:t>
        <a:bodyPr/>
        <a:lstStyle/>
        <a:p>
          <a:r>
            <a:rPr lang="en-US" dirty="0"/>
            <a:t>Git </a:t>
          </a:r>
          <a:r>
            <a:rPr lang="en-US"/>
            <a:t>/GitLab</a:t>
          </a:r>
          <a:endParaRPr lang="en-US" dirty="0"/>
        </a:p>
        <a:p>
          <a:r>
            <a:rPr lang="en-US" dirty="0"/>
            <a:t>Code version control</a:t>
          </a:r>
          <a:endParaRPr lang="ru-KZ" dirty="0"/>
        </a:p>
      </dgm:t>
    </dgm:pt>
    <dgm:pt modelId="{CBFF4F08-B66F-48AD-9A7E-1E5EF9A2DF9C}" type="parTrans" cxnId="{D645DE55-D644-41BD-A325-B6FB1115AAAF}">
      <dgm:prSet/>
      <dgm:spPr/>
      <dgm:t>
        <a:bodyPr/>
        <a:lstStyle/>
        <a:p>
          <a:endParaRPr lang="ru-KZ"/>
        </a:p>
      </dgm:t>
    </dgm:pt>
    <dgm:pt modelId="{5E42A4D0-8E17-4214-8647-4FCD663BCEA7}" type="sibTrans" cxnId="{D645DE55-D644-41BD-A325-B6FB1115AAAF}">
      <dgm:prSet/>
      <dgm:spPr/>
      <dgm:t>
        <a:bodyPr/>
        <a:lstStyle/>
        <a:p>
          <a:endParaRPr lang="ru-KZ"/>
        </a:p>
      </dgm:t>
    </dgm:pt>
    <dgm:pt modelId="{0DBE8984-A297-4C46-B37E-2F6FC47B01A6}">
      <dgm:prSet phldrT="[Text]"/>
      <dgm:spPr/>
      <dgm:t>
        <a:bodyPr/>
        <a:lstStyle/>
        <a:p>
          <a:r>
            <a:rPr lang="en-US" dirty="0"/>
            <a:t>Integration</a:t>
          </a:r>
          <a:endParaRPr lang="ru-KZ" dirty="0"/>
        </a:p>
      </dgm:t>
    </dgm:pt>
    <dgm:pt modelId="{B08B9E88-B883-4C63-87B4-C9AC320F12AF}" type="parTrans" cxnId="{E36BBBA2-A4A7-494F-B41C-EFFF5B178CC5}">
      <dgm:prSet/>
      <dgm:spPr/>
      <dgm:t>
        <a:bodyPr/>
        <a:lstStyle/>
        <a:p>
          <a:endParaRPr lang="ru-KZ"/>
        </a:p>
      </dgm:t>
    </dgm:pt>
    <dgm:pt modelId="{2E90B61C-DE7D-4A0D-82D3-F36A6F3276AD}" type="sibTrans" cxnId="{E36BBBA2-A4A7-494F-B41C-EFFF5B178CC5}">
      <dgm:prSet/>
      <dgm:spPr/>
      <dgm:t>
        <a:bodyPr/>
        <a:lstStyle/>
        <a:p>
          <a:endParaRPr lang="ru-KZ"/>
        </a:p>
      </dgm:t>
    </dgm:pt>
    <dgm:pt modelId="{EEBC0326-8A1C-4528-B666-D2DA7675EAAF}">
      <dgm:prSet phldrT="[Text]"/>
      <dgm:spPr/>
      <dgm:t>
        <a:bodyPr/>
        <a:lstStyle/>
        <a:p>
          <a:r>
            <a:rPr lang="en-US" dirty="0"/>
            <a:t>Testing QA</a:t>
          </a:r>
          <a:endParaRPr lang="ru-KZ" dirty="0"/>
        </a:p>
      </dgm:t>
    </dgm:pt>
    <dgm:pt modelId="{211D3F02-9E9C-4483-92CE-C153FBA4491F}" type="parTrans" cxnId="{AF2DA630-ED9B-4DB9-BABF-721DFB94A5E0}">
      <dgm:prSet/>
      <dgm:spPr/>
      <dgm:t>
        <a:bodyPr/>
        <a:lstStyle/>
        <a:p>
          <a:endParaRPr lang="ru-KZ"/>
        </a:p>
      </dgm:t>
    </dgm:pt>
    <dgm:pt modelId="{CDD56D7C-0CCC-4154-AF90-8E3D415DFF63}" type="sibTrans" cxnId="{AF2DA630-ED9B-4DB9-BABF-721DFB94A5E0}">
      <dgm:prSet/>
      <dgm:spPr/>
      <dgm:t>
        <a:bodyPr/>
        <a:lstStyle/>
        <a:p>
          <a:endParaRPr lang="ru-KZ"/>
        </a:p>
      </dgm:t>
    </dgm:pt>
    <dgm:pt modelId="{61D0EF13-80EB-4A5F-AA65-F1C6EFD34DA4}">
      <dgm:prSet phldrT="[Text]"/>
      <dgm:spPr/>
      <dgm:t>
        <a:bodyPr/>
        <a:lstStyle/>
        <a:p>
          <a:r>
            <a:rPr lang="en-US" dirty="0"/>
            <a:t>Client QA</a:t>
          </a:r>
          <a:endParaRPr lang="ru-KZ" dirty="0"/>
        </a:p>
      </dgm:t>
    </dgm:pt>
    <dgm:pt modelId="{75306B4E-BEFA-4A77-80CA-647CA80E9A2A}" type="parTrans" cxnId="{10B15EF4-9879-454B-9EBA-151130E9FB44}">
      <dgm:prSet/>
      <dgm:spPr/>
      <dgm:t>
        <a:bodyPr/>
        <a:lstStyle/>
        <a:p>
          <a:endParaRPr lang="ru-KZ"/>
        </a:p>
      </dgm:t>
    </dgm:pt>
    <dgm:pt modelId="{77D8D6AA-5BE2-415F-AC38-8799F76FF92D}" type="sibTrans" cxnId="{10B15EF4-9879-454B-9EBA-151130E9FB44}">
      <dgm:prSet/>
      <dgm:spPr/>
      <dgm:t>
        <a:bodyPr/>
        <a:lstStyle/>
        <a:p>
          <a:endParaRPr lang="ru-KZ"/>
        </a:p>
      </dgm:t>
    </dgm:pt>
    <dgm:pt modelId="{BA6C5CAE-0CDE-4265-A2A0-47C9CCC7224A}">
      <dgm:prSet phldrT="[Text]"/>
      <dgm:spPr/>
      <dgm:t>
        <a:bodyPr/>
        <a:lstStyle/>
        <a:p>
          <a:r>
            <a:rPr lang="en-US" dirty="0"/>
            <a:t>Production</a:t>
          </a:r>
          <a:endParaRPr lang="ru-KZ" dirty="0"/>
        </a:p>
      </dgm:t>
    </dgm:pt>
    <dgm:pt modelId="{80222C17-2CA7-496C-93E9-765501EB7E30}" type="parTrans" cxnId="{84F6DA69-7F58-4064-90CD-5A5B042FA067}">
      <dgm:prSet/>
      <dgm:spPr/>
      <dgm:t>
        <a:bodyPr/>
        <a:lstStyle/>
        <a:p>
          <a:endParaRPr lang="ru-KZ"/>
        </a:p>
      </dgm:t>
    </dgm:pt>
    <dgm:pt modelId="{F8B9D540-80F7-46D4-A0F1-9F45E12DA807}" type="sibTrans" cxnId="{84F6DA69-7F58-4064-90CD-5A5B042FA067}">
      <dgm:prSet/>
      <dgm:spPr/>
      <dgm:t>
        <a:bodyPr/>
        <a:lstStyle/>
        <a:p>
          <a:endParaRPr lang="ru-KZ"/>
        </a:p>
      </dgm:t>
    </dgm:pt>
    <dgm:pt modelId="{00818E77-1BD3-429B-B091-F6C7DAEF2238}" type="pres">
      <dgm:prSet presAssocID="{7FA8C97F-8F0B-44BF-B95F-45F4760209EE}" presName="Name0" presStyleCnt="0">
        <dgm:presLayoutVars>
          <dgm:dir/>
          <dgm:resizeHandles val="exact"/>
        </dgm:presLayoutVars>
      </dgm:prSet>
      <dgm:spPr/>
    </dgm:pt>
    <dgm:pt modelId="{6DE5B11D-4955-4580-A0C3-06E45272FC4D}" type="pres">
      <dgm:prSet presAssocID="{19D1E362-EBD6-4A42-8A20-3E954BF2AB68}" presName="node" presStyleLbl="node1" presStyleIdx="0" presStyleCnt="6">
        <dgm:presLayoutVars>
          <dgm:bulletEnabled val="1"/>
        </dgm:presLayoutVars>
      </dgm:prSet>
      <dgm:spPr/>
    </dgm:pt>
    <dgm:pt modelId="{FEC55D09-492A-4EB7-AA08-3CF4A3C1F23C}" type="pres">
      <dgm:prSet presAssocID="{36602F9A-0A61-473D-9CA0-87F6AFB9948A}" presName="sibTrans" presStyleLbl="sibTrans2D1" presStyleIdx="0" presStyleCnt="5"/>
      <dgm:spPr/>
    </dgm:pt>
    <dgm:pt modelId="{93766CBF-BF30-47BE-81B1-90A48ABE8CC0}" type="pres">
      <dgm:prSet presAssocID="{36602F9A-0A61-473D-9CA0-87F6AFB9948A}" presName="connectorText" presStyleLbl="sibTrans2D1" presStyleIdx="0" presStyleCnt="5"/>
      <dgm:spPr/>
    </dgm:pt>
    <dgm:pt modelId="{69A00CA7-14A8-4CD8-AF0C-420AB2E57A81}" type="pres">
      <dgm:prSet presAssocID="{1F4383F1-8637-4F2E-8E57-28605418B9A4}" presName="node" presStyleLbl="node1" presStyleIdx="1" presStyleCnt="6">
        <dgm:presLayoutVars>
          <dgm:bulletEnabled val="1"/>
        </dgm:presLayoutVars>
      </dgm:prSet>
      <dgm:spPr/>
    </dgm:pt>
    <dgm:pt modelId="{AB55E738-6747-45CD-93D7-78D0D2785604}" type="pres">
      <dgm:prSet presAssocID="{5E42A4D0-8E17-4214-8647-4FCD663BCEA7}" presName="sibTrans" presStyleLbl="sibTrans2D1" presStyleIdx="1" presStyleCnt="5"/>
      <dgm:spPr/>
    </dgm:pt>
    <dgm:pt modelId="{AA9F7322-33E6-450C-9238-ABF57FDE6C99}" type="pres">
      <dgm:prSet presAssocID="{5E42A4D0-8E17-4214-8647-4FCD663BCEA7}" presName="connectorText" presStyleLbl="sibTrans2D1" presStyleIdx="1" presStyleCnt="5"/>
      <dgm:spPr/>
    </dgm:pt>
    <dgm:pt modelId="{4C9A6158-3E3F-4466-B3D7-3F9451E8E523}" type="pres">
      <dgm:prSet presAssocID="{0DBE8984-A297-4C46-B37E-2F6FC47B01A6}" presName="node" presStyleLbl="node1" presStyleIdx="2" presStyleCnt="6">
        <dgm:presLayoutVars>
          <dgm:bulletEnabled val="1"/>
        </dgm:presLayoutVars>
      </dgm:prSet>
      <dgm:spPr/>
    </dgm:pt>
    <dgm:pt modelId="{E2DA2027-9FF2-482D-B2FE-09B85943C988}" type="pres">
      <dgm:prSet presAssocID="{2E90B61C-DE7D-4A0D-82D3-F36A6F3276AD}" presName="sibTrans" presStyleLbl="sibTrans2D1" presStyleIdx="2" presStyleCnt="5"/>
      <dgm:spPr/>
    </dgm:pt>
    <dgm:pt modelId="{DB4975FE-F89E-441A-86F7-9C57DFFC7D21}" type="pres">
      <dgm:prSet presAssocID="{2E90B61C-DE7D-4A0D-82D3-F36A6F3276AD}" presName="connectorText" presStyleLbl="sibTrans2D1" presStyleIdx="2" presStyleCnt="5"/>
      <dgm:spPr/>
    </dgm:pt>
    <dgm:pt modelId="{59C45BDA-61B1-4CE7-9D58-D7A506D2EBEB}" type="pres">
      <dgm:prSet presAssocID="{EEBC0326-8A1C-4528-B666-D2DA7675EAAF}" presName="node" presStyleLbl="node1" presStyleIdx="3" presStyleCnt="6">
        <dgm:presLayoutVars>
          <dgm:bulletEnabled val="1"/>
        </dgm:presLayoutVars>
      </dgm:prSet>
      <dgm:spPr/>
    </dgm:pt>
    <dgm:pt modelId="{DB6237B6-4AD0-456C-8EAC-FF572B7CACEA}" type="pres">
      <dgm:prSet presAssocID="{CDD56D7C-0CCC-4154-AF90-8E3D415DFF63}" presName="sibTrans" presStyleLbl="sibTrans2D1" presStyleIdx="3" presStyleCnt="5"/>
      <dgm:spPr/>
    </dgm:pt>
    <dgm:pt modelId="{EFA3DF0C-0D45-4369-8BB3-E473CF867AE0}" type="pres">
      <dgm:prSet presAssocID="{CDD56D7C-0CCC-4154-AF90-8E3D415DFF63}" presName="connectorText" presStyleLbl="sibTrans2D1" presStyleIdx="3" presStyleCnt="5"/>
      <dgm:spPr/>
    </dgm:pt>
    <dgm:pt modelId="{D7578F9A-AF16-4DC5-B64D-43ACC75A1FBB}" type="pres">
      <dgm:prSet presAssocID="{61D0EF13-80EB-4A5F-AA65-F1C6EFD34DA4}" presName="node" presStyleLbl="node1" presStyleIdx="4" presStyleCnt="6">
        <dgm:presLayoutVars>
          <dgm:bulletEnabled val="1"/>
        </dgm:presLayoutVars>
      </dgm:prSet>
      <dgm:spPr/>
    </dgm:pt>
    <dgm:pt modelId="{04047E67-E613-4CD0-8B4F-D33F5FB13D7B}" type="pres">
      <dgm:prSet presAssocID="{77D8D6AA-5BE2-415F-AC38-8799F76FF92D}" presName="sibTrans" presStyleLbl="sibTrans2D1" presStyleIdx="4" presStyleCnt="5"/>
      <dgm:spPr/>
    </dgm:pt>
    <dgm:pt modelId="{CDD4F71D-BF89-4941-AE01-95BDA50A7995}" type="pres">
      <dgm:prSet presAssocID="{77D8D6AA-5BE2-415F-AC38-8799F76FF92D}" presName="connectorText" presStyleLbl="sibTrans2D1" presStyleIdx="4" presStyleCnt="5"/>
      <dgm:spPr/>
    </dgm:pt>
    <dgm:pt modelId="{D12F1607-B47F-427F-AAAD-20AFE8D03FC4}" type="pres">
      <dgm:prSet presAssocID="{BA6C5CAE-0CDE-4265-A2A0-47C9CCC7224A}" presName="node" presStyleLbl="node1" presStyleIdx="5" presStyleCnt="6">
        <dgm:presLayoutVars>
          <dgm:bulletEnabled val="1"/>
        </dgm:presLayoutVars>
      </dgm:prSet>
      <dgm:spPr/>
    </dgm:pt>
  </dgm:ptLst>
  <dgm:cxnLst>
    <dgm:cxn modelId="{88FB3015-1807-4EE8-89BD-C2427ECF0297}" type="presOf" srcId="{5E42A4D0-8E17-4214-8647-4FCD663BCEA7}" destId="{AA9F7322-33E6-450C-9238-ABF57FDE6C99}" srcOrd="1" destOrd="0" presId="urn:microsoft.com/office/officeart/2005/8/layout/process1"/>
    <dgm:cxn modelId="{31616725-9C1D-4E2D-B3BC-4206017D06E6}" type="presOf" srcId="{CDD56D7C-0CCC-4154-AF90-8E3D415DFF63}" destId="{EFA3DF0C-0D45-4369-8BB3-E473CF867AE0}" srcOrd="1" destOrd="0" presId="urn:microsoft.com/office/officeart/2005/8/layout/process1"/>
    <dgm:cxn modelId="{AF2DA630-ED9B-4DB9-BABF-721DFB94A5E0}" srcId="{7FA8C97F-8F0B-44BF-B95F-45F4760209EE}" destId="{EEBC0326-8A1C-4528-B666-D2DA7675EAAF}" srcOrd="3" destOrd="0" parTransId="{211D3F02-9E9C-4483-92CE-C153FBA4491F}" sibTransId="{CDD56D7C-0CCC-4154-AF90-8E3D415DFF63}"/>
    <dgm:cxn modelId="{09F63C32-DD7E-4FF7-A22E-628C07D16EB5}" type="presOf" srcId="{BA6C5CAE-0CDE-4265-A2A0-47C9CCC7224A}" destId="{D12F1607-B47F-427F-AAAD-20AFE8D03FC4}" srcOrd="0" destOrd="0" presId="urn:microsoft.com/office/officeart/2005/8/layout/process1"/>
    <dgm:cxn modelId="{5192463A-55EF-47EC-A80C-C21F1E0AEFAC}" type="presOf" srcId="{77D8D6AA-5BE2-415F-AC38-8799F76FF92D}" destId="{04047E67-E613-4CD0-8B4F-D33F5FB13D7B}" srcOrd="0" destOrd="0" presId="urn:microsoft.com/office/officeart/2005/8/layout/process1"/>
    <dgm:cxn modelId="{105DD75F-48DF-4317-972A-726E1066E91F}" type="presOf" srcId="{1F4383F1-8637-4F2E-8E57-28605418B9A4}" destId="{69A00CA7-14A8-4CD8-AF0C-420AB2E57A81}" srcOrd="0" destOrd="0" presId="urn:microsoft.com/office/officeart/2005/8/layout/process1"/>
    <dgm:cxn modelId="{F4C0E560-8BC5-417C-B1E2-327AD284338F}" type="presOf" srcId="{EEBC0326-8A1C-4528-B666-D2DA7675EAAF}" destId="{59C45BDA-61B1-4CE7-9D58-D7A506D2EBEB}" srcOrd="0" destOrd="0" presId="urn:microsoft.com/office/officeart/2005/8/layout/process1"/>
    <dgm:cxn modelId="{84F6DA69-7F58-4064-90CD-5A5B042FA067}" srcId="{7FA8C97F-8F0B-44BF-B95F-45F4760209EE}" destId="{BA6C5CAE-0CDE-4265-A2A0-47C9CCC7224A}" srcOrd="5" destOrd="0" parTransId="{80222C17-2CA7-496C-93E9-765501EB7E30}" sibTransId="{F8B9D540-80F7-46D4-A0F1-9F45E12DA807}"/>
    <dgm:cxn modelId="{9CAACD4A-CE9A-4B05-BE30-BFB5C26EC758}" type="presOf" srcId="{77D8D6AA-5BE2-415F-AC38-8799F76FF92D}" destId="{CDD4F71D-BF89-4941-AE01-95BDA50A7995}" srcOrd="1" destOrd="0" presId="urn:microsoft.com/office/officeart/2005/8/layout/process1"/>
    <dgm:cxn modelId="{48A1A872-FBB8-4F0D-889C-3C7D2AA80B7E}" type="presOf" srcId="{2E90B61C-DE7D-4A0D-82D3-F36A6F3276AD}" destId="{E2DA2027-9FF2-482D-B2FE-09B85943C988}" srcOrd="0" destOrd="0" presId="urn:microsoft.com/office/officeart/2005/8/layout/process1"/>
    <dgm:cxn modelId="{D645DE55-D644-41BD-A325-B6FB1115AAAF}" srcId="{7FA8C97F-8F0B-44BF-B95F-45F4760209EE}" destId="{1F4383F1-8637-4F2E-8E57-28605418B9A4}" srcOrd="1" destOrd="0" parTransId="{CBFF4F08-B66F-48AD-9A7E-1E5EF9A2DF9C}" sibTransId="{5E42A4D0-8E17-4214-8647-4FCD663BCEA7}"/>
    <dgm:cxn modelId="{39C53583-72F9-4DDE-A6DA-64CC0E88F1C2}" type="presOf" srcId="{0DBE8984-A297-4C46-B37E-2F6FC47B01A6}" destId="{4C9A6158-3E3F-4466-B3D7-3F9451E8E523}" srcOrd="0" destOrd="0" presId="urn:microsoft.com/office/officeart/2005/8/layout/process1"/>
    <dgm:cxn modelId="{B1A49F96-3950-46BC-8D34-B49BD1DEB8EE}" type="presOf" srcId="{61D0EF13-80EB-4A5F-AA65-F1C6EFD34DA4}" destId="{D7578F9A-AF16-4DC5-B64D-43ACC75A1FBB}" srcOrd="0" destOrd="0" presId="urn:microsoft.com/office/officeart/2005/8/layout/process1"/>
    <dgm:cxn modelId="{BE7DA396-B85D-4051-BA36-CD638C2ABDE0}" type="presOf" srcId="{2E90B61C-DE7D-4A0D-82D3-F36A6F3276AD}" destId="{DB4975FE-F89E-441A-86F7-9C57DFFC7D21}" srcOrd="1" destOrd="0" presId="urn:microsoft.com/office/officeart/2005/8/layout/process1"/>
    <dgm:cxn modelId="{A749EC9A-9994-471C-BBFF-A5F1F1A5EC89}" type="presOf" srcId="{19D1E362-EBD6-4A42-8A20-3E954BF2AB68}" destId="{6DE5B11D-4955-4580-A0C3-06E45272FC4D}" srcOrd="0" destOrd="0" presId="urn:microsoft.com/office/officeart/2005/8/layout/process1"/>
    <dgm:cxn modelId="{E36BBBA2-A4A7-494F-B41C-EFFF5B178CC5}" srcId="{7FA8C97F-8F0B-44BF-B95F-45F4760209EE}" destId="{0DBE8984-A297-4C46-B37E-2F6FC47B01A6}" srcOrd="2" destOrd="0" parTransId="{B08B9E88-B883-4C63-87B4-C9AC320F12AF}" sibTransId="{2E90B61C-DE7D-4A0D-82D3-F36A6F3276AD}"/>
    <dgm:cxn modelId="{6E4512B0-53BB-49A3-B7BC-9DF1D1B75BDE}" type="presOf" srcId="{5E42A4D0-8E17-4214-8647-4FCD663BCEA7}" destId="{AB55E738-6747-45CD-93D7-78D0D2785604}" srcOrd="0" destOrd="0" presId="urn:microsoft.com/office/officeart/2005/8/layout/process1"/>
    <dgm:cxn modelId="{B98EB2B6-176B-46BB-8901-72ABF89706F7}" type="presOf" srcId="{CDD56D7C-0CCC-4154-AF90-8E3D415DFF63}" destId="{DB6237B6-4AD0-456C-8EAC-FF572B7CACEA}" srcOrd="0" destOrd="0" presId="urn:microsoft.com/office/officeart/2005/8/layout/process1"/>
    <dgm:cxn modelId="{0E8981BB-40A2-41A8-827F-1D0138480E02}" type="presOf" srcId="{36602F9A-0A61-473D-9CA0-87F6AFB9948A}" destId="{93766CBF-BF30-47BE-81B1-90A48ABE8CC0}" srcOrd="1" destOrd="0" presId="urn:microsoft.com/office/officeart/2005/8/layout/process1"/>
    <dgm:cxn modelId="{5BF452C7-B83D-40A6-8F10-A326DABEA8E0}" type="presOf" srcId="{36602F9A-0A61-473D-9CA0-87F6AFB9948A}" destId="{FEC55D09-492A-4EB7-AA08-3CF4A3C1F23C}" srcOrd="0" destOrd="0" presId="urn:microsoft.com/office/officeart/2005/8/layout/process1"/>
    <dgm:cxn modelId="{4A131EC8-4233-422C-8EB2-0EE3295C84C5}" type="presOf" srcId="{7FA8C97F-8F0B-44BF-B95F-45F4760209EE}" destId="{00818E77-1BD3-429B-B091-F6C7DAEF2238}" srcOrd="0" destOrd="0" presId="urn:microsoft.com/office/officeart/2005/8/layout/process1"/>
    <dgm:cxn modelId="{471CF6ED-7DA3-42DE-9DC8-20AC5966E4CA}" srcId="{7FA8C97F-8F0B-44BF-B95F-45F4760209EE}" destId="{19D1E362-EBD6-4A42-8A20-3E954BF2AB68}" srcOrd="0" destOrd="0" parTransId="{7E0D4156-AC8F-4B0F-98E6-2911D2436534}" sibTransId="{36602F9A-0A61-473D-9CA0-87F6AFB9948A}"/>
    <dgm:cxn modelId="{10B15EF4-9879-454B-9EBA-151130E9FB44}" srcId="{7FA8C97F-8F0B-44BF-B95F-45F4760209EE}" destId="{61D0EF13-80EB-4A5F-AA65-F1C6EFD34DA4}" srcOrd="4" destOrd="0" parTransId="{75306B4E-BEFA-4A77-80CA-647CA80E9A2A}" sibTransId="{77D8D6AA-5BE2-415F-AC38-8799F76FF92D}"/>
    <dgm:cxn modelId="{4570D36D-5607-4109-935C-28B74523143A}" type="presParOf" srcId="{00818E77-1BD3-429B-B091-F6C7DAEF2238}" destId="{6DE5B11D-4955-4580-A0C3-06E45272FC4D}" srcOrd="0" destOrd="0" presId="urn:microsoft.com/office/officeart/2005/8/layout/process1"/>
    <dgm:cxn modelId="{593AC823-6865-41C0-BC59-EB5699687D18}" type="presParOf" srcId="{00818E77-1BD3-429B-B091-F6C7DAEF2238}" destId="{FEC55D09-492A-4EB7-AA08-3CF4A3C1F23C}" srcOrd="1" destOrd="0" presId="urn:microsoft.com/office/officeart/2005/8/layout/process1"/>
    <dgm:cxn modelId="{D7E73ACC-BCF1-4A0F-B682-65525264E8B7}" type="presParOf" srcId="{FEC55D09-492A-4EB7-AA08-3CF4A3C1F23C}" destId="{93766CBF-BF30-47BE-81B1-90A48ABE8CC0}" srcOrd="0" destOrd="0" presId="urn:microsoft.com/office/officeart/2005/8/layout/process1"/>
    <dgm:cxn modelId="{7B10C8D8-5015-4356-9C66-837DB6F8D714}" type="presParOf" srcId="{00818E77-1BD3-429B-B091-F6C7DAEF2238}" destId="{69A00CA7-14A8-4CD8-AF0C-420AB2E57A81}" srcOrd="2" destOrd="0" presId="urn:microsoft.com/office/officeart/2005/8/layout/process1"/>
    <dgm:cxn modelId="{C324F2CD-FB95-40E9-9D88-F5F48C0F0972}" type="presParOf" srcId="{00818E77-1BD3-429B-B091-F6C7DAEF2238}" destId="{AB55E738-6747-45CD-93D7-78D0D2785604}" srcOrd="3" destOrd="0" presId="urn:microsoft.com/office/officeart/2005/8/layout/process1"/>
    <dgm:cxn modelId="{6A1B496C-A448-4660-B6DE-050440D05C2E}" type="presParOf" srcId="{AB55E738-6747-45CD-93D7-78D0D2785604}" destId="{AA9F7322-33E6-450C-9238-ABF57FDE6C99}" srcOrd="0" destOrd="0" presId="urn:microsoft.com/office/officeart/2005/8/layout/process1"/>
    <dgm:cxn modelId="{B4498188-79E4-4616-9D8F-55C70BB08B52}" type="presParOf" srcId="{00818E77-1BD3-429B-B091-F6C7DAEF2238}" destId="{4C9A6158-3E3F-4466-B3D7-3F9451E8E523}" srcOrd="4" destOrd="0" presId="urn:microsoft.com/office/officeart/2005/8/layout/process1"/>
    <dgm:cxn modelId="{8340262C-9990-495F-90FE-9C08253C926E}" type="presParOf" srcId="{00818E77-1BD3-429B-B091-F6C7DAEF2238}" destId="{E2DA2027-9FF2-482D-B2FE-09B85943C988}" srcOrd="5" destOrd="0" presId="urn:microsoft.com/office/officeart/2005/8/layout/process1"/>
    <dgm:cxn modelId="{5CBA1E99-27E5-4FD4-A9D7-F40BFCB1341E}" type="presParOf" srcId="{E2DA2027-9FF2-482D-B2FE-09B85943C988}" destId="{DB4975FE-F89E-441A-86F7-9C57DFFC7D21}" srcOrd="0" destOrd="0" presId="urn:microsoft.com/office/officeart/2005/8/layout/process1"/>
    <dgm:cxn modelId="{F9B60223-2196-4D91-AA06-E25583016779}" type="presParOf" srcId="{00818E77-1BD3-429B-B091-F6C7DAEF2238}" destId="{59C45BDA-61B1-4CE7-9D58-D7A506D2EBEB}" srcOrd="6" destOrd="0" presId="urn:microsoft.com/office/officeart/2005/8/layout/process1"/>
    <dgm:cxn modelId="{EE5C2B71-C605-4091-8A95-4B9752010D3A}" type="presParOf" srcId="{00818E77-1BD3-429B-B091-F6C7DAEF2238}" destId="{DB6237B6-4AD0-456C-8EAC-FF572B7CACEA}" srcOrd="7" destOrd="0" presId="urn:microsoft.com/office/officeart/2005/8/layout/process1"/>
    <dgm:cxn modelId="{BC3B97FF-D9B8-4660-941D-0D0DE501C73E}" type="presParOf" srcId="{DB6237B6-4AD0-456C-8EAC-FF572B7CACEA}" destId="{EFA3DF0C-0D45-4369-8BB3-E473CF867AE0}" srcOrd="0" destOrd="0" presId="urn:microsoft.com/office/officeart/2005/8/layout/process1"/>
    <dgm:cxn modelId="{857BAB3B-3B57-4891-858C-6009C1994511}" type="presParOf" srcId="{00818E77-1BD3-429B-B091-F6C7DAEF2238}" destId="{D7578F9A-AF16-4DC5-B64D-43ACC75A1FBB}" srcOrd="8" destOrd="0" presId="urn:microsoft.com/office/officeart/2005/8/layout/process1"/>
    <dgm:cxn modelId="{DB4119A2-58C2-40EB-A0B9-B36262B5D227}" type="presParOf" srcId="{00818E77-1BD3-429B-B091-F6C7DAEF2238}" destId="{04047E67-E613-4CD0-8B4F-D33F5FB13D7B}" srcOrd="9" destOrd="0" presId="urn:microsoft.com/office/officeart/2005/8/layout/process1"/>
    <dgm:cxn modelId="{EED8DBA3-F7A8-4A79-93F8-000C6C8B8509}" type="presParOf" srcId="{04047E67-E613-4CD0-8B4F-D33F5FB13D7B}" destId="{CDD4F71D-BF89-4941-AE01-95BDA50A7995}" srcOrd="0" destOrd="0" presId="urn:microsoft.com/office/officeart/2005/8/layout/process1"/>
    <dgm:cxn modelId="{5C819D23-CA99-44C1-9CEE-18DA943584F9}" type="presParOf" srcId="{00818E77-1BD3-429B-B091-F6C7DAEF2238}" destId="{D12F1607-B47F-427F-AAAD-20AFE8D03FC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4BDF82-D05A-48F2-8634-2921C4BD937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KZ"/>
        </a:p>
      </dgm:t>
    </dgm:pt>
    <dgm:pt modelId="{7FF69E0E-15B3-4B3B-812B-48FF412F6FF1}">
      <dgm:prSet phldrT="[Text]"/>
      <dgm:spPr/>
      <dgm:t>
        <a:bodyPr/>
        <a:lstStyle/>
        <a:p>
          <a:r>
            <a:rPr lang="en-US" dirty="0"/>
            <a:t>KANBAN / Jira</a:t>
          </a:r>
          <a:endParaRPr lang="ru-KZ" dirty="0"/>
        </a:p>
      </dgm:t>
    </dgm:pt>
    <dgm:pt modelId="{95744C2F-3854-49D3-A1C8-602ED97E7DFD}" type="parTrans" cxnId="{E7A14EFD-39EE-4EBC-B602-42853EA1E691}">
      <dgm:prSet/>
      <dgm:spPr/>
      <dgm:t>
        <a:bodyPr/>
        <a:lstStyle/>
        <a:p>
          <a:endParaRPr lang="ru-KZ"/>
        </a:p>
      </dgm:t>
    </dgm:pt>
    <dgm:pt modelId="{729A1352-F792-4F27-949A-F94273392EED}" type="sibTrans" cxnId="{E7A14EFD-39EE-4EBC-B602-42853EA1E691}">
      <dgm:prSet/>
      <dgm:spPr/>
      <dgm:t>
        <a:bodyPr/>
        <a:lstStyle/>
        <a:p>
          <a:endParaRPr lang="ru-KZ"/>
        </a:p>
      </dgm:t>
    </dgm:pt>
    <dgm:pt modelId="{F77DA395-FA72-4BAF-9076-CA761EB64AC0}">
      <dgm:prSet phldrT="[Text]"/>
      <dgm:spPr/>
      <dgm:t>
        <a:bodyPr/>
        <a:lstStyle/>
        <a:p>
          <a:r>
            <a:rPr lang="en-US" dirty="0"/>
            <a:t>Business specifications / local wiki</a:t>
          </a:r>
          <a:endParaRPr lang="ru-KZ" dirty="0"/>
        </a:p>
      </dgm:t>
    </dgm:pt>
    <dgm:pt modelId="{B3518AD0-3633-4885-81C8-1B5A62F59E34}" type="parTrans" cxnId="{7CDF752D-F964-43B2-AA76-498CE2C116CB}">
      <dgm:prSet/>
      <dgm:spPr/>
      <dgm:t>
        <a:bodyPr/>
        <a:lstStyle/>
        <a:p>
          <a:endParaRPr lang="ru-KZ"/>
        </a:p>
      </dgm:t>
    </dgm:pt>
    <dgm:pt modelId="{B43007ED-CA18-45D4-8E8C-1C90D4393F83}" type="sibTrans" cxnId="{7CDF752D-F964-43B2-AA76-498CE2C116CB}">
      <dgm:prSet/>
      <dgm:spPr/>
      <dgm:t>
        <a:bodyPr/>
        <a:lstStyle/>
        <a:p>
          <a:endParaRPr lang="ru-KZ"/>
        </a:p>
      </dgm:t>
    </dgm:pt>
    <dgm:pt modelId="{972336E2-2C81-4236-A154-0733B85BA87E}">
      <dgm:prSet phldrT="[Text]"/>
      <dgm:spPr/>
      <dgm:t>
        <a:bodyPr/>
        <a:lstStyle/>
        <a:p>
          <a:r>
            <a:rPr lang="en-US" dirty="0"/>
            <a:t>Messengers</a:t>
          </a:r>
          <a:endParaRPr lang="ru-KZ" dirty="0"/>
        </a:p>
      </dgm:t>
    </dgm:pt>
    <dgm:pt modelId="{57A0A22D-3CC5-43B4-BFC8-C101492DF035}" type="parTrans" cxnId="{122E07DE-0FEA-4044-B454-BF9195015E2E}">
      <dgm:prSet/>
      <dgm:spPr/>
      <dgm:t>
        <a:bodyPr/>
        <a:lstStyle/>
        <a:p>
          <a:endParaRPr lang="ru-KZ"/>
        </a:p>
      </dgm:t>
    </dgm:pt>
    <dgm:pt modelId="{44B15E8F-A51C-4A0B-AF5D-5E44884C6B63}" type="sibTrans" cxnId="{122E07DE-0FEA-4044-B454-BF9195015E2E}">
      <dgm:prSet/>
      <dgm:spPr/>
      <dgm:t>
        <a:bodyPr/>
        <a:lstStyle/>
        <a:p>
          <a:endParaRPr lang="ru-KZ"/>
        </a:p>
      </dgm:t>
    </dgm:pt>
    <dgm:pt modelId="{11E6ED8D-ABDB-4A60-A880-3B95F086F431}">
      <dgm:prSet phldrT="[Text]"/>
      <dgm:spPr/>
      <dgm:t>
        <a:bodyPr/>
        <a:lstStyle/>
        <a:p>
          <a:r>
            <a:rPr lang="en-US" dirty="0" err="1"/>
            <a:t>Multiproject</a:t>
          </a:r>
          <a:r>
            <a:rPr lang="en-US" dirty="0"/>
            <a:t> environment</a:t>
          </a:r>
          <a:endParaRPr lang="ru-KZ" dirty="0"/>
        </a:p>
      </dgm:t>
    </dgm:pt>
    <dgm:pt modelId="{E50EEBF7-4A49-4F48-B715-A2675B45C5ED}" type="parTrans" cxnId="{CC2D831F-95AB-42BD-B377-28CBEBB42FC6}">
      <dgm:prSet/>
      <dgm:spPr/>
      <dgm:t>
        <a:bodyPr/>
        <a:lstStyle/>
        <a:p>
          <a:endParaRPr lang="ru-KZ"/>
        </a:p>
      </dgm:t>
    </dgm:pt>
    <dgm:pt modelId="{962698AD-00E9-4B83-9018-B39F29CBA871}" type="sibTrans" cxnId="{CC2D831F-95AB-42BD-B377-28CBEBB42FC6}">
      <dgm:prSet/>
      <dgm:spPr/>
      <dgm:t>
        <a:bodyPr/>
        <a:lstStyle/>
        <a:p>
          <a:endParaRPr lang="ru-KZ"/>
        </a:p>
      </dgm:t>
    </dgm:pt>
    <dgm:pt modelId="{12D97F00-34D2-4731-B368-2A9E2FA91A5C}">
      <dgm:prSet phldrT="[Text]"/>
      <dgm:spPr/>
      <dgm:t>
        <a:bodyPr/>
        <a:lstStyle/>
        <a:p>
          <a:r>
            <a:rPr lang="en-US" dirty="0"/>
            <a:t>On-site/remote</a:t>
          </a:r>
          <a:endParaRPr lang="ru-KZ" dirty="0"/>
        </a:p>
      </dgm:t>
    </dgm:pt>
    <dgm:pt modelId="{5FFD8F15-CADE-4180-AC84-0598F8BA068F}" type="parTrans" cxnId="{F815F918-3A06-4A52-AD52-A62DC9D631CE}">
      <dgm:prSet/>
      <dgm:spPr/>
      <dgm:t>
        <a:bodyPr/>
        <a:lstStyle/>
        <a:p>
          <a:endParaRPr lang="ru-KZ"/>
        </a:p>
      </dgm:t>
    </dgm:pt>
    <dgm:pt modelId="{794CBAC7-2945-495B-B8EF-016971AD456E}" type="sibTrans" cxnId="{F815F918-3A06-4A52-AD52-A62DC9D631CE}">
      <dgm:prSet/>
      <dgm:spPr/>
      <dgm:t>
        <a:bodyPr/>
        <a:lstStyle/>
        <a:p>
          <a:endParaRPr lang="ru-KZ"/>
        </a:p>
      </dgm:t>
    </dgm:pt>
    <dgm:pt modelId="{944F4B48-F89B-4723-A196-9DA3598BF9C2}" type="pres">
      <dgm:prSet presAssocID="{184BDF82-D05A-48F2-8634-2921C4BD9379}" presName="diagram" presStyleCnt="0">
        <dgm:presLayoutVars>
          <dgm:dir/>
          <dgm:resizeHandles val="exact"/>
        </dgm:presLayoutVars>
      </dgm:prSet>
      <dgm:spPr/>
    </dgm:pt>
    <dgm:pt modelId="{CC969BF9-C003-456D-8CA6-36C5A2F2F5D1}" type="pres">
      <dgm:prSet presAssocID="{7FF69E0E-15B3-4B3B-812B-48FF412F6FF1}" presName="node" presStyleLbl="node1" presStyleIdx="0" presStyleCnt="5">
        <dgm:presLayoutVars>
          <dgm:bulletEnabled val="1"/>
        </dgm:presLayoutVars>
      </dgm:prSet>
      <dgm:spPr/>
    </dgm:pt>
    <dgm:pt modelId="{CCCD421B-EF6B-4653-B140-B099AAAFC2E7}" type="pres">
      <dgm:prSet presAssocID="{729A1352-F792-4F27-949A-F94273392EED}" presName="sibTrans" presStyleCnt="0"/>
      <dgm:spPr/>
    </dgm:pt>
    <dgm:pt modelId="{12E4A9E0-D52B-4A91-8374-529328CE8EDB}" type="pres">
      <dgm:prSet presAssocID="{F77DA395-FA72-4BAF-9076-CA761EB64AC0}" presName="node" presStyleLbl="node1" presStyleIdx="1" presStyleCnt="5">
        <dgm:presLayoutVars>
          <dgm:bulletEnabled val="1"/>
        </dgm:presLayoutVars>
      </dgm:prSet>
      <dgm:spPr/>
    </dgm:pt>
    <dgm:pt modelId="{69ECDC76-38DA-43F0-85D3-6874B8F9C062}" type="pres">
      <dgm:prSet presAssocID="{B43007ED-CA18-45D4-8E8C-1C90D4393F83}" presName="sibTrans" presStyleCnt="0"/>
      <dgm:spPr/>
    </dgm:pt>
    <dgm:pt modelId="{EE5CFC13-736A-4DF4-8789-C0EFEDD9C551}" type="pres">
      <dgm:prSet presAssocID="{972336E2-2C81-4236-A154-0733B85BA87E}" presName="node" presStyleLbl="node1" presStyleIdx="2" presStyleCnt="5">
        <dgm:presLayoutVars>
          <dgm:bulletEnabled val="1"/>
        </dgm:presLayoutVars>
      </dgm:prSet>
      <dgm:spPr/>
    </dgm:pt>
    <dgm:pt modelId="{84C67E63-4E75-48FA-98EE-7B8CB0D31A13}" type="pres">
      <dgm:prSet presAssocID="{44B15E8F-A51C-4A0B-AF5D-5E44884C6B63}" presName="sibTrans" presStyleCnt="0"/>
      <dgm:spPr/>
    </dgm:pt>
    <dgm:pt modelId="{46F4A3B7-08E0-44A9-9EB2-460E1FD0150F}" type="pres">
      <dgm:prSet presAssocID="{11E6ED8D-ABDB-4A60-A880-3B95F086F431}" presName="node" presStyleLbl="node1" presStyleIdx="3" presStyleCnt="5">
        <dgm:presLayoutVars>
          <dgm:bulletEnabled val="1"/>
        </dgm:presLayoutVars>
      </dgm:prSet>
      <dgm:spPr/>
    </dgm:pt>
    <dgm:pt modelId="{73C145CB-BA79-4991-9DBE-37E7436E8024}" type="pres">
      <dgm:prSet presAssocID="{962698AD-00E9-4B83-9018-B39F29CBA871}" presName="sibTrans" presStyleCnt="0"/>
      <dgm:spPr/>
    </dgm:pt>
    <dgm:pt modelId="{E6DE7F60-62AE-4AFB-91C9-07E2B39F5C89}" type="pres">
      <dgm:prSet presAssocID="{12D97F00-34D2-4731-B368-2A9E2FA91A5C}" presName="node" presStyleLbl="node1" presStyleIdx="4" presStyleCnt="5">
        <dgm:presLayoutVars>
          <dgm:bulletEnabled val="1"/>
        </dgm:presLayoutVars>
      </dgm:prSet>
      <dgm:spPr/>
    </dgm:pt>
  </dgm:ptLst>
  <dgm:cxnLst>
    <dgm:cxn modelId="{F815F918-3A06-4A52-AD52-A62DC9D631CE}" srcId="{184BDF82-D05A-48F2-8634-2921C4BD9379}" destId="{12D97F00-34D2-4731-B368-2A9E2FA91A5C}" srcOrd="4" destOrd="0" parTransId="{5FFD8F15-CADE-4180-AC84-0598F8BA068F}" sibTransId="{794CBAC7-2945-495B-B8EF-016971AD456E}"/>
    <dgm:cxn modelId="{CC2D831F-95AB-42BD-B377-28CBEBB42FC6}" srcId="{184BDF82-D05A-48F2-8634-2921C4BD9379}" destId="{11E6ED8D-ABDB-4A60-A880-3B95F086F431}" srcOrd="3" destOrd="0" parTransId="{E50EEBF7-4A49-4F48-B715-A2675B45C5ED}" sibTransId="{962698AD-00E9-4B83-9018-B39F29CBA871}"/>
    <dgm:cxn modelId="{7CDF752D-F964-43B2-AA76-498CE2C116CB}" srcId="{184BDF82-D05A-48F2-8634-2921C4BD9379}" destId="{F77DA395-FA72-4BAF-9076-CA761EB64AC0}" srcOrd="1" destOrd="0" parTransId="{B3518AD0-3633-4885-81C8-1B5A62F59E34}" sibTransId="{B43007ED-CA18-45D4-8E8C-1C90D4393F83}"/>
    <dgm:cxn modelId="{29C3973D-9DB8-46D7-9748-FE2A03A3DFDB}" type="presOf" srcId="{F77DA395-FA72-4BAF-9076-CA761EB64AC0}" destId="{12E4A9E0-D52B-4A91-8374-529328CE8EDB}" srcOrd="0" destOrd="0" presId="urn:microsoft.com/office/officeart/2005/8/layout/default"/>
    <dgm:cxn modelId="{1B958A64-CF0E-4D69-BE61-0ABAE9D2C7EF}" type="presOf" srcId="{12D97F00-34D2-4731-B368-2A9E2FA91A5C}" destId="{E6DE7F60-62AE-4AFB-91C9-07E2B39F5C89}" srcOrd="0" destOrd="0" presId="urn:microsoft.com/office/officeart/2005/8/layout/default"/>
    <dgm:cxn modelId="{A252D16B-A375-4F4D-BCCB-984DC0B79120}" type="presOf" srcId="{184BDF82-D05A-48F2-8634-2921C4BD9379}" destId="{944F4B48-F89B-4723-A196-9DA3598BF9C2}" srcOrd="0" destOrd="0" presId="urn:microsoft.com/office/officeart/2005/8/layout/default"/>
    <dgm:cxn modelId="{6C47736D-8569-4ECD-86F2-CD0F23AA232F}" type="presOf" srcId="{972336E2-2C81-4236-A154-0733B85BA87E}" destId="{EE5CFC13-736A-4DF4-8789-C0EFEDD9C551}" srcOrd="0" destOrd="0" presId="urn:microsoft.com/office/officeart/2005/8/layout/default"/>
    <dgm:cxn modelId="{913047D3-030E-42E9-8EF6-63E318E3B11E}" type="presOf" srcId="{11E6ED8D-ABDB-4A60-A880-3B95F086F431}" destId="{46F4A3B7-08E0-44A9-9EB2-460E1FD0150F}" srcOrd="0" destOrd="0" presId="urn:microsoft.com/office/officeart/2005/8/layout/default"/>
    <dgm:cxn modelId="{122E07DE-0FEA-4044-B454-BF9195015E2E}" srcId="{184BDF82-D05A-48F2-8634-2921C4BD9379}" destId="{972336E2-2C81-4236-A154-0733B85BA87E}" srcOrd="2" destOrd="0" parTransId="{57A0A22D-3CC5-43B4-BFC8-C101492DF035}" sibTransId="{44B15E8F-A51C-4A0B-AF5D-5E44884C6B63}"/>
    <dgm:cxn modelId="{166363E5-4695-4643-893C-47AA0309BFEB}" type="presOf" srcId="{7FF69E0E-15B3-4B3B-812B-48FF412F6FF1}" destId="{CC969BF9-C003-456D-8CA6-36C5A2F2F5D1}" srcOrd="0" destOrd="0" presId="urn:microsoft.com/office/officeart/2005/8/layout/default"/>
    <dgm:cxn modelId="{E7A14EFD-39EE-4EBC-B602-42853EA1E691}" srcId="{184BDF82-D05A-48F2-8634-2921C4BD9379}" destId="{7FF69E0E-15B3-4B3B-812B-48FF412F6FF1}" srcOrd="0" destOrd="0" parTransId="{95744C2F-3854-49D3-A1C8-602ED97E7DFD}" sibTransId="{729A1352-F792-4F27-949A-F94273392EED}"/>
    <dgm:cxn modelId="{ACF0DA08-DFCA-4476-A975-2E369822FF0B}" type="presParOf" srcId="{944F4B48-F89B-4723-A196-9DA3598BF9C2}" destId="{CC969BF9-C003-456D-8CA6-36C5A2F2F5D1}" srcOrd="0" destOrd="0" presId="urn:microsoft.com/office/officeart/2005/8/layout/default"/>
    <dgm:cxn modelId="{75775617-4AE2-4ABA-A5E5-83166C8C344E}" type="presParOf" srcId="{944F4B48-F89B-4723-A196-9DA3598BF9C2}" destId="{CCCD421B-EF6B-4653-B140-B099AAAFC2E7}" srcOrd="1" destOrd="0" presId="urn:microsoft.com/office/officeart/2005/8/layout/default"/>
    <dgm:cxn modelId="{10A7EEBC-9BD9-44CB-B2AB-61005F2E2435}" type="presParOf" srcId="{944F4B48-F89B-4723-A196-9DA3598BF9C2}" destId="{12E4A9E0-D52B-4A91-8374-529328CE8EDB}" srcOrd="2" destOrd="0" presId="urn:microsoft.com/office/officeart/2005/8/layout/default"/>
    <dgm:cxn modelId="{66B53F0A-6B53-4D9F-9100-FB9586135AEC}" type="presParOf" srcId="{944F4B48-F89B-4723-A196-9DA3598BF9C2}" destId="{69ECDC76-38DA-43F0-85D3-6874B8F9C062}" srcOrd="3" destOrd="0" presId="urn:microsoft.com/office/officeart/2005/8/layout/default"/>
    <dgm:cxn modelId="{FD9413CF-707C-4340-9AA6-9067B358C82F}" type="presParOf" srcId="{944F4B48-F89B-4723-A196-9DA3598BF9C2}" destId="{EE5CFC13-736A-4DF4-8789-C0EFEDD9C551}" srcOrd="4" destOrd="0" presId="urn:microsoft.com/office/officeart/2005/8/layout/default"/>
    <dgm:cxn modelId="{BC4F0473-107A-4EB4-8EBB-811C165873F4}" type="presParOf" srcId="{944F4B48-F89B-4723-A196-9DA3598BF9C2}" destId="{84C67E63-4E75-48FA-98EE-7B8CB0D31A13}" srcOrd="5" destOrd="0" presId="urn:microsoft.com/office/officeart/2005/8/layout/default"/>
    <dgm:cxn modelId="{FAE4A62C-3729-49DB-AE00-7FBCD99D9E35}" type="presParOf" srcId="{944F4B48-F89B-4723-A196-9DA3598BF9C2}" destId="{46F4A3B7-08E0-44A9-9EB2-460E1FD0150F}" srcOrd="6" destOrd="0" presId="urn:microsoft.com/office/officeart/2005/8/layout/default"/>
    <dgm:cxn modelId="{496140F7-D632-4ECF-B229-D3A31E453F79}" type="presParOf" srcId="{944F4B48-F89B-4723-A196-9DA3598BF9C2}" destId="{73C145CB-BA79-4991-9DBE-37E7436E8024}" srcOrd="7" destOrd="0" presId="urn:microsoft.com/office/officeart/2005/8/layout/default"/>
    <dgm:cxn modelId="{C20913B1-5EDD-4F6A-91A8-7F7D364006BC}" type="presParOf" srcId="{944F4B48-F89B-4723-A196-9DA3598BF9C2}" destId="{E6DE7F60-62AE-4AFB-91C9-07E2B39F5C8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3C0BCD-C3DE-4093-ABBB-C44EF236A0F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KZ"/>
        </a:p>
      </dgm:t>
    </dgm:pt>
    <dgm:pt modelId="{00F1D7F2-DD3D-4689-AE3C-010C6BEBF5B6}">
      <dgm:prSet phldrT="[Text]"/>
      <dgm:spPr/>
      <dgm:t>
        <a:bodyPr/>
        <a:lstStyle/>
        <a:p>
          <a:r>
            <a:rPr lang="en-US" dirty="0"/>
            <a:t>ASP.NET Core</a:t>
          </a:r>
          <a:endParaRPr lang="ru-KZ" dirty="0"/>
        </a:p>
      </dgm:t>
    </dgm:pt>
    <dgm:pt modelId="{831F17A1-DD7E-4302-847B-3AA378FAFF21}" type="parTrans" cxnId="{D7181E19-A4E7-4522-AACA-CFF3F0D30550}">
      <dgm:prSet/>
      <dgm:spPr/>
      <dgm:t>
        <a:bodyPr/>
        <a:lstStyle/>
        <a:p>
          <a:endParaRPr lang="ru-KZ"/>
        </a:p>
      </dgm:t>
    </dgm:pt>
    <dgm:pt modelId="{B18E9AB1-FA3E-4460-9462-6AFF7B2299C2}" type="sibTrans" cxnId="{D7181E19-A4E7-4522-AACA-CFF3F0D30550}">
      <dgm:prSet/>
      <dgm:spPr/>
      <dgm:t>
        <a:bodyPr/>
        <a:lstStyle/>
        <a:p>
          <a:endParaRPr lang="ru-KZ"/>
        </a:p>
      </dgm:t>
    </dgm:pt>
    <dgm:pt modelId="{945287C3-C453-4A19-91CB-61BCB0965290}">
      <dgm:prSet phldrT="[Text]"/>
      <dgm:spPr/>
      <dgm:t>
        <a:bodyPr/>
        <a:lstStyle/>
        <a:p>
          <a:r>
            <a:rPr lang="en-US" dirty="0"/>
            <a:t>WPF (obsolete)</a:t>
          </a:r>
          <a:endParaRPr lang="ru-KZ" dirty="0"/>
        </a:p>
      </dgm:t>
    </dgm:pt>
    <dgm:pt modelId="{C33E090E-6094-46E0-B80E-16F8684369FE}" type="parTrans" cxnId="{0C874AB9-E6D6-4807-AC76-E1699A6B71EA}">
      <dgm:prSet/>
      <dgm:spPr/>
      <dgm:t>
        <a:bodyPr/>
        <a:lstStyle/>
        <a:p>
          <a:endParaRPr lang="ru-KZ"/>
        </a:p>
      </dgm:t>
    </dgm:pt>
    <dgm:pt modelId="{71A1DF0E-22A2-451B-8D55-1CD893B2E27A}" type="sibTrans" cxnId="{0C874AB9-E6D6-4807-AC76-E1699A6B71EA}">
      <dgm:prSet/>
      <dgm:spPr/>
      <dgm:t>
        <a:bodyPr/>
        <a:lstStyle/>
        <a:p>
          <a:endParaRPr lang="ru-KZ"/>
        </a:p>
      </dgm:t>
    </dgm:pt>
    <dgm:pt modelId="{D10DF70F-9426-4DB5-99E2-566686FE589B}">
      <dgm:prSet phldrT="[Text]"/>
      <dgm:spPr/>
      <dgm:t>
        <a:bodyPr/>
        <a:lstStyle/>
        <a:p>
          <a:r>
            <a:rPr lang="en-US" dirty="0"/>
            <a:t>Vue </a:t>
          </a:r>
          <a:r>
            <a:rPr lang="en-US" dirty="0" err="1"/>
            <a:t>js</a:t>
          </a:r>
          <a:endParaRPr lang="ru-KZ" dirty="0"/>
        </a:p>
      </dgm:t>
    </dgm:pt>
    <dgm:pt modelId="{5D5F8483-C3AD-4A19-A9CB-F59F43E30F02}" type="parTrans" cxnId="{5A5E66AA-DE26-4185-A564-3F78144A09EA}">
      <dgm:prSet/>
      <dgm:spPr/>
      <dgm:t>
        <a:bodyPr/>
        <a:lstStyle/>
        <a:p>
          <a:endParaRPr lang="ru-KZ"/>
        </a:p>
      </dgm:t>
    </dgm:pt>
    <dgm:pt modelId="{A7321342-2859-459D-A815-9666E7F00D16}" type="sibTrans" cxnId="{5A5E66AA-DE26-4185-A564-3F78144A09EA}">
      <dgm:prSet/>
      <dgm:spPr/>
      <dgm:t>
        <a:bodyPr/>
        <a:lstStyle/>
        <a:p>
          <a:endParaRPr lang="ru-KZ"/>
        </a:p>
      </dgm:t>
    </dgm:pt>
    <dgm:pt modelId="{B49181CA-EF30-4D5D-AFC9-6B3351CAB365}">
      <dgm:prSet phldrT="[Text]"/>
      <dgm:spPr/>
      <dgm:t>
        <a:bodyPr/>
        <a:lstStyle/>
        <a:p>
          <a:r>
            <a:rPr lang="en-US" dirty="0"/>
            <a:t>Hybrid mobile (web  view)</a:t>
          </a:r>
          <a:endParaRPr lang="ru-KZ" dirty="0"/>
        </a:p>
      </dgm:t>
    </dgm:pt>
    <dgm:pt modelId="{28973694-2620-4298-AA01-D899B6C0F9FF}" type="parTrans" cxnId="{5225F1D0-6282-46F2-86E5-CF14F0A6EABC}">
      <dgm:prSet/>
      <dgm:spPr/>
      <dgm:t>
        <a:bodyPr/>
        <a:lstStyle/>
        <a:p>
          <a:endParaRPr lang="ru-KZ"/>
        </a:p>
      </dgm:t>
    </dgm:pt>
    <dgm:pt modelId="{7421CB01-810E-4910-AD7F-31B1A3A915F8}" type="sibTrans" cxnId="{5225F1D0-6282-46F2-86E5-CF14F0A6EABC}">
      <dgm:prSet/>
      <dgm:spPr/>
      <dgm:t>
        <a:bodyPr/>
        <a:lstStyle/>
        <a:p>
          <a:endParaRPr lang="ru-KZ"/>
        </a:p>
      </dgm:t>
    </dgm:pt>
    <dgm:pt modelId="{CF0F0498-5F35-4D76-944B-AE1368755C30}">
      <dgm:prSet phldrT="[Text]"/>
      <dgm:spPr/>
      <dgm:t>
        <a:bodyPr/>
        <a:lstStyle/>
        <a:p>
          <a:r>
            <a:rPr lang="en-US" dirty="0" err="1"/>
            <a:t>NextAPI</a:t>
          </a:r>
          <a:r>
            <a:rPr lang="en-US" dirty="0"/>
            <a:t> / Rest / </a:t>
          </a:r>
          <a:r>
            <a:rPr lang="en-US" dirty="0" err="1"/>
            <a:t>GraphQL</a:t>
          </a:r>
          <a:r>
            <a:rPr lang="en-US" dirty="0"/>
            <a:t> / </a:t>
          </a:r>
          <a:r>
            <a:rPr lang="en-US" dirty="0" err="1"/>
            <a:t>SignalR</a:t>
          </a:r>
          <a:r>
            <a:rPr lang="en-US" dirty="0"/>
            <a:t> </a:t>
          </a:r>
          <a:endParaRPr lang="ru-KZ" dirty="0"/>
        </a:p>
      </dgm:t>
    </dgm:pt>
    <dgm:pt modelId="{0684164C-DEA7-41C4-BB18-ADE153310903}" type="parTrans" cxnId="{4D531547-99AF-4259-B24D-C120D2057AE4}">
      <dgm:prSet/>
      <dgm:spPr/>
      <dgm:t>
        <a:bodyPr/>
        <a:lstStyle/>
        <a:p>
          <a:endParaRPr lang="ru-KZ"/>
        </a:p>
      </dgm:t>
    </dgm:pt>
    <dgm:pt modelId="{309E07F7-EBD3-4AF5-88D9-C2DE3FA510D8}" type="sibTrans" cxnId="{4D531547-99AF-4259-B24D-C120D2057AE4}">
      <dgm:prSet/>
      <dgm:spPr/>
      <dgm:t>
        <a:bodyPr/>
        <a:lstStyle/>
        <a:p>
          <a:endParaRPr lang="ru-KZ"/>
        </a:p>
      </dgm:t>
    </dgm:pt>
    <dgm:pt modelId="{D558F0E1-3A0A-4684-AC90-F38097F8CF96}">
      <dgm:prSet phldrT="[Text]"/>
      <dgm:spPr/>
      <dgm:t>
        <a:bodyPr/>
        <a:lstStyle/>
        <a:p>
          <a:r>
            <a:rPr lang="en-US" dirty="0" err="1"/>
            <a:t>EntityFramework</a:t>
          </a:r>
          <a:r>
            <a:rPr lang="en-US" dirty="0"/>
            <a:t> / Dapper</a:t>
          </a:r>
          <a:endParaRPr lang="ru-KZ" dirty="0"/>
        </a:p>
      </dgm:t>
    </dgm:pt>
    <dgm:pt modelId="{93C202A2-69AA-47B2-B020-4EFB04940938}" type="parTrans" cxnId="{54AC172D-F4D6-478F-A851-C228E1D3D97A}">
      <dgm:prSet/>
      <dgm:spPr/>
      <dgm:t>
        <a:bodyPr/>
        <a:lstStyle/>
        <a:p>
          <a:endParaRPr lang="ru-KZ"/>
        </a:p>
      </dgm:t>
    </dgm:pt>
    <dgm:pt modelId="{B2529561-1E7D-4C39-A01D-BF8D631130C2}" type="sibTrans" cxnId="{54AC172D-F4D6-478F-A851-C228E1D3D97A}">
      <dgm:prSet/>
      <dgm:spPr/>
      <dgm:t>
        <a:bodyPr/>
        <a:lstStyle/>
        <a:p>
          <a:endParaRPr lang="ru-KZ"/>
        </a:p>
      </dgm:t>
    </dgm:pt>
    <dgm:pt modelId="{168B04C3-C9D4-41C1-9DCC-1656BCDBBD3C}">
      <dgm:prSet phldrT="[Text]"/>
      <dgm:spPr/>
      <dgm:t>
        <a:bodyPr/>
        <a:lstStyle/>
        <a:p>
          <a:r>
            <a:rPr lang="en-US" dirty="0"/>
            <a:t>RabbitMQ / MQTT</a:t>
          </a:r>
          <a:endParaRPr lang="ru-KZ" dirty="0"/>
        </a:p>
      </dgm:t>
    </dgm:pt>
    <dgm:pt modelId="{CDD666DF-F2F3-4002-A976-856CD40686FA}" type="parTrans" cxnId="{D16C2B78-C755-4B5A-9321-EC07E54F8CA8}">
      <dgm:prSet/>
      <dgm:spPr/>
      <dgm:t>
        <a:bodyPr/>
        <a:lstStyle/>
        <a:p>
          <a:endParaRPr lang="ru-KZ"/>
        </a:p>
      </dgm:t>
    </dgm:pt>
    <dgm:pt modelId="{ACB56102-ABBC-442C-9D0C-10B476D9A974}" type="sibTrans" cxnId="{D16C2B78-C755-4B5A-9321-EC07E54F8CA8}">
      <dgm:prSet/>
      <dgm:spPr/>
      <dgm:t>
        <a:bodyPr/>
        <a:lstStyle/>
        <a:p>
          <a:endParaRPr lang="ru-KZ"/>
        </a:p>
      </dgm:t>
    </dgm:pt>
    <dgm:pt modelId="{006AD26F-EC9C-4B14-9612-99C10B5AC758}" type="pres">
      <dgm:prSet presAssocID="{A03C0BCD-C3DE-4093-ABBB-C44EF236A0FA}" presName="diagram" presStyleCnt="0">
        <dgm:presLayoutVars>
          <dgm:dir/>
          <dgm:resizeHandles val="exact"/>
        </dgm:presLayoutVars>
      </dgm:prSet>
      <dgm:spPr/>
    </dgm:pt>
    <dgm:pt modelId="{31F00137-1C08-4C24-8929-1CD2FB6E63DB}" type="pres">
      <dgm:prSet presAssocID="{00F1D7F2-DD3D-4689-AE3C-010C6BEBF5B6}" presName="node" presStyleLbl="node1" presStyleIdx="0" presStyleCnt="7">
        <dgm:presLayoutVars>
          <dgm:bulletEnabled val="1"/>
        </dgm:presLayoutVars>
      </dgm:prSet>
      <dgm:spPr/>
    </dgm:pt>
    <dgm:pt modelId="{B3E3A2E1-7882-40D8-8358-1331ACCB8413}" type="pres">
      <dgm:prSet presAssocID="{B18E9AB1-FA3E-4460-9462-6AFF7B2299C2}" presName="sibTrans" presStyleCnt="0"/>
      <dgm:spPr/>
    </dgm:pt>
    <dgm:pt modelId="{38C4084F-704C-487B-9FF3-BF2389D84A07}" type="pres">
      <dgm:prSet presAssocID="{945287C3-C453-4A19-91CB-61BCB0965290}" presName="node" presStyleLbl="node1" presStyleIdx="1" presStyleCnt="7">
        <dgm:presLayoutVars>
          <dgm:bulletEnabled val="1"/>
        </dgm:presLayoutVars>
      </dgm:prSet>
      <dgm:spPr/>
    </dgm:pt>
    <dgm:pt modelId="{6E6309FE-C811-4526-BAB1-6C7A07A27FEF}" type="pres">
      <dgm:prSet presAssocID="{71A1DF0E-22A2-451B-8D55-1CD893B2E27A}" presName="sibTrans" presStyleCnt="0"/>
      <dgm:spPr/>
    </dgm:pt>
    <dgm:pt modelId="{471C3CC1-B111-40DA-8B95-3BB333F04460}" type="pres">
      <dgm:prSet presAssocID="{D10DF70F-9426-4DB5-99E2-566686FE589B}" presName="node" presStyleLbl="node1" presStyleIdx="2" presStyleCnt="7">
        <dgm:presLayoutVars>
          <dgm:bulletEnabled val="1"/>
        </dgm:presLayoutVars>
      </dgm:prSet>
      <dgm:spPr/>
    </dgm:pt>
    <dgm:pt modelId="{44FCDC6C-EC68-4508-A5D1-6BCCE7F3DA11}" type="pres">
      <dgm:prSet presAssocID="{A7321342-2859-459D-A815-9666E7F00D16}" presName="sibTrans" presStyleCnt="0"/>
      <dgm:spPr/>
    </dgm:pt>
    <dgm:pt modelId="{17CF6B4A-17F4-4A64-A6E5-9C3111B6E555}" type="pres">
      <dgm:prSet presAssocID="{B49181CA-EF30-4D5D-AFC9-6B3351CAB365}" presName="node" presStyleLbl="node1" presStyleIdx="3" presStyleCnt="7">
        <dgm:presLayoutVars>
          <dgm:bulletEnabled val="1"/>
        </dgm:presLayoutVars>
      </dgm:prSet>
      <dgm:spPr/>
    </dgm:pt>
    <dgm:pt modelId="{20D34161-5F4B-440B-94F9-1FC47EEAD123}" type="pres">
      <dgm:prSet presAssocID="{7421CB01-810E-4910-AD7F-31B1A3A915F8}" presName="sibTrans" presStyleCnt="0"/>
      <dgm:spPr/>
    </dgm:pt>
    <dgm:pt modelId="{D45C4AB1-DD8D-4C60-A27B-A031E4462F99}" type="pres">
      <dgm:prSet presAssocID="{CF0F0498-5F35-4D76-944B-AE1368755C30}" presName="node" presStyleLbl="node1" presStyleIdx="4" presStyleCnt="7">
        <dgm:presLayoutVars>
          <dgm:bulletEnabled val="1"/>
        </dgm:presLayoutVars>
      </dgm:prSet>
      <dgm:spPr/>
    </dgm:pt>
    <dgm:pt modelId="{A4FD4C25-47A3-454E-969A-0B113AF6E829}" type="pres">
      <dgm:prSet presAssocID="{309E07F7-EBD3-4AF5-88D9-C2DE3FA510D8}" presName="sibTrans" presStyleCnt="0"/>
      <dgm:spPr/>
    </dgm:pt>
    <dgm:pt modelId="{0F57D487-BCE1-4888-A9D7-9D66D2D83E89}" type="pres">
      <dgm:prSet presAssocID="{D558F0E1-3A0A-4684-AC90-F38097F8CF96}" presName="node" presStyleLbl="node1" presStyleIdx="5" presStyleCnt="7">
        <dgm:presLayoutVars>
          <dgm:bulletEnabled val="1"/>
        </dgm:presLayoutVars>
      </dgm:prSet>
      <dgm:spPr/>
    </dgm:pt>
    <dgm:pt modelId="{68B155D1-CFD5-4160-B121-7793A6633A87}" type="pres">
      <dgm:prSet presAssocID="{B2529561-1E7D-4C39-A01D-BF8D631130C2}" presName="sibTrans" presStyleCnt="0"/>
      <dgm:spPr/>
    </dgm:pt>
    <dgm:pt modelId="{91822925-AE54-451C-AC78-8C4EF294E294}" type="pres">
      <dgm:prSet presAssocID="{168B04C3-C9D4-41C1-9DCC-1656BCDBBD3C}" presName="node" presStyleLbl="node1" presStyleIdx="6" presStyleCnt="7">
        <dgm:presLayoutVars>
          <dgm:bulletEnabled val="1"/>
        </dgm:presLayoutVars>
      </dgm:prSet>
      <dgm:spPr/>
    </dgm:pt>
  </dgm:ptLst>
  <dgm:cxnLst>
    <dgm:cxn modelId="{D7181E19-A4E7-4522-AACA-CFF3F0D30550}" srcId="{A03C0BCD-C3DE-4093-ABBB-C44EF236A0FA}" destId="{00F1D7F2-DD3D-4689-AE3C-010C6BEBF5B6}" srcOrd="0" destOrd="0" parTransId="{831F17A1-DD7E-4302-847B-3AA378FAFF21}" sibTransId="{B18E9AB1-FA3E-4460-9462-6AFF7B2299C2}"/>
    <dgm:cxn modelId="{DBE3BA19-6A4C-4735-A0D9-5529EE6BC2AD}" type="presOf" srcId="{945287C3-C453-4A19-91CB-61BCB0965290}" destId="{38C4084F-704C-487B-9FF3-BF2389D84A07}" srcOrd="0" destOrd="0" presId="urn:microsoft.com/office/officeart/2005/8/layout/default"/>
    <dgm:cxn modelId="{46714324-337D-4A4F-B798-29A1823E276A}" type="presOf" srcId="{B49181CA-EF30-4D5D-AFC9-6B3351CAB365}" destId="{17CF6B4A-17F4-4A64-A6E5-9C3111B6E555}" srcOrd="0" destOrd="0" presId="urn:microsoft.com/office/officeart/2005/8/layout/default"/>
    <dgm:cxn modelId="{54AC172D-F4D6-478F-A851-C228E1D3D97A}" srcId="{A03C0BCD-C3DE-4093-ABBB-C44EF236A0FA}" destId="{D558F0E1-3A0A-4684-AC90-F38097F8CF96}" srcOrd="5" destOrd="0" parTransId="{93C202A2-69AA-47B2-B020-4EFB04940938}" sibTransId="{B2529561-1E7D-4C39-A01D-BF8D631130C2}"/>
    <dgm:cxn modelId="{4D531547-99AF-4259-B24D-C120D2057AE4}" srcId="{A03C0BCD-C3DE-4093-ABBB-C44EF236A0FA}" destId="{CF0F0498-5F35-4D76-944B-AE1368755C30}" srcOrd="4" destOrd="0" parTransId="{0684164C-DEA7-41C4-BB18-ADE153310903}" sibTransId="{309E07F7-EBD3-4AF5-88D9-C2DE3FA510D8}"/>
    <dgm:cxn modelId="{A50BD155-EFEE-4BA3-89A8-04E4042F626D}" type="presOf" srcId="{00F1D7F2-DD3D-4689-AE3C-010C6BEBF5B6}" destId="{31F00137-1C08-4C24-8929-1CD2FB6E63DB}" srcOrd="0" destOrd="0" presId="urn:microsoft.com/office/officeart/2005/8/layout/default"/>
    <dgm:cxn modelId="{D16C2B78-C755-4B5A-9321-EC07E54F8CA8}" srcId="{A03C0BCD-C3DE-4093-ABBB-C44EF236A0FA}" destId="{168B04C3-C9D4-41C1-9DCC-1656BCDBBD3C}" srcOrd="6" destOrd="0" parTransId="{CDD666DF-F2F3-4002-A976-856CD40686FA}" sibTransId="{ACB56102-ABBC-442C-9D0C-10B476D9A974}"/>
    <dgm:cxn modelId="{9047A25A-0677-4A27-8C8E-2DEAC8DB737F}" type="presOf" srcId="{D558F0E1-3A0A-4684-AC90-F38097F8CF96}" destId="{0F57D487-BCE1-4888-A9D7-9D66D2D83E89}" srcOrd="0" destOrd="0" presId="urn:microsoft.com/office/officeart/2005/8/layout/default"/>
    <dgm:cxn modelId="{E8C659A9-8C3F-4A28-A0C7-A0C5BCDA70FD}" type="presOf" srcId="{D10DF70F-9426-4DB5-99E2-566686FE589B}" destId="{471C3CC1-B111-40DA-8B95-3BB333F04460}" srcOrd="0" destOrd="0" presId="urn:microsoft.com/office/officeart/2005/8/layout/default"/>
    <dgm:cxn modelId="{5A5E66AA-DE26-4185-A564-3F78144A09EA}" srcId="{A03C0BCD-C3DE-4093-ABBB-C44EF236A0FA}" destId="{D10DF70F-9426-4DB5-99E2-566686FE589B}" srcOrd="2" destOrd="0" parTransId="{5D5F8483-C3AD-4A19-A9CB-F59F43E30F02}" sibTransId="{A7321342-2859-459D-A815-9666E7F00D16}"/>
    <dgm:cxn modelId="{A85A8AB3-1DB0-48B7-A36D-6B7ED9CADAD0}" type="presOf" srcId="{CF0F0498-5F35-4D76-944B-AE1368755C30}" destId="{D45C4AB1-DD8D-4C60-A27B-A031E4462F99}" srcOrd="0" destOrd="0" presId="urn:microsoft.com/office/officeart/2005/8/layout/default"/>
    <dgm:cxn modelId="{0C874AB9-E6D6-4807-AC76-E1699A6B71EA}" srcId="{A03C0BCD-C3DE-4093-ABBB-C44EF236A0FA}" destId="{945287C3-C453-4A19-91CB-61BCB0965290}" srcOrd="1" destOrd="0" parTransId="{C33E090E-6094-46E0-B80E-16F8684369FE}" sibTransId="{71A1DF0E-22A2-451B-8D55-1CD893B2E27A}"/>
    <dgm:cxn modelId="{5225F1D0-6282-46F2-86E5-CF14F0A6EABC}" srcId="{A03C0BCD-C3DE-4093-ABBB-C44EF236A0FA}" destId="{B49181CA-EF30-4D5D-AFC9-6B3351CAB365}" srcOrd="3" destOrd="0" parTransId="{28973694-2620-4298-AA01-D899B6C0F9FF}" sibTransId="{7421CB01-810E-4910-AD7F-31B1A3A915F8}"/>
    <dgm:cxn modelId="{DD1837DA-8141-419C-9DAD-68B6DB77AA17}" type="presOf" srcId="{A03C0BCD-C3DE-4093-ABBB-C44EF236A0FA}" destId="{006AD26F-EC9C-4B14-9612-99C10B5AC758}" srcOrd="0" destOrd="0" presId="urn:microsoft.com/office/officeart/2005/8/layout/default"/>
    <dgm:cxn modelId="{473D40DA-22D2-40FA-90A8-2D70074B07CA}" type="presOf" srcId="{168B04C3-C9D4-41C1-9DCC-1656BCDBBD3C}" destId="{91822925-AE54-451C-AC78-8C4EF294E294}" srcOrd="0" destOrd="0" presId="urn:microsoft.com/office/officeart/2005/8/layout/default"/>
    <dgm:cxn modelId="{1F8E3026-4B4E-4BB0-86E9-A2E6C3947E25}" type="presParOf" srcId="{006AD26F-EC9C-4B14-9612-99C10B5AC758}" destId="{31F00137-1C08-4C24-8929-1CD2FB6E63DB}" srcOrd="0" destOrd="0" presId="urn:microsoft.com/office/officeart/2005/8/layout/default"/>
    <dgm:cxn modelId="{B897D39D-FC66-444C-B06A-449FAA53604A}" type="presParOf" srcId="{006AD26F-EC9C-4B14-9612-99C10B5AC758}" destId="{B3E3A2E1-7882-40D8-8358-1331ACCB8413}" srcOrd="1" destOrd="0" presId="urn:microsoft.com/office/officeart/2005/8/layout/default"/>
    <dgm:cxn modelId="{7EA0FFAE-1237-4CC1-A0CE-4AE0B437CDFD}" type="presParOf" srcId="{006AD26F-EC9C-4B14-9612-99C10B5AC758}" destId="{38C4084F-704C-487B-9FF3-BF2389D84A07}" srcOrd="2" destOrd="0" presId="urn:microsoft.com/office/officeart/2005/8/layout/default"/>
    <dgm:cxn modelId="{CC20B7D4-778F-4747-A3E3-40CCF95C18DA}" type="presParOf" srcId="{006AD26F-EC9C-4B14-9612-99C10B5AC758}" destId="{6E6309FE-C811-4526-BAB1-6C7A07A27FEF}" srcOrd="3" destOrd="0" presId="urn:microsoft.com/office/officeart/2005/8/layout/default"/>
    <dgm:cxn modelId="{426F3C2F-2585-40BE-89A1-5F71AF15BF18}" type="presParOf" srcId="{006AD26F-EC9C-4B14-9612-99C10B5AC758}" destId="{471C3CC1-B111-40DA-8B95-3BB333F04460}" srcOrd="4" destOrd="0" presId="urn:microsoft.com/office/officeart/2005/8/layout/default"/>
    <dgm:cxn modelId="{136CFBDB-5B30-4ED4-9465-B30FB3968706}" type="presParOf" srcId="{006AD26F-EC9C-4B14-9612-99C10B5AC758}" destId="{44FCDC6C-EC68-4508-A5D1-6BCCE7F3DA11}" srcOrd="5" destOrd="0" presId="urn:microsoft.com/office/officeart/2005/8/layout/default"/>
    <dgm:cxn modelId="{7FD188D0-DF7B-481D-B455-6BD0A85C3735}" type="presParOf" srcId="{006AD26F-EC9C-4B14-9612-99C10B5AC758}" destId="{17CF6B4A-17F4-4A64-A6E5-9C3111B6E555}" srcOrd="6" destOrd="0" presId="urn:microsoft.com/office/officeart/2005/8/layout/default"/>
    <dgm:cxn modelId="{22866A69-2ACA-4A39-A064-439B8B661833}" type="presParOf" srcId="{006AD26F-EC9C-4B14-9612-99C10B5AC758}" destId="{20D34161-5F4B-440B-94F9-1FC47EEAD123}" srcOrd="7" destOrd="0" presId="urn:microsoft.com/office/officeart/2005/8/layout/default"/>
    <dgm:cxn modelId="{E466EA2A-160C-4167-A7BA-88D32C6452EF}" type="presParOf" srcId="{006AD26F-EC9C-4B14-9612-99C10B5AC758}" destId="{D45C4AB1-DD8D-4C60-A27B-A031E4462F99}" srcOrd="8" destOrd="0" presId="urn:microsoft.com/office/officeart/2005/8/layout/default"/>
    <dgm:cxn modelId="{CF0676B2-037F-446B-A70A-A11ED3E6CDBA}" type="presParOf" srcId="{006AD26F-EC9C-4B14-9612-99C10B5AC758}" destId="{A4FD4C25-47A3-454E-969A-0B113AF6E829}" srcOrd="9" destOrd="0" presId="urn:microsoft.com/office/officeart/2005/8/layout/default"/>
    <dgm:cxn modelId="{C5C8A8A7-C7AF-4144-B374-F47A933712A6}" type="presParOf" srcId="{006AD26F-EC9C-4B14-9612-99C10B5AC758}" destId="{0F57D487-BCE1-4888-A9D7-9D66D2D83E89}" srcOrd="10" destOrd="0" presId="urn:microsoft.com/office/officeart/2005/8/layout/default"/>
    <dgm:cxn modelId="{411A6849-798B-4F16-B0CA-D80B034BE19E}" type="presParOf" srcId="{006AD26F-EC9C-4B14-9612-99C10B5AC758}" destId="{68B155D1-CFD5-4160-B121-7793A6633A87}" srcOrd="11" destOrd="0" presId="urn:microsoft.com/office/officeart/2005/8/layout/default"/>
    <dgm:cxn modelId="{E5B9F1AF-234B-4E2B-A39F-24CF448323B2}" type="presParOf" srcId="{006AD26F-EC9C-4B14-9612-99C10B5AC758}" destId="{91822925-AE54-451C-AC78-8C4EF294E29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4E5BCA-96DA-4293-8DED-0543E33186B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KZ"/>
        </a:p>
      </dgm:t>
    </dgm:pt>
    <dgm:pt modelId="{3CFA26AA-353F-43A6-89D8-649334C76FDA}">
      <dgm:prSet phldrT="[Text]"/>
      <dgm:spPr/>
      <dgm:t>
        <a:bodyPr/>
        <a:lstStyle/>
        <a:p>
          <a:r>
            <a:rPr lang="en-US" dirty="0"/>
            <a:t>HR</a:t>
          </a:r>
          <a:endParaRPr lang="ru-KZ" dirty="0"/>
        </a:p>
      </dgm:t>
    </dgm:pt>
    <dgm:pt modelId="{A13DD215-F166-4A7E-8FC1-DD484D176AAE}" type="parTrans" cxnId="{081D8CF2-FB3D-44CB-A66C-7C9171BBEB86}">
      <dgm:prSet/>
      <dgm:spPr/>
      <dgm:t>
        <a:bodyPr/>
        <a:lstStyle/>
        <a:p>
          <a:endParaRPr lang="ru-KZ"/>
        </a:p>
      </dgm:t>
    </dgm:pt>
    <dgm:pt modelId="{C478142C-E3A0-4117-9256-8EADEED29F19}" type="sibTrans" cxnId="{081D8CF2-FB3D-44CB-A66C-7C9171BBEB86}">
      <dgm:prSet/>
      <dgm:spPr/>
      <dgm:t>
        <a:bodyPr/>
        <a:lstStyle/>
        <a:p>
          <a:endParaRPr lang="ru-KZ"/>
        </a:p>
      </dgm:t>
    </dgm:pt>
    <dgm:pt modelId="{B9175611-1E63-4FEC-BD1E-72C187A83334}">
      <dgm:prSet phldrT="[Text]"/>
      <dgm:spPr/>
      <dgm:t>
        <a:bodyPr/>
        <a:lstStyle/>
        <a:p>
          <a:r>
            <a:rPr lang="en-US" dirty="0"/>
            <a:t>Qualification</a:t>
          </a:r>
          <a:endParaRPr lang="ru-KZ" dirty="0"/>
        </a:p>
      </dgm:t>
    </dgm:pt>
    <dgm:pt modelId="{6DE8C6C2-73DF-4C24-AE48-5DEA3FE842F1}" type="parTrans" cxnId="{14632A11-7CD1-4AE2-82E1-DC9C105061C3}">
      <dgm:prSet/>
      <dgm:spPr/>
      <dgm:t>
        <a:bodyPr/>
        <a:lstStyle/>
        <a:p>
          <a:endParaRPr lang="ru-KZ"/>
        </a:p>
      </dgm:t>
    </dgm:pt>
    <dgm:pt modelId="{87121722-BCE1-452B-83F2-94FF8283164D}" type="sibTrans" cxnId="{14632A11-7CD1-4AE2-82E1-DC9C105061C3}">
      <dgm:prSet/>
      <dgm:spPr/>
      <dgm:t>
        <a:bodyPr/>
        <a:lstStyle/>
        <a:p>
          <a:endParaRPr lang="ru-KZ"/>
        </a:p>
      </dgm:t>
    </dgm:pt>
    <dgm:pt modelId="{E79EC5C2-C8B3-4A31-82B9-90BC9A289413}">
      <dgm:prSet phldrT="[Text]"/>
      <dgm:spPr/>
      <dgm:t>
        <a:bodyPr/>
        <a:lstStyle/>
        <a:p>
          <a:r>
            <a:rPr lang="en-US" dirty="0"/>
            <a:t>Users</a:t>
          </a:r>
          <a:endParaRPr lang="ru-KZ" dirty="0"/>
        </a:p>
      </dgm:t>
    </dgm:pt>
    <dgm:pt modelId="{7612DC37-56F3-4D5E-9C5B-F672A76048EA}" type="parTrans" cxnId="{261E0245-3039-4323-8301-C5AC253C66F0}">
      <dgm:prSet/>
      <dgm:spPr/>
      <dgm:t>
        <a:bodyPr/>
        <a:lstStyle/>
        <a:p>
          <a:endParaRPr lang="ru-KZ"/>
        </a:p>
      </dgm:t>
    </dgm:pt>
    <dgm:pt modelId="{95C50672-63C2-428B-96C1-A5B398929762}" type="sibTrans" cxnId="{261E0245-3039-4323-8301-C5AC253C66F0}">
      <dgm:prSet/>
      <dgm:spPr/>
      <dgm:t>
        <a:bodyPr/>
        <a:lstStyle/>
        <a:p>
          <a:endParaRPr lang="ru-KZ"/>
        </a:p>
      </dgm:t>
    </dgm:pt>
    <dgm:pt modelId="{DFEE519F-FB23-4082-9423-49B8A9EFD593}">
      <dgm:prSet phldrT="[Text]"/>
      <dgm:spPr/>
      <dgm:t>
        <a:bodyPr/>
        <a:lstStyle/>
        <a:p>
          <a:r>
            <a:rPr lang="en-US" dirty="0"/>
            <a:t>Permissions</a:t>
          </a:r>
          <a:endParaRPr lang="ru-KZ" dirty="0"/>
        </a:p>
      </dgm:t>
    </dgm:pt>
    <dgm:pt modelId="{43162931-0B01-40A8-B9F6-7956BACFEEA1}" type="parTrans" cxnId="{4B23A062-4E70-4466-9A9A-118FE5E333F2}">
      <dgm:prSet/>
      <dgm:spPr/>
      <dgm:t>
        <a:bodyPr/>
        <a:lstStyle/>
        <a:p>
          <a:endParaRPr lang="ru-KZ"/>
        </a:p>
      </dgm:t>
    </dgm:pt>
    <dgm:pt modelId="{B62EE7B5-C09A-4BA0-9AD9-C27C0B0FF5DA}" type="sibTrans" cxnId="{4B23A062-4E70-4466-9A9A-118FE5E333F2}">
      <dgm:prSet/>
      <dgm:spPr/>
      <dgm:t>
        <a:bodyPr/>
        <a:lstStyle/>
        <a:p>
          <a:endParaRPr lang="ru-KZ"/>
        </a:p>
      </dgm:t>
    </dgm:pt>
    <dgm:pt modelId="{501323C4-5A9D-4D56-A941-8F33C96E4D6E}">
      <dgm:prSet phldrT="[Text]"/>
      <dgm:spPr/>
      <dgm:t>
        <a:bodyPr/>
        <a:lstStyle/>
        <a:p>
          <a:r>
            <a:rPr lang="en-US" dirty="0"/>
            <a:t>Roles</a:t>
          </a:r>
          <a:endParaRPr lang="ru-KZ" dirty="0"/>
        </a:p>
      </dgm:t>
    </dgm:pt>
    <dgm:pt modelId="{4EB654D6-BEA2-4DE3-9A46-9A7473265F24}" type="parTrans" cxnId="{29A6EA84-A7DD-4023-A42A-FDB2DB158F0B}">
      <dgm:prSet/>
      <dgm:spPr/>
      <dgm:t>
        <a:bodyPr/>
        <a:lstStyle/>
        <a:p>
          <a:endParaRPr lang="ru-KZ"/>
        </a:p>
      </dgm:t>
    </dgm:pt>
    <dgm:pt modelId="{012AAFF3-39B5-4A94-B062-986FAF60EF08}" type="sibTrans" cxnId="{29A6EA84-A7DD-4023-A42A-FDB2DB158F0B}">
      <dgm:prSet/>
      <dgm:spPr/>
      <dgm:t>
        <a:bodyPr/>
        <a:lstStyle/>
        <a:p>
          <a:endParaRPr lang="ru-KZ"/>
        </a:p>
      </dgm:t>
    </dgm:pt>
    <dgm:pt modelId="{5B51F6B7-8EB7-4027-B900-00CAE8129290}">
      <dgm:prSet phldrT="[Text]"/>
      <dgm:spPr/>
      <dgm:t>
        <a:bodyPr/>
        <a:lstStyle/>
        <a:p>
          <a:r>
            <a:rPr lang="en-US" dirty="0"/>
            <a:t>Employees</a:t>
          </a:r>
          <a:endParaRPr lang="ru-KZ" dirty="0"/>
        </a:p>
      </dgm:t>
    </dgm:pt>
    <dgm:pt modelId="{7A309406-A9AD-4158-8172-28ACF43519CD}" type="parTrans" cxnId="{CE483F45-5805-40FF-B0F4-76A8BEB3B7EC}">
      <dgm:prSet/>
      <dgm:spPr/>
      <dgm:t>
        <a:bodyPr/>
        <a:lstStyle/>
        <a:p>
          <a:endParaRPr lang="ru-KZ"/>
        </a:p>
      </dgm:t>
    </dgm:pt>
    <dgm:pt modelId="{3A1F4467-F6AB-4534-927C-DD91943F5E9B}" type="sibTrans" cxnId="{CE483F45-5805-40FF-B0F4-76A8BEB3B7EC}">
      <dgm:prSet/>
      <dgm:spPr/>
      <dgm:t>
        <a:bodyPr/>
        <a:lstStyle/>
        <a:p>
          <a:endParaRPr lang="ru-KZ"/>
        </a:p>
      </dgm:t>
    </dgm:pt>
    <dgm:pt modelId="{4F96F3CA-D02A-4EC1-A7C2-CED829F1E415}">
      <dgm:prSet phldrT="[Text]"/>
      <dgm:spPr/>
      <dgm:t>
        <a:bodyPr/>
        <a:lstStyle/>
        <a:p>
          <a:r>
            <a:rPr lang="en-US" dirty="0"/>
            <a:t>Work-teams</a:t>
          </a:r>
          <a:endParaRPr lang="ru-KZ" dirty="0"/>
        </a:p>
      </dgm:t>
    </dgm:pt>
    <dgm:pt modelId="{4C46B0F4-7819-43BB-82E7-3184B2382E2B}" type="parTrans" cxnId="{0456A5A8-95E2-400E-AA40-1D61CE0AEA20}">
      <dgm:prSet/>
      <dgm:spPr/>
      <dgm:t>
        <a:bodyPr/>
        <a:lstStyle/>
        <a:p>
          <a:endParaRPr lang="ru-KZ"/>
        </a:p>
      </dgm:t>
    </dgm:pt>
    <dgm:pt modelId="{E7D16ECE-4C4B-4D70-97B4-4973353FC9CF}" type="sibTrans" cxnId="{0456A5A8-95E2-400E-AA40-1D61CE0AEA20}">
      <dgm:prSet/>
      <dgm:spPr/>
      <dgm:t>
        <a:bodyPr/>
        <a:lstStyle/>
        <a:p>
          <a:endParaRPr lang="ru-KZ"/>
        </a:p>
      </dgm:t>
    </dgm:pt>
    <dgm:pt modelId="{9E70DDCF-843B-4E65-B265-72E5FB129118}">
      <dgm:prSet phldrT="[Text]"/>
      <dgm:spPr/>
      <dgm:t>
        <a:bodyPr/>
        <a:lstStyle/>
        <a:p>
          <a:r>
            <a:rPr lang="en-US" dirty="0"/>
            <a:t>Work calendars</a:t>
          </a:r>
          <a:endParaRPr lang="ru-KZ" dirty="0"/>
        </a:p>
      </dgm:t>
    </dgm:pt>
    <dgm:pt modelId="{E0AC78AC-4CF3-4F6E-A1AE-48B87A07A4BE}" type="parTrans" cxnId="{A1EFD274-74A8-4FEA-AAC5-78E54D0803B5}">
      <dgm:prSet/>
      <dgm:spPr/>
      <dgm:t>
        <a:bodyPr/>
        <a:lstStyle/>
        <a:p>
          <a:endParaRPr lang="ru-KZ"/>
        </a:p>
      </dgm:t>
    </dgm:pt>
    <dgm:pt modelId="{6D2C0170-BF40-4519-B247-0163BA3CB5A6}" type="sibTrans" cxnId="{A1EFD274-74A8-4FEA-AAC5-78E54D0803B5}">
      <dgm:prSet/>
      <dgm:spPr/>
      <dgm:t>
        <a:bodyPr/>
        <a:lstStyle/>
        <a:p>
          <a:endParaRPr lang="ru-KZ"/>
        </a:p>
      </dgm:t>
    </dgm:pt>
    <dgm:pt modelId="{A6F2639D-E90D-4B2F-8353-B7F124B77211}">
      <dgm:prSet phldrT="[Text]"/>
      <dgm:spPr/>
      <dgm:t>
        <a:bodyPr/>
        <a:lstStyle/>
        <a:p>
          <a:r>
            <a:rPr lang="en-US" dirty="0"/>
            <a:t>Work safety training</a:t>
          </a:r>
          <a:endParaRPr lang="ru-KZ" dirty="0"/>
        </a:p>
      </dgm:t>
    </dgm:pt>
    <dgm:pt modelId="{AACD190C-3D6A-48C7-BA42-63028838F4EA}" type="parTrans" cxnId="{4293B112-39AC-441D-B52A-2309A8BCB8C4}">
      <dgm:prSet/>
      <dgm:spPr/>
      <dgm:t>
        <a:bodyPr/>
        <a:lstStyle/>
        <a:p>
          <a:endParaRPr lang="ru-KZ"/>
        </a:p>
      </dgm:t>
    </dgm:pt>
    <dgm:pt modelId="{2DB04CA1-C1B7-47EC-8626-7D5D4621E82F}" type="sibTrans" cxnId="{4293B112-39AC-441D-B52A-2309A8BCB8C4}">
      <dgm:prSet/>
      <dgm:spPr/>
      <dgm:t>
        <a:bodyPr/>
        <a:lstStyle/>
        <a:p>
          <a:endParaRPr lang="ru-KZ"/>
        </a:p>
      </dgm:t>
    </dgm:pt>
    <dgm:pt modelId="{63EF6449-4DF7-4DD8-8C29-5CB8FFA6ADAF}">
      <dgm:prSet phldrT="[Text]"/>
      <dgm:spPr/>
      <dgm:t>
        <a:bodyPr/>
        <a:lstStyle/>
        <a:p>
          <a:r>
            <a:rPr lang="en-US" dirty="0"/>
            <a:t>Positions</a:t>
          </a:r>
          <a:endParaRPr lang="ru-KZ" dirty="0"/>
        </a:p>
      </dgm:t>
    </dgm:pt>
    <dgm:pt modelId="{89ADAD5D-A03D-4645-93FE-C78F449ED98A}" type="parTrans" cxnId="{40A06503-9ADF-43B3-9F07-5751F9A6E643}">
      <dgm:prSet/>
      <dgm:spPr/>
      <dgm:t>
        <a:bodyPr/>
        <a:lstStyle/>
        <a:p>
          <a:endParaRPr lang="ru-KZ"/>
        </a:p>
      </dgm:t>
    </dgm:pt>
    <dgm:pt modelId="{8FE5DC6B-D4A2-48D2-A9B3-6278DF897187}" type="sibTrans" cxnId="{40A06503-9ADF-43B3-9F07-5751F9A6E643}">
      <dgm:prSet/>
      <dgm:spPr/>
      <dgm:t>
        <a:bodyPr/>
        <a:lstStyle/>
        <a:p>
          <a:endParaRPr lang="ru-KZ"/>
        </a:p>
      </dgm:t>
    </dgm:pt>
    <dgm:pt modelId="{9288EBA7-3E71-4493-9C79-6BE4CA1476D3}">
      <dgm:prSet phldrT="[Text]"/>
      <dgm:spPr/>
      <dgm:t>
        <a:bodyPr/>
        <a:lstStyle/>
        <a:p>
          <a:r>
            <a:rPr lang="en-US" dirty="0"/>
            <a:t>Org-Units</a:t>
          </a:r>
          <a:endParaRPr lang="ru-KZ" dirty="0"/>
        </a:p>
      </dgm:t>
    </dgm:pt>
    <dgm:pt modelId="{F5B7EF43-03B0-4B9A-945E-27CF6D44281C}" type="parTrans" cxnId="{FCB6940C-6990-42F1-BA71-F2506A31FBC9}">
      <dgm:prSet/>
      <dgm:spPr/>
      <dgm:t>
        <a:bodyPr/>
        <a:lstStyle/>
        <a:p>
          <a:endParaRPr lang="ru-KZ"/>
        </a:p>
      </dgm:t>
    </dgm:pt>
    <dgm:pt modelId="{4784ED6C-6A47-4439-9895-5D7FA373FAE6}" type="sibTrans" cxnId="{FCB6940C-6990-42F1-BA71-F2506A31FBC9}">
      <dgm:prSet/>
      <dgm:spPr/>
      <dgm:t>
        <a:bodyPr/>
        <a:lstStyle/>
        <a:p>
          <a:endParaRPr lang="ru-KZ"/>
        </a:p>
      </dgm:t>
    </dgm:pt>
    <dgm:pt modelId="{9CEAC82E-53CF-486C-88D5-AA30A0EAB4B1}">
      <dgm:prSet phldrT="[Text]"/>
      <dgm:spPr/>
      <dgm:t>
        <a:bodyPr/>
        <a:lstStyle/>
        <a:p>
          <a:r>
            <a:rPr lang="en-US" dirty="0"/>
            <a:t>Locations</a:t>
          </a:r>
          <a:endParaRPr lang="ru-KZ" dirty="0"/>
        </a:p>
      </dgm:t>
    </dgm:pt>
    <dgm:pt modelId="{4805C08C-3E0E-4BC9-88A1-511D75518C13}" type="parTrans" cxnId="{9193D93B-C32F-47CA-9BA2-8BE5FB2AA808}">
      <dgm:prSet/>
      <dgm:spPr/>
      <dgm:t>
        <a:bodyPr/>
        <a:lstStyle/>
        <a:p>
          <a:endParaRPr lang="ru-KZ"/>
        </a:p>
      </dgm:t>
    </dgm:pt>
    <dgm:pt modelId="{2BFB8B86-CD2D-43D3-8D1C-DE6A741A7E9B}" type="sibTrans" cxnId="{9193D93B-C32F-47CA-9BA2-8BE5FB2AA808}">
      <dgm:prSet/>
      <dgm:spPr/>
      <dgm:t>
        <a:bodyPr/>
        <a:lstStyle/>
        <a:p>
          <a:endParaRPr lang="ru-KZ"/>
        </a:p>
      </dgm:t>
    </dgm:pt>
    <dgm:pt modelId="{0BF282B9-CF9E-40D3-8B53-3E3CBA5F55A2}" type="pres">
      <dgm:prSet presAssocID="{424E5BCA-96DA-4293-8DED-0543E33186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C62AE41-99CF-4E61-8753-DE0A68FE6105}" type="pres">
      <dgm:prSet presAssocID="{3CFA26AA-353F-43A6-89D8-649334C76FDA}" presName="hierRoot1" presStyleCnt="0">
        <dgm:presLayoutVars>
          <dgm:hierBranch val="init"/>
        </dgm:presLayoutVars>
      </dgm:prSet>
      <dgm:spPr/>
    </dgm:pt>
    <dgm:pt modelId="{56D69903-E099-489A-8DFC-ED98FC4AF00E}" type="pres">
      <dgm:prSet presAssocID="{3CFA26AA-353F-43A6-89D8-649334C76FDA}" presName="rootComposite1" presStyleCnt="0"/>
      <dgm:spPr/>
    </dgm:pt>
    <dgm:pt modelId="{1E12575F-4493-4B70-994A-3A2B3C62B94E}" type="pres">
      <dgm:prSet presAssocID="{3CFA26AA-353F-43A6-89D8-649334C76FDA}" presName="rootText1" presStyleLbl="node0" presStyleIdx="0" presStyleCnt="1">
        <dgm:presLayoutVars>
          <dgm:chPref val="3"/>
        </dgm:presLayoutVars>
      </dgm:prSet>
      <dgm:spPr/>
    </dgm:pt>
    <dgm:pt modelId="{41952C27-6DD0-4903-8258-904AAC5125C3}" type="pres">
      <dgm:prSet presAssocID="{3CFA26AA-353F-43A6-89D8-649334C76FDA}" presName="rootConnector1" presStyleLbl="node1" presStyleIdx="0" presStyleCnt="0"/>
      <dgm:spPr/>
    </dgm:pt>
    <dgm:pt modelId="{3CC397C2-2BF1-4D7D-BEEF-6E7706B35CAF}" type="pres">
      <dgm:prSet presAssocID="{3CFA26AA-353F-43A6-89D8-649334C76FDA}" presName="hierChild2" presStyleCnt="0"/>
      <dgm:spPr/>
    </dgm:pt>
    <dgm:pt modelId="{66EB064C-9651-4D7A-8E7F-11E37038FC63}" type="pres">
      <dgm:prSet presAssocID="{F5B7EF43-03B0-4B9A-945E-27CF6D44281C}" presName="Name37" presStyleLbl="parChTrans1D2" presStyleIdx="0" presStyleCnt="6"/>
      <dgm:spPr/>
    </dgm:pt>
    <dgm:pt modelId="{C00AAF2B-8FC2-41C0-97E3-B1D8CA33A77A}" type="pres">
      <dgm:prSet presAssocID="{9288EBA7-3E71-4493-9C79-6BE4CA1476D3}" presName="hierRoot2" presStyleCnt="0">
        <dgm:presLayoutVars>
          <dgm:hierBranch val="init"/>
        </dgm:presLayoutVars>
      </dgm:prSet>
      <dgm:spPr/>
    </dgm:pt>
    <dgm:pt modelId="{192ABF6E-DAF4-4D3E-BAC5-5A79A1F3E1A7}" type="pres">
      <dgm:prSet presAssocID="{9288EBA7-3E71-4493-9C79-6BE4CA1476D3}" presName="rootComposite" presStyleCnt="0"/>
      <dgm:spPr/>
    </dgm:pt>
    <dgm:pt modelId="{A71B656B-C312-421B-B796-8356E868603A}" type="pres">
      <dgm:prSet presAssocID="{9288EBA7-3E71-4493-9C79-6BE4CA1476D3}" presName="rootText" presStyleLbl="node2" presStyleIdx="0" presStyleCnt="6">
        <dgm:presLayoutVars>
          <dgm:chPref val="3"/>
        </dgm:presLayoutVars>
      </dgm:prSet>
      <dgm:spPr/>
    </dgm:pt>
    <dgm:pt modelId="{948AA914-F624-4249-B87B-C22FBB4E71A0}" type="pres">
      <dgm:prSet presAssocID="{9288EBA7-3E71-4493-9C79-6BE4CA1476D3}" presName="rootConnector" presStyleLbl="node2" presStyleIdx="0" presStyleCnt="6"/>
      <dgm:spPr/>
    </dgm:pt>
    <dgm:pt modelId="{4CF1F002-A97C-423A-AF7C-98843C81DB66}" type="pres">
      <dgm:prSet presAssocID="{9288EBA7-3E71-4493-9C79-6BE4CA1476D3}" presName="hierChild4" presStyleCnt="0"/>
      <dgm:spPr/>
    </dgm:pt>
    <dgm:pt modelId="{9B112778-7F56-40D9-AE06-FC0A93024A2D}" type="pres">
      <dgm:prSet presAssocID="{9288EBA7-3E71-4493-9C79-6BE4CA1476D3}" presName="hierChild5" presStyleCnt="0"/>
      <dgm:spPr/>
    </dgm:pt>
    <dgm:pt modelId="{4D1A56BF-142F-4985-8966-E978042E0550}" type="pres">
      <dgm:prSet presAssocID="{4805C08C-3E0E-4BC9-88A1-511D75518C13}" presName="Name37" presStyleLbl="parChTrans1D2" presStyleIdx="1" presStyleCnt="6"/>
      <dgm:spPr/>
    </dgm:pt>
    <dgm:pt modelId="{488DA82E-F33C-4FC6-92EA-AFECAC695BA3}" type="pres">
      <dgm:prSet presAssocID="{9CEAC82E-53CF-486C-88D5-AA30A0EAB4B1}" presName="hierRoot2" presStyleCnt="0">
        <dgm:presLayoutVars>
          <dgm:hierBranch val="init"/>
        </dgm:presLayoutVars>
      </dgm:prSet>
      <dgm:spPr/>
    </dgm:pt>
    <dgm:pt modelId="{6061C7A2-50FC-4773-A25A-BDD5F8566035}" type="pres">
      <dgm:prSet presAssocID="{9CEAC82E-53CF-486C-88D5-AA30A0EAB4B1}" presName="rootComposite" presStyleCnt="0"/>
      <dgm:spPr/>
    </dgm:pt>
    <dgm:pt modelId="{425FCC3F-2BE3-46CC-8AE9-335E66641195}" type="pres">
      <dgm:prSet presAssocID="{9CEAC82E-53CF-486C-88D5-AA30A0EAB4B1}" presName="rootText" presStyleLbl="node2" presStyleIdx="1" presStyleCnt="6">
        <dgm:presLayoutVars>
          <dgm:chPref val="3"/>
        </dgm:presLayoutVars>
      </dgm:prSet>
      <dgm:spPr/>
    </dgm:pt>
    <dgm:pt modelId="{50454964-ECFC-433F-9271-6A67D26486A7}" type="pres">
      <dgm:prSet presAssocID="{9CEAC82E-53CF-486C-88D5-AA30A0EAB4B1}" presName="rootConnector" presStyleLbl="node2" presStyleIdx="1" presStyleCnt="6"/>
      <dgm:spPr/>
    </dgm:pt>
    <dgm:pt modelId="{E866B812-D129-4E50-B0A2-09CB7EF20198}" type="pres">
      <dgm:prSet presAssocID="{9CEAC82E-53CF-486C-88D5-AA30A0EAB4B1}" presName="hierChild4" presStyleCnt="0"/>
      <dgm:spPr/>
    </dgm:pt>
    <dgm:pt modelId="{267C1CF2-B6BA-4FEF-915B-792C0EB237FC}" type="pres">
      <dgm:prSet presAssocID="{9CEAC82E-53CF-486C-88D5-AA30A0EAB4B1}" presName="hierChild5" presStyleCnt="0"/>
      <dgm:spPr/>
    </dgm:pt>
    <dgm:pt modelId="{5DF1AD62-18C7-4CE6-8D88-1D47B9CCEDC9}" type="pres">
      <dgm:prSet presAssocID="{7612DC37-56F3-4D5E-9C5B-F672A76048EA}" presName="Name37" presStyleLbl="parChTrans1D2" presStyleIdx="2" presStyleCnt="6"/>
      <dgm:spPr/>
    </dgm:pt>
    <dgm:pt modelId="{ACD931A6-B63A-41F5-A069-E0A8EE7FF5EF}" type="pres">
      <dgm:prSet presAssocID="{E79EC5C2-C8B3-4A31-82B9-90BC9A289413}" presName="hierRoot2" presStyleCnt="0">
        <dgm:presLayoutVars>
          <dgm:hierBranch val="init"/>
        </dgm:presLayoutVars>
      </dgm:prSet>
      <dgm:spPr/>
    </dgm:pt>
    <dgm:pt modelId="{03C991B9-50F2-4597-BE2C-12D8CC097E4B}" type="pres">
      <dgm:prSet presAssocID="{E79EC5C2-C8B3-4A31-82B9-90BC9A289413}" presName="rootComposite" presStyleCnt="0"/>
      <dgm:spPr/>
    </dgm:pt>
    <dgm:pt modelId="{B0B5EE03-F385-4D03-85A1-5E373DAE0980}" type="pres">
      <dgm:prSet presAssocID="{E79EC5C2-C8B3-4A31-82B9-90BC9A289413}" presName="rootText" presStyleLbl="node2" presStyleIdx="2" presStyleCnt="6">
        <dgm:presLayoutVars>
          <dgm:chPref val="3"/>
        </dgm:presLayoutVars>
      </dgm:prSet>
      <dgm:spPr/>
    </dgm:pt>
    <dgm:pt modelId="{8BD187E1-37E1-4DCC-976A-9E3FBDEF8A0C}" type="pres">
      <dgm:prSet presAssocID="{E79EC5C2-C8B3-4A31-82B9-90BC9A289413}" presName="rootConnector" presStyleLbl="node2" presStyleIdx="2" presStyleCnt="6"/>
      <dgm:spPr/>
    </dgm:pt>
    <dgm:pt modelId="{9500DAEA-064E-45E1-851E-A7FF69ED523F}" type="pres">
      <dgm:prSet presAssocID="{E79EC5C2-C8B3-4A31-82B9-90BC9A289413}" presName="hierChild4" presStyleCnt="0"/>
      <dgm:spPr/>
    </dgm:pt>
    <dgm:pt modelId="{4D0BB0A6-30B3-46A1-9E4A-B601E04760A8}" type="pres">
      <dgm:prSet presAssocID="{43162931-0B01-40A8-B9F6-7956BACFEEA1}" presName="Name37" presStyleLbl="parChTrans1D3" presStyleIdx="0" presStyleCnt="5"/>
      <dgm:spPr/>
    </dgm:pt>
    <dgm:pt modelId="{31ABC750-794A-4DFE-A79B-027E84C6E5CD}" type="pres">
      <dgm:prSet presAssocID="{DFEE519F-FB23-4082-9423-49B8A9EFD593}" presName="hierRoot2" presStyleCnt="0">
        <dgm:presLayoutVars>
          <dgm:hierBranch val="init"/>
        </dgm:presLayoutVars>
      </dgm:prSet>
      <dgm:spPr/>
    </dgm:pt>
    <dgm:pt modelId="{660E02A2-C5F1-4A50-96C5-83EF7A95CB6E}" type="pres">
      <dgm:prSet presAssocID="{DFEE519F-FB23-4082-9423-49B8A9EFD593}" presName="rootComposite" presStyleCnt="0"/>
      <dgm:spPr/>
    </dgm:pt>
    <dgm:pt modelId="{6AE97D99-B7B5-4878-ABA4-8BCDF81E3C56}" type="pres">
      <dgm:prSet presAssocID="{DFEE519F-FB23-4082-9423-49B8A9EFD593}" presName="rootText" presStyleLbl="node3" presStyleIdx="0" presStyleCnt="5">
        <dgm:presLayoutVars>
          <dgm:chPref val="3"/>
        </dgm:presLayoutVars>
      </dgm:prSet>
      <dgm:spPr/>
    </dgm:pt>
    <dgm:pt modelId="{73363AB0-9908-4432-B560-053306FB1B95}" type="pres">
      <dgm:prSet presAssocID="{DFEE519F-FB23-4082-9423-49B8A9EFD593}" presName="rootConnector" presStyleLbl="node3" presStyleIdx="0" presStyleCnt="5"/>
      <dgm:spPr/>
    </dgm:pt>
    <dgm:pt modelId="{F8010C53-8F40-445D-B88F-3A3F8DE54C33}" type="pres">
      <dgm:prSet presAssocID="{DFEE519F-FB23-4082-9423-49B8A9EFD593}" presName="hierChild4" presStyleCnt="0"/>
      <dgm:spPr/>
    </dgm:pt>
    <dgm:pt modelId="{65095832-D70B-4A0E-9FEB-68674D3E4E92}" type="pres">
      <dgm:prSet presAssocID="{DFEE519F-FB23-4082-9423-49B8A9EFD593}" presName="hierChild5" presStyleCnt="0"/>
      <dgm:spPr/>
    </dgm:pt>
    <dgm:pt modelId="{FDC86E78-37E8-4D8D-803C-FCADEF13B4D3}" type="pres">
      <dgm:prSet presAssocID="{4EB654D6-BEA2-4DE3-9A46-9A7473265F24}" presName="Name37" presStyleLbl="parChTrans1D3" presStyleIdx="1" presStyleCnt="5"/>
      <dgm:spPr/>
    </dgm:pt>
    <dgm:pt modelId="{ACFD3F66-5EAA-4F96-9169-893302FDD541}" type="pres">
      <dgm:prSet presAssocID="{501323C4-5A9D-4D56-A941-8F33C96E4D6E}" presName="hierRoot2" presStyleCnt="0">
        <dgm:presLayoutVars>
          <dgm:hierBranch val="init"/>
        </dgm:presLayoutVars>
      </dgm:prSet>
      <dgm:spPr/>
    </dgm:pt>
    <dgm:pt modelId="{D1B9EAD2-1D44-4EE3-8C84-DF144C581602}" type="pres">
      <dgm:prSet presAssocID="{501323C4-5A9D-4D56-A941-8F33C96E4D6E}" presName="rootComposite" presStyleCnt="0"/>
      <dgm:spPr/>
    </dgm:pt>
    <dgm:pt modelId="{B936AA07-76BF-4CC1-99DD-BBBC09F8A091}" type="pres">
      <dgm:prSet presAssocID="{501323C4-5A9D-4D56-A941-8F33C96E4D6E}" presName="rootText" presStyleLbl="node3" presStyleIdx="1" presStyleCnt="5">
        <dgm:presLayoutVars>
          <dgm:chPref val="3"/>
        </dgm:presLayoutVars>
      </dgm:prSet>
      <dgm:spPr/>
    </dgm:pt>
    <dgm:pt modelId="{256393BD-8877-436D-BB6D-FB0B03FECE60}" type="pres">
      <dgm:prSet presAssocID="{501323C4-5A9D-4D56-A941-8F33C96E4D6E}" presName="rootConnector" presStyleLbl="node3" presStyleIdx="1" presStyleCnt="5"/>
      <dgm:spPr/>
    </dgm:pt>
    <dgm:pt modelId="{0E2F7CD1-F13F-4C66-A095-9C666B834A95}" type="pres">
      <dgm:prSet presAssocID="{501323C4-5A9D-4D56-A941-8F33C96E4D6E}" presName="hierChild4" presStyleCnt="0"/>
      <dgm:spPr/>
    </dgm:pt>
    <dgm:pt modelId="{B0FDFD92-19F1-48BB-9387-ADD0CAB7823F}" type="pres">
      <dgm:prSet presAssocID="{501323C4-5A9D-4D56-A941-8F33C96E4D6E}" presName="hierChild5" presStyleCnt="0"/>
      <dgm:spPr/>
    </dgm:pt>
    <dgm:pt modelId="{996FF54D-2BEC-4A38-BF15-7CCD865DBD15}" type="pres">
      <dgm:prSet presAssocID="{E79EC5C2-C8B3-4A31-82B9-90BC9A289413}" presName="hierChild5" presStyleCnt="0"/>
      <dgm:spPr/>
    </dgm:pt>
    <dgm:pt modelId="{56F60C36-A2E6-4A46-AE83-B11F76833423}" type="pres">
      <dgm:prSet presAssocID="{7A309406-A9AD-4158-8172-28ACF43519CD}" presName="Name37" presStyleLbl="parChTrans1D2" presStyleIdx="3" presStyleCnt="6"/>
      <dgm:spPr/>
    </dgm:pt>
    <dgm:pt modelId="{A572AF88-154A-4324-84A9-EF03D845708C}" type="pres">
      <dgm:prSet presAssocID="{5B51F6B7-8EB7-4027-B900-00CAE8129290}" presName="hierRoot2" presStyleCnt="0">
        <dgm:presLayoutVars>
          <dgm:hierBranch val="init"/>
        </dgm:presLayoutVars>
      </dgm:prSet>
      <dgm:spPr/>
    </dgm:pt>
    <dgm:pt modelId="{8652B624-1801-4F25-9B61-B76C44DCCB7D}" type="pres">
      <dgm:prSet presAssocID="{5B51F6B7-8EB7-4027-B900-00CAE8129290}" presName="rootComposite" presStyleCnt="0"/>
      <dgm:spPr/>
    </dgm:pt>
    <dgm:pt modelId="{65C4F70F-A481-465E-97AB-F3D488EDD513}" type="pres">
      <dgm:prSet presAssocID="{5B51F6B7-8EB7-4027-B900-00CAE8129290}" presName="rootText" presStyleLbl="node2" presStyleIdx="3" presStyleCnt="6">
        <dgm:presLayoutVars>
          <dgm:chPref val="3"/>
        </dgm:presLayoutVars>
      </dgm:prSet>
      <dgm:spPr/>
    </dgm:pt>
    <dgm:pt modelId="{B525EA2D-23F3-4938-981C-B2A0A4480354}" type="pres">
      <dgm:prSet presAssocID="{5B51F6B7-8EB7-4027-B900-00CAE8129290}" presName="rootConnector" presStyleLbl="node2" presStyleIdx="3" presStyleCnt="6"/>
      <dgm:spPr/>
    </dgm:pt>
    <dgm:pt modelId="{BEB64938-FCBC-4311-A003-8074EAE37D33}" type="pres">
      <dgm:prSet presAssocID="{5B51F6B7-8EB7-4027-B900-00CAE8129290}" presName="hierChild4" presStyleCnt="0"/>
      <dgm:spPr/>
    </dgm:pt>
    <dgm:pt modelId="{173D106B-F50E-43FA-8C5E-88A73BBAA97E}" type="pres">
      <dgm:prSet presAssocID="{6DE8C6C2-73DF-4C24-AE48-5DEA3FE842F1}" presName="Name37" presStyleLbl="parChTrans1D3" presStyleIdx="2" presStyleCnt="5"/>
      <dgm:spPr/>
    </dgm:pt>
    <dgm:pt modelId="{9B87AA60-E11B-4E96-BB12-7D56CB9C010F}" type="pres">
      <dgm:prSet presAssocID="{B9175611-1E63-4FEC-BD1E-72C187A83334}" presName="hierRoot2" presStyleCnt="0">
        <dgm:presLayoutVars>
          <dgm:hierBranch val="init"/>
        </dgm:presLayoutVars>
      </dgm:prSet>
      <dgm:spPr/>
    </dgm:pt>
    <dgm:pt modelId="{211D63E4-0CA3-4E13-B945-78CE2C90C382}" type="pres">
      <dgm:prSet presAssocID="{B9175611-1E63-4FEC-BD1E-72C187A83334}" presName="rootComposite" presStyleCnt="0"/>
      <dgm:spPr/>
    </dgm:pt>
    <dgm:pt modelId="{B2767E05-3B5E-4230-A42D-24FCD63B57A5}" type="pres">
      <dgm:prSet presAssocID="{B9175611-1E63-4FEC-BD1E-72C187A83334}" presName="rootText" presStyleLbl="node3" presStyleIdx="2" presStyleCnt="5">
        <dgm:presLayoutVars>
          <dgm:chPref val="3"/>
        </dgm:presLayoutVars>
      </dgm:prSet>
      <dgm:spPr/>
    </dgm:pt>
    <dgm:pt modelId="{03D902D1-B447-4A4E-A433-8C4FD6F5E5BE}" type="pres">
      <dgm:prSet presAssocID="{B9175611-1E63-4FEC-BD1E-72C187A83334}" presName="rootConnector" presStyleLbl="node3" presStyleIdx="2" presStyleCnt="5"/>
      <dgm:spPr/>
    </dgm:pt>
    <dgm:pt modelId="{43E1CFC3-339D-48BB-8D2C-5BD92E041CCE}" type="pres">
      <dgm:prSet presAssocID="{B9175611-1E63-4FEC-BD1E-72C187A83334}" presName="hierChild4" presStyleCnt="0"/>
      <dgm:spPr/>
    </dgm:pt>
    <dgm:pt modelId="{EBADD2E4-E384-4D36-9A71-2DD1AB10A95E}" type="pres">
      <dgm:prSet presAssocID="{B9175611-1E63-4FEC-BD1E-72C187A83334}" presName="hierChild5" presStyleCnt="0"/>
      <dgm:spPr/>
    </dgm:pt>
    <dgm:pt modelId="{9B8DB189-8458-423C-82E5-D3EEEEE417A8}" type="pres">
      <dgm:prSet presAssocID="{4C46B0F4-7819-43BB-82E7-3184B2382E2B}" presName="Name37" presStyleLbl="parChTrans1D3" presStyleIdx="3" presStyleCnt="5"/>
      <dgm:spPr/>
    </dgm:pt>
    <dgm:pt modelId="{891DC6A7-583E-476A-B8EF-C988D8AD34A6}" type="pres">
      <dgm:prSet presAssocID="{4F96F3CA-D02A-4EC1-A7C2-CED829F1E415}" presName="hierRoot2" presStyleCnt="0">
        <dgm:presLayoutVars>
          <dgm:hierBranch val="init"/>
        </dgm:presLayoutVars>
      </dgm:prSet>
      <dgm:spPr/>
    </dgm:pt>
    <dgm:pt modelId="{6423453D-B966-4C0E-AD13-C2544B759984}" type="pres">
      <dgm:prSet presAssocID="{4F96F3CA-D02A-4EC1-A7C2-CED829F1E415}" presName="rootComposite" presStyleCnt="0"/>
      <dgm:spPr/>
    </dgm:pt>
    <dgm:pt modelId="{557E6C59-978E-45E1-B833-ED3CD3306397}" type="pres">
      <dgm:prSet presAssocID="{4F96F3CA-D02A-4EC1-A7C2-CED829F1E415}" presName="rootText" presStyleLbl="node3" presStyleIdx="3" presStyleCnt="5">
        <dgm:presLayoutVars>
          <dgm:chPref val="3"/>
        </dgm:presLayoutVars>
      </dgm:prSet>
      <dgm:spPr/>
    </dgm:pt>
    <dgm:pt modelId="{6E957CFC-4816-47CB-8CAE-7FF006956478}" type="pres">
      <dgm:prSet presAssocID="{4F96F3CA-D02A-4EC1-A7C2-CED829F1E415}" presName="rootConnector" presStyleLbl="node3" presStyleIdx="3" presStyleCnt="5"/>
      <dgm:spPr/>
    </dgm:pt>
    <dgm:pt modelId="{12F1D33E-817E-428A-B9E6-1BD97E0A247F}" type="pres">
      <dgm:prSet presAssocID="{4F96F3CA-D02A-4EC1-A7C2-CED829F1E415}" presName="hierChild4" presStyleCnt="0"/>
      <dgm:spPr/>
    </dgm:pt>
    <dgm:pt modelId="{06BE43BC-8F04-42D7-86C9-A6C623535987}" type="pres">
      <dgm:prSet presAssocID="{4F96F3CA-D02A-4EC1-A7C2-CED829F1E415}" presName="hierChild5" presStyleCnt="0"/>
      <dgm:spPr/>
    </dgm:pt>
    <dgm:pt modelId="{B21E645E-5623-44EE-8E13-E2BE83F4AB62}" type="pres">
      <dgm:prSet presAssocID="{89ADAD5D-A03D-4645-93FE-C78F449ED98A}" presName="Name37" presStyleLbl="parChTrans1D3" presStyleIdx="4" presStyleCnt="5"/>
      <dgm:spPr/>
    </dgm:pt>
    <dgm:pt modelId="{FA0DC57B-4A66-4583-B72E-F58BA4F3C881}" type="pres">
      <dgm:prSet presAssocID="{63EF6449-4DF7-4DD8-8C29-5CB8FFA6ADAF}" presName="hierRoot2" presStyleCnt="0">
        <dgm:presLayoutVars>
          <dgm:hierBranch val="init"/>
        </dgm:presLayoutVars>
      </dgm:prSet>
      <dgm:spPr/>
    </dgm:pt>
    <dgm:pt modelId="{073A2AB3-1072-4897-B8A6-F0537D4B075F}" type="pres">
      <dgm:prSet presAssocID="{63EF6449-4DF7-4DD8-8C29-5CB8FFA6ADAF}" presName="rootComposite" presStyleCnt="0"/>
      <dgm:spPr/>
    </dgm:pt>
    <dgm:pt modelId="{D010D9EC-0F3F-478D-918C-21421653392A}" type="pres">
      <dgm:prSet presAssocID="{63EF6449-4DF7-4DD8-8C29-5CB8FFA6ADAF}" presName="rootText" presStyleLbl="node3" presStyleIdx="4" presStyleCnt="5">
        <dgm:presLayoutVars>
          <dgm:chPref val="3"/>
        </dgm:presLayoutVars>
      </dgm:prSet>
      <dgm:spPr/>
    </dgm:pt>
    <dgm:pt modelId="{D7ABF2ED-2862-4E43-A15F-898FA9615B1A}" type="pres">
      <dgm:prSet presAssocID="{63EF6449-4DF7-4DD8-8C29-5CB8FFA6ADAF}" presName="rootConnector" presStyleLbl="node3" presStyleIdx="4" presStyleCnt="5"/>
      <dgm:spPr/>
    </dgm:pt>
    <dgm:pt modelId="{E6ED6BBD-BFEB-4071-B9A0-C14E9FEA3E2F}" type="pres">
      <dgm:prSet presAssocID="{63EF6449-4DF7-4DD8-8C29-5CB8FFA6ADAF}" presName="hierChild4" presStyleCnt="0"/>
      <dgm:spPr/>
    </dgm:pt>
    <dgm:pt modelId="{674B761C-0221-41D2-AEA6-02C18BDB5055}" type="pres">
      <dgm:prSet presAssocID="{63EF6449-4DF7-4DD8-8C29-5CB8FFA6ADAF}" presName="hierChild5" presStyleCnt="0"/>
      <dgm:spPr/>
    </dgm:pt>
    <dgm:pt modelId="{066EBBE7-F964-4606-9042-B6CDDE0845E6}" type="pres">
      <dgm:prSet presAssocID="{5B51F6B7-8EB7-4027-B900-00CAE8129290}" presName="hierChild5" presStyleCnt="0"/>
      <dgm:spPr/>
    </dgm:pt>
    <dgm:pt modelId="{65898169-77CD-466B-BECB-C184D2FA15BE}" type="pres">
      <dgm:prSet presAssocID="{E0AC78AC-4CF3-4F6E-A1AE-48B87A07A4BE}" presName="Name37" presStyleLbl="parChTrans1D2" presStyleIdx="4" presStyleCnt="6"/>
      <dgm:spPr/>
    </dgm:pt>
    <dgm:pt modelId="{47768944-B856-431F-9958-B8C18F79074C}" type="pres">
      <dgm:prSet presAssocID="{9E70DDCF-843B-4E65-B265-72E5FB129118}" presName="hierRoot2" presStyleCnt="0">
        <dgm:presLayoutVars>
          <dgm:hierBranch val="init"/>
        </dgm:presLayoutVars>
      </dgm:prSet>
      <dgm:spPr/>
    </dgm:pt>
    <dgm:pt modelId="{B6D18C25-B3A1-4E61-A378-54AF76A0148F}" type="pres">
      <dgm:prSet presAssocID="{9E70DDCF-843B-4E65-B265-72E5FB129118}" presName="rootComposite" presStyleCnt="0"/>
      <dgm:spPr/>
    </dgm:pt>
    <dgm:pt modelId="{14DAA5A6-8931-4C34-8773-4F06BDFD44FD}" type="pres">
      <dgm:prSet presAssocID="{9E70DDCF-843B-4E65-B265-72E5FB129118}" presName="rootText" presStyleLbl="node2" presStyleIdx="4" presStyleCnt="6">
        <dgm:presLayoutVars>
          <dgm:chPref val="3"/>
        </dgm:presLayoutVars>
      </dgm:prSet>
      <dgm:spPr/>
    </dgm:pt>
    <dgm:pt modelId="{518ED618-FD6D-4E51-B283-A8D4DBBF40CE}" type="pres">
      <dgm:prSet presAssocID="{9E70DDCF-843B-4E65-B265-72E5FB129118}" presName="rootConnector" presStyleLbl="node2" presStyleIdx="4" presStyleCnt="6"/>
      <dgm:spPr/>
    </dgm:pt>
    <dgm:pt modelId="{77094F41-6F78-4498-8373-A21C579BAEB8}" type="pres">
      <dgm:prSet presAssocID="{9E70DDCF-843B-4E65-B265-72E5FB129118}" presName="hierChild4" presStyleCnt="0"/>
      <dgm:spPr/>
    </dgm:pt>
    <dgm:pt modelId="{FFA462AE-0039-4606-ACEE-3A6ACD8DC983}" type="pres">
      <dgm:prSet presAssocID="{9E70DDCF-843B-4E65-B265-72E5FB129118}" presName="hierChild5" presStyleCnt="0"/>
      <dgm:spPr/>
    </dgm:pt>
    <dgm:pt modelId="{7926908B-3629-4E98-917F-70DBF75099E4}" type="pres">
      <dgm:prSet presAssocID="{AACD190C-3D6A-48C7-BA42-63028838F4EA}" presName="Name37" presStyleLbl="parChTrans1D2" presStyleIdx="5" presStyleCnt="6"/>
      <dgm:spPr/>
    </dgm:pt>
    <dgm:pt modelId="{4E24043A-0B85-47D0-8D38-E4062D0441CF}" type="pres">
      <dgm:prSet presAssocID="{A6F2639D-E90D-4B2F-8353-B7F124B77211}" presName="hierRoot2" presStyleCnt="0">
        <dgm:presLayoutVars>
          <dgm:hierBranch val="init"/>
        </dgm:presLayoutVars>
      </dgm:prSet>
      <dgm:spPr/>
    </dgm:pt>
    <dgm:pt modelId="{AAC9198F-588A-49F5-AAD1-B9D3AD404CDD}" type="pres">
      <dgm:prSet presAssocID="{A6F2639D-E90D-4B2F-8353-B7F124B77211}" presName="rootComposite" presStyleCnt="0"/>
      <dgm:spPr/>
    </dgm:pt>
    <dgm:pt modelId="{9F4494FB-C3E8-4C63-8F84-A20B4BC3FF20}" type="pres">
      <dgm:prSet presAssocID="{A6F2639D-E90D-4B2F-8353-B7F124B77211}" presName="rootText" presStyleLbl="node2" presStyleIdx="5" presStyleCnt="6">
        <dgm:presLayoutVars>
          <dgm:chPref val="3"/>
        </dgm:presLayoutVars>
      </dgm:prSet>
      <dgm:spPr/>
    </dgm:pt>
    <dgm:pt modelId="{CD505390-AF74-4CF1-9ADA-2668168FAB9D}" type="pres">
      <dgm:prSet presAssocID="{A6F2639D-E90D-4B2F-8353-B7F124B77211}" presName="rootConnector" presStyleLbl="node2" presStyleIdx="5" presStyleCnt="6"/>
      <dgm:spPr/>
    </dgm:pt>
    <dgm:pt modelId="{3633C048-3B09-4945-941A-3AA742651D5F}" type="pres">
      <dgm:prSet presAssocID="{A6F2639D-E90D-4B2F-8353-B7F124B77211}" presName="hierChild4" presStyleCnt="0"/>
      <dgm:spPr/>
    </dgm:pt>
    <dgm:pt modelId="{47DF7DD0-C070-48DB-BFDD-6B8AC03B749D}" type="pres">
      <dgm:prSet presAssocID="{A6F2639D-E90D-4B2F-8353-B7F124B77211}" presName="hierChild5" presStyleCnt="0"/>
      <dgm:spPr/>
    </dgm:pt>
    <dgm:pt modelId="{C3B242F6-7071-4002-8D28-ADE5FC51E56B}" type="pres">
      <dgm:prSet presAssocID="{3CFA26AA-353F-43A6-89D8-649334C76FDA}" presName="hierChild3" presStyleCnt="0"/>
      <dgm:spPr/>
    </dgm:pt>
  </dgm:ptLst>
  <dgm:cxnLst>
    <dgm:cxn modelId="{40A06503-9ADF-43B3-9F07-5751F9A6E643}" srcId="{5B51F6B7-8EB7-4027-B900-00CAE8129290}" destId="{63EF6449-4DF7-4DD8-8C29-5CB8FFA6ADAF}" srcOrd="2" destOrd="0" parTransId="{89ADAD5D-A03D-4645-93FE-C78F449ED98A}" sibTransId="{8FE5DC6B-D4A2-48D2-A9B3-6278DF897187}"/>
    <dgm:cxn modelId="{835C8806-1168-47D7-B621-D7E0B095CEFD}" type="presOf" srcId="{B9175611-1E63-4FEC-BD1E-72C187A83334}" destId="{B2767E05-3B5E-4230-A42D-24FCD63B57A5}" srcOrd="0" destOrd="0" presId="urn:microsoft.com/office/officeart/2005/8/layout/orgChart1"/>
    <dgm:cxn modelId="{8201850C-F175-4730-9D38-D4AB58BB4809}" type="presOf" srcId="{63EF6449-4DF7-4DD8-8C29-5CB8FFA6ADAF}" destId="{D010D9EC-0F3F-478D-918C-21421653392A}" srcOrd="0" destOrd="0" presId="urn:microsoft.com/office/officeart/2005/8/layout/orgChart1"/>
    <dgm:cxn modelId="{FCB6940C-6990-42F1-BA71-F2506A31FBC9}" srcId="{3CFA26AA-353F-43A6-89D8-649334C76FDA}" destId="{9288EBA7-3E71-4493-9C79-6BE4CA1476D3}" srcOrd="0" destOrd="0" parTransId="{F5B7EF43-03B0-4B9A-945E-27CF6D44281C}" sibTransId="{4784ED6C-6A47-4439-9895-5D7FA373FAE6}"/>
    <dgm:cxn modelId="{14632A11-7CD1-4AE2-82E1-DC9C105061C3}" srcId="{5B51F6B7-8EB7-4027-B900-00CAE8129290}" destId="{B9175611-1E63-4FEC-BD1E-72C187A83334}" srcOrd="0" destOrd="0" parTransId="{6DE8C6C2-73DF-4C24-AE48-5DEA3FE842F1}" sibTransId="{87121722-BCE1-452B-83F2-94FF8283164D}"/>
    <dgm:cxn modelId="{4293B112-39AC-441D-B52A-2309A8BCB8C4}" srcId="{3CFA26AA-353F-43A6-89D8-649334C76FDA}" destId="{A6F2639D-E90D-4B2F-8353-B7F124B77211}" srcOrd="5" destOrd="0" parTransId="{AACD190C-3D6A-48C7-BA42-63028838F4EA}" sibTransId="{2DB04CA1-C1B7-47EC-8626-7D5D4621E82F}"/>
    <dgm:cxn modelId="{D4060016-AF76-4938-8CD7-92A5A7C22BFC}" type="presOf" srcId="{4F96F3CA-D02A-4EC1-A7C2-CED829F1E415}" destId="{557E6C59-978E-45E1-B833-ED3CD3306397}" srcOrd="0" destOrd="0" presId="urn:microsoft.com/office/officeart/2005/8/layout/orgChart1"/>
    <dgm:cxn modelId="{CFE3A817-9DC1-4CEC-8886-6A591C4AA466}" type="presOf" srcId="{4C46B0F4-7819-43BB-82E7-3184B2382E2B}" destId="{9B8DB189-8458-423C-82E5-D3EEEEE417A8}" srcOrd="0" destOrd="0" presId="urn:microsoft.com/office/officeart/2005/8/layout/orgChart1"/>
    <dgm:cxn modelId="{FD9E9E1D-ED88-49C2-A651-8A64E3747BEA}" type="presOf" srcId="{3CFA26AA-353F-43A6-89D8-649334C76FDA}" destId="{1E12575F-4493-4B70-994A-3A2B3C62B94E}" srcOrd="0" destOrd="0" presId="urn:microsoft.com/office/officeart/2005/8/layout/orgChart1"/>
    <dgm:cxn modelId="{14FFD321-C2BC-4FF1-A9BD-A2A43AB5832D}" type="presOf" srcId="{63EF6449-4DF7-4DD8-8C29-5CB8FFA6ADAF}" destId="{D7ABF2ED-2862-4E43-A15F-898FA9615B1A}" srcOrd="1" destOrd="0" presId="urn:microsoft.com/office/officeart/2005/8/layout/orgChart1"/>
    <dgm:cxn modelId="{CE62732F-97A6-4124-AC3D-7C3E41D533BA}" type="presOf" srcId="{9E70DDCF-843B-4E65-B265-72E5FB129118}" destId="{518ED618-FD6D-4E51-B283-A8D4DBBF40CE}" srcOrd="1" destOrd="0" presId="urn:microsoft.com/office/officeart/2005/8/layout/orgChart1"/>
    <dgm:cxn modelId="{9193D93B-C32F-47CA-9BA2-8BE5FB2AA808}" srcId="{3CFA26AA-353F-43A6-89D8-649334C76FDA}" destId="{9CEAC82E-53CF-486C-88D5-AA30A0EAB4B1}" srcOrd="1" destOrd="0" parTransId="{4805C08C-3E0E-4BC9-88A1-511D75518C13}" sibTransId="{2BFB8B86-CD2D-43D3-8D1C-DE6A741A7E9B}"/>
    <dgm:cxn modelId="{860ED83F-F5B5-425B-B199-BC6965919CE7}" type="presOf" srcId="{AACD190C-3D6A-48C7-BA42-63028838F4EA}" destId="{7926908B-3629-4E98-917F-70DBF75099E4}" srcOrd="0" destOrd="0" presId="urn:microsoft.com/office/officeart/2005/8/layout/orgChart1"/>
    <dgm:cxn modelId="{4B23A062-4E70-4466-9A9A-118FE5E333F2}" srcId="{E79EC5C2-C8B3-4A31-82B9-90BC9A289413}" destId="{DFEE519F-FB23-4082-9423-49B8A9EFD593}" srcOrd="0" destOrd="0" parTransId="{43162931-0B01-40A8-B9F6-7956BACFEEA1}" sibTransId="{B62EE7B5-C09A-4BA0-9AD9-C27C0B0FF5DA}"/>
    <dgm:cxn modelId="{261E0245-3039-4323-8301-C5AC253C66F0}" srcId="{3CFA26AA-353F-43A6-89D8-649334C76FDA}" destId="{E79EC5C2-C8B3-4A31-82B9-90BC9A289413}" srcOrd="2" destOrd="0" parTransId="{7612DC37-56F3-4D5E-9C5B-F672A76048EA}" sibTransId="{95C50672-63C2-428B-96C1-A5B398929762}"/>
    <dgm:cxn modelId="{CE483F45-5805-40FF-B0F4-76A8BEB3B7EC}" srcId="{3CFA26AA-353F-43A6-89D8-649334C76FDA}" destId="{5B51F6B7-8EB7-4027-B900-00CAE8129290}" srcOrd="3" destOrd="0" parTransId="{7A309406-A9AD-4158-8172-28ACF43519CD}" sibTransId="{3A1F4467-F6AB-4534-927C-DD91943F5E9B}"/>
    <dgm:cxn modelId="{A523654F-8136-4DF9-9F51-103FAC36C220}" type="presOf" srcId="{B9175611-1E63-4FEC-BD1E-72C187A83334}" destId="{03D902D1-B447-4A4E-A433-8C4FD6F5E5BE}" srcOrd="1" destOrd="0" presId="urn:microsoft.com/office/officeart/2005/8/layout/orgChart1"/>
    <dgm:cxn modelId="{1CA51A53-1248-4C27-B174-A2AFF1EADFBA}" type="presOf" srcId="{A6F2639D-E90D-4B2F-8353-B7F124B77211}" destId="{CD505390-AF74-4CF1-9ADA-2668168FAB9D}" srcOrd="1" destOrd="0" presId="urn:microsoft.com/office/officeart/2005/8/layout/orgChart1"/>
    <dgm:cxn modelId="{A1EFD274-74A8-4FEA-AAC5-78E54D0803B5}" srcId="{3CFA26AA-353F-43A6-89D8-649334C76FDA}" destId="{9E70DDCF-843B-4E65-B265-72E5FB129118}" srcOrd="4" destOrd="0" parTransId="{E0AC78AC-4CF3-4F6E-A1AE-48B87A07A4BE}" sibTransId="{6D2C0170-BF40-4519-B247-0163BA3CB5A6}"/>
    <dgm:cxn modelId="{78990782-AAB6-4969-9BB3-D3DFAF1852CF}" type="presOf" srcId="{4F96F3CA-D02A-4EC1-A7C2-CED829F1E415}" destId="{6E957CFC-4816-47CB-8CAE-7FF006956478}" srcOrd="1" destOrd="0" presId="urn:microsoft.com/office/officeart/2005/8/layout/orgChart1"/>
    <dgm:cxn modelId="{12A6DB82-4880-4082-A702-FBDB451727EB}" type="presOf" srcId="{E0AC78AC-4CF3-4F6E-A1AE-48B87A07A4BE}" destId="{65898169-77CD-466B-BECB-C184D2FA15BE}" srcOrd="0" destOrd="0" presId="urn:microsoft.com/office/officeart/2005/8/layout/orgChart1"/>
    <dgm:cxn modelId="{29A6EA84-A7DD-4023-A42A-FDB2DB158F0B}" srcId="{E79EC5C2-C8B3-4A31-82B9-90BC9A289413}" destId="{501323C4-5A9D-4D56-A941-8F33C96E4D6E}" srcOrd="1" destOrd="0" parTransId="{4EB654D6-BEA2-4DE3-9A46-9A7473265F24}" sibTransId="{012AAFF3-39B5-4A94-B062-986FAF60EF08}"/>
    <dgm:cxn modelId="{6637478D-57F7-427F-BFB4-E93B7A1FD487}" type="presOf" srcId="{7A309406-A9AD-4158-8172-28ACF43519CD}" destId="{56F60C36-A2E6-4A46-AE83-B11F76833423}" srcOrd="0" destOrd="0" presId="urn:microsoft.com/office/officeart/2005/8/layout/orgChart1"/>
    <dgm:cxn modelId="{4D6A3E91-6F5C-42BB-8561-FD7D326FFD42}" type="presOf" srcId="{43162931-0B01-40A8-B9F6-7956BACFEEA1}" destId="{4D0BB0A6-30B3-46A1-9E4A-B601E04760A8}" srcOrd="0" destOrd="0" presId="urn:microsoft.com/office/officeart/2005/8/layout/orgChart1"/>
    <dgm:cxn modelId="{51912F98-3BA3-437E-BFE7-DA0A9F9AACE2}" type="presOf" srcId="{3CFA26AA-353F-43A6-89D8-649334C76FDA}" destId="{41952C27-6DD0-4903-8258-904AAC5125C3}" srcOrd="1" destOrd="0" presId="urn:microsoft.com/office/officeart/2005/8/layout/orgChart1"/>
    <dgm:cxn modelId="{2C838998-324B-4CF7-A0B6-0627AD2C9D0F}" type="presOf" srcId="{9288EBA7-3E71-4493-9C79-6BE4CA1476D3}" destId="{948AA914-F624-4249-B87B-C22FBB4E71A0}" srcOrd="1" destOrd="0" presId="urn:microsoft.com/office/officeart/2005/8/layout/orgChart1"/>
    <dgm:cxn modelId="{0EDBFA9D-3C83-4367-9587-D8863D5F35B3}" type="presOf" srcId="{9E70DDCF-843B-4E65-B265-72E5FB129118}" destId="{14DAA5A6-8931-4C34-8773-4F06BDFD44FD}" srcOrd="0" destOrd="0" presId="urn:microsoft.com/office/officeart/2005/8/layout/orgChart1"/>
    <dgm:cxn modelId="{743C9F9F-9404-4F8F-95DF-5D4BF566F8D9}" type="presOf" srcId="{4EB654D6-BEA2-4DE3-9A46-9A7473265F24}" destId="{FDC86E78-37E8-4D8D-803C-FCADEF13B4D3}" srcOrd="0" destOrd="0" presId="urn:microsoft.com/office/officeart/2005/8/layout/orgChart1"/>
    <dgm:cxn modelId="{36DA8FA2-AE0F-4F91-829B-7F85DE663A97}" type="presOf" srcId="{7612DC37-56F3-4D5E-9C5B-F672A76048EA}" destId="{5DF1AD62-18C7-4CE6-8D88-1D47B9CCEDC9}" srcOrd="0" destOrd="0" presId="urn:microsoft.com/office/officeart/2005/8/layout/orgChart1"/>
    <dgm:cxn modelId="{54F34AA6-7AF0-4353-B076-2B944D444637}" type="presOf" srcId="{9288EBA7-3E71-4493-9C79-6BE4CA1476D3}" destId="{A71B656B-C312-421B-B796-8356E868603A}" srcOrd="0" destOrd="0" presId="urn:microsoft.com/office/officeart/2005/8/layout/orgChart1"/>
    <dgm:cxn modelId="{BAE442A7-8632-45B1-A6AA-25FFB2BB6F4A}" type="presOf" srcId="{E79EC5C2-C8B3-4A31-82B9-90BC9A289413}" destId="{8BD187E1-37E1-4DCC-976A-9E3FBDEF8A0C}" srcOrd="1" destOrd="0" presId="urn:microsoft.com/office/officeart/2005/8/layout/orgChart1"/>
    <dgm:cxn modelId="{0456A5A8-95E2-400E-AA40-1D61CE0AEA20}" srcId="{5B51F6B7-8EB7-4027-B900-00CAE8129290}" destId="{4F96F3CA-D02A-4EC1-A7C2-CED829F1E415}" srcOrd="1" destOrd="0" parTransId="{4C46B0F4-7819-43BB-82E7-3184B2382E2B}" sibTransId="{E7D16ECE-4C4B-4D70-97B4-4973353FC9CF}"/>
    <dgm:cxn modelId="{92D59FAB-8FB2-4E89-9D27-7E2F234AB194}" type="presOf" srcId="{424E5BCA-96DA-4293-8DED-0543E33186B3}" destId="{0BF282B9-CF9E-40D3-8B53-3E3CBA5F55A2}" srcOrd="0" destOrd="0" presId="urn:microsoft.com/office/officeart/2005/8/layout/orgChart1"/>
    <dgm:cxn modelId="{ADD890BA-55E1-45B4-A6C8-F45423F2D935}" type="presOf" srcId="{5B51F6B7-8EB7-4027-B900-00CAE8129290}" destId="{65C4F70F-A481-465E-97AB-F3D488EDD513}" srcOrd="0" destOrd="0" presId="urn:microsoft.com/office/officeart/2005/8/layout/orgChart1"/>
    <dgm:cxn modelId="{6B14A1BF-6559-4206-B8A2-BABFA140F028}" type="presOf" srcId="{E79EC5C2-C8B3-4A31-82B9-90BC9A289413}" destId="{B0B5EE03-F385-4D03-85A1-5E373DAE0980}" srcOrd="0" destOrd="0" presId="urn:microsoft.com/office/officeart/2005/8/layout/orgChart1"/>
    <dgm:cxn modelId="{052C72C4-0AC9-4DA7-9832-F5C33D8A172C}" type="presOf" srcId="{A6F2639D-E90D-4B2F-8353-B7F124B77211}" destId="{9F4494FB-C3E8-4C63-8F84-A20B4BC3FF20}" srcOrd="0" destOrd="0" presId="urn:microsoft.com/office/officeart/2005/8/layout/orgChart1"/>
    <dgm:cxn modelId="{563B88C5-16F0-4B98-BB39-C50CC7B78D2A}" type="presOf" srcId="{6DE8C6C2-73DF-4C24-AE48-5DEA3FE842F1}" destId="{173D106B-F50E-43FA-8C5E-88A73BBAA97E}" srcOrd="0" destOrd="0" presId="urn:microsoft.com/office/officeart/2005/8/layout/orgChart1"/>
    <dgm:cxn modelId="{63A023CF-E76A-4842-8B75-7A1B0FE7AFC1}" type="presOf" srcId="{DFEE519F-FB23-4082-9423-49B8A9EFD593}" destId="{6AE97D99-B7B5-4878-ABA4-8BCDF81E3C56}" srcOrd="0" destOrd="0" presId="urn:microsoft.com/office/officeart/2005/8/layout/orgChart1"/>
    <dgm:cxn modelId="{7B0C73D6-C4A0-4DCD-8B69-B79C25C6AD2E}" type="presOf" srcId="{F5B7EF43-03B0-4B9A-945E-27CF6D44281C}" destId="{66EB064C-9651-4D7A-8E7F-11E37038FC63}" srcOrd="0" destOrd="0" presId="urn:microsoft.com/office/officeart/2005/8/layout/orgChart1"/>
    <dgm:cxn modelId="{7E24A6D6-C74A-4B3A-ACCE-9CFF198E2C40}" type="presOf" srcId="{9CEAC82E-53CF-486C-88D5-AA30A0EAB4B1}" destId="{425FCC3F-2BE3-46CC-8AE9-335E66641195}" srcOrd="0" destOrd="0" presId="urn:microsoft.com/office/officeart/2005/8/layout/orgChart1"/>
    <dgm:cxn modelId="{4E72B4D9-86C9-4192-B10E-0EE04E5665F6}" type="presOf" srcId="{501323C4-5A9D-4D56-A941-8F33C96E4D6E}" destId="{256393BD-8877-436D-BB6D-FB0B03FECE60}" srcOrd="1" destOrd="0" presId="urn:microsoft.com/office/officeart/2005/8/layout/orgChart1"/>
    <dgm:cxn modelId="{408903E0-CA6F-4299-85ED-38F6CAC9A481}" type="presOf" srcId="{4805C08C-3E0E-4BC9-88A1-511D75518C13}" destId="{4D1A56BF-142F-4985-8966-E978042E0550}" srcOrd="0" destOrd="0" presId="urn:microsoft.com/office/officeart/2005/8/layout/orgChart1"/>
    <dgm:cxn modelId="{62EF2BE1-4B4C-4064-9E70-EB4CF5488136}" type="presOf" srcId="{89ADAD5D-A03D-4645-93FE-C78F449ED98A}" destId="{B21E645E-5623-44EE-8E13-E2BE83F4AB62}" srcOrd="0" destOrd="0" presId="urn:microsoft.com/office/officeart/2005/8/layout/orgChart1"/>
    <dgm:cxn modelId="{031CDDE9-98E5-4346-AF22-98C9DDC257CF}" type="presOf" srcId="{5B51F6B7-8EB7-4027-B900-00CAE8129290}" destId="{B525EA2D-23F3-4938-981C-B2A0A4480354}" srcOrd="1" destOrd="0" presId="urn:microsoft.com/office/officeart/2005/8/layout/orgChart1"/>
    <dgm:cxn modelId="{F95FA1ED-A22D-4708-BDBA-05140610588C}" type="presOf" srcId="{9CEAC82E-53CF-486C-88D5-AA30A0EAB4B1}" destId="{50454964-ECFC-433F-9271-6A67D26486A7}" srcOrd="1" destOrd="0" presId="urn:microsoft.com/office/officeart/2005/8/layout/orgChart1"/>
    <dgm:cxn modelId="{081D8CF2-FB3D-44CB-A66C-7C9171BBEB86}" srcId="{424E5BCA-96DA-4293-8DED-0543E33186B3}" destId="{3CFA26AA-353F-43A6-89D8-649334C76FDA}" srcOrd="0" destOrd="0" parTransId="{A13DD215-F166-4A7E-8FC1-DD484D176AAE}" sibTransId="{C478142C-E3A0-4117-9256-8EADEED29F19}"/>
    <dgm:cxn modelId="{FCF285F3-030A-4D80-85F9-8E32B2968B56}" type="presOf" srcId="{DFEE519F-FB23-4082-9423-49B8A9EFD593}" destId="{73363AB0-9908-4432-B560-053306FB1B95}" srcOrd="1" destOrd="0" presId="urn:microsoft.com/office/officeart/2005/8/layout/orgChart1"/>
    <dgm:cxn modelId="{23CF4BFF-2AD1-4FFA-9516-9084626FB85C}" type="presOf" srcId="{501323C4-5A9D-4D56-A941-8F33C96E4D6E}" destId="{B936AA07-76BF-4CC1-99DD-BBBC09F8A091}" srcOrd="0" destOrd="0" presId="urn:microsoft.com/office/officeart/2005/8/layout/orgChart1"/>
    <dgm:cxn modelId="{0C0D8102-571C-4DDB-A7A8-A5F0FB4178FB}" type="presParOf" srcId="{0BF282B9-CF9E-40D3-8B53-3E3CBA5F55A2}" destId="{3C62AE41-99CF-4E61-8753-DE0A68FE6105}" srcOrd="0" destOrd="0" presId="urn:microsoft.com/office/officeart/2005/8/layout/orgChart1"/>
    <dgm:cxn modelId="{29DD0B84-DB9F-4205-B248-6AF4E0B1021D}" type="presParOf" srcId="{3C62AE41-99CF-4E61-8753-DE0A68FE6105}" destId="{56D69903-E099-489A-8DFC-ED98FC4AF00E}" srcOrd="0" destOrd="0" presId="urn:microsoft.com/office/officeart/2005/8/layout/orgChart1"/>
    <dgm:cxn modelId="{0222C202-469A-4DBA-A3BC-803F091FF728}" type="presParOf" srcId="{56D69903-E099-489A-8DFC-ED98FC4AF00E}" destId="{1E12575F-4493-4B70-994A-3A2B3C62B94E}" srcOrd="0" destOrd="0" presId="urn:microsoft.com/office/officeart/2005/8/layout/orgChart1"/>
    <dgm:cxn modelId="{A67A2278-5B7A-41ED-89C5-E7405A2D4DEE}" type="presParOf" srcId="{56D69903-E099-489A-8DFC-ED98FC4AF00E}" destId="{41952C27-6DD0-4903-8258-904AAC5125C3}" srcOrd="1" destOrd="0" presId="urn:microsoft.com/office/officeart/2005/8/layout/orgChart1"/>
    <dgm:cxn modelId="{C7E597BE-27BC-4F9E-B756-41E53CB81342}" type="presParOf" srcId="{3C62AE41-99CF-4E61-8753-DE0A68FE6105}" destId="{3CC397C2-2BF1-4D7D-BEEF-6E7706B35CAF}" srcOrd="1" destOrd="0" presId="urn:microsoft.com/office/officeart/2005/8/layout/orgChart1"/>
    <dgm:cxn modelId="{485572A0-B135-4B44-861B-21884675F341}" type="presParOf" srcId="{3CC397C2-2BF1-4D7D-BEEF-6E7706B35CAF}" destId="{66EB064C-9651-4D7A-8E7F-11E37038FC63}" srcOrd="0" destOrd="0" presId="urn:microsoft.com/office/officeart/2005/8/layout/orgChart1"/>
    <dgm:cxn modelId="{F026BB9C-41BA-4177-B9AD-E95F50836A9F}" type="presParOf" srcId="{3CC397C2-2BF1-4D7D-BEEF-6E7706B35CAF}" destId="{C00AAF2B-8FC2-41C0-97E3-B1D8CA33A77A}" srcOrd="1" destOrd="0" presId="urn:microsoft.com/office/officeart/2005/8/layout/orgChart1"/>
    <dgm:cxn modelId="{51E6AA70-D9B7-40CD-8855-30BA43051286}" type="presParOf" srcId="{C00AAF2B-8FC2-41C0-97E3-B1D8CA33A77A}" destId="{192ABF6E-DAF4-4D3E-BAC5-5A79A1F3E1A7}" srcOrd="0" destOrd="0" presId="urn:microsoft.com/office/officeart/2005/8/layout/orgChart1"/>
    <dgm:cxn modelId="{38571581-A27A-4C6E-8F2E-368222B1C290}" type="presParOf" srcId="{192ABF6E-DAF4-4D3E-BAC5-5A79A1F3E1A7}" destId="{A71B656B-C312-421B-B796-8356E868603A}" srcOrd="0" destOrd="0" presId="urn:microsoft.com/office/officeart/2005/8/layout/orgChart1"/>
    <dgm:cxn modelId="{7227E8C3-0ADF-4678-A1D0-40CA795AA0CD}" type="presParOf" srcId="{192ABF6E-DAF4-4D3E-BAC5-5A79A1F3E1A7}" destId="{948AA914-F624-4249-B87B-C22FBB4E71A0}" srcOrd="1" destOrd="0" presId="urn:microsoft.com/office/officeart/2005/8/layout/orgChart1"/>
    <dgm:cxn modelId="{649312A8-D54B-4A5C-B6A1-72BC4BFBB3E1}" type="presParOf" srcId="{C00AAF2B-8FC2-41C0-97E3-B1D8CA33A77A}" destId="{4CF1F002-A97C-423A-AF7C-98843C81DB66}" srcOrd="1" destOrd="0" presId="urn:microsoft.com/office/officeart/2005/8/layout/orgChart1"/>
    <dgm:cxn modelId="{845EAB74-9BCB-4AE2-8F68-6054F0BBA7BD}" type="presParOf" srcId="{C00AAF2B-8FC2-41C0-97E3-B1D8CA33A77A}" destId="{9B112778-7F56-40D9-AE06-FC0A93024A2D}" srcOrd="2" destOrd="0" presId="urn:microsoft.com/office/officeart/2005/8/layout/orgChart1"/>
    <dgm:cxn modelId="{7623EA0C-6C26-487E-892A-6DEEBA490F52}" type="presParOf" srcId="{3CC397C2-2BF1-4D7D-BEEF-6E7706B35CAF}" destId="{4D1A56BF-142F-4985-8966-E978042E0550}" srcOrd="2" destOrd="0" presId="urn:microsoft.com/office/officeart/2005/8/layout/orgChart1"/>
    <dgm:cxn modelId="{B7F15215-EC10-4CA8-B599-63FB493E9E10}" type="presParOf" srcId="{3CC397C2-2BF1-4D7D-BEEF-6E7706B35CAF}" destId="{488DA82E-F33C-4FC6-92EA-AFECAC695BA3}" srcOrd="3" destOrd="0" presId="urn:microsoft.com/office/officeart/2005/8/layout/orgChart1"/>
    <dgm:cxn modelId="{BFD38606-BA9C-4820-A6AC-125F5C3FB893}" type="presParOf" srcId="{488DA82E-F33C-4FC6-92EA-AFECAC695BA3}" destId="{6061C7A2-50FC-4773-A25A-BDD5F8566035}" srcOrd="0" destOrd="0" presId="urn:microsoft.com/office/officeart/2005/8/layout/orgChart1"/>
    <dgm:cxn modelId="{A2539EBE-39AE-4AD7-AE9D-76F2A36B260B}" type="presParOf" srcId="{6061C7A2-50FC-4773-A25A-BDD5F8566035}" destId="{425FCC3F-2BE3-46CC-8AE9-335E66641195}" srcOrd="0" destOrd="0" presId="urn:microsoft.com/office/officeart/2005/8/layout/orgChart1"/>
    <dgm:cxn modelId="{2E9726A1-21C3-4135-9D53-93C9CCA8D0C1}" type="presParOf" srcId="{6061C7A2-50FC-4773-A25A-BDD5F8566035}" destId="{50454964-ECFC-433F-9271-6A67D26486A7}" srcOrd="1" destOrd="0" presId="urn:microsoft.com/office/officeart/2005/8/layout/orgChart1"/>
    <dgm:cxn modelId="{3074B7D5-AD28-4CC1-8354-0DFA0166C51E}" type="presParOf" srcId="{488DA82E-F33C-4FC6-92EA-AFECAC695BA3}" destId="{E866B812-D129-4E50-B0A2-09CB7EF20198}" srcOrd="1" destOrd="0" presId="urn:microsoft.com/office/officeart/2005/8/layout/orgChart1"/>
    <dgm:cxn modelId="{634E1117-9CD9-410F-B8B3-09E82B5BAFD0}" type="presParOf" srcId="{488DA82E-F33C-4FC6-92EA-AFECAC695BA3}" destId="{267C1CF2-B6BA-4FEF-915B-792C0EB237FC}" srcOrd="2" destOrd="0" presId="urn:microsoft.com/office/officeart/2005/8/layout/orgChart1"/>
    <dgm:cxn modelId="{5D207C61-2CDF-4FB8-9D43-88FB2938FFE1}" type="presParOf" srcId="{3CC397C2-2BF1-4D7D-BEEF-6E7706B35CAF}" destId="{5DF1AD62-18C7-4CE6-8D88-1D47B9CCEDC9}" srcOrd="4" destOrd="0" presId="urn:microsoft.com/office/officeart/2005/8/layout/orgChart1"/>
    <dgm:cxn modelId="{BE2CEB50-9113-4AFB-A2B1-CE75FC55FDAE}" type="presParOf" srcId="{3CC397C2-2BF1-4D7D-BEEF-6E7706B35CAF}" destId="{ACD931A6-B63A-41F5-A069-E0A8EE7FF5EF}" srcOrd="5" destOrd="0" presId="urn:microsoft.com/office/officeart/2005/8/layout/orgChart1"/>
    <dgm:cxn modelId="{56DBAAE3-991D-496C-AECE-1FCB2A94A7D9}" type="presParOf" srcId="{ACD931A6-B63A-41F5-A069-E0A8EE7FF5EF}" destId="{03C991B9-50F2-4597-BE2C-12D8CC097E4B}" srcOrd="0" destOrd="0" presId="urn:microsoft.com/office/officeart/2005/8/layout/orgChart1"/>
    <dgm:cxn modelId="{BB7E2E48-1F30-46B4-881B-CBF55C097FDF}" type="presParOf" srcId="{03C991B9-50F2-4597-BE2C-12D8CC097E4B}" destId="{B0B5EE03-F385-4D03-85A1-5E373DAE0980}" srcOrd="0" destOrd="0" presId="urn:microsoft.com/office/officeart/2005/8/layout/orgChart1"/>
    <dgm:cxn modelId="{54668CCD-D11C-47D3-93B9-27073047CB05}" type="presParOf" srcId="{03C991B9-50F2-4597-BE2C-12D8CC097E4B}" destId="{8BD187E1-37E1-4DCC-976A-9E3FBDEF8A0C}" srcOrd="1" destOrd="0" presId="urn:microsoft.com/office/officeart/2005/8/layout/orgChart1"/>
    <dgm:cxn modelId="{7CCB370D-F88F-4E15-A45D-95C88CCC3344}" type="presParOf" srcId="{ACD931A6-B63A-41F5-A069-E0A8EE7FF5EF}" destId="{9500DAEA-064E-45E1-851E-A7FF69ED523F}" srcOrd="1" destOrd="0" presId="urn:microsoft.com/office/officeart/2005/8/layout/orgChart1"/>
    <dgm:cxn modelId="{9BDCA411-4E0E-452B-B63D-C6BDCC9219AC}" type="presParOf" srcId="{9500DAEA-064E-45E1-851E-A7FF69ED523F}" destId="{4D0BB0A6-30B3-46A1-9E4A-B601E04760A8}" srcOrd="0" destOrd="0" presId="urn:microsoft.com/office/officeart/2005/8/layout/orgChart1"/>
    <dgm:cxn modelId="{7AE54A4D-86C3-497B-A423-CA3EEBB552B0}" type="presParOf" srcId="{9500DAEA-064E-45E1-851E-A7FF69ED523F}" destId="{31ABC750-794A-4DFE-A79B-027E84C6E5CD}" srcOrd="1" destOrd="0" presId="urn:microsoft.com/office/officeart/2005/8/layout/orgChart1"/>
    <dgm:cxn modelId="{B6A23438-B7EF-48CA-9AFA-3B16D0BA38AF}" type="presParOf" srcId="{31ABC750-794A-4DFE-A79B-027E84C6E5CD}" destId="{660E02A2-C5F1-4A50-96C5-83EF7A95CB6E}" srcOrd="0" destOrd="0" presId="urn:microsoft.com/office/officeart/2005/8/layout/orgChart1"/>
    <dgm:cxn modelId="{62743B6C-FF97-4892-89AF-27E3B3051297}" type="presParOf" srcId="{660E02A2-C5F1-4A50-96C5-83EF7A95CB6E}" destId="{6AE97D99-B7B5-4878-ABA4-8BCDF81E3C56}" srcOrd="0" destOrd="0" presId="urn:microsoft.com/office/officeart/2005/8/layout/orgChart1"/>
    <dgm:cxn modelId="{8E846B02-838B-425B-A4A1-DED2778CCA8E}" type="presParOf" srcId="{660E02A2-C5F1-4A50-96C5-83EF7A95CB6E}" destId="{73363AB0-9908-4432-B560-053306FB1B95}" srcOrd="1" destOrd="0" presId="urn:microsoft.com/office/officeart/2005/8/layout/orgChart1"/>
    <dgm:cxn modelId="{8BD8B257-6D75-4DA1-8880-763E6E4B6FAF}" type="presParOf" srcId="{31ABC750-794A-4DFE-A79B-027E84C6E5CD}" destId="{F8010C53-8F40-445D-B88F-3A3F8DE54C33}" srcOrd="1" destOrd="0" presId="urn:microsoft.com/office/officeart/2005/8/layout/orgChart1"/>
    <dgm:cxn modelId="{54035EDA-3A1B-49E9-B912-992D564668AB}" type="presParOf" srcId="{31ABC750-794A-4DFE-A79B-027E84C6E5CD}" destId="{65095832-D70B-4A0E-9FEB-68674D3E4E92}" srcOrd="2" destOrd="0" presId="urn:microsoft.com/office/officeart/2005/8/layout/orgChart1"/>
    <dgm:cxn modelId="{82C1A57B-8C7B-40C2-9237-4DE6BFC6AB13}" type="presParOf" srcId="{9500DAEA-064E-45E1-851E-A7FF69ED523F}" destId="{FDC86E78-37E8-4D8D-803C-FCADEF13B4D3}" srcOrd="2" destOrd="0" presId="urn:microsoft.com/office/officeart/2005/8/layout/orgChart1"/>
    <dgm:cxn modelId="{A8421B6C-246D-4064-A2C4-23A18861680D}" type="presParOf" srcId="{9500DAEA-064E-45E1-851E-A7FF69ED523F}" destId="{ACFD3F66-5EAA-4F96-9169-893302FDD541}" srcOrd="3" destOrd="0" presId="urn:microsoft.com/office/officeart/2005/8/layout/orgChart1"/>
    <dgm:cxn modelId="{EDC54C74-03E4-498D-9793-F4A1F44B7DBE}" type="presParOf" srcId="{ACFD3F66-5EAA-4F96-9169-893302FDD541}" destId="{D1B9EAD2-1D44-4EE3-8C84-DF144C581602}" srcOrd="0" destOrd="0" presId="urn:microsoft.com/office/officeart/2005/8/layout/orgChart1"/>
    <dgm:cxn modelId="{34604CF5-FCE2-404A-B18D-48EF9BCF63F2}" type="presParOf" srcId="{D1B9EAD2-1D44-4EE3-8C84-DF144C581602}" destId="{B936AA07-76BF-4CC1-99DD-BBBC09F8A091}" srcOrd="0" destOrd="0" presId="urn:microsoft.com/office/officeart/2005/8/layout/orgChart1"/>
    <dgm:cxn modelId="{32654021-F4D7-489B-A90C-8C81D2E91FB0}" type="presParOf" srcId="{D1B9EAD2-1D44-4EE3-8C84-DF144C581602}" destId="{256393BD-8877-436D-BB6D-FB0B03FECE60}" srcOrd="1" destOrd="0" presId="urn:microsoft.com/office/officeart/2005/8/layout/orgChart1"/>
    <dgm:cxn modelId="{EEDA0862-7D28-4752-890C-605F07E97A53}" type="presParOf" srcId="{ACFD3F66-5EAA-4F96-9169-893302FDD541}" destId="{0E2F7CD1-F13F-4C66-A095-9C666B834A95}" srcOrd="1" destOrd="0" presId="urn:microsoft.com/office/officeart/2005/8/layout/orgChart1"/>
    <dgm:cxn modelId="{73BE5A3B-1588-4908-B973-2AED1A894479}" type="presParOf" srcId="{ACFD3F66-5EAA-4F96-9169-893302FDD541}" destId="{B0FDFD92-19F1-48BB-9387-ADD0CAB7823F}" srcOrd="2" destOrd="0" presId="urn:microsoft.com/office/officeart/2005/8/layout/orgChart1"/>
    <dgm:cxn modelId="{8BDD1587-ECE2-46DE-B817-11C3079BDF51}" type="presParOf" srcId="{ACD931A6-B63A-41F5-A069-E0A8EE7FF5EF}" destId="{996FF54D-2BEC-4A38-BF15-7CCD865DBD15}" srcOrd="2" destOrd="0" presId="urn:microsoft.com/office/officeart/2005/8/layout/orgChart1"/>
    <dgm:cxn modelId="{8336D47C-EAF3-49EE-AC42-6922465AD257}" type="presParOf" srcId="{3CC397C2-2BF1-4D7D-BEEF-6E7706B35CAF}" destId="{56F60C36-A2E6-4A46-AE83-B11F76833423}" srcOrd="6" destOrd="0" presId="urn:microsoft.com/office/officeart/2005/8/layout/orgChart1"/>
    <dgm:cxn modelId="{73CFD597-F830-404B-8BB6-A4C9B6F68755}" type="presParOf" srcId="{3CC397C2-2BF1-4D7D-BEEF-6E7706B35CAF}" destId="{A572AF88-154A-4324-84A9-EF03D845708C}" srcOrd="7" destOrd="0" presId="urn:microsoft.com/office/officeart/2005/8/layout/orgChart1"/>
    <dgm:cxn modelId="{9B4DD61D-FE20-4055-AD6E-886BC91125E7}" type="presParOf" srcId="{A572AF88-154A-4324-84A9-EF03D845708C}" destId="{8652B624-1801-4F25-9B61-B76C44DCCB7D}" srcOrd="0" destOrd="0" presId="urn:microsoft.com/office/officeart/2005/8/layout/orgChart1"/>
    <dgm:cxn modelId="{C13BE1DE-B7E3-4FFD-A4F7-E32DCAA6B0AD}" type="presParOf" srcId="{8652B624-1801-4F25-9B61-B76C44DCCB7D}" destId="{65C4F70F-A481-465E-97AB-F3D488EDD513}" srcOrd="0" destOrd="0" presId="urn:microsoft.com/office/officeart/2005/8/layout/orgChart1"/>
    <dgm:cxn modelId="{F9881398-9C3F-4E04-9063-6244F0372492}" type="presParOf" srcId="{8652B624-1801-4F25-9B61-B76C44DCCB7D}" destId="{B525EA2D-23F3-4938-981C-B2A0A4480354}" srcOrd="1" destOrd="0" presId="urn:microsoft.com/office/officeart/2005/8/layout/orgChart1"/>
    <dgm:cxn modelId="{D27E5ABA-1855-4A1F-B3B4-83CED9873242}" type="presParOf" srcId="{A572AF88-154A-4324-84A9-EF03D845708C}" destId="{BEB64938-FCBC-4311-A003-8074EAE37D33}" srcOrd="1" destOrd="0" presId="urn:microsoft.com/office/officeart/2005/8/layout/orgChart1"/>
    <dgm:cxn modelId="{239101E6-BEC6-4F25-B08B-B5AF8C24007B}" type="presParOf" srcId="{BEB64938-FCBC-4311-A003-8074EAE37D33}" destId="{173D106B-F50E-43FA-8C5E-88A73BBAA97E}" srcOrd="0" destOrd="0" presId="urn:microsoft.com/office/officeart/2005/8/layout/orgChart1"/>
    <dgm:cxn modelId="{EF7443DC-0CA6-41A2-83BA-BA543B51367C}" type="presParOf" srcId="{BEB64938-FCBC-4311-A003-8074EAE37D33}" destId="{9B87AA60-E11B-4E96-BB12-7D56CB9C010F}" srcOrd="1" destOrd="0" presId="urn:microsoft.com/office/officeart/2005/8/layout/orgChart1"/>
    <dgm:cxn modelId="{34F5500F-0B27-45AF-BCC2-41511807C161}" type="presParOf" srcId="{9B87AA60-E11B-4E96-BB12-7D56CB9C010F}" destId="{211D63E4-0CA3-4E13-B945-78CE2C90C382}" srcOrd="0" destOrd="0" presId="urn:microsoft.com/office/officeart/2005/8/layout/orgChart1"/>
    <dgm:cxn modelId="{5E676C9A-7149-4D78-8E6D-D432B3CB6502}" type="presParOf" srcId="{211D63E4-0CA3-4E13-B945-78CE2C90C382}" destId="{B2767E05-3B5E-4230-A42D-24FCD63B57A5}" srcOrd="0" destOrd="0" presId="urn:microsoft.com/office/officeart/2005/8/layout/orgChart1"/>
    <dgm:cxn modelId="{47D31828-8080-4C71-B413-55AD812AF2E5}" type="presParOf" srcId="{211D63E4-0CA3-4E13-B945-78CE2C90C382}" destId="{03D902D1-B447-4A4E-A433-8C4FD6F5E5BE}" srcOrd="1" destOrd="0" presId="urn:microsoft.com/office/officeart/2005/8/layout/orgChart1"/>
    <dgm:cxn modelId="{CA8E2546-3AC9-4CD2-A203-702D6B83D808}" type="presParOf" srcId="{9B87AA60-E11B-4E96-BB12-7D56CB9C010F}" destId="{43E1CFC3-339D-48BB-8D2C-5BD92E041CCE}" srcOrd="1" destOrd="0" presId="urn:microsoft.com/office/officeart/2005/8/layout/orgChart1"/>
    <dgm:cxn modelId="{51F19813-92B5-418C-944F-9C54EB54A6BF}" type="presParOf" srcId="{9B87AA60-E11B-4E96-BB12-7D56CB9C010F}" destId="{EBADD2E4-E384-4D36-9A71-2DD1AB10A95E}" srcOrd="2" destOrd="0" presId="urn:microsoft.com/office/officeart/2005/8/layout/orgChart1"/>
    <dgm:cxn modelId="{121ACEBA-CECD-4778-A2C5-10D23CD98841}" type="presParOf" srcId="{BEB64938-FCBC-4311-A003-8074EAE37D33}" destId="{9B8DB189-8458-423C-82E5-D3EEEEE417A8}" srcOrd="2" destOrd="0" presId="urn:microsoft.com/office/officeart/2005/8/layout/orgChart1"/>
    <dgm:cxn modelId="{6ADF1178-DA75-4773-91D2-BB2155C2F902}" type="presParOf" srcId="{BEB64938-FCBC-4311-A003-8074EAE37D33}" destId="{891DC6A7-583E-476A-B8EF-C988D8AD34A6}" srcOrd="3" destOrd="0" presId="urn:microsoft.com/office/officeart/2005/8/layout/orgChart1"/>
    <dgm:cxn modelId="{CF3A963B-3C05-4BFE-945E-09E04CE25B89}" type="presParOf" srcId="{891DC6A7-583E-476A-B8EF-C988D8AD34A6}" destId="{6423453D-B966-4C0E-AD13-C2544B759984}" srcOrd="0" destOrd="0" presId="urn:microsoft.com/office/officeart/2005/8/layout/orgChart1"/>
    <dgm:cxn modelId="{5DCA72B8-4FDC-47F5-8119-98620F0BC48F}" type="presParOf" srcId="{6423453D-B966-4C0E-AD13-C2544B759984}" destId="{557E6C59-978E-45E1-B833-ED3CD3306397}" srcOrd="0" destOrd="0" presId="urn:microsoft.com/office/officeart/2005/8/layout/orgChart1"/>
    <dgm:cxn modelId="{B9D0DEC2-198E-4306-9C2B-BF95E473907C}" type="presParOf" srcId="{6423453D-B966-4C0E-AD13-C2544B759984}" destId="{6E957CFC-4816-47CB-8CAE-7FF006956478}" srcOrd="1" destOrd="0" presId="urn:microsoft.com/office/officeart/2005/8/layout/orgChart1"/>
    <dgm:cxn modelId="{2ED02118-843D-4969-8EB7-3CF78EEE223F}" type="presParOf" srcId="{891DC6A7-583E-476A-B8EF-C988D8AD34A6}" destId="{12F1D33E-817E-428A-B9E6-1BD97E0A247F}" srcOrd="1" destOrd="0" presId="urn:microsoft.com/office/officeart/2005/8/layout/orgChart1"/>
    <dgm:cxn modelId="{C78B025B-26F0-41D5-A18B-CA99EB1469B5}" type="presParOf" srcId="{891DC6A7-583E-476A-B8EF-C988D8AD34A6}" destId="{06BE43BC-8F04-42D7-86C9-A6C623535987}" srcOrd="2" destOrd="0" presId="urn:microsoft.com/office/officeart/2005/8/layout/orgChart1"/>
    <dgm:cxn modelId="{18740FD0-62D6-4A67-80E8-22052AEB32F8}" type="presParOf" srcId="{BEB64938-FCBC-4311-A003-8074EAE37D33}" destId="{B21E645E-5623-44EE-8E13-E2BE83F4AB62}" srcOrd="4" destOrd="0" presId="urn:microsoft.com/office/officeart/2005/8/layout/orgChart1"/>
    <dgm:cxn modelId="{35335E59-6D41-40B0-8883-8D24A1864A76}" type="presParOf" srcId="{BEB64938-FCBC-4311-A003-8074EAE37D33}" destId="{FA0DC57B-4A66-4583-B72E-F58BA4F3C881}" srcOrd="5" destOrd="0" presId="urn:microsoft.com/office/officeart/2005/8/layout/orgChart1"/>
    <dgm:cxn modelId="{F7AFCE9D-55AC-4E44-946E-E52F2AD9D98C}" type="presParOf" srcId="{FA0DC57B-4A66-4583-B72E-F58BA4F3C881}" destId="{073A2AB3-1072-4897-B8A6-F0537D4B075F}" srcOrd="0" destOrd="0" presId="urn:microsoft.com/office/officeart/2005/8/layout/orgChart1"/>
    <dgm:cxn modelId="{1D092E8E-8C76-4FDC-9BE0-E4803916389E}" type="presParOf" srcId="{073A2AB3-1072-4897-B8A6-F0537D4B075F}" destId="{D010D9EC-0F3F-478D-918C-21421653392A}" srcOrd="0" destOrd="0" presId="urn:microsoft.com/office/officeart/2005/8/layout/orgChart1"/>
    <dgm:cxn modelId="{DE292913-9CDE-4401-AAF6-8D69FA5CE3A1}" type="presParOf" srcId="{073A2AB3-1072-4897-B8A6-F0537D4B075F}" destId="{D7ABF2ED-2862-4E43-A15F-898FA9615B1A}" srcOrd="1" destOrd="0" presId="urn:microsoft.com/office/officeart/2005/8/layout/orgChart1"/>
    <dgm:cxn modelId="{52FC569B-C762-48E8-86B1-B95227539E4A}" type="presParOf" srcId="{FA0DC57B-4A66-4583-B72E-F58BA4F3C881}" destId="{E6ED6BBD-BFEB-4071-B9A0-C14E9FEA3E2F}" srcOrd="1" destOrd="0" presId="urn:microsoft.com/office/officeart/2005/8/layout/orgChart1"/>
    <dgm:cxn modelId="{5CC6ECC4-4998-41E2-9795-B9C88E9C1BFA}" type="presParOf" srcId="{FA0DC57B-4A66-4583-B72E-F58BA4F3C881}" destId="{674B761C-0221-41D2-AEA6-02C18BDB5055}" srcOrd="2" destOrd="0" presId="urn:microsoft.com/office/officeart/2005/8/layout/orgChart1"/>
    <dgm:cxn modelId="{33C82654-139D-4F5A-9A48-11BA7C9802B4}" type="presParOf" srcId="{A572AF88-154A-4324-84A9-EF03D845708C}" destId="{066EBBE7-F964-4606-9042-B6CDDE0845E6}" srcOrd="2" destOrd="0" presId="urn:microsoft.com/office/officeart/2005/8/layout/orgChart1"/>
    <dgm:cxn modelId="{92E1F765-169F-419F-A8E1-8F8F496941F4}" type="presParOf" srcId="{3CC397C2-2BF1-4D7D-BEEF-6E7706B35CAF}" destId="{65898169-77CD-466B-BECB-C184D2FA15BE}" srcOrd="8" destOrd="0" presId="urn:microsoft.com/office/officeart/2005/8/layout/orgChart1"/>
    <dgm:cxn modelId="{78075C47-D3D1-4D9B-AA7D-8E6A9011B1D9}" type="presParOf" srcId="{3CC397C2-2BF1-4D7D-BEEF-6E7706B35CAF}" destId="{47768944-B856-431F-9958-B8C18F79074C}" srcOrd="9" destOrd="0" presId="urn:microsoft.com/office/officeart/2005/8/layout/orgChart1"/>
    <dgm:cxn modelId="{24B8F31D-823C-42CC-AA2A-64CE02B114AE}" type="presParOf" srcId="{47768944-B856-431F-9958-B8C18F79074C}" destId="{B6D18C25-B3A1-4E61-A378-54AF76A0148F}" srcOrd="0" destOrd="0" presId="urn:microsoft.com/office/officeart/2005/8/layout/orgChart1"/>
    <dgm:cxn modelId="{B2DB640B-CD5A-41DB-88C1-BE647FBC3A32}" type="presParOf" srcId="{B6D18C25-B3A1-4E61-A378-54AF76A0148F}" destId="{14DAA5A6-8931-4C34-8773-4F06BDFD44FD}" srcOrd="0" destOrd="0" presId="urn:microsoft.com/office/officeart/2005/8/layout/orgChart1"/>
    <dgm:cxn modelId="{180A0C74-29B3-410C-9AC9-2CF1BCB1ED0A}" type="presParOf" srcId="{B6D18C25-B3A1-4E61-A378-54AF76A0148F}" destId="{518ED618-FD6D-4E51-B283-A8D4DBBF40CE}" srcOrd="1" destOrd="0" presId="urn:microsoft.com/office/officeart/2005/8/layout/orgChart1"/>
    <dgm:cxn modelId="{20A1AADE-68AE-4841-A008-63EBA981C80C}" type="presParOf" srcId="{47768944-B856-431F-9958-B8C18F79074C}" destId="{77094F41-6F78-4498-8373-A21C579BAEB8}" srcOrd="1" destOrd="0" presId="urn:microsoft.com/office/officeart/2005/8/layout/orgChart1"/>
    <dgm:cxn modelId="{E884C0B2-0067-44A9-A7AA-45669CF7EE2D}" type="presParOf" srcId="{47768944-B856-431F-9958-B8C18F79074C}" destId="{FFA462AE-0039-4606-ACEE-3A6ACD8DC983}" srcOrd="2" destOrd="0" presId="urn:microsoft.com/office/officeart/2005/8/layout/orgChart1"/>
    <dgm:cxn modelId="{E2B2B7A5-C6E8-4607-A05C-6D379A6F1990}" type="presParOf" srcId="{3CC397C2-2BF1-4D7D-BEEF-6E7706B35CAF}" destId="{7926908B-3629-4E98-917F-70DBF75099E4}" srcOrd="10" destOrd="0" presId="urn:microsoft.com/office/officeart/2005/8/layout/orgChart1"/>
    <dgm:cxn modelId="{35B52BB7-D91E-4BCF-9689-337C125898BF}" type="presParOf" srcId="{3CC397C2-2BF1-4D7D-BEEF-6E7706B35CAF}" destId="{4E24043A-0B85-47D0-8D38-E4062D0441CF}" srcOrd="11" destOrd="0" presId="urn:microsoft.com/office/officeart/2005/8/layout/orgChart1"/>
    <dgm:cxn modelId="{E19BE412-5160-4AA2-891D-979E6623C89E}" type="presParOf" srcId="{4E24043A-0B85-47D0-8D38-E4062D0441CF}" destId="{AAC9198F-588A-49F5-AAD1-B9D3AD404CDD}" srcOrd="0" destOrd="0" presId="urn:microsoft.com/office/officeart/2005/8/layout/orgChart1"/>
    <dgm:cxn modelId="{A816D366-0B4A-42DF-BC46-454A1625C5BD}" type="presParOf" srcId="{AAC9198F-588A-49F5-AAD1-B9D3AD404CDD}" destId="{9F4494FB-C3E8-4C63-8F84-A20B4BC3FF20}" srcOrd="0" destOrd="0" presId="urn:microsoft.com/office/officeart/2005/8/layout/orgChart1"/>
    <dgm:cxn modelId="{AF18E5FE-B315-4652-B4F4-F5A5B821B474}" type="presParOf" srcId="{AAC9198F-588A-49F5-AAD1-B9D3AD404CDD}" destId="{CD505390-AF74-4CF1-9ADA-2668168FAB9D}" srcOrd="1" destOrd="0" presId="urn:microsoft.com/office/officeart/2005/8/layout/orgChart1"/>
    <dgm:cxn modelId="{C3D29849-7F0E-4608-ABE7-2DC6F502366C}" type="presParOf" srcId="{4E24043A-0B85-47D0-8D38-E4062D0441CF}" destId="{3633C048-3B09-4945-941A-3AA742651D5F}" srcOrd="1" destOrd="0" presId="urn:microsoft.com/office/officeart/2005/8/layout/orgChart1"/>
    <dgm:cxn modelId="{EC70FD6F-0F5C-4050-8284-8654E9F73E8E}" type="presParOf" srcId="{4E24043A-0B85-47D0-8D38-E4062D0441CF}" destId="{47DF7DD0-C070-48DB-BFDD-6B8AC03B749D}" srcOrd="2" destOrd="0" presId="urn:microsoft.com/office/officeart/2005/8/layout/orgChart1"/>
    <dgm:cxn modelId="{A68616CF-D8FE-452F-8A79-D5AB61D9146E}" type="presParOf" srcId="{3C62AE41-99CF-4E61-8753-DE0A68FE6105}" destId="{C3B242F6-7071-4002-8D28-ADE5FC51E56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9ADA24-35F2-4648-BE08-0452154AC24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KZ"/>
        </a:p>
      </dgm:t>
    </dgm:pt>
    <dgm:pt modelId="{F3F2C6A1-9B99-41F7-8A05-05A0166A65BA}">
      <dgm:prSet phldrT="[Text]"/>
      <dgm:spPr/>
      <dgm:t>
        <a:bodyPr/>
        <a:lstStyle/>
        <a:p>
          <a:r>
            <a:rPr lang="en-US" dirty="0"/>
            <a:t>Fixed Assets</a:t>
          </a:r>
          <a:endParaRPr lang="ru-KZ" dirty="0"/>
        </a:p>
      </dgm:t>
    </dgm:pt>
    <dgm:pt modelId="{CA016993-5C1C-425F-9189-C59236139433}" type="parTrans" cxnId="{8AB1004A-9E8C-47FA-A691-A8F6B74BC819}">
      <dgm:prSet/>
      <dgm:spPr/>
      <dgm:t>
        <a:bodyPr/>
        <a:lstStyle/>
        <a:p>
          <a:endParaRPr lang="ru-KZ"/>
        </a:p>
      </dgm:t>
    </dgm:pt>
    <dgm:pt modelId="{F38BE3CD-4704-4D2C-BD94-488EF3FB17AC}" type="sibTrans" cxnId="{8AB1004A-9E8C-47FA-A691-A8F6B74BC819}">
      <dgm:prSet/>
      <dgm:spPr/>
      <dgm:t>
        <a:bodyPr/>
        <a:lstStyle/>
        <a:p>
          <a:endParaRPr lang="ru-KZ"/>
        </a:p>
      </dgm:t>
    </dgm:pt>
    <dgm:pt modelId="{BE0EA87E-3B03-42CB-BDE1-9CF439499EF3}">
      <dgm:prSet phldrT="[Text]"/>
      <dgm:spPr/>
      <dgm:t>
        <a:bodyPr/>
        <a:lstStyle/>
        <a:p>
          <a:r>
            <a:rPr lang="en-US" dirty="0"/>
            <a:t>Asset registry</a:t>
          </a:r>
          <a:endParaRPr lang="ru-KZ" dirty="0"/>
        </a:p>
      </dgm:t>
    </dgm:pt>
    <dgm:pt modelId="{00230E39-2F4A-48B1-9CB5-37BFE98A5512}" type="parTrans" cxnId="{519EC5AF-3A09-48FF-863F-7D9255DB3216}">
      <dgm:prSet/>
      <dgm:spPr/>
      <dgm:t>
        <a:bodyPr/>
        <a:lstStyle/>
        <a:p>
          <a:endParaRPr lang="ru-KZ"/>
        </a:p>
      </dgm:t>
    </dgm:pt>
    <dgm:pt modelId="{8D9E6F06-8339-4F80-BFC4-AECEF24088CC}" type="sibTrans" cxnId="{519EC5AF-3A09-48FF-863F-7D9255DB3216}">
      <dgm:prSet/>
      <dgm:spPr/>
      <dgm:t>
        <a:bodyPr/>
        <a:lstStyle/>
        <a:p>
          <a:endParaRPr lang="ru-KZ"/>
        </a:p>
      </dgm:t>
    </dgm:pt>
    <dgm:pt modelId="{CBC78BD6-196B-4CF0-A586-80D79F3EE7D9}">
      <dgm:prSet phldrT="[Text]"/>
      <dgm:spPr/>
      <dgm:t>
        <a:bodyPr/>
        <a:lstStyle/>
        <a:p>
          <a:r>
            <a:rPr lang="en-US" dirty="0"/>
            <a:t>Accounting documents</a:t>
          </a:r>
          <a:endParaRPr lang="ru-KZ" dirty="0"/>
        </a:p>
      </dgm:t>
    </dgm:pt>
    <dgm:pt modelId="{D5435F08-54A8-4B17-B148-003660B04E1E}" type="parTrans" cxnId="{0E8E97D0-29EF-459F-A595-492264E23825}">
      <dgm:prSet/>
      <dgm:spPr/>
      <dgm:t>
        <a:bodyPr/>
        <a:lstStyle/>
        <a:p>
          <a:endParaRPr lang="ru-KZ"/>
        </a:p>
      </dgm:t>
    </dgm:pt>
    <dgm:pt modelId="{A4198BC6-E955-4BA6-9C49-03523712E505}" type="sibTrans" cxnId="{0E8E97D0-29EF-459F-A595-492264E23825}">
      <dgm:prSet/>
      <dgm:spPr/>
      <dgm:t>
        <a:bodyPr/>
        <a:lstStyle/>
        <a:p>
          <a:endParaRPr lang="ru-KZ"/>
        </a:p>
      </dgm:t>
    </dgm:pt>
    <dgm:pt modelId="{E4408AD7-BF55-4F21-B864-B2660C1FE405}">
      <dgm:prSet phldrT="[Text]"/>
      <dgm:spPr/>
      <dgm:t>
        <a:bodyPr/>
        <a:lstStyle/>
        <a:p>
          <a:r>
            <a:rPr lang="en-US" dirty="0"/>
            <a:t>Inventory / Counting</a:t>
          </a:r>
          <a:endParaRPr lang="ru-KZ" dirty="0"/>
        </a:p>
      </dgm:t>
    </dgm:pt>
    <dgm:pt modelId="{B9B187AA-18E0-41AC-AA4E-0BE19E241AEC}" type="parTrans" cxnId="{D13718A5-8D12-484F-9AC1-D78A3739B002}">
      <dgm:prSet/>
      <dgm:spPr/>
      <dgm:t>
        <a:bodyPr/>
        <a:lstStyle/>
        <a:p>
          <a:endParaRPr lang="ru-KZ"/>
        </a:p>
      </dgm:t>
    </dgm:pt>
    <dgm:pt modelId="{613B768C-A40F-4478-8E36-C845BFC8DAFF}" type="sibTrans" cxnId="{D13718A5-8D12-484F-9AC1-D78A3739B002}">
      <dgm:prSet/>
      <dgm:spPr/>
      <dgm:t>
        <a:bodyPr/>
        <a:lstStyle/>
        <a:p>
          <a:endParaRPr lang="ru-KZ"/>
        </a:p>
      </dgm:t>
    </dgm:pt>
    <dgm:pt modelId="{F25DE82C-E651-401B-8F9C-1B4D658B2E3B}">
      <dgm:prSet phldrT="[Text]"/>
      <dgm:spPr/>
      <dgm:t>
        <a:bodyPr/>
        <a:lstStyle/>
        <a:p>
          <a:r>
            <a:rPr lang="en-US" dirty="0"/>
            <a:t>Documents</a:t>
          </a:r>
          <a:endParaRPr lang="ru-KZ" dirty="0"/>
        </a:p>
      </dgm:t>
    </dgm:pt>
    <dgm:pt modelId="{9996BA7D-0828-4059-8ACE-34AA846CA23F}" type="parTrans" cxnId="{F0559442-C8D0-4C5D-B4FA-6726B423D876}">
      <dgm:prSet/>
      <dgm:spPr/>
      <dgm:t>
        <a:bodyPr/>
        <a:lstStyle/>
        <a:p>
          <a:endParaRPr lang="ru-KZ"/>
        </a:p>
      </dgm:t>
    </dgm:pt>
    <dgm:pt modelId="{861665A3-EB9E-4CFB-A3DD-8C6014494FF8}" type="sibTrans" cxnId="{F0559442-C8D0-4C5D-B4FA-6726B423D876}">
      <dgm:prSet/>
      <dgm:spPr/>
      <dgm:t>
        <a:bodyPr/>
        <a:lstStyle/>
        <a:p>
          <a:endParaRPr lang="ru-KZ"/>
        </a:p>
      </dgm:t>
    </dgm:pt>
    <dgm:pt modelId="{4CA1D49A-FD25-4F04-803D-871DF825A847}">
      <dgm:prSet phldrT="[Text]"/>
      <dgm:spPr/>
      <dgm:t>
        <a:bodyPr/>
        <a:lstStyle/>
        <a:p>
          <a:r>
            <a:rPr lang="en-US" dirty="0"/>
            <a:t>Mobile</a:t>
          </a:r>
          <a:endParaRPr lang="ru-KZ" dirty="0"/>
        </a:p>
      </dgm:t>
    </dgm:pt>
    <dgm:pt modelId="{84E0EC6A-7F04-4E3C-AC1D-CA445CADD6DB}" type="parTrans" cxnId="{41157DDD-B218-40EA-8F80-D090A91CF269}">
      <dgm:prSet/>
      <dgm:spPr/>
      <dgm:t>
        <a:bodyPr/>
        <a:lstStyle/>
        <a:p>
          <a:endParaRPr lang="ru-KZ"/>
        </a:p>
      </dgm:t>
    </dgm:pt>
    <dgm:pt modelId="{72EEBD5B-5AEE-4699-97E1-0C98A1357E71}" type="sibTrans" cxnId="{41157DDD-B218-40EA-8F80-D090A91CF269}">
      <dgm:prSet/>
      <dgm:spPr/>
      <dgm:t>
        <a:bodyPr/>
        <a:lstStyle/>
        <a:p>
          <a:endParaRPr lang="ru-KZ"/>
        </a:p>
      </dgm:t>
    </dgm:pt>
    <dgm:pt modelId="{2A85C824-F29C-4130-AF12-176BE0553B98}">
      <dgm:prSet phldrT="[Text]"/>
      <dgm:spPr/>
      <dgm:t>
        <a:bodyPr/>
        <a:lstStyle/>
        <a:p>
          <a:r>
            <a:rPr lang="en-US" dirty="0"/>
            <a:t>Receipt</a:t>
          </a:r>
          <a:endParaRPr lang="ru-KZ" dirty="0"/>
        </a:p>
      </dgm:t>
    </dgm:pt>
    <dgm:pt modelId="{1B6A1CC3-7124-4511-9EAE-AEE204751C64}" type="parTrans" cxnId="{CCFAC889-ABE9-451A-8D3E-2391B56950FA}">
      <dgm:prSet/>
      <dgm:spPr/>
      <dgm:t>
        <a:bodyPr/>
        <a:lstStyle/>
        <a:p>
          <a:endParaRPr lang="ru-KZ"/>
        </a:p>
      </dgm:t>
    </dgm:pt>
    <dgm:pt modelId="{4739700C-7AA6-4B91-AA9F-35034102CCD1}" type="sibTrans" cxnId="{CCFAC889-ABE9-451A-8D3E-2391B56950FA}">
      <dgm:prSet/>
      <dgm:spPr/>
      <dgm:t>
        <a:bodyPr/>
        <a:lstStyle/>
        <a:p>
          <a:endParaRPr lang="ru-KZ"/>
        </a:p>
      </dgm:t>
    </dgm:pt>
    <dgm:pt modelId="{92F888D7-015E-4315-BC7D-331B7FF56653}">
      <dgm:prSet phldrT="[Text]"/>
      <dgm:spPr/>
      <dgm:t>
        <a:bodyPr/>
        <a:lstStyle/>
        <a:p>
          <a:r>
            <a:rPr lang="en-US" dirty="0"/>
            <a:t>Move</a:t>
          </a:r>
          <a:endParaRPr lang="ru-KZ" dirty="0"/>
        </a:p>
      </dgm:t>
    </dgm:pt>
    <dgm:pt modelId="{0A2C91DE-7879-4D8B-8533-8404D8D0ABED}" type="parTrans" cxnId="{A0F6027B-13E2-41E0-99F3-F323AF41184E}">
      <dgm:prSet/>
      <dgm:spPr/>
      <dgm:t>
        <a:bodyPr/>
        <a:lstStyle/>
        <a:p>
          <a:endParaRPr lang="ru-KZ"/>
        </a:p>
      </dgm:t>
    </dgm:pt>
    <dgm:pt modelId="{6EC9C9E1-13B5-410F-91CC-5B31B96F8975}" type="sibTrans" cxnId="{A0F6027B-13E2-41E0-99F3-F323AF41184E}">
      <dgm:prSet/>
      <dgm:spPr/>
      <dgm:t>
        <a:bodyPr/>
        <a:lstStyle/>
        <a:p>
          <a:endParaRPr lang="ru-KZ"/>
        </a:p>
      </dgm:t>
    </dgm:pt>
    <dgm:pt modelId="{A4B467DB-50AC-4612-811C-EF6148B6AE00}">
      <dgm:prSet phldrT="[Text]"/>
      <dgm:spPr/>
      <dgm:t>
        <a:bodyPr/>
        <a:lstStyle/>
        <a:p>
          <a:r>
            <a:rPr lang="en-US" dirty="0"/>
            <a:t>Write-off</a:t>
          </a:r>
          <a:endParaRPr lang="ru-KZ" dirty="0"/>
        </a:p>
      </dgm:t>
    </dgm:pt>
    <dgm:pt modelId="{522B52E6-66EE-48F7-A2E0-5B9ED85836C1}" type="parTrans" cxnId="{7D716E50-C433-4D52-BD08-C1B6DD4F8AC1}">
      <dgm:prSet/>
      <dgm:spPr/>
      <dgm:t>
        <a:bodyPr/>
        <a:lstStyle/>
        <a:p>
          <a:endParaRPr lang="ru-KZ"/>
        </a:p>
      </dgm:t>
    </dgm:pt>
    <dgm:pt modelId="{173B66BB-AD93-499C-8290-DF42E2A402FE}" type="sibTrans" cxnId="{7D716E50-C433-4D52-BD08-C1B6DD4F8AC1}">
      <dgm:prSet/>
      <dgm:spPr/>
      <dgm:t>
        <a:bodyPr/>
        <a:lstStyle/>
        <a:p>
          <a:endParaRPr lang="ru-KZ"/>
        </a:p>
      </dgm:t>
    </dgm:pt>
    <dgm:pt modelId="{FAF95786-7739-4778-99F0-D008B48091C3}">
      <dgm:prSet phldrT="[Text]"/>
      <dgm:spPr/>
      <dgm:t>
        <a:bodyPr/>
        <a:lstStyle/>
        <a:p>
          <a:r>
            <a:rPr lang="en-US" dirty="0"/>
            <a:t>Accounting Registries</a:t>
          </a:r>
          <a:endParaRPr lang="ru-KZ" dirty="0"/>
        </a:p>
      </dgm:t>
    </dgm:pt>
    <dgm:pt modelId="{11D686DD-71CE-4820-ACD6-4DB6C9A028C2}" type="parTrans" cxnId="{5797228C-7C16-421B-A619-F9CA0024AE67}">
      <dgm:prSet/>
      <dgm:spPr/>
      <dgm:t>
        <a:bodyPr/>
        <a:lstStyle/>
        <a:p>
          <a:endParaRPr lang="ru-KZ"/>
        </a:p>
      </dgm:t>
    </dgm:pt>
    <dgm:pt modelId="{3D350B78-5E4B-4A73-AC92-22F60E0967C5}" type="sibTrans" cxnId="{5797228C-7C16-421B-A619-F9CA0024AE67}">
      <dgm:prSet/>
      <dgm:spPr/>
      <dgm:t>
        <a:bodyPr/>
        <a:lstStyle/>
        <a:p>
          <a:endParaRPr lang="ru-KZ"/>
        </a:p>
      </dgm:t>
    </dgm:pt>
    <dgm:pt modelId="{1318CC95-F6CD-4E17-ACF4-FBDD25E96F46}">
      <dgm:prSet phldrT="[Text]"/>
      <dgm:spPr/>
      <dgm:t>
        <a:bodyPr/>
        <a:lstStyle/>
        <a:p>
          <a:r>
            <a:rPr lang="en-US" dirty="0"/>
            <a:t>Reports</a:t>
          </a:r>
          <a:endParaRPr lang="ru-KZ" dirty="0"/>
        </a:p>
      </dgm:t>
    </dgm:pt>
    <dgm:pt modelId="{25DAF4BF-EE66-401C-85F3-510200EA8BE6}" type="parTrans" cxnId="{B042CCDC-DEFF-4D05-A7F3-6D00CEF37DAC}">
      <dgm:prSet/>
      <dgm:spPr/>
      <dgm:t>
        <a:bodyPr/>
        <a:lstStyle/>
        <a:p>
          <a:endParaRPr lang="ru-KZ"/>
        </a:p>
      </dgm:t>
    </dgm:pt>
    <dgm:pt modelId="{47167E85-0ECF-4B0E-B19F-8190B4CB5A94}" type="sibTrans" cxnId="{B042CCDC-DEFF-4D05-A7F3-6D00CEF37DAC}">
      <dgm:prSet/>
      <dgm:spPr/>
      <dgm:t>
        <a:bodyPr/>
        <a:lstStyle/>
        <a:p>
          <a:endParaRPr lang="ru-KZ"/>
        </a:p>
      </dgm:t>
    </dgm:pt>
    <dgm:pt modelId="{73DA9012-2F92-4F45-9721-12BBBA776708}">
      <dgm:prSet phldrT="[Text]"/>
      <dgm:spPr/>
      <dgm:t>
        <a:bodyPr/>
        <a:lstStyle/>
        <a:p>
          <a:r>
            <a:rPr lang="en-US" dirty="0"/>
            <a:t>Photo</a:t>
          </a:r>
          <a:endParaRPr lang="ru-KZ" dirty="0"/>
        </a:p>
      </dgm:t>
    </dgm:pt>
    <dgm:pt modelId="{72930501-37E0-4A1B-9DD0-FB6DF27AF4F7}" type="parTrans" cxnId="{A78B9BD6-4565-47AC-80D7-F840C729C2D2}">
      <dgm:prSet/>
      <dgm:spPr/>
      <dgm:t>
        <a:bodyPr/>
        <a:lstStyle/>
        <a:p>
          <a:endParaRPr lang="ru-KZ"/>
        </a:p>
      </dgm:t>
    </dgm:pt>
    <dgm:pt modelId="{B2BD28EF-28E4-4634-9207-42FBA3E845E4}" type="sibTrans" cxnId="{A78B9BD6-4565-47AC-80D7-F840C729C2D2}">
      <dgm:prSet/>
      <dgm:spPr/>
      <dgm:t>
        <a:bodyPr/>
        <a:lstStyle/>
        <a:p>
          <a:endParaRPr lang="ru-KZ"/>
        </a:p>
      </dgm:t>
    </dgm:pt>
    <dgm:pt modelId="{152B6DF2-9D72-42F4-8E60-05EFA7D2497D}">
      <dgm:prSet phldrT="[Text]"/>
      <dgm:spPr/>
      <dgm:t>
        <a:bodyPr/>
        <a:lstStyle/>
        <a:p>
          <a:r>
            <a:rPr lang="en-US" dirty="0"/>
            <a:t>RFID/QR</a:t>
          </a:r>
          <a:endParaRPr lang="ru-KZ" dirty="0"/>
        </a:p>
      </dgm:t>
    </dgm:pt>
    <dgm:pt modelId="{0C4FB61D-31A1-4A50-A213-46C8FE3B27B1}" type="parTrans" cxnId="{F8D9DD3E-9479-49EE-9657-9978201EFD83}">
      <dgm:prSet/>
      <dgm:spPr/>
      <dgm:t>
        <a:bodyPr/>
        <a:lstStyle/>
        <a:p>
          <a:endParaRPr lang="ru-KZ"/>
        </a:p>
      </dgm:t>
    </dgm:pt>
    <dgm:pt modelId="{0A0D0A7B-970F-49CE-B96F-F364E86A398F}" type="sibTrans" cxnId="{F8D9DD3E-9479-49EE-9657-9978201EFD83}">
      <dgm:prSet/>
      <dgm:spPr/>
      <dgm:t>
        <a:bodyPr/>
        <a:lstStyle/>
        <a:p>
          <a:endParaRPr lang="ru-KZ"/>
        </a:p>
      </dgm:t>
    </dgm:pt>
    <dgm:pt modelId="{380E9906-A344-473D-96FB-B21682E9AD77}">
      <dgm:prSet phldrT="[Text]"/>
      <dgm:spPr/>
      <dgm:t>
        <a:bodyPr/>
        <a:lstStyle/>
        <a:p>
          <a:r>
            <a:rPr lang="en-US" dirty="0"/>
            <a:t>Specifications</a:t>
          </a:r>
          <a:endParaRPr lang="ru-KZ" dirty="0"/>
        </a:p>
      </dgm:t>
    </dgm:pt>
    <dgm:pt modelId="{76EC4706-74B7-4067-BC3B-7FFA274B5D40}" type="parTrans" cxnId="{EDDA8EF2-F83A-4828-A0F8-3128104009B3}">
      <dgm:prSet/>
      <dgm:spPr/>
      <dgm:t>
        <a:bodyPr/>
        <a:lstStyle/>
        <a:p>
          <a:endParaRPr lang="ru-KZ"/>
        </a:p>
      </dgm:t>
    </dgm:pt>
    <dgm:pt modelId="{AABF53BF-EF5D-4CC4-B6A7-4EB2D7B236C0}" type="sibTrans" cxnId="{EDDA8EF2-F83A-4828-A0F8-3128104009B3}">
      <dgm:prSet/>
      <dgm:spPr/>
      <dgm:t>
        <a:bodyPr/>
        <a:lstStyle/>
        <a:p>
          <a:endParaRPr lang="ru-KZ"/>
        </a:p>
      </dgm:t>
    </dgm:pt>
    <dgm:pt modelId="{93D42659-8C51-406B-8CA9-D2F562A7BC6F}">
      <dgm:prSet phldrT="[Text]"/>
      <dgm:spPr/>
      <dgm:t>
        <a:bodyPr/>
        <a:lstStyle/>
        <a:p>
          <a:r>
            <a:rPr lang="en-US" dirty="0"/>
            <a:t>Components</a:t>
          </a:r>
          <a:endParaRPr lang="ru-KZ" dirty="0"/>
        </a:p>
      </dgm:t>
    </dgm:pt>
    <dgm:pt modelId="{FD88CE52-D906-4812-90AA-2F5026904BE1}" type="parTrans" cxnId="{F3E0A53E-05DB-47AF-99A7-DE8F99193858}">
      <dgm:prSet/>
      <dgm:spPr/>
      <dgm:t>
        <a:bodyPr/>
        <a:lstStyle/>
        <a:p>
          <a:endParaRPr lang="ru-KZ"/>
        </a:p>
      </dgm:t>
    </dgm:pt>
    <dgm:pt modelId="{9EC6D330-3C39-4213-A916-CF7048E0BC8D}" type="sibTrans" cxnId="{F3E0A53E-05DB-47AF-99A7-DE8F99193858}">
      <dgm:prSet/>
      <dgm:spPr/>
      <dgm:t>
        <a:bodyPr/>
        <a:lstStyle/>
        <a:p>
          <a:endParaRPr lang="ru-KZ"/>
        </a:p>
      </dgm:t>
    </dgm:pt>
    <dgm:pt modelId="{B78DD5B4-F8A0-4081-B4BA-D9F011F00518}">
      <dgm:prSet phldrT="[Text]"/>
      <dgm:spPr/>
      <dgm:t>
        <a:bodyPr/>
        <a:lstStyle/>
        <a:p>
          <a:r>
            <a:rPr lang="en-US" dirty="0"/>
            <a:t>Hierarchy</a:t>
          </a:r>
          <a:endParaRPr lang="ru-KZ" dirty="0"/>
        </a:p>
      </dgm:t>
    </dgm:pt>
    <dgm:pt modelId="{338E0B98-ECDD-4BCA-BB0B-81C4E5C36B75}" type="parTrans" cxnId="{5C3C60A2-43BF-47E4-BBE8-AC1B8C82DD24}">
      <dgm:prSet/>
      <dgm:spPr/>
      <dgm:t>
        <a:bodyPr/>
        <a:lstStyle/>
        <a:p>
          <a:endParaRPr lang="ru-KZ"/>
        </a:p>
      </dgm:t>
    </dgm:pt>
    <dgm:pt modelId="{D73AAC5E-C0B1-4D3B-AE11-B230EC171775}" type="sibTrans" cxnId="{5C3C60A2-43BF-47E4-BBE8-AC1B8C82DD24}">
      <dgm:prSet/>
      <dgm:spPr/>
      <dgm:t>
        <a:bodyPr/>
        <a:lstStyle/>
        <a:p>
          <a:endParaRPr lang="ru-KZ"/>
        </a:p>
      </dgm:t>
    </dgm:pt>
    <dgm:pt modelId="{F3C36FDB-BFFE-43BC-AB77-9BFD330ED1AC}">
      <dgm:prSet phldrT="[Text]"/>
      <dgm:spPr/>
      <dgm:t>
        <a:bodyPr/>
        <a:lstStyle/>
        <a:p>
          <a:r>
            <a:rPr lang="en-US" dirty="0"/>
            <a:t>Custom Attributes</a:t>
          </a:r>
          <a:endParaRPr lang="ru-KZ" dirty="0"/>
        </a:p>
      </dgm:t>
    </dgm:pt>
    <dgm:pt modelId="{8737ECE7-8DDB-47B0-90CF-A5753DD7A3D8}" type="parTrans" cxnId="{7553FA5A-8C60-404B-85CC-060D27728065}">
      <dgm:prSet/>
      <dgm:spPr/>
      <dgm:t>
        <a:bodyPr/>
        <a:lstStyle/>
        <a:p>
          <a:endParaRPr lang="ru-KZ"/>
        </a:p>
      </dgm:t>
    </dgm:pt>
    <dgm:pt modelId="{139CE8EE-ECE3-4115-B695-E20E7E2A168F}" type="sibTrans" cxnId="{7553FA5A-8C60-404B-85CC-060D27728065}">
      <dgm:prSet/>
      <dgm:spPr/>
      <dgm:t>
        <a:bodyPr/>
        <a:lstStyle/>
        <a:p>
          <a:endParaRPr lang="ru-KZ"/>
        </a:p>
      </dgm:t>
    </dgm:pt>
    <dgm:pt modelId="{3D9408DB-6A1A-4975-BD93-0954079C379B}" type="pres">
      <dgm:prSet presAssocID="{F89ADA24-35F2-4648-BE08-0452154AC2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865A8D-727C-495A-89F8-6401B7841AC1}" type="pres">
      <dgm:prSet presAssocID="{F3F2C6A1-9B99-41F7-8A05-05A0166A65BA}" presName="hierRoot1" presStyleCnt="0">
        <dgm:presLayoutVars>
          <dgm:hierBranch val="init"/>
        </dgm:presLayoutVars>
      </dgm:prSet>
      <dgm:spPr/>
    </dgm:pt>
    <dgm:pt modelId="{DEE1EBB5-2207-4123-911A-90959E4D53A5}" type="pres">
      <dgm:prSet presAssocID="{F3F2C6A1-9B99-41F7-8A05-05A0166A65BA}" presName="rootComposite1" presStyleCnt="0"/>
      <dgm:spPr/>
    </dgm:pt>
    <dgm:pt modelId="{FFC9E02F-2DF8-47F7-B1BD-B12817D0739C}" type="pres">
      <dgm:prSet presAssocID="{F3F2C6A1-9B99-41F7-8A05-05A0166A65BA}" presName="rootText1" presStyleLbl="node0" presStyleIdx="0" presStyleCnt="1">
        <dgm:presLayoutVars>
          <dgm:chPref val="3"/>
        </dgm:presLayoutVars>
      </dgm:prSet>
      <dgm:spPr/>
    </dgm:pt>
    <dgm:pt modelId="{59C2F421-2CC0-43A8-B2BB-966409DFA9CC}" type="pres">
      <dgm:prSet presAssocID="{F3F2C6A1-9B99-41F7-8A05-05A0166A65BA}" presName="rootConnector1" presStyleLbl="node1" presStyleIdx="0" presStyleCnt="0"/>
      <dgm:spPr/>
    </dgm:pt>
    <dgm:pt modelId="{7CEE5A05-8F58-476F-A9DF-59218A34ADB8}" type="pres">
      <dgm:prSet presAssocID="{F3F2C6A1-9B99-41F7-8A05-05A0166A65BA}" presName="hierChild2" presStyleCnt="0"/>
      <dgm:spPr/>
    </dgm:pt>
    <dgm:pt modelId="{ADF20171-3B4B-4917-8467-3B2C9A07D114}" type="pres">
      <dgm:prSet presAssocID="{00230E39-2F4A-48B1-9CB5-37BFE98A5512}" presName="Name37" presStyleLbl="parChTrans1D2" presStyleIdx="0" presStyleCnt="5"/>
      <dgm:spPr/>
    </dgm:pt>
    <dgm:pt modelId="{DEDC4B29-1A2D-45F4-B19C-DAAA2898D2DD}" type="pres">
      <dgm:prSet presAssocID="{BE0EA87E-3B03-42CB-BDE1-9CF439499EF3}" presName="hierRoot2" presStyleCnt="0">
        <dgm:presLayoutVars>
          <dgm:hierBranch val="init"/>
        </dgm:presLayoutVars>
      </dgm:prSet>
      <dgm:spPr/>
    </dgm:pt>
    <dgm:pt modelId="{CF4FBF76-6F3B-434F-A454-02720B84FB92}" type="pres">
      <dgm:prSet presAssocID="{BE0EA87E-3B03-42CB-BDE1-9CF439499EF3}" presName="rootComposite" presStyleCnt="0"/>
      <dgm:spPr/>
    </dgm:pt>
    <dgm:pt modelId="{12072834-1499-43D6-800E-9022A63089DD}" type="pres">
      <dgm:prSet presAssocID="{BE0EA87E-3B03-42CB-BDE1-9CF439499EF3}" presName="rootText" presStyleLbl="node2" presStyleIdx="0" presStyleCnt="5">
        <dgm:presLayoutVars>
          <dgm:chPref val="3"/>
        </dgm:presLayoutVars>
      </dgm:prSet>
      <dgm:spPr/>
    </dgm:pt>
    <dgm:pt modelId="{31AB3FF7-4186-43D8-A263-689662DAE181}" type="pres">
      <dgm:prSet presAssocID="{BE0EA87E-3B03-42CB-BDE1-9CF439499EF3}" presName="rootConnector" presStyleLbl="node2" presStyleIdx="0" presStyleCnt="5"/>
      <dgm:spPr/>
    </dgm:pt>
    <dgm:pt modelId="{76219381-2242-4F8E-A500-5385332C3A70}" type="pres">
      <dgm:prSet presAssocID="{BE0EA87E-3B03-42CB-BDE1-9CF439499EF3}" presName="hierChild4" presStyleCnt="0"/>
      <dgm:spPr/>
    </dgm:pt>
    <dgm:pt modelId="{479E2B93-A13E-4079-8838-E01E3B680ECB}" type="pres">
      <dgm:prSet presAssocID="{FD88CE52-D906-4812-90AA-2F5026904BE1}" presName="Name37" presStyleLbl="parChTrans1D3" presStyleIdx="0" presStyleCnt="11"/>
      <dgm:spPr/>
    </dgm:pt>
    <dgm:pt modelId="{3A21F946-836C-49C7-AF6C-48ED0135CC5D}" type="pres">
      <dgm:prSet presAssocID="{93D42659-8C51-406B-8CA9-D2F562A7BC6F}" presName="hierRoot2" presStyleCnt="0">
        <dgm:presLayoutVars>
          <dgm:hierBranch val="init"/>
        </dgm:presLayoutVars>
      </dgm:prSet>
      <dgm:spPr/>
    </dgm:pt>
    <dgm:pt modelId="{6BD38CAC-E8AA-459B-B6B2-9B39D9676D70}" type="pres">
      <dgm:prSet presAssocID="{93D42659-8C51-406B-8CA9-D2F562A7BC6F}" presName="rootComposite" presStyleCnt="0"/>
      <dgm:spPr/>
    </dgm:pt>
    <dgm:pt modelId="{36A85809-8F3D-41D2-B57F-1C62040A8D05}" type="pres">
      <dgm:prSet presAssocID="{93D42659-8C51-406B-8CA9-D2F562A7BC6F}" presName="rootText" presStyleLbl="node3" presStyleIdx="0" presStyleCnt="11">
        <dgm:presLayoutVars>
          <dgm:chPref val="3"/>
        </dgm:presLayoutVars>
      </dgm:prSet>
      <dgm:spPr/>
    </dgm:pt>
    <dgm:pt modelId="{9E8E2D81-3FF5-4AB9-ADC8-9B9DC437E7D0}" type="pres">
      <dgm:prSet presAssocID="{93D42659-8C51-406B-8CA9-D2F562A7BC6F}" presName="rootConnector" presStyleLbl="node3" presStyleIdx="0" presStyleCnt="11"/>
      <dgm:spPr/>
    </dgm:pt>
    <dgm:pt modelId="{EE374EEA-BD10-436A-B534-A296AEE31CDC}" type="pres">
      <dgm:prSet presAssocID="{93D42659-8C51-406B-8CA9-D2F562A7BC6F}" presName="hierChild4" presStyleCnt="0"/>
      <dgm:spPr/>
    </dgm:pt>
    <dgm:pt modelId="{357D3B05-331D-459A-9318-61AAF2A64F89}" type="pres">
      <dgm:prSet presAssocID="{93D42659-8C51-406B-8CA9-D2F562A7BC6F}" presName="hierChild5" presStyleCnt="0"/>
      <dgm:spPr/>
    </dgm:pt>
    <dgm:pt modelId="{A759C2EC-6F66-44A1-8EBD-470E441893E8}" type="pres">
      <dgm:prSet presAssocID="{338E0B98-ECDD-4BCA-BB0B-81C4E5C36B75}" presName="Name37" presStyleLbl="parChTrans1D3" presStyleIdx="1" presStyleCnt="11"/>
      <dgm:spPr/>
    </dgm:pt>
    <dgm:pt modelId="{2C087761-87BC-4B0C-A4F1-61E617BBFC15}" type="pres">
      <dgm:prSet presAssocID="{B78DD5B4-F8A0-4081-B4BA-D9F011F00518}" presName="hierRoot2" presStyleCnt="0">
        <dgm:presLayoutVars>
          <dgm:hierBranch val="init"/>
        </dgm:presLayoutVars>
      </dgm:prSet>
      <dgm:spPr/>
    </dgm:pt>
    <dgm:pt modelId="{CCF754AB-12BC-41F2-9EE1-FFC95284997E}" type="pres">
      <dgm:prSet presAssocID="{B78DD5B4-F8A0-4081-B4BA-D9F011F00518}" presName="rootComposite" presStyleCnt="0"/>
      <dgm:spPr/>
    </dgm:pt>
    <dgm:pt modelId="{12D7CA9A-3701-4DEC-9276-090CCFE898EF}" type="pres">
      <dgm:prSet presAssocID="{B78DD5B4-F8A0-4081-B4BA-D9F011F00518}" presName="rootText" presStyleLbl="node3" presStyleIdx="1" presStyleCnt="11">
        <dgm:presLayoutVars>
          <dgm:chPref val="3"/>
        </dgm:presLayoutVars>
      </dgm:prSet>
      <dgm:spPr/>
    </dgm:pt>
    <dgm:pt modelId="{3A6C60E6-2C02-4ADA-84A7-3C728A524915}" type="pres">
      <dgm:prSet presAssocID="{B78DD5B4-F8A0-4081-B4BA-D9F011F00518}" presName="rootConnector" presStyleLbl="node3" presStyleIdx="1" presStyleCnt="11"/>
      <dgm:spPr/>
    </dgm:pt>
    <dgm:pt modelId="{254B1B09-77ED-43F3-924B-B7A61AB2A03C}" type="pres">
      <dgm:prSet presAssocID="{B78DD5B4-F8A0-4081-B4BA-D9F011F00518}" presName="hierChild4" presStyleCnt="0"/>
      <dgm:spPr/>
    </dgm:pt>
    <dgm:pt modelId="{BA618458-7997-442C-BBEB-6920305E1734}" type="pres">
      <dgm:prSet presAssocID="{B78DD5B4-F8A0-4081-B4BA-D9F011F00518}" presName="hierChild5" presStyleCnt="0"/>
      <dgm:spPr/>
    </dgm:pt>
    <dgm:pt modelId="{95B7E449-8126-4E63-94E0-934EC259F171}" type="pres">
      <dgm:prSet presAssocID="{72930501-37E0-4A1B-9DD0-FB6DF27AF4F7}" presName="Name37" presStyleLbl="parChTrans1D3" presStyleIdx="2" presStyleCnt="11"/>
      <dgm:spPr/>
    </dgm:pt>
    <dgm:pt modelId="{A29CAF8B-D317-4508-8A4F-8EAEF2BF04DE}" type="pres">
      <dgm:prSet presAssocID="{73DA9012-2F92-4F45-9721-12BBBA776708}" presName="hierRoot2" presStyleCnt="0">
        <dgm:presLayoutVars>
          <dgm:hierBranch val="init"/>
        </dgm:presLayoutVars>
      </dgm:prSet>
      <dgm:spPr/>
    </dgm:pt>
    <dgm:pt modelId="{4E9E2024-9DF1-40F9-AF71-44BE4B8242DB}" type="pres">
      <dgm:prSet presAssocID="{73DA9012-2F92-4F45-9721-12BBBA776708}" presName="rootComposite" presStyleCnt="0"/>
      <dgm:spPr/>
    </dgm:pt>
    <dgm:pt modelId="{B66009A0-E372-4A9D-A977-DFFCE383BEA0}" type="pres">
      <dgm:prSet presAssocID="{73DA9012-2F92-4F45-9721-12BBBA776708}" presName="rootText" presStyleLbl="node3" presStyleIdx="2" presStyleCnt="11">
        <dgm:presLayoutVars>
          <dgm:chPref val="3"/>
        </dgm:presLayoutVars>
      </dgm:prSet>
      <dgm:spPr/>
    </dgm:pt>
    <dgm:pt modelId="{168B8B49-69CF-4E8D-AD28-D08022EEB7EE}" type="pres">
      <dgm:prSet presAssocID="{73DA9012-2F92-4F45-9721-12BBBA776708}" presName="rootConnector" presStyleLbl="node3" presStyleIdx="2" presStyleCnt="11"/>
      <dgm:spPr/>
    </dgm:pt>
    <dgm:pt modelId="{2228E510-F64C-4B26-BAF4-CA12AF6B4A8B}" type="pres">
      <dgm:prSet presAssocID="{73DA9012-2F92-4F45-9721-12BBBA776708}" presName="hierChild4" presStyleCnt="0"/>
      <dgm:spPr/>
    </dgm:pt>
    <dgm:pt modelId="{B852F6DA-4CEA-44CB-930E-5094C2E7B61B}" type="pres">
      <dgm:prSet presAssocID="{73DA9012-2F92-4F45-9721-12BBBA776708}" presName="hierChild5" presStyleCnt="0"/>
      <dgm:spPr/>
    </dgm:pt>
    <dgm:pt modelId="{64452DF7-8629-46D7-8F11-5559E10CD9DE}" type="pres">
      <dgm:prSet presAssocID="{0C4FB61D-31A1-4A50-A213-46C8FE3B27B1}" presName="Name37" presStyleLbl="parChTrans1D3" presStyleIdx="3" presStyleCnt="11"/>
      <dgm:spPr/>
    </dgm:pt>
    <dgm:pt modelId="{BC5DFDF8-71BD-419B-8A46-AA0DBC60D3E6}" type="pres">
      <dgm:prSet presAssocID="{152B6DF2-9D72-42F4-8E60-05EFA7D2497D}" presName="hierRoot2" presStyleCnt="0">
        <dgm:presLayoutVars>
          <dgm:hierBranch val="init"/>
        </dgm:presLayoutVars>
      </dgm:prSet>
      <dgm:spPr/>
    </dgm:pt>
    <dgm:pt modelId="{79510853-6898-4157-AC3E-3B7B19368696}" type="pres">
      <dgm:prSet presAssocID="{152B6DF2-9D72-42F4-8E60-05EFA7D2497D}" presName="rootComposite" presStyleCnt="0"/>
      <dgm:spPr/>
    </dgm:pt>
    <dgm:pt modelId="{C206C4C4-3C13-4261-8A77-3CFEFFB7FADC}" type="pres">
      <dgm:prSet presAssocID="{152B6DF2-9D72-42F4-8E60-05EFA7D2497D}" presName="rootText" presStyleLbl="node3" presStyleIdx="3" presStyleCnt="11">
        <dgm:presLayoutVars>
          <dgm:chPref val="3"/>
        </dgm:presLayoutVars>
      </dgm:prSet>
      <dgm:spPr/>
    </dgm:pt>
    <dgm:pt modelId="{C2EE0803-C0FC-48D8-9124-E973973D042A}" type="pres">
      <dgm:prSet presAssocID="{152B6DF2-9D72-42F4-8E60-05EFA7D2497D}" presName="rootConnector" presStyleLbl="node3" presStyleIdx="3" presStyleCnt="11"/>
      <dgm:spPr/>
    </dgm:pt>
    <dgm:pt modelId="{55D82831-5191-4DB7-A37F-0145389D795F}" type="pres">
      <dgm:prSet presAssocID="{152B6DF2-9D72-42F4-8E60-05EFA7D2497D}" presName="hierChild4" presStyleCnt="0"/>
      <dgm:spPr/>
    </dgm:pt>
    <dgm:pt modelId="{365C7927-40AA-470B-960F-62E6CCB9E906}" type="pres">
      <dgm:prSet presAssocID="{152B6DF2-9D72-42F4-8E60-05EFA7D2497D}" presName="hierChild5" presStyleCnt="0"/>
      <dgm:spPr/>
    </dgm:pt>
    <dgm:pt modelId="{5F4C0AA5-E6D5-4982-BAE9-D09EA94851DD}" type="pres">
      <dgm:prSet presAssocID="{76EC4706-74B7-4067-BC3B-7FFA274B5D40}" presName="Name37" presStyleLbl="parChTrans1D3" presStyleIdx="4" presStyleCnt="11"/>
      <dgm:spPr/>
    </dgm:pt>
    <dgm:pt modelId="{C2479F9C-84E1-4391-9345-A6134519703F}" type="pres">
      <dgm:prSet presAssocID="{380E9906-A344-473D-96FB-B21682E9AD77}" presName="hierRoot2" presStyleCnt="0">
        <dgm:presLayoutVars>
          <dgm:hierBranch val="init"/>
        </dgm:presLayoutVars>
      </dgm:prSet>
      <dgm:spPr/>
    </dgm:pt>
    <dgm:pt modelId="{0CBEAC95-7C0F-412F-9F31-ABE29756B441}" type="pres">
      <dgm:prSet presAssocID="{380E9906-A344-473D-96FB-B21682E9AD77}" presName="rootComposite" presStyleCnt="0"/>
      <dgm:spPr/>
    </dgm:pt>
    <dgm:pt modelId="{88ABDFD8-31B5-44F6-A895-783A9A4A5427}" type="pres">
      <dgm:prSet presAssocID="{380E9906-A344-473D-96FB-B21682E9AD77}" presName="rootText" presStyleLbl="node3" presStyleIdx="4" presStyleCnt="11">
        <dgm:presLayoutVars>
          <dgm:chPref val="3"/>
        </dgm:presLayoutVars>
      </dgm:prSet>
      <dgm:spPr/>
    </dgm:pt>
    <dgm:pt modelId="{BBB94641-4A14-4B5B-B479-9AAA3A3EB5C7}" type="pres">
      <dgm:prSet presAssocID="{380E9906-A344-473D-96FB-B21682E9AD77}" presName="rootConnector" presStyleLbl="node3" presStyleIdx="4" presStyleCnt="11"/>
      <dgm:spPr/>
    </dgm:pt>
    <dgm:pt modelId="{632CF29B-3D32-4137-A40C-DCAC0E592709}" type="pres">
      <dgm:prSet presAssocID="{380E9906-A344-473D-96FB-B21682E9AD77}" presName="hierChild4" presStyleCnt="0"/>
      <dgm:spPr/>
    </dgm:pt>
    <dgm:pt modelId="{E954FA43-E490-4E39-B8D1-FEDCD4E32C2F}" type="pres">
      <dgm:prSet presAssocID="{380E9906-A344-473D-96FB-B21682E9AD77}" presName="hierChild5" presStyleCnt="0"/>
      <dgm:spPr/>
    </dgm:pt>
    <dgm:pt modelId="{7196F241-96B3-4E59-B8A3-4112DAEB41A9}" type="pres">
      <dgm:prSet presAssocID="{8737ECE7-8DDB-47B0-90CF-A5753DD7A3D8}" presName="Name37" presStyleLbl="parChTrans1D3" presStyleIdx="5" presStyleCnt="11"/>
      <dgm:spPr/>
    </dgm:pt>
    <dgm:pt modelId="{AFF24F6D-4BA4-412F-BB97-BB38148C9BDC}" type="pres">
      <dgm:prSet presAssocID="{F3C36FDB-BFFE-43BC-AB77-9BFD330ED1AC}" presName="hierRoot2" presStyleCnt="0">
        <dgm:presLayoutVars>
          <dgm:hierBranch val="init"/>
        </dgm:presLayoutVars>
      </dgm:prSet>
      <dgm:spPr/>
    </dgm:pt>
    <dgm:pt modelId="{1E127CEA-962A-4A14-9819-9917B70D7FA5}" type="pres">
      <dgm:prSet presAssocID="{F3C36FDB-BFFE-43BC-AB77-9BFD330ED1AC}" presName="rootComposite" presStyleCnt="0"/>
      <dgm:spPr/>
    </dgm:pt>
    <dgm:pt modelId="{FBE1831D-5994-4268-A155-7CDD009B6F43}" type="pres">
      <dgm:prSet presAssocID="{F3C36FDB-BFFE-43BC-AB77-9BFD330ED1AC}" presName="rootText" presStyleLbl="node3" presStyleIdx="5" presStyleCnt="11">
        <dgm:presLayoutVars>
          <dgm:chPref val="3"/>
        </dgm:presLayoutVars>
      </dgm:prSet>
      <dgm:spPr/>
    </dgm:pt>
    <dgm:pt modelId="{078529F4-C446-4BAA-81AE-452BCB43A2E9}" type="pres">
      <dgm:prSet presAssocID="{F3C36FDB-BFFE-43BC-AB77-9BFD330ED1AC}" presName="rootConnector" presStyleLbl="node3" presStyleIdx="5" presStyleCnt="11"/>
      <dgm:spPr/>
    </dgm:pt>
    <dgm:pt modelId="{9B97E27A-4CAF-4C3E-9D01-040654791325}" type="pres">
      <dgm:prSet presAssocID="{F3C36FDB-BFFE-43BC-AB77-9BFD330ED1AC}" presName="hierChild4" presStyleCnt="0"/>
      <dgm:spPr/>
    </dgm:pt>
    <dgm:pt modelId="{ADF2847C-B5B3-4546-9FD4-4074E1B73ADC}" type="pres">
      <dgm:prSet presAssocID="{F3C36FDB-BFFE-43BC-AB77-9BFD330ED1AC}" presName="hierChild5" presStyleCnt="0"/>
      <dgm:spPr/>
    </dgm:pt>
    <dgm:pt modelId="{A3F6FC94-85F7-4EB9-A838-EAD7C4FB38BF}" type="pres">
      <dgm:prSet presAssocID="{BE0EA87E-3B03-42CB-BDE1-9CF439499EF3}" presName="hierChild5" presStyleCnt="0"/>
      <dgm:spPr/>
    </dgm:pt>
    <dgm:pt modelId="{9C1A7997-DAC5-4760-8B10-13CF15D1D460}" type="pres">
      <dgm:prSet presAssocID="{D5435F08-54A8-4B17-B148-003660B04E1E}" presName="Name37" presStyleLbl="parChTrans1D2" presStyleIdx="1" presStyleCnt="5"/>
      <dgm:spPr/>
    </dgm:pt>
    <dgm:pt modelId="{25871071-7F0E-45D8-9C66-B55D2779E03E}" type="pres">
      <dgm:prSet presAssocID="{CBC78BD6-196B-4CF0-A586-80D79F3EE7D9}" presName="hierRoot2" presStyleCnt="0">
        <dgm:presLayoutVars>
          <dgm:hierBranch val="init"/>
        </dgm:presLayoutVars>
      </dgm:prSet>
      <dgm:spPr/>
    </dgm:pt>
    <dgm:pt modelId="{D3128067-5DFB-4FF0-890E-D06CFB849B37}" type="pres">
      <dgm:prSet presAssocID="{CBC78BD6-196B-4CF0-A586-80D79F3EE7D9}" presName="rootComposite" presStyleCnt="0"/>
      <dgm:spPr/>
    </dgm:pt>
    <dgm:pt modelId="{FAE071F2-8088-4440-B17E-1C4B82B47C5C}" type="pres">
      <dgm:prSet presAssocID="{CBC78BD6-196B-4CF0-A586-80D79F3EE7D9}" presName="rootText" presStyleLbl="node2" presStyleIdx="1" presStyleCnt="5">
        <dgm:presLayoutVars>
          <dgm:chPref val="3"/>
        </dgm:presLayoutVars>
      </dgm:prSet>
      <dgm:spPr/>
    </dgm:pt>
    <dgm:pt modelId="{1D4DD4C8-C474-4CA0-B75E-E0128C004AD6}" type="pres">
      <dgm:prSet presAssocID="{CBC78BD6-196B-4CF0-A586-80D79F3EE7D9}" presName="rootConnector" presStyleLbl="node2" presStyleIdx="1" presStyleCnt="5"/>
      <dgm:spPr/>
    </dgm:pt>
    <dgm:pt modelId="{776CF875-B2FE-401A-8833-CB4C77AD2A76}" type="pres">
      <dgm:prSet presAssocID="{CBC78BD6-196B-4CF0-A586-80D79F3EE7D9}" presName="hierChild4" presStyleCnt="0"/>
      <dgm:spPr/>
    </dgm:pt>
    <dgm:pt modelId="{04E8483B-5906-4789-8E91-CE9EF72C3911}" type="pres">
      <dgm:prSet presAssocID="{1B6A1CC3-7124-4511-9EAE-AEE204751C64}" presName="Name37" presStyleLbl="parChTrans1D3" presStyleIdx="6" presStyleCnt="11"/>
      <dgm:spPr/>
    </dgm:pt>
    <dgm:pt modelId="{D4C763ED-8810-4DC6-8C02-729BD82A1029}" type="pres">
      <dgm:prSet presAssocID="{2A85C824-F29C-4130-AF12-176BE0553B98}" presName="hierRoot2" presStyleCnt="0">
        <dgm:presLayoutVars>
          <dgm:hierBranch val="init"/>
        </dgm:presLayoutVars>
      </dgm:prSet>
      <dgm:spPr/>
    </dgm:pt>
    <dgm:pt modelId="{F83D93A9-7BFB-4385-A627-BCA9CC0592DF}" type="pres">
      <dgm:prSet presAssocID="{2A85C824-F29C-4130-AF12-176BE0553B98}" presName="rootComposite" presStyleCnt="0"/>
      <dgm:spPr/>
    </dgm:pt>
    <dgm:pt modelId="{46EF1835-B3A1-44C2-9FC9-BEEB7969F7B4}" type="pres">
      <dgm:prSet presAssocID="{2A85C824-F29C-4130-AF12-176BE0553B98}" presName="rootText" presStyleLbl="node3" presStyleIdx="6" presStyleCnt="11">
        <dgm:presLayoutVars>
          <dgm:chPref val="3"/>
        </dgm:presLayoutVars>
      </dgm:prSet>
      <dgm:spPr/>
    </dgm:pt>
    <dgm:pt modelId="{66B78F9F-A31E-4BE5-8B74-19C8E3555C02}" type="pres">
      <dgm:prSet presAssocID="{2A85C824-F29C-4130-AF12-176BE0553B98}" presName="rootConnector" presStyleLbl="node3" presStyleIdx="6" presStyleCnt="11"/>
      <dgm:spPr/>
    </dgm:pt>
    <dgm:pt modelId="{093F0282-6FA2-42B2-8050-20F8EF7A1A07}" type="pres">
      <dgm:prSet presAssocID="{2A85C824-F29C-4130-AF12-176BE0553B98}" presName="hierChild4" presStyleCnt="0"/>
      <dgm:spPr/>
    </dgm:pt>
    <dgm:pt modelId="{607D98CA-0A35-4530-8A31-13D4B212382A}" type="pres">
      <dgm:prSet presAssocID="{2A85C824-F29C-4130-AF12-176BE0553B98}" presName="hierChild5" presStyleCnt="0"/>
      <dgm:spPr/>
    </dgm:pt>
    <dgm:pt modelId="{F9EB827E-C91D-4CF0-8CAC-08AB531CE9C7}" type="pres">
      <dgm:prSet presAssocID="{0A2C91DE-7879-4D8B-8533-8404D8D0ABED}" presName="Name37" presStyleLbl="parChTrans1D3" presStyleIdx="7" presStyleCnt="11"/>
      <dgm:spPr/>
    </dgm:pt>
    <dgm:pt modelId="{15F6E5BA-7E5F-4D6C-91D0-3E1632D0E85A}" type="pres">
      <dgm:prSet presAssocID="{92F888D7-015E-4315-BC7D-331B7FF56653}" presName="hierRoot2" presStyleCnt="0">
        <dgm:presLayoutVars>
          <dgm:hierBranch val="init"/>
        </dgm:presLayoutVars>
      </dgm:prSet>
      <dgm:spPr/>
    </dgm:pt>
    <dgm:pt modelId="{8DB37991-5CAF-40A0-98A6-C46A85798749}" type="pres">
      <dgm:prSet presAssocID="{92F888D7-015E-4315-BC7D-331B7FF56653}" presName="rootComposite" presStyleCnt="0"/>
      <dgm:spPr/>
    </dgm:pt>
    <dgm:pt modelId="{90BB508F-2F5C-4BE1-8C2F-A4BC11F1FAED}" type="pres">
      <dgm:prSet presAssocID="{92F888D7-015E-4315-BC7D-331B7FF56653}" presName="rootText" presStyleLbl="node3" presStyleIdx="7" presStyleCnt="11">
        <dgm:presLayoutVars>
          <dgm:chPref val="3"/>
        </dgm:presLayoutVars>
      </dgm:prSet>
      <dgm:spPr/>
    </dgm:pt>
    <dgm:pt modelId="{34B81037-AB27-4E47-B7DC-EC5392548BDA}" type="pres">
      <dgm:prSet presAssocID="{92F888D7-015E-4315-BC7D-331B7FF56653}" presName="rootConnector" presStyleLbl="node3" presStyleIdx="7" presStyleCnt="11"/>
      <dgm:spPr/>
    </dgm:pt>
    <dgm:pt modelId="{9C1E0DFB-D262-4376-AF0A-84B78A5A15C9}" type="pres">
      <dgm:prSet presAssocID="{92F888D7-015E-4315-BC7D-331B7FF56653}" presName="hierChild4" presStyleCnt="0"/>
      <dgm:spPr/>
    </dgm:pt>
    <dgm:pt modelId="{76A0FE48-68A0-421F-90F6-BC73C7052C2F}" type="pres">
      <dgm:prSet presAssocID="{92F888D7-015E-4315-BC7D-331B7FF56653}" presName="hierChild5" presStyleCnt="0"/>
      <dgm:spPr/>
    </dgm:pt>
    <dgm:pt modelId="{CA5799BC-992F-4450-B57C-3D0EE230B8A8}" type="pres">
      <dgm:prSet presAssocID="{522B52E6-66EE-48F7-A2E0-5B9ED85836C1}" presName="Name37" presStyleLbl="parChTrans1D3" presStyleIdx="8" presStyleCnt="11"/>
      <dgm:spPr/>
    </dgm:pt>
    <dgm:pt modelId="{7FA1EAB3-F129-4E5F-A140-A2AEFAD705B5}" type="pres">
      <dgm:prSet presAssocID="{A4B467DB-50AC-4612-811C-EF6148B6AE00}" presName="hierRoot2" presStyleCnt="0">
        <dgm:presLayoutVars>
          <dgm:hierBranch val="init"/>
        </dgm:presLayoutVars>
      </dgm:prSet>
      <dgm:spPr/>
    </dgm:pt>
    <dgm:pt modelId="{AB8A2591-8CB2-4D05-B882-5A2E68426089}" type="pres">
      <dgm:prSet presAssocID="{A4B467DB-50AC-4612-811C-EF6148B6AE00}" presName="rootComposite" presStyleCnt="0"/>
      <dgm:spPr/>
    </dgm:pt>
    <dgm:pt modelId="{CE28416B-74A5-40B7-8764-5F3FFA5E6294}" type="pres">
      <dgm:prSet presAssocID="{A4B467DB-50AC-4612-811C-EF6148B6AE00}" presName="rootText" presStyleLbl="node3" presStyleIdx="8" presStyleCnt="11">
        <dgm:presLayoutVars>
          <dgm:chPref val="3"/>
        </dgm:presLayoutVars>
      </dgm:prSet>
      <dgm:spPr/>
    </dgm:pt>
    <dgm:pt modelId="{FAD68312-87A3-4B37-9C0A-77EEF2E9CAD7}" type="pres">
      <dgm:prSet presAssocID="{A4B467DB-50AC-4612-811C-EF6148B6AE00}" presName="rootConnector" presStyleLbl="node3" presStyleIdx="8" presStyleCnt="11"/>
      <dgm:spPr/>
    </dgm:pt>
    <dgm:pt modelId="{63E10DA4-1090-4149-B327-81F0D029B9FB}" type="pres">
      <dgm:prSet presAssocID="{A4B467DB-50AC-4612-811C-EF6148B6AE00}" presName="hierChild4" presStyleCnt="0"/>
      <dgm:spPr/>
    </dgm:pt>
    <dgm:pt modelId="{1553FA57-463F-4980-96B0-E89C97553D8E}" type="pres">
      <dgm:prSet presAssocID="{A4B467DB-50AC-4612-811C-EF6148B6AE00}" presName="hierChild5" presStyleCnt="0"/>
      <dgm:spPr/>
    </dgm:pt>
    <dgm:pt modelId="{16F90786-AA12-408A-8573-380AFC2F64DE}" type="pres">
      <dgm:prSet presAssocID="{CBC78BD6-196B-4CF0-A586-80D79F3EE7D9}" presName="hierChild5" presStyleCnt="0"/>
      <dgm:spPr/>
    </dgm:pt>
    <dgm:pt modelId="{B498F688-7800-46DC-9444-9BA5B97FE021}" type="pres">
      <dgm:prSet presAssocID="{B9B187AA-18E0-41AC-AA4E-0BE19E241AEC}" presName="Name37" presStyleLbl="parChTrans1D2" presStyleIdx="2" presStyleCnt="5"/>
      <dgm:spPr/>
    </dgm:pt>
    <dgm:pt modelId="{E9D5A972-F810-40EB-9D2E-8D8443C047B4}" type="pres">
      <dgm:prSet presAssocID="{E4408AD7-BF55-4F21-B864-B2660C1FE405}" presName="hierRoot2" presStyleCnt="0">
        <dgm:presLayoutVars>
          <dgm:hierBranch val="init"/>
        </dgm:presLayoutVars>
      </dgm:prSet>
      <dgm:spPr/>
    </dgm:pt>
    <dgm:pt modelId="{B6448AFC-A7EA-4039-94DA-4333D295214D}" type="pres">
      <dgm:prSet presAssocID="{E4408AD7-BF55-4F21-B864-B2660C1FE405}" presName="rootComposite" presStyleCnt="0"/>
      <dgm:spPr/>
    </dgm:pt>
    <dgm:pt modelId="{E3B9348F-E790-4C1E-A0C5-D6BB6B90EB0D}" type="pres">
      <dgm:prSet presAssocID="{E4408AD7-BF55-4F21-B864-B2660C1FE405}" presName="rootText" presStyleLbl="node2" presStyleIdx="2" presStyleCnt="5">
        <dgm:presLayoutVars>
          <dgm:chPref val="3"/>
        </dgm:presLayoutVars>
      </dgm:prSet>
      <dgm:spPr/>
    </dgm:pt>
    <dgm:pt modelId="{C5AE22E5-64F4-4DFF-A923-45B21B1609BE}" type="pres">
      <dgm:prSet presAssocID="{E4408AD7-BF55-4F21-B864-B2660C1FE405}" presName="rootConnector" presStyleLbl="node2" presStyleIdx="2" presStyleCnt="5"/>
      <dgm:spPr/>
    </dgm:pt>
    <dgm:pt modelId="{0C7F718D-DAA3-4243-8A11-226A873C05AE}" type="pres">
      <dgm:prSet presAssocID="{E4408AD7-BF55-4F21-B864-B2660C1FE405}" presName="hierChild4" presStyleCnt="0"/>
      <dgm:spPr/>
    </dgm:pt>
    <dgm:pt modelId="{98571B04-A341-41C4-BF05-A5A0FA76DC35}" type="pres">
      <dgm:prSet presAssocID="{9996BA7D-0828-4059-8ACE-34AA846CA23F}" presName="Name37" presStyleLbl="parChTrans1D3" presStyleIdx="9" presStyleCnt="11"/>
      <dgm:spPr/>
    </dgm:pt>
    <dgm:pt modelId="{CDA65B1A-1D5E-49BD-BC66-1FA736860B11}" type="pres">
      <dgm:prSet presAssocID="{F25DE82C-E651-401B-8F9C-1B4D658B2E3B}" presName="hierRoot2" presStyleCnt="0">
        <dgm:presLayoutVars>
          <dgm:hierBranch val="init"/>
        </dgm:presLayoutVars>
      </dgm:prSet>
      <dgm:spPr/>
    </dgm:pt>
    <dgm:pt modelId="{068FF3DD-5318-4BAE-94AC-FB7F9F2A0363}" type="pres">
      <dgm:prSet presAssocID="{F25DE82C-E651-401B-8F9C-1B4D658B2E3B}" presName="rootComposite" presStyleCnt="0"/>
      <dgm:spPr/>
    </dgm:pt>
    <dgm:pt modelId="{9E6B4EBF-D546-49EA-9F28-11C24B1A7FB9}" type="pres">
      <dgm:prSet presAssocID="{F25DE82C-E651-401B-8F9C-1B4D658B2E3B}" presName="rootText" presStyleLbl="node3" presStyleIdx="9" presStyleCnt="11">
        <dgm:presLayoutVars>
          <dgm:chPref val="3"/>
        </dgm:presLayoutVars>
      </dgm:prSet>
      <dgm:spPr/>
    </dgm:pt>
    <dgm:pt modelId="{5F33B381-93E7-44DF-BD11-6B501199C744}" type="pres">
      <dgm:prSet presAssocID="{F25DE82C-E651-401B-8F9C-1B4D658B2E3B}" presName="rootConnector" presStyleLbl="node3" presStyleIdx="9" presStyleCnt="11"/>
      <dgm:spPr/>
    </dgm:pt>
    <dgm:pt modelId="{C87DCADE-779F-4493-93E7-C370306D3781}" type="pres">
      <dgm:prSet presAssocID="{F25DE82C-E651-401B-8F9C-1B4D658B2E3B}" presName="hierChild4" presStyleCnt="0"/>
      <dgm:spPr/>
    </dgm:pt>
    <dgm:pt modelId="{515437C0-5C39-423B-8A78-6A4654DF3622}" type="pres">
      <dgm:prSet presAssocID="{F25DE82C-E651-401B-8F9C-1B4D658B2E3B}" presName="hierChild5" presStyleCnt="0"/>
      <dgm:spPr/>
    </dgm:pt>
    <dgm:pt modelId="{B3BF5778-943D-47BF-B86F-3BDA18E318A5}" type="pres">
      <dgm:prSet presAssocID="{84E0EC6A-7F04-4E3C-AC1D-CA445CADD6DB}" presName="Name37" presStyleLbl="parChTrans1D3" presStyleIdx="10" presStyleCnt="11"/>
      <dgm:spPr/>
    </dgm:pt>
    <dgm:pt modelId="{6BA699CD-DFE0-4FE1-98FA-183CA683A0C6}" type="pres">
      <dgm:prSet presAssocID="{4CA1D49A-FD25-4F04-803D-871DF825A847}" presName="hierRoot2" presStyleCnt="0">
        <dgm:presLayoutVars>
          <dgm:hierBranch val="init"/>
        </dgm:presLayoutVars>
      </dgm:prSet>
      <dgm:spPr/>
    </dgm:pt>
    <dgm:pt modelId="{FA037B40-FAE9-4ECD-ADFA-1AC87D84D9F0}" type="pres">
      <dgm:prSet presAssocID="{4CA1D49A-FD25-4F04-803D-871DF825A847}" presName="rootComposite" presStyleCnt="0"/>
      <dgm:spPr/>
    </dgm:pt>
    <dgm:pt modelId="{4A4E1F49-F0E4-446D-8A0E-BAC3166C0C66}" type="pres">
      <dgm:prSet presAssocID="{4CA1D49A-FD25-4F04-803D-871DF825A847}" presName="rootText" presStyleLbl="node3" presStyleIdx="10" presStyleCnt="11">
        <dgm:presLayoutVars>
          <dgm:chPref val="3"/>
        </dgm:presLayoutVars>
      </dgm:prSet>
      <dgm:spPr/>
    </dgm:pt>
    <dgm:pt modelId="{A7C594BE-3FA8-4DD5-AB3D-24BE463B3D3A}" type="pres">
      <dgm:prSet presAssocID="{4CA1D49A-FD25-4F04-803D-871DF825A847}" presName="rootConnector" presStyleLbl="node3" presStyleIdx="10" presStyleCnt="11"/>
      <dgm:spPr/>
    </dgm:pt>
    <dgm:pt modelId="{6727644F-F8F9-4FAB-9591-4976B6B9B4DF}" type="pres">
      <dgm:prSet presAssocID="{4CA1D49A-FD25-4F04-803D-871DF825A847}" presName="hierChild4" presStyleCnt="0"/>
      <dgm:spPr/>
    </dgm:pt>
    <dgm:pt modelId="{B575B31A-AD0B-490C-A1D6-6E2806DED91B}" type="pres">
      <dgm:prSet presAssocID="{4CA1D49A-FD25-4F04-803D-871DF825A847}" presName="hierChild5" presStyleCnt="0"/>
      <dgm:spPr/>
    </dgm:pt>
    <dgm:pt modelId="{F04324A8-80E8-4B18-9E56-E85BDB1B5039}" type="pres">
      <dgm:prSet presAssocID="{E4408AD7-BF55-4F21-B864-B2660C1FE405}" presName="hierChild5" presStyleCnt="0"/>
      <dgm:spPr/>
    </dgm:pt>
    <dgm:pt modelId="{88773B23-D269-412F-B03A-684D4A210CBF}" type="pres">
      <dgm:prSet presAssocID="{11D686DD-71CE-4820-ACD6-4DB6C9A028C2}" presName="Name37" presStyleLbl="parChTrans1D2" presStyleIdx="3" presStyleCnt="5"/>
      <dgm:spPr/>
    </dgm:pt>
    <dgm:pt modelId="{E0491BD1-B9F9-4D87-B240-BE26AA176D8A}" type="pres">
      <dgm:prSet presAssocID="{FAF95786-7739-4778-99F0-D008B48091C3}" presName="hierRoot2" presStyleCnt="0">
        <dgm:presLayoutVars>
          <dgm:hierBranch val="init"/>
        </dgm:presLayoutVars>
      </dgm:prSet>
      <dgm:spPr/>
    </dgm:pt>
    <dgm:pt modelId="{7886BB0F-FC69-4B9D-8C1A-4A7C4DB71D12}" type="pres">
      <dgm:prSet presAssocID="{FAF95786-7739-4778-99F0-D008B48091C3}" presName="rootComposite" presStyleCnt="0"/>
      <dgm:spPr/>
    </dgm:pt>
    <dgm:pt modelId="{FCA852BD-B9D3-431A-9E40-8DA05B6096D2}" type="pres">
      <dgm:prSet presAssocID="{FAF95786-7739-4778-99F0-D008B48091C3}" presName="rootText" presStyleLbl="node2" presStyleIdx="3" presStyleCnt="5">
        <dgm:presLayoutVars>
          <dgm:chPref val="3"/>
        </dgm:presLayoutVars>
      </dgm:prSet>
      <dgm:spPr/>
    </dgm:pt>
    <dgm:pt modelId="{4801AD0F-2C8C-4CCA-BFCB-96756E2D0C04}" type="pres">
      <dgm:prSet presAssocID="{FAF95786-7739-4778-99F0-D008B48091C3}" presName="rootConnector" presStyleLbl="node2" presStyleIdx="3" presStyleCnt="5"/>
      <dgm:spPr/>
    </dgm:pt>
    <dgm:pt modelId="{61248898-845D-44FE-886F-CBAD91AAA0F4}" type="pres">
      <dgm:prSet presAssocID="{FAF95786-7739-4778-99F0-D008B48091C3}" presName="hierChild4" presStyleCnt="0"/>
      <dgm:spPr/>
    </dgm:pt>
    <dgm:pt modelId="{7D6CF478-84B9-4472-9663-A02C2692AF65}" type="pres">
      <dgm:prSet presAssocID="{FAF95786-7739-4778-99F0-D008B48091C3}" presName="hierChild5" presStyleCnt="0"/>
      <dgm:spPr/>
    </dgm:pt>
    <dgm:pt modelId="{8D6347B0-9D69-4A59-8223-34E697FF4081}" type="pres">
      <dgm:prSet presAssocID="{25DAF4BF-EE66-401C-85F3-510200EA8BE6}" presName="Name37" presStyleLbl="parChTrans1D2" presStyleIdx="4" presStyleCnt="5"/>
      <dgm:spPr/>
    </dgm:pt>
    <dgm:pt modelId="{3CE81C49-225D-46A5-BAA6-9C6F698669B9}" type="pres">
      <dgm:prSet presAssocID="{1318CC95-F6CD-4E17-ACF4-FBDD25E96F46}" presName="hierRoot2" presStyleCnt="0">
        <dgm:presLayoutVars>
          <dgm:hierBranch val="init"/>
        </dgm:presLayoutVars>
      </dgm:prSet>
      <dgm:spPr/>
    </dgm:pt>
    <dgm:pt modelId="{2750F826-FFC9-4CA0-ACEE-CFF45365DA37}" type="pres">
      <dgm:prSet presAssocID="{1318CC95-F6CD-4E17-ACF4-FBDD25E96F46}" presName="rootComposite" presStyleCnt="0"/>
      <dgm:spPr/>
    </dgm:pt>
    <dgm:pt modelId="{9125A4DB-A773-413F-8BB2-9D50D45A231B}" type="pres">
      <dgm:prSet presAssocID="{1318CC95-F6CD-4E17-ACF4-FBDD25E96F46}" presName="rootText" presStyleLbl="node2" presStyleIdx="4" presStyleCnt="5">
        <dgm:presLayoutVars>
          <dgm:chPref val="3"/>
        </dgm:presLayoutVars>
      </dgm:prSet>
      <dgm:spPr/>
    </dgm:pt>
    <dgm:pt modelId="{D6034817-20BC-4D6D-AE9C-1E8028F14BA4}" type="pres">
      <dgm:prSet presAssocID="{1318CC95-F6CD-4E17-ACF4-FBDD25E96F46}" presName="rootConnector" presStyleLbl="node2" presStyleIdx="4" presStyleCnt="5"/>
      <dgm:spPr/>
    </dgm:pt>
    <dgm:pt modelId="{8765E56D-C4F4-414B-A21A-D9CC0D84B11A}" type="pres">
      <dgm:prSet presAssocID="{1318CC95-F6CD-4E17-ACF4-FBDD25E96F46}" presName="hierChild4" presStyleCnt="0"/>
      <dgm:spPr/>
    </dgm:pt>
    <dgm:pt modelId="{ED9EF4D4-B40C-4E64-8E8D-5B164B2DBA4F}" type="pres">
      <dgm:prSet presAssocID="{1318CC95-F6CD-4E17-ACF4-FBDD25E96F46}" presName="hierChild5" presStyleCnt="0"/>
      <dgm:spPr/>
    </dgm:pt>
    <dgm:pt modelId="{43D5B1BF-72CA-46F7-9B8D-02EDA4B5C091}" type="pres">
      <dgm:prSet presAssocID="{F3F2C6A1-9B99-41F7-8A05-05A0166A65BA}" presName="hierChild3" presStyleCnt="0"/>
      <dgm:spPr/>
    </dgm:pt>
  </dgm:ptLst>
  <dgm:cxnLst>
    <dgm:cxn modelId="{EC5EDA01-2894-4231-BF69-E4AD064CED0C}" type="presOf" srcId="{F25DE82C-E651-401B-8F9C-1B4D658B2E3B}" destId="{9E6B4EBF-D546-49EA-9F28-11C24B1A7FB9}" srcOrd="0" destOrd="0" presId="urn:microsoft.com/office/officeart/2005/8/layout/orgChart1"/>
    <dgm:cxn modelId="{0486CA05-1895-4E98-B105-3A95EA7E180A}" type="presOf" srcId="{F25DE82C-E651-401B-8F9C-1B4D658B2E3B}" destId="{5F33B381-93E7-44DF-BD11-6B501199C744}" srcOrd="1" destOrd="0" presId="urn:microsoft.com/office/officeart/2005/8/layout/orgChart1"/>
    <dgm:cxn modelId="{91B73309-6147-4A7C-95CD-B10D3B93945A}" type="presOf" srcId="{76EC4706-74B7-4067-BC3B-7FFA274B5D40}" destId="{5F4C0AA5-E6D5-4982-BAE9-D09EA94851DD}" srcOrd="0" destOrd="0" presId="urn:microsoft.com/office/officeart/2005/8/layout/orgChart1"/>
    <dgm:cxn modelId="{9341DA09-6B2D-4DB5-B7E8-EE11D7DA16D6}" type="presOf" srcId="{F3F2C6A1-9B99-41F7-8A05-05A0166A65BA}" destId="{59C2F421-2CC0-43A8-B2BB-966409DFA9CC}" srcOrd="1" destOrd="0" presId="urn:microsoft.com/office/officeart/2005/8/layout/orgChart1"/>
    <dgm:cxn modelId="{F9CC770C-6DEA-4549-A9BA-A7AED9282CBF}" type="presOf" srcId="{92F888D7-015E-4315-BC7D-331B7FF56653}" destId="{90BB508F-2F5C-4BE1-8C2F-A4BC11F1FAED}" srcOrd="0" destOrd="0" presId="urn:microsoft.com/office/officeart/2005/8/layout/orgChart1"/>
    <dgm:cxn modelId="{CDCD840C-BBFE-4742-9A8C-77F2202F2346}" type="presOf" srcId="{11D686DD-71CE-4820-ACD6-4DB6C9A028C2}" destId="{88773B23-D269-412F-B03A-684D4A210CBF}" srcOrd="0" destOrd="0" presId="urn:microsoft.com/office/officeart/2005/8/layout/orgChart1"/>
    <dgm:cxn modelId="{26EC2E18-9979-4866-AA24-BC269E73A038}" type="presOf" srcId="{0C4FB61D-31A1-4A50-A213-46C8FE3B27B1}" destId="{64452DF7-8629-46D7-8F11-5559E10CD9DE}" srcOrd="0" destOrd="0" presId="urn:microsoft.com/office/officeart/2005/8/layout/orgChart1"/>
    <dgm:cxn modelId="{31917718-1C5D-401C-A662-3138332ECB80}" type="presOf" srcId="{93D42659-8C51-406B-8CA9-D2F562A7BC6F}" destId="{9E8E2D81-3FF5-4AB9-ADC8-9B9DC437E7D0}" srcOrd="1" destOrd="0" presId="urn:microsoft.com/office/officeart/2005/8/layout/orgChart1"/>
    <dgm:cxn modelId="{E5E0691D-42A9-4DEB-AA00-7CC2D90E554A}" type="presOf" srcId="{E4408AD7-BF55-4F21-B864-B2660C1FE405}" destId="{C5AE22E5-64F4-4DFF-A923-45B21B1609BE}" srcOrd="1" destOrd="0" presId="urn:microsoft.com/office/officeart/2005/8/layout/orgChart1"/>
    <dgm:cxn modelId="{0853E120-3966-43D4-83BA-303CB5F132E3}" type="presOf" srcId="{2A85C824-F29C-4130-AF12-176BE0553B98}" destId="{66B78F9F-A31E-4BE5-8B74-19C8E3555C02}" srcOrd="1" destOrd="0" presId="urn:microsoft.com/office/officeart/2005/8/layout/orgChart1"/>
    <dgm:cxn modelId="{C3639528-8E39-416F-811A-FEFB56F3B197}" type="presOf" srcId="{F3C36FDB-BFFE-43BC-AB77-9BFD330ED1AC}" destId="{078529F4-C446-4BAA-81AE-452BCB43A2E9}" srcOrd="1" destOrd="0" presId="urn:microsoft.com/office/officeart/2005/8/layout/orgChart1"/>
    <dgm:cxn modelId="{D09FF528-BE93-411A-B736-68A127C8815C}" type="presOf" srcId="{CBC78BD6-196B-4CF0-A586-80D79F3EE7D9}" destId="{1D4DD4C8-C474-4CA0-B75E-E0128C004AD6}" srcOrd="1" destOrd="0" presId="urn:microsoft.com/office/officeart/2005/8/layout/orgChart1"/>
    <dgm:cxn modelId="{D8FC492C-2991-4B0B-8001-0D4854352E99}" type="presOf" srcId="{B78DD5B4-F8A0-4081-B4BA-D9F011F00518}" destId="{12D7CA9A-3701-4DEC-9276-090CCFE898EF}" srcOrd="0" destOrd="0" presId="urn:microsoft.com/office/officeart/2005/8/layout/orgChart1"/>
    <dgm:cxn modelId="{804A6132-49D1-4FC6-811C-F129C4BAEFC7}" type="presOf" srcId="{1B6A1CC3-7124-4511-9EAE-AEE204751C64}" destId="{04E8483B-5906-4789-8E91-CE9EF72C3911}" srcOrd="0" destOrd="0" presId="urn:microsoft.com/office/officeart/2005/8/layout/orgChart1"/>
    <dgm:cxn modelId="{F3E0A53E-05DB-47AF-99A7-DE8F99193858}" srcId="{BE0EA87E-3B03-42CB-BDE1-9CF439499EF3}" destId="{93D42659-8C51-406B-8CA9-D2F562A7BC6F}" srcOrd="0" destOrd="0" parTransId="{FD88CE52-D906-4812-90AA-2F5026904BE1}" sibTransId="{9EC6D330-3C39-4213-A916-CF7048E0BC8D}"/>
    <dgm:cxn modelId="{F8D9DD3E-9479-49EE-9657-9978201EFD83}" srcId="{BE0EA87E-3B03-42CB-BDE1-9CF439499EF3}" destId="{152B6DF2-9D72-42F4-8E60-05EFA7D2497D}" srcOrd="3" destOrd="0" parTransId="{0C4FB61D-31A1-4A50-A213-46C8FE3B27B1}" sibTransId="{0A0D0A7B-970F-49CE-B96F-F364E86A398F}"/>
    <dgm:cxn modelId="{C4F0645E-6208-4773-9D2E-992124F8B900}" type="presOf" srcId="{FAF95786-7739-4778-99F0-D008B48091C3}" destId="{4801AD0F-2C8C-4CCA-BFCB-96756E2D0C04}" srcOrd="1" destOrd="0" presId="urn:microsoft.com/office/officeart/2005/8/layout/orgChart1"/>
    <dgm:cxn modelId="{76BB3A60-92D3-4527-ACC6-7EA1700D2E74}" type="presOf" srcId="{338E0B98-ECDD-4BCA-BB0B-81C4E5C36B75}" destId="{A759C2EC-6F66-44A1-8EBD-470E441893E8}" srcOrd="0" destOrd="0" presId="urn:microsoft.com/office/officeart/2005/8/layout/orgChart1"/>
    <dgm:cxn modelId="{CD8B0242-4AEF-4413-862A-5DC782E141E3}" type="presOf" srcId="{CBC78BD6-196B-4CF0-A586-80D79F3EE7D9}" destId="{FAE071F2-8088-4440-B17E-1C4B82B47C5C}" srcOrd="0" destOrd="0" presId="urn:microsoft.com/office/officeart/2005/8/layout/orgChart1"/>
    <dgm:cxn modelId="{F0559442-C8D0-4C5D-B4FA-6726B423D876}" srcId="{E4408AD7-BF55-4F21-B864-B2660C1FE405}" destId="{F25DE82C-E651-401B-8F9C-1B4D658B2E3B}" srcOrd="0" destOrd="0" parTransId="{9996BA7D-0828-4059-8ACE-34AA846CA23F}" sibTransId="{861665A3-EB9E-4CFB-A3DD-8C6014494FF8}"/>
    <dgm:cxn modelId="{27BFE764-AD24-411B-A39C-4750009FCB55}" type="presOf" srcId="{73DA9012-2F92-4F45-9721-12BBBA776708}" destId="{168B8B49-69CF-4E8D-AD28-D08022EEB7EE}" srcOrd="1" destOrd="0" presId="urn:microsoft.com/office/officeart/2005/8/layout/orgChart1"/>
    <dgm:cxn modelId="{43E20F46-3461-4B51-B8C3-667BDC0A514F}" type="presOf" srcId="{A4B467DB-50AC-4612-811C-EF6148B6AE00}" destId="{CE28416B-74A5-40B7-8764-5F3FFA5E6294}" srcOrd="0" destOrd="0" presId="urn:microsoft.com/office/officeart/2005/8/layout/orgChart1"/>
    <dgm:cxn modelId="{40038D67-28E8-485B-BBB4-BED916FED0A5}" type="presOf" srcId="{4CA1D49A-FD25-4F04-803D-871DF825A847}" destId="{A7C594BE-3FA8-4DD5-AB3D-24BE463B3D3A}" srcOrd="1" destOrd="0" presId="urn:microsoft.com/office/officeart/2005/8/layout/orgChart1"/>
    <dgm:cxn modelId="{A0BB5B69-EE26-4504-BF86-3DA69572510C}" type="presOf" srcId="{4CA1D49A-FD25-4F04-803D-871DF825A847}" destId="{4A4E1F49-F0E4-446D-8A0E-BAC3166C0C66}" srcOrd="0" destOrd="0" presId="urn:microsoft.com/office/officeart/2005/8/layout/orgChart1"/>
    <dgm:cxn modelId="{8AB1004A-9E8C-47FA-A691-A8F6B74BC819}" srcId="{F89ADA24-35F2-4648-BE08-0452154AC248}" destId="{F3F2C6A1-9B99-41F7-8A05-05A0166A65BA}" srcOrd="0" destOrd="0" parTransId="{CA016993-5C1C-425F-9189-C59236139433}" sibTransId="{F38BE3CD-4704-4D2C-BD94-488EF3FB17AC}"/>
    <dgm:cxn modelId="{B8CF2D4E-A1E1-45ED-BA9B-A8FF5B5A1C63}" type="presOf" srcId="{BE0EA87E-3B03-42CB-BDE1-9CF439499EF3}" destId="{31AB3FF7-4186-43D8-A263-689662DAE181}" srcOrd="1" destOrd="0" presId="urn:microsoft.com/office/officeart/2005/8/layout/orgChart1"/>
    <dgm:cxn modelId="{7D716E50-C433-4D52-BD08-C1B6DD4F8AC1}" srcId="{CBC78BD6-196B-4CF0-A586-80D79F3EE7D9}" destId="{A4B467DB-50AC-4612-811C-EF6148B6AE00}" srcOrd="2" destOrd="0" parTransId="{522B52E6-66EE-48F7-A2E0-5B9ED85836C1}" sibTransId="{173B66BB-AD93-499C-8290-DF42E2A402FE}"/>
    <dgm:cxn modelId="{C203BD72-7C46-4E73-B6AE-9019BA5977BB}" type="presOf" srcId="{A4B467DB-50AC-4612-811C-EF6148B6AE00}" destId="{FAD68312-87A3-4B37-9C0A-77EEF2E9CAD7}" srcOrd="1" destOrd="0" presId="urn:microsoft.com/office/officeart/2005/8/layout/orgChart1"/>
    <dgm:cxn modelId="{CDEC6673-EBFD-4DCD-936B-C4DC3B7DAE65}" type="presOf" srcId="{152B6DF2-9D72-42F4-8E60-05EFA7D2497D}" destId="{C2EE0803-C0FC-48D8-9124-E973973D042A}" srcOrd="1" destOrd="0" presId="urn:microsoft.com/office/officeart/2005/8/layout/orgChart1"/>
    <dgm:cxn modelId="{816C9C53-A602-4C08-B4E0-1DA9A97BFAFF}" type="presOf" srcId="{0A2C91DE-7879-4D8B-8533-8404D8D0ABED}" destId="{F9EB827E-C91D-4CF0-8CAC-08AB531CE9C7}" srcOrd="0" destOrd="0" presId="urn:microsoft.com/office/officeart/2005/8/layout/orgChart1"/>
    <dgm:cxn modelId="{EEA96674-0196-4C03-B243-6CF52950D90D}" type="presOf" srcId="{B9B187AA-18E0-41AC-AA4E-0BE19E241AEC}" destId="{B498F688-7800-46DC-9444-9BA5B97FE021}" srcOrd="0" destOrd="0" presId="urn:microsoft.com/office/officeart/2005/8/layout/orgChart1"/>
    <dgm:cxn modelId="{0D3CBD59-EA94-400E-B525-1B106A0F9732}" type="presOf" srcId="{522B52E6-66EE-48F7-A2E0-5B9ED85836C1}" destId="{CA5799BC-992F-4450-B57C-3D0EE230B8A8}" srcOrd="0" destOrd="0" presId="urn:microsoft.com/office/officeart/2005/8/layout/orgChart1"/>
    <dgm:cxn modelId="{7553FA5A-8C60-404B-85CC-060D27728065}" srcId="{BE0EA87E-3B03-42CB-BDE1-9CF439499EF3}" destId="{F3C36FDB-BFFE-43BC-AB77-9BFD330ED1AC}" srcOrd="5" destOrd="0" parTransId="{8737ECE7-8DDB-47B0-90CF-A5753DD7A3D8}" sibTransId="{139CE8EE-ECE3-4115-B695-E20E7E2A168F}"/>
    <dgm:cxn modelId="{A0F6027B-13E2-41E0-99F3-F323AF41184E}" srcId="{CBC78BD6-196B-4CF0-A586-80D79F3EE7D9}" destId="{92F888D7-015E-4315-BC7D-331B7FF56653}" srcOrd="1" destOrd="0" parTransId="{0A2C91DE-7879-4D8B-8533-8404D8D0ABED}" sibTransId="{6EC9C9E1-13B5-410F-91CC-5B31B96F8975}"/>
    <dgm:cxn modelId="{D5934D7D-414F-4198-A73A-F7668C8E0677}" type="presOf" srcId="{93D42659-8C51-406B-8CA9-D2F562A7BC6F}" destId="{36A85809-8F3D-41D2-B57F-1C62040A8D05}" srcOrd="0" destOrd="0" presId="urn:microsoft.com/office/officeart/2005/8/layout/orgChart1"/>
    <dgm:cxn modelId="{926BC982-0A40-42AB-AC29-3B13CA9C1BB8}" type="presOf" srcId="{9996BA7D-0828-4059-8ACE-34AA846CA23F}" destId="{98571B04-A341-41C4-BF05-A5A0FA76DC35}" srcOrd="0" destOrd="0" presId="urn:microsoft.com/office/officeart/2005/8/layout/orgChart1"/>
    <dgm:cxn modelId="{CCFAC889-ABE9-451A-8D3E-2391B56950FA}" srcId="{CBC78BD6-196B-4CF0-A586-80D79F3EE7D9}" destId="{2A85C824-F29C-4130-AF12-176BE0553B98}" srcOrd="0" destOrd="0" parTransId="{1B6A1CC3-7124-4511-9EAE-AEE204751C64}" sibTransId="{4739700C-7AA6-4B91-AA9F-35034102CCD1}"/>
    <dgm:cxn modelId="{5797228C-7C16-421B-A619-F9CA0024AE67}" srcId="{F3F2C6A1-9B99-41F7-8A05-05A0166A65BA}" destId="{FAF95786-7739-4778-99F0-D008B48091C3}" srcOrd="3" destOrd="0" parTransId="{11D686DD-71CE-4820-ACD6-4DB6C9A028C2}" sibTransId="{3D350B78-5E4B-4A73-AC92-22F60E0967C5}"/>
    <dgm:cxn modelId="{2F49DD8C-D491-44CD-804D-14CCF627A275}" type="presOf" srcId="{72930501-37E0-4A1B-9DD0-FB6DF27AF4F7}" destId="{95B7E449-8126-4E63-94E0-934EC259F171}" srcOrd="0" destOrd="0" presId="urn:microsoft.com/office/officeart/2005/8/layout/orgChart1"/>
    <dgm:cxn modelId="{747A4E91-B455-4D38-8D6C-01B9B5AB5A89}" type="presOf" srcId="{152B6DF2-9D72-42F4-8E60-05EFA7D2497D}" destId="{C206C4C4-3C13-4261-8A77-3CFEFFB7FADC}" srcOrd="0" destOrd="0" presId="urn:microsoft.com/office/officeart/2005/8/layout/orgChart1"/>
    <dgm:cxn modelId="{6F141394-485A-4158-938C-891D1B25F705}" type="presOf" srcId="{84E0EC6A-7F04-4E3C-AC1D-CA445CADD6DB}" destId="{B3BF5778-943D-47BF-B86F-3BDA18E318A5}" srcOrd="0" destOrd="0" presId="urn:microsoft.com/office/officeart/2005/8/layout/orgChart1"/>
    <dgm:cxn modelId="{EF11B895-0A61-4F9C-B41C-57A7A6B7E400}" type="presOf" srcId="{FAF95786-7739-4778-99F0-D008B48091C3}" destId="{FCA852BD-B9D3-431A-9E40-8DA05B6096D2}" srcOrd="0" destOrd="0" presId="urn:microsoft.com/office/officeart/2005/8/layout/orgChart1"/>
    <dgm:cxn modelId="{6BE3DE9C-9D11-4105-B2A2-B8187C754542}" type="presOf" srcId="{73DA9012-2F92-4F45-9721-12BBBA776708}" destId="{B66009A0-E372-4A9D-A977-DFFCE383BEA0}" srcOrd="0" destOrd="0" presId="urn:microsoft.com/office/officeart/2005/8/layout/orgChart1"/>
    <dgm:cxn modelId="{2314299E-54C8-407C-83F8-E0C36E1ED05D}" type="presOf" srcId="{2A85C824-F29C-4130-AF12-176BE0553B98}" destId="{46EF1835-B3A1-44C2-9FC9-BEEB7969F7B4}" srcOrd="0" destOrd="0" presId="urn:microsoft.com/office/officeart/2005/8/layout/orgChart1"/>
    <dgm:cxn modelId="{0731E5A0-0609-462E-9ACE-542495528DDF}" type="presOf" srcId="{BE0EA87E-3B03-42CB-BDE1-9CF439499EF3}" destId="{12072834-1499-43D6-800E-9022A63089DD}" srcOrd="0" destOrd="0" presId="urn:microsoft.com/office/officeart/2005/8/layout/orgChart1"/>
    <dgm:cxn modelId="{5C3C60A2-43BF-47E4-BBE8-AC1B8C82DD24}" srcId="{BE0EA87E-3B03-42CB-BDE1-9CF439499EF3}" destId="{B78DD5B4-F8A0-4081-B4BA-D9F011F00518}" srcOrd="1" destOrd="0" parTransId="{338E0B98-ECDD-4BCA-BB0B-81C4E5C36B75}" sibTransId="{D73AAC5E-C0B1-4D3B-AE11-B230EC171775}"/>
    <dgm:cxn modelId="{D13718A5-8D12-484F-9AC1-D78A3739B002}" srcId="{F3F2C6A1-9B99-41F7-8A05-05A0166A65BA}" destId="{E4408AD7-BF55-4F21-B864-B2660C1FE405}" srcOrd="2" destOrd="0" parTransId="{B9B187AA-18E0-41AC-AA4E-0BE19E241AEC}" sibTransId="{613B768C-A40F-4478-8E36-C845BFC8DAFF}"/>
    <dgm:cxn modelId="{519EC5AF-3A09-48FF-863F-7D9255DB3216}" srcId="{F3F2C6A1-9B99-41F7-8A05-05A0166A65BA}" destId="{BE0EA87E-3B03-42CB-BDE1-9CF439499EF3}" srcOrd="0" destOrd="0" parTransId="{00230E39-2F4A-48B1-9CB5-37BFE98A5512}" sibTransId="{8D9E6F06-8339-4F80-BFC4-AECEF24088CC}"/>
    <dgm:cxn modelId="{50F302B8-FA0E-4E94-A2FC-541B3B3E879A}" type="presOf" srcId="{92F888D7-015E-4315-BC7D-331B7FF56653}" destId="{34B81037-AB27-4E47-B7DC-EC5392548BDA}" srcOrd="1" destOrd="0" presId="urn:microsoft.com/office/officeart/2005/8/layout/orgChart1"/>
    <dgm:cxn modelId="{EC742FBA-30C1-421B-84A0-DBBA7BE5B258}" type="presOf" srcId="{380E9906-A344-473D-96FB-B21682E9AD77}" destId="{BBB94641-4A14-4B5B-B479-9AAA3A3EB5C7}" srcOrd="1" destOrd="0" presId="urn:microsoft.com/office/officeart/2005/8/layout/orgChart1"/>
    <dgm:cxn modelId="{292A09BE-6D43-4F8D-B4A4-7DF9B1F38914}" type="presOf" srcId="{1318CC95-F6CD-4E17-ACF4-FBDD25E96F46}" destId="{D6034817-20BC-4D6D-AE9C-1E8028F14BA4}" srcOrd="1" destOrd="0" presId="urn:microsoft.com/office/officeart/2005/8/layout/orgChart1"/>
    <dgm:cxn modelId="{F038D6C7-519E-4F7B-B0FE-82838811DEAE}" type="presOf" srcId="{D5435F08-54A8-4B17-B148-003660B04E1E}" destId="{9C1A7997-DAC5-4760-8B10-13CF15D1D460}" srcOrd="0" destOrd="0" presId="urn:microsoft.com/office/officeart/2005/8/layout/orgChart1"/>
    <dgm:cxn modelId="{4B97DCC9-9251-46C3-8913-EE123367A8E4}" type="presOf" srcId="{00230E39-2F4A-48B1-9CB5-37BFE98A5512}" destId="{ADF20171-3B4B-4917-8467-3B2C9A07D114}" srcOrd="0" destOrd="0" presId="urn:microsoft.com/office/officeart/2005/8/layout/orgChart1"/>
    <dgm:cxn modelId="{DD8EBCCC-0E45-4051-86BE-C5D9EFE60F72}" type="presOf" srcId="{F3F2C6A1-9B99-41F7-8A05-05A0166A65BA}" destId="{FFC9E02F-2DF8-47F7-B1BD-B12817D0739C}" srcOrd="0" destOrd="0" presId="urn:microsoft.com/office/officeart/2005/8/layout/orgChart1"/>
    <dgm:cxn modelId="{0E8E97D0-29EF-459F-A595-492264E23825}" srcId="{F3F2C6A1-9B99-41F7-8A05-05A0166A65BA}" destId="{CBC78BD6-196B-4CF0-A586-80D79F3EE7D9}" srcOrd="1" destOrd="0" parTransId="{D5435F08-54A8-4B17-B148-003660B04E1E}" sibTransId="{A4198BC6-E955-4BA6-9C49-03523712E505}"/>
    <dgm:cxn modelId="{F5B4F1D0-F803-4F4B-870F-61A19C4B0A42}" type="presOf" srcId="{F89ADA24-35F2-4648-BE08-0452154AC248}" destId="{3D9408DB-6A1A-4975-BD93-0954079C379B}" srcOrd="0" destOrd="0" presId="urn:microsoft.com/office/officeart/2005/8/layout/orgChart1"/>
    <dgm:cxn modelId="{C1813ED4-B2E8-4324-B0A3-CF2716F1815B}" type="presOf" srcId="{F3C36FDB-BFFE-43BC-AB77-9BFD330ED1AC}" destId="{FBE1831D-5994-4268-A155-7CDD009B6F43}" srcOrd="0" destOrd="0" presId="urn:microsoft.com/office/officeart/2005/8/layout/orgChart1"/>
    <dgm:cxn modelId="{A78B9BD6-4565-47AC-80D7-F840C729C2D2}" srcId="{BE0EA87E-3B03-42CB-BDE1-9CF439499EF3}" destId="{73DA9012-2F92-4F45-9721-12BBBA776708}" srcOrd="2" destOrd="0" parTransId="{72930501-37E0-4A1B-9DD0-FB6DF27AF4F7}" sibTransId="{B2BD28EF-28E4-4634-9207-42FBA3E845E4}"/>
    <dgm:cxn modelId="{3B4F46D9-3912-4A1A-87DC-1A5A26FCA348}" type="presOf" srcId="{FD88CE52-D906-4812-90AA-2F5026904BE1}" destId="{479E2B93-A13E-4079-8838-E01E3B680ECB}" srcOrd="0" destOrd="0" presId="urn:microsoft.com/office/officeart/2005/8/layout/orgChart1"/>
    <dgm:cxn modelId="{182524DA-00B4-4DC0-8A13-25442E0B7945}" type="presOf" srcId="{B78DD5B4-F8A0-4081-B4BA-D9F011F00518}" destId="{3A6C60E6-2C02-4ADA-84A7-3C728A524915}" srcOrd="1" destOrd="0" presId="urn:microsoft.com/office/officeart/2005/8/layout/orgChart1"/>
    <dgm:cxn modelId="{496249DA-B0D8-4A49-83A1-F9C5C78B9487}" type="presOf" srcId="{25DAF4BF-EE66-401C-85F3-510200EA8BE6}" destId="{8D6347B0-9D69-4A59-8223-34E697FF4081}" srcOrd="0" destOrd="0" presId="urn:microsoft.com/office/officeart/2005/8/layout/orgChart1"/>
    <dgm:cxn modelId="{B042CCDC-DEFF-4D05-A7F3-6D00CEF37DAC}" srcId="{F3F2C6A1-9B99-41F7-8A05-05A0166A65BA}" destId="{1318CC95-F6CD-4E17-ACF4-FBDD25E96F46}" srcOrd="4" destOrd="0" parTransId="{25DAF4BF-EE66-401C-85F3-510200EA8BE6}" sibTransId="{47167E85-0ECF-4B0E-B19F-8190B4CB5A94}"/>
    <dgm:cxn modelId="{41157DDD-B218-40EA-8F80-D090A91CF269}" srcId="{E4408AD7-BF55-4F21-B864-B2660C1FE405}" destId="{4CA1D49A-FD25-4F04-803D-871DF825A847}" srcOrd="1" destOrd="0" parTransId="{84E0EC6A-7F04-4E3C-AC1D-CA445CADD6DB}" sibTransId="{72EEBD5B-5AEE-4699-97E1-0C98A1357E71}"/>
    <dgm:cxn modelId="{C4F184DD-59AD-45DE-A394-88A3D75B8969}" type="presOf" srcId="{1318CC95-F6CD-4E17-ACF4-FBDD25E96F46}" destId="{9125A4DB-A773-413F-8BB2-9D50D45A231B}" srcOrd="0" destOrd="0" presId="urn:microsoft.com/office/officeart/2005/8/layout/orgChart1"/>
    <dgm:cxn modelId="{95CD25E8-8E05-4C01-B78C-17969039D385}" type="presOf" srcId="{380E9906-A344-473D-96FB-B21682E9AD77}" destId="{88ABDFD8-31B5-44F6-A895-783A9A4A5427}" srcOrd="0" destOrd="0" presId="urn:microsoft.com/office/officeart/2005/8/layout/orgChart1"/>
    <dgm:cxn modelId="{A497EBF0-FCD2-4F30-9EDB-395BF2951826}" type="presOf" srcId="{8737ECE7-8DDB-47B0-90CF-A5753DD7A3D8}" destId="{7196F241-96B3-4E59-B8A3-4112DAEB41A9}" srcOrd="0" destOrd="0" presId="urn:microsoft.com/office/officeart/2005/8/layout/orgChart1"/>
    <dgm:cxn modelId="{EDDA8EF2-F83A-4828-A0F8-3128104009B3}" srcId="{BE0EA87E-3B03-42CB-BDE1-9CF439499EF3}" destId="{380E9906-A344-473D-96FB-B21682E9AD77}" srcOrd="4" destOrd="0" parTransId="{76EC4706-74B7-4067-BC3B-7FFA274B5D40}" sibTransId="{AABF53BF-EF5D-4CC4-B6A7-4EB2D7B236C0}"/>
    <dgm:cxn modelId="{840745F7-2348-4395-8BD6-9C5A5C98CED6}" type="presOf" srcId="{E4408AD7-BF55-4F21-B864-B2660C1FE405}" destId="{E3B9348F-E790-4C1E-A0C5-D6BB6B90EB0D}" srcOrd="0" destOrd="0" presId="urn:microsoft.com/office/officeart/2005/8/layout/orgChart1"/>
    <dgm:cxn modelId="{231A697C-A292-4761-88E1-E35D3B0E5C20}" type="presParOf" srcId="{3D9408DB-6A1A-4975-BD93-0954079C379B}" destId="{55865A8D-727C-495A-89F8-6401B7841AC1}" srcOrd="0" destOrd="0" presId="urn:microsoft.com/office/officeart/2005/8/layout/orgChart1"/>
    <dgm:cxn modelId="{01490593-EA1E-4B73-B395-8CBB0EFB22F4}" type="presParOf" srcId="{55865A8D-727C-495A-89F8-6401B7841AC1}" destId="{DEE1EBB5-2207-4123-911A-90959E4D53A5}" srcOrd="0" destOrd="0" presId="urn:microsoft.com/office/officeart/2005/8/layout/orgChart1"/>
    <dgm:cxn modelId="{FB66345B-AD51-455E-9601-75235BC2E87B}" type="presParOf" srcId="{DEE1EBB5-2207-4123-911A-90959E4D53A5}" destId="{FFC9E02F-2DF8-47F7-B1BD-B12817D0739C}" srcOrd="0" destOrd="0" presId="urn:microsoft.com/office/officeart/2005/8/layout/orgChart1"/>
    <dgm:cxn modelId="{B5C45E33-B0CF-450F-9E2A-3103CBA8C7A9}" type="presParOf" srcId="{DEE1EBB5-2207-4123-911A-90959E4D53A5}" destId="{59C2F421-2CC0-43A8-B2BB-966409DFA9CC}" srcOrd="1" destOrd="0" presId="urn:microsoft.com/office/officeart/2005/8/layout/orgChart1"/>
    <dgm:cxn modelId="{E4BCDA2F-6931-4EAD-82BF-3713F61D29D0}" type="presParOf" srcId="{55865A8D-727C-495A-89F8-6401B7841AC1}" destId="{7CEE5A05-8F58-476F-A9DF-59218A34ADB8}" srcOrd="1" destOrd="0" presId="urn:microsoft.com/office/officeart/2005/8/layout/orgChart1"/>
    <dgm:cxn modelId="{DD5C5D9E-9E8B-436B-8F33-5C8D84B8AE3D}" type="presParOf" srcId="{7CEE5A05-8F58-476F-A9DF-59218A34ADB8}" destId="{ADF20171-3B4B-4917-8467-3B2C9A07D114}" srcOrd="0" destOrd="0" presId="urn:microsoft.com/office/officeart/2005/8/layout/orgChart1"/>
    <dgm:cxn modelId="{93E58C30-BE2F-4A07-A199-33CE8C18E0F1}" type="presParOf" srcId="{7CEE5A05-8F58-476F-A9DF-59218A34ADB8}" destId="{DEDC4B29-1A2D-45F4-B19C-DAAA2898D2DD}" srcOrd="1" destOrd="0" presId="urn:microsoft.com/office/officeart/2005/8/layout/orgChart1"/>
    <dgm:cxn modelId="{9B3D2BE6-67DA-4DAE-A0BB-33248F206B09}" type="presParOf" srcId="{DEDC4B29-1A2D-45F4-B19C-DAAA2898D2DD}" destId="{CF4FBF76-6F3B-434F-A454-02720B84FB92}" srcOrd="0" destOrd="0" presId="urn:microsoft.com/office/officeart/2005/8/layout/orgChart1"/>
    <dgm:cxn modelId="{8414BF26-54B8-45EA-B344-BE8CDE526227}" type="presParOf" srcId="{CF4FBF76-6F3B-434F-A454-02720B84FB92}" destId="{12072834-1499-43D6-800E-9022A63089DD}" srcOrd="0" destOrd="0" presId="urn:microsoft.com/office/officeart/2005/8/layout/orgChart1"/>
    <dgm:cxn modelId="{148D7BA8-F660-4DC1-B703-F98AD4813797}" type="presParOf" srcId="{CF4FBF76-6F3B-434F-A454-02720B84FB92}" destId="{31AB3FF7-4186-43D8-A263-689662DAE181}" srcOrd="1" destOrd="0" presId="urn:microsoft.com/office/officeart/2005/8/layout/orgChart1"/>
    <dgm:cxn modelId="{2E58731E-CEAA-47C6-B8B2-264BD89EA0A4}" type="presParOf" srcId="{DEDC4B29-1A2D-45F4-B19C-DAAA2898D2DD}" destId="{76219381-2242-4F8E-A500-5385332C3A70}" srcOrd="1" destOrd="0" presId="urn:microsoft.com/office/officeart/2005/8/layout/orgChart1"/>
    <dgm:cxn modelId="{B8CFB4B3-F3C9-4DA1-868C-3AA6FCE7ED3F}" type="presParOf" srcId="{76219381-2242-4F8E-A500-5385332C3A70}" destId="{479E2B93-A13E-4079-8838-E01E3B680ECB}" srcOrd="0" destOrd="0" presId="urn:microsoft.com/office/officeart/2005/8/layout/orgChart1"/>
    <dgm:cxn modelId="{EFE83E06-B506-41FD-8BF8-4E39CF53835A}" type="presParOf" srcId="{76219381-2242-4F8E-A500-5385332C3A70}" destId="{3A21F946-836C-49C7-AF6C-48ED0135CC5D}" srcOrd="1" destOrd="0" presId="urn:microsoft.com/office/officeart/2005/8/layout/orgChart1"/>
    <dgm:cxn modelId="{C715C5C2-6E15-4129-8AEB-74FA64F16781}" type="presParOf" srcId="{3A21F946-836C-49C7-AF6C-48ED0135CC5D}" destId="{6BD38CAC-E8AA-459B-B6B2-9B39D9676D70}" srcOrd="0" destOrd="0" presId="urn:microsoft.com/office/officeart/2005/8/layout/orgChart1"/>
    <dgm:cxn modelId="{680C16E1-28EF-4E99-9804-61450133FB06}" type="presParOf" srcId="{6BD38CAC-E8AA-459B-B6B2-9B39D9676D70}" destId="{36A85809-8F3D-41D2-B57F-1C62040A8D05}" srcOrd="0" destOrd="0" presId="urn:microsoft.com/office/officeart/2005/8/layout/orgChart1"/>
    <dgm:cxn modelId="{C33FEF71-81FB-4CAA-ACEF-D40A4067ADB7}" type="presParOf" srcId="{6BD38CAC-E8AA-459B-B6B2-9B39D9676D70}" destId="{9E8E2D81-3FF5-4AB9-ADC8-9B9DC437E7D0}" srcOrd="1" destOrd="0" presId="urn:microsoft.com/office/officeart/2005/8/layout/orgChart1"/>
    <dgm:cxn modelId="{8BDF82FF-69B2-4835-8547-FB3DEF5EE93C}" type="presParOf" srcId="{3A21F946-836C-49C7-AF6C-48ED0135CC5D}" destId="{EE374EEA-BD10-436A-B534-A296AEE31CDC}" srcOrd="1" destOrd="0" presId="urn:microsoft.com/office/officeart/2005/8/layout/orgChart1"/>
    <dgm:cxn modelId="{47E8276A-218A-4DB6-839E-6F1A7598DF87}" type="presParOf" srcId="{3A21F946-836C-49C7-AF6C-48ED0135CC5D}" destId="{357D3B05-331D-459A-9318-61AAF2A64F89}" srcOrd="2" destOrd="0" presId="urn:microsoft.com/office/officeart/2005/8/layout/orgChart1"/>
    <dgm:cxn modelId="{42BEF785-D918-43A7-AEBE-A0CDE7874401}" type="presParOf" srcId="{76219381-2242-4F8E-A500-5385332C3A70}" destId="{A759C2EC-6F66-44A1-8EBD-470E441893E8}" srcOrd="2" destOrd="0" presId="urn:microsoft.com/office/officeart/2005/8/layout/orgChart1"/>
    <dgm:cxn modelId="{4E30BA6D-C8A6-430E-B732-0ECBA8C63986}" type="presParOf" srcId="{76219381-2242-4F8E-A500-5385332C3A70}" destId="{2C087761-87BC-4B0C-A4F1-61E617BBFC15}" srcOrd="3" destOrd="0" presId="urn:microsoft.com/office/officeart/2005/8/layout/orgChart1"/>
    <dgm:cxn modelId="{9CC78182-655E-4FBC-A7F7-ADB1A39C780A}" type="presParOf" srcId="{2C087761-87BC-4B0C-A4F1-61E617BBFC15}" destId="{CCF754AB-12BC-41F2-9EE1-FFC95284997E}" srcOrd="0" destOrd="0" presId="urn:microsoft.com/office/officeart/2005/8/layout/orgChart1"/>
    <dgm:cxn modelId="{7D596152-B20A-430D-BA4F-0B5270AF7C78}" type="presParOf" srcId="{CCF754AB-12BC-41F2-9EE1-FFC95284997E}" destId="{12D7CA9A-3701-4DEC-9276-090CCFE898EF}" srcOrd="0" destOrd="0" presId="urn:microsoft.com/office/officeart/2005/8/layout/orgChart1"/>
    <dgm:cxn modelId="{7AF93322-1487-4AC0-89EF-56D9FA0D5D6E}" type="presParOf" srcId="{CCF754AB-12BC-41F2-9EE1-FFC95284997E}" destId="{3A6C60E6-2C02-4ADA-84A7-3C728A524915}" srcOrd="1" destOrd="0" presId="urn:microsoft.com/office/officeart/2005/8/layout/orgChart1"/>
    <dgm:cxn modelId="{CA4497A3-7D0B-429F-943B-6A1FBCDDDF9F}" type="presParOf" srcId="{2C087761-87BC-4B0C-A4F1-61E617BBFC15}" destId="{254B1B09-77ED-43F3-924B-B7A61AB2A03C}" srcOrd="1" destOrd="0" presId="urn:microsoft.com/office/officeart/2005/8/layout/orgChart1"/>
    <dgm:cxn modelId="{9CADC64D-B8FA-401A-92AF-07C056EC57DC}" type="presParOf" srcId="{2C087761-87BC-4B0C-A4F1-61E617BBFC15}" destId="{BA618458-7997-442C-BBEB-6920305E1734}" srcOrd="2" destOrd="0" presId="urn:microsoft.com/office/officeart/2005/8/layout/orgChart1"/>
    <dgm:cxn modelId="{66598026-1B62-431F-8C26-1A1056A12DCA}" type="presParOf" srcId="{76219381-2242-4F8E-A500-5385332C3A70}" destId="{95B7E449-8126-4E63-94E0-934EC259F171}" srcOrd="4" destOrd="0" presId="urn:microsoft.com/office/officeart/2005/8/layout/orgChart1"/>
    <dgm:cxn modelId="{7D38226F-079C-45AA-8209-66EC3DC35E18}" type="presParOf" srcId="{76219381-2242-4F8E-A500-5385332C3A70}" destId="{A29CAF8B-D317-4508-8A4F-8EAEF2BF04DE}" srcOrd="5" destOrd="0" presId="urn:microsoft.com/office/officeart/2005/8/layout/orgChart1"/>
    <dgm:cxn modelId="{149435BF-1DB2-45B2-A9FC-ECFB4BCDD081}" type="presParOf" srcId="{A29CAF8B-D317-4508-8A4F-8EAEF2BF04DE}" destId="{4E9E2024-9DF1-40F9-AF71-44BE4B8242DB}" srcOrd="0" destOrd="0" presId="urn:microsoft.com/office/officeart/2005/8/layout/orgChart1"/>
    <dgm:cxn modelId="{816BC846-9F8C-4FCB-B9B8-29A06737FDD5}" type="presParOf" srcId="{4E9E2024-9DF1-40F9-AF71-44BE4B8242DB}" destId="{B66009A0-E372-4A9D-A977-DFFCE383BEA0}" srcOrd="0" destOrd="0" presId="urn:microsoft.com/office/officeart/2005/8/layout/orgChart1"/>
    <dgm:cxn modelId="{D35A8201-BEDD-411A-8A70-205D99959187}" type="presParOf" srcId="{4E9E2024-9DF1-40F9-AF71-44BE4B8242DB}" destId="{168B8B49-69CF-4E8D-AD28-D08022EEB7EE}" srcOrd="1" destOrd="0" presId="urn:microsoft.com/office/officeart/2005/8/layout/orgChart1"/>
    <dgm:cxn modelId="{512C53FF-D1FF-4B28-8AC9-F9D2FF73C097}" type="presParOf" srcId="{A29CAF8B-D317-4508-8A4F-8EAEF2BF04DE}" destId="{2228E510-F64C-4B26-BAF4-CA12AF6B4A8B}" srcOrd="1" destOrd="0" presId="urn:microsoft.com/office/officeart/2005/8/layout/orgChart1"/>
    <dgm:cxn modelId="{CA89765A-DBB8-4A97-A8B8-10F1391BC42A}" type="presParOf" srcId="{A29CAF8B-D317-4508-8A4F-8EAEF2BF04DE}" destId="{B852F6DA-4CEA-44CB-930E-5094C2E7B61B}" srcOrd="2" destOrd="0" presId="urn:microsoft.com/office/officeart/2005/8/layout/orgChart1"/>
    <dgm:cxn modelId="{FA7E9DB5-5D02-4B1E-AF01-7C69C16779D6}" type="presParOf" srcId="{76219381-2242-4F8E-A500-5385332C3A70}" destId="{64452DF7-8629-46D7-8F11-5559E10CD9DE}" srcOrd="6" destOrd="0" presId="urn:microsoft.com/office/officeart/2005/8/layout/orgChart1"/>
    <dgm:cxn modelId="{F4F312E5-0A39-4DC9-8DFD-8691E291055F}" type="presParOf" srcId="{76219381-2242-4F8E-A500-5385332C3A70}" destId="{BC5DFDF8-71BD-419B-8A46-AA0DBC60D3E6}" srcOrd="7" destOrd="0" presId="urn:microsoft.com/office/officeart/2005/8/layout/orgChart1"/>
    <dgm:cxn modelId="{752B55D5-4EA1-4BCF-A6D3-BFFCC706A17B}" type="presParOf" srcId="{BC5DFDF8-71BD-419B-8A46-AA0DBC60D3E6}" destId="{79510853-6898-4157-AC3E-3B7B19368696}" srcOrd="0" destOrd="0" presId="urn:microsoft.com/office/officeart/2005/8/layout/orgChart1"/>
    <dgm:cxn modelId="{62EDD674-97C0-4E74-B816-EDC56119F197}" type="presParOf" srcId="{79510853-6898-4157-AC3E-3B7B19368696}" destId="{C206C4C4-3C13-4261-8A77-3CFEFFB7FADC}" srcOrd="0" destOrd="0" presId="urn:microsoft.com/office/officeart/2005/8/layout/orgChart1"/>
    <dgm:cxn modelId="{F2623298-9342-417C-9C2D-43551BC8E5AF}" type="presParOf" srcId="{79510853-6898-4157-AC3E-3B7B19368696}" destId="{C2EE0803-C0FC-48D8-9124-E973973D042A}" srcOrd="1" destOrd="0" presId="urn:microsoft.com/office/officeart/2005/8/layout/orgChart1"/>
    <dgm:cxn modelId="{BBF3621D-2399-4260-9550-8B262E47F791}" type="presParOf" srcId="{BC5DFDF8-71BD-419B-8A46-AA0DBC60D3E6}" destId="{55D82831-5191-4DB7-A37F-0145389D795F}" srcOrd="1" destOrd="0" presId="urn:microsoft.com/office/officeart/2005/8/layout/orgChart1"/>
    <dgm:cxn modelId="{87A6A23A-61BC-4215-ADE9-0E0330AE0647}" type="presParOf" srcId="{BC5DFDF8-71BD-419B-8A46-AA0DBC60D3E6}" destId="{365C7927-40AA-470B-960F-62E6CCB9E906}" srcOrd="2" destOrd="0" presId="urn:microsoft.com/office/officeart/2005/8/layout/orgChart1"/>
    <dgm:cxn modelId="{CFEF74C2-AFB0-404B-A966-E61DB3154141}" type="presParOf" srcId="{76219381-2242-4F8E-A500-5385332C3A70}" destId="{5F4C0AA5-E6D5-4982-BAE9-D09EA94851DD}" srcOrd="8" destOrd="0" presId="urn:microsoft.com/office/officeart/2005/8/layout/orgChart1"/>
    <dgm:cxn modelId="{BFF93F4B-8548-4199-954C-42C7F0D61C4D}" type="presParOf" srcId="{76219381-2242-4F8E-A500-5385332C3A70}" destId="{C2479F9C-84E1-4391-9345-A6134519703F}" srcOrd="9" destOrd="0" presId="urn:microsoft.com/office/officeart/2005/8/layout/orgChart1"/>
    <dgm:cxn modelId="{C3BDD70D-75E0-4946-97C1-1E270EBBEE71}" type="presParOf" srcId="{C2479F9C-84E1-4391-9345-A6134519703F}" destId="{0CBEAC95-7C0F-412F-9F31-ABE29756B441}" srcOrd="0" destOrd="0" presId="urn:microsoft.com/office/officeart/2005/8/layout/orgChart1"/>
    <dgm:cxn modelId="{43ABB080-B396-4A1A-87FE-B6CA0300A6F7}" type="presParOf" srcId="{0CBEAC95-7C0F-412F-9F31-ABE29756B441}" destId="{88ABDFD8-31B5-44F6-A895-783A9A4A5427}" srcOrd="0" destOrd="0" presId="urn:microsoft.com/office/officeart/2005/8/layout/orgChart1"/>
    <dgm:cxn modelId="{2F758DC9-6227-4AC3-ADB3-03F9C7122F96}" type="presParOf" srcId="{0CBEAC95-7C0F-412F-9F31-ABE29756B441}" destId="{BBB94641-4A14-4B5B-B479-9AAA3A3EB5C7}" srcOrd="1" destOrd="0" presId="urn:microsoft.com/office/officeart/2005/8/layout/orgChart1"/>
    <dgm:cxn modelId="{AC86C7C2-BF6D-456E-B280-8E75B4E65188}" type="presParOf" srcId="{C2479F9C-84E1-4391-9345-A6134519703F}" destId="{632CF29B-3D32-4137-A40C-DCAC0E592709}" srcOrd="1" destOrd="0" presId="urn:microsoft.com/office/officeart/2005/8/layout/orgChart1"/>
    <dgm:cxn modelId="{811B3D99-0F11-4885-970D-A7D19620FFB9}" type="presParOf" srcId="{C2479F9C-84E1-4391-9345-A6134519703F}" destId="{E954FA43-E490-4E39-B8D1-FEDCD4E32C2F}" srcOrd="2" destOrd="0" presId="urn:microsoft.com/office/officeart/2005/8/layout/orgChart1"/>
    <dgm:cxn modelId="{FA66363D-107B-4C42-99DB-6A20C49CA727}" type="presParOf" srcId="{76219381-2242-4F8E-A500-5385332C3A70}" destId="{7196F241-96B3-4E59-B8A3-4112DAEB41A9}" srcOrd="10" destOrd="0" presId="urn:microsoft.com/office/officeart/2005/8/layout/orgChart1"/>
    <dgm:cxn modelId="{8E28A553-7CD2-495E-ABEF-294463C81B95}" type="presParOf" srcId="{76219381-2242-4F8E-A500-5385332C3A70}" destId="{AFF24F6D-4BA4-412F-BB97-BB38148C9BDC}" srcOrd="11" destOrd="0" presId="urn:microsoft.com/office/officeart/2005/8/layout/orgChart1"/>
    <dgm:cxn modelId="{2555FF9B-BADA-4665-BCB9-0F5AB31069A4}" type="presParOf" srcId="{AFF24F6D-4BA4-412F-BB97-BB38148C9BDC}" destId="{1E127CEA-962A-4A14-9819-9917B70D7FA5}" srcOrd="0" destOrd="0" presId="urn:microsoft.com/office/officeart/2005/8/layout/orgChart1"/>
    <dgm:cxn modelId="{DAAD81FC-111E-45FD-859B-CA4C135C9273}" type="presParOf" srcId="{1E127CEA-962A-4A14-9819-9917B70D7FA5}" destId="{FBE1831D-5994-4268-A155-7CDD009B6F43}" srcOrd="0" destOrd="0" presId="urn:microsoft.com/office/officeart/2005/8/layout/orgChart1"/>
    <dgm:cxn modelId="{8ABD1EFC-6D14-4499-8BAB-026D633B28EC}" type="presParOf" srcId="{1E127CEA-962A-4A14-9819-9917B70D7FA5}" destId="{078529F4-C446-4BAA-81AE-452BCB43A2E9}" srcOrd="1" destOrd="0" presId="urn:microsoft.com/office/officeart/2005/8/layout/orgChart1"/>
    <dgm:cxn modelId="{677EC34D-1902-43F6-A01F-940FA13C1B7C}" type="presParOf" srcId="{AFF24F6D-4BA4-412F-BB97-BB38148C9BDC}" destId="{9B97E27A-4CAF-4C3E-9D01-040654791325}" srcOrd="1" destOrd="0" presId="urn:microsoft.com/office/officeart/2005/8/layout/orgChart1"/>
    <dgm:cxn modelId="{5F53F5A1-E9BD-40E8-83A2-82819C24E776}" type="presParOf" srcId="{AFF24F6D-4BA4-412F-BB97-BB38148C9BDC}" destId="{ADF2847C-B5B3-4546-9FD4-4074E1B73ADC}" srcOrd="2" destOrd="0" presId="urn:microsoft.com/office/officeart/2005/8/layout/orgChart1"/>
    <dgm:cxn modelId="{6A5F0A49-071B-4677-8000-E798AE44B375}" type="presParOf" srcId="{DEDC4B29-1A2D-45F4-B19C-DAAA2898D2DD}" destId="{A3F6FC94-85F7-4EB9-A838-EAD7C4FB38BF}" srcOrd="2" destOrd="0" presId="urn:microsoft.com/office/officeart/2005/8/layout/orgChart1"/>
    <dgm:cxn modelId="{96239AAB-EEC9-4D05-AFEA-EB0BFEFBFB4E}" type="presParOf" srcId="{7CEE5A05-8F58-476F-A9DF-59218A34ADB8}" destId="{9C1A7997-DAC5-4760-8B10-13CF15D1D460}" srcOrd="2" destOrd="0" presId="urn:microsoft.com/office/officeart/2005/8/layout/orgChart1"/>
    <dgm:cxn modelId="{421F725B-C82B-4E44-8FE1-DE05715FB3C8}" type="presParOf" srcId="{7CEE5A05-8F58-476F-A9DF-59218A34ADB8}" destId="{25871071-7F0E-45D8-9C66-B55D2779E03E}" srcOrd="3" destOrd="0" presId="urn:microsoft.com/office/officeart/2005/8/layout/orgChart1"/>
    <dgm:cxn modelId="{3F57938A-598B-4415-B529-20EB80ED2FCF}" type="presParOf" srcId="{25871071-7F0E-45D8-9C66-B55D2779E03E}" destId="{D3128067-5DFB-4FF0-890E-D06CFB849B37}" srcOrd="0" destOrd="0" presId="urn:microsoft.com/office/officeart/2005/8/layout/orgChart1"/>
    <dgm:cxn modelId="{744A60BA-AE03-420F-8DBE-F5C64B277B6C}" type="presParOf" srcId="{D3128067-5DFB-4FF0-890E-D06CFB849B37}" destId="{FAE071F2-8088-4440-B17E-1C4B82B47C5C}" srcOrd="0" destOrd="0" presId="urn:microsoft.com/office/officeart/2005/8/layout/orgChart1"/>
    <dgm:cxn modelId="{8BB7E304-A500-4D1D-BCBF-BD1C39C5C725}" type="presParOf" srcId="{D3128067-5DFB-4FF0-890E-D06CFB849B37}" destId="{1D4DD4C8-C474-4CA0-B75E-E0128C004AD6}" srcOrd="1" destOrd="0" presId="urn:microsoft.com/office/officeart/2005/8/layout/orgChart1"/>
    <dgm:cxn modelId="{3DE08B72-349B-4048-AE54-04E9691E8384}" type="presParOf" srcId="{25871071-7F0E-45D8-9C66-B55D2779E03E}" destId="{776CF875-B2FE-401A-8833-CB4C77AD2A76}" srcOrd="1" destOrd="0" presId="urn:microsoft.com/office/officeart/2005/8/layout/orgChart1"/>
    <dgm:cxn modelId="{02748F8F-8AA6-4B74-9470-8474F101231F}" type="presParOf" srcId="{776CF875-B2FE-401A-8833-CB4C77AD2A76}" destId="{04E8483B-5906-4789-8E91-CE9EF72C3911}" srcOrd="0" destOrd="0" presId="urn:microsoft.com/office/officeart/2005/8/layout/orgChart1"/>
    <dgm:cxn modelId="{CB100E11-48D0-4A99-9C1D-E86F738DA34A}" type="presParOf" srcId="{776CF875-B2FE-401A-8833-CB4C77AD2A76}" destId="{D4C763ED-8810-4DC6-8C02-729BD82A1029}" srcOrd="1" destOrd="0" presId="urn:microsoft.com/office/officeart/2005/8/layout/orgChart1"/>
    <dgm:cxn modelId="{A23B5F47-DB89-424F-A6DA-FDF7EC5E6E36}" type="presParOf" srcId="{D4C763ED-8810-4DC6-8C02-729BD82A1029}" destId="{F83D93A9-7BFB-4385-A627-BCA9CC0592DF}" srcOrd="0" destOrd="0" presId="urn:microsoft.com/office/officeart/2005/8/layout/orgChart1"/>
    <dgm:cxn modelId="{4A130014-C134-4C7B-991E-92E1E1B4290A}" type="presParOf" srcId="{F83D93A9-7BFB-4385-A627-BCA9CC0592DF}" destId="{46EF1835-B3A1-44C2-9FC9-BEEB7969F7B4}" srcOrd="0" destOrd="0" presId="urn:microsoft.com/office/officeart/2005/8/layout/orgChart1"/>
    <dgm:cxn modelId="{509849AF-3FAB-4C4F-B72D-048F35BC8C29}" type="presParOf" srcId="{F83D93A9-7BFB-4385-A627-BCA9CC0592DF}" destId="{66B78F9F-A31E-4BE5-8B74-19C8E3555C02}" srcOrd="1" destOrd="0" presId="urn:microsoft.com/office/officeart/2005/8/layout/orgChart1"/>
    <dgm:cxn modelId="{32302AD9-EB01-449F-8464-24493613EBE4}" type="presParOf" srcId="{D4C763ED-8810-4DC6-8C02-729BD82A1029}" destId="{093F0282-6FA2-42B2-8050-20F8EF7A1A07}" srcOrd="1" destOrd="0" presId="urn:microsoft.com/office/officeart/2005/8/layout/orgChart1"/>
    <dgm:cxn modelId="{B4FE46B0-1D74-4B92-B863-F44E6E0DA2DF}" type="presParOf" srcId="{D4C763ED-8810-4DC6-8C02-729BD82A1029}" destId="{607D98CA-0A35-4530-8A31-13D4B212382A}" srcOrd="2" destOrd="0" presId="urn:microsoft.com/office/officeart/2005/8/layout/orgChart1"/>
    <dgm:cxn modelId="{715D7A67-2E2C-4523-B230-57151135CF64}" type="presParOf" srcId="{776CF875-B2FE-401A-8833-CB4C77AD2A76}" destId="{F9EB827E-C91D-4CF0-8CAC-08AB531CE9C7}" srcOrd="2" destOrd="0" presId="urn:microsoft.com/office/officeart/2005/8/layout/orgChart1"/>
    <dgm:cxn modelId="{961E1AB0-29A2-4B3A-98CA-9F3FEE643279}" type="presParOf" srcId="{776CF875-B2FE-401A-8833-CB4C77AD2A76}" destId="{15F6E5BA-7E5F-4D6C-91D0-3E1632D0E85A}" srcOrd="3" destOrd="0" presId="urn:microsoft.com/office/officeart/2005/8/layout/orgChart1"/>
    <dgm:cxn modelId="{D97B4113-DAF8-4166-B401-B4B05C37C5F1}" type="presParOf" srcId="{15F6E5BA-7E5F-4D6C-91D0-3E1632D0E85A}" destId="{8DB37991-5CAF-40A0-98A6-C46A85798749}" srcOrd="0" destOrd="0" presId="urn:microsoft.com/office/officeart/2005/8/layout/orgChart1"/>
    <dgm:cxn modelId="{4035B453-32AB-4B05-BE1D-A6FE15182F0C}" type="presParOf" srcId="{8DB37991-5CAF-40A0-98A6-C46A85798749}" destId="{90BB508F-2F5C-4BE1-8C2F-A4BC11F1FAED}" srcOrd="0" destOrd="0" presId="urn:microsoft.com/office/officeart/2005/8/layout/orgChart1"/>
    <dgm:cxn modelId="{767C7457-8657-4A3A-8EFB-D725E4291362}" type="presParOf" srcId="{8DB37991-5CAF-40A0-98A6-C46A85798749}" destId="{34B81037-AB27-4E47-B7DC-EC5392548BDA}" srcOrd="1" destOrd="0" presId="urn:microsoft.com/office/officeart/2005/8/layout/orgChart1"/>
    <dgm:cxn modelId="{1B185E39-C965-4F51-86B4-BF909EDADE77}" type="presParOf" srcId="{15F6E5BA-7E5F-4D6C-91D0-3E1632D0E85A}" destId="{9C1E0DFB-D262-4376-AF0A-84B78A5A15C9}" srcOrd="1" destOrd="0" presId="urn:microsoft.com/office/officeart/2005/8/layout/orgChart1"/>
    <dgm:cxn modelId="{6CE35DBF-DB81-4226-A92D-E0240CB64DA2}" type="presParOf" srcId="{15F6E5BA-7E5F-4D6C-91D0-3E1632D0E85A}" destId="{76A0FE48-68A0-421F-90F6-BC73C7052C2F}" srcOrd="2" destOrd="0" presId="urn:microsoft.com/office/officeart/2005/8/layout/orgChart1"/>
    <dgm:cxn modelId="{87DA9149-49BF-426F-AFF7-72F02CECD53C}" type="presParOf" srcId="{776CF875-B2FE-401A-8833-CB4C77AD2A76}" destId="{CA5799BC-992F-4450-B57C-3D0EE230B8A8}" srcOrd="4" destOrd="0" presId="urn:microsoft.com/office/officeart/2005/8/layout/orgChart1"/>
    <dgm:cxn modelId="{BD924BA0-0F76-4056-86FD-DE8D66377CC0}" type="presParOf" srcId="{776CF875-B2FE-401A-8833-CB4C77AD2A76}" destId="{7FA1EAB3-F129-4E5F-A140-A2AEFAD705B5}" srcOrd="5" destOrd="0" presId="urn:microsoft.com/office/officeart/2005/8/layout/orgChart1"/>
    <dgm:cxn modelId="{13774D1B-00B3-4A82-90BA-6ED5CE319697}" type="presParOf" srcId="{7FA1EAB3-F129-4E5F-A140-A2AEFAD705B5}" destId="{AB8A2591-8CB2-4D05-B882-5A2E68426089}" srcOrd="0" destOrd="0" presId="urn:microsoft.com/office/officeart/2005/8/layout/orgChart1"/>
    <dgm:cxn modelId="{90AC4559-7073-4C6B-941C-6E19FB6B1F7C}" type="presParOf" srcId="{AB8A2591-8CB2-4D05-B882-5A2E68426089}" destId="{CE28416B-74A5-40B7-8764-5F3FFA5E6294}" srcOrd="0" destOrd="0" presId="urn:microsoft.com/office/officeart/2005/8/layout/orgChart1"/>
    <dgm:cxn modelId="{8F52E01B-F2C7-48C5-BF16-495FD38DD99A}" type="presParOf" srcId="{AB8A2591-8CB2-4D05-B882-5A2E68426089}" destId="{FAD68312-87A3-4B37-9C0A-77EEF2E9CAD7}" srcOrd="1" destOrd="0" presId="urn:microsoft.com/office/officeart/2005/8/layout/orgChart1"/>
    <dgm:cxn modelId="{4F1F7CDB-58F4-43E0-96E0-9191C64B0CAD}" type="presParOf" srcId="{7FA1EAB3-F129-4E5F-A140-A2AEFAD705B5}" destId="{63E10DA4-1090-4149-B327-81F0D029B9FB}" srcOrd="1" destOrd="0" presId="urn:microsoft.com/office/officeart/2005/8/layout/orgChart1"/>
    <dgm:cxn modelId="{E8F04193-D7AF-4437-8EAE-4DA4815C45D6}" type="presParOf" srcId="{7FA1EAB3-F129-4E5F-A140-A2AEFAD705B5}" destId="{1553FA57-463F-4980-96B0-E89C97553D8E}" srcOrd="2" destOrd="0" presId="urn:microsoft.com/office/officeart/2005/8/layout/orgChart1"/>
    <dgm:cxn modelId="{AAB56901-FFF5-494C-B2F7-C3398728E570}" type="presParOf" srcId="{25871071-7F0E-45D8-9C66-B55D2779E03E}" destId="{16F90786-AA12-408A-8573-380AFC2F64DE}" srcOrd="2" destOrd="0" presId="urn:microsoft.com/office/officeart/2005/8/layout/orgChart1"/>
    <dgm:cxn modelId="{2845CEC7-27C5-456C-A3D0-F8FEE8CDCE76}" type="presParOf" srcId="{7CEE5A05-8F58-476F-A9DF-59218A34ADB8}" destId="{B498F688-7800-46DC-9444-9BA5B97FE021}" srcOrd="4" destOrd="0" presId="urn:microsoft.com/office/officeart/2005/8/layout/orgChart1"/>
    <dgm:cxn modelId="{CBF0332C-5EF4-42E9-AEF5-01E53D2FBC93}" type="presParOf" srcId="{7CEE5A05-8F58-476F-A9DF-59218A34ADB8}" destId="{E9D5A972-F810-40EB-9D2E-8D8443C047B4}" srcOrd="5" destOrd="0" presId="urn:microsoft.com/office/officeart/2005/8/layout/orgChart1"/>
    <dgm:cxn modelId="{73A063E5-F225-474B-AECA-903E1ACB0D54}" type="presParOf" srcId="{E9D5A972-F810-40EB-9D2E-8D8443C047B4}" destId="{B6448AFC-A7EA-4039-94DA-4333D295214D}" srcOrd="0" destOrd="0" presId="urn:microsoft.com/office/officeart/2005/8/layout/orgChart1"/>
    <dgm:cxn modelId="{3F59A640-57D9-42FB-A34D-8A205AE7EF2B}" type="presParOf" srcId="{B6448AFC-A7EA-4039-94DA-4333D295214D}" destId="{E3B9348F-E790-4C1E-A0C5-D6BB6B90EB0D}" srcOrd="0" destOrd="0" presId="urn:microsoft.com/office/officeart/2005/8/layout/orgChart1"/>
    <dgm:cxn modelId="{50F77DBB-4401-4C30-B047-9EA0A0E05AB4}" type="presParOf" srcId="{B6448AFC-A7EA-4039-94DA-4333D295214D}" destId="{C5AE22E5-64F4-4DFF-A923-45B21B1609BE}" srcOrd="1" destOrd="0" presId="urn:microsoft.com/office/officeart/2005/8/layout/orgChart1"/>
    <dgm:cxn modelId="{9ADD3235-3622-44C1-A96F-8251E99DBCEA}" type="presParOf" srcId="{E9D5A972-F810-40EB-9D2E-8D8443C047B4}" destId="{0C7F718D-DAA3-4243-8A11-226A873C05AE}" srcOrd="1" destOrd="0" presId="urn:microsoft.com/office/officeart/2005/8/layout/orgChart1"/>
    <dgm:cxn modelId="{7E8240D0-C164-4034-A20A-879C1E9D61A7}" type="presParOf" srcId="{0C7F718D-DAA3-4243-8A11-226A873C05AE}" destId="{98571B04-A341-41C4-BF05-A5A0FA76DC35}" srcOrd="0" destOrd="0" presId="urn:microsoft.com/office/officeart/2005/8/layout/orgChart1"/>
    <dgm:cxn modelId="{4CE2430E-5736-4C20-97F5-04D8D39D52D2}" type="presParOf" srcId="{0C7F718D-DAA3-4243-8A11-226A873C05AE}" destId="{CDA65B1A-1D5E-49BD-BC66-1FA736860B11}" srcOrd="1" destOrd="0" presId="urn:microsoft.com/office/officeart/2005/8/layout/orgChart1"/>
    <dgm:cxn modelId="{C8A234D2-7244-4832-A725-B95939A22A5A}" type="presParOf" srcId="{CDA65B1A-1D5E-49BD-BC66-1FA736860B11}" destId="{068FF3DD-5318-4BAE-94AC-FB7F9F2A0363}" srcOrd="0" destOrd="0" presId="urn:microsoft.com/office/officeart/2005/8/layout/orgChart1"/>
    <dgm:cxn modelId="{50FDFC4B-95AC-408B-8123-EABAF67D6DC0}" type="presParOf" srcId="{068FF3DD-5318-4BAE-94AC-FB7F9F2A0363}" destId="{9E6B4EBF-D546-49EA-9F28-11C24B1A7FB9}" srcOrd="0" destOrd="0" presId="urn:microsoft.com/office/officeart/2005/8/layout/orgChart1"/>
    <dgm:cxn modelId="{C3D82C51-195A-43B1-B9ED-FA14E0DCFD1B}" type="presParOf" srcId="{068FF3DD-5318-4BAE-94AC-FB7F9F2A0363}" destId="{5F33B381-93E7-44DF-BD11-6B501199C744}" srcOrd="1" destOrd="0" presId="urn:microsoft.com/office/officeart/2005/8/layout/orgChart1"/>
    <dgm:cxn modelId="{111503B3-0EE8-4902-8F1B-76B4578D4E92}" type="presParOf" srcId="{CDA65B1A-1D5E-49BD-BC66-1FA736860B11}" destId="{C87DCADE-779F-4493-93E7-C370306D3781}" srcOrd="1" destOrd="0" presId="urn:microsoft.com/office/officeart/2005/8/layout/orgChart1"/>
    <dgm:cxn modelId="{24A1308F-586A-4591-9A77-A56EF49C010A}" type="presParOf" srcId="{CDA65B1A-1D5E-49BD-BC66-1FA736860B11}" destId="{515437C0-5C39-423B-8A78-6A4654DF3622}" srcOrd="2" destOrd="0" presId="urn:microsoft.com/office/officeart/2005/8/layout/orgChart1"/>
    <dgm:cxn modelId="{A546AB08-89E3-4D03-908D-74DD45E96C3E}" type="presParOf" srcId="{0C7F718D-DAA3-4243-8A11-226A873C05AE}" destId="{B3BF5778-943D-47BF-B86F-3BDA18E318A5}" srcOrd="2" destOrd="0" presId="urn:microsoft.com/office/officeart/2005/8/layout/orgChart1"/>
    <dgm:cxn modelId="{2CE7EED3-AD09-470B-A30B-71CD15BEF8A4}" type="presParOf" srcId="{0C7F718D-DAA3-4243-8A11-226A873C05AE}" destId="{6BA699CD-DFE0-4FE1-98FA-183CA683A0C6}" srcOrd="3" destOrd="0" presId="urn:microsoft.com/office/officeart/2005/8/layout/orgChart1"/>
    <dgm:cxn modelId="{21BDCC5D-F0FE-4D34-AE65-D7D9BA642EB1}" type="presParOf" srcId="{6BA699CD-DFE0-4FE1-98FA-183CA683A0C6}" destId="{FA037B40-FAE9-4ECD-ADFA-1AC87D84D9F0}" srcOrd="0" destOrd="0" presId="urn:microsoft.com/office/officeart/2005/8/layout/orgChart1"/>
    <dgm:cxn modelId="{A8DEFC3F-0B63-4306-A3FD-F4C94470DDDE}" type="presParOf" srcId="{FA037B40-FAE9-4ECD-ADFA-1AC87D84D9F0}" destId="{4A4E1F49-F0E4-446D-8A0E-BAC3166C0C66}" srcOrd="0" destOrd="0" presId="urn:microsoft.com/office/officeart/2005/8/layout/orgChart1"/>
    <dgm:cxn modelId="{A7B2BD3C-D474-489B-ADC7-68FC4BFA76B9}" type="presParOf" srcId="{FA037B40-FAE9-4ECD-ADFA-1AC87D84D9F0}" destId="{A7C594BE-3FA8-4DD5-AB3D-24BE463B3D3A}" srcOrd="1" destOrd="0" presId="urn:microsoft.com/office/officeart/2005/8/layout/orgChart1"/>
    <dgm:cxn modelId="{2D3D07B2-24AC-417E-B9AC-C83236FCCFBF}" type="presParOf" srcId="{6BA699CD-DFE0-4FE1-98FA-183CA683A0C6}" destId="{6727644F-F8F9-4FAB-9591-4976B6B9B4DF}" srcOrd="1" destOrd="0" presId="urn:microsoft.com/office/officeart/2005/8/layout/orgChart1"/>
    <dgm:cxn modelId="{12DAB0D3-7A2C-46B5-8FB6-DD61B48D2C33}" type="presParOf" srcId="{6BA699CD-DFE0-4FE1-98FA-183CA683A0C6}" destId="{B575B31A-AD0B-490C-A1D6-6E2806DED91B}" srcOrd="2" destOrd="0" presId="urn:microsoft.com/office/officeart/2005/8/layout/orgChart1"/>
    <dgm:cxn modelId="{938882E9-21D8-4F73-8861-2669CEBF6AF0}" type="presParOf" srcId="{E9D5A972-F810-40EB-9D2E-8D8443C047B4}" destId="{F04324A8-80E8-4B18-9E56-E85BDB1B5039}" srcOrd="2" destOrd="0" presId="urn:microsoft.com/office/officeart/2005/8/layout/orgChart1"/>
    <dgm:cxn modelId="{3D74833C-FA34-4FF3-B2BA-B35A9F1A4772}" type="presParOf" srcId="{7CEE5A05-8F58-476F-A9DF-59218A34ADB8}" destId="{88773B23-D269-412F-B03A-684D4A210CBF}" srcOrd="6" destOrd="0" presId="urn:microsoft.com/office/officeart/2005/8/layout/orgChart1"/>
    <dgm:cxn modelId="{9AEBF9E7-6C25-4E46-8892-4823CBB61A4A}" type="presParOf" srcId="{7CEE5A05-8F58-476F-A9DF-59218A34ADB8}" destId="{E0491BD1-B9F9-4D87-B240-BE26AA176D8A}" srcOrd="7" destOrd="0" presId="urn:microsoft.com/office/officeart/2005/8/layout/orgChart1"/>
    <dgm:cxn modelId="{85A48264-1C1F-4C59-A646-534FDE7F90CB}" type="presParOf" srcId="{E0491BD1-B9F9-4D87-B240-BE26AA176D8A}" destId="{7886BB0F-FC69-4B9D-8C1A-4A7C4DB71D12}" srcOrd="0" destOrd="0" presId="urn:microsoft.com/office/officeart/2005/8/layout/orgChart1"/>
    <dgm:cxn modelId="{4FA3C6D3-A7E8-4DD6-85D8-85AF8D621046}" type="presParOf" srcId="{7886BB0F-FC69-4B9D-8C1A-4A7C4DB71D12}" destId="{FCA852BD-B9D3-431A-9E40-8DA05B6096D2}" srcOrd="0" destOrd="0" presId="urn:microsoft.com/office/officeart/2005/8/layout/orgChart1"/>
    <dgm:cxn modelId="{66419F27-0198-4483-AEFF-DE5654A5A583}" type="presParOf" srcId="{7886BB0F-FC69-4B9D-8C1A-4A7C4DB71D12}" destId="{4801AD0F-2C8C-4CCA-BFCB-96756E2D0C04}" srcOrd="1" destOrd="0" presId="urn:microsoft.com/office/officeart/2005/8/layout/orgChart1"/>
    <dgm:cxn modelId="{203346D5-98B5-48ED-AD93-662DE3D53080}" type="presParOf" srcId="{E0491BD1-B9F9-4D87-B240-BE26AA176D8A}" destId="{61248898-845D-44FE-886F-CBAD91AAA0F4}" srcOrd="1" destOrd="0" presId="urn:microsoft.com/office/officeart/2005/8/layout/orgChart1"/>
    <dgm:cxn modelId="{B0EDFA0C-F532-4224-8A14-62E70B9874AC}" type="presParOf" srcId="{E0491BD1-B9F9-4D87-B240-BE26AA176D8A}" destId="{7D6CF478-84B9-4472-9663-A02C2692AF65}" srcOrd="2" destOrd="0" presId="urn:microsoft.com/office/officeart/2005/8/layout/orgChart1"/>
    <dgm:cxn modelId="{790429A4-0244-48A1-BBC1-D105D26B2253}" type="presParOf" srcId="{7CEE5A05-8F58-476F-A9DF-59218A34ADB8}" destId="{8D6347B0-9D69-4A59-8223-34E697FF4081}" srcOrd="8" destOrd="0" presId="urn:microsoft.com/office/officeart/2005/8/layout/orgChart1"/>
    <dgm:cxn modelId="{73FD6779-D2A4-46D8-B158-54F81C0CBA46}" type="presParOf" srcId="{7CEE5A05-8F58-476F-A9DF-59218A34ADB8}" destId="{3CE81C49-225D-46A5-BAA6-9C6F698669B9}" srcOrd="9" destOrd="0" presId="urn:microsoft.com/office/officeart/2005/8/layout/orgChart1"/>
    <dgm:cxn modelId="{A0FFB1DD-719D-427B-B9ED-72BAC402E717}" type="presParOf" srcId="{3CE81C49-225D-46A5-BAA6-9C6F698669B9}" destId="{2750F826-FFC9-4CA0-ACEE-CFF45365DA37}" srcOrd="0" destOrd="0" presId="urn:microsoft.com/office/officeart/2005/8/layout/orgChart1"/>
    <dgm:cxn modelId="{98FF1371-F7FD-476B-9CEF-6C0EA3A43C53}" type="presParOf" srcId="{2750F826-FFC9-4CA0-ACEE-CFF45365DA37}" destId="{9125A4DB-A773-413F-8BB2-9D50D45A231B}" srcOrd="0" destOrd="0" presId="urn:microsoft.com/office/officeart/2005/8/layout/orgChart1"/>
    <dgm:cxn modelId="{31AD205D-AFF8-4638-B47F-F0DD3BBFE0CC}" type="presParOf" srcId="{2750F826-FFC9-4CA0-ACEE-CFF45365DA37}" destId="{D6034817-20BC-4D6D-AE9C-1E8028F14BA4}" srcOrd="1" destOrd="0" presId="urn:microsoft.com/office/officeart/2005/8/layout/orgChart1"/>
    <dgm:cxn modelId="{6A784A27-968A-4BDB-AAD4-396FB96DD46C}" type="presParOf" srcId="{3CE81C49-225D-46A5-BAA6-9C6F698669B9}" destId="{8765E56D-C4F4-414B-A21A-D9CC0D84B11A}" srcOrd="1" destOrd="0" presId="urn:microsoft.com/office/officeart/2005/8/layout/orgChart1"/>
    <dgm:cxn modelId="{2BBD5A05-3415-4E4C-8845-4C2F52B6E8D1}" type="presParOf" srcId="{3CE81C49-225D-46A5-BAA6-9C6F698669B9}" destId="{ED9EF4D4-B40C-4E64-8E8D-5B164B2DBA4F}" srcOrd="2" destOrd="0" presId="urn:microsoft.com/office/officeart/2005/8/layout/orgChart1"/>
    <dgm:cxn modelId="{C8E6C792-AE4B-4797-BC9B-1BADD5DC4026}" type="presParOf" srcId="{55865A8D-727C-495A-89F8-6401B7841AC1}" destId="{43D5B1BF-72CA-46F7-9B8D-02EDA4B5C09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6F8C7DC-F293-4AAE-96B9-B5CE23C0B39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KZ"/>
        </a:p>
      </dgm:t>
    </dgm:pt>
    <dgm:pt modelId="{22539F83-70F0-4658-BAC5-708C418F1F74}">
      <dgm:prSet phldrT="[Text]"/>
      <dgm:spPr/>
      <dgm:t>
        <a:bodyPr/>
        <a:lstStyle/>
        <a:p>
          <a:r>
            <a:rPr lang="en-US" dirty="0"/>
            <a:t>Inventory</a:t>
          </a:r>
          <a:endParaRPr lang="ru-KZ" dirty="0"/>
        </a:p>
      </dgm:t>
    </dgm:pt>
    <dgm:pt modelId="{E39DD887-7DD6-4F80-92DB-51870D64A672}" type="parTrans" cxnId="{C28B76E4-98B4-43D9-BF1A-4B58CEA9B6AC}">
      <dgm:prSet/>
      <dgm:spPr/>
      <dgm:t>
        <a:bodyPr/>
        <a:lstStyle/>
        <a:p>
          <a:endParaRPr lang="ru-KZ"/>
        </a:p>
      </dgm:t>
    </dgm:pt>
    <dgm:pt modelId="{560907F7-617A-4965-AF7F-E445CFF4F6E4}" type="sibTrans" cxnId="{C28B76E4-98B4-43D9-BF1A-4B58CEA9B6AC}">
      <dgm:prSet/>
      <dgm:spPr/>
      <dgm:t>
        <a:bodyPr/>
        <a:lstStyle/>
        <a:p>
          <a:endParaRPr lang="ru-KZ"/>
        </a:p>
      </dgm:t>
    </dgm:pt>
    <dgm:pt modelId="{71183C7E-C955-44F2-839D-2915E7F60DDB}">
      <dgm:prSet phldrT="[Text]"/>
      <dgm:spPr/>
      <dgm:t>
        <a:bodyPr/>
        <a:lstStyle/>
        <a:p>
          <a:r>
            <a:rPr lang="en-US" dirty="0"/>
            <a:t>Nomenclature</a:t>
          </a:r>
          <a:endParaRPr lang="ru-KZ" dirty="0"/>
        </a:p>
      </dgm:t>
    </dgm:pt>
    <dgm:pt modelId="{4070C1B1-0BEB-4668-9FFE-6B30E585A647}" type="parTrans" cxnId="{9BCFAD24-0F7E-4015-B87C-5C818C037DE2}">
      <dgm:prSet/>
      <dgm:spPr/>
      <dgm:t>
        <a:bodyPr/>
        <a:lstStyle/>
        <a:p>
          <a:endParaRPr lang="ru-KZ"/>
        </a:p>
      </dgm:t>
    </dgm:pt>
    <dgm:pt modelId="{9354DD14-CCEB-4A20-81F9-108E329C742E}" type="sibTrans" cxnId="{9BCFAD24-0F7E-4015-B87C-5C818C037DE2}">
      <dgm:prSet/>
      <dgm:spPr/>
      <dgm:t>
        <a:bodyPr/>
        <a:lstStyle/>
        <a:p>
          <a:endParaRPr lang="ru-KZ"/>
        </a:p>
      </dgm:t>
    </dgm:pt>
    <dgm:pt modelId="{2783B7CC-F92F-4F28-9FB0-30C38763FF01}">
      <dgm:prSet phldrT="[Text]"/>
      <dgm:spPr/>
      <dgm:t>
        <a:bodyPr/>
        <a:lstStyle/>
        <a:p>
          <a:r>
            <a:rPr lang="en-US" dirty="0"/>
            <a:t>Accounting</a:t>
          </a:r>
          <a:endParaRPr lang="ru-KZ" dirty="0"/>
        </a:p>
      </dgm:t>
    </dgm:pt>
    <dgm:pt modelId="{21187C3C-257B-4654-9A77-E4C547E8B459}" type="parTrans" cxnId="{99B1E023-8205-40E8-A29D-D91F391F4B63}">
      <dgm:prSet/>
      <dgm:spPr/>
      <dgm:t>
        <a:bodyPr/>
        <a:lstStyle/>
        <a:p>
          <a:endParaRPr lang="ru-KZ"/>
        </a:p>
      </dgm:t>
    </dgm:pt>
    <dgm:pt modelId="{A915956D-21BD-41AC-92A7-FAA864B37478}" type="sibTrans" cxnId="{99B1E023-8205-40E8-A29D-D91F391F4B63}">
      <dgm:prSet/>
      <dgm:spPr/>
      <dgm:t>
        <a:bodyPr/>
        <a:lstStyle/>
        <a:p>
          <a:endParaRPr lang="ru-KZ"/>
        </a:p>
      </dgm:t>
    </dgm:pt>
    <dgm:pt modelId="{EF74B149-3594-426B-9C99-18EB405CEB7A}">
      <dgm:prSet phldrT="[Text]"/>
      <dgm:spPr/>
      <dgm:t>
        <a:bodyPr/>
        <a:lstStyle/>
        <a:p>
          <a:r>
            <a:rPr lang="en-US" dirty="0"/>
            <a:t>Accounting Registries</a:t>
          </a:r>
          <a:endParaRPr lang="ru-KZ" dirty="0"/>
        </a:p>
      </dgm:t>
    </dgm:pt>
    <dgm:pt modelId="{7D8DDC68-8D61-454A-BE59-C05114F7782E}" type="parTrans" cxnId="{7E67E7FD-BD84-485E-8A53-7E3EBF6A92E3}">
      <dgm:prSet/>
      <dgm:spPr/>
      <dgm:t>
        <a:bodyPr/>
        <a:lstStyle/>
        <a:p>
          <a:endParaRPr lang="ru-KZ"/>
        </a:p>
      </dgm:t>
    </dgm:pt>
    <dgm:pt modelId="{D10246DB-FD25-451A-A3FF-DF2735280693}" type="sibTrans" cxnId="{7E67E7FD-BD84-485E-8A53-7E3EBF6A92E3}">
      <dgm:prSet/>
      <dgm:spPr/>
      <dgm:t>
        <a:bodyPr/>
        <a:lstStyle/>
        <a:p>
          <a:endParaRPr lang="ru-KZ"/>
        </a:p>
      </dgm:t>
    </dgm:pt>
    <dgm:pt modelId="{BA6FC168-4E4E-4702-A79F-4DCF09AF72C2}">
      <dgm:prSet phldrT="[Text]"/>
      <dgm:spPr/>
      <dgm:t>
        <a:bodyPr/>
        <a:lstStyle/>
        <a:p>
          <a:r>
            <a:rPr lang="en-US" dirty="0"/>
            <a:t>By org unit</a:t>
          </a:r>
          <a:endParaRPr lang="ru-KZ" dirty="0"/>
        </a:p>
      </dgm:t>
    </dgm:pt>
    <dgm:pt modelId="{775DBBB3-FC6B-4491-8ED0-6DE78A930621}" type="parTrans" cxnId="{665BC1BB-A33E-4F31-8298-B48C82A47AB9}">
      <dgm:prSet/>
      <dgm:spPr/>
      <dgm:t>
        <a:bodyPr/>
        <a:lstStyle/>
        <a:p>
          <a:endParaRPr lang="ru-KZ"/>
        </a:p>
      </dgm:t>
    </dgm:pt>
    <dgm:pt modelId="{966EE01D-41EF-4F7C-8CF4-E0DF95CB76F7}" type="sibTrans" cxnId="{665BC1BB-A33E-4F31-8298-B48C82A47AB9}">
      <dgm:prSet/>
      <dgm:spPr/>
      <dgm:t>
        <a:bodyPr/>
        <a:lstStyle/>
        <a:p>
          <a:endParaRPr lang="ru-KZ"/>
        </a:p>
      </dgm:t>
    </dgm:pt>
    <dgm:pt modelId="{97E920BD-5B63-42BB-A7C8-C7E03D244BD7}">
      <dgm:prSet phldrT="[Text]"/>
      <dgm:spPr/>
      <dgm:t>
        <a:bodyPr/>
        <a:lstStyle/>
        <a:p>
          <a:r>
            <a:rPr lang="en-US" dirty="0"/>
            <a:t>Hierarchy</a:t>
          </a:r>
          <a:endParaRPr lang="ru-KZ" dirty="0"/>
        </a:p>
      </dgm:t>
    </dgm:pt>
    <dgm:pt modelId="{D3F2FE4B-27E7-46DA-9FD1-349990D360A6}" type="parTrans" cxnId="{7C290D83-10DB-447C-96F5-D59D202AF4C4}">
      <dgm:prSet/>
      <dgm:spPr/>
      <dgm:t>
        <a:bodyPr/>
        <a:lstStyle/>
        <a:p>
          <a:endParaRPr lang="ru-KZ"/>
        </a:p>
      </dgm:t>
    </dgm:pt>
    <dgm:pt modelId="{F60C103D-86FB-4326-966E-35157AFCF41D}" type="sibTrans" cxnId="{7C290D83-10DB-447C-96F5-D59D202AF4C4}">
      <dgm:prSet/>
      <dgm:spPr/>
      <dgm:t>
        <a:bodyPr/>
        <a:lstStyle/>
        <a:p>
          <a:endParaRPr lang="ru-KZ"/>
        </a:p>
      </dgm:t>
    </dgm:pt>
    <dgm:pt modelId="{E1D47419-C1BA-434F-A44F-D73B31864F5D}">
      <dgm:prSet phldrT="[Text]"/>
      <dgm:spPr/>
      <dgm:t>
        <a:bodyPr/>
        <a:lstStyle/>
        <a:p>
          <a:r>
            <a:rPr lang="en-US" dirty="0"/>
            <a:t>Custom Attributes</a:t>
          </a:r>
          <a:endParaRPr lang="ru-KZ" dirty="0"/>
        </a:p>
      </dgm:t>
    </dgm:pt>
    <dgm:pt modelId="{EB688A86-973D-4F35-A49F-3CE82F3C0FA9}" type="parTrans" cxnId="{392C41DA-A517-4DD6-BFDF-D72C06C5B4A6}">
      <dgm:prSet/>
      <dgm:spPr/>
      <dgm:t>
        <a:bodyPr/>
        <a:lstStyle/>
        <a:p>
          <a:endParaRPr lang="ru-KZ"/>
        </a:p>
      </dgm:t>
    </dgm:pt>
    <dgm:pt modelId="{BAA9B97D-FAD8-429F-BF9B-5E4DA583EC9A}" type="sibTrans" cxnId="{392C41DA-A517-4DD6-BFDF-D72C06C5B4A6}">
      <dgm:prSet/>
      <dgm:spPr/>
      <dgm:t>
        <a:bodyPr/>
        <a:lstStyle/>
        <a:p>
          <a:endParaRPr lang="ru-KZ"/>
        </a:p>
      </dgm:t>
    </dgm:pt>
    <dgm:pt modelId="{3B908F56-4BD7-45B0-8495-2CFD91AB6C55}">
      <dgm:prSet phldrT="[Text]"/>
      <dgm:spPr/>
      <dgm:t>
        <a:bodyPr/>
        <a:lstStyle/>
        <a:p>
          <a:r>
            <a:rPr lang="en-US" dirty="0"/>
            <a:t>Receipt</a:t>
          </a:r>
          <a:endParaRPr lang="ru-KZ" dirty="0"/>
        </a:p>
      </dgm:t>
    </dgm:pt>
    <dgm:pt modelId="{9293BACB-3015-4AE7-87D2-3B65CB954A45}" type="parTrans" cxnId="{E1C6A3DE-CC53-4328-9F17-182183A3A7FC}">
      <dgm:prSet/>
      <dgm:spPr/>
      <dgm:t>
        <a:bodyPr/>
        <a:lstStyle/>
        <a:p>
          <a:endParaRPr lang="ru-KZ"/>
        </a:p>
      </dgm:t>
    </dgm:pt>
    <dgm:pt modelId="{13947819-4DF1-4F1C-9477-2047731174F6}" type="sibTrans" cxnId="{E1C6A3DE-CC53-4328-9F17-182183A3A7FC}">
      <dgm:prSet/>
      <dgm:spPr/>
      <dgm:t>
        <a:bodyPr/>
        <a:lstStyle/>
        <a:p>
          <a:endParaRPr lang="ru-KZ"/>
        </a:p>
      </dgm:t>
    </dgm:pt>
    <dgm:pt modelId="{C391F445-BB6F-4B63-8EEE-CADADCBF2DE5}">
      <dgm:prSet phldrT="[Text]"/>
      <dgm:spPr/>
      <dgm:t>
        <a:bodyPr/>
        <a:lstStyle/>
        <a:p>
          <a:r>
            <a:rPr lang="en-US" dirty="0"/>
            <a:t>Move</a:t>
          </a:r>
          <a:endParaRPr lang="ru-KZ" dirty="0"/>
        </a:p>
      </dgm:t>
    </dgm:pt>
    <dgm:pt modelId="{D16A591C-2F30-4562-B09C-90A0564F4A68}" type="parTrans" cxnId="{60426467-F531-4AD4-9AA8-A533DBB878E0}">
      <dgm:prSet/>
      <dgm:spPr/>
      <dgm:t>
        <a:bodyPr/>
        <a:lstStyle/>
        <a:p>
          <a:endParaRPr lang="ru-KZ"/>
        </a:p>
      </dgm:t>
    </dgm:pt>
    <dgm:pt modelId="{E6A07B5F-99B1-46B9-8F10-6B58CC3C20BA}" type="sibTrans" cxnId="{60426467-F531-4AD4-9AA8-A533DBB878E0}">
      <dgm:prSet/>
      <dgm:spPr/>
      <dgm:t>
        <a:bodyPr/>
        <a:lstStyle/>
        <a:p>
          <a:endParaRPr lang="ru-KZ"/>
        </a:p>
      </dgm:t>
    </dgm:pt>
    <dgm:pt modelId="{682772EB-A0CD-412D-A142-3572775D3FB7}">
      <dgm:prSet phldrT="[Text]"/>
      <dgm:spPr/>
      <dgm:t>
        <a:bodyPr/>
        <a:lstStyle/>
        <a:p>
          <a:r>
            <a:rPr lang="en-US" dirty="0"/>
            <a:t>Write-off</a:t>
          </a:r>
          <a:endParaRPr lang="ru-KZ" dirty="0"/>
        </a:p>
      </dgm:t>
    </dgm:pt>
    <dgm:pt modelId="{A55ACC56-2A17-44C2-99CD-B731324A99E6}" type="parTrans" cxnId="{B7A68071-46D3-4279-99E5-242597E93AF4}">
      <dgm:prSet/>
      <dgm:spPr/>
      <dgm:t>
        <a:bodyPr/>
        <a:lstStyle/>
        <a:p>
          <a:endParaRPr lang="ru-KZ"/>
        </a:p>
      </dgm:t>
    </dgm:pt>
    <dgm:pt modelId="{B8EF4B13-8876-4DD5-97E4-2CD693EFDFE8}" type="sibTrans" cxnId="{B7A68071-46D3-4279-99E5-242597E93AF4}">
      <dgm:prSet/>
      <dgm:spPr/>
      <dgm:t>
        <a:bodyPr/>
        <a:lstStyle/>
        <a:p>
          <a:endParaRPr lang="ru-KZ"/>
        </a:p>
      </dgm:t>
    </dgm:pt>
    <dgm:pt modelId="{421A192D-8831-4337-A9B2-7722E1C4F584}">
      <dgm:prSet phldrT="[Text]"/>
      <dgm:spPr/>
      <dgm:t>
        <a:bodyPr/>
        <a:lstStyle/>
        <a:p>
          <a:r>
            <a:rPr lang="en-US" dirty="0"/>
            <a:t>Inventory</a:t>
          </a:r>
          <a:endParaRPr lang="ru-KZ" dirty="0"/>
        </a:p>
      </dgm:t>
    </dgm:pt>
    <dgm:pt modelId="{EB8983AE-8AA9-47E0-A2B7-6840FC53A16B}" type="parTrans" cxnId="{F1FF5E14-9FF2-47E2-A368-F8ACE441FCC6}">
      <dgm:prSet/>
      <dgm:spPr/>
      <dgm:t>
        <a:bodyPr/>
        <a:lstStyle/>
        <a:p>
          <a:endParaRPr lang="ru-KZ"/>
        </a:p>
      </dgm:t>
    </dgm:pt>
    <dgm:pt modelId="{15F32658-05EB-4E30-A913-70FF9B61063B}" type="sibTrans" cxnId="{F1FF5E14-9FF2-47E2-A368-F8ACE441FCC6}">
      <dgm:prSet/>
      <dgm:spPr/>
      <dgm:t>
        <a:bodyPr/>
        <a:lstStyle/>
        <a:p>
          <a:endParaRPr lang="ru-KZ"/>
        </a:p>
      </dgm:t>
    </dgm:pt>
    <dgm:pt modelId="{D42365F3-3064-4C3A-883B-FD4E00BCFC3F}">
      <dgm:prSet phldrT="[Text]"/>
      <dgm:spPr/>
      <dgm:t>
        <a:bodyPr/>
        <a:lstStyle/>
        <a:p>
          <a:r>
            <a:rPr lang="en-US" dirty="0"/>
            <a:t>Mobile</a:t>
          </a:r>
          <a:endParaRPr lang="ru-KZ" dirty="0"/>
        </a:p>
      </dgm:t>
    </dgm:pt>
    <dgm:pt modelId="{1709593E-B3D2-421E-BA71-A2C47E4AB67F}" type="parTrans" cxnId="{BE9F80BF-3EF3-41CE-8B8E-83F889268E29}">
      <dgm:prSet/>
      <dgm:spPr/>
      <dgm:t>
        <a:bodyPr/>
        <a:lstStyle/>
        <a:p>
          <a:endParaRPr lang="ru-KZ"/>
        </a:p>
      </dgm:t>
    </dgm:pt>
    <dgm:pt modelId="{6892FE38-FF10-425A-9BB9-E32EC984B76D}" type="sibTrans" cxnId="{BE9F80BF-3EF3-41CE-8B8E-83F889268E29}">
      <dgm:prSet/>
      <dgm:spPr/>
      <dgm:t>
        <a:bodyPr/>
        <a:lstStyle/>
        <a:p>
          <a:endParaRPr lang="ru-KZ"/>
        </a:p>
      </dgm:t>
    </dgm:pt>
    <dgm:pt modelId="{F406F2C8-5E98-43F7-9C99-B717A26F296F}">
      <dgm:prSet phldrT="[Text]"/>
      <dgm:spPr/>
      <dgm:t>
        <a:bodyPr/>
        <a:lstStyle/>
        <a:p>
          <a:r>
            <a:rPr lang="en-US" dirty="0"/>
            <a:t>RFID / QR / bar</a:t>
          </a:r>
          <a:endParaRPr lang="ru-KZ" dirty="0"/>
        </a:p>
      </dgm:t>
    </dgm:pt>
    <dgm:pt modelId="{120E2519-6DD8-4494-8A9C-27200AF8D455}" type="parTrans" cxnId="{80B806F6-7592-4FA9-A3A6-1E80F45AC0E6}">
      <dgm:prSet/>
      <dgm:spPr/>
      <dgm:t>
        <a:bodyPr/>
        <a:lstStyle/>
        <a:p>
          <a:endParaRPr lang="ru-KZ"/>
        </a:p>
      </dgm:t>
    </dgm:pt>
    <dgm:pt modelId="{47FF3483-9B2B-4721-8A7F-0FB562537FFA}" type="sibTrans" cxnId="{80B806F6-7592-4FA9-A3A6-1E80F45AC0E6}">
      <dgm:prSet/>
      <dgm:spPr/>
      <dgm:t>
        <a:bodyPr/>
        <a:lstStyle/>
        <a:p>
          <a:endParaRPr lang="ru-KZ"/>
        </a:p>
      </dgm:t>
    </dgm:pt>
    <dgm:pt modelId="{A6CA022B-E63B-47F1-8FCE-6215DC2789C9}">
      <dgm:prSet phldrT="[Text]"/>
      <dgm:spPr/>
      <dgm:t>
        <a:bodyPr/>
        <a:lstStyle/>
        <a:p>
          <a:r>
            <a:rPr lang="en-US" dirty="0"/>
            <a:t>By single item</a:t>
          </a:r>
          <a:endParaRPr lang="ru-KZ" dirty="0"/>
        </a:p>
      </dgm:t>
    </dgm:pt>
    <dgm:pt modelId="{F9B5EB39-D946-4038-964E-3A12C5571D50}" type="parTrans" cxnId="{69543120-9A6D-4355-A82E-73D12C17D870}">
      <dgm:prSet/>
      <dgm:spPr/>
      <dgm:t>
        <a:bodyPr/>
        <a:lstStyle/>
        <a:p>
          <a:endParaRPr lang="ru-KZ"/>
        </a:p>
      </dgm:t>
    </dgm:pt>
    <dgm:pt modelId="{99E483B2-A988-46D6-9E84-4D6A1D09CA2F}" type="sibTrans" cxnId="{69543120-9A6D-4355-A82E-73D12C17D870}">
      <dgm:prSet/>
      <dgm:spPr/>
      <dgm:t>
        <a:bodyPr/>
        <a:lstStyle/>
        <a:p>
          <a:endParaRPr lang="ru-KZ"/>
        </a:p>
      </dgm:t>
    </dgm:pt>
    <dgm:pt modelId="{9168934D-6DFA-420C-A0F2-2CA6A2319262}">
      <dgm:prSet phldrT="[Text]"/>
      <dgm:spPr/>
      <dgm:t>
        <a:bodyPr/>
        <a:lstStyle/>
        <a:p>
          <a:r>
            <a:rPr lang="en-US" dirty="0"/>
            <a:t>Document</a:t>
          </a:r>
          <a:endParaRPr lang="ru-KZ" dirty="0"/>
        </a:p>
      </dgm:t>
    </dgm:pt>
    <dgm:pt modelId="{62BA3FF3-589D-45E4-BB7D-A8C4AE7F4853}" type="parTrans" cxnId="{4A34EB8B-7282-4C78-AAC7-3CD70E114C44}">
      <dgm:prSet/>
      <dgm:spPr/>
      <dgm:t>
        <a:bodyPr/>
        <a:lstStyle/>
        <a:p>
          <a:endParaRPr lang="ru-KZ"/>
        </a:p>
      </dgm:t>
    </dgm:pt>
    <dgm:pt modelId="{4B965AD6-4934-4746-B21C-0DFA6B213B0F}" type="sibTrans" cxnId="{4A34EB8B-7282-4C78-AAC7-3CD70E114C44}">
      <dgm:prSet/>
      <dgm:spPr/>
      <dgm:t>
        <a:bodyPr/>
        <a:lstStyle/>
        <a:p>
          <a:endParaRPr lang="ru-KZ"/>
        </a:p>
      </dgm:t>
    </dgm:pt>
    <dgm:pt modelId="{E6555B95-1F2E-442D-A490-8BCD2C0667C3}">
      <dgm:prSet phldrT="[Text]"/>
      <dgm:spPr/>
      <dgm:t>
        <a:bodyPr/>
        <a:lstStyle/>
        <a:p>
          <a:r>
            <a:rPr lang="en-US" dirty="0"/>
            <a:t>Reports</a:t>
          </a:r>
          <a:endParaRPr lang="ru-KZ" dirty="0"/>
        </a:p>
      </dgm:t>
    </dgm:pt>
    <dgm:pt modelId="{FF7CF66F-F37A-4F7D-956E-68FD2442EF63}" type="parTrans" cxnId="{5C56D15A-2691-4ED3-916E-4FBDF9D35A40}">
      <dgm:prSet/>
      <dgm:spPr/>
      <dgm:t>
        <a:bodyPr/>
        <a:lstStyle/>
        <a:p>
          <a:endParaRPr lang="ru-KZ"/>
        </a:p>
      </dgm:t>
    </dgm:pt>
    <dgm:pt modelId="{8EA2756C-4046-4EE0-986F-0586941C284F}" type="sibTrans" cxnId="{5C56D15A-2691-4ED3-916E-4FBDF9D35A40}">
      <dgm:prSet/>
      <dgm:spPr/>
      <dgm:t>
        <a:bodyPr/>
        <a:lstStyle/>
        <a:p>
          <a:endParaRPr lang="ru-KZ"/>
        </a:p>
      </dgm:t>
    </dgm:pt>
    <dgm:pt modelId="{31C9719D-8002-4A03-9772-9BC29DBF59E6}">
      <dgm:prSet phldrT="[Text]"/>
      <dgm:spPr/>
      <dgm:t>
        <a:bodyPr/>
        <a:lstStyle/>
        <a:p>
          <a:r>
            <a:rPr lang="en-US" dirty="0"/>
            <a:t>Item’s content</a:t>
          </a:r>
          <a:endParaRPr lang="ru-KZ" dirty="0"/>
        </a:p>
      </dgm:t>
    </dgm:pt>
    <dgm:pt modelId="{762E0072-ACFD-4DA3-81D2-9EF762C80AE3}" type="parTrans" cxnId="{8037FE5C-E2D3-40E2-A35F-6E26A58D2675}">
      <dgm:prSet/>
      <dgm:spPr/>
      <dgm:t>
        <a:bodyPr/>
        <a:lstStyle/>
        <a:p>
          <a:endParaRPr lang="ru-KZ"/>
        </a:p>
      </dgm:t>
    </dgm:pt>
    <dgm:pt modelId="{02236335-4D12-40C0-A53B-CE2A4B5AC74A}" type="sibTrans" cxnId="{8037FE5C-E2D3-40E2-A35F-6E26A58D2675}">
      <dgm:prSet/>
      <dgm:spPr/>
      <dgm:t>
        <a:bodyPr/>
        <a:lstStyle/>
        <a:p>
          <a:endParaRPr lang="ru-KZ"/>
        </a:p>
      </dgm:t>
    </dgm:pt>
    <dgm:pt modelId="{E2AF1442-7B03-4497-A136-7D68E6D12C22}">
      <dgm:prSet phldrT="[Text]"/>
      <dgm:spPr/>
      <dgm:t>
        <a:bodyPr/>
        <a:lstStyle/>
        <a:p>
          <a:r>
            <a:rPr lang="en-US" dirty="0"/>
            <a:t>Locations</a:t>
          </a:r>
          <a:endParaRPr lang="ru-KZ" dirty="0"/>
        </a:p>
      </dgm:t>
    </dgm:pt>
    <dgm:pt modelId="{3BE86D1C-C3D8-4763-8BAE-24DE1E7F9838}" type="parTrans" cxnId="{364B8F36-4A09-44FA-93EC-9D3FA5600D1A}">
      <dgm:prSet/>
      <dgm:spPr/>
      <dgm:t>
        <a:bodyPr/>
        <a:lstStyle/>
        <a:p>
          <a:endParaRPr lang="ru-KZ"/>
        </a:p>
      </dgm:t>
    </dgm:pt>
    <dgm:pt modelId="{45B965DF-C90F-46F9-9225-10D038AAE9BB}" type="sibTrans" cxnId="{364B8F36-4A09-44FA-93EC-9D3FA5600D1A}">
      <dgm:prSet/>
      <dgm:spPr/>
      <dgm:t>
        <a:bodyPr/>
        <a:lstStyle/>
        <a:p>
          <a:endParaRPr lang="ru-KZ"/>
        </a:p>
      </dgm:t>
    </dgm:pt>
    <dgm:pt modelId="{3A6812CF-E43D-475D-AE1B-1BE1F9E2B054}" type="pres">
      <dgm:prSet presAssocID="{16F8C7DC-F293-4AAE-96B9-B5CE23C0B3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AEF70D2-871E-492A-9B94-73BBED7EB6C6}" type="pres">
      <dgm:prSet presAssocID="{22539F83-70F0-4658-BAC5-708C418F1F74}" presName="hierRoot1" presStyleCnt="0">
        <dgm:presLayoutVars>
          <dgm:hierBranch val="init"/>
        </dgm:presLayoutVars>
      </dgm:prSet>
      <dgm:spPr/>
    </dgm:pt>
    <dgm:pt modelId="{E1ECAED6-43DE-4744-8E75-A2C64191B79E}" type="pres">
      <dgm:prSet presAssocID="{22539F83-70F0-4658-BAC5-708C418F1F74}" presName="rootComposite1" presStyleCnt="0"/>
      <dgm:spPr/>
    </dgm:pt>
    <dgm:pt modelId="{F687B6A2-FEAF-4A91-BA35-C44722F4FE3C}" type="pres">
      <dgm:prSet presAssocID="{22539F83-70F0-4658-BAC5-708C418F1F74}" presName="rootText1" presStyleLbl="node0" presStyleIdx="0" presStyleCnt="1">
        <dgm:presLayoutVars>
          <dgm:chPref val="3"/>
        </dgm:presLayoutVars>
      </dgm:prSet>
      <dgm:spPr/>
    </dgm:pt>
    <dgm:pt modelId="{7AD01EFC-6FBA-40A4-90B2-60149BB6B6EF}" type="pres">
      <dgm:prSet presAssocID="{22539F83-70F0-4658-BAC5-708C418F1F74}" presName="rootConnector1" presStyleLbl="node1" presStyleIdx="0" presStyleCnt="0"/>
      <dgm:spPr/>
    </dgm:pt>
    <dgm:pt modelId="{7FBDBCF5-C5EF-43CF-BB96-7F57FEEC302B}" type="pres">
      <dgm:prSet presAssocID="{22539F83-70F0-4658-BAC5-708C418F1F74}" presName="hierChild2" presStyleCnt="0"/>
      <dgm:spPr/>
    </dgm:pt>
    <dgm:pt modelId="{43785314-A591-4F4C-AF72-67D5DF885BB6}" type="pres">
      <dgm:prSet presAssocID="{4070C1B1-0BEB-4668-9FFE-6B30E585A647}" presName="Name37" presStyleLbl="parChTrans1D2" presStyleIdx="0" presStyleCnt="5"/>
      <dgm:spPr/>
    </dgm:pt>
    <dgm:pt modelId="{5084D4F9-6E5E-405C-8964-47091393739B}" type="pres">
      <dgm:prSet presAssocID="{71183C7E-C955-44F2-839D-2915E7F60DDB}" presName="hierRoot2" presStyleCnt="0">
        <dgm:presLayoutVars>
          <dgm:hierBranch val="init"/>
        </dgm:presLayoutVars>
      </dgm:prSet>
      <dgm:spPr/>
    </dgm:pt>
    <dgm:pt modelId="{B2D4AB92-CE05-43E2-8BF3-C4CF411BB1AB}" type="pres">
      <dgm:prSet presAssocID="{71183C7E-C955-44F2-839D-2915E7F60DDB}" presName="rootComposite" presStyleCnt="0"/>
      <dgm:spPr/>
    </dgm:pt>
    <dgm:pt modelId="{E34F295D-59CF-4FBC-BFD1-AF433A8D0639}" type="pres">
      <dgm:prSet presAssocID="{71183C7E-C955-44F2-839D-2915E7F60DDB}" presName="rootText" presStyleLbl="node2" presStyleIdx="0" presStyleCnt="5">
        <dgm:presLayoutVars>
          <dgm:chPref val="3"/>
        </dgm:presLayoutVars>
      </dgm:prSet>
      <dgm:spPr/>
    </dgm:pt>
    <dgm:pt modelId="{1C8025B5-5E65-4B27-A3A6-83725B5CD96D}" type="pres">
      <dgm:prSet presAssocID="{71183C7E-C955-44F2-839D-2915E7F60DDB}" presName="rootConnector" presStyleLbl="node2" presStyleIdx="0" presStyleCnt="5"/>
      <dgm:spPr/>
    </dgm:pt>
    <dgm:pt modelId="{983E86AB-3BE6-4784-9A99-D409263CEEA0}" type="pres">
      <dgm:prSet presAssocID="{71183C7E-C955-44F2-839D-2915E7F60DDB}" presName="hierChild4" presStyleCnt="0"/>
      <dgm:spPr/>
    </dgm:pt>
    <dgm:pt modelId="{CE6FCCF7-63D1-48D7-B216-23074721B173}" type="pres">
      <dgm:prSet presAssocID="{775DBBB3-FC6B-4491-8ED0-6DE78A930621}" presName="Name37" presStyleLbl="parChTrans1D3" presStyleIdx="0" presStyleCnt="12"/>
      <dgm:spPr/>
    </dgm:pt>
    <dgm:pt modelId="{2247A472-A913-4B06-AE2A-CEE03CA8454F}" type="pres">
      <dgm:prSet presAssocID="{BA6FC168-4E4E-4702-A79F-4DCF09AF72C2}" presName="hierRoot2" presStyleCnt="0">
        <dgm:presLayoutVars>
          <dgm:hierBranch val="init"/>
        </dgm:presLayoutVars>
      </dgm:prSet>
      <dgm:spPr/>
    </dgm:pt>
    <dgm:pt modelId="{7EAC345F-511B-4E7A-9EE0-8C79C4C9850A}" type="pres">
      <dgm:prSet presAssocID="{BA6FC168-4E4E-4702-A79F-4DCF09AF72C2}" presName="rootComposite" presStyleCnt="0"/>
      <dgm:spPr/>
    </dgm:pt>
    <dgm:pt modelId="{0C01F1BC-C5FA-4873-B2D9-199A0FD65C34}" type="pres">
      <dgm:prSet presAssocID="{BA6FC168-4E4E-4702-A79F-4DCF09AF72C2}" presName="rootText" presStyleLbl="node3" presStyleIdx="0" presStyleCnt="12">
        <dgm:presLayoutVars>
          <dgm:chPref val="3"/>
        </dgm:presLayoutVars>
      </dgm:prSet>
      <dgm:spPr/>
    </dgm:pt>
    <dgm:pt modelId="{7A4FF66F-1F05-4EF2-8C6B-771457E51F2A}" type="pres">
      <dgm:prSet presAssocID="{BA6FC168-4E4E-4702-A79F-4DCF09AF72C2}" presName="rootConnector" presStyleLbl="node3" presStyleIdx="0" presStyleCnt="12"/>
      <dgm:spPr/>
    </dgm:pt>
    <dgm:pt modelId="{B46A38D2-DAAD-42D0-8797-2804058BC2D4}" type="pres">
      <dgm:prSet presAssocID="{BA6FC168-4E4E-4702-A79F-4DCF09AF72C2}" presName="hierChild4" presStyleCnt="0"/>
      <dgm:spPr/>
    </dgm:pt>
    <dgm:pt modelId="{A237EA72-4901-4168-989E-6C3A2AD056CF}" type="pres">
      <dgm:prSet presAssocID="{BA6FC168-4E4E-4702-A79F-4DCF09AF72C2}" presName="hierChild5" presStyleCnt="0"/>
      <dgm:spPr/>
    </dgm:pt>
    <dgm:pt modelId="{5252BD23-0D24-484B-AAF7-174F4F0FCA8F}" type="pres">
      <dgm:prSet presAssocID="{D3F2FE4B-27E7-46DA-9FD1-349990D360A6}" presName="Name37" presStyleLbl="parChTrans1D3" presStyleIdx="1" presStyleCnt="12"/>
      <dgm:spPr/>
    </dgm:pt>
    <dgm:pt modelId="{1BA71548-2AC0-4DCB-A244-28F213FCDDD4}" type="pres">
      <dgm:prSet presAssocID="{97E920BD-5B63-42BB-A7C8-C7E03D244BD7}" presName="hierRoot2" presStyleCnt="0">
        <dgm:presLayoutVars>
          <dgm:hierBranch val="init"/>
        </dgm:presLayoutVars>
      </dgm:prSet>
      <dgm:spPr/>
    </dgm:pt>
    <dgm:pt modelId="{870472CD-0DD7-48E1-BDCE-1138D194EC0B}" type="pres">
      <dgm:prSet presAssocID="{97E920BD-5B63-42BB-A7C8-C7E03D244BD7}" presName="rootComposite" presStyleCnt="0"/>
      <dgm:spPr/>
    </dgm:pt>
    <dgm:pt modelId="{6452903E-6428-40A5-8BDF-065E53B67846}" type="pres">
      <dgm:prSet presAssocID="{97E920BD-5B63-42BB-A7C8-C7E03D244BD7}" presName="rootText" presStyleLbl="node3" presStyleIdx="1" presStyleCnt="12">
        <dgm:presLayoutVars>
          <dgm:chPref val="3"/>
        </dgm:presLayoutVars>
      </dgm:prSet>
      <dgm:spPr/>
    </dgm:pt>
    <dgm:pt modelId="{56F4A76F-AC88-4B24-9230-01A72275068E}" type="pres">
      <dgm:prSet presAssocID="{97E920BD-5B63-42BB-A7C8-C7E03D244BD7}" presName="rootConnector" presStyleLbl="node3" presStyleIdx="1" presStyleCnt="12"/>
      <dgm:spPr/>
    </dgm:pt>
    <dgm:pt modelId="{570E770D-4122-4CA2-BE09-ECE2DFB6B423}" type="pres">
      <dgm:prSet presAssocID="{97E920BD-5B63-42BB-A7C8-C7E03D244BD7}" presName="hierChild4" presStyleCnt="0"/>
      <dgm:spPr/>
    </dgm:pt>
    <dgm:pt modelId="{4D3C6B8F-0307-497C-A5B5-01CF656BF941}" type="pres">
      <dgm:prSet presAssocID="{97E920BD-5B63-42BB-A7C8-C7E03D244BD7}" presName="hierChild5" presStyleCnt="0"/>
      <dgm:spPr/>
    </dgm:pt>
    <dgm:pt modelId="{6989B688-EE02-4ACB-9AC1-FDA781AFD4A7}" type="pres">
      <dgm:prSet presAssocID="{EB688A86-973D-4F35-A49F-3CE82F3C0FA9}" presName="Name37" presStyleLbl="parChTrans1D3" presStyleIdx="2" presStyleCnt="12"/>
      <dgm:spPr/>
    </dgm:pt>
    <dgm:pt modelId="{8FCF5ADA-5B82-4855-BFF0-FD18D4D54D43}" type="pres">
      <dgm:prSet presAssocID="{E1D47419-C1BA-434F-A44F-D73B31864F5D}" presName="hierRoot2" presStyleCnt="0">
        <dgm:presLayoutVars>
          <dgm:hierBranch val="init"/>
        </dgm:presLayoutVars>
      </dgm:prSet>
      <dgm:spPr/>
    </dgm:pt>
    <dgm:pt modelId="{E364D3A7-F924-4561-A8E2-C789CC1B3828}" type="pres">
      <dgm:prSet presAssocID="{E1D47419-C1BA-434F-A44F-D73B31864F5D}" presName="rootComposite" presStyleCnt="0"/>
      <dgm:spPr/>
    </dgm:pt>
    <dgm:pt modelId="{214FF2AF-4BFC-45FF-94F4-B35F2E408213}" type="pres">
      <dgm:prSet presAssocID="{E1D47419-C1BA-434F-A44F-D73B31864F5D}" presName="rootText" presStyleLbl="node3" presStyleIdx="2" presStyleCnt="12">
        <dgm:presLayoutVars>
          <dgm:chPref val="3"/>
        </dgm:presLayoutVars>
      </dgm:prSet>
      <dgm:spPr/>
    </dgm:pt>
    <dgm:pt modelId="{E08E1575-2AE5-456A-B6D7-ACA31492B191}" type="pres">
      <dgm:prSet presAssocID="{E1D47419-C1BA-434F-A44F-D73B31864F5D}" presName="rootConnector" presStyleLbl="node3" presStyleIdx="2" presStyleCnt="12"/>
      <dgm:spPr/>
    </dgm:pt>
    <dgm:pt modelId="{BAC60914-0E74-459A-A8AD-758B75B64B58}" type="pres">
      <dgm:prSet presAssocID="{E1D47419-C1BA-434F-A44F-D73B31864F5D}" presName="hierChild4" presStyleCnt="0"/>
      <dgm:spPr/>
    </dgm:pt>
    <dgm:pt modelId="{23A41849-C727-420B-A33B-2F8559B12B3C}" type="pres">
      <dgm:prSet presAssocID="{E1D47419-C1BA-434F-A44F-D73B31864F5D}" presName="hierChild5" presStyleCnt="0"/>
      <dgm:spPr/>
    </dgm:pt>
    <dgm:pt modelId="{0D8C3B75-3A57-4642-8BE9-7B4F7630280A}" type="pres">
      <dgm:prSet presAssocID="{120E2519-6DD8-4494-8A9C-27200AF8D455}" presName="Name37" presStyleLbl="parChTrans1D3" presStyleIdx="3" presStyleCnt="12"/>
      <dgm:spPr/>
    </dgm:pt>
    <dgm:pt modelId="{A25340B5-C6EC-40DD-87A3-8B5FD076BA98}" type="pres">
      <dgm:prSet presAssocID="{F406F2C8-5E98-43F7-9C99-B717A26F296F}" presName="hierRoot2" presStyleCnt="0">
        <dgm:presLayoutVars>
          <dgm:hierBranch val="init"/>
        </dgm:presLayoutVars>
      </dgm:prSet>
      <dgm:spPr/>
    </dgm:pt>
    <dgm:pt modelId="{6B0AC062-76E4-4D19-BDEB-DCC6FE71E046}" type="pres">
      <dgm:prSet presAssocID="{F406F2C8-5E98-43F7-9C99-B717A26F296F}" presName="rootComposite" presStyleCnt="0"/>
      <dgm:spPr/>
    </dgm:pt>
    <dgm:pt modelId="{11D7C832-2885-4249-A3C6-5EA3A9F7A7C4}" type="pres">
      <dgm:prSet presAssocID="{F406F2C8-5E98-43F7-9C99-B717A26F296F}" presName="rootText" presStyleLbl="node3" presStyleIdx="3" presStyleCnt="12">
        <dgm:presLayoutVars>
          <dgm:chPref val="3"/>
        </dgm:presLayoutVars>
      </dgm:prSet>
      <dgm:spPr/>
    </dgm:pt>
    <dgm:pt modelId="{DA399735-553E-4937-9EE6-BA724AD4886E}" type="pres">
      <dgm:prSet presAssocID="{F406F2C8-5E98-43F7-9C99-B717A26F296F}" presName="rootConnector" presStyleLbl="node3" presStyleIdx="3" presStyleCnt="12"/>
      <dgm:spPr/>
    </dgm:pt>
    <dgm:pt modelId="{A0D59735-FE35-4DE2-A501-F8459674FBC4}" type="pres">
      <dgm:prSet presAssocID="{F406F2C8-5E98-43F7-9C99-B717A26F296F}" presName="hierChild4" presStyleCnt="0"/>
      <dgm:spPr/>
    </dgm:pt>
    <dgm:pt modelId="{56BDDC12-4C45-4B76-8F2C-14724B53BDDC}" type="pres">
      <dgm:prSet presAssocID="{F406F2C8-5E98-43F7-9C99-B717A26F296F}" presName="hierChild5" presStyleCnt="0"/>
      <dgm:spPr/>
    </dgm:pt>
    <dgm:pt modelId="{AAAE6192-5DF4-46BB-A479-870DA793F1FF}" type="pres">
      <dgm:prSet presAssocID="{71183C7E-C955-44F2-839D-2915E7F60DDB}" presName="hierChild5" presStyleCnt="0"/>
      <dgm:spPr/>
    </dgm:pt>
    <dgm:pt modelId="{6DF7015B-770E-4DEE-B125-5376FC081C37}" type="pres">
      <dgm:prSet presAssocID="{21187C3C-257B-4654-9A77-E4C547E8B459}" presName="Name37" presStyleLbl="parChTrans1D2" presStyleIdx="1" presStyleCnt="5"/>
      <dgm:spPr/>
    </dgm:pt>
    <dgm:pt modelId="{9884D3F4-31B3-4219-AF6A-89BDFF2895F2}" type="pres">
      <dgm:prSet presAssocID="{2783B7CC-F92F-4F28-9FB0-30C38763FF01}" presName="hierRoot2" presStyleCnt="0">
        <dgm:presLayoutVars>
          <dgm:hierBranch val="init"/>
        </dgm:presLayoutVars>
      </dgm:prSet>
      <dgm:spPr/>
    </dgm:pt>
    <dgm:pt modelId="{D184C70C-F624-42EC-8C83-6BDE2ED8DA9C}" type="pres">
      <dgm:prSet presAssocID="{2783B7CC-F92F-4F28-9FB0-30C38763FF01}" presName="rootComposite" presStyleCnt="0"/>
      <dgm:spPr/>
    </dgm:pt>
    <dgm:pt modelId="{79C17EC8-E3DE-4C41-8317-1D1AC56F26AD}" type="pres">
      <dgm:prSet presAssocID="{2783B7CC-F92F-4F28-9FB0-30C38763FF01}" presName="rootText" presStyleLbl="node2" presStyleIdx="1" presStyleCnt="5">
        <dgm:presLayoutVars>
          <dgm:chPref val="3"/>
        </dgm:presLayoutVars>
      </dgm:prSet>
      <dgm:spPr/>
    </dgm:pt>
    <dgm:pt modelId="{6B76E445-7183-4667-A8AC-28A0CD7DB360}" type="pres">
      <dgm:prSet presAssocID="{2783B7CC-F92F-4F28-9FB0-30C38763FF01}" presName="rootConnector" presStyleLbl="node2" presStyleIdx="1" presStyleCnt="5"/>
      <dgm:spPr/>
    </dgm:pt>
    <dgm:pt modelId="{58E68245-672E-4103-90DF-2817671D2F37}" type="pres">
      <dgm:prSet presAssocID="{2783B7CC-F92F-4F28-9FB0-30C38763FF01}" presName="hierChild4" presStyleCnt="0"/>
      <dgm:spPr/>
    </dgm:pt>
    <dgm:pt modelId="{A98E93C0-2123-41CB-912C-9011C849ED94}" type="pres">
      <dgm:prSet presAssocID="{9293BACB-3015-4AE7-87D2-3B65CB954A45}" presName="Name37" presStyleLbl="parChTrans1D3" presStyleIdx="4" presStyleCnt="12"/>
      <dgm:spPr/>
    </dgm:pt>
    <dgm:pt modelId="{ECA46A50-C99F-42E5-8281-E6592446D1DC}" type="pres">
      <dgm:prSet presAssocID="{3B908F56-4BD7-45B0-8495-2CFD91AB6C55}" presName="hierRoot2" presStyleCnt="0">
        <dgm:presLayoutVars>
          <dgm:hierBranch val="init"/>
        </dgm:presLayoutVars>
      </dgm:prSet>
      <dgm:spPr/>
    </dgm:pt>
    <dgm:pt modelId="{17E4CEA6-65F1-4956-BBFB-3DE5E9104108}" type="pres">
      <dgm:prSet presAssocID="{3B908F56-4BD7-45B0-8495-2CFD91AB6C55}" presName="rootComposite" presStyleCnt="0"/>
      <dgm:spPr/>
    </dgm:pt>
    <dgm:pt modelId="{2C6F59EA-D3C2-4FA6-8DC3-FF24F6DBB22A}" type="pres">
      <dgm:prSet presAssocID="{3B908F56-4BD7-45B0-8495-2CFD91AB6C55}" presName="rootText" presStyleLbl="node3" presStyleIdx="4" presStyleCnt="12">
        <dgm:presLayoutVars>
          <dgm:chPref val="3"/>
        </dgm:presLayoutVars>
      </dgm:prSet>
      <dgm:spPr/>
    </dgm:pt>
    <dgm:pt modelId="{05E14305-4032-4505-8FDD-6749F29BC552}" type="pres">
      <dgm:prSet presAssocID="{3B908F56-4BD7-45B0-8495-2CFD91AB6C55}" presName="rootConnector" presStyleLbl="node3" presStyleIdx="4" presStyleCnt="12"/>
      <dgm:spPr/>
    </dgm:pt>
    <dgm:pt modelId="{B1BA7274-A434-46A4-A5DF-8DA4B3CA0B45}" type="pres">
      <dgm:prSet presAssocID="{3B908F56-4BD7-45B0-8495-2CFD91AB6C55}" presName="hierChild4" presStyleCnt="0"/>
      <dgm:spPr/>
    </dgm:pt>
    <dgm:pt modelId="{FD6AA312-5EB6-4768-9571-FF7399079DF1}" type="pres">
      <dgm:prSet presAssocID="{3B908F56-4BD7-45B0-8495-2CFD91AB6C55}" presName="hierChild5" presStyleCnt="0"/>
      <dgm:spPr/>
    </dgm:pt>
    <dgm:pt modelId="{B797ED17-04C9-4E5D-B780-C54974AF11CB}" type="pres">
      <dgm:prSet presAssocID="{D16A591C-2F30-4562-B09C-90A0564F4A68}" presName="Name37" presStyleLbl="parChTrans1D3" presStyleIdx="5" presStyleCnt="12"/>
      <dgm:spPr/>
    </dgm:pt>
    <dgm:pt modelId="{9368CF3C-26DD-43C6-8B84-F03EEF7D04DB}" type="pres">
      <dgm:prSet presAssocID="{C391F445-BB6F-4B63-8EEE-CADADCBF2DE5}" presName="hierRoot2" presStyleCnt="0">
        <dgm:presLayoutVars>
          <dgm:hierBranch val="init"/>
        </dgm:presLayoutVars>
      </dgm:prSet>
      <dgm:spPr/>
    </dgm:pt>
    <dgm:pt modelId="{9EC0DE36-E2C9-4CCD-A4FD-B26A426B685F}" type="pres">
      <dgm:prSet presAssocID="{C391F445-BB6F-4B63-8EEE-CADADCBF2DE5}" presName="rootComposite" presStyleCnt="0"/>
      <dgm:spPr/>
    </dgm:pt>
    <dgm:pt modelId="{3E49E43B-5FA5-4099-AC2F-4A4F1B3517E7}" type="pres">
      <dgm:prSet presAssocID="{C391F445-BB6F-4B63-8EEE-CADADCBF2DE5}" presName="rootText" presStyleLbl="node3" presStyleIdx="5" presStyleCnt="12">
        <dgm:presLayoutVars>
          <dgm:chPref val="3"/>
        </dgm:presLayoutVars>
      </dgm:prSet>
      <dgm:spPr/>
    </dgm:pt>
    <dgm:pt modelId="{764184BB-089D-4464-B409-B25E4A6F1F1C}" type="pres">
      <dgm:prSet presAssocID="{C391F445-BB6F-4B63-8EEE-CADADCBF2DE5}" presName="rootConnector" presStyleLbl="node3" presStyleIdx="5" presStyleCnt="12"/>
      <dgm:spPr/>
    </dgm:pt>
    <dgm:pt modelId="{8EB2E575-8D80-4F5E-B365-E35E7313A4F7}" type="pres">
      <dgm:prSet presAssocID="{C391F445-BB6F-4B63-8EEE-CADADCBF2DE5}" presName="hierChild4" presStyleCnt="0"/>
      <dgm:spPr/>
    </dgm:pt>
    <dgm:pt modelId="{8C3DEDB6-179D-4181-AA21-5B0C8171AD54}" type="pres">
      <dgm:prSet presAssocID="{C391F445-BB6F-4B63-8EEE-CADADCBF2DE5}" presName="hierChild5" presStyleCnt="0"/>
      <dgm:spPr/>
    </dgm:pt>
    <dgm:pt modelId="{6C0BD149-F850-4C12-B152-82495D3A22B8}" type="pres">
      <dgm:prSet presAssocID="{A55ACC56-2A17-44C2-99CD-B731324A99E6}" presName="Name37" presStyleLbl="parChTrans1D3" presStyleIdx="6" presStyleCnt="12"/>
      <dgm:spPr/>
    </dgm:pt>
    <dgm:pt modelId="{24978A75-3432-496D-B20F-893D7E03DAF2}" type="pres">
      <dgm:prSet presAssocID="{682772EB-A0CD-412D-A142-3572775D3FB7}" presName="hierRoot2" presStyleCnt="0">
        <dgm:presLayoutVars>
          <dgm:hierBranch val="init"/>
        </dgm:presLayoutVars>
      </dgm:prSet>
      <dgm:spPr/>
    </dgm:pt>
    <dgm:pt modelId="{9B30AD27-02C8-44DC-B8A8-51D1D489D875}" type="pres">
      <dgm:prSet presAssocID="{682772EB-A0CD-412D-A142-3572775D3FB7}" presName="rootComposite" presStyleCnt="0"/>
      <dgm:spPr/>
    </dgm:pt>
    <dgm:pt modelId="{C1414328-F13C-4D33-9609-166BB5650382}" type="pres">
      <dgm:prSet presAssocID="{682772EB-A0CD-412D-A142-3572775D3FB7}" presName="rootText" presStyleLbl="node3" presStyleIdx="6" presStyleCnt="12">
        <dgm:presLayoutVars>
          <dgm:chPref val="3"/>
        </dgm:presLayoutVars>
      </dgm:prSet>
      <dgm:spPr/>
    </dgm:pt>
    <dgm:pt modelId="{15139049-0E07-4D11-8957-B080E70F8057}" type="pres">
      <dgm:prSet presAssocID="{682772EB-A0CD-412D-A142-3572775D3FB7}" presName="rootConnector" presStyleLbl="node3" presStyleIdx="6" presStyleCnt="12"/>
      <dgm:spPr/>
    </dgm:pt>
    <dgm:pt modelId="{C457BD2F-F3A8-46C2-9427-35A71368D7DF}" type="pres">
      <dgm:prSet presAssocID="{682772EB-A0CD-412D-A142-3572775D3FB7}" presName="hierChild4" presStyleCnt="0"/>
      <dgm:spPr/>
    </dgm:pt>
    <dgm:pt modelId="{D0FB825D-C0B5-4912-9B22-BFBFA2F99331}" type="pres">
      <dgm:prSet presAssocID="{682772EB-A0CD-412D-A142-3572775D3FB7}" presName="hierChild5" presStyleCnt="0"/>
      <dgm:spPr/>
    </dgm:pt>
    <dgm:pt modelId="{24D31096-1DA9-460B-9624-CE485B921172}" type="pres">
      <dgm:prSet presAssocID="{F9B5EB39-D946-4038-964E-3A12C5571D50}" presName="Name37" presStyleLbl="parChTrans1D3" presStyleIdx="7" presStyleCnt="12"/>
      <dgm:spPr/>
    </dgm:pt>
    <dgm:pt modelId="{B995C29F-943A-453C-B9A1-02ACE3449803}" type="pres">
      <dgm:prSet presAssocID="{A6CA022B-E63B-47F1-8FCE-6215DC2789C9}" presName="hierRoot2" presStyleCnt="0">
        <dgm:presLayoutVars>
          <dgm:hierBranch val="init"/>
        </dgm:presLayoutVars>
      </dgm:prSet>
      <dgm:spPr/>
    </dgm:pt>
    <dgm:pt modelId="{16279139-F17D-497B-8687-E2FF8061B2DF}" type="pres">
      <dgm:prSet presAssocID="{A6CA022B-E63B-47F1-8FCE-6215DC2789C9}" presName="rootComposite" presStyleCnt="0"/>
      <dgm:spPr/>
    </dgm:pt>
    <dgm:pt modelId="{86C87E80-DCC3-4813-ACCC-81FE95E18309}" type="pres">
      <dgm:prSet presAssocID="{A6CA022B-E63B-47F1-8FCE-6215DC2789C9}" presName="rootText" presStyleLbl="node3" presStyleIdx="7" presStyleCnt="12">
        <dgm:presLayoutVars>
          <dgm:chPref val="3"/>
        </dgm:presLayoutVars>
      </dgm:prSet>
      <dgm:spPr/>
    </dgm:pt>
    <dgm:pt modelId="{543E4FE5-5226-4F20-B87B-9D278B124088}" type="pres">
      <dgm:prSet presAssocID="{A6CA022B-E63B-47F1-8FCE-6215DC2789C9}" presName="rootConnector" presStyleLbl="node3" presStyleIdx="7" presStyleCnt="12"/>
      <dgm:spPr/>
    </dgm:pt>
    <dgm:pt modelId="{D0A40F7A-31A7-404E-B273-DB1644BE56CF}" type="pres">
      <dgm:prSet presAssocID="{A6CA022B-E63B-47F1-8FCE-6215DC2789C9}" presName="hierChild4" presStyleCnt="0"/>
      <dgm:spPr/>
    </dgm:pt>
    <dgm:pt modelId="{BF168B3C-1930-4788-B9DF-2CB13FDDA186}" type="pres">
      <dgm:prSet presAssocID="{A6CA022B-E63B-47F1-8FCE-6215DC2789C9}" presName="hierChild5" presStyleCnt="0"/>
      <dgm:spPr/>
    </dgm:pt>
    <dgm:pt modelId="{084CD41F-48DF-4374-ACC4-5176FAD76B6B}" type="pres">
      <dgm:prSet presAssocID="{762E0072-ACFD-4DA3-81D2-9EF762C80AE3}" presName="Name37" presStyleLbl="parChTrans1D3" presStyleIdx="8" presStyleCnt="12"/>
      <dgm:spPr/>
    </dgm:pt>
    <dgm:pt modelId="{9D2B4662-2590-4F72-BD87-6A2333106851}" type="pres">
      <dgm:prSet presAssocID="{31C9719D-8002-4A03-9772-9BC29DBF59E6}" presName="hierRoot2" presStyleCnt="0">
        <dgm:presLayoutVars>
          <dgm:hierBranch val="init"/>
        </dgm:presLayoutVars>
      </dgm:prSet>
      <dgm:spPr/>
    </dgm:pt>
    <dgm:pt modelId="{CEBA0E14-FDE7-48B6-85B7-B0930E99DE1F}" type="pres">
      <dgm:prSet presAssocID="{31C9719D-8002-4A03-9772-9BC29DBF59E6}" presName="rootComposite" presStyleCnt="0"/>
      <dgm:spPr/>
    </dgm:pt>
    <dgm:pt modelId="{EF5A0C24-E918-4087-B49C-7B34FD8E552B}" type="pres">
      <dgm:prSet presAssocID="{31C9719D-8002-4A03-9772-9BC29DBF59E6}" presName="rootText" presStyleLbl="node3" presStyleIdx="8" presStyleCnt="12">
        <dgm:presLayoutVars>
          <dgm:chPref val="3"/>
        </dgm:presLayoutVars>
      </dgm:prSet>
      <dgm:spPr/>
    </dgm:pt>
    <dgm:pt modelId="{072BF3D1-783B-4485-ACBD-57E44D3C58A5}" type="pres">
      <dgm:prSet presAssocID="{31C9719D-8002-4A03-9772-9BC29DBF59E6}" presName="rootConnector" presStyleLbl="node3" presStyleIdx="8" presStyleCnt="12"/>
      <dgm:spPr/>
    </dgm:pt>
    <dgm:pt modelId="{59BAEF0E-591D-4A4D-BE9E-60DCFFBF7FEB}" type="pres">
      <dgm:prSet presAssocID="{31C9719D-8002-4A03-9772-9BC29DBF59E6}" presName="hierChild4" presStyleCnt="0"/>
      <dgm:spPr/>
    </dgm:pt>
    <dgm:pt modelId="{E28A2D47-C9F6-43F1-983C-9A0556A5403B}" type="pres">
      <dgm:prSet presAssocID="{31C9719D-8002-4A03-9772-9BC29DBF59E6}" presName="hierChild5" presStyleCnt="0"/>
      <dgm:spPr/>
    </dgm:pt>
    <dgm:pt modelId="{4E4BF2E9-0D96-4B8A-85D9-C0E027D4EAEB}" type="pres">
      <dgm:prSet presAssocID="{3BE86D1C-C3D8-4763-8BAE-24DE1E7F9838}" presName="Name37" presStyleLbl="parChTrans1D3" presStyleIdx="9" presStyleCnt="12"/>
      <dgm:spPr/>
    </dgm:pt>
    <dgm:pt modelId="{2DC45CF6-ADF2-44AE-A5EF-073F3FC6106C}" type="pres">
      <dgm:prSet presAssocID="{E2AF1442-7B03-4497-A136-7D68E6D12C22}" presName="hierRoot2" presStyleCnt="0">
        <dgm:presLayoutVars>
          <dgm:hierBranch val="init"/>
        </dgm:presLayoutVars>
      </dgm:prSet>
      <dgm:spPr/>
    </dgm:pt>
    <dgm:pt modelId="{A28BD1D8-BF6E-4131-B372-5376744C65EC}" type="pres">
      <dgm:prSet presAssocID="{E2AF1442-7B03-4497-A136-7D68E6D12C22}" presName="rootComposite" presStyleCnt="0"/>
      <dgm:spPr/>
    </dgm:pt>
    <dgm:pt modelId="{EE79F196-9C2C-41EF-A2D4-4231876852C1}" type="pres">
      <dgm:prSet presAssocID="{E2AF1442-7B03-4497-A136-7D68E6D12C22}" presName="rootText" presStyleLbl="node3" presStyleIdx="9" presStyleCnt="12">
        <dgm:presLayoutVars>
          <dgm:chPref val="3"/>
        </dgm:presLayoutVars>
      </dgm:prSet>
      <dgm:spPr/>
    </dgm:pt>
    <dgm:pt modelId="{D9D20E30-CCF6-4941-84EC-24947A9DEAA8}" type="pres">
      <dgm:prSet presAssocID="{E2AF1442-7B03-4497-A136-7D68E6D12C22}" presName="rootConnector" presStyleLbl="node3" presStyleIdx="9" presStyleCnt="12"/>
      <dgm:spPr/>
    </dgm:pt>
    <dgm:pt modelId="{EE7CC6DB-6665-4A64-9522-AE5C306CD744}" type="pres">
      <dgm:prSet presAssocID="{E2AF1442-7B03-4497-A136-7D68E6D12C22}" presName="hierChild4" presStyleCnt="0"/>
      <dgm:spPr/>
    </dgm:pt>
    <dgm:pt modelId="{9E22768E-E5E0-40E2-B693-3F06EE861B8C}" type="pres">
      <dgm:prSet presAssocID="{E2AF1442-7B03-4497-A136-7D68E6D12C22}" presName="hierChild5" presStyleCnt="0"/>
      <dgm:spPr/>
    </dgm:pt>
    <dgm:pt modelId="{8DE6BD54-C7AE-42E5-BDA5-660001BFEC1D}" type="pres">
      <dgm:prSet presAssocID="{2783B7CC-F92F-4F28-9FB0-30C38763FF01}" presName="hierChild5" presStyleCnt="0"/>
      <dgm:spPr/>
    </dgm:pt>
    <dgm:pt modelId="{C7A6DBE8-529D-4729-8805-936E44DD8ABC}" type="pres">
      <dgm:prSet presAssocID="{EB8983AE-8AA9-47E0-A2B7-6840FC53A16B}" presName="Name37" presStyleLbl="parChTrans1D2" presStyleIdx="2" presStyleCnt="5"/>
      <dgm:spPr/>
    </dgm:pt>
    <dgm:pt modelId="{A8C63046-BF90-4B13-BFC3-902DC8B31594}" type="pres">
      <dgm:prSet presAssocID="{421A192D-8831-4337-A9B2-7722E1C4F584}" presName="hierRoot2" presStyleCnt="0">
        <dgm:presLayoutVars>
          <dgm:hierBranch val="init"/>
        </dgm:presLayoutVars>
      </dgm:prSet>
      <dgm:spPr/>
    </dgm:pt>
    <dgm:pt modelId="{1588EA1B-DBF7-481B-8244-5A03D591D97F}" type="pres">
      <dgm:prSet presAssocID="{421A192D-8831-4337-A9B2-7722E1C4F584}" presName="rootComposite" presStyleCnt="0"/>
      <dgm:spPr/>
    </dgm:pt>
    <dgm:pt modelId="{94A7D5CA-4F63-4F84-897B-22B58E09592F}" type="pres">
      <dgm:prSet presAssocID="{421A192D-8831-4337-A9B2-7722E1C4F584}" presName="rootText" presStyleLbl="node2" presStyleIdx="2" presStyleCnt="5">
        <dgm:presLayoutVars>
          <dgm:chPref val="3"/>
        </dgm:presLayoutVars>
      </dgm:prSet>
      <dgm:spPr/>
    </dgm:pt>
    <dgm:pt modelId="{FE699B69-C415-4C3C-828E-A99B58F853F9}" type="pres">
      <dgm:prSet presAssocID="{421A192D-8831-4337-A9B2-7722E1C4F584}" presName="rootConnector" presStyleLbl="node2" presStyleIdx="2" presStyleCnt="5"/>
      <dgm:spPr/>
    </dgm:pt>
    <dgm:pt modelId="{FCFB29A0-AE41-46DF-A52B-7CA0D003BA2F}" type="pres">
      <dgm:prSet presAssocID="{421A192D-8831-4337-A9B2-7722E1C4F584}" presName="hierChild4" presStyleCnt="0"/>
      <dgm:spPr/>
    </dgm:pt>
    <dgm:pt modelId="{DABD0C08-CB2E-4219-AC56-A5EA2DC1D206}" type="pres">
      <dgm:prSet presAssocID="{1709593E-B3D2-421E-BA71-A2C47E4AB67F}" presName="Name37" presStyleLbl="parChTrans1D3" presStyleIdx="10" presStyleCnt="12"/>
      <dgm:spPr/>
    </dgm:pt>
    <dgm:pt modelId="{CBA3FAEC-E08B-4B59-8CEC-87DD170CE411}" type="pres">
      <dgm:prSet presAssocID="{D42365F3-3064-4C3A-883B-FD4E00BCFC3F}" presName="hierRoot2" presStyleCnt="0">
        <dgm:presLayoutVars>
          <dgm:hierBranch val="init"/>
        </dgm:presLayoutVars>
      </dgm:prSet>
      <dgm:spPr/>
    </dgm:pt>
    <dgm:pt modelId="{A9228D46-5B1F-4EF6-BA33-BED8042D1D3F}" type="pres">
      <dgm:prSet presAssocID="{D42365F3-3064-4C3A-883B-FD4E00BCFC3F}" presName="rootComposite" presStyleCnt="0"/>
      <dgm:spPr/>
    </dgm:pt>
    <dgm:pt modelId="{B1861960-9860-45C4-86B2-22788616DFF8}" type="pres">
      <dgm:prSet presAssocID="{D42365F3-3064-4C3A-883B-FD4E00BCFC3F}" presName="rootText" presStyleLbl="node3" presStyleIdx="10" presStyleCnt="12">
        <dgm:presLayoutVars>
          <dgm:chPref val="3"/>
        </dgm:presLayoutVars>
      </dgm:prSet>
      <dgm:spPr/>
    </dgm:pt>
    <dgm:pt modelId="{7F5D7A4A-336D-4D92-B1A2-56C72B6823F5}" type="pres">
      <dgm:prSet presAssocID="{D42365F3-3064-4C3A-883B-FD4E00BCFC3F}" presName="rootConnector" presStyleLbl="node3" presStyleIdx="10" presStyleCnt="12"/>
      <dgm:spPr/>
    </dgm:pt>
    <dgm:pt modelId="{F733EE99-6187-478C-AF87-A4EAB16ADE78}" type="pres">
      <dgm:prSet presAssocID="{D42365F3-3064-4C3A-883B-FD4E00BCFC3F}" presName="hierChild4" presStyleCnt="0"/>
      <dgm:spPr/>
    </dgm:pt>
    <dgm:pt modelId="{05DDB2C6-CED5-41F9-B720-C918443096C6}" type="pres">
      <dgm:prSet presAssocID="{D42365F3-3064-4C3A-883B-FD4E00BCFC3F}" presName="hierChild5" presStyleCnt="0"/>
      <dgm:spPr/>
    </dgm:pt>
    <dgm:pt modelId="{8E3599F9-9706-4182-BFB5-0A1AB6643963}" type="pres">
      <dgm:prSet presAssocID="{62BA3FF3-589D-45E4-BB7D-A8C4AE7F4853}" presName="Name37" presStyleLbl="parChTrans1D3" presStyleIdx="11" presStyleCnt="12"/>
      <dgm:spPr/>
    </dgm:pt>
    <dgm:pt modelId="{E9644E8A-C19C-4281-A715-ECAB8E65BD3B}" type="pres">
      <dgm:prSet presAssocID="{9168934D-6DFA-420C-A0F2-2CA6A2319262}" presName="hierRoot2" presStyleCnt="0">
        <dgm:presLayoutVars>
          <dgm:hierBranch val="init"/>
        </dgm:presLayoutVars>
      </dgm:prSet>
      <dgm:spPr/>
    </dgm:pt>
    <dgm:pt modelId="{79526A47-F773-49DF-9B34-61EB681B2017}" type="pres">
      <dgm:prSet presAssocID="{9168934D-6DFA-420C-A0F2-2CA6A2319262}" presName="rootComposite" presStyleCnt="0"/>
      <dgm:spPr/>
    </dgm:pt>
    <dgm:pt modelId="{1A0B4623-932E-4475-A6C6-85423A8B06E9}" type="pres">
      <dgm:prSet presAssocID="{9168934D-6DFA-420C-A0F2-2CA6A2319262}" presName="rootText" presStyleLbl="node3" presStyleIdx="11" presStyleCnt="12">
        <dgm:presLayoutVars>
          <dgm:chPref val="3"/>
        </dgm:presLayoutVars>
      </dgm:prSet>
      <dgm:spPr/>
    </dgm:pt>
    <dgm:pt modelId="{B184F2B8-8CA5-4794-ACD9-61F8701A2285}" type="pres">
      <dgm:prSet presAssocID="{9168934D-6DFA-420C-A0F2-2CA6A2319262}" presName="rootConnector" presStyleLbl="node3" presStyleIdx="11" presStyleCnt="12"/>
      <dgm:spPr/>
    </dgm:pt>
    <dgm:pt modelId="{E74C0787-9662-4C56-B729-6B68274A991A}" type="pres">
      <dgm:prSet presAssocID="{9168934D-6DFA-420C-A0F2-2CA6A2319262}" presName="hierChild4" presStyleCnt="0"/>
      <dgm:spPr/>
    </dgm:pt>
    <dgm:pt modelId="{B80E6FC8-95CF-4897-ACA3-301EE26214E7}" type="pres">
      <dgm:prSet presAssocID="{9168934D-6DFA-420C-A0F2-2CA6A2319262}" presName="hierChild5" presStyleCnt="0"/>
      <dgm:spPr/>
    </dgm:pt>
    <dgm:pt modelId="{07650AFA-245D-4044-BDA5-E952122F8561}" type="pres">
      <dgm:prSet presAssocID="{421A192D-8831-4337-A9B2-7722E1C4F584}" presName="hierChild5" presStyleCnt="0"/>
      <dgm:spPr/>
    </dgm:pt>
    <dgm:pt modelId="{9BAAB442-E5C7-44BF-BA45-D5341CDBEDCB}" type="pres">
      <dgm:prSet presAssocID="{7D8DDC68-8D61-454A-BE59-C05114F7782E}" presName="Name37" presStyleLbl="parChTrans1D2" presStyleIdx="3" presStyleCnt="5"/>
      <dgm:spPr/>
    </dgm:pt>
    <dgm:pt modelId="{66EAD15B-8D30-49D8-B1D4-BFB860A044FB}" type="pres">
      <dgm:prSet presAssocID="{EF74B149-3594-426B-9C99-18EB405CEB7A}" presName="hierRoot2" presStyleCnt="0">
        <dgm:presLayoutVars>
          <dgm:hierBranch val="init"/>
        </dgm:presLayoutVars>
      </dgm:prSet>
      <dgm:spPr/>
    </dgm:pt>
    <dgm:pt modelId="{80E4C8DC-03A2-43F9-8EA0-EC0460202219}" type="pres">
      <dgm:prSet presAssocID="{EF74B149-3594-426B-9C99-18EB405CEB7A}" presName="rootComposite" presStyleCnt="0"/>
      <dgm:spPr/>
    </dgm:pt>
    <dgm:pt modelId="{EEF14D4C-083A-409F-AF36-16F839E116D9}" type="pres">
      <dgm:prSet presAssocID="{EF74B149-3594-426B-9C99-18EB405CEB7A}" presName="rootText" presStyleLbl="node2" presStyleIdx="3" presStyleCnt="5">
        <dgm:presLayoutVars>
          <dgm:chPref val="3"/>
        </dgm:presLayoutVars>
      </dgm:prSet>
      <dgm:spPr/>
    </dgm:pt>
    <dgm:pt modelId="{11D1F54C-61A3-4E52-B02A-42CDF7B4C750}" type="pres">
      <dgm:prSet presAssocID="{EF74B149-3594-426B-9C99-18EB405CEB7A}" presName="rootConnector" presStyleLbl="node2" presStyleIdx="3" presStyleCnt="5"/>
      <dgm:spPr/>
    </dgm:pt>
    <dgm:pt modelId="{7568A255-4799-4E16-A19D-C0AC9EBC1EEF}" type="pres">
      <dgm:prSet presAssocID="{EF74B149-3594-426B-9C99-18EB405CEB7A}" presName="hierChild4" presStyleCnt="0"/>
      <dgm:spPr/>
    </dgm:pt>
    <dgm:pt modelId="{3DA92F42-5B66-47A0-BAAB-3791976004F8}" type="pres">
      <dgm:prSet presAssocID="{EF74B149-3594-426B-9C99-18EB405CEB7A}" presName="hierChild5" presStyleCnt="0"/>
      <dgm:spPr/>
    </dgm:pt>
    <dgm:pt modelId="{6BBB85A2-F024-4C12-9D99-3E759031FE4E}" type="pres">
      <dgm:prSet presAssocID="{FF7CF66F-F37A-4F7D-956E-68FD2442EF63}" presName="Name37" presStyleLbl="parChTrans1D2" presStyleIdx="4" presStyleCnt="5"/>
      <dgm:spPr/>
    </dgm:pt>
    <dgm:pt modelId="{2D889327-8A66-43D0-84C8-C2C7D7597C43}" type="pres">
      <dgm:prSet presAssocID="{E6555B95-1F2E-442D-A490-8BCD2C0667C3}" presName="hierRoot2" presStyleCnt="0">
        <dgm:presLayoutVars>
          <dgm:hierBranch val="init"/>
        </dgm:presLayoutVars>
      </dgm:prSet>
      <dgm:spPr/>
    </dgm:pt>
    <dgm:pt modelId="{293ED422-0728-4AAE-AE77-1D7A7A914052}" type="pres">
      <dgm:prSet presAssocID="{E6555B95-1F2E-442D-A490-8BCD2C0667C3}" presName="rootComposite" presStyleCnt="0"/>
      <dgm:spPr/>
    </dgm:pt>
    <dgm:pt modelId="{7F9A6BC5-8FA3-4592-890F-69ABAFE6C13B}" type="pres">
      <dgm:prSet presAssocID="{E6555B95-1F2E-442D-A490-8BCD2C0667C3}" presName="rootText" presStyleLbl="node2" presStyleIdx="4" presStyleCnt="5">
        <dgm:presLayoutVars>
          <dgm:chPref val="3"/>
        </dgm:presLayoutVars>
      </dgm:prSet>
      <dgm:spPr/>
    </dgm:pt>
    <dgm:pt modelId="{2B956FF5-1EA8-4B15-8413-A4DEE64B31AF}" type="pres">
      <dgm:prSet presAssocID="{E6555B95-1F2E-442D-A490-8BCD2C0667C3}" presName="rootConnector" presStyleLbl="node2" presStyleIdx="4" presStyleCnt="5"/>
      <dgm:spPr/>
    </dgm:pt>
    <dgm:pt modelId="{933459BB-3C26-4D89-BEDB-EA83220824C7}" type="pres">
      <dgm:prSet presAssocID="{E6555B95-1F2E-442D-A490-8BCD2C0667C3}" presName="hierChild4" presStyleCnt="0"/>
      <dgm:spPr/>
    </dgm:pt>
    <dgm:pt modelId="{E3AD9DC6-98E9-4946-89F1-578720A5BD9F}" type="pres">
      <dgm:prSet presAssocID="{E6555B95-1F2E-442D-A490-8BCD2C0667C3}" presName="hierChild5" presStyleCnt="0"/>
      <dgm:spPr/>
    </dgm:pt>
    <dgm:pt modelId="{0EB39402-0B0B-4848-ACEF-F7223BD90A8E}" type="pres">
      <dgm:prSet presAssocID="{22539F83-70F0-4658-BAC5-708C418F1F74}" presName="hierChild3" presStyleCnt="0"/>
      <dgm:spPr/>
    </dgm:pt>
  </dgm:ptLst>
  <dgm:cxnLst>
    <dgm:cxn modelId="{240CE104-5681-40D7-A8E3-070F8EB8A811}" type="presOf" srcId="{F406F2C8-5E98-43F7-9C99-B717A26F296F}" destId="{11D7C832-2885-4249-A3C6-5EA3A9F7A7C4}" srcOrd="0" destOrd="0" presId="urn:microsoft.com/office/officeart/2005/8/layout/orgChart1"/>
    <dgm:cxn modelId="{AF332007-26A7-46E0-B580-2306657F4A88}" type="presOf" srcId="{71183C7E-C955-44F2-839D-2915E7F60DDB}" destId="{1C8025B5-5E65-4B27-A3A6-83725B5CD96D}" srcOrd="1" destOrd="0" presId="urn:microsoft.com/office/officeart/2005/8/layout/orgChart1"/>
    <dgm:cxn modelId="{2A032707-F608-4654-A13D-DD66C2FDC228}" type="presOf" srcId="{97E920BD-5B63-42BB-A7C8-C7E03D244BD7}" destId="{56F4A76F-AC88-4B24-9230-01A72275068E}" srcOrd="1" destOrd="0" presId="urn:microsoft.com/office/officeart/2005/8/layout/orgChart1"/>
    <dgm:cxn modelId="{50601009-21B7-46AD-B4A0-C06162D59FB1}" type="presOf" srcId="{E2AF1442-7B03-4497-A136-7D68E6D12C22}" destId="{D9D20E30-CCF6-4941-84EC-24947A9DEAA8}" srcOrd="1" destOrd="0" presId="urn:microsoft.com/office/officeart/2005/8/layout/orgChart1"/>
    <dgm:cxn modelId="{9243B20B-B527-41E9-BD79-8AC6884E1B8A}" type="presOf" srcId="{21187C3C-257B-4654-9A77-E4C547E8B459}" destId="{6DF7015B-770E-4DEE-B125-5376FC081C37}" srcOrd="0" destOrd="0" presId="urn:microsoft.com/office/officeart/2005/8/layout/orgChart1"/>
    <dgm:cxn modelId="{16BD6A0E-57B9-4988-A169-4B82124274EF}" type="presOf" srcId="{71183C7E-C955-44F2-839D-2915E7F60DDB}" destId="{E34F295D-59CF-4FBC-BFD1-AF433A8D0639}" srcOrd="0" destOrd="0" presId="urn:microsoft.com/office/officeart/2005/8/layout/orgChart1"/>
    <dgm:cxn modelId="{EC08290F-BFB6-4588-9838-7E9ABFA8CFDD}" type="presOf" srcId="{D42365F3-3064-4C3A-883B-FD4E00BCFC3F}" destId="{7F5D7A4A-336D-4D92-B1A2-56C72B6823F5}" srcOrd="1" destOrd="0" presId="urn:microsoft.com/office/officeart/2005/8/layout/orgChart1"/>
    <dgm:cxn modelId="{F1FF5E14-9FF2-47E2-A368-F8ACE441FCC6}" srcId="{22539F83-70F0-4658-BAC5-708C418F1F74}" destId="{421A192D-8831-4337-A9B2-7722E1C4F584}" srcOrd="2" destOrd="0" parTransId="{EB8983AE-8AA9-47E0-A2B7-6840FC53A16B}" sibTransId="{15F32658-05EB-4E30-A913-70FF9B61063B}"/>
    <dgm:cxn modelId="{735AAF1B-C032-4007-8C0F-7178386A6F07}" type="presOf" srcId="{EB688A86-973D-4F35-A49F-3CE82F3C0FA9}" destId="{6989B688-EE02-4ACB-9AC1-FDA781AFD4A7}" srcOrd="0" destOrd="0" presId="urn:microsoft.com/office/officeart/2005/8/layout/orgChart1"/>
    <dgm:cxn modelId="{3231EC1F-146A-4864-9701-96E0A6228BBD}" type="presOf" srcId="{C391F445-BB6F-4B63-8EEE-CADADCBF2DE5}" destId="{3E49E43B-5FA5-4099-AC2F-4A4F1B3517E7}" srcOrd="0" destOrd="0" presId="urn:microsoft.com/office/officeart/2005/8/layout/orgChart1"/>
    <dgm:cxn modelId="{69543120-9A6D-4355-A82E-73D12C17D870}" srcId="{2783B7CC-F92F-4F28-9FB0-30C38763FF01}" destId="{A6CA022B-E63B-47F1-8FCE-6215DC2789C9}" srcOrd="3" destOrd="0" parTransId="{F9B5EB39-D946-4038-964E-3A12C5571D50}" sibTransId="{99E483B2-A988-46D6-9E84-4D6A1D09CA2F}"/>
    <dgm:cxn modelId="{99B1E023-8205-40E8-A29D-D91F391F4B63}" srcId="{22539F83-70F0-4658-BAC5-708C418F1F74}" destId="{2783B7CC-F92F-4F28-9FB0-30C38763FF01}" srcOrd="1" destOrd="0" parTransId="{21187C3C-257B-4654-9A77-E4C547E8B459}" sibTransId="{A915956D-21BD-41AC-92A7-FAA864B37478}"/>
    <dgm:cxn modelId="{9BCFAD24-0F7E-4015-B87C-5C818C037DE2}" srcId="{22539F83-70F0-4658-BAC5-708C418F1F74}" destId="{71183C7E-C955-44F2-839D-2915E7F60DDB}" srcOrd="0" destOrd="0" parTransId="{4070C1B1-0BEB-4668-9FFE-6B30E585A647}" sibTransId="{9354DD14-CCEB-4A20-81F9-108E329C742E}"/>
    <dgm:cxn modelId="{99682825-19CD-4732-B029-2BAA8F5ECD64}" type="presOf" srcId="{22539F83-70F0-4658-BAC5-708C418F1F74}" destId="{F687B6A2-FEAF-4A91-BA35-C44722F4FE3C}" srcOrd="0" destOrd="0" presId="urn:microsoft.com/office/officeart/2005/8/layout/orgChart1"/>
    <dgm:cxn modelId="{B8B07429-F2C8-4CA1-AA10-26E13C4BF7FA}" type="presOf" srcId="{31C9719D-8002-4A03-9772-9BC29DBF59E6}" destId="{072BF3D1-783B-4485-ACBD-57E44D3C58A5}" srcOrd="1" destOrd="0" presId="urn:microsoft.com/office/officeart/2005/8/layout/orgChart1"/>
    <dgm:cxn modelId="{0E2B7E2C-2144-4130-9DEF-E4479E0FACF5}" type="presOf" srcId="{E1D47419-C1BA-434F-A44F-D73B31864F5D}" destId="{214FF2AF-4BFC-45FF-94F4-B35F2E408213}" srcOrd="0" destOrd="0" presId="urn:microsoft.com/office/officeart/2005/8/layout/orgChart1"/>
    <dgm:cxn modelId="{AF48542F-3EB7-425E-869D-02E5F6F331FE}" type="presOf" srcId="{D42365F3-3064-4C3A-883B-FD4E00BCFC3F}" destId="{B1861960-9860-45C4-86B2-22788616DFF8}" srcOrd="0" destOrd="0" presId="urn:microsoft.com/office/officeart/2005/8/layout/orgChart1"/>
    <dgm:cxn modelId="{E1949331-8CE9-43BD-8C8E-CA2E3D4462FA}" type="presOf" srcId="{F406F2C8-5E98-43F7-9C99-B717A26F296F}" destId="{DA399735-553E-4937-9EE6-BA724AD4886E}" srcOrd="1" destOrd="0" presId="urn:microsoft.com/office/officeart/2005/8/layout/orgChart1"/>
    <dgm:cxn modelId="{B379EF34-A4FC-48A9-B764-BCBC49FCC831}" type="presOf" srcId="{22539F83-70F0-4658-BAC5-708C418F1F74}" destId="{7AD01EFC-6FBA-40A4-90B2-60149BB6B6EF}" srcOrd="1" destOrd="0" presId="urn:microsoft.com/office/officeart/2005/8/layout/orgChart1"/>
    <dgm:cxn modelId="{364B8F36-4A09-44FA-93EC-9D3FA5600D1A}" srcId="{2783B7CC-F92F-4F28-9FB0-30C38763FF01}" destId="{E2AF1442-7B03-4497-A136-7D68E6D12C22}" srcOrd="5" destOrd="0" parTransId="{3BE86D1C-C3D8-4763-8BAE-24DE1E7F9838}" sibTransId="{45B965DF-C90F-46F9-9225-10D038AAE9BB}"/>
    <dgm:cxn modelId="{A3D6B55B-7FF2-47EC-BE68-E1BE39A945BB}" type="presOf" srcId="{E1D47419-C1BA-434F-A44F-D73B31864F5D}" destId="{E08E1575-2AE5-456A-B6D7-ACA31492B191}" srcOrd="1" destOrd="0" presId="urn:microsoft.com/office/officeart/2005/8/layout/orgChart1"/>
    <dgm:cxn modelId="{8037FE5C-E2D3-40E2-A35F-6E26A58D2675}" srcId="{2783B7CC-F92F-4F28-9FB0-30C38763FF01}" destId="{31C9719D-8002-4A03-9772-9BC29DBF59E6}" srcOrd="4" destOrd="0" parTransId="{762E0072-ACFD-4DA3-81D2-9EF762C80AE3}" sibTransId="{02236335-4D12-40C0-A53B-CE2A4B5AC74A}"/>
    <dgm:cxn modelId="{4A77BC42-2872-4A86-A58D-A9502AE6F030}" type="presOf" srcId="{2783B7CC-F92F-4F28-9FB0-30C38763FF01}" destId="{79C17EC8-E3DE-4C41-8317-1D1AC56F26AD}" srcOrd="0" destOrd="0" presId="urn:microsoft.com/office/officeart/2005/8/layout/orgChart1"/>
    <dgm:cxn modelId="{35BD9863-33A1-4F00-9AA8-A091DD36CBE7}" type="presOf" srcId="{E6555B95-1F2E-442D-A490-8BCD2C0667C3}" destId="{2B956FF5-1EA8-4B15-8413-A4DEE64B31AF}" srcOrd="1" destOrd="0" presId="urn:microsoft.com/office/officeart/2005/8/layout/orgChart1"/>
    <dgm:cxn modelId="{BF09F164-1E4A-4F23-BF05-7506C340BF12}" type="presOf" srcId="{D16A591C-2F30-4562-B09C-90A0564F4A68}" destId="{B797ED17-04C9-4E5D-B780-C54974AF11CB}" srcOrd="0" destOrd="0" presId="urn:microsoft.com/office/officeart/2005/8/layout/orgChart1"/>
    <dgm:cxn modelId="{D4D80745-3FD1-4253-B08E-A0564D7E248E}" type="presOf" srcId="{C391F445-BB6F-4B63-8EEE-CADADCBF2DE5}" destId="{764184BB-089D-4464-B409-B25E4A6F1F1C}" srcOrd="1" destOrd="0" presId="urn:microsoft.com/office/officeart/2005/8/layout/orgChart1"/>
    <dgm:cxn modelId="{60426467-F531-4AD4-9AA8-A533DBB878E0}" srcId="{2783B7CC-F92F-4F28-9FB0-30C38763FF01}" destId="{C391F445-BB6F-4B63-8EEE-CADADCBF2DE5}" srcOrd="1" destOrd="0" parTransId="{D16A591C-2F30-4562-B09C-90A0564F4A68}" sibTransId="{E6A07B5F-99B1-46B9-8F10-6B58CC3C20BA}"/>
    <dgm:cxn modelId="{D88BCB6C-24AF-4D4A-8E02-30900B548270}" type="presOf" srcId="{F9B5EB39-D946-4038-964E-3A12C5571D50}" destId="{24D31096-1DA9-460B-9624-CE485B921172}" srcOrd="0" destOrd="0" presId="urn:microsoft.com/office/officeart/2005/8/layout/orgChart1"/>
    <dgm:cxn modelId="{DF60736F-56A8-4BA6-965F-DA56DAE37838}" type="presOf" srcId="{BA6FC168-4E4E-4702-A79F-4DCF09AF72C2}" destId="{0C01F1BC-C5FA-4873-B2D9-199A0FD65C34}" srcOrd="0" destOrd="0" presId="urn:microsoft.com/office/officeart/2005/8/layout/orgChart1"/>
    <dgm:cxn modelId="{B7A68071-46D3-4279-99E5-242597E93AF4}" srcId="{2783B7CC-F92F-4F28-9FB0-30C38763FF01}" destId="{682772EB-A0CD-412D-A142-3572775D3FB7}" srcOrd="2" destOrd="0" parTransId="{A55ACC56-2A17-44C2-99CD-B731324A99E6}" sibTransId="{B8EF4B13-8876-4DD5-97E4-2CD693EFDFE8}"/>
    <dgm:cxn modelId="{D4F2D171-47B2-4459-94EF-7C937499486A}" type="presOf" srcId="{3B908F56-4BD7-45B0-8495-2CFD91AB6C55}" destId="{2C6F59EA-D3C2-4FA6-8DC3-FF24F6DBB22A}" srcOrd="0" destOrd="0" presId="urn:microsoft.com/office/officeart/2005/8/layout/orgChart1"/>
    <dgm:cxn modelId="{0EF94F52-DF2F-4ED5-BC16-35CF12E6AA42}" type="presOf" srcId="{762E0072-ACFD-4DA3-81D2-9EF762C80AE3}" destId="{084CD41F-48DF-4374-ACC4-5176FAD76B6B}" srcOrd="0" destOrd="0" presId="urn:microsoft.com/office/officeart/2005/8/layout/orgChart1"/>
    <dgm:cxn modelId="{27469952-01C9-41D6-87D3-877E52B2A89E}" type="presOf" srcId="{A6CA022B-E63B-47F1-8FCE-6215DC2789C9}" destId="{86C87E80-DCC3-4813-ACCC-81FE95E18309}" srcOrd="0" destOrd="0" presId="urn:microsoft.com/office/officeart/2005/8/layout/orgChart1"/>
    <dgm:cxn modelId="{68284D75-9162-4E5A-94D0-05CC92476C1D}" type="presOf" srcId="{FF7CF66F-F37A-4F7D-956E-68FD2442EF63}" destId="{6BBB85A2-F024-4C12-9D99-3E759031FE4E}" srcOrd="0" destOrd="0" presId="urn:microsoft.com/office/officeart/2005/8/layout/orgChart1"/>
    <dgm:cxn modelId="{84B98776-AE35-47F3-A263-BEED97031764}" type="presOf" srcId="{EF74B149-3594-426B-9C99-18EB405CEB7A}" destId="{EEF14D4C-083A-409F-AF36-16F839E116D9}" srcOrd="0" destOrd="0" presId="urn:microsoft.com/office/officeart/2005/8/layout/orgChart1"/>
    <dgm:cxn modelId="{F8C78D56-45AB-4B4D-B982-5B0F7ECF132A}" type="presOf" srcId="{9168934D-6DFA-420C-A0F2-2CA6A2319262}" destId="{B184F2B8-8CA5-4794-ACD9-61F8701A2285}" srcOrd="1" destOrd="0" presId="urn:microsoft.com/office/officeart/2005/8/layout/orgChart1"/>
    <dgm:cxn modelId="{E99B2679-B84F-4927-8DEF-CA4C61B2AA04}" type="presOf" srcId="{E2AF1442-7B03-4497-A136-7D68E6D12C22}" destId="{EE79F196-9C2C-41EF-A2D4-4231876852C1}" srcOrd="0" destOrd="0" presId="urn:microsoft.com/office/officeart/2005/8/layout/orgChart1"/>
    <dgm:cxn modelId="{E89FB67A-0008-4756-972C-888A1EBC6D82}" type="presOf" srcId="{3B908F56-4BD7-45B0-8495-2CFD91AB6C55}" destId="{05E14305-4032-4505-8FDD-6749F29BC552}" srcOrd="1" destOrd="0" presId="urn:microsoft.com/office/officeart/2005/8/layout/orgChart1"/>
    <dgm:cxn modelId="{5C56D15A-2691-4ED3-916E-4FBDF9D35A40}" srcId="{22539F83-70F0-4658-BAC5-708C418F1F74}" destId="{E6555B95-1F2E-442D-A490-8BCD2C0667C3}" srcOrd="4" destOrd="0" parTransId="{FF7CF66F-F37A-4F7D-956E-68FD2442EF63}" sibTransId="{8EA2756C-4046-4EE0-986F-0586941C284F}"/>
    <dgm:cxn modelId="{2552F580-2991-46CB-9E91-4B0E29D1DA56}" type="presOf" srcId="{1709593E-B3D2-421E-BA71-A2C47E4AB67F}" destId="{DABD0C08-CB2E-4219-AC56-A5EA2DC1D206}" srcOrd="0" destOrd="0" presId="urn:microsoft.com/office/officeart/2005/8/layout/orgChart1"/>
    <dgm:cxn modelId="{7C290D83-10DB-447C-96F5-D59D202AF4C4}" srcId="{71183C7E-C955-44F2-839D-2915E7F60DDB}" destId="{97E920BD-5B63-42BB-A7C8-C7E03D244BD7}" srcOrd="1" destOrd="0" parTransId="{D3F2FE4B-27E7-46DA-9FD1-349990D360A6}" sibTransId="{F60C103D-86FB-4326-966E-35157AFCF41D}"/>
    <dgm:cxn modelId="{F82A6287-A0AC-4B94-B6E8-6B5106D3D2CD}" type="presOf" srcId="{775DBBB3-FC6B-4491-8ED0-6DE78A930621}" destId="{CE6FCCF7-63D1-48D7-B216-23074721B173}" srcOrd="0" destOrd="0" presId="urn:microsoft.com/office/officeart/2005/8/layout/orgChart1"/>
    <dgm:cxn modelId="{13A93888-4C43-4840-BDF8-00C556C8E7D9}" type="presOf" srcId="{97E920BD-5B63-42BB-A7C8-C7E03D244BD7}" destId="{6452903E-6428-40A5-8BDF-065E53B67846}" srcOrd="0" destOrd="0" presId="urn:microsoft.com/office/officeart/2005/8/layout/orgChart1"/>
    <dgm:cxn modelId="{C0D1A988-98ED-4F65-91F6-3609C5751034}" type="presOf" srcId="{9168934D-6DFA-420C-A0F2-2CA6A2319262}" destId="{1A0B4623-932E-4475-A6C6-85423A8B06E9}" srcOrd="0" destOrd="0" presId="urn:microsoft.com/office/officeart/2005/8/layout/orgChart1"/>
    <dgm:cxn modelId="{4A34EB8B-7282-4C78-AAC7-3CD70E114C44}" srcId="{421A192D-8831-4337-A9B2-7722E1C4F584}" destId="{9168934D-6DFA-420C-A0F2-2CA6A2319262}" srcOrd="1" destOrd="0" parTransId="{62BA3FF3-589D-45E4-BB7D-A8C4AE7F4853}" sibTransId="{4B965AD6-4934-4746-B21C-0DFA6B213B0F}"/>
    <dgm:cxn modelId="{6FFDED8D-5FCF-4B58-A763-2BAD3DE00A9C}" type="presOf" srcId="{31C9719D-8002-4A03-9772-9BC29DBF59E6}" destId="{EF5A0C24-E918-4087-B49C-7B34FD8E552B}" srcOrd="0" destOrd="0" presId="urn:microsoft.com/office/officeart/2005/8/layout/orgChart1"/>
    <dgm:cxn modelId="{6F07738E-30D1-4C68-A348-E31DD52A71B2}" type="presOf" srcId="{EF74B149-3594-426B-9C99-18EB405CEB7A}" destId="{11D1F54C-61A3-4E52-B02A-42CDF7B4C750}" srcOrd="1" destOrd="0" presId="urn:microsoft.com/office/officeart/2005/8/layout/orgChart1"/>
    <dgm:cxn modelId="{CD522B91-2DE8-401C-92E5-F3BA23A0C380}" type="presOf" srcId="{421A192D-8831-4337-A9B2-7722E1C4F584}" destId="{94A7D5CA-4F63-4F84-897B-22B58E09592F}" srcOrd="0" destOrd="0" presId="urn:microsoft.com/office/officeart/2005/8/layout/orgChart1"/>
    <dgm:cxn modelId="{194CC898-CAC1-4C94-B20C-95E4EA248424}" type="presOf" srcId="{9293BACB-3015-4AE7-87D2-3B65CB954A45}" destId="{A98E93C0-2123-41CB-912C-9011C849ED94}" srcOrd="0" destOrd="0" presId="urn:microsoft.com/office/officeart/2005/8/layout/orgChart1"/>
    <dgm:cxn modelId="{A2CD709B-0C02-45E7-9BC7-E13FAFB43636}" type="presOf" srcId="{120E2519-6DD8-4494-8A9C-27200AF8D455}" destId="{0D8C3B75-3A57-4642-8BE9-7B4F7630280A}" srcOrd="0" destOrd="0" presId="urn:microsoft.com/office/officeart/2005/8/layout/orgChart1"/>
    <dgm:cxn modelId="{072B959C-8232-4DE5-AC2F-FF4FB8472D27}" type="presOf" srcId="{7D8DDC68-8D61-454A-BE59-C05114F7782E}" destId="{9BAAB442-E5C7-44BF-BA45-D5341CDBEDCB}" srcOrd="0" destOrd="0" presId="urn:microsoft.com/office/officeart/2005/8/layout/orgChart1"/>
    <dgm:cxn modelId="{030052BA-30C0-4BC1-B129-1B217E210D46}" type="presOf" srcId="{3BE86D1C-C3D8-4763-8BAE-24DE1E7F9838}" destId="{4E4BF2E9-0D96-4B8A-85D9-C0E027D4EAEB}" srcOrd="0" destOrd="0" presId="urn:microsoft.com/office/officeart/2005/8/layout/orgChart1"/>
    <dgm:cxn modelId="{17BB57BB-BCFA-4C66-B974-E724B1653C84}" type="presOf" srcId="{682772EB-A0CD-412D-A142-3572775D3FB7}" destId="{15139049-0E07-4D11-8957-B080E70F8057}" srcOrd="1" destOrd="0" presId="urn:microsoft.com/office/officeart/2005/8/layout/orgChart1"/>
    <dgm:cxn modelId="{665BC1BB-A33E-4F31-8298-B48C82A47AB9}" srcId="{71183C7E-C955-44F2-839D-2915E7F60DDB}" destId="{BA6FC168-4E4E-4702-A79F-4DCF09AF72C2}" srcOrd="0" destOrd="0" parTransId="{775DBBB3-FC6B-4491-8ED0-6DE78A930621}" sibTransId="{966EE01D-41EF-4F7C-8CF4-E0DF95CB76F7}"/>
    <dgm:cxn modelId="{F16BF5BE-355F-4FA5-87BD-2A8C781B1791}" type="presOf" srcId="{A55ACC56-2A17-44C2-99CD-B731324A99E6}" destId="{6C0BD149-F850-4C12-B152-82495D3A22B8}" srcOrd="0" destOrd="0" presId="urn:microsoft.com/office/officeart/2005/8/layout/orgChart1"/>
    <dgm:cxn modelId="{BE9F80BF-3EF3-41CE-8B8E-83F889268E29}" srcId="{421A192D-8831-4337-A9B2-7722E1C4F584}" destId="{D42365F3-3064-4C3A-883B-FD4E00BCFC3F}" srcOrd="0" destOrd="0" parTransId="{1709593E-B3D2-421E-BA71-A2C47E4AB67F}" sibTransId="{6892FE38-FF10-425A-9BB9-E32EC984B76D}"/>
    <dgm:cxn modelId="{27E8B3C6-7764-426F-99EE-D99F2F8CE6F5}" type="presOf" srcId="{421A192D-8831-4337-A9B2-7722E1C4F584}" destId="{FE699B69-C415-4C3C-828E-A99B58F853F9}" srcOrd="1" destOrd="0" presId="urn:microsoft.com/office/officeart/2005/8/layout/orgChart1"/>
    <dgm:cxn modelId="{596D5DCC-70F8-4CB8-97D1-4ADBAF927BAA}" type="presOf" srcId="{EB8983AE-8AA9-47E0-A2B7-6840FC53A16B}" destId="{C7A6DBE8-529D-4729-8805-936E44DD8ABC}" srcOrd="0" destOrd="0" presId="urn:microsoft.com/office/officeart/2005/8/layout/orgChart1"/>
    <dgm:cxn modelId="{9E2B64CD-EF33-49D4-B55D-7A53AB7C6656}" type="presOf" srcId="{62BA3FF3-589D-45E4-BB7D-A8C4AE7F4853}" destId="{8E3599F9-9706-4182-BFB5-0A1AB6643963}" srcOrd="0" destOrd="0" presId="urn:microsoft.com/office/officeart/2005/8/layout/orgChart1"/>
    <dgm:cxn modelId="{5B4028D0-CD87-43BD-A145-2A0A33FD6951}" type="presOf" srcId="{BA6FC168-4E4E-4702-A79F-4DCF09AF72C2}" destId="{7A4FF66F-1F05-4EF2-8C6B-771457E51F2A}" srcOrd="1" destOrd="0" presId="urn:microsoft.com/office/officeart/2005/8/layout/orgChart1"/>
    <dgm:cxn modelId="{F8BB47D7-E369-4DFE-9976-0616BA5C912D}" type="presOf" srcId="{A6CA022B-E63B-47F1-8FCE-6215DC2789C9}" destId="{543E4FE5-5226-4F20-B87B-9D278B124088}" srcOrd="1" destOrd="0" presId="urn:microsoft.com/office/officeart/2005/8/layout/orgChart1"/>
    <dgm:cxn modelId="{1D7E72D7-4F08-4700-89C7-02DF10DF5730}" type="presOf" srcId="{16F8C7DC-F293-4AAE-96B9-B5CE23C0B39B}" destId="{3A6812CF-E43D-475D-AE1B-1BE1F9E2B054}" srcOrd="0" destOrd="0" presId="urn:microsoft.com/office/officeart/2005/8/layout/orgChart1"/>
    <dgm:cxn modelId="{392C41DA-A517-4DD6-BFDF-D72C06C5B4A6}" srcId="{71183C7E-C955-44F2-839D-2915E7F60DDB}" destId="{E1D47419-C1BA-434F-A44F-D73B31864F5D}" srcOrd="2" destOrd="0" parTransId="{EB688A86-973D-4F35-A49F-3CE82F3C0FA9}" sibTransId="{BAA9B97D-FAD8-429F-BF9B-5E4DA583EC9A}"/>
    <dgm:cxn modelId="{E1C6A3DE-CC53-4328-9F17-182183A3A7FC}" srcId="{2783B7CC-F92F-4F28-9FB0-30C38763FF01}" destId="{3B908F56-4BD7-45B0-8495-2CFD91AB6C55}" srcOrd="0" destOrd="0" parTransId="{9293BACB-3015-4AE7-87D2-3B65CB954A45}" sibTransId="{13947819-4DF1-4F1C-9477-2047731174F6}"/>
    <dgm:cxn modelId="{DBAD56DF-D6F2-4199-802A-8AD4F354CC3F}" type="presOf" srcId="{682772EB-A0CD-412D-A142-3572775D3FB7}" destId="{C1414328-F13C-4D33-9609-166BB5650382}" srcOrd="0" destOrd="0" presId="urn:microsoft.com/office/officeart/2005/8/layout/orgChart1"/>
    <dgm:cxn modelId="{F6C1E2E1-0050-4B18-9DED-4EAE2B14892A}" type="presOf" srcId="{2783B7CC-F92F-4F28-9FB0-30C38763FF01}" destId="{6B76E445-7183-4667-A8AC-28A0CD7DB360}" srcOrd="1" destOrd="0" presId="urn:microsoft.com/office/officeart/2005/8/layout/orgChart1"/>
    <dgm:cxn modelId="{C28B76E4-98B4-43D9-BF1A-4B58CEA9B6AC}" srcId="{16F8C7DC-F293-4AAE-96B9-B5CE23C0B39B}" destId="{22539F83-70F0-4658-BAC5-708C418F1F74}" srcOrd="0" destOrd="0" parTransId="{E39DD887-7DD6-4F80-92DB-51870D64A672}" sibTransId="{560907F7-617A-4965-AF7F-E445CFF4F6E4}"/>
    <dgm:cxn modelId="{653835F2-E219-4B2B-B48A-97FDA09265BC}" type="presOf" srcId="{4070C1B1-0BEB-4668-9FFE-6B30E585A647}" destId="{43785314-A591-4F4C-AF72-67D5DF885BB6}" srcOrd="0" destOrd="0" presId="urn:microsoft.com/office/officeart/2005/8/layout/orgChart1"/>
    <dgm:cxn modelId="{80B806F6-7592-4FA9-A3A6-1E80F45AC0E6}" srcId="{71183C7E-C955-44F2-839D-2915E7F60DDB}" destId="{F406F2C8-5E98-43F7-9C99-B717A26F296F}" srcOrd="3" destOrd="0" parTransId="{120E2519-6DD8-4494-8A9C-27200AF8D455}" sibTransId="{47FF3483-9B2B-4721-8A7F-0FB562537FFA}"/>
    <dgm:cxn modelId="{4084CBF6-2B3C-41EB-B3DF-64116433B0CD}" type="presOf" srcId="{D3F2FE4B-27E7-46DA-9FD1-349990D360A6}" destId="{5252BD23-0D24-484B-AAF7-174F4F0FCA8F}" srcOrd="0" destOrd="0" presId="urn:microsoft.com/office/officeart/2005/8/layout/orgChart1"/>
    <dgm:cxn modelId="{3DECD9F7-0029-4CE4-9C6C-4B2F99F7C49F}" type="presOf" srcId="{E6555B95-1F2E-442D-A490-8BCD2C0667C3}" destId="{7F9A6BC5-8FA3-4592-890F-69ABAFE6C13B}" srcOrd="0" destOrd="0" presId="urn:microsoft.com/office/officeart/2005/8/layout/orgChart1"/>
    <dgm:cxn modelId="{7E67E7FD-BD84-485E-8A53-7E3EBF6A92E3}" srcId="{22539F83-70F0-4658-BAC5-708C418F1F74}" destId="{EF74B149-3594-426B-9C99-18EB405CEB7A}" srcOrd="3" destOrd="0" parTransId="{7D8DDC68-8D61-454A-BE59-C05114F7782E}" sibTransId="{D10246DB-FD25-451A-A3FF-DF2735280693}"/>
    <dgm:cxn modelId="{FCA0B3CC-22E7-46E6-9BE5-13F966D5CB9E}" type="presParOf" srcId="{3A6812CF-E43D-475D-AE1B-1BE1F9E2B054}" destId="{1AEF70D2-871E-492A-9B94-73BBED7EB6C6}" srcOrd="0" destOrd="0" presId="urn:microsoft.com/office/officeart/2005/8/layout/orgChart1"/>
    <dgm:cxn modelId="{D6E5BD39-3549-4276-A159-71A3A7320B9F}" type="presParOf" srcId="{1AEF70D2-871E-492A-9B94-73BBED7EB6C6}" destId="{E1ECAED6-43DE-4744-8E75-A2C64191B79E}" srcOrd="0" destOrd="0" presId="urn:microsoft.com/office/officeart/2005/8/layout/orgChart1"/>
    <dgm:cxn modelId="{AB8EE902-539F-41B3-A895-CFFE1AAB112E}" type="presParOf" srcId="{E1ECAED6-43DE-4744-8E75-A2C64191B79E}" destId="{F687B6A2-FEAF-4A91-BA35-C44722F4FE3C}" srcOrd="0" destOrd="0" presId="urn:microsoft.com/office/officeart/2005/8/layout/orgChart1"/>
    <dgm:cxn modelId="{F7341996-8D90-4AA4-BF92-0A75BEFB5009}" type="presParOf" srcId="{E1ECAED6-43DE-4744-8E75-A2C64191B79E}" destId="{7AD01EFC-6FBA-40A4-90B2-60149BB6B6EF}" srcOrd="1" destOrd="0" presId="urn:microsoft.com/office/officeart/2005/8/layout/orgChart1"/>
    <dgm:cxn modelId="{67AFA1C6-49B7-4145-9EEF-FD2EE9C197D2}" type="presParOf" srcId="{1AEF70D2-871E-492A-9B94-73BBED7EB6C6}" destId="{7FBDBCF5-C5EF-43CF-BB96-7F57FEEC302B}" srcOrd="1" destOrd="0" presId="urn:microsoft.com/office/officeart/2005/8/layout/orgChart1"/>
    <dgm:cxn modelId="{F871A922-52D0-4E75-A359-5383B967E419}" type="presParOf" srcId="{7FBDBCF5-C5EF-43CF-BB96-7F57FEEC302B}" destId="{43785314-A591-4F4C-AF72-67D5DF885BB6}" srcOrd="0" destOrd="0" presId="urn:microsoft.com/office/officeart/2005/8/layout/orgChart1"/>
    <dgm:cxn modelId="{55618DC2-0071-4E70-81B9-81D7B421C39E}" type="presParOf" srcId="{7FBDBCF5-C5EF-43CF-BB96-7F57FEEC302B}" destId="{5084D4F9-6E5E-405C-8964-47091393739B}" srcOrd="1" destOrd="0" presId="urn:microsoft.com/office/officeart/2005/8/layout/orgChart1"/>
    <dgm:cxn modelId="{1C30F9FD-6752-43B3-98F4-F4294B80FF6B}" type="presParOf" srcId="{5084D4F9-6E5E-405C-8964-47091393739B}" destId="{B2D4AB92-CE05-43E2-8BF3-C4CF411BB1AB}" srcOrd="0" destOrd="0" presId="urn:microsoft.com/office/officeart/2005/8/layout/orgChart1"/>
    <dgm:cxn modelId="{8D8A3954-19AD-4170-926D-2AE059872B2B}" type="presParOf" srcId="{B2D4AB92-CE05-43E2-8BF3-C4CF411BB1AB}" destId="{E34F295D-59CF-4FBC-BFD1-AF433A8D0639}" srcOrd="0" destOrd="0" presId="urn:microsoft.com/office/officeart/2005/8/layout/orgChart1"/>
    <dgm:cxn modelId="{F6C9DE18-4316-4F18-9F67-429C4D321299}" type="presParOf" srcId="{B2D4AB92-CE05-43E2-8BF3-C4CF411BB1AB}" destId="{1C8025B5-5E65-4B27-A3A6-83725B5CD96D}" srcOrd="1" destOrd="0" presId="urn:microsoft.com/office/officeart/2005/8/layout/orgChart1"/>
    <dgm:cxn modelId="{3769F4E8-E2E1-487E-8766-460C70335557}" type="presParOf" srcId="{5084D4F9-6E5E-405C-8964-47091393739B}" destId="{983E86AB-3BE6-4784-9A99-D409263CEEA0}" srcOrd="1" destOrd="0" presId="urn:microsoft.com/office/officeart/2005/8/layout/orgChart1"/>
    <dgm:cxn modelId="{26B39E10-9F83-474C-8A88-6006015B1373}" type="presParOf" srcId="{983E86AB-3BE6-4784-9A99-D409263CEEA0}" destId="{CE6FCCF7-63D1-48D7-B216-23074721B173}" srcOrd="0" destOrd="0" presId="urn:microsoft.com/office/officeart/2005/8/layout/orgChart1"/>
    <dgm:cxn modelId="{9F28BD5F-C84A-40BD-B81D-0884F6D61D0C}" type="presParOf" srcId="{983E86AB-3BE6-4784-9A99-D409263CEEA0}" destId="{2247A472-A913-4B06-AE2A-CEE03CA8454F}" srcOrd="1" destOrd="0" presId="urn:microsoft.com/office/officeart/2005/8/layout/orgChart1"/>
    <dgm:cxn modelId="{B3A58F0A-39AA-45FD-9F4B-B8DE1BC596A8}" type="presParOf" srcId="{2247A472-A913-4B06-AE2A-CEE03CA8454F}" destId="{7EAC345F-511B-4E7A-9EE0-8C79C4C9850A}" srcOrd="0" destOrd="0" presId="urn:microsoft.com/office/officeart/2005/8/layout/orgChart1"/>
    <dgm:cxn modelId="{E9E1FA17-AF07-4E6A-A0F5-FB10CA0BFFFE}" type="presParOf" srcId="{7EAC345F-511B-4E7A-9EE0-8C79C4C9850A}" destId="{0C01F1BC-C5FA-4873-B2D9-199A0FD65C34}" srcOrd="0" destOrd="0" presId="urn:microsoft.com/office/officeart/2005/8/layout/orgChart1"/>
    <dgm:cxn modelId="{ED9FF7DF-E57E-47DF-918F-F6AE4F63B8AB}" type="presParOf" srcId="{7EAC345F-511B-4E7A-9EE0-8C79C4C9850A}" destId="{7A4FF66F-1F05-4EF2-8C6B-771457E51F2A}" srcOrd="1" destOrd="0" presId="urn:microsoft.com/office/officeart/2005/8/layout/orgChart1"/>
    <dgm:cxn modelId="{AEED0BB5-CAE9-495E-A8A7-684F058196A6}" type="presParOf" srcId="{2247A472-A913-4B06-AE2A-CEE03CA8454F}" destId="{B46A38D2-DAAD-42D0-8797-2804058BC2D4}" srcOrd="1" destOrd="0" presId="urn:microsoft.com/office/officeart/2005/8/layout/orgChart1"/>
    <dgm:cxn modelId="{3C88D3E9-DCF0-4D61-98C3-0E5ABC2C7E03}" type="presParOf" srcId="{2247A472-A913-4B06-AE2A-CEE03CA8454F}" destId="{A237EA72-4901-4168-989E-6C3A2AD056CF}" srcOrd="2" destOrd="0" presId="urn:microsoft.com/office/officeart/2005/8/layout/orgChart1"/>
    <dgm:cxn modelId="{B582861E-DE17-480F-9AD7-5B7A3BC0105C}" type="presParOf" srcId="{983E86AB-3BE6-4784-9A99-D409263CEEA0}" destId="{5252BD23-0D24-484B-AAF7-174F4F0FCA8F}" srcOrd="2" destOrd="0" presId="urn:microsoft.com/office/officeart/2005/8/layout/orgChart1"/>
    <dgm:cxn modelId="{879051C1-7B7A-4DB7-8E43-BBBAC002BF59}" type="presParOf" srcId="{983E86AB-3BE6-4784-9A99-D409263CEEA0}" destId="{1BA71548-2AC0-4DCB-A244-28F213FCDDD4}" srcOrd="3" destOrd="0" presId="urn:microsoft.com/office/officeart/2005/8/layout/orgChart1"/>
    <dgm:cxn modelId="{B748C0AA-3912-4BEF-B56C-2BDBB2B23563}" type="presParOf" srcId="{1BA71548-2AC0-4DCB-A244-28F213FCDDD4}" destId="{870472CD-0DD7-48E1-BDCE-1138D194EC0B}" srcOrd="0" destOrd="0" presId="urn:microsoft.com/office/officeart/2005/8/layout/orgChart1"/>
    <dgm:cxn modelId="{1225CCEC-69C4-4740-AB98-B78398A558D2}" type="presParOf" srcId="{870472CD-0DD7-48E1-BDCE-1138D194EC0B}" destId="{6452903E-6428-40A5-8BDF-065E53B67846}" srcOrd="0" destOrd="0" presId="urn:microsoft.com/office/officeart/2005/8/layout/orgChart1"/>
    <dgm:cxn modelId="{03AF33BB-76AD-4D5B-9A18-288D09DB84EB}" type="presParOf" srcId="{870472CD-0DD7-48E1-BDCE-1138D194EC0B}" destId="{56F4A76F-AC88-4B24-9230-01A72275068E}" srcOrd="1" destOrd="0" presId="urn:microsoft.com/office/officeart/2005/8/layout/orgChart1"/>
    <dgm:cxn modelId="{D26B27C8-713B-4DAA-9FDC-37DB844092EF}" type="presParOf" srcId="{1BA71548-2AC0-4DCB-A244-28F213FCDDD4}" destId="{570E770D-4122-4CA2-BE09-ECE2DFB6B423}" srcOrd="1" destOrd="0" presId="urn:microsoft.com/office/officeart/2005/8/layout/orgChart1"/>
    <dgm:cxn modelId="{421B2CBD-1DCA-4D93-BED8-E682A519641A}" type="presParOf" srcId="{1BA71548-2AC0-4DCB-A244-28F213FCDDD4}" destId="{4D3C6B8F-0307-497C-A5B5-01CF656BF941}" srcOrd="2" destOrd="0" presId="urn:microsoft.com/office/officeart/2005/8/layout/orgChart1"/>
    <dgm:cxn modelId="{A76FB153-155E-4098-A83B-1BBAC139D0C0}" type="presParOf" srcId="{983E86AB-3BE6-4784-9A99-D409263CEEA0}" destId="{6989B688-EE02-4ACB-9AC1-FDA781AFD4A7}" srcOrd="4" destOrd="0" presId="urn:microsoft.com/office/officeart/2005/8/layout/orgChart1"/>
    <dgm:cxn modelId="{1DE5860E-B8DA-4EB1-914B-D704D6DA6330}" type="presParOf" srcId="{983E86AB-3BE6-4784-9A99-D409263CEEA0}" destId="{8FCF5ADA-5B82-4855-BFF0-FD18D4D54D43}" srcOrd="5" destOrd="0" presId="urn:microsoft.com/office/officeart/2005/8/layout/orgChart1"/>
    <dgm:cxn modelId="{3C835ADB-F09E-4D8C-A070-52FABF394CE4}" type="presParOf" srcId="{8FCF5ADA-5B82-4855-BFF0-FD18D4D54D43}" destId="{E364D3A7-F924-4561-A8E2-C789CC1B3828}" srcOrd="0" destOrd="0" presId="urn:microsoft.com/office/officeart/2005/8/layout/orgChart1"/>
    <dgm:cxn modelId="{CB8D664C-8E7D-476D-BE25-D4EEDC91FEC9}" type="presParOf" srcId="{E364D3A7-F924-4561-A8E2-C789CC1B3828}" destId="{214FF2AF-4BFC-45FF-94F4-B35F2E408213}" srcOrd="0" destOrd="0" presId="urn:microsoft.com/office/officeart/2005/8/layout/orgChart1"/>
    <dgm:cxn modelId="{1F3EF05A-6903-446A-8BEB-5C7F2EF36D36}" type="presParOf" srcId="{E364D3A7-F924-4561-A8E2-C789CC1B3828}" destId="{E08E1575-2AE5-456A-B6D7-ACA31492B191}" srcOrd="1" destOrd="0" presId="urn:microsoft.com/office/officeart/2005/8/layout/orgChart1"/>
    <dgm:cxn modelId="{49CB6804-06AC-4A8F-A804-F4F4CDE0773B}" type="presParOf" srcId="{8FCF5ADA-5B82-4855-BFF0-FD18D4D54D43}" destId="{BAC60914-0E74-459A-A8AD-758B75B64B58}" srcOrd="1" destOrd="0" presId="urn:microsoft.com/office/officeart/2005/8/layout/orgChart1"/>
    <dgm:cxn modelId="{0CD2FA96-4056-4EFF-BEE1-5E98C037A5D3}" type="presParOf" srcId="{8FCF5ADA-5B82-4855-BFF0-FD18D4D54D43}" destId="{23A41849-C727-420B-A33B-2F8559B12B3C}" srcOrd="2" destOrd="0" presId="urn:microsoft.com/office/officeart/2005/8/layout/orgChart1"/>
    <dgm:cxn modelId="{A985D90E-B0B7-4AA0-A00A-AC03CFABDEF4}" type="presParOf" srcId="{983E86AB-3BE6-4784-9A99-D409263CEEA0}" destId="{0D8C3B75-3A57-4642-8BE9-7B4F7630280A}" srcOrd="6" destOrd="0" presId="urn:microsoft.com/office/officeart/2005/8/layout/orgChart1"/>
    <dgm:cxn modelId="{F5F3BB39-AD76-4E85-B8E1-5A3D53B4377A}" type="presParOf" srcId="{983E86AB-3BE6-4784-9A99-D409263CEEA0}" destId="{A25340B5-C6EC-40DD-87A3-8B5FD076BA98}" srcOrd="7" destOrd="0" presId="urn:microsoft.com/office/officeart/2005/8/layout/orgChart1"/>
    <dgm:cxn modelId="{0410B9BC-676E-4E3A-B743-9612C5D36A0E}" type="presParOf" srcId="{A25340B5-C6EC-40DD-87A3-8B5FD076BA98}" destId="{6B0AC062-76E4-4D19-BDEB-DCC6FE71E046}" srcOrd="0" destOrd="0" presId="urn:microsoft.com/office/officeart/2005/8/layout/orgChart1"/>
    <dgm:cxn modelId="{81C5B157-168C-4058-8E53-EF72566564A9}" type="presParOf" srcId="{6B0AC062-76E4-4D19-BDEB-DCC6FE71E046}" destId="{11D7C832-2885-4249-A3C6-5EA3A9F7A7C4}" srcOrd="0" destOrd="0" presId="urn:microsoft.com/office/officeart/2005/8/layout/orgChart1"/>
    <dgm:cxn modelId="{0D3486C1-8B92-4EDD-B5B0-F1628FEAC79C}" type="presParOf" srcId="{6B0AC062-76E4-4D19-BDEB-DCC6FE71E046}" destId="{DA399735-553E-4937-9EE6-BA724AD4886E}" srcOrd="1" destOrd="0" presId="urn:microsoft.com/office/officeart/2005/8/layout/orgChart1"/>
    <dgm:cxn modelId="{01ACD16E-5D8C-4BEC-9F08-9A4D6198CA6F}" type="presParOf" srcId="{A25340B5-C6EC-40DD-87A3-8B5FD076BA98}" destId="{A0D59735-FE35-4DE2-A501-F8459674FBC4}" srcOrd="1" destOrd="0" presId="urn:microsoft.com/office/officeart/2005/8/layout/orgChart1"/>
    <dgm:cxn modelId="{BA5887F3-463C-4896-A27E-7BC16006287B}" type="presParOf" srcId="{A25340B5-C6EC-40DD-87A3-8B5FD076BA98}" destId="{56BDDC12-4C45-4B76-8F2C-14724B53BDDC}" srcOrd="2" destOrd="0" presId="urn:microsoft.com/office/officeart/2005/8/layout/orgChart1"/>
    <dgm:cxn modelId="{48FF2312-07A6-4265-B53A-7AF5BCFE10ED}" type="presParOf" srcId="{5084D4F9-6E5E-405C-8964-47091393739B}" destId="{AAAE6192-5DF4-46BB-A479-870DA793F1FF}" srcOrd="2" destOrd="0" presId="urn:microsoft.com/office/officeart/2005/8/layout/orgChart1"/>
    <dgm:cxn modelId="{F56E14D6-6DCB-42BD-A2DF-C024F9AB8924}" type="presParOf" srcId="{7FBDBCF5-C5EF-43CF-BB96-7F57FEEC302B}" destId="{6DF7015B-770E-4DEE-B125-5376FC081C37}" srcOrd="2" destOrd="0" presId="urn:microsoft.com/office/officeart/2005/8/layout/orgChart1"/>
    <dgm:cxn modelId="{DDB86EEE-0D25-4B87-8BC3-5752D66B4D25}" type="presParOf" srcId="{7FBDBCF5-C5EF-43CF-BB96-7F57FEEC302B}" destId="{9884D3F4-31B3-4219-AF6A-89BDFF2895F2}" srcOrd="3" destOrd="0" presId="urn:microsoft.com/office/officeart/2005/8/layout/orgChart1"/>
    <dgm:cxn modelId="{2278E0F9-7EB2-40FA-A60D-7D9A74731ED8}" type="presParOf" srcId="{9884D3F4-31B3-4219-AF6A-89BDFF2895F2}" destId="{D184C70C-F624-42EC-8C83-6BDE2ED8DA9C}" srcOrd="0" destOrd="0" presId="urn:microsoft.com/office/officeart/2005/8/layout/orgChart1"/>
    <dgm:cxn modelId="{9FE4C15E-216B-43DE-A966-9F5270E727CD}" type="presParOf" srcId="{D184C70C-F624-42EC-8C83-6BDE2ED8DA9C}" destId="{79C17EC8-E3DE-4C41-8317-1D1AC56F26AD}" srcOrd="0" destOrd="0" presId="urn:microsoft.com/office/officeart/2005/8/layout/orgChart1"/>
    <dgm:cxn modelId="{1E40FB11-84A5-47EF-822C-4A30E6B9555F}" type="presParOf" srcId="{D184C70C-F624-42EC-8C83-6BDE2ED8DA9C}" destId="{6B76E445-7183-4667-A8AC-28A0CD7DB360}" srcOrd="1" destOrd="0" presId="urn:microsoft.com/office/officeart/2005/8/layout/orgChart1"/>
    <dgm:cxn modelId="{81BE34F3-8151-430D-BCF5-11100C67BE24}" type="presParOf" srcId="{9884D3F4-31B3-4219-AF6A-89BDFF2895F2}" destId="{58E68245-672E-4103-90DF-2817671D2F37}" srcOrd="1" destOrd="0" presId="urn:microsoft.com/office/officeart/2005/8/layout/orgChart1"/>
    <dgm:cxn modelId="{B4ADFE38-3FBD-4B65-9CD4-DA7430526F58}" type="presParOf" srcId="{58E68245-672E-4103-90DF-2817671D2F37}" destId="{A98E93C0-2123-41CB-912C-9011C849ED94}" srcOrd="0" destOrd="0" presId="urn:microsoft.com/office/officeart/2005/8/layout/orgChart1"/>
    <dgm:cxn modelId="{5F68AC52-12B8-409C-B25B-DE1F3EC8CC75}" type="presParOf" srcId="{58E68245-672E-4103-90DF-2817671D2F37}" destId="{ECA46A50-C99F-42E5-8281-E6592446D1DC}" srcOrd="1" destOrd="0" presId="urn:microsoft.com/office/officeart/2005/8/layout/orgChart1"/>
    <dgm:cxn modelId="{95160575-8D44-4A63-BD2C-464F2D5E3A09}" type="presParOf" srcId="{ECA46A50-C99F-42E5-8281-E6592446D1DC}" destId="{17E4CEA6-65F1-4956-BBFB-3DE5E9104108}" srcOrd="0" destOrd="0" presId="urn:microsoft.com/office/officeart/2005/8/layout/orgChart1"/>
    <dgm:cxn modelId="{BB4CEB30-DB97-434F-97BD-2C0F80C5FE92}" type="presParOf" srcId="{17E4CEA6-65F1-4956-BBFB-3DE5E9104108}" destId="{2C6F59EA-D3C2-4FA6-8DC3-FF24F6DBB22A}" srcOrd="0" destOrd="0" presId="urn:microsoft.com/office/officeart/2005/8/layout/orgChart1"/>
    <dgm:cxn modelId="{791F10B6-244B-40EB-9132-EAEF97781B53}" type="presParOf" srcId="{17E4CEA6-65F1-4956-BBFB-3DE5E9104108}" destId="{05E14305-4032-4505-8FDD-6749F29BC552}" srcOrd="1" destOrd="0" presId="urn:microsoft.com/office/officeart/2005/8/layout/orgChart1"/>
    <dgm:cxn modelId="{DCFE83CD-772E-432C-8A5F-B6C6DF12208F}" type="presParOf" srcId="{ECA46A50-C99F-42E5-8281-E6592446D1DC}" destId="{B1BA7274-A434-46A4-A5DF-8DA4B3CA0B45}" srcOrd="1" destOrd="0" presId="urn:microsoft.com/office/officeart/2005/8/layout/orgChart1"/>
    <dgm:cxn modelId="{BA5F8C9C-8433-4880-A244-97A72D47A943}" type="presParOf" srcId="{ECA46A50-C99F-42E5-8281-E6592446D1DC}" destId="{FD6AA312-5EB6-4768-9571-FF7399079DF1}" srcOrd="2" destOrd="0" presId="urn:microsoft.com/office/officeart/2005/8/layout/orgChart1"/>
    <dgm:cxn modelId="{FB9C634E-5DDB-4A59-83F1-30461761100D}" type="presParOf" srcId="{58E68245-672E-4103-90DF-2817671D2F37}" destId="{B797ED17-04C9-4E5D-B780-C54974AF11CB}" srcOrd="2" destOrd="0" presId="urn:microsoft.com/office/officeart/2005/8/layout/orgChart1"/>
    <dgm:cxn modelId="{249A5106-3083-46AE-9B31-C6B6F4655D64}" type="presParOf" srcId="{58E68245-672E-4103-90DF-2817671D2F37}" destId="{9368CF3C-26DD-43C6-8B84-F03EEF7D04DB}" srcOrd="3" destOrd="0" presId="urn:microsoft.com/office/officeart/2005/8/layout/orgChart1"/>
    <dgm:cxn modelId="{3F85627B-6A23-497F-B09D-2BFAEC1B6C06}" type="presParOf" srcId="{9368CF3C-26DD-43C6-8B84-F03EEF7D04DB}" destId="{9EC0DE36-E2C9-4CCD-A4FD-B26A426B685F}" srcOrd="0" destOrd="0" presId="urn:microsoft.com/office/officeart/2005/8/layout/orgChart1"/>
    <dgm:cxn modelId="{43E7BBEA-FF1D-4D5C-B003-AB8774FCABAC}" type="presParOf" srcId="{9EC0DE36-E2C9-4CCD-A4FD-B26A426B685F}" destId="{3E49E43B-5FA5-4099-AC2F-4A4F1B3517E7}" srcOrd="0" destOrd="0" presId="urn:microsoft.com/office/officeart/2005/8/layout/orgChart1"/>
    <dgm:cxn modelId="{48E4E0E1-6462-4407-AD0D-FA7B13D21F53}" type="presParOf" srcId="{9EC0DE36-E2C9-4CCD-A4FD-B26A426B685F}" destId="{764184BB-089D-4464-B409-B25E4A6F1F1C}" srcOrd="1" destOrd="0" presId="urn:microsoft.com/office/officeart/2005/8/layout/orgChart1"/>
    <dgm:cxn modelId="{6791A707-F0C0-4075-B24D-000F00B857F7}" type="presParOf" srcId="{9368CF3C-26DD-43C6-8B84-F03EEF7D04DB}" destId="{8EB2E575-8D80-4F5E-B365-E35E7313A4F7}" srcOrd="1" destOrd="0" presId="urn:microsoft.com/office/officeart/2005/8/layout/orgChart1"/>
    <dgm:cxn modelId="{810745DD-9C80-4AD0-B232-4D6B03D62874}" type="presParOf" srcId="{9368CF3C-26DD-43C6-8B84-F03EEF7D04DB}" destId="{8C3DEDB6-179D-4181-AA21-5B0C8171AD54}" srcOrd="2" destOrd="0" presId="urn:microsoft.com/office/officeart/2005/8/layout/orgChart1"/>
    <dgm:cxn modelId="{32FF88D2-6D46-41AF-AFF1-E1CCE01486BF}" type="presParOf" srcId="{58E68245-672E-4103-90DF-2817671D2F37}" destId="{6C0BD149-F850-4C12-B152-82495D3A22B8}" srcOrd="4" destOrd="0" presId="urn:microsoft.com/office/officeart/2005/8/layout/orgChart1"/>
    <dgm:cxn modelId="{9D4FCF2A-A44D-4880-B347-7E2A1A041291}" type="presParOf" srcId="{58E68245-672E-4103-90DF-2817671D2F37}" destId="{24978A75-3432-496D-B20F-893D7E03DAF2}" srcOrd="5" destOrd="0" presId="urn:microsoft.com/office/officeart/2005/8/layout/orgChart1"/>
    <dgm:cxn modelId="{0E2D0330-45DC-4967-A9CD-E5948590B188}" type="presParOf" srcId="{24978A75-3432-496D-B20F-893D7E03DAF2}" destId="{9B30AD27-02C8-44DC-B8A8-51D1D489D875}" srcOrd="0" destOrd="0" presId="urn:microsoft.com/office/officeart/2005/8/layout/orgChart1"/>
    <dgm:cxn modelId="{FEECD424-C318-4AE7-85C3-041137588F84}" type="presParOf" srcId="{9B30AD27-02C8-44DC-B8A8-51D1D489D875}" destId="{C1414328-F13C-4D33-9609-166BB5650382}" srcOrd="0" destOrd="0" presId="urn:microsoft.com/office/officeart/2005/8/layout/orgChart1"/>
    <dgm:cxn modelId="{ED3CA42E-61BB-40B9-A105-20F38D5B1763}" type="presParOf" srcId="{9B30AD27-02C8-44DC-B8A8-51D1D489D875}" destId="{15139049-0E07-4D11-8957-B080E70F8057}" srcOrd="1" destOrd="0" presId="urn:microsoft.com/office/officeart/2005/8/layout/orgChart1"/>
    <dgm:cxn modelId="{7DCCC35B-A458-4160-B5CA-92C4A2CC2E80}" type="presParOf" srcId="{24978A75-3432-496D-B20F-893D7E03DAF2}" destId="{C457BD2F-F3A8-46C2-9427-35A71368D7DF}" srcOrd="1" destOrd="0" presId="urn:microsoft.com/office/officeart/2005/8/layout/orgChart1"/>
    <dgm:cxn modelId="{D5220DAD-8864-4D8A-A9CF-43594E6DB6EA}" type="presParOf" srcId="{24978A75-3432-496D-B20F-893D7E03DAF2}" destId="{D0FB825D-C0B5-4912-9B22-BFBFA2F99331}" srcOrd="2" destOrd="0" presId="urn:microsoft.com/office/officeart/2005/8/layout/orgChart1"/>
    <dgm:cxn modelId="{8910C53F-BB38-480F-B40C-3A08BA4B068F}" type="presParOf" srcId="{58E68245-672E-4103-90DF-2817671D2F37}" destId="{24D31096-1DA9-460B-9624-CE485B921172}" srcOrd="6" destOrd="0" presId="urn:microsoft.com/office/officeart/2005/8/layout/orgChart1"/>
    <dgm:cxn modelId="{13FB8F89-4728-4670-BBC0-AE152916ECAD}" type="presParOf" srcId="{58E68245-672E-4103-90DF-2817671D2F37}" destId="{B995C29F-943A-453C-B9A1-02ACE3449803}" srcOrd="7" destOrd="0" presId="urn:microsoft.com/office/officeart/2005/8/layout/orgChart1"/>
    <dgm:cxn modelId="{4AE209D6-93A5-4BB9-AF15-729F475B7A89}" type="presParOf" srcId="{B995C29F-943A-453C-B9A1-02ACE3449803}" destId="{16279139-F17D-497B-8687-E2FF8061B2DF}" srcOrd="0" destOrd="0" presId="urn:microsoft.com/office/officeart/2005/8/layout/orgChart1"/>
    <dgm:cxn modelId="{9145E9EE-861B-438B-BB5B-0D9D5A4A60ED}" type="presParOf" srcId="{16279139-F17D-497B-8687-E2FF8061B2DF}" destId="{86C87E80-DCC3-4813-ACCC-81FE95E18309}" srcOrd="0" destOrd="0" presId="urn:microsoft.com/office/officeart/2005/8/layout/orgChart1"/>
    <dgm:cxn modelId="{92F3A7B2-50C1-4180-A466-C9C82F5A3CA8}" type="presParOf" srcId="{16279139-F17D-497B-8687-E2FF8061B2DF}" destId="{543E4FE5-5226-4F20-B87B-9D278B124088}" srcOrd="1" destOrd="0" presId="urn:microsoft.com/office/officeart/2005/8/layout/orgChart1"/>
    <dgm:cxn modelId="{F0A4D6F1-20B0-4F99-9C2C-1623E7704D38}" type="presParOf" srcId="{B995C29F-943A-453C-B9A1-02ACE3449803}" destId="{D0A40F7A-31A7-404E-B273-DB1644BE56CF}" srcOrd="1" destOrd="0" presId="urn:microsoft.com/office/officeart/2005/8/layout/orgChart1"/>
    <dgm:cxn modelId="{61156058-DF8F-4AFB-9313-75A461D3B778}" type="presParOf" srcId="{B995C29F-943A-453C-B9A1-02ACE3449803}" destId="{BF168B3C-1930-4788-B9DF-2CB13FDDA186}" srcOrd="2" destOrd="0" presId="urn:microsoft.com/office/officeart/2005/8/layout/orgChart1"/>
    <dgm:cxn modelId="{D6E00D5A-B35D-4DC1-B344-5985FF4B7DB0}" type="presParOf" srcId="{58E68245-672E-4103-90DF-2817671D2F37}" destId="{084CD41F-48DF-4374-ACC4-5176FAD76B6B}" srcOrd="8" destOrd="0" presId="urn:microsoft.com/office/officeart/2005/8/layout/orgChart1"/>
    <dgm:cxn modelId="{62FD6F6B-C8B3-43CD-8E8B-30B12F0D4E3D}" type="presParOf" srcId="{58E68245-672E-4103-90DF-2817671D2F37}" destId="{9D2B4662-2590-4F72-BD87-6A2333106851}" srcOrd="9" destOrd="0" presId="urn:microsoft.com/office/officeart/2005/8/layout/orgChart1"/>
    <dgm:cxn modelId="{7155D468-0DA8-411B-9E03-9FFCEA356EE1}" type="presParOf" srcId="{9D2B4662-2590-4F72-BD87-6A2333106851}" destId="{CEBA0E14-FDE7-48B6-85B7-B0930E99DE1F}" srcOrd="0" destOrd="0" presId="urn:microsoft.com/office/officeart/2005/8/layout/orgChart1"/>
    <dgm:cxn modelId="{E49C5D6E-81F6-422A-856D-9D34DB9ED2DB}" type="presParOf" srcId="{CEBA0E14-FDE7-48B6-85B7-B0930E99DE1F}" destId="{EF5A0C24-E918-4087-B49C-7B34FD8E552B}" srcOrd="0" destOrd="0" presId="urn:microsoft.com/office/officeart/2005/8/layout/orgChart1"/>
    <dgm:cxn modelId="{46F3FA40-31DF-4194-BF1E-75F4EBE4DA76}" type="presParOf" srcId="{CEBA0E14-FDE7-48B6-85B7-B0930E99DE1F}" destId="{072BF3D1-783B-4485-ACBD-57E44D3C58A5}" srcOrd="1" destOrd="0" presId="urn:microsoft.com/office/officeart/2005/8/layout/orgChart1"/>
    <dgm:cxn modelId="{CB54603C-A9EA-4C8C-AAAB-50F1586D6D21}" type="presParOf" srcId="{9D2B4662-2590-4F72-BD87-6A2333106851}" destId="{59BAEF0E-591D-4A4D-BE9E-60DCFFBF7FEB}" srcOrd="1" destOrd="0" presId="urn:microsoft.com/office/officeart/2005/8/layout/orgChart1"/>
    <dgm:cxn modelId="{2FF87975-FDC1-42C2-B41A-692C747583BC}" type="presParOf" srcId="{9D2B4662-2590-4F72-BD87-6A2333106851}" destId="{E28A2D47-C9F6-43F1-983C-9A0556A5403B}" srcOrd="2" destOrd="0" presId="urn:microsoft.com/office/officeart/2005/8/layout/orgChart1"/>
    <dgm:cxn modelId="{7A3F4872-8A88-4CBA-9F89-0CA96765545E}" type="presParOf" srcId="{58E68245-672E-4103-90DF-2817671D2F37}" destId="{4E4BF2E9-0D96-4B8A-85D9-C0E027D4EAEB}" srcOrd="10" destOrd="0" presId="urn:microsoft.com/office/officeart/2005/8/layout/orgChart1"/>
    <dgm:cxn modelId="{254E6B64-7FB5-4D17-A6C4-C71E865854CA}" type="presParOf" srcId="{58E68245-672E-4103-90DF-2817671D2F37}" destId="{2DC45CF6-ADF2-44AE-A5EF-073F3FC6106C}" srcOrd="11" destOrd="0" presId="urn:microsoft.com/office/officeart/2005/8/layout/orgChart1"/>
    <dgm:cxn modelId="{3C9FC021-4E2C-4DB5-8295-CC319EEAA0D7}" type="presParOf" srcId="{2DC45CF6-ADF2-44AE-A5EF-073F3FC6106C}" destId="{A28BD1D8-BF6E-4131-B372-5376744C65EC}" srcOrd="0" destOrd="0" presId="urn:microsoft.com/office/officeart/2005/8/layout/orgChart1"/>
    <dgm:cxn modelId="{5E8FC650-444D-410E-8FFD-E0BAC5E01001}" type="presParOf" srcId="{A28BD1D8-BF6E-4131-B372-5376744C65EC}" destId="{EE79F196-9C2C-41EF-A2D4-4231876852C1}" srcOrd="0" destOrd="0" presId="urn:microsoft.com/office/officeart/2005/8/layout/orgChart1"/>
    <dgm:cxn modelId="{E841FA39-F312-4330-B6B0-F9D7B89D7AB4}" type="presParOf" srcId="{A28BD1D8-BF6E-4131-B372-5376744C65EC}" destId="{D9D20E30-CCF6-4941-84EC-24947A9DEAA8}" srcOrd="1" destOrd="0" presId="urn:microsoft.com/office/officeart/2005/8/layout/orgChart1"/>
    <dgm:cxn modelId="{C981F520-FD56-4D93-A876-14775015192E}" type="presParOf" srcId="{2DC45CF6-ADF2-44AE-A5EF-073F3FC6106C}" destId="{EE7CC6DB-6665-4A64-9522-AE5C306CD744}" srcOrd="1" destOrd="0" presId="urn:microsoft.com/office/officeart/2005/8/layout/orgChart1"/>
    <dgm:cxn modelId="{BED495E9-7762-4006-836A-87ABDCCE2C07}" type="presParOf" srcId="{2DC45CF6-ADF2-44AE-A5EF-073F3FC6106C}" destId="{9E22768E-E5E0-40E2-B693-3F06EE861B8C}" srcOrd="2" destOrd="0" presId="urn:microsoft.com/office/officeart/2005/8/layout/orgChart1"/>
    <dgm:cxn modelId="{8E2CBA34-7AF1-4F45-98CB-832A9867E182}" type="presParOf" srcId="{9884D3F4-31B3-4219-AF6A-89BDFF2895F2}" destId="{8DE6BD54-C7AE-42E5-BDA5-660001BFEC1D}" srcOrd="2" destOrd="0" presId="urn:microsoft.com/office/officeart/2005/8/layout/orgChart1"/>
    <dgm:cxn modelId="{7AA3D750-27FA-43F8-9A3F-9F2F0BCFD2E9}" type="presParOf" srcId="{7FBDBCF5-C5EF-43CF-BB96-7F57FEEC302B}" destId="{C7A6DBE8-529D-4729-8805-936E44DD8ABC}" srcOrd="4" destOrd="0" presId="urn:microsoft.com/office/officeart/2005/8/layout/orgChart1"/>
    <dgm:cxn modelId="{790CAE7E-8E27-4BA6-995B-27F1DA98C309}" type="presParOf" srcId="{7FBDBCF5-C5EF-43CF-BB96-7F57FEEC302B}" destId="{A8C63046-BF90-4B13-BFC3-902DC8B31594}" srcOrd="5" destOrd="0" presId="urn:microsoft.com/office/officeart/2005/8/layout/orgChart1"/>
    <dgm:cxn modelId="{7CCDE6E3-0404-4E91-B483-28BE6EE170E6}" type="presParOf" srcId="{A8C63046-BF90-4B13-BFC3-902DC8B31594}" destId="{1588EA1B-DBF7-481B-8244-5A03D591D97F}" srcOrd="0" destOrd="0" presId="urn:microsoft.com/office/officeart/2005/8/layout/orgChart1"/>
    <dgm:cxn modelId="{E70DD66C-815D-4B54-A553-A27AE9A7F164}" type="presParOf" srcId="{1588EA1B-DBF7-481B-8244-5A03D591D97F}" destId="{94A7D5CA-4F63-4F84-897B-22B58E09592F}" srcOrd="0" destOrd="0" presId="urn:microsoft.com/office/officeart/2005/8/layout/orgChart1"/>
    <dgm:cxn modelId="{1D16C488-C26E-4F0F-842F-14B61E745718}" type="presParOf" srcId="{1588EA1B-DBF7-481B-8244-5A03D591D97F}" destId="{FE699B69-C415-4C3C-828E-A99B58F853F9}" srcOrd="1" destOrd="0" presId="urn:microsoft.com/office/officeart/2005/8/layout/orgChart1"/>
    <dgm:cxn modelId="{D74F2225-9BC2-44C4-A28E-819168181FC1}" type="presParOf" srcId="{A8C63046-BF90-4B13-BFC3-902DC8B31594}" destId="{FCFB29A0-AE41-46DF-A52B-7CA0D003BA2F}" srcOrd="1" destOrd="0" presId="urn:microsoft.com/office/officeart/2005/8/layout/orgChart1"/>
    <dgm:cxn modelId="{99CFAB66-14C2-4A93-80B3-996654062700}" type="presParOf" srcId="{FCFB29A0-AE41-46DF-A52B-7CA0D003BA2F}" destId="{DABD0C08-CB2E-4219-AC56-A5EA2DC1D206}" srcOrd="0" destOrd="0" presId="urn:microsoft.com/office/officeart/2005/8/layout/orgChart1"/>
    <dgm:cxn modelId="{4063DAD7-30E7-4C5E-AFF5-00F2681C6166}" type="presParOf" srcId="{FCFB29A0-AE41-46DF-A52B-7CA0D003BA2F}" destId="{CBA3FAEC-E08B-4B59-8CEC-87DD170CE411}" srcOrd="1" destOrd="0" presId="urn:microsoft.com/office/officeart/2005/8/layout/orgChart1"/>
    <dgm:cxn modelId="{F12902E4-684F-43AB-A479-0971C74CFB41}" type="presParOf" srcId="{CBA3FAEC-E08B-4B59-8CEC-87DD170CE411}" destId="{A9228D46-5B1F-4EF6-BA33-BED8042D1D3F}" srcOrd="0" destOrd="0" presId="urn:microsoft.com/office/officeart/2005/8/layout/orgChart1"/>
    <dgm:cxn modelId="{8B5E2DB2-D4C6-43F6-B51D-B8724FCFDAD4}" type="presParOf" srcId="{A9228D46-5B1F-4EF6-BA33-BED8042D1D3F}" destId="{B1861960-9860-45C4-86B2-22788616DFF8}" srcOrd="0" destOrd="0" presId="urn:microsoft.com/office/officeart/2005/8/layout/orgChart1"/>
    <dgm:cxn modelId="{47EFAAA4-D7AC-4008-9581-878418B7E775}" type="presParOf" srcId="{A9228D46-5B1F-4EF6-BA33-BED8042D1D3F}" destId="{7F5D7A4A-336D-4D92-B1A2-56C72B6823F5}" srcOrd="1" destOrd="0" presId="urn:microsoft.com/office/officeart/2005/8/layout/orgChart1"/>
    <dgm:cxn modelId="{6B96714C-6400-4E4E-8BF1-71799F368703}" type="presParOf" srcId="{CBA3FAEC-E08B-4B59-8CEC-87DD170CE411}" destId="{F733EE99-6187-478C-AF87-A4EAB16ADE78}" srcOrd="1" destOrd="0" presId="urn:microsoft.com/office/officeart/2005/8/layout/orgChart1"/>
    <dgm:cxn modelId="{3367CC4E-D61B-41DF-9121-ED3B0E52A757}" type="presParOf" srcId="{CBA3FAEC-E08B-4B59-8CEC-87DD170CE411}" destId="{05DDB2C6-CED5-41F9-B720-C918443096C6}" srcOrd="2" destOrd="0" presId="urn:microsoft.com/office/officeart/2005/8/layout/orgChart1"/>
    <dgm:cxn modelId="{41E643AA-DA9C-4457-AF23-BA0EC8572301}" type="presParOf" srcId="{FCFB29A0-AE41-46DF-A52B-7CA0D003BA2F}" destId="{8E3599F9-9706-4182-BFB5-0A1AB6643963}" srcOrd="2" destOrd="0" presId="urn:microsoft.com/office/officeart/2005/8/layout/orgChart1"/>
    <dgm:cxn modelId="{D492EBD5-8196-4FCE-8B0F-930A0EB6EC64}" type="presParOf" srcId="{FCFB29A0-AE41-46DF-A52B-7CA0D003BA2F}" destId="{E9644E8A-C19C-4281-A715-ECAB8E65BD3B}" srcOrd="3" destOrd="0" presId="urn:microsoft.com/office/officeart/2005/8/layout/orgChart1"/>
    <dgm:cxn modelId="{D824B513-A23B-4A3F-AD02-CFE1057A8FA1}" type="presParOf" srcId="{E9644E8A-C19C-4281-A715-ECAB8E65BD3B}" destId="{79526A47-F773-49DF-9B34-61EB681B2017}" srcOrd="0" destOrd="0" presId="urn:microsoft.com/office/officeart/2005/8/layout/orgChart1"/>
    <dgm:cxn modelId="{F94280D9-58D4-425D-AFA1-F7A23925C7D3}" type="presParOf" srcId="{79526A47-F773-49DF-9B34-61EB681B2017}" destId="{1A0B4623-932E-4475-A6C6-85423A8B06E9}" srcOrd="0" destOrd="0" presId="urn:microsoft.com/office/officeart/2005/8/layout/orgChart1"/>
    <dgm:cxn modelId="{EAB5830D-43B3-4CB6-A345-90B501E5C078}" type="presParOf" srcId="{79526A47-F773-49DF-9B34-61EB681B2017}" destId="{B184F2B8-8CA5-4794-ACD9-61F8701A2285}" srcOrd="1" destOrd="0" presId="urn:microsoft.com/office/officeart/2005/8/layout/orgChart1"/>
    <dgm:cxn modelId="{5A20A431-91A7-4D26-B415-78F0DC45FF74}" type="presParOf" srcId="{E9644E8A-C19C-4281-A715-ECAB8E65BD3B}" destId="{E74C0787-9662-4C56-B729-6B68274A991A}" srcOrd="1" destOrd="0" presId="urn:microsoft.com/office/officeart/2005/8/layout/orgChart1"/>
    <dgm:cxn modelId="{4F8A21E5-F4DA-41A3-BB14-2FDA9115D525}" type="presParOf" srcId="{E9644E8A-C19C-4281-A715-ECAB8E65BD3B}" destId="{B80E6FC8-95CF-4897-ACA3-301EE26214E7}" srcOrd="2" destOrd="0" presId="urn:microsoft.com/office/officeart/2005/8/layout/orgChart1"/>
    <dgm:cxn modelId="{DF50A6BF-9D65-4779-8D31-4A0E037AC6B1}" type="presParOf" srcId="{A8C63046-BF90-4B13-BFC3-902DC8B31594}" destId="{07650AFA-245D-4044-BDA5-E952122F8561}" srcOrd="2" destOrd="0" presId="urn:microsoft.com/office/officeart/2005/8/layout/orgChart1"/>
    <dgm:cxn modelId="{166318BA-D7BF-4DF9-8854-0A5E42C2D48F}" type="presParOf" srcId="{7FBDBCF5-C5EF-43CF-BB96-7F57FEEC302B}" destId="{9BAAB442-E5C7-44BF-BA45-D5341CDBEDCB}" srcOrd="6" destOrd="0" presId="urn:microsoft.com/office/officeart/2005/8/layout/orgChart1"/>
    <dgm:cxn modelId="{8A77BDF6-0DB1-4933-8F61-38ADD930E6AC}" type="presParOf" srcId="{7FBDBCF5-C5EF-43CF-BB96-7F57FEEC302B}" destId="{66EAD15B-8D30-49D8-B1D4-BFB860A044FB}" srcOrd="7" destOrd="0" presId="urn:microsoft.com/office/officeart/2005/8/layout/orgChart1"/>
    <dgm:cxn modelId="{40B7CF0D-A37F-4A95-AFAB-32B1395F43AC}" type="presParOf" srcId="{66EAD15B-8D30-49D8-B1D4-BFB860A044FB}" destId="{80E4C8DC-03A2-43F9-8EA0-EC0460202219}" srcOrd="0" destOrd="0" presId="urn:microsoft.com/office/officeart/2005/8/layout/orgChart1"/>
    <dgm:cxn modelId="{7BFF1818-B0F6-4F4F-9918-F1B2443DC875}" type="presParOf" srcId="{80E4C8DC-03A2-43F9-8EA0-EC0460202219}" destId="{EEF14D4C-083A-409F-AF36-16F839E116D9}" srcOrd="0" destOrd="0" presId="urn:microsoft.com/office/officeart/2005/8/layout/orgChart1"/>
    <dgm:cxn modelId="{BCCAE9F6-5327-4D44-B552-B03849407FF0}" type="presParOf" srcId="{80E4C8DC-03A2-43F9-8EA0-EC0460202219}" destId="{11D1F54C-61A3-4E52-B02A-42CDF7B4C750}" srcOrd="1" destOrd="0" presId="urn:microsoft.com/office/officeart/2005/8/layout/orgChart1"/>
    <dgm:cxn modelId="{70341ED2-9E2D-4F20-B021-397AD617CA11}" type="presParOf" srcId="{66EAD15B-8D30-49D8-B1D4-BFB860A044FB}" destId="{7568A255-4799-4E16-A19D-C0AC9EBC1EEF}" srcOrd="1" destOrd="0" presId="urn:microsoft.com/office/officeart/2005/8/layout/orgChart1"/>
    <dgm:cxn modelId="{7C9D3267-59FD-4C46-ACB1-08C3FD4C6916}" type="presParOf" srcId="{66EAD15B-8D30-49D8-B1D4-BFB860A044FB}" destId="{3DA92F42-5B66-47A0-BAAB-3791976004F8}" srcOrd="2" destOrd="0" presId="urn:microsoft.com/office/officeart/2005/8/layout/orgChart1"/>
    <dgm:cxn modelId="{87B1C462-6F9F-479D-8615-35F06A9017FF}" type="presParOf" srcId="{7FBDBCF5-C5EF-43CF-BB96-7F57FEEC302B}" destId="{6BBB85A2-F024-4C12-9D99-3E759031FE4E}" srcOrd="8" destOrd="0" presId="urn:microsoft.com/office/officeart/2005/8/layout/orgChart1"/>
    <dgm:cxn modelId="{ADDDC92B-98BD-456D-9778-BAEFF58195A3}" type="presParOf" srcId="{7FBDBCF5-C5EF-43CF-BB96-7F57FEEC302B}" destId="{2D889327-8A66-43D0-84C8-C2C7D7597C43}" srcOrd="9" destOrd="0" presId="urn:microsoft.com/office/officeart/2005/8/layout/orgChart1"/>
    <dgm:cxn modelId="{0324A92F-C2E2-4985-BEEE-FB748A31037E}" type="presParOf" srcId="{2D889327-8A66-43D0-84C8-C2C7D7597C43}" destId="{293ED422-0728-4AAE-AE77-1D7A7A914052}" srcOrd="0" destOrd="0" presId="urn:microsoft.com/office/officeart/2005/8/layout/orgChart1"/>
    <dgm:cxn modelId="{F7D26C14-C9D0-4240-8FA3-1D35A3D6EEB4}" type="presParOf" srcId="{293ED422-0728-4AAE-AE77-1D7A7A914052}" destId="{7F9A6BC5-8FA3-4592-890F-69ABAFE6C13B}" srcOrd="0" destOrd="0" presId="urn:microsoft.com/office/officeart/2005/8/layout/orgChart1"/>
    <dgm:cxn modelId="{BA7B73FD-03BB-4BD0-B607-E69FFB28A63A}" type="presParOf" srcId="{293ED422-0728-4AAE-AE77-1D7A7A914052}" destId="{2B956FF5-1EA8-4B15-8413-A4DEE64B31AF}" srcOrd="1" destOrd="0" presId="urn:microsoft.com/office/officeart/2005/8/layout/orgChart1"/>
    <dgm:cxn modelId="{BB417AB8-71AF-4D34-98AD-21F404FD3660}" type="presParOf" srcId="{2D889327-8A66-43D0-84C8-C2C7D7597C43}" destId="{933459BB-3C26-4D89-BEDB-EA83220824C7}" srcOrd="1" destOrd="0" presId="urn:microsoft.com/office/officeart/2005/8/layout/orgChart1"/>
    <dgm:cxn modelId="{91553620-5F4A-4D1A-AF9B-CBC830E0A2B2}" type="presParOf" srcId="{2D889327-8A66-43D0-84C8-C2C7D7597C43}" destId="{E3AD9DC6-98E9-4946-89F1-578720A5BD9F}" srcOrd="2" destOrd="0" presId="urn:microsoft.com/office/officeart/2005/8/layout/orgChart1"/>
    <dgm:cxn modelId="{9A9E0A97-2BFA-4C25-B09F-D2F7D4BBF931}" type="presParOf" srcId="{1AEF70D2-871E-492A-9B94-73BBED7EB6C6}" destId="{0EB39402-0B0B-4848-ACEF-F7223BD90A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D1C77FC-3E46-45DE-A07B-E968DE8088A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KZ"/>
        </a:p>
      </dgm:t>
    </dgm:pt>
    <dgm:pt modelId="{4EC21070-D792-47C5-AF8B-E16028774C18}">
      <dgm:prSet phldrT="[Text]"/>
      <dgm:spPr/>
      <dgm:t>
        <a:bodyPr/>
        <a:lstStyle/>
        <a:p>
          <a:r>
            <a:rPr lang="en-US" dirty="0"/>
            <a:t>Maintenance</a:t>
          </a:r>
          <a:endParaRPr lang="ru-KZ" dirty="0"/>
        </a:p>
      </dgm:t>
    </dgm:pt>
    <dgm:pt modelId="{7628488A-C116-4E1E-89FA-6849A70FD150}" type="parTrans" cxnId="{367061A3-67AF-4BDD-87B7-7AD16690F7AB}">
      <dgm:prSet/>
      <dgm:spPr/>
      <dgm:t>
        <a:bodyPr/>
        <a:lstStyle/>
        <a:p>
          <a:endParaRPr lang="ru-KZ"/>
        </a:p>
      </dgm:t>
    </dgm:pt>
    <dgm:pt modelId="{30B7E6EB-F171-4A61-8B8D-2DAD9BF6268D}" type="sibTrans" cxnId="{367061A3-67AF-4BDD-87B7-7AD16690F7AB}">
      <dgm:prSet/>
      <dgm:spPr/>
      <dgm:t>
        <a:bodyPr/>
        <a:lstStyle/>
        <a:p>
          <a:endParaRPr lang="ru-KZ"/>
        </a:p>
      </dgm:t>
    </dgm:pt>
    <dgm:pt modelId="{2895C3F8-B212-42E5-909A-F1A9DB71E72B}">
      <dgm:prSet phldrT="[Text]"/>
      <dgm:spPr/>
      <dgm:t>
        <a:bodyPr/>
        <a:lstStyle/>
        <a:p>
          <a:r>
            <a:rPr lang="en-US" dirty="0"/>
            <a:t>Equipment Class</a:t>
          </a:r>
          <a:endParaRPr lang="ru-KZ" dirty="0"/>
        </a:p>
      </dgm:t>
    </dgm:pt>
    <dgm:pt modelId="{80AA1FFE-B923-4527-B93F-BC619E3CDD44}" type="parTrans" cxnId="{05BE071A-5D33-49D1-920C-4FFE71458892}">
      <dgm:prSet/>
      <dgm:spPr/>
      <dgm:t>
        <a:bodyPr/>
        <a:lstStyle/>
        <a:p>
          <a:endParaRPr lang="ru-KZ"/>
        </a:p>
      </dgm:t>
    </dgm:pt>
    <dgm:pt modelId="{0647495C-BCA2-47AC-899D-46BEF101D32E}" type="sibTrans" cxnId="{05BE071A-5D33-49D1-920C-4FFE71458892}">
      <dgm:prSet/>
      <dgm:spPr/>
      <dgm:t>
        <a:bodyPr/>
        <a:lstStyle/>
        <a:p>
          <a:endParaRPr lang="ru-KZ"/>
        </a:p>
      </dgm:t>
    </dgm:pt>
    <dgm:pt modelId="{DFBFFD69-1E98-45D8-8A17-71F22FBD9A5A}">
      <dgm:prSet phldrT="[Text]"/>
      <dgm:spPr/>
      <dgm:t>
        <a:bodyPr/>
        <a:lstStyle/>
        <a:p>
          <a:r>
            <a:rPr lang="en-US" dirty="0"/>
            <a:t>Work order</a:t>
          </a:r>
          <a:endParaRPr lang="ru-KZ" dirty="0"/>
        </a:p>
      </dgm:t>
    </dgm:pt>
    <dgm:pt modelId="{6F2D0BEE-0D7D-49D5-B1F3-DE0AFA060022}" type="parTrans" cxnId="{3C261382-51F7-48A3-A2B1-33E197D024E8}">
      <dgm:prSet/>
      <dgm:spPr/>
      <dgm:t>
        <a:bodyPr/>
        <a:lstStyle/>
        <a:p>
          <a:endParaRPr lang="ru-KZ"/>
        </a:p>
      </dgm:t>
    </dgm:pt>
    <dgm:pt modelId="{ADF55BC3-18DB-4469-9D5E-F97B34C47D6A}" type="sibTrans" cxnId="{3C261382-51F7-48A3-A2B1-33E197D024E8}">
      <dgm:prSet/>
      <dgm:spPr/>
      <dgm:t>
        <a:bodyPr/>
        <a:lstStyle/>
        <a:p>
          <a:endParaRPr lang="ru-KZ"/>
        </a:p>
      </dgm:t>
    </dgm:pt>
    <dgm:pt modelId="{51C2571B-D73A-4736-835C-97B73A8377FF}">
      <dgm:prSet phldrT="[Text]"/>
      <dgm:spPr/>
      <dgm:t>
        <a:bodyPr/>
        <a:lstStyle/>
        <a:p>
          <a:r>
            <a:rPr lang="en-US" dirty="0"/>
            <a:t>Jobs hierarchy</a:t>
          </a:r>
          <a:endParaRPr lang="ru-KZ" dirty="0"/>
        </a:p>
      </dgm:t>
    </dgm:pt>
    <dgm:pt modelId="{E46943F4-0BBF-4BDD-BE3F-B45C7B8B2220}" type="parTrans" cxnId="{448C7106-48D4-4978-BB5B-766B4C8FB14A}">
      <dgm:prSet/>
      <dgm:spPr/>
      <dgm:t>
        <a:bodyPr/>
        <a:lstStyle/>
        <a:p>
          <a:endParaRPr lang="ru-KZ"/>
        </a:p>
      </dgm:t>
    </dgm:pt>
    <dgm:pt modelId="{DD2D0240-15F8-4A28-BB9C-2EB1FCE6F0F1}" type="sibTrans" cxnId="{448C7106-48D4-4978-BB5B-766B4C8FB14A}">
      <dgm:prSet/>
      <dgm:spPr/>
      <dgm:t>
        <a:bodyPr/>
        <a:lstStyle/>
        <a:p>
          <a:endParaRPr lang="ru-KZ"/>
        </a:p>
      </dgm:t>
    </dgm:pt>
    <dgm:pt modelId="{6939A06D-C443-45A8-8513-825BD421B31D}">
      <dgm:prSet phldrT="[Text]"/>
      <dgm:spPr/>
      <dgm:t>
        <a:bodyPr/>
        <a:lstStyle/>
        <a:p>
          <a:r>
            <a:rPr lang="en-US" dirty="0"/>
            <a:t>Inspections</a:t>
          </a:r>
          <a:endParaRPr lang="ru-KZ" dirty="0"/>
        </a:p>
      </dgm:t>
    </dgm:pt>
    <dgm:pt modelId="{3AE75AEE-A189-4091-907D-28CB6D1C51E6}" type="parTrans" cxnId="{60B72942-5FA5-4DA4-A5F9-9BFBF765A2A9}">
      <dgm:prSet/>
      <dgm:spPr/>
      <dgm:t>
        <a:bodyPr/>
        <a:lstStyle/>
        <a:p>
          <a:endParaRPr lang="ru-KZ"/>
        </a:p>
      </dgm:t>
    </dgm:pt>
    <dgm:pt modelId="{461479CD-2285-4CDD-8ADF-48925AEBAF0B}" type="sibTrans" cxnId="{60B72942-5FA5-4DA4-A5F9-9BFBF765A2A9}">
      <dgm:prSet/>
      <dgm:spPr/>
      <dgm:t>
        <a:bodyPr/>
        <a:lstStyle/>
        <a:p>
          <a:endParaRPr lang="ru-KZ"/>
        </a:p>
      </dgm:t>
    </dgm:pt>
    <dgm:pt modelId="{C98FB3A7-CDA2-4AA2-AD7F-6AEB26CFDAEF}">
      <dgm:prSet phldrT="[Text]"/>
      <dgm:spPr/>
      <dgm:t>
        <a:bodyPr/>
        <a:lstStyle/>
        <a:p>
          <a:r>
            <a:rPr lang="en-US" dirty="0"/>
            <a:t>Measurements</a:t>
          </a:r>
          <a:endParaRPr lang="ru-KZ" dirty="0"/>
        </a:p>
      </dgm:t>
    </dgm:pt>
    <dgm:pt modelId="{935FBBF8-58B7-4D3D-8162-D94A3E73AF76}" type="parTrans" cxnId="{EDF5357F-EF06-4489-871B-E82304190680}">
      <dgm:prSet/>
      <dgm:spPr/>
      <dgm:t>
        <a:bodyPr/>
        <a:lstStyle/>
        <a:p>
          <a:endParaRPr lang="ru-KZ"/>
        </a:p>
      </dgm:t>
    </dgm:pt>
    <dgm:pt modelId="{DAF133A0-83ED-4823-B49D-8EF2ED0A59F5}" type="sibTrans" cxnId="{EDF5357F-EF06-4489-871B-E82304190680}">
      <dgm:prSet/>
      <dgm:spPr/>
      <dgm:t>
        <a:bodyPr/>
        <a:lstStyle/>
        <a:p>
          <a:endParaRPr lang="ru-KZ"/>
        </a:p>
      </dgm:t>
    </dgm:pt>
    <dgm:pt modelId="{CFD4A33B-BEE7-4F1A-99B5-B94FD8E8CF7A}">
      <dgm:prSet phldrT="[Text]"/>
      <dgm:spPr/>
      <dgm:t>
        <a:bodyPr/>
        <a:lstStyle/>
        <a:p>
          <a:r>
            <a:rPr lang="en-US" dirty="0"/>
            <a:t>Journals</a:t>
          </a:r>
          <a:endParaRPr lang="ru-KZ" dirty="0"/>
        </a:p>
      </dgm:t>
    </dgm:pt>
    <dgm:pt modelId="{B0D2AC29-6FFD-40F8-BA8A-3C038EE01588}" type="parTrans" cxnId="{620F2309-2A53-40D9-88C3-1D967D6E9FA2}">
      <dgm:prSet/>
      <dgm:spPr/>
      <dgm:t>
        <a:bodyPr/>
        <a:lstStyle/>
        <a:p>
          <a:endParaRPr lang="ru-KZ"/>
        </a:p>
      </dgm:t>
    </dgm:pt>
    <dgm:pt modelId="{7E20955E-17CD-41CD-BB2A-9C2AFFCF7E0E}" type="sibTrans" cxnId="{620F2309-2A53-40D9-88C3-1D967D6E9FA2}">
      <dgm:prSet/>
      <dgm:spPr/>
      <dgm:t>
        <a:bodyPr/>
        <a:lstStyle/>
        <a:p>
          <a:endParaRPr lang="ru-KZ"/>
        </a:p>
      </dgm:t>
    </dgm:pt>
    <dgm:pt modelId="{C32158BA-B5D0-403B-A25E-926DD71670AB}">
      <dgm:prSet phldrT="[Text]"/>
      <dgm:spPr/>
      <dgm:t>
        <a:bodyPr/>
        <a:lstStyle/>
        <a:p>
          <a:r>
            <a:rPr lang="en-US" dirty="0"/>
            <a:t>Reports</a:t>
          </a:r>
          <a:endParaRPr lang="ru-KZ" dirty="0"/>
        </a:p>
      </dgm:t>
    </dgm:pt>
    <dgm:pt modelId="{1CA93201-5AD3-4E8F-A912-B26DE138567C}" type="parTrans" cxnId="{C4416CFA-EE9F-47F4-A539-981F8BD24167}">
      <dgm:prSet/>
      <dgm:spPr/>
      <dgm:t>
        <a:bodyPr/>
        <a:lstStyle/>
        <a:p>
          <a:endParaRPr lang="ru-KZ"/>
        </a:p>
      </dgm:t>
    </dgm:pt>
    <dgm:pt modelId="{B0E34D02-B266-4F1C-AFBE-8FC9F51A17C7}" type="sibTrans" cxnId="{C4416CFA-EE9F-47F4-A539-981F8BD24167}">
      <dgm:prSet/>
      <dgm:spPr/>
      <dgm:t>
        <a:bodyPr/>
        <a:lstStyle/>
        <a:p>
          <a:endParaRPr lang="ru-KZ"/>
        </a:p>
      </dgm:t>
    </dgm:pt>
    <dgm:pt modelId="{EE0C9AF8-604F-405F-AD9B-C9B5D6B80FC9}">
      <dgm:prSet phldrT="[Text]"/>
      <dgm:spPr/>
      <dgm:t>
        <a:bodyPr/>
        <a:lstStyle/>
        <a:p>
          <a:r>
            <a:rPr lang="en-US" dirty="0"/>
            <a:t>Templates</a:t>
          </a:r>
          <a:endParaRPr lang="ru-KZ" dirty="0"/>
        </a:p>
      </dgm:t>
    </dgm:pt>
    <dgm:pt modelId="{6282EE79-0849-43EC-B340-F9E503720F63}" type="parTrans" cxnId="{2802E6DE-7484-4F66-A723-7BE32BC4A171}">
      <dgm:prSet/>
      <dgm:spPr/>
      <dgm:t>
        <a:bodyPr/>
        <a:lstStyle/>
        <a:p>
          <a:endParaRPr lang="ru-KZ"/>
        </a:p>
      </dgm:t>
    </dgm:pt>
    <dgm:pt modelId="{958EECE4-3798-463C-AF25-B7A10AD2879F}" type="sibTrans" cxnId="{2802E6DE-7484-4F66-A723-7BE32BC4A171}">
      <dgm:prSet/>
      <dgm:spPr/>
      <dgm:t>
        <a:bodyPr/>
        <a:lstStyle/>
        <a:p>
          <a:endParaRPr lang="ru-KZ"/>
        </a:p>
      </dgm:t>
    </dgm:pt>
    <dgm:pt modelId="{984CB9D0-DCCA-45DE-A67B-5341424019E7}">
      <dgm:prSet phldrT="[Text]"/>
      <dgm:spPr/>
      <dgm:t>
        <a:bodyPr/>
        <a:lstStyle/>
        <a:p>
          <a:r>
            <a:rPr lang="en-US" dirty="0"/>
            <a:t>Defects</a:t>
          </a:r>
          <a:endParaRPr lang="ru-KZ" dirty="0"/>
        </a:p>
      </dgm:t>
    </dgm:pt>
    <dgm:pt modelId="{F0DD86BA-8E4C-45F1-954E-B189C6BF1FAF}" type="parTrans" cxnId="{DAC7D39A-7740-482A-91FA-437BBF6222F5}">
      <dgm:prSet/>
      <dgm:spPr/>
      <dgm:t>
        <a:bodyPr/>
        <a:lstStyle/>
        <a:p>
          <a:endParaRPr lang="ru-KZ"/>
        </a:p>
      </dgm:t>
    </dgm:pt>
    <dgm:pt modelId="{A845CC74-E930-4671-90A0-D34E1E57F49B}" type="sibTrans" cxnId="{DAC7D39A-7740-482A-91FA-437BBF6222F5}">
      <dgm:prSet/>
      <dgm:spPr/>
      <dgm:t>
        <a:bodyPr/>
        <a:lstStyle/>
        <a:p>
          <a:endParaRPr lang="ru-KZ"/>
        </a:p>
      </dgm:t>
    </dgm:pt>
    <dgm:pt modelId="{7A0F82F3-7EAF-4794-AEB4-425F4DC32EAF}">
      <dgm:prSet phldrT="[Text]"/>
      <dgm:spPr/>
      <dgm:t>
        <a:bodyPr/>
        <a:lstStyle/>
        <a:p>
          <a:r>
            <a:rPr lang="en-US" dirty="0"/>
            <a:t>Statistics</a:t>
          </a:r>
          <a:endParaRPr lang="ru-KZ" dirty="0"/>
        </a:p>
      </dgm:t>
    </dgm:pt>
    <dgm:pt modelId="{DAD1D185-8381-4B6F-B5D6-D40DC07A5471}" type="parTrans" cxnId="{4D310526-FB90-4668-A864-89C28D70A6FC}">
      <dgm:prSet/>
      <dgm:spPr/>
      <dgm:t>
        <a:bodyPr/>
        <a:lstStyle/>
        <a:p>
          <a:endParaRPr lang="ru-KZ"/>
        </a:p>
      </dgm:t>
    </dgm:pt>
    <dgm:pt modelId="{0C7E1C7F-8CCF-4E1F-A993-C6CABBAD1632}" type="sibTrans" cxnId="{4D310526-FB90-4668-A864-89C28D70A6FC}">
      <dgm:prSet/>
      <dgm:spPr/>
      <dgm:t>
        <a:bodyPr/>
        <a:lstStyle/>
        <a:p>
          <a:endParaRPr lang="ru-KZ"/>
        </a:p>
      </dgm:t>
    </dgm:pt>
    <dgm:pt modelId="{6826B0DB-15A8-46F7-BD20-B2EB86B20925}">
      <dgm:prSet phldrT="[Text]"/>
      <dgm:spPr/>
      <dgm:t>
        <a:bodyPr/>
        <a:lstStyle/>
        <a:p>
          <a:r>
            <a:rPr lang="en-US" dirty="0"/>
            <a:t>Scheduled Works</a:t>
          </a:r>
          <a:endParaRPr lang="ru-KZ" dirty="0"/>
        </a:p>
      </dgm:t>
    </dgm:pt>
    <dgm:pt modelId="{8C99511C-0516-49EE-A993-8730C0777274}" type="parTrans" cxnId="{680381EC-2026-443F-A71A-DB4EF7280F5C}">
      <dgm:prSet/>
      <dgm:spPr/>
      <dgm:t>
        <a:bodyPr/>
        <a:lstStyle/>
        <a:p>
          <a:endParaRPr lang="ru-KZ"/>
        </a:p>
      </dgm:t>
    </dgm:pt>
    <dgm:pt modelId="{7C568647-CA6F-44B7-A546-C4E11D88AB7B}" type="sibTrans" cxnId="{680381EC-2026-443F-A71A-DB4EF7280F5C}">
      <dgm:prSet/>
      <dgm:spPr/>
      <dgm:t>
        <a:bodyPr/>
        <a:lstStyle/>
        <a:p>
          <a:endParaRPr lang="ru-KZ"/>
        </a:p>
      </dgm:t>
    </dgm:pt>
    <dgm:pt modelId="{B23A3723-EEEE-4EFF-80C0-452AC1C95A6B}">
      <dgm:prSet phldrT="[Text]"/>
      <dgm:spPr/>
      <dgm:t>
        <a:bodyPr/>
        <a:lstStyle/>
        <a:p>
          <a:r>
            <a:rPr lang="en-US" dirty="0"/>
            <a:t>Documents</a:t>
          </a:r>
          <a:endParaRPr lang="ru-KZ" dirty="0"/>
        </a:p>
      </dgm:t>
    </dgm:pt>
    <dgm:pt modelId="{9C1C7850-DFF2-49F3-A6F1-957D76ACEF4B}" type="parTrans" cxnId="{E11F4A09-4FB1-492B-B0EB-38823B86D8EB}">
      <dgm:prSet/>
      <dgm:spPr/>
      <dgm:t>
        <a:bodyPr/>
        <a:lstStyle/>
        <a:p>
          <a:endParaRPr lang="ru-KZ"/>
        </a:p>
      </dgm:t>
    </dgm:pt>
    <dgm:pt modelId="{225A0E42-45D6-4204-8730-E9D429410060}" type="sibTrans" cxnId="{E11F4A09-4FB1-492B-B0EB-38823B86D8EB}">
      <dgm:prSet/>
      <dgm:spPr/>
      <dgm:t>
        <a:bodyPr/>
        <a:lstStyle/>
        <a:p>
          <a:endParaRPr lang="ru-KZ"/>
        </a:p>
      </dgm:t>
    </dgm:pt>
    <dgm:pt modelId="{E008107D-83D1-4810-B4C8-2A768197209A}">
      <dgm:prSet phldrT="[Text]"/>
      <dgm:spPr/>
      <dgm:t>
        <a:bodyPr/>
        <a:lstStyle/>
        <a:p>
          <a:r>
            <a:rPr lang="en-US" dirty="0"/>
            <a:t>Request for Maintenance</a:t>
          </a:r>
          <a:endParaRPr lang="ru-KZ" dirty="0"/>
        </a:p>
      </dgm:t>
    </dgm:pt>
    <dgm:pt modelId="{E1F8F48B-BE6B-4030-B370-6A5207AD0C01}" type="parTrans" cxnId="{CE153C8F-4C1E-47D0-ABCD-52334865F839}">
      <dgm:prSet/>
      <dgm:spPr/>
      <dgm:t>
        <a:bodyPr/>
        <a:lstStyle/>
        <a:p>
          <a:endParaRPr lang="ru-KZ"/>
        </a:p>
      </dgm:t>
    </dgm:pt>
    <dgm:pt modelId="{2BAAD297-BA49-4C11-8271-AC04FB839E9A}" type="sibTrans" cxnId="{CE153C8F-4C1E-47D0-ABCD-52334865F839}">
      <dgm:prSet/>
      <dgm:spPr/>
      <dgm:t>
        <a:bodyPr/>
        <a:lstStyle/>
        <a:p>
          <a:endParaRPr lang="ru-KZ"/>
        </a:p>
      </dgm:t>
    </dgm:pt>
    <dgm:pt modelId="{910C1B4C-2F14-44C6-9160-ABB99019ACD2}">
      <dgm:prSet phldrT="[Text]"/>
      <dgm:spPr/>
      <dgm:t>
        <a:bodyPr/>
        <a:lstStyle/>
        <a:p>
          <a:r>
            <a:rPr lang="en-US" dirty="0"/>
            <a:t>Finished Maintenance</a:t>
          </a:r>
          <a:endParaRPr lang="ru-KZ" dirty="0"/>
        </a:p>
      </dgm:t>
    </dgm:pt>
    <dgm:pt modelId="{63B70D1F-B6F7-4B01-A5FB-6AE82783CBF1}" type="parTrans" cxnId="{41FADA93-7F89-4A86-864D-8C7D67E75320}">
      <dgm:prSet/>
      <dgm:spPr/>
      <dgm:t>
        <a:bodyPr/>
        <a:lstStyle/>
        <a:p>
          <a:endParaRPr lang="ru-KZ"/>
        </a:p>
      </dgm:t>
    </dgm:pt>
    <dgm:pt modelId="{13CEF8F1-DDA9-4D15-A519-A4B5FD350245}" type="sibTrans" cxnId="{41FADA93-7F89-4A86-864D-8C7D67E75320}">
      <dgm:prSet/>
      <dgm:spPr/>
      <dgm:t>
        <a:bodyPr/>
        <a:lstStyle/>
        <a:p>
          <a:endParaRPr lang="ru-KZ"/>
        </a:p>
      </dgm:t>
    </dgm:pt>
    <dgm:pt modelId="{776B435E-0770-4640-81CB-E7226A1B13EE}" type="pres">
      <dgm:prSet presAssocID="{AD1C77FC-3E46-45DE-A07B-E968DE8088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F4B19C-FD37-4811-953E-31BC09403874}" type="pres">
      <dgm:prSet presAssocID="{4EC21070-D792-47C5-AF8B-E16028774C18}" presName="hierRoot1" presStyleCnt="0">
        <dgm:presLayoutVars>
          <dgm:hierBranch val="init"/>
        </dgm:presLayoutVars>
      </dgm:prSet>
      <dgm:spPr/>
    </dgm:pt>
    <dgm:pt modelId="{FD451984-81ED-4966-867D-A6D92F80A0A1}" type="pres">
      <dgm:prSet presAssocID="{4EC21070-D792-47C5-AF8B-E16028774C18}" presName="rootComposite1" presStyleCnt="0"/>
      <dgm:spPr/>
    </dgm:pt>
    <dgm:pt modelId="{0DD5C450-4D02-40F2-A209-83C7000DC196}" type="pres">
      <dgm:prSet presAssocID="{4EC21070-D792-47C5-AF8B-E16028774C18}" presName="rootText1" presStyleLbl="node0" presStyleIdx="0" presStyleCnt="1">
        <dgm:presLayoutVars>
          <dgm:chPref val="3"/>
        </dgm:presLayoutVars>
      </dgm:prSet>
      <dgm:spPr/>
    </dgm:pt>
    <dgm:pt modelId="{D3317A20-56C6-4FB3-8B8C-2A9423E34216}" type="pres">
      <dgm:prSet presAssocID="{4EC21070-D792-47C5-AF8B-E16028774C18}" presName="rootConnector1" presStyleLbl="node1" presStyleIdx="0" presStyleCnt="0"/>
      <dgm:spPr/>
    </dgm:pt>
    <dgm:pt modelId="{2FEBA948-10BD-405A-8732-E0C7294C0B00}" type="pres">
      <dgm:prSet presAssocID="{4EC21070-D792-47C5-AF8B-E16028774C18}" presName="hierChild2" presStyleCnt="0"/>
      <dgm:spPr/>
    </dgm:pt>
    <dgm:pt modelId="{8216CDF8-FB49-4AB6-A8F5-700F35F82DAF}" type="pres">
      <dgm:prSet presAssocID="{80AA1FFE-B923-4527-B93F-BC619E3CDD44}" presName="Name37" presStyleLbl="parChTrans1D2" presStyleIdx="0" presStyleCnt="5"/>
      <dgm:spPr/>
    </dgm:pt>
    <dgm:pt modelId="{A778B416-8EB5-4C3C-A0CB-AB01CFE856E2}" type="pres">
      <dgm:prSet presAssocID="{2895C3F8-B212-42E5-909A-F1A9DB71E72B}" presName="hierRoot2" presStyleCnt="0">
        <dgm:presLayoutVars>
          <dgm:hierBranch val="init"/>
        </dgm:presLayoutVars>
      </dgm:prSet>
      <dgm:spPr/>
    </dgm:pt>
    <dgm:pt modelId="{DC68F3D0-B839-47A2-BD36-61982EF13547}" type="pres">
      <dgm:prSet presAssocID="{2895C3F8-B212-42E5-909A-F1A9DB71E72B}" presName="rootComposite" presStyleCnt="0"/>
      <dgm:spPr/>
    </dgm:pt>
    <dgm:pt modelId="{438D285F-E4C2-4FF5-9AC6-B7177FBAF98E}" type="pres">
      <dgm:prSet presAssocID="{2895C3F8-B212-42E5-909A-F1A9DB71E72B}" presName="rootText" presStyleLbl="node2" presStyleIdx="0" presStyleCnt="5">
        <dgm:presLayoutVars>
          <dgm:chPref val="3"/>
        </dgm:presLayoutVars>
      </dgm:prSet>
      <dgm:spPr/>
    </dgm:pt>
    <dgm:pt modelId="{47C98BB9-2AA4-4417-A6B6-730BE954B96B}" type="pres">
      <dgm:prSet presAssocID="{2895C3F8-B212-42E5-909A-F1A9DB71E72B}" presName="rootConnector" presStyleLbl="node2" presStyleIdx="0" presStyleCnt="5"/>
      <dgm:spPr/>
    </dgm:pt>
    <dgm:pt modelId="{61F1AB3D-52CE-41ED-A87D-CF1A4ECE2B0F}" type="pres">
      <dgm:prSet presAssocID="{2895C3F8-B212-42E5-909A-F1A9DB71E72B}" presName="hierChild4" presStyleCnt="0"/>
      <dgm:spPr/>
    </dgm:pt>
    <dgm:pt modelId="{F0887BB6-5562-4978-A17E-106B7A2BD8E0}" type="pres">
      <dgm:prSet presAssocID="{2895C3F8-B212-42E5-909A-F1A9DB71E72B}" presName="hierChild5" presStyleCnt="0"/>
      <dgm:spPr/>
    </dgm:pt>
    <dgm:pt modelId="{AD99AB50-02CB-4CD7-8F63-12A16D864EF0}" type="pres">
      <dgm:prSet presAssocID="{6F2D0BEE-0D7D-49D5-B1F3-DE0AFA060022}" presName="Name37" presStyleLbl="parChTrans1D2" presStyleIdx="1" presStyleCnt="5"/>
      <dgm:spPr/>
    </dgm:pt>
    <dgm:pt modelId="{B7ED63B1-B071-4C18-87E9-9520CA99A113}" type="pres">
      <dgm:prSet presAssocID="{DFBFFD69-1E98-45D8-8A17-71F22FBD9A5A}" presName="hierRoot2" presStyleCnt="0">
        <dgm:presLayoutVars>
          <dgm:hierBranch val="init"/>
        </dgm:presLayoutVars>
      </dgm:prSet>
      <dgm:spPr/>
    </dgm:pt>
    <dgm:pt modelId="{BFE18369-0F4D-4A0C-A98C-22D07440AF3B}" type="pres">
      <dgm:prSet presAssocID="{DFBFFD69-1E98-45D8-8A17-71F22FBD9A5A}" presName="rootComposite" presStyleCnt="0"/>
      <dgm:spPr/>
    </dgm:pt>
    <dgm:pt modelId="{0912DA54-8D70-4EAD-9D1B-4D870918B87C}" type="pres">
      <dgm:prSet presAssocID="{DFBFFD69-1E98-45D8-8A17-71F22FBD9A5A}" presName="rootText" presStyleLbl="node2" presStyleIdx="1" presStyleCnt="5">
        <dgm:presLayoutVars>
          <dgm:chPref val="3"/>
        </dgm:presLayoutVars>
      </dgm:prSet>
      <dgm:spPr/>
    </dgm:pt>
    <dgm:pt modelId="{04085193-D6C7-40A2-9160-03424E1F79AE}" type="pres">
      <dgm:prSet presAssocID="{DFBFFD69-1E98-45D8-8A17-71F22FBD9A5A}" presName="rootConnector" presStyleLbl="node2" presStyleIdx="1" presStyleCnt="5"/>
      <dgm:spPr/>
    </dgm:pt>
    <dgm:pt modelId="{CE82EDE0-DD3F-41BF-B734-3E688E058450}" type="pres">
      <dgm:prSet presAssocID="{DFBFFD69-1E98-45D8-8A17-71F22FBD9A5A}" presName="hierChild4" presStyleCnt="0"/>
      <dgm:spPr/>
    </dgm:pt>
    <dgm:pt modelId="{BC8ADA53-FFDD-4C26-82E0-D97E2BCB0B7D}" type="pres">
      <dgm:prSet presAssocID="{E46943F4-0BBF-4BDD-BE3F-B45C7B8B2220}" presName="Name37" presStyleLbl="parChTrans1D3" presStyleIdx="0" presStyleCnt="9"/>
      <dgm:spPr/>
    </dgm:pt>
    <dgm:pt modelId="{5B4E161E-4D60-4848-A332-5BC6AF0CBFAE}" type="pres">
      <dgm:prSet presAssocID="{51C2571B-D73A-4736-835C-97B73A8377FF}" presName="hierRoot2" presStyleCnt="0">
        <dgm:presLayoutVars>
          <dgm:hierBranch val="init"/>
        </dgm:presLayoutVars>
      </dgm:prSet>
      <dgm:spPr/>
    </dgm:pt>
    <dgm:pt modelId="{F35ADB4B-3FF9-455C-8991-658BACA2FD9B}" type="pres">
      <dgm:prSet presAssocID="{51C2571B-D73A-4736-835C-97B73A8377FF}" presName="rootComposite" presStyleCnt="0"/>
      <dgm:spPr/>
    </dgm:pt>
    <dgm:pt modelId="{70709FA1-59B0-4329-B3F6-F5D3916C433C}" type="pres">
      <dgm:prSet presAssocID="{51C2571B-D73A-4736-835C-97B73A8377FF}" presName="rootText" presStyleLbl="node3" presStyleIdx="0" presStyleCnt="9">
        <dgm:presLayoutVars>
          <dgm:chPref val="3"/>
        </dgm:presLayoutVars>
      </dgm:prSet>
      <dgm:spPr/>
    </dgm:pt>
    <dgm:pt modelId="{80A0D279-CB77-4C6A-B545-E993FEA63EFA}" type="pres">
      <dgm:prSet presAssocID="{51C2571B-D73A-4736-835C-97B73A8377FF}" presName="rootConnector" presStyleLbl="node3" presStyleIdx="0" presStyleCnt="9"/>
      <dgm:spPr/>
    </dgm:pt>
    <dgm:pt modelId="{3E1D4BCA-621D-4C9B-B029-4B313AC89EB5}" type="pres">
      <dgm:prSet presAssocID="{51C2571B-D73A-4736-835C-97B73A8377FF}" presName="hierChild4" presStyleCnt="0"/>
      <dgm:spPr/>
    </dgm:pt>
    <dgm:pt modelId="{84134283-4D59-4DAE-B9AF-9E206388EB08}" type="pres">
      <dgm:prSet presAssocID="{51C2571B-D73A-4736-835C-97B73A8377FF}" presName="hierChild5" presStyleCnt="0"/>
      <dgm:spPr/>
    </dgm:pt>
    <dgm:pt modelId="{B877233F-A96C-4580-9EAE-EEB9AB192339}" type="pres">
      <dgm:prSet presAssocID="{3AE75AEE-A189-4091-907D-28CB6D1C51E6}" presName="Name37" presStyleLbl="parChTrans1D3" presStyleIdx="1" presStyleCnt="9"/>
      <dgm:spPr/>
    </dgm:pt>
    <dgm:pt modelId="{B4BE5681-7C5B-486A-8204-D79606165D86}" type="pres">
      <dgm:prSet presAssocID="{6939A06D-C443-45A8-8513-825BD421B31D}" presName="hierRoot2" presStyleCnt="0">
        <dgm:presLayoutVars>
          <dgm:hierBranch val="init"/>
        </dgm:presLayoutVars>
      </dgm:prSet>
      <dgm:spPr/>
    </dgm:pt>
    <dgm:pt modelId="{AF23E243-9242-49A2-B6F8-A13D560E7518}" type="pres">
      <dgm:prSet presAssocID="{6939A06D-C443-45A8-8513-825BD421B31D}" presName="rootComposite" presStyleCnt="0"/>
      <dgm:spPr/>
    </dgm:pt>
    <dgm:pt modelId="{C2D4A3A5-6300-4E0E-B0E0-39E3B6B99D01}" type="pres">
      <dgm:prSet presAssocID="{6939A06D-C443-45A8-8513-825BD421B31D}" presName="rootText" presStyleLbl="node3" presStyleIdx="1" presStyleCnt="9">
        <dgm:presLayoutVars>
          <dgm:chPref val="3"/>
        </dgm:presLayoutVars>
      </dgm:prSet>
      <dgm:spPr/>
    </dgm:pt>
    <dgm:pt modelId="{CA17E503-4650-48D7-AE0D-BF47B2D30D2D}" type="pres">
      <dgm:prSet presAssocID="{6939A06D-C443-45A8-8513-825BD421B31D}" presName="rootConnector" presStyleLbl="node3" presStyleIdx="1" presStyleCnt="9"/>
      <dgm:spPr/>
    </dgm:pt>
    <dgm:pt modelId="{A09986F2-85FA-4853-AD81-686AA485FB95}" type="pres">
      <dgm:prSet presAssocID="{6939A06D-C443-45A8-8513-825BD421B31D}" presName="hierChild4" presStyleCnt="0"/>
      <dgm:spPr/>
    </dgm:pt>
    <dgm:pt modelId="{29D371B8-7710-4D8A-8098-5AC1C759B4CE}" type="pres">
      <dgm:prSet presAssocID="{6939A06D-C443-45A8-8513-825BD421B31D}" presName="hierChild5" presStyleCnt="0"/>
      <dgm:spPr/>
    </dgm:pt>
    <dgm:pt modelId="{E0F5EE4C-C58A-4BE9-8039-4C4F074C39B6}" type="pres">
      <dgm:prSet presAssocID="{935FBBF8-58B7-4D3D-8162-D94A3E73AF76}" presName="Name37" presStyleLbl="parChTrans1D3" presStyleIdx="2" presStyleCnt="9"/>
      <dgm:spPr/>
    </dgm:pt>
    <dgm:pt modelId="{57E94202-1AFD-4E09-ABF0-457705A13C7D}" type="pres">
      <dgm:prSet presAssocID="{C98FB3A7-CDA2-4AA2-AD7F-6AEB26CFDAEF}" presName="hierRoot2" presStyleCnt="0">
        <dgm:presLayoutVars>
          <dgm:hierBranch val="init"/>
        </dgm:presLayoutVars>
      </dgm:prSet>
      <dgm:spPr/>
    </dgm:pt>
    <dgm:pt modelId="{2D41B7D6-DF09-4967-A803-0039FF1B51BE}" type="pres">
      <dgm:prSet presAssocID="{C98FB3A7-CDA2-4AA2-AD7F-6AEB26CFDAEF}" presName="rootComposite" presStyleCnt="0"/>
      <dgm:spPr/>
    </dgm:pt>
    <dgm:pt modelId="{26FC907C-D58B-4BF9-A5C1-381A1D4A2DC4}" type="pres">
      <dgm:prSet presAssocID="{C98FB3A7-CDA2-4AA2-AD7F-6AEB26CFDAEF}" presName="rootText" presStyleLbl="node3" presStyleIdx="2" presStyleCnt="9">
        <dgm:presLayoutVars>
          <dgm:chPref val="3"/>
        </dgm:presLayoutVars>
      </dgm:prSet>
      <dgm:spPr/>
    </dgm:pt>
    <dgm:pt modelId="{57EFC1E1-9AC3-4BB8-AE94-0B6181A32DD4}" type="pres">
      <dgm:prSet presAssocID="{C98FB3A7-CDA2-4AA2-AD7F-6AEB26CFDAEF}" presName="rootConnector" presStyleLbl="node3" presStyleIdx="2" presStyleCnt="9"/>
      <dgm:spPr/>
    </dgm:pt>
    <dgm:pt modelId="{64C39B2C-739A-40EB-9E6B-05F12F1DABF9}" type="pres">
      <dgm:prSet presAssocID="{C98FB3A7-CDA2-4AA2-AD7F-6AEB26CFDAEF}" presName="hierChild4" presStyleCnt="0"/>
      <dgm:spPr/>
    </dgm:pt>
    <dgm:pt modelId="{88D6D5EB-713A-4587-AD3D-C72EA2C398A7}" type="pres">
      <dgm:prSet presAssocID="{C98FB3A7-CDA2-4AA2-AD7F-6AEB26CFDAEF}" presName="hierChild5" presStyleCnt="0"/>
      <dgm:spPr/>
    </dgm:pt>
    <dgm:pt modelId="{441CBAA2-2510-4C66-931B-9FED9610CF3A}" type="pres">
      <dgm:prSet presAssocID="{6282EE79-0849-43EC-B340-F9E503720F63}" presName="Name37" presStyleLbl="parChTrans1D3" presStyleIdx="3" presStyleCnt="9"/>
      <dgm:spPr/>
    </dgm:pt>
    <dgm:pt modelId="{59BC358E-E9BC-463C-A81D-B1A12A341382}" type="pres">
      <dgm:prSet presAssocID="{EE0C9AF8-604F-405F-AD9B-C9B5D6B80FC9}" presName="hierRoot2" presStyleCnt="0">
        <dgm:presLayoutVars>
          <dgm:hierBranch val="init"/>
        </dgm:presLayoutVars>
      </dgm:prSet>
      <dgm:spPr/>
    </dgm:pt>
    <dgm:pt modelId="{5BDFC21F-3CBD-4739-883A-9C8D9F87F444}" type="pres">
      <dgm:prSet presAssocID="{EE0C9AF8-604F-405F-AD9B-C9B5D6B80FC9}" presName="rootComposite" presStyleCnt="0"/>
      <dgm:spPr/>
    </dgm:pt>
    <dgm:pt modelId="{641D6F0D-1F0B-455D-9B7C-69C743332E52}" type="pres">
      <dgm:prSet presAssocID="{EE0C9AF8-604F-405F-AD9B-C9B5D6B80FC9}" presName="rootText" presStyleLbl="node3" presStyleIdx="3" presStyleCnt="9">
        <dgm:presLayoutVars>
          <dgm:chPref val="3"/>
        </dgm:presLayoutVars>
      </dgm:prSet>
      <dgm:spPr/>
    </dgm:pt>
    <dgm:pt modelId="{78AFD28A-95A0-4AB9-A9EC-E46513062C92}" type="pres">
      <dgm:prSet presAssocID="{EE0C9AF8-604F-405F-AD9B-C9B5D6B80FC9}" presName="rootConnector" presStyleLbl="node3" presStyleIdx="3" presStyleCnt="9"/>
      <dgm:spPr/>
    </dgm:pt>
    <dgm:pt modelId="{E969A046-01AD-4747-8C25-7809A50FCC6F}" type="pres">
      <dgm:prSet presAssocID="{EE0C9AF8-604F-405F-AD9B-C9B5D6B80FC9}" presName="hierChild4" presStyleCnt="0"/>
      <dgm:spPr/>
    </dgm:pt>
    <dgm:pt modelId="{7972FDF1-9343-446B-AC4F-FB40002265AA}" type="pres">
      <dgm:prSet presAssocID="{EE0C9AF8-604F-405F-AD9B-C9B5D6B80FC9}" presName="hierChild5" presStyleCnt="0"/>
      <dgm:spPr/>
    </dgm:pt>
    <dgm:pt modelId="{3ADC45FB-2919-4053-9228-A6B23CDD1F84}" type="pres">
      <dgm:prSet presAssocID="{DFBFFD69-1E98-45D8-8A17-71F22FBD9A5A}" presName="hierChild5" presStyleCnt="0"/>
      <dgm:spPr/>
    </dgm:pt>
    <dgm:pt modelId="{CB7F9843-0F2D-4871-924D-FB5081D7AE52}" type="pres">
      <dgm:prSet presAssocID="{9C1C7850-DFF2-49F3-A6F1-957D76ACEF4B}" presName="Name37" presStyleLbl="parChTrans1D2" presStyleIdx="2" presStyleCnt="5"/>
      <dgm:spPr/>
    </dgm:pt>
    <dgm:pt modelId="{98F7306D-A3B7-4B91-A39C-5C488BC41F6E}" type="pres">
      <dgm:prSet presAssocID="{B23A3723-EEEE-4EFF-80C0-452AC1C95A6B}" presName="hierRoot2" presStyleCnt="0">
        <dgm:presLayoutVars>
          <dgm:hierBranch val="init"/>
        </dgm:presLayoutVars>
      </dgm:prSet>
      <dgm:spPr/>
    </dgm:pt>
    <dgm:pt modelId="{8E4BBBF1-0C0A-4EE1-AEB4-7F59530E31C0}" type="pres">
      <dgm:prSet presAssocID="{B23A3723-EEEE-4EFF-80C0-452AC1C95A6B}" presName="rootComposite" presStyleCnt="0"/>
      <dgm:spPr/>
    </dgm:pt>
    <dgm:pt modelId="{4B64A03D-F4F0-4D79-B2AB-9EC88B7D8331}" type="pres">
      <dgm:prSet presAssocID="{B23A3723-EEEE-4EFF-80C0-452AC1C95A6B}" presName="rootText" presStyleLbl="node2" presStyleIdx="2" presStyleCnt="5">
        <dgm:presLayoutVars>
          <dgm:chPref val="3"/>
        </dgm:presLayoutVars>
      </dgm:prSet>
      <dgm:spPr/>
    </dgm:pt>
    <dgm:pt modelId="{887480AA-890D-43D1-A61E-A616B703295B}" type="pres">
      <dgm:prSet presAssocID="{B23A3723-EEEE-4EFF-80C0-452AC1C95A6B}" presName="rootConnector" presStyleLbl="node2" presStyleIdx="2" presStyleCnt="5"/>
      <dgm:spPr/>
    </dgm:pt>
    <dgm:pt modelId="{D21BD792-DECD-47F5-9B80-A16216A4E47B}" type="pres">
      <dgm:prSet presAssocID="{B23A3723-EEEE-4EFF-80C0-452AC1C95A6B}" presName="hierChild4" presStyleCnt="0"/>
      <dgm:spPr/>
    </dgm:pt>
    <dgm:pt modelId="{583D90C0-6145-4DB5-8AA5-AAB6B4D8E972}" type="pres">
      <dgm:prSet presAssocID="{E1F8F48B-BE6B-4030-B370-6A5207AD0C01}" presName="Name37" presStyleLbl="parChTrans1D3" presStyleIdx="4" presStyleCnt="9"/>
      <dgm:spPr/>
    </dgm:pt>
    <dgm:pt modelId="{C97A7411-E71B-425A-8659-52E019D7165D}" type="pres">
      <dgm:prSet presAssocID="{E008107D-83D1-4810-B4C8-2A768197209A}" presName="hierRoot2" presStyleCnt="0">
        <dgm:presLayoutVars>
          <dgm:hierBranch val="init"/>
        </dgm:presLayoutVars>
      </dgm:prSet>
      <dgm:spPr/>
    </dgm:pt>
    <dgm:pt modelId="{7523283B-054B-46E0-BD83-5900E66EFBC4}" type="pres">
      <dgm:prSet presAssocID="{E008107D-83D1-4810-B4C8-2A768197209A}" presName="rootComposite" presStyleCnt="0"/>
      <dgm:spPr/>
    </dgm:pt>
    <dgm:pt modelId="{4960C1AC-9BEA-46F5-94C2-335010A0FC71}" type="pres">
      <dgm:prSet presAssocID="{E008107D-83D1-4810-B4C8-2A768197209A}" presName="rootText" presStyleLbl="node3" presStyleIdx="4" presStyleCnt="9">
        <dgm:presLayoutVars>
          <dgm:chPref val="3"/>
        </dgm:presLayoutVars>
      </dgm:prSet>
      <dgm:spPr/>
    </dgm:pt>
    <dgm:pt modelId="{33542C85-11D5-4E55-8859-70C04CA2A96A}" type="pres">
      <dgm:prSet presAssocID="{E008107D-83D1-4810-B4C8-2A768197209A}" presName="rootConnector" presStyleLbl="node3" presStyleIdx="4" presStyleCnt="9"/>
      <dgm:spPr/>
    </dgm:pt>
    <dgm:pt modelId="{DB4C2B53-AA1D-4680-8801-FD69AA913E7C}" type="pres">
      <dgm:prSet presAssocID="{E008107D-83D1-4810-B4C8-2A768197209A}" presName="hierChild4" presStyleCnt="0"/>
      <dgm:spPr/>
    </dgm:pt>
    <dgm:pt modelId="{A4A7F58E-075C-4C62-8BE3-C533D90726EB}" type="pres">
      <dgm:prSet presAssocID="{E008107D-83D1-4810-B4C8-2A768197209A}" presName="hierChild5" presStyleCnt="0"/>
      <dgm:spPr/>
    </dgm:pt>
    <dgm:pt modelId="{CF23FBB4-A442-488A-83C2-C67C662EFCC9}" type="pres">
      <dgm:prSet presAssocID="{B23A3723-EEEE-4EFF-80C0-452AC1C95A6B}" presName="hierChild5" presStyleCnt="0"/>
      <dgm:spPr/>
    </dgm:pt>
    <dgm:pt modelId="{D6B10508-47BD-4509-A042-39598BA0CF96}" type="pres">
      <dgm:prSet presAssocID="{B0D2AC29-6FFD-40F8-BA8A-3C038EE01588}" presName="Name37" presStyleLbl="parChTrans1D2" presStyleIdx="3" presStyleCnt="5"/>
      <dgm:spPr/>
    </dgm:pt>
    <dgm:pt modelId="{CE759F2C-FB21-4CC4-827B-DA219CE2C35E}" type="pres">
      <dgm:prSet presAssocID="{CFD4A33B-BEE7-4F1A-99B5-B94FD8E8CF7A}" presName="hierRoot2" presStyleCnt="0">
        <dgm:presLayoutVars>
          <dgm:hierBranch val="init"/>
        </dgm:presLayoutVars>
      </dgm:prSet>
      <dgm:spPr/>
    </dgm:pt>
    <dgm:pt modelId="{DED63EB8-DD22-4568-8D34-B6C23EB44508}" type="pres">
      <dgm:prSet presAssocID="{CFD4A33B-BEE7-4F1A-99B5-B94FD8E8CF7A}" presName="rootComposite" presStyleCnt="0"/>
      <dgm:spPr/>
    </dgm:pt>
    <dgm:pt modelId="{F9103BAF-4DE0-436C-AF91-22975EE8854E}" type="pres">
      <dgm:prSet presAssocID="{CFD4A33B-BEE7-4F1A-99B5-B94FD8E8CF7A}" presName="rootText" presStyleLbl="node2" presStyleIdx="3" presStyleCnt="5">
        <dgm:presLayoutVars>
          <dgm:chPref val="3"/>
        </dgm:presLayoutVars>
      </dgm:prSet>
      <dgm:spPr/>
    </dgm:pt>
    <dgm:pt modelId="{DE44CFC3-8C1F-40B7-A242-6EEA6C92E3DC}" type="pres">
      <dgm:prSet presAssocID="{CFD4A33B-BEE7-4F1A-99B5-B94FD8E8CF7A}" presName="rootConnector" presStyleLbl="node2" presStyleIdx="3" presStyleCnt="5"/>
      <dgm:spPr/>
    </dgm:pt>
    <dgm:pt modelId="{7DDC0E12-3B09-4EF2-A3EC-BAC218DACBCF}" type="pres">
      <dgm:prSet presAssocID="{CFD4A33B-BEE7-4F1A-99B5-B94FD8E8CF7A}" presName="hierChild4" presStyleCnt="0"/>
      <dgm:spPr/>
    </dgm:pt>
    <dgm:pt modelId="{AD365F5E-BE58-4D6B-A222-EE97C8F4ECD0}" type="pres">
      <dgm:prSet presAssocID="{F0DD86BA-8E4C-45F1-954E-B189C6BF1FAF}" presName="Name37" presStyleLbl="parChTrans1D3" presStyleIdx="5" presStyleCnt="9"/>
      <dgm:spPr/>
    </dgm:pt>
    <dgm:pt modelId="{DA482AA5-0709-46CF-BB42-39113B75B623}" type="pres">
      <dgm:prSet presAssocID="{984CB9D0-DCCA-45DE-A67B-5341424019E7}" presName="hierRoot2" presStyleCnt="0">
        <dgm:presLayoutVars>
          <dgm:hierBranch val="init"/>
        </dgm:presLayoutVars>
      </dgm:prSet>
      <dgm:spPr/>
    </dgm:pt>
    <dgm:pt modelId="{3B1159B7-19B0-46D4-B378-D077AD3BD8F4}" type="pres">
      <dgm:prSet presAssocID="{984CB9D0-DCCA-45DE-A67B-5341424019E7}" presName="rootComposite" presStyleCnt="0"/>
      <dgm:spPr/>
    </dgm:pt>
    <dgm:pt modelId="{2CE54814-26B3-44E8-9D43-CA23EE285E19}" type="pres">
      <dgm:prSet presAssocID="{984CB9D0-DCCA-45DE-A67B-5341424019E7}" presName="rootText" presStyleLbl="node3" presStyleIdx="5" presStyleCnt="9">
        <dgm:presLayoutVars>
          <dgm:chPref val="3"/>
        </dgm:presLayoutVars>
      </dgm:prSet>
      <dgm:spPr/>
    </dgm:pt>
    <dgm:pt modelId="{00CD8A93-6785-4F4B-9B31-6B777F12AFCE}" type="pres">
      <dgm:prSet presAssocID="{984CB9D0-DCCA-45DE-A67B-5341424019E7}" presName="rootConnector" presStyleLbl="node3" presStyleIdx="5" presStyleCnt="9"/>
      <dgm:spPr/>
    </dgm:pt>
    <dgm:pt modelId="{D5A0AA45-80A6-47D5-ACD8-C8F7E3D62E81}" type="pres">
      <dgm:prSet presAssocID="{984CB9D0-DCCA-45DE-A67B-5341424019E7}" presName="hierChild4" presStyleCnt="0"/>
      <dgm:spPr/>
    </dgm:pt>
    <dgm:pt modelId="{FF252969-F25E-4BB5-9989-D98DF615914A}" type="pres">
      <dgm:prSet presAssocID="{984CB9D0-DCCA-45DE-A67B-5341424019E7}" presName="hierChild5" presStyleCnt="0"/>
      <dgm:spPr/>
    </dgm:pt>
    <dgm:pt modelId="{9E190D73-C6E5-41F7-B9C5-93875AC5BE48}" type="pres">
      <dgm:prSet presAssocID="{DAD1D185-8381-4B6F-B5D6-D40DC07A5471}" presName="Name37" presStyleLbl="parChTrans1D3" presStyleIdx="6" presStyleCnt="9"/>
      <dgm:spPr/>
    </dgm:pt>
    <dgm:pt modelId="{44ACCA5A-FAC4-4A37-A454-7E4B30DF099A}" type="pres">
      <dgm:prSet presAssocID="{7A0F82F3-7EAF-4794-AEB4-425F4DC32EAF}" presName="hierRoot2" presStyleCnt="0">
        <dgm:presLayoutVars>
          <dgm:hierBranch val="init"/>
        </dgm:presLayoutVars>
      </dgm:prSet>
      <dgm:spPr/>
    </dgm:pt>
    <dgm:pt modelId="{84794316-6617-4566-A2EE-425844F2B106}" type="pres">
      <dgm:prSet presAssocID="{7A0F82F3-7EAF-4794-AEB4-425F4DC32EAF}" presName="rootComposite" presStyleCnt="0"/>
      <dgm:spPr/>
    </dgm:pt>
    <dgm:pt modelId="{7BA6AEF4-E71B-4E34-B9E4-345B0BE8E72B}" type="pres">
      <dgm:prSet presAssocID="{7A0F82F3-7EAF-4794-AEB4-425F4DC32EAF}" presName="rootText" presStyleLbl="node3" presStyleIdx="6" presStyleCnt="9">
        <dgm:presLayoutVars>
          <dgm:chPref val="3"/>
        </dgm:presLayoutVars>
      </dgm:prSet>
      <dgm:spPr/>
    </dgm:pt>
    <dgm:pt modelId="{412E7A81-3C71-4AF9-BD45-B80AF558D777}" type="pres">
      <dgm:prSet presAssocID="{7A0F82F3-7EAF-4794-AEB4-425F4DC32EAF}" presName="rootConnector" presStyleLbl="node3" presStyleIdx="6" presStyleCnt="9"/>
      <dgm:spPr/>
    </dgm:pt>
    <dgm:pt modelId="{86AB5E06-5511-4C5D-A71F-C56CA9D4B195}" type="pres">
      <dgm:prSet presAssocID="{7A0F82F3-7EAF-4794-AEB4-425F4DC32EAF}" presName="hierChild4" presStyleCnt="0"/>
      <dgm:spPr/>
    </dgm:pt>
    <dgm:pt modelId="{461BF245-7EA9-47F1-98D1-6BADBF42E836}" type="pres">
      <dgm:prSet presAssocID="{7A0F82F3-7EAF-4794-AEB4-425F4DC32EAF}" presName="hierChild5" presStyleCnt="0"/>
      <dgm:spPr/>
    </dgm:pt>
    <dgm:pt modelId="{75AF3786-700A-4B68-9194-AE682B4B5AE0}" type="pres">
      <dgm:prSet presAssocID="{8C99511C-0516-49EE-A993-8730C0777274}" presName="Name37" presStyleLbl="parChTrans1D3" presStyleIdx="7" presStyleCnt="9"/>
      <dgm:spPr/>
    </dgm:pt>
    <dgm:pt modelId="{A9AE0555-0381-4C09-9D7A-3A543278729D}" type="pres">
      <dgm:prSet presAssocID="{6826B0DB-15A8-46F7-BD20-B2EB86B20925}" presName="hierRoot2" presStyleCnt="0">
        <dgm:presLayoutVars>
          <dgm:hierBranch val="init"/>
        </dgm:presLayoutVars>
      </dgm:prSet>
      <dgm:spPr/>
    </dgm:pt>
    <dgm:pt modelId="{816D03AD-F18B-444D-AA21-8E5D201AA5DB}" type="pres">
      <dgm:prSet presAssocID="{6826B0DB-15A8-46F7-BD20-B2EB86B20925}" presName="rootComposite" presStyleCnt="0"/>
      <dgm:spPr/>
    </dgm:pt>
    <dgm:pt modelId="{4B7227B0-9714-40F0-9308-5CDE698DAF55}" type="pres">
      <dgm:prSet presAssocID="{6826B0DB-15A8-46F7-BD20-B2EB86B20925}" presName="rootText" presStyleLbl="node3" presStyleIdx="7" presStyleCnt="9">
        <dgm:presLayoutVars>
          <dgm:chPref val="3"/>
        </dgm:presLayoutVars>
      </dgm:prSet>
      <dgm:spPr/>
    </dgm:pt>
    <dgm:pt modelId="{3BB547BF-4CF5-4E92-9A11-3EEDA6535EDF}" type="pres">
      <dgm:prSet presAssocID="{6826B0DB-15A8-46F7-BD20-B2EB86B20925}" presName="rootConnector" presStyleLbl="node3" presStyleIdx="7" presStyleCnt="9"/>
      <dgm:spPr/>
    </dgm:pt>
    <dgm:pt modelId="{A2612321-43AB-40E0-BF12-61BBA850CB7E}" type="pres">
      <dgm:prSet presAssocID="{6826B0DB-15A8-46F7-BD20-B2EB86B20925}" presName="hierChild4" presStyleCnt="0"/>
      <dgm:spPr/>
    </dgm:pt>
    <dgm:pt modelId="{6BE52C5C-34EF-493F-9B67-04627BC2A6BC}" type="pres">
      <dgm:prSet presAssocID="{6826B0DB-15A8-46F7-BD20-B2EB86B20925}" presName="hierChild5" presStyleCnt="0"/>
      <dgm:spPr/>
    </dgm:pt>
    <dgm:pt modelId="{C4321317-E8BB-49BF-86DD-AD0CB83DF437}" type="pres">
      <dgm:prSet presAssocID="{63B70D1F-B6F7-4B01-A5FB-6AE82783CBF1}" presName="Name37" presStyleLbl="parChTrans1D3" presStyleIdx="8" presStyleCnt="9"/>
      <dgm:spPr/>
    </dgm:pt>
    <dgm:pt modelId="{0C0F4B32-0433-43C0-947D-73B3F4036E6A}" type="pres">
      <dgm:prSet presAssocID="{910C1B4C-2F14-44C6-9160-ABB99019ACD2}" presName="hierRoot2" presStyleCnt="0">
        <dgm:presLayoutVars>
          <dgm:hierBranch val="init"/>
        </dgm:presLayoutVars>
      </dgm:prSet>
      <dgm:spPr/>
    </dgm:pt>
    <dgm:pt modelId="{0419555B-FF60-43E7-8A22-9DAD42028604}" type="pres">
      <dgm:prSet presAssocID="{910C1B4C-2F14-44C6-9160-ABB99019ACD2}" presName="rootComposite" presStyleCnt="0"/>
      <dgm:spPr/>
    </dgm:pt>
    <dgm:pt modelId="{85F76A42-56F5-49DD-95A0-8C39BAC627B1}" type="pres">
      <dgm:prSet presAssocID="{910C1B4C-2F14-44C6-9160-ABB99019ACD2}" presName="rootText" presStyleLbl="node3" presStyleIdx="8" presStyleCnt="9">
        <dgm:presLayoutVars>
          <dgm:chPref val="3"/>
        </dgm:presLayoutVars>
      </dgm:prSet>
      <dgm:spPr/>
    </dgm:pt>
    <dgm:pt modelId="{10FE3CF7-939F-405B-BAF7-16AD8E41E829}" type="pres">
      <dgm:prSet presAssocID="{910C1B4C-2F14-44C6-9160-ABB99019ACD2}" presName="rootConnector" presStyleLbl="node3" presStyleIdx="8" presStyleCnt="9"/>
      <dgm:spPr/>
    </dgm:pt>
    <dgm:pt modelId="{4FD7162C-CF28-4FF8-843B-BF0E529C434B}" type="pres">
      <dgm:prSet presAssocID="{910C1B4C-2F14-44C6-9160-ABB99019ACD2}" presName="hierChild4" presStyleCnt="0"/>
      <dgm:spPr/>
    </dgm:pt>
    <dgm:pt modelId="{30B33382-D18E-4807-97A0-9B4094D0E983}" type="pres">
      <dgm:prSet presAssocID="{910C1B4C-2F14-44C6-9160-ABB99019ACD2}" presName="hierChild5" presStyleCnt="0"/>
      <dgm:spPr/>
    </dgm:pt>
    <dgm:pt modelId="{AFD9F4A8-F44A-49A6-8263-21B98814EF91}" type="pres">
      <dgm:prSet presAssocID="{CFD4A33B-BEE7-4F1A-99B5-B94FD8E8CF7A}" presName="hierChild5" presStyleCnt="0"/>
      <dgm:spPr/>
    </dgm:pt>
    <dgm:pt modelId="{F5DDFAEC-6DB3-4449-AAF2-5464BEF73250}" type="pres">
      <dgm:prSet presAssocID="{1CA93201-5AD3-4E8F-A912-B26DE138567C}" presName="Name37" presStyleLbl="parChTrans1D2" presStyleIdx="4" presStyleCnt="5"/>
      <dgm:spPr/>
    </dgm:pt>
    <dgm:pt modelId="{5EAC3B26-95F6-4EDC-A4E3-61AC6F4034E8}" type="pres">
      <dgm:prSet presAssocID="{C32158BA-B5D0-403B-A25E-926DD71670AB}" presName="hierRoot2" presStyleCnt="0">
        <dgm:presLayoutVars>
          <dgm:hierBranch val="init"/>
        </dgm:presLayoutVars>
      </dgm:prSet>
      <dgm:spPr/>
    </dgm:pt>
    <dgm:pt modelId="{420CF6A2-C103-4B08-B4B7-FE7E5A77F268}" type="pres">
      <dgm:prSet presAssocID="{C32158BA-B5D0-403B-A25E-926DD71670AB}" presName="rootComposite" presStyleCnt="0"/>
      <dgm:spPr/>
    </dgm:pt>
    <dgm:pt modelId="{DC03A37D-9C0B-4C79-9EE9-B5EDC4481484}" type="pres">
      <dgm:prSet presAssocID="{C32158BA-B5D0-403B-A25E-926DD71670AB}" presName="rootText" presStyleLbl="node2" presStyleIdx="4" presStyleCnt="5">
        <dgm:presLayoutVars>
          <dgm:chPref val="3"/>
        </dgm:presLayoutVars>
      </dgm:prSet>
      <dgm:spPr/>
    </dgm:pt>
    <dgm:pt modelId="{FD3A7229-BBA9-45A0-9F8C-EBB54E7CE641}" type="pres">
      <dgm:prSet presAssocID="{C32158BA-B5D0-403B-A25E-926DD71670AB}" presName="rootConnector" presStyleLbl="node2" presStyleIdx="4" presStyleCnt="5"/>
      <dgm:spPr/>
    </dgm:pt>
    <dgm:pt modelId="{FAD2B0AA-CE16-4E9A-8F39-CEAFFB7720C2}" type="pres">
      <dgm:prSet presAssocID="{C32158BA-B5D0-403B-A25E-926DD71670AB}" presName="hierChild4" presStyleCnt="0"/>
      <dgm:spPr/>
    </dgm:pt>
    <dgm:pt modelId="{688C5D3B-D373-4DF1-87BD-F50A97E11C86}" type="pres">
      <dgm:prSet presAssocID="{C32158BA-B5D0-403B-A25E-926DD71670AB}" presName="hierChild5" presStyleCnt="0"/>
      <dgm:spPr/>
    </dgm:pt>
    <dgm:pt modelId="{F9C579E3-D5C4-4056-9823-64C153111450}" type="pres">
      <dgm:prSet presAssocID="{4EC21070-D792-47C5-AF8B-E16028774C18}" presName="hierChild3" presStyleCnt="0"/>
      <dgm:spPr/>
    </dgm:pt>
  </dgm:ptLst>
  <dgm:cxnLst>
    <dgm:cxn modelId="{448C7106-48D4-4978-BB5B-766B4C8FB14A}" srcId="{DFBFFD69-1E98-45D8-8A17-71F22FBD9A5A}" destId="{51C2571B-D73A-4736-835C-97B73A8377FF}" srcOrd="0" destOrd="0" parTransId="{E46943F4-0BBF-4BDD-BE3F-B45C7B8B2220}" sibTransId="{DD2D0240-15F8-4A28-BB9C-2EB1FCE6F0F1}"/>
    <dgm:cxn modelId="{620F2309-2A53-40D9-88C3-1D967D6E9FA2}" srcId="{4EC21070-D792-47C5-AF8B-E16028774C18}" destId="{CFD4A33B-BEE7-4F1A-99B5-B94FD8E8CF7A}" srcOrd="3" destOrd="0" parTransId="{B0D2AC29-6FFD-40F8-BA8A-3C038EE01588}" sibTransId="{7E20955E-17CD-41CD-BB2A-9C2AFFCF7E0E}"/>
    <dgm:cxn modelId="{E11F4A09-4FB1-492B-B0EB-38823B86D8EB}" srcId="{4EC21070-D792-47C5-AF8B-E16028774C18}" destId="{B23A3723-EEEE-4EFF-80C0-452AC1C95A6B}" srcOrd="2" destOrd="0" parTransId="{9C1C7850-DFF2-49F3-A6F1-957D76ACEF4B}" sibTransId="{225A0E42-45D6-4204-8730-E9D429410060}"/>
    <dgm:cxn modelId="{7F8C950A-BE6E-4531-BFB8-C63DF19F322D}" type="presOf" srcId="{DFBFFD69-1E98-45D8-8A17-71F22FBD9A5A}" destId="{0912DA54-8D70-4EAD-9D1B-4D870918B87C}" srcOrd="0" destOrd="0" presId="urn:microsoft.com/office/officeart/2005/8/layout/orgChart1"/>
    <dgm:cxn modelId="{1EF1A90E-5BFA-410B-B70C-6F56D0293132}" type="presOf" srcId="{6826B0DB-15A8-46F7-BD20-B2EB86B20925}" destId="{3BB547BF-4CF5-4E92-9A11-3EEDA6535EDF}" srcOrd="1" destOrd="0" presId="urn:microsoft.com/office/officeart/2005/8/layout/orgChart1"/>
    <dgm:cxn modelId="{C9179512-F390-401B-8363-E1AC01FEC9B7}" type="presOf" srcId="{9C1C7850-DFF2-49F3-A6F1-957D76ACEF4B}" destId="{CB7F9843-0F2D-4871-924D-FB5081D7AE52}" srcOrd="0" destOrd="0" presId="urn:microsoft.com/office/officeart/2005/8/layout/orgChart1"/>
    <dgm:cxn modelId="{92B49117-A452-4376-A539-7956B876D0CF}" type="presOf" srcId="{6826B0DB-15A8-46F7-BD20-B2EB86B20925}" destId="{4B7227B0-9714-40F0-9308-5CDE698DAF55}" srcOrd="0" destOrd="0" presId="urn:microsoft.com/office/officeart/2005/8/layout/orgChart1"/>
    <dgm:cxn modelId="{01FBDF19-D4FE-4359-B2E7-B8103DE139D1}" type="presOf" srcId="{E008107D-83D1-4810-B4C8-2A768197209A}" destId="{4960C1AC-9BEA-46F5-94C2-335010A0FC71}" srcOrd="0" destOrd="0" presId="urn:microsoft.com/office/officeart/2005/8/layout/orgChart1"/>
    <dgm:cxn modelId="{05BE071A-5D33-49D1-920C-4FFE71458892}" srcId="{4EC21070-D792-47C5-AF8B-E16028774C18}" destId="{2895C3F8-B212-42E5-909A-F1A9DB71E72B}" srcOrd="0" destOrd="0" parTransId="{80AA1FFE-B923-4527-B93F-BC619E3CDD44}" sibTransId="{0647495C-BCA2-47AC-899D-46BEF101D32E}"/>
    <dgm:cxn modelId="{2825561F-9E48-4600-B2F6-F56E6B3DD92B}" type="presOf" srcId="{80AA1FFE-B923-4527-B93F-BC619E3CDD44}" destId="{8216CDF8-FB49-4AB6-A8F5-700F35F82DAF}" srcOrd="0" destOrd="0" presId="urn:microsoft.com/office/officeart/2005/8/layout/orgChart1"/>
    <dgm:cxn modelId="{55D65625-EA23-4373-B336-F12892AB4D6A}" type="presOf" srcId="{910C1B4C-2F14-44C6-9160-ABB99019ACD2}" destId="{85F76A42-56F5-49DD-95A0-8C39BAC627B1}" srcOrd="0" destOrd="0" presId="urn:microsoft.com/office/officeart/2005/8/layout/orgChart1"/>
    <dgm:cxn modelId="{4D310526-FB90-4668-A864-89C28D70A6FC}" srcId="{CFD4A33B-BEE7-4F1A-99B5-B94FD8E8CF7A}" destId="{7A0F82F3-7EAF-4794-AEB4-425F4DC32EAF}" srcOrd="1" destOrd="0" parTransId="{DAD1D185-8381-4B6F-B5D6-D40DC07A5471}" sibTransId="{0C7E1C7F-8CCF-4E1F-A993-C6CABBAD1632}"/>
    <dgm:cxn modelId="{9FEED026-AAE2-48FC-A536-CB98A71DC032}" type="presOf" srcId="{6282EE79-0849-43EC-B340-F9E503720F63}" destId="{441CBAA2-2510-4C66-931B-9FED9610CF3A}" srcOrd="0" destOrd="0" presId="urn:microsoft.com/office/officeart/2005/8/layout/orgChart1"/>
    <dgm:cxn modelId="{D3030527-1B85-4566-BA68-B84E40A7D9FD}" type="presOf" srcId="{6939A06D-C443-45A8-8513-825BD421B31D}" destId="{C2D4A3A5-6300-4E0E-B0E0-39E3B6B99D01}" srcOrd="0" destOrd="0" presId="urn:microsoft.com/office/officeart/2005/8/layout/orgChart1"/>
    <dgm:cxn modelId="{E062C52B-A37B-4ABA-AF29-956F8A85AE0F}" type="presOf" srcId="{EE0C9AF8-604F-405F-AD9B-C9B5D6B80FC9}" destId="{641D6F0D-1F0B-455D-9B7C-69C743332E52}" srcOrd="0" destOrd="0" presId="urn:microsoft.com/office/officeart/2005/8/layout/orgChart1"/>
    <dgm:cxn modelId="{9BCEEE33-93BF-47B3-9DA4-14B338804F97}" type="presOf" srcId="{935FBBF8-58B7-4D3D-8162-D94A3E73AF76}" destId="{E0F5EE4C-C58A-4BE9-8039-4C4F074C39B6}" srcOrd="0" destOrd="0" presId="urn:microsoft.com/office/officeart/2005/8/layout/orgChart1"/>
    <dgm:cxn modelId="{E54A8A39-22D3-435B-8244-BB0809CB352C}" type="presOf" srcId="{B23A3723-EEEE-4EFF-80C0-452AC1C95A6B}" destId="{4B64A03D-F4F0-4D79-B2AB-9EC88B7D8331}" srcOrd="0" destOrd="0" presId="urn:microsoft.com/office/officeart/2005/8/layout/orgChart1"/>
    <dgm:cxn modelId="{96980D40-9883-40C6-9D15-40F42C4A8794}" type="presOf" srcId="{51C2571B-D73A-4736-835C-97B73A8377FF}" destId="{70709FA1-59B0-4329-B3F6-F5D3916C433C}" srcOrd="0" destOrd="0" presId="urn:microsoft.com/office/officeart/2005/8/layout/orgChart1"/>
    <dgm:cxn modelId="{60B72942-5FA5-4DA4-A5F9-9BFBF765A2A9}" srcId="{DFBFFD69-1E98-45D8-8A17-71F22FBD9A5A}" destId="{6939A06D-C443-45A8-8513-825BD421B31D}" srcOrd="1" destOrd="0" parTransId="{3AE75AEE-A189-4091-907D-28CB6D1C51E6}" sibTransId="{461479CD-2285-4CDD-8ADF-48925AEBAF0B}"/>
    <dgm:cxn modelId="{86250444-E1A2-41E8-84A1-A4B45830794A}" type="presOf" srcId="{E46943F4-0BBF-4BDD-BE3F-B45C7B8B2220}" destId="{BC8ADA53-FFDD-4C26-82E0-D97E2BCB0B7D}" srcOrd="0" destOrd="0" presId="urn:microsoft.com/office/officeart/2005/8/layout/orgChart1"/>
    <dgm:cxn modelId="{3125E166-1EEF-4F82-B9EC-05ED116E477D}" type="presOf" srcId="{C32158BA-B5D0-403B-A25E-926DD71670AB}" destId="{DC03A37D-9C0B-4C79-9EE9-B5EDC4481484}" srcOrd="0" destOrd="0" presId="urn:microsoft.com/office/officeart/2005/8/layout/orgChart1"/>
    <dgm:cxn modelId="{F18AB969-A601-4D7E-803D-8E08BB1E3CFC}" type="presOf" srcId="{7A0F82F3-7EAF-4794-AEB4-425F4DC32EAF}" destId="{7BA6AEF4-E71B-4E34-B9E4-345B0BE8E72B}" srcOrd="0" destOrd="0" presId="urn:microsoft.com/office/officeart/2005/8/layout/orgChart1"/>
    <dgm:cxn modelId="{D5A66E4B-D09E-402E-9FD6-43074ECBFD76}" type="presOf" srcId="{984CB9D0-DCCA-45DE-A67B-5341424019E7}" destId="{2CE54814-26B3-44E8-9D43-CA23EE285E19}" srcOrd="0" destOrd="0" presId="urn:microsoft.com/office/officeart/2005/8/layout/orgChart1"/>
    <dgm:cxn modelId="{4F81916F-2FA6-41D6-8CCD-AF65FF821A20}" type="presOf" srcId="{63B70D1F-B6F7-4B01-A5FB-6AE82783CBF1}" destId="{C4321317-E8BB-49BF-86DD-AD0CB83DF437}" srcOrd="0" destOrd="0" presId="urn:microsoft.com/office/officeart/2005/8/layout/orgChart1"/>
    <dgm:cxn modelId="{8D4BED4F-6454-432B-A86C-91A01B5D7002}" type="presOf" srcId="{CFD4A33B-BEE7-4F1A-99B5-B94FD8E8CF7A}" destId="{F9103BAF-4DE0-436C-AF91-22975EE8854E}" srcOrd="0" destOrd="0" presId="urn:microsoft.com/office/officeart/2005/8/layout/orgChart1"/>
    <dgm:cxn modelId="{B88DE251-0F8A-4142-9CB1-153B224D6ED0}" type="presOf" srcId="{C98FB3A7-CDA2-4AA2-AD7F-6AEB26CFDAEF}" destId="{57EFC1E1-9AC3-4BB8-AE94-0B6181A32DD4}" srcOrd="1" destOrd="0" presId="urn:microsoft.com/office/officeart/2005/8/layout/orgChart1"/>
    <dgm:cxn modelId="{061BA073-7DD6-451A-8BFB-5D23F3AE6E1A}" type="presOf" srcId="{E008107D-83D1-4810-B4C8-2A768197209A}" destId="{33542C85-11D5-4E55-8859-70C04CA2A96A}" srcOrd="1" destOrd="0" presId="urn:microsoft.com/office/officeart/2005/8/layout/orgChart1"/>
    <dgm:cxn modelId="{6B7DD355-12DB-44B8-9838-0A430550822E}" type="presOf" srcId="{8C99511C-0516-49EE-A993-8730C0777274}" destId="{75AF3786-700A-4B68-9194-AE682B4B5AE0}" srcOrd="0" destOrd="0" presId="urn:microsoft.com/office/officeart/2005/8/layout/orgChart1"/>
    <dgm:cxn modelId="{38731F56-10F3-4185-BC8E-CBA08622436C}" type="presOf" srcId="{F0DD86BA-8E4C-45F1-954E-B189C6BF1FAF}" destId="{AD365F5E-BE58-4D6B-A222-EE97C8F4ECD0}" srcOrd="0" destOrd="0" presId="urn:microsoft.com/office/officeart/2005/8/layout/orgChart1"/>
    <dgm:cxn modelId="{8B186957-FB44-4022-BE13-D89B0A165919}" type="presOf" srcId="{DAD1D185-8381-4B6F-B5D6-D40DC07A5471}" destId="{9E190D73-C6E5-41F7-B9C5-93875AC5BE48}" srcOrd="0" destOrd="0" presId="urn:microsoft.com/office/officeart/2005/8/layout/orgChart1"/>
    <dgm:cxn modelId="{16CF9C59-7F33-4C9E-AF9C-9AA06349ACC2}" type="presOf" srcId="{C98FB3A7-CDA2-4AA2-AD7F-6AEB26CFDAEF}" destId="{26FC907C-D58B-4BF9-A5C1-381A1D4A2DC4}" srcOrd="0" destOrd="0" presId="urn:microsoft.com/office/officeart/2005/8/layout/orgChart1"/>
    <dgm:cxn modelId="{65BA367C-7A50-401E-A2DC-039519B98CEB}" type="presOf" srcId="{2895C3F8-B212-42E5-909A-F1A9DB71E72B}" destId="{47C98BB9-2AA4-4417-A6B6-730BE954B96B}" srcOrd="1" destOrd="0" presId="urn:microsoft.com/office/officeart/2005/8/layout/orgChart1"/>
    <dgm:cxn modelId="{EDF5357F-EF06-4489-871B-E82304190680}" srcId="{DFBFFD69-1E98-45D8-8A17-71F22FBD9A5A}" destId="{C98FB3A7-CDA2-4AA2-AD7F-6AEB26CFDAEF}" srcOrd="2" destOrd="0" parTransId="{935FBBF8-58B7-4D3D-8162-D94A3E73AF76}" sibTransId="{DAF133A0-83ED-4823-B49D-8EF2ED0A59F5}"/>
    <dgm:cxn modelId="{3C261382-51F7-48A3-A2B1-33E197D024E8}" srcId="{4EC21070-D792-47C5-AF8B-E16028774C18}" destId="{DFBFFD69-1E98-45D8-8A17-71F22FBD9A5A}" srcOrd="1" destOrd="0" parTransId="{6F2D0BEE-0D7D-49D5-B1F3-DE0AFA060022}" sibTransId="{ADF55BC3-18DB-4469-9D5E-F97B34C47D6A}"/>
    <dgm:cxn modelId="{2DB38182-7685-4A9D-99C7-B27947EAA769}" type="presOf" srcId="{B0D2AC29-6FFD-40F8-BA8A-3C038EE01588}" destId="{D6B10508-47BD-4509-A042-39598BA0CF96}" srcOrd="0" destOrd="0" presId="urn:microsoft.com/office/officeart/2005/8/layout/orgChart1"/>
    <dgm:cxn modelId="{B0EB4186-D554-4BD5-ABE3-D4DD919BA305}" type="presOf" srcId="{E1F8F48B-BE6B-4030-B370-6A5207AD0C01}" destId="{583D90C0-6145-4DB5-8AA5-AAB6B4D8E972}" srcOrd="0" destOrd="0" presId="urn:microsoft.com/office/officeart/2005/8/layout/orgChart1"/>
    <dgm:cxn modelId="{CE153C8F-4C1E-47D0-ABCD-52334865F839}" srcId="{B23A3723-EEEE-4EFF-80C0-452AC1C95A6B}" destId="{E008107D-83D1-4810-B4C8-2A768197209A}" srcOrd="0" destOrd="0" parTransId="{E1F8F48B-BE6B-4030-B370-6A5207AD0C01}" sibTransId="{2BAAD297-BA49-4C11-8271-AC04FB839E9A}"/>
    <dgm:cxn modelId="{41FADA93-7F89-4A86-864D-8C7D67E75320}" srcId="{CFD4A33B-BEE7-4F1A-99B5-B94FD8E8CF7A}" destId="{910C1B4C-2F14-44C6-9160-ABB99019ACD2}" srcOrd="3" destOrd="0" parTransId="{63B70D1F-B6F7-4B01-A5FB-6AE82783CBF1}" sibTransId="{13CEF8F1-DDA9-4D15-A519-A4B5FD350245}"/>
    <dgm:cxn modelId="{5D813497-84E9-4D31-97AD-39E8EAB21A5E}" type="presOf" srcId="{4EC21070-D792-47C5-AF8B-E16028774C18}" destId="{D3317A20-56C6-4FB3-8B8C-2A9423E34216}" srcOrd="1" destOrd="0" presId="urn:microsoft.com/office/officeart/2005/8/layout/orgChart1"/>
    <dgm:cxn modelId="{7B6F0999-5852-4D92-9DF9-BBB45B5354FA}" type="presOf" srcId="{984CB9D0-DCCA-45DE-A67B-5341424019E7}" destId="{00CD8A93-6785-4F4B-9B31-6B777F12AFCE}" srcOrd="1" destOrd="0" presId="urn:microsoft.com/office/officeart/2005/8/layout/orgChart1"/>
    <dgm:cxn modelId="{DAC7D39A-7740-482A-91FA-437BBF6222F5}" srcId="{CFD4A33B-BEE7-4F1A-99B5-B94FD8E8CF7A}" destId="{984CB9D0-DCCA-45DE-A67B-5341424019E7}" srcOrd="0" destOrd="0" parTransId="{F0DD86BA-8E4C-45F1-954E-B189C6BF1FAF}" sibTransId="{A845CC74-E930-4671-90A0-D34E1E57F49B}"/>
    <dgm:cxn modelId="{367061A3-67AF-4BDD-87B7-7AD16690F7AB}" srcId="{AD1C77FC-3E46-45DE-A07B-E968DE8088A6}" destId="{4EC21070-D792-47C5-AF8B-E16028774C18}" srcOrd="0" destOrd="0" parTransId="{7628488A-C116-4E1E-89FA-6849A70FD150}" sibTransId="{30B7E6EB-F171-4A61-8B8D-2DAD9BF6268D}"/>
    <dgm:cxn modelId="{DF85CCAA-216F-4C12-91AE-67473670539F}" type="presOf" srcId="{AD1C77FC-3E46-45DE-A07B-E968DE8088A6}" destId="{776B435E-0770-4640-81CB-E7226A1B13EE}" srcOrd="0" destOrd="0" presId="urn:microsoft.com/office/officeart/2005/8/layout/orgChart1"/>
    <dgm:cxn modelId="{D23A9FAC-746C-4C96-A7C0-FE86D3C5877F}" type="presOf" srcId="{51C2571B-D73A-4736-835C-97B73A8377FF}" destId="{80A0D279-CB77-4C6A-B545-E993FEA63EFA}" srcOrd="1" destOrd="0" presId="urn:microsoft.com/office/officeart/2005/8/layout/orgChart1"/>
    <dgm:cxn modelId="{A0D81FAD-708B-496B-A043-4A7B4FDBD6A7}" type="presOf" srcId="{CFD4A33B-BEE7-4F1A-99B5-B94FD8E8CF7A}" destId="{DE44CFC3-8C1F-40B7-A242-6EEA6C92E3DC}" srcOrd="1" destOrd="0" presId="urn:microsoft.com/office/officeart/2005/8/layout/orgChart1"/>
    <dgm:cxn modelId="{E18ADDBC-1174-4172-B564-5437B664DCCC}" type="presOf" srcId="{910C1B4C-2F14-44C6-9160-ABB99019ACD2}" destId="{10FE3CF7-939F-405B-BAF7-16AD8E41E829}" srcOrd="1" destOrd="0" presId="urn:microsoft.com/office/officeart/2005/8/layout/orgChart1"/>
    <dgm:cxn modelId="{62C353BF-F120-4BB1-98E3-0AA64F89DC9A}" type="presOf" srcId="{7A0F82F3-7EAF-4794-AEB4-425F4DC32EAF}" destId="{412E7A81-3C71-4AF9-BD45-B80AF558D777}" srcOrd="1" destOrd="0" presId="urn:microsoft.com/office/officeart/2005/8/layout/orgChart1"/>
    <dgm:cxn modelId="{8F23EAC0-609F-4FD7-93FA-D837FFD87DE4}" type="presOf" srcId="{4EC21070-D792-47C5-AF8B-E16028774C18}" destId="{0DD5C450-4D02-40F2-A209-83C7000DC196}" srcOrd="0" destOrd="0" presId="urn:microsoft.com/office/officeart/2005/8/layout/orgChart1"/>
    <dgm:cxn modelId="{419332C3-E670-4718-A951-8F1209217289}" type="presOf" srcId="{B23A3723-EEEE-4EFF-80C0-452AC1C95A6B}" destId="{887480AA-890D-43D1-A61E-A616B703295B}" srcOrd="1" destOrd="0" presId="urn:microsoft.com/office/officeart/2005/8/layout/orgChart1"/>
    <dgm:cxn modelId="{B1D58DC3-C413-41D8-85CC-8A9821258C99}" type="presOf" srcId="{C32158BA-B5D0-403B-A25E-926DD71670AB}" destId="{FD3A7229-BBA9-45A0-9F8C-EBB54E7CE641}" srcOrd="1" destOrd="0" presId="urn:microsoft.com/office/officeart/2005/8/layout/orgChart1"/>
    <dgm:cxn modelId="{51323DC9-9DC1-47D6-9DDE-B5FC8D38442E}" type="presOf" srcId="{DFBFFD69-1E98-45D8-8A17-71F22FBD9A5A}" destId="{04085193-D6C7-40A2-9160-03424E1F79AE}" srcOrd="1" destOrd="0" presId="urn:microsoft.com/office/officeart/2005/8/layout/orgChart1"/>
    <dgm:cxn modelId="{76F612DA-E12D-4A52-A163-3A766B149F28}" type="presOf" srcId="{3AE75AEE-A189-4091-907D-28CB6D1C51E6}" destId="{B877233F-A96C-4580-9EAE-EEB9AB192339}" srcOrd="0" destOrd="0" presId="urn:microsoft.com/office/officeart/2005/8/layout/orgChart1"/>
    <dgm:cxn modelId="{2802E6DE-7484-4F66-A723-7BE32BC4A171}" srcId="{DFBFFD69-1E98-45D8-8A17-71F22FBD9A5A}" destId="{EE0C9AF8-604F-405F-AD9B-C9B5D6B80FC9}" srcOrd="3" destOrd="0" parTransId="{6282EE79-0849-43EC-B340-F9E503720F63}" sibTransId="{958EECE4-3798-463C-AF25-B7A10AD2879F}"/>
    <dgm:cxn modelId="{E4EF9DE6-051F-4063-B580-422BE39F7CF4}" type="presOf" srcId="{EE0C9AF8-604F-405F-AD9B-C9B5D6B80FC9}" destId="{78AFD28A-95A0-4AB9-A9EC-E46513062C92}" srcOrd="1" destOrd="0" presId="urn:microsoft.com/office/officeart/2005/8/layout/orgChart1"/>
    <dgm:cxn modelId="{680381EC-2026-443F-A71A-DB4EF7280F5C}" srcId="{CFD4A33B-BEE7-4F1A-99B5-B94FD8E8CF7A}" destId="{6826B0DB-15A8-46F7-BD20-B2EB86B20925}" srcOrd="2" destOrd="0" parTransId="{8C99511C-0516-49EE-A993-8730C0777274}" sibTransId="{7C568647-CA6F-44B7-A546-C4E11D88AB7B}"/>
    <dgm:cxn modelId="{850596ED-8C1A-4D6D-AB7D-041CAFD320C6}" type="presOf" srcId="{6939A06D-C443-45A8-8513-825BD421B31D}" destId="{CA17E503-4650-48D7-AE0D-BF47B2D30D2D}" srcOrd="1" destOrd="0" presId="urn:microsoft.com/office/officeart/2005/8/layout/orgChart1"/>
    <dgm:cxn modelId="{3E463EEF-7CA4-451A-A6C3-187AFDD7D473}" type="presOf" srcId="{6F2D0BEE-0D7D-49D5-B1F3-DE0AFA060022}" destId="{AD99AB50-02CB-4CD7-8F63-12A16D864EF0}" srcOrd="0" destOrd="0" presId="urn:microsoft.com/office/officeart/2005/8/layout/orgChart1"/>
    <dgm:cxn modelId="{526AB2F6-7100-4976-9B3D-6C390FAB86D9}" type="presOf" srcId="{1CA93201-5AD3-4E8F-A912-B26DE138567C}" destId="{F5DDFAEC-6DB3-4449-AAF2-5464BEF73250}" srcOrd="0" destOrd="0" presId="urn:microsoft.com/office/officeart/2005/8/layout/orgChart1"/>
    <dgm:cxn modelId="{1FA2A6F7-335B-4BFB-B085-17E6B427342D}" type="presOf" srcId="{2895C3F8-B212-42E5-909A-F1A9DB71E72B}" destId="{438D285F-E4C2-4FF5-9AC6-B7177FBAF98E}" srcOrd="0" destOrd="0" presId="urn:microsoft.com/office/officeart/2005/8/layout/orgChart1"/>
    <dgm:cxn modelId="{C4416CFA-EE9F-47F4-A539-981F8BD24167}" srcId="{4EC21070-D792-47C5-AF8B-E16028774C18}" destId="{C32158BA-B5D0-403B-A25E-926DD71670AB}" srcOrd="4" destOrd="0" parTransId="{1CA93201-5AD3-4E8F-A912-B26DE138567C}" sibTransId="{B0E34D02-B266-4F1C-AFBE-8FC9F51A17C7}"/>
    <dgm:cxn modelId="{BC5C6370-5128-4FDF-A793-0B17752606A2}" type="presParOf" srcId="{776B435E-0770-4640-81CB-E7226A1B13EE}" destId="{9FF4B19C-FD37-4811-953E-31BC09403874}" srcOrd="0" destOrd="0" presId="urn:microsoft.com/office/officeart/2005/8/layout/orgChart1"/>
    <dgm:cxn modelId="{56979BF6-903C-438A-8A1E-5D55D1CB518E}" type="presParOf" srcId="{9FF4B19C-FD37-4811-953E-31BC09403874}" destId="{FD451984-81ED-4966-867D-A6D92F80A0A1}" srcOrd="0" destOrd="0" presId="urn:microsoft.com/office/officeart/2005/8/layout/orgChart1"/>
    <dgm:cxn modelId="{29B5765B-8E4C-4E9E-9F46-11B24D6AAD25}" type="presParOf" srcId="{FD451984-81ED-4966-867D-A6D92F80A0A1}" destId="{0DD5C450-4D02-40F2-A209-83C7000DC196}" srcOrd="0" destOrd="0" presId="urn:microsoft.com/office/officeart/2005/8/layout/orgChart1"/>
    <dgm:cxn modelId="{1BA54B93-00DC-466A-A97D-C5E2422B14F0}" type="presParOf" srcId="{FD451984-81ED-4966-867D-A6D92F80A0A1}" destId="{D3317A20-56C6-4FB3-8B8C-2A9423E34216}" srcOrd="1" destOrd="0" presId="urn:microsoft.com/office/officeart/2005/8/layout/orgChart1"/>
    <dgm:cxn modelId="{BF178015-E137-4A50-9865-EBE0951F5650}" type="presParOf" srcId="{9FF4B19C-FD37-4811-953E-31BC09403874}" destId="{2FEBA948-10BD-405A-8732-E0C7294C0B00}" srcOrd="1" destOrd="0" presId="urn:microsoft.com/office/officeart/2005/8/layout/orgChart1"/>
    <dgm:cxn modelId="{28D4DC6E-121B-4E30-A354-1912E1E8DB2F}" type="presParOf" srcId="{2FEBA948-10BD-405A-8732-E0C7294C0B00}" destId="{8216CDF8-FB49-4AB6-A8F5-700F35F82DAF}" srcOrd="0" destOrd="0" presId="urn:microsoft.com/office/officeart/2005/8/layout/orgChart1"/>
    <dgm:cxn modelId="{6EABE9D7-4B6C-4F7D-A0E8-D027BD9F2059}" type="presParOf" srcId="{2FEBA948-10BD-405A-8732-E0C7294C0B00}" destId="{A778B416-8EB5-4C3C-A0CB-AB01CFE856E2}" srcOrd="1" destOrd="0" presId="urn:microsoft.com/office/officeart/2005/8/layout/orgChart1"/>
    <dgm:cxn modelId="{38FDE9E5-6AE7-4D3C-A39F-A42324E7AC47}" type="presParOf" srcId="{A778B416-8EB5-4C3C-A0CB-AB01CFE856E2}" destId="{DC68F3D0-B839-47A2-BD36-61982EF13547}" srcOrd="0" destOrd="0" presId="urn:microsoft.com/office/officeart/2005/8/layout/orgChart1"/>
    <dgm:cxn modelId="{87F83454-5776-468A-AAD0-D35CD6B75D24}" type="presParOf" srcId="{DC68F3D0-B839-47A2-BD36-61982EF13547}" destId="{438D285F-E4C2-4FF5-9AC6-B7177FBAF98E}" srcOrd="0" destOrd="0" presId="urn:microsoft.com/office/officeart/2005/8/layout/orgChart1"/>
    <dgm:cxn modelId="{89AF4A3B-2394-4B75-B083-9167920085B7}" type="presParOf" srcId="{DC68F3D0-B839-47A2-BD36-61982EF13547}" destId="{47C98BB9-2AA4-4417-A6B6-730BE954B96B}" srcOrd="1" destOrd="0" presId="urn:microsoft.com/office/officeart/2005/8/layout/orgChart1"/>
    <dgm:cxn modelId="{FCA14B17-A595-4C66-9B17-F3986A235191}" type="presParOf" srcId="{A778B416-8EB5-4C3C-A0CB-AB01CFE856E2}" destId="{61F1AB3D-52CE-41ED-A87D-CF1A4ECE2B0F}" srcOrd="1" destOrd="0" presId="urn:microsoft.com/office/officeart/2005/8/layout/orgChart1"/>
    <dgm:cxn modelId="{73512A1F-11D6-4D4C-9579-10811B356413}" type="presParOf" srcId="{A778B416-8EB5-4C3C-A0CB-AB01CFE856E2}" destId="{F0887BB6-5562-4978-A17E-106B7A2BD8E0}" srcOrd="2" destOrd="0" presId="urn:microsoft.com/office/officeart/2005/8/layout/orgChart1"/>
    <dgm:cxn modelId="{56236186-8E49-46D6-9F53-907E7066CDA3}" type="presParOf" srcId="{2FEBA948-10BD-405A-8732-E0C7294C0B00}" destId="{AD99AB50-02CB-4CD7-8F63-12A16D864EF0}" srcOrd="2" destOrd="0" presId="urn:microsoft.com/office/officeart/2005/8/layout/orgChart1"/>
    <dgm:cxn modelId="{4CCDDE7D-AED7-4BC0-814F-85CDE83C0AC9}" type="presParOf" srcId="{2FEBA948-10BD-405A-8732-E0C7294C0B00}" destId="{B7ED63B1-B071-4C18-87E9-9520CA99A113}" srcOrd="3" destOrd="0" presId="urn:microsoft.com/office/officeart/2005/8/layout/orgChart1"/>
    <dgm:cxn modelId="{6DA7F69E-A951-4366-8813-623FDD08AD18}" type="presParOf" srcId="{B7ED63B1-B071-4C18-87E9-9520CA99A113}" destId="{BFE18369-0F4D-4A0C-A98C-22D07440AF3B}" srcOrd="0" destOrd="0" presId="urn:microsoft.com/office/officeart/2005/8/layout/orgChart1"/>
    <dgm:cxn modelId="{48FF9E5B-71E1-4C01-AD8A-844AA9F2A64A}" type="presParOf" srcId="{BFE18369-0F4D-4A0C-A98C-22D07440AF3B}" destId="{0912DA54-8D70-4EAD-9D1B-4D870918B87C}" srcOrd="0" destOrd="0" presId="urn:microsoft.com/office/officeart/2005/8/layout/orgChart1"/>
    <dgm:cxn modelId="{BB2E2BEB-FD29-485C-A37D-5A9D2BDB248B}" type="presParOf" srcId="{BFE18369-0F4D-4A0C-A98C-22D07440AF3B}" destId="{04085193-D6C7-40A2-9160-03424E1F79AE}" srcOrd="1" destOrd="0" presId="urn:microsoft.com/office/officeart/2005/8/layout/orgChart1"/>
    <dgm:cxn modelId="{056258E9-220B-4688-952A-5AF189927400}" type="presParOf" srcId="{B7ED63B1-B071-4C18-87E9-9520CA99A113}" destId="{CE82EDE0-DD3F-41BF-B734-3E688E058450}" srcOrd="1" destOrd="0" presId="urn:microsoft.com/office/officeart/2005/8/layout/orgChart1"/>
    <dgm:cxn modelId="{6A108CE7-4B57-4BBC-9BD1-029CFDF9A687}" type="presParOf" srcId="{CE82EDE0-DD3F-41BF-B734-3E688E058450}" destId="{BC8ADA53-FFDD-4C26-82E0-D97E2BCB0B7D}" srcOrd="0" destOrd="0" presId="urn:microsoft.com/office/officeart/2005/8/layout/orgChart1"/>
    <dgm:cxn modelId="{B5297310-89A3-4E2A-93A4-E7BA4865BD77}" type="presParOf" srcId="{CE82EDE0-DD3F-41BF-B734-3E688E058450}" destId="{5B4E161E-4D60-4848-A332-5BC6AF0CBFAE}" srcOrd="1" destOrd="0" presId="urn:microsoft.com/office/officeart/2005/8/layout/orgChart1"/>
    <dgm:cxn modelId="{9EA40B37-AE24-4AFD-958E-695D50740CD4}" type="presParOf" srcId="{5B4E161E-4D60-4848-A332-5BC6AF0CBFAE}" destId="{F35ADB4B-3FF9-455C-8991-658BACA2FD9B}" srcOrd="0" destOrd="0" presId="urn:microsoft.com/office/officeart/2005/8/layout/orgChart1"/>
    <dgm:cxn modelId="{0348D513-0A00-41DC-B774-723EC9361A62}" type="presParOf" srcId="{F35ADB4B-3FF9-455C-8991-658BACA2FD9B}" destId="{70709FA1-59B0-4329-B3F6-F5D3916C433C}" srcOrd="0" destOrd="0" presId="urn:microsoft.com/office/officeart/2005/8/layout/orgChart1"/>
    <dgm:cxn modelId="{01709E14-AB2D-44F9-972C-5C372554EE91}" type="presParOf" srcId="{F35ADB4B-3FF9-455C-8991-658BACA2FD9B}" destId="{80A0D279-CB77-4C6A-B545-E993FEA63EFA}" srcOrd="1" destOrd="0" presId="urn:microsoft.com/office/officeart/2005/8/layout/orgChart1"/>
    <dgm:cxn modelId="{BE213DCF-CEE5-410A-B740-54E9CC12C9D3}" type="presParOf" srcId="{5B4E161E-4D60-4848-A332-5BC6AF0CBFAE}" destId="{3E1D4BCA-621D-4C9B-B029-4B313AC89EB5}" srcOrd="1" destOrd="0" presId="urn:microsoft.com/office/officeart/2005/8/layout/orgChart1"/>
    <dgm:cxn modelId="{597145AC-F09D-4F1F-8B28-51845972B21E}" type="presParOf" srcId="{5B4E161E-4D60-4848-A332-5BC6AF0CBFAE}" destId="{84134283-4D59-4DAE-B9AF-9E206388EB08}" srcOrd="2" destOrd="0" presId="urn:microsoft.com/office/officeart/2005/8/layout/orgChart1"/>
    <dgm:cxn modelId="{5044E773-DFAF-49FA-8C4C-B99B5D3D604B}" type="presParOf" srcId="{CE82EDE0-DD3F-41BF-B734-3E688E058450}" destId="{B877233F-A96C-4580-9EAE-EEB9AB192339}" srcOrd="2" destOrd="0" presId="urn:microsoft.com/office/officeart/2005/8/layout/orgChart1"/>
    <dgm:cxn modelId="{C87A11A5-BF74-4EF3-82C0-39CE2E6C872A}" type="presParOf" srcId="{CE82EDE0-DD3F-41BF-B734-3E688E058450}" destId="{B4BE5681-7C5B-486A-8204-D79606165D86}" srcOrd="3" destOrd="0" presId="urn:microsoft.com/office/officeart/2005/8/layout/orgChart1"/>
    <dgm:cxn modelId="{59778365-6712-4800-9431-F171D83D3E4B}" type="presParOf" srcId="{B4BE5681-7C5B-486A-8204-D79606165D86}" destId="{AF23E243-9242-49A2-B6F8-A13D560E7518}" srcOrd="0" destOrd="0" presId="urn:microsoft.com/office/officeart/2005/8/layout/orgChart1"/>
    <dgm:cxn modelId="{CBBA6627-574D-45B4-BC2A-991D6F6BD152}" type="presParOf" srcId="{AF23E243-9242-49A2-B6F8-A13D560E7518}" destId="{C2D4A3A5-6300-4E0E-B0E0-39E3B6B99D01}" srcOrd="0" destOrd="0" presId="urn:microsoft.com/office/officeart/2005/8/layout/orgChart1"/>
    <dgm:cxn modelId="{26C7C654-84D2-4461-B54F-6CFB78C1EAB6}" type="presParOf" srcId="{AF23E243-9242-49A2-B6F8-A13D560E7518}" destId="{CA17E503-4650-48D7-AE0D-BF47B2D30D2D}" srcOrd="1" destOrd="0" presId="urn:microsoft.com/office/officeart/2005/8/layout/orgChart1"/>
    <dgm:cxn modelId="{F254B979-CF04-46F7-8366-E7C7B9D1E3BC}" type="presParOf" srcId="{B4BE5681-7C5B-486A-8204-D79606165D86}" destId="{A09986F2-85FA-4853-AD81-686AA485FB95}" srcOrd="1" destOrd="0" presId="urn:microsoft.com/office/officeart/2005/8/layout/orgChart1"/>
    <dgm:cxn modelId="{7BA642FA-52DC-4C45-94E4-6C87ED4DB4FC}" type="presParOf" srcId="{B4BE5681-7C5B-486A-8204-D79606165D86}" destId="{29D371B8-7710-4D8A-8098-5AC1C759B4CE}" srcOrd="2" destOrd="0" presId="urn:microsoft.com/office/officeart/2005/8/layout/orgChart1"/>
    <dgm:cxn modelId="{10F42316-EFA8-453C-9D13-6A30ED70B66F}" type="presParOf" srcId="{CE82EDE0-DD3F-41BF-B734-3E688E058450}" destId="{E0F5EE4C-C58A-4BE9-8039-4C4F074C39B6}" srcOrd="4" destOrd="0" presId="urn:microsoft.com/office/officeart/2005/8/layout/orgChart1"/>
    <dgm:cxn modelId="{03970029-FDCF-4A9E-AE99-D2973DA42A39}" type="presParOf" srcId="{CE82EDE0-DD3F-41BF-B734-3E688E058450}" destId="{57E94202-1AFD-4E09-ABF0-457705A13C7D}" srcOrd="5" destOrd="0" presId="urn:microsoft.com/office/officeart/2005/8/layout/orgChart1"/>
    <dgm:cxn modelId="{795AC869-352D-455E-8B24-B6F07CB2EF05}" type="presParOf" srcId="{57E94202-1AFD-4E09-ABF0-457705A13C7D}" destId="{2D41B7D6-DF09-4967-A803-0039FF1B51BE}" srcOrd="0" destOrd="0" presId="urn:microsoft.com/office/officeart/2005/8/layout/orgChart1"/>
    <dgm:cxn modelId="{0541C2D5-F54E-4E34-A91F-7E71361CA558}" type="presParOf" srcId="{2D41B7D6-DF09-4967-A803-0039FF1B51BE}" destId="{26FC907C-D58B-4BF9-A5C1-381A1D4A2DC4}" srcOrd="0" destOrd="0" presId="urn:microsoft.com/office/officeart/2005/8/layout/orgChart1"/>
    <dgm:cxn modelId="{1D0A2D82-8E56-464C-8106-437D80BD9687}" type="presParOf" srcId="{2D41B7D6-DF09-4967-A803-0039FF1B51BE}" destId="{57EFC1E1-9AC3-4BB8-AE94-0B6181A32DD4}" srcOrd="1" destOrd="0" presId="urn:microsoft.com/office/officeart/2005/8/layout/orgChart1"/>
    <dgm:cxn modelId="{02D112E4-46D4-4E28-9FDD-5B4109D9046B}" type="presParOf" srcId="{57E94202-1AFD-4E09-ABF0-457705A13C7D}" destId="{64C39B2C-739A-40EB-9E6B-05F12F1DABF9}" srcOrd="1" destOrd="0" presId="urn:microsoft.com/office/officeart/2005/8/layout/orgChart1"/>
    <dgm:cxn modelId="{7BEAC8A6-75E8-4746-9CF8-FFDE018BB994}" type="presParOf" srcId="{57E94202-1AFD-4E09-ABF0-457705A13C7D}" destId="{88D6D5EB-713A-4587-AD3D-C72EA2C398A7}" srcOrd="2" destOrd="0" presId="urn:microsoft.com/office/officeart/2005/8/layout/orgChart1"/>
    <dgm:cxn modelId="{B9ABB5AF-75F6-4D2A-8680-C20A02BB4410}" type="presParOf" srcId="{CE82EDE0-DD3F-41BF-B734-3E688E058450}" destId="{441CBAA2-2510-4C66-931B-9FED9610CF3A}" srcOrd="6" destOrd="0" presId="urn:microsoft.com/office/officeart/2005/8/layout/orgChart1"/>
    <dgm:cxn modelId="{71230AE3-EC87-47DA-B969-A79DCF66C042}" type="presParOf" srcId="{CE82EDE0-DD3F-41BF-B734-3E688E058450}" destId="{59BC358E-E9BC-463C-A81D-B1A12A341382}" srcOrd="7" destOrd="0" presId="urn:microsoft.com/office/officeart/2005/8/layout/orgChart1"/>
    <dgm:cxn modelId="{BC85ECF1-8192-4E08-891D-0E6D2C7D8129}" type="presParOf" srcId="{59BC358E-E9BC-463C-A81D-B1A12A341382}" destId="{5BDFC21F-3CBD-4739-883A-9C8D9F87F444}" srcOrd="0" destOrd="0" presId="urn:microsoft.com/office/officeart/2005/8/layout/orgChart1"/>
    <dgm:cxn modelId="{AD383729-82D4-441B-ADF1-1E01F3107DA5}" type="presParOf" srcId="{5BDFC21F-3CBD-4739-883A-9C8D9F87F444}" destId="{641D6F0D-1F0B-455D-9B7C-69C743332E52}" srcOrd="0" destOrd="0" presId="urn:microsoft.com/office/officeart/2005/8/layout/orgChart1"/>
    <dgm:cxn modelId="{CDA9A478-9553-4030-B92E-8B5A37738DE7}" type="presParOf" srcId="{5BDFC21F-3CBD-4739-883A-9C8D9F87F444}" destId="{78AFD28A-95A0-4AB9-A9EC-E46513062C92}" srcOrd="1" destOrd="0" presId="urn:microsoft.com/office/officeart/2005/8/layout/orgChart1"/>
    <dgm:cxn modelId="{755599EF-0B3E-4241-AB11-D3C87064A18D}" type="presParOf" srcId="{59BC358E-E9BC-463C-A81D-B1A12A341382}" destId="{E969A046-01AD-4747-8C25-7809A50FCC6F}" srcOrd="1" destOrd="0" presId="urn:microsoft.com/office/officeart/2005/8/layout/orgChart1"/>
    <dgm:cxn modelId="{D0E8CA2A-CB6D-465B-89ED-646386E2D38F}" type="presParOf" srcId="{59BC358E-E9BC-463C-A81D-B1A12A341382}" destId="{7972FDF1-9343-446B-AC4F-FB40002265AA}" srcOrd="2" destOrd="0" presId="urn:microsoft.com/office/officeart/2005/8/layout/orgChart1"/>
    <dgm:cxn modelId="{B58975FC-B6D6-4E0A-8D0C-9517192C8328}" type="presParOf" srcId="{B7ED63B1-B071-4C18-87E9-9520CA99A113}" destId="{3ADC45FB-2919-4053-9228-A6B23CDD1F84}" srcOrd="2" destOrd="0" presId="urn:microsoft.com/office/officeart/2005/8/layout/orgChart1"/>
    <dgm:cxn modelId="{6504528E-26B5-44EB-A851-AD1400D5A353}" type="presParOf" srcId="{2FEBA948-10BD-405A-8732-E0C7294C0B00}" destId="{CB7F9843-0F2D-4871-924D-FB5081D7AE52}" srcOrd="4" destOrd="0" presId="urn:microsoft.com/office/officeart/2005/8/layout/orgChart1"/>
    <dgm:cxn modelId="{15F65599-9E7F-4F28-AD4B-AEDCF049D873}" type="presParOf" srcId="{2FEBA948-10BD-405A-8732-E0C7294C0B00}" destId="{98F7306D-A3B7-4B91-A39C-5C488BC41F6E}" srcOrd="5" destOrd="0" presId="urn:microsoft.com/office/officeart/2005/8/layout/orgChart1"/>
    <dgm:cxn modelId="{DFE39470-26EA-44DC-9205-B894D58C518F}" type="presParOf" srcId="{98F7306D-A3B7-4B91-A39C-5C488BC41F6E}" destId="{8E4BBBF1-0C0A-4EE1-AEB4-7F59530E31C0}" srcOrd="0" destOrd="0" presId="urn:microsoft.com/office/officeart/2005/8/layout/orgChart1"/>
    <dgm:cxn modelId="{04255179-721A-45D7-8560-B4BEE52E2C0F}" type="presParOf" srcId="{8E4BBBF1-0C0A-4EE1-AEB4-7F59530E31C0}" destId="{4B64A03D-F4F0-4D79-B2AB-9EC88B7D8331}" srcOrd="0" destOrd="0" presId="urn:microsoft.com/office/officeart/2005/8/layout/orgChart1"/>
    <dgm:cxn modelId="{0786725C-3A0C-4E86-AC12-E6E337CC31B8}" type="presParOf" srcId="{8E4BBBF1-0C0A-4EE1-AEB4-7F59530E31C0}" destId="{887480AA-890D-43D1-A61E-A616B703295B}" srcOrd="1" destOrd="0" presId="urn:microsoft.com/office/officeart/2005/8/layout/orgChart1"/>
    <dgm:cxn modelId="{CF74FF35-2611-4165-B51C-E875BB3F29B4}" type="presParOf" srcId="{98F7306D-A3B7-4B91-A39C-5C488BC41F6E}" destId="{D21BD792-DECD-47F5-9B80-A16216A4E47B}" srcOrd="1" destOrd="0" presId="urn:microsoft.com/office/officeart/2005/8/layout/orgChart1"/>
    <dgm:cxn modelId="{D48E64C2-DC53-4685-BAD0-8C728880ECC9}" type="presParOf" srcId="{D21BD792-DECD-47F5-9B80-A16216A4E47B}" destId="{583D90C0-6145-4DB5-8AA5-AAB6B4D8E972}" srcOrd="0" destOrd="0" presId="urn:microsoft.com/office/officeart/2005/8/layout/orgChart1"/>
    <dgm:cxn modelId="{DC7AA461-9DC7-46FA-B6B6-B0AB220EF6A3}" type="presParOf" srcId="{D21BD792-DECD-47F5-9B80-A16216A4E47B}" destId="{C97A7411-E71B-425A-8659-52E019D7165D}" srcOrd="1" destOrd="0" presId="urn:microsoft.com/office/officeart/2005/8/layout/orgChart1"/>
    <dgm:cxn modelId="{CE958C8B-285C-4487-B230-1ABB83A58FE6}" type="presParOf" srcId="{C97A7411-E71B-425A-8659-52E019D7165D}" destId="{7523283B-054B-46E0-BD83-5900E66EFBC4}" srcOrd="0" destOrd="0" presId="urn:microsoft.com/office/officeart/2005/8/layout/orgChart1"/>
    <dgm:cxn modelId="{482BA327-A7AE-4414-A0AF-7BA3C89F1CC4}" type="presParOf" srcId="{7523283B-054B-46E0-BD83-5900E66EFBC4}" destId="{4960C1AC-9BEA-46F5-94C2-335010A0FC71}" srcOrd="0" destOrd="0" presId="urn:microsoft.com/office/officeart/2005/8/layout/orgChart1"/>
    <dgm:cxn modelId="{4542FD43-7778-4C16-A786-FB665030A7C1}" type="presParOf" srcId="{7523283B-054B-46E0-BD83-5900E66EFBC4}" destId="{33542C85-11D5-4E55-8859-70C04CA2A96A}" srcOrd="1" destOrd="0" presId="urn:microsoft.com/office/officeart/2005/8/layout/orgChart1"/>
    <dgm:cxn modelId="{B43ED6AC-6C77-43A7-BACE-40A503B55E05}" type="presParOf" srcId="{C97A7411-E71B-425A-8659-52E019D7165D}" destId="{DB4C2B53-AA1D-4680-8801-FD69AA913E7C}" srcOrd="1" destOrd="0" presId="urn:microsoft.com/office/officeart/2005/8/layout/orgChart1"/>
    <dgm:cxn modelId="{49E3D954-8B7E-4D68-9B28-7E328386FF82}" type="presParOf" srcId="{C97A7411-E71B-425A-8659-52E019D7165D}" destId="{A4A7F58E-075C-4C62-8BE3-C533D90726EB}" srcOrd="2" destOrd="0" presId="urn:microsoft.com/office/officeart/2005/8/layout/orgChart1"/>
    <dgm:cxn modelId="{156C5787-FE0F-4336-B069-4FE64CC37823}" type="presParOf" srcId="{98F7306D-A3B7-4B91-A39C-5C488BC41F6E}" destId="{CF23FBB4-A442-488A-83C2-C67C662EFCC9}" srcOrd="2" destOrd="0" presId="urn:microsoft.com/office/officeart/2005/8/layout/orgChart1"/>
    <dgm:cxn modelId="{B7E65EFE-4E39-4B20-831A-753B5BB92754}" type="presParOf" srcId="{2FEBA948-10BD-405A-8732-E0C7294C0B00}" destId="{D6B10508-47BD-4509-A042-39598BA0CF96}" srcOrd="6" destOrd="0" presId="urn:microsoft.com/office/officeart/2005/8/layout/orgChart1"/>
    <dgm:cxn modelId="{480128AD-6FF7-4362-9780-84C30E341362}" type="presParOf" srcId="{2FEBA948-10BD-405A-8732-E0C7294C0B00}" destId="{CE759F2C-FB21-4CC4-827B-DA219CE2C35E}" srcOrd="7" destOrd="0" presId="urn:microsoft.com/office/officeart/2005/8/layout/orgChart1"/>
    <dgm:cxn modelId="{9D1F2B66-7808-427F-AB91-257C0AB2B534}" type="presParOf" srcId="{CE759F2C-FB21-4CC4-827B-DA219CE2C35E}" destId="{DED63EB8-DD22-4568-8D34-B6C23EB44508}" srcOrd="0" destOrd="0" presId="urn:microsoft.com/office/officeart/2005/8/layout/orgChart1"/>
    <dgm:cxn modelId="{A2FD526A-E469-4C91-878C-C3903C783162}" type="presParOf" srcId="{DED63EB8-DD22-4568-8D34-B6C23EB44508}" destId="{F9103BAF-4DE0-436C-AF91-22975EE8854E}" srcOrd="0" destOrd="0" presId="urn:microsoft.com/office/officeart/2005/8/layout/orgChart1"/>
    <dgm:cxn modelId="{84785123-54F4-49C2-8F8E-D6A50C75C416}" type="presParOf" srcId="{DED63EB8-DD22-4568-8D34-B6C23EB44508}" destId="{DE44CFC3-8C1F-40B7-A242-6EEA6C92E3DC}" srcOrd="1" destOrd="0" presId="urn:microsoft.com/office/officeart/2005/8/layout/orgChart1"/>
    <dgm:cxn modelId="{3D6431DC-E295-4026-BE89-840D79AD6BC3}" type="presParOf" srcId="{CE759F2C-FB21-4CC4-827B-DA219CE2C35E}" destId="{7DDC0E12-3B09-4EF2-A3EC-BAC218DACBCF}" srcOrd="1" destOrd="0" presId="urn:microsoft.com/office/officeart/2005/8/layout/orgChart1"/>
    <dgm:cxn modelId="{56FB6CA2-163B-49FB-9EB6-EB44CD42D0A2}" type="presParOf" srcId="{7DDC0E12-3B09-4EF2-A3EC-BAC218DACBCF}" destId="{AD365F5E-BE58-4D6B-A222-EE97C8F4ECD0}" srcOrd="0" destOrd="0" presId="urn:microsoft.com/office/officeart/2005/8/layout/orgChart1"/>
    <dgm:cxn modelId="{97C9AC0B-393B-4EAD-B8F0-BF7FDBC4EA5F}" type="presParOf" srcId="{7DDC0E12-3B09-4EF2-A3EC-BAC218DACBCF}" destId="{DA482AA5-0709-46CF-BB42-39113B75B623}" srcOrd="1" destOrd="0" presId="urn:microsoft.com/office/officeart/2005/8/layout/orgChart1"/>
    <dgm:cxn modelId="{F885D600-ED58-4B7B-93B6-A281214DBC99}" type="presParOf" srcId="{DA482AA5-0709-46CF-BB42-39113B75B623}" destId="{3B1159B7-19B0-46D4-B378-D077AD3BD8F4}" srcOrd="0" destOrd="0" presId="urn:microsoft.com/office/officeart/2005/8/layout/orgChart1"/>
    <dgm:cxn modelId="{2C0DD1DB-E595-473C-85B3-418AD96317A6}" type="presParOf" srcId="{3B1159B7-19B0-46D4-B378-D077AD3BD8F4}" destId="{2CE54814-26B3-44E8-9D43-CA23EE285E19}" srcOrd="0" destOrd="0" presId="urn:microsoft.com/office/officeart/2005/8/layout/orgChart1"/>
    <dgm:cxn modelId="{669D60BE-BB0D-4FA7-8051-C4405A8F863B}" type="presParOf" srcId="{3B1159B7-19B0-46D4-B378-D077AD3BD8F4}" destId="{00CD8A93-6785-4F4B-9B31-6B777F12AFCE}" srcOrd="1" destOrd="0" presId="urn:microsoft.com/office/officeart/2005/8/layout/orgChart1"/>
    <dgm:cxn modelId="{C5FC42BD-BC79-4992-BD23-59D63557D9E7}" type="presParOf" srcId="{DA482AA5-0709-46CF-BB42-39113B75B623}" destId="{D5A0AA45-80A6-47D5-ACD8-C8F7E3D62E81}" srcOrd="1" destOrd="0" presId="urn:microsoft.com/office/officeart/2005/8/layout/orgChart1"/>
    <dgm:cxn modelId="{F626ACBF-5ADA-4944-A7A2-E8E89544252F}" type="presParOf" srcId="{DA482AA5-0709-46CF-BB42-39113B75B623}" destId="{FF252969-F25E-4BB5-9989-D98DF615914A}" srcOrd="2" destOrd="0" presId="urn:microsoft.com/office/officeart/2005/8/layout/orgChart1"/>
    <dgm:cxn modelId="{85995218-4ED8-4F2B-854D-560724B02AE4}" type="presParOf" srcId="{7DDC0E12-3B09-4EF2-A3EC-BAC218DACBCF}" destId="{9E190D73-C6E5-41F7-B9C5-93875AC5BE48}" srcOrd="2" destOrd="0" presId="urn:microsoft.com/office/officeart/2005/8/layout/orgChart1"/>
    <dgm:cxn modelId="{CBDECA68-AE41-4B3C-A5E1-6953C7B9AB18}" type="presParOf" srcId="{7DDC0E12-3B09-4EF2-A3EC-BAC218DACBCF}" destId="{44ACCA5A-FAC4-4A37-A454-7E4B30DF099A}" srcOrd="3" destOrd="0" presId="urn:microsoft.com/office/officeart/2005/8/layout/orgChart1"/>
    <dgm:cxn modelId="{9BD48EE8-4139-4CCF-9FE8-1421F26EB276}" type="presParOf" srcId="{44ACCA5A-FAC4-4A37-A454-7E4B30DF099A}" destId="{84794316-6617-4566-A2EE-425844F2B106}" srcOrd="0" destOrd="0" presId="urn:microsoft.com/office/officeart/2005/8/layout/orgChart1"/>
    <dgm:cxn modelId="{4E080BD3-6CBD-40CE-BD0B-F4A00BC5D5ED}" type="presParOf" srcId="{84794316-6617-4566-A2EE-425844F2B106}" destId="{7BA6AEF4-E71B-4E34-B9E4-345B0BE8E72B}" srcOrd="0" destOrd="0" presId="urn:microsoft.com/office/officeart/2005/8/layout/orgChart1"/>
    <dgm:cxn modelId="{38DB8A5D-3C01-4152-B62E-74EA54D090A3}" type="presParOf" srcId="{84794316-6617-4566-A2EE-425844F2B106}" destId="{412E7A81-3C71-4AF9-BD45-B80AF558D777}" srcOrd="1" destOrd="0" presId="urn:microsoft.com/office/officeart/2005/8/layout/orgChart1"/>
    <dgm:cxn modelId="{CDED9312-D2F7-45D2-B9A7-4B240413E353}" type="presParOf" srcId="{44ACCA5A-FAC4-4A37-A454-7E4B30DF099A}" destId="{86AB5E06-5511-4C5D-A71F-C56CA9D4B195}" srcOrd="1" destOrd="0" presId="urn:microsoft.com/office/officeart/2005/8/layout/orgChart1"/>
    <dgm:cxn modelId="{2BCA3859-E528-4E8B-8C4A-5450DBFC4F1A}" type="presParOf" srcId="{44ACCA5A-FAC4-4A37-A454-7E4B30DF099A}" destId="{461BF245-7EA9-47F1-98D1-6BADBF42E836}" srcOrd="2" destOrd="0" presId="urn:microsoft.com/office/officeart/2005/8/layout/orgChart1"/>
    <dgm:cxn modelId="{E144A9C1-0668-4934-A95F-2C8C67B49181}" type="presParOf" srcId="{7DDC0E12-3B09-4EF2-A3EC-BAC218DACBCF}" destId="{75AF3786-700A-4B68-9194-AE682B4B5AE0}" srcOrd="4" destOrd="0" presId="urn:microsoft.com/office/officeart/2005/8/layout/orgChart1"/>
    <dgm:cxn modelId="{AF95AEA5-08BE-405E-B3A1-E8E1B62A1EAF}" type="presParOf" srcId="{7DDC0E12-3B09-4EF2-A3EC-BAC218DACBCF}" destId="{A9AE0555-0381-4C09-9D7A-3A543278729D}" srcOrd="5" destOrd="0" presId="urn:microsoft.com/office/officeart/2005/8/layout/orgChart1"/>
    <dgm:cxn modelId="{CB7D53DB-507C-45C5-B052-862159E59636}" type="presParOf" srcId="{A9AE0555-0381-4C09-9D7A-3A543278729D}" destId="{816D03AD-F18B-444D-AA21-8E5D201AA5DB}" srcOrd="0" destOrd="0" presId="urn:microsoft.com/office/officeart/2005/8/layout/orgChart1"/>
    <dgm:cxn modelId="{0C48AE83-5B60-4FF6-B1C8-3E365E175520}" type="presParOf" srcId="{816D03AD-F18B-444D-AA21-8E5D201AA5DB}" destId="{4B7227B0-9714-40F0-9308-5CDE698DAF55}" srcOrd="0" destOrd="0" presId="urn:microsoft.com/office/officeart/2005/8/layout/orgChart1"/>
    <dgm:cxn modelId="{B81479FC-4EDD-46A4-B0C1-AA57013FCE5B}" type="presParOf" srcId="{816D03AD-F18B-444D-AA21-8E5D201AA5DB}" destId="{3BB547BF-4CF5-4E92-9A11-3EEDA6535EDF}" srcOrd="1" destOrd="0" presId="urn:microsoft.com/office/officeart/2005/8/layout/orgChart1"/>
    <dgm:cxn modelId="{EF340322-FA12-4B04-B604-92B71A9B7854}" type="presParOf" srcId="{A9AE0555-0381-4C09-9D7A-3A543278729D}" destId="{A2612321-43AB-40E0-BF12-61BBA850CB7E}" srcOrd="1" destOrd="0" presId="urn:microsoft.com/office/officeart/2005/8/layout/orgChart1"/>
    <dgm:cxn modelId="{DD92745B-5BDC-4F2C-88F2-3D06AB537C31}" type="presParOf" srcId="{A9AE0555-0381-4C09-9D7A-3A543278729D}" destId="{6BE52C5C-34EF-493F-9B67-04627BC2A6BC}" srcOrd="2" destOrd="0" presId="urn:microsoft.com/office/officeart/2005/8/layout/orgChart1"/>
    <dgm:cxn modelId="{B12766D7-71D6-448B-B7EE-6990C788AEC0}" type="presParOf" srcId="{7DDC0E12-3B09-4EF2-A3EC-BAC218DACBCF}" destId="{C4321317-E8BB-49BF-86DD-AD0CB83DF437}" srcOrd="6" destOrd="0" presId="urn:microsoft.com/office/officeart/2005/8/layout/orgChart1"/>
    <dgm:cxn modelId="{35B1ECD0-75FE-4794-8351-ED54BE798EFD}" type="presParOf" srcId="{7DDC0E12-3B09-4EF2-A3EC-BAC218DACBCF}" destId="{0C0F4B32-0433-43C0-947D-73B3F4036E6A}" srcOrd="7" destOrd="0" presId="urn:microsoft.com/office/officeart/2005/8/layout/orgChart1"/>
    <dgm:cxn modelId="{F11ABAEF-9998-4793-B256-D3D46434535F}" type="presParOf" srcId="{0C0F4B32-0433-43C0-947D-73B3F4036E6A}" destId="{0419555B-FF60-43E7-8A22-9DAD42028604}" srcOrd="0" destOrd="0" presId="urn:microsoft.com/office/officeart/2005/8/layout/orgChart1"/>
    <dgm:cxn modelId="{B2C62504-4DA8-4D99-8DB8-A2F41FC44C92}" type="presParOf" srcId="{0419555B-FF60-43E7-8A22-9DAD42028604}" destId="{85F76A42-56F5-49DD-95A0-8C39BAC627B1}" srcOrd="0" destOrd="0" presId="urn:microsoft.com/office/officeart/2005/8/layout/orgChart1"/>
    <dgm:cxn modelId="{8585EBD1-88BF-442C-9BCA-8278BE0DC097}" type="presParOf" srcId="{0419555B-FF60-43E7-8A22-9DAD42028604}" destId="{10FE3CF7-939F-405B-BAF7-16AD8E41E829}" srcOrd="1" destOrd="0" presId="urn:microsoft.com/office/officeart/2005/8/layout/orgChart1"/>
    <dgm:cxn modelId="{6A554CB3-8FFA-4F53-9A8A-2E637B60D6ED}" type="presParOf" srcId="{0C0F4B32-0433-43C0-947D-73B3F4036E6A}" destId="{4FD7162C-CF28-4FF8-843B-BF0E529C434B}" srcOrd="1" destOrd="0" presId="urn:microsoft.com/office/officeart/2005/8/layout/orgChart1"/>
    <dgm:cxn modelId="{BA88D846-B83B-4440-87B1-25776D2D0A8F}" type="presParOf" srcId="{0C0F4B32-0433-43C0-947D-73B3F4036E6A}" destId="{30B33382-D18E-4807-97A0-9B4094D0E983}" srcOrd="2" destOrd="0" presId="urn:microsoft.com/office/officeart/2005/8/layout/orgChart1"/>
    <dgm:cxn modelId="{294D51DD-1DC3-47E0-9E41-EB9AA79950BB}" type="presParOf" srcId="{CE759F2C-FB21-4CC4-827B-DA219CE2C35E}" destId="{AFD9F4A8-F44A-49A6-8263-21B98814EF91}" srcOrd="2" destOrd="0" presId="urn:microsoft.com/office/officeart/2005/8/layout/orgChart1"/>
    <dgm:cxn modelId="{4107DF46-0ADD-4499-8FED-A34261536654}" type="presParOf" srcId="{2FEBA948-10BD-405A-8732-E0C7294C0B00}" destId="{F5DDFAEC-6DB3-4449-AAF2-5464BEF73250}" srcOrd="8" destOrd="0" presId="urn:microsoft.com/office/officeart/2005/8/layout/orgChart1"/>
    <dgm:cxn modelId="{BCC10AF0-2FEB-451A-97C4-2DA1EB79A168}" type="presParOf" srcId="{2FEBA948-10BD-405A-8732-E0C7294C0B00}" destId="{5EAC3B26-95F6-4EDC-A4E3-61AC6F4034E8}" srcOrd="9" destOrd="0" presId="urn:microsoft.com/office/officeart/2005/8/layout/orgChart1"/>
    <dgm:cxn modelId="{82CE1742-1DD7-4BF5-8B1F-F91050FE26C7}" type="presParOf" srcId="{5EAC3B26-95F6-4EDC-A4E3-61AC6F4034E8}" destId="{420CF6A2-C103-4B08-B4B7-FE7E5A77F268}" srcOrd="0" destOrd="0" presId="urn:microsoft.com/office/officeart/2005/8/layout/orgChart1"/>
    <dgm:cxn modelId="{D705F628-C5DC-4A9A-AE2C-1DED9CB958C8}" type="presParOf" srcId="{420CF6A2-C103-4B08-B4B7-FE7E5A77F268}" destId="{DC03A37D-9C0B-4C79-9EE9-B5EDC4481484}" srcOrd="0" destOrd="0" presId="urn:microsoft.com/office/officeart/2005/8/layout/orgChart1"/>
    <dgm:cxn modelId="{97D99BBC-B3A8-4491-995F-9BD5692394F8}" type="presParOf" srcId="{420CF6A2-C103-4B08-B4B7-FE7E5A77F268}" destId="{FD3A7229-BBA9-45A0-9F8C-EBB54E7CE641}" srcOrd="1" destOrd="0" presId="urn:microsoft.com/office/officeart/2005/8/layout/orgChart1"/>
    <dgm:cxn modelId="{89B5BC9E-EF7C-428A-9FCB-D71FACAE0CE0}" type="presParOf" srcId="{5EAC3B26-95F6-4EDC-A4E3-61AC6F4034E8}" destId="{FAD2B0AA-CE16-4E9A-8F39-CEAFFB7720C2}" srcOrd="1" destOrd="0" presId="urn:microsoft.com/office/officeart/2005/8/layout/orgChart1"/>
    <dgm:cxn modelId="{A057A1A1-E30B-4A2E-9DD3-943F89BC031D}" type="presParOf" srcId="{5EAC3B26-95F6-4EDC-A4E3-61AC6F4034E8}" destId="{688C5D3B-D373-4DF1-87BD-F50A97E11C86}" srcOrd="2" destOrd="0" presId="urn:microsoft.com/office/officeart/2005/8/layout/orgChart1"/>
    <dgm:cxn modelId="{4B624549-9C29-4AF1-A602-E129ACD4A01F}" type="presParOf" srcId="{9FF4B19C-FD37-4811-953E-31BC09403874}" destId="{F9C579E3-D5C4-4056-9823-64C15311145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A7E5FB-11AD-498A-A0CE-4EF3A1BE66D3}">
      <dsp:nvSpPr>
        <dsp:cNvPr id="0" name=""/>
        <dsp:cNvSpPr/>
      </dsp:nvSpPr>
      <dsp:spPr>
        <a:xfrm>
          <a:off x="5781012" y="1993915"/>
          <a:ext cx="172091" cy="753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923"/>
              </a:lnTo>
              <a:lnTo>
                <a:pt x="172091" y="7539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8870B-D15D-486D-BD49-3772B14F5003}">
      <dsp:nvSpPr>
        <dsp:cNvPr id="0" name=""/>
        <dsp:cNvSpPr/>
      </dsp:nvSpPr>
      <dsp:spPr>
        <a:xfrm>
          <a:off x="5608920" y="1993915"/>
          <a:ext cx="172091" cy="753923"/>
        </a:xfrm>
        <a:custGeom>
          <a:avLst/>
          <a:gdLst/>
          <a:ahLst/>
          <a:cxnLst/>
          <a:rect l="0" t="0" r="0" b="0"/>
          <a:pathLst>
            <a:path>
              <a:moveTo>
                <a:pt x="172091" y="0"/>
              </a:moveTo>
              <a:lnTo>
                <a:pt x="172091" y="753923"/>
              </a:lnTo>
              <a:lnTo>
                <a:pt x="0" y="7539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8C51F-19A3-4A71-B45E-520F1B725D45}">
      <dsp:nvSpPr>
        <dsp:cNvPr id="0" name=""/>
        <dsp:cNvSpPr/>
      </dsp:nvSpPr>
      <dsp:spPr>
        <a:xfrm>
          <a:off x="5781012" y="1993915"/>
          <a:ext cx="4957868" cy="1507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5756"/>
              </a:lnTo>
              <a:lnTo>
                <a:pt x="4957868" y="1335756"/>
              </a:lnTo>
              <a:lnTo>
                <a:pt x="4957868" y="15078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B4767-2587-4B9B-8813-09EAA5E3948A}">
      <dsp:nvSpPr>
        <dsp:cNvPr id="0" name=""/>
        <dsp:cNvSpPr/>
      </dsp:nvSpPr>
      <dsp:spPr>
        <a:xfrm>
          <a:off x="5781012" y="1993915"/>
          <a:ext cx="2974721" cy="1507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5756"/>
              </a:lnTo>
              <a:lnTo>
                <a:pt x="2974721" y="1335756"/>
              </a:lnTo>
              <a:lnTo>
                <a:pt x="2974721" y="15078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7F087-54B3-40BD-BA76-1F4125AF904F}">
      <dsp:nvSpPr>
        <dsp:cNvPr id="0" name=""/>
        <dsp:cNvSpPr/>
      </dsp:nvSpPr>
      <dsp:spPr>
        <a:xfrm>
          <a:off x="5781012" y="1993915"/>
          <a:ext cx="991573" cy="1507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5756"/>
              </a:lnTo>
              <a:lnTo>
                <a:pt x="991573" y="1335756"/>
              </a:lnTo>
              <a:lnTo>
                <a:pt x="991573" y="15078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F483B-26FF-4DB6-91F0-7759B2ADBA0B}">
      <dsp:nvSpPr>
        <dsp:cNvPr id="0" name=""/>
        <dsp:cNvSpPr/>
      </dsp:nvSpPr>
      <dsp:spPr>
        <a:xfrm>
          <a:off x="4789438" y="1993915"/>
          <a:ext cx="991573" cy="1507847"/>
        </a:xfrm>
        <a:custGeom>
          <a:avLst/>
          <a:gdLst/>
          <a:ahLst/>
          <a:cxnLst/>
          <a:rect l="0" t="0" r="0" b="0"/>
          <a:pathLst>
            <a:path>
              <a:moveTo>
                <a:pt x="991573" y="0"/>
              </a:moveTo>
              <a:lnTo>
                <a:pt x="991573" y="1335756"/>
              </a:lnTo>
              <a:lnTo>
                <a:pt x="0" y="1335756"/>
              </a:lnTo>
              <a:lnTo>
                <a:pt x="0" y="15078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76BB9-5F84-4F22-8792-73388511B824}">
      <dsp:nvSpPr>
        <dsp:cNvPr id="0" name=""/>
        <dsp:cNvSpPr/>
      </dsp:nvSpPr>
      <dsp:spPr>
        <a:xfrm>
          <a:off x="2806290" y="1993915"/>
          <a:ext cx="2974721" cy="1507847"/>
        </a:xfrm>
        <a:custGeom>
          <a:avLst/>
          <a:gdLst/>
          <a:ahLst/>
          <a:cxnLst/>
          <a:rect l="0" t="0" r="0" b="0"/>
          <a:pathLst>
            <a:path>
              <a:moveTo>
                <a:pt x="2974721" y="0"/>
              </a:moveTo>
              <a:lnTo>
                <a:pt x="2974721" y="1335756"/>
              </a:lnTo>
              <a:lnTo>
                <a:pt x="0" y="1335756"/>
              </a:lnTo>
              <a:lnTo>
                <a:pt x="0" y="15078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FA850-8BF1-4191-8E3D-1413615CD80C}">
      <dsp:nvSpPr>
        <dsp:cNvPr id="0" name=""/>
        <dsp:cNvSpPr/>
      </dsp:nvSpPr>
      <dsp:spPr>
        <a:xfrm>
          <a:off x="823143" y="1993915"/>
          <a:ext cx="4957868" cy="1507847"/>
        </a:xfrm>
        <a:custGeom>
          <a:avLst/>
          <a:gdLst/>
          <a:ahLst/>
          <a:cxnLst/>
          <a:rect l="0" t="0" r="0" b="0"/>
          <a:pathLst>
            <a:path>
              <a:moveTo>
                <a:pt x="4957868" y="0"/>
              </a:moveTo>
              <a:lnTo>
                <a:pt x="4957868" y="1335756"/>
              </a:lnTo>
              <a:lnTo>
                <a:pt x="0" y="1335756"/>
              </a:lnTo>
              <a:lnTo>
                <a:pt x="0" y="15078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1FF55-2768-4F3B-B4DE-FB790E4012F7}">
      <dsp:nvSpPr>
        <dsp:cNvPr id="0" name=""/>
        <dsp:cNvSpPr/>
      </dsp:nvSpPr>
      <dsp:spPr>
        <a:xfrm>
          <a:off x="4961529" y="1174432"/>
          <a:ext cx="1638964" cy="819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ASCOA</a:t>
          </a:r>
          <a:endParaRPr lang="ru-KZ" sz="2200" kern="1200" dirty="0"/>
        </a:p>
      </dsp:txBody>
      <dsp:txXfrm>
        <a:off x="4961529" y="1174432"/>
        <a:ext cx="1638964" cy="819482"/>
      </dsp:txXfrm>
    </dsp:sp>
    <dsp:sp modelId="{20738D63-9C6A-466E-A31B-6FCDC3DF49D1}">
      <dsp:nvSpPr>
        <dsp:cNvPr id="0" name=""/>
        <dsp:cNvSpPr/>
      </dsp:nvSpPr>
      <dsp:spPr>
        <a:xfrm>
          <a:off x="3660" y="3501762"/>
          <a:ext cx="1638964" cy="819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Maintenance</a:t>
          </a:r>
          <a:endParaRPr lang="ru-KZ" sz="2200" kern="1200" dirty="0"/>
        </a:p>
      </dsp:txBody>
      <dsp:txXfrm>
        <a:off x="3660" y="3501762"/>
        <a:ext cx="1638964" cy="819482"/>
      </dsp:txXfrm>
    </dsp:sp>
    <dsp:sp modelId="{18E1CE18-AC84-4447-94D8-656F4F1F8E84}">
      <dsp:nvSpPr>
        <dsp:cNvPr id="0" name=""/>
        <dsp:cNvSpPr/>
      </dsp:nvSpPr>
      <dsp:spPr>
        <a:xfrm>
          <a:off x="1986808" y="3501762"/>
          <a:ext cx="1638964" cy="819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Assets</a:t>
          </a:r>
          <a:endParaRPr lang="ru-KZ" sz="2200" kern="1200" dirty="0"/>
        </a:p>
      </dsp:txBody>
      <dsp:txXfrm>
        <a:off x="1986808" y="3501762"/>
        <a:ext cx="1638964" cy="819482"/>
      </dsp:txXfrm>
    </dsp:sp>
    <dsp:sp modelId="{BF9F37A1-B5E0-4B23-B232-0A1F9F92C8BA}">
      <dsp:nvSpPr>
        <dsp:cNvPr id="0" name=""/>
        <dsp:cNvSpPr/>
      </dsp:nvSpPr>
      <dsp:spPr>
        <a:xfrm>
          <a:off x="3969955" y="3501762"/>
          <a:ext cx="1638964" cy="819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HR</a:t>
          </a:r>
          <a:endParaRPr lang="ru-KZ" sz="2200" kern="1200" dirty="0"/>
        </a:p>
      </dsp:txBody>
      <dsp:txXfrm>
        <a:off x="3969955" y="3501762"/>
        <a:ext cx="1638964" cy="819482"/>
      </dsp:txXfrm>
    </dsp:sp>
    <dsp:sp modelId="{DE8A6601-9329-4A53-9C8C-03A11297AF5B}">
      <dsp:nvSpPr>
        <dsp:cNvPr id="0" name=""/>
        <dsp:cNvSpPr/>
      </dsp:nvSpPr>
      <dsp:spPr>
        <a:xfrm>
          <a:off x="5953103" y="3501762"/>
          <a:ext cx="1638964" cy="819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Tracking</a:t>
          </a:r>
          <a:endParaRPr lang="ru-KZ" sz="2200" kern="1200" dirty="0"/>
        </a:p>
      </dsp:txBody>
      <dsp:txXfrm>
        <a:off x="5953103" y="3501762"/>
        <a:ext cx="1638964" cy="819482"/>
      </dsp:txXfrm>
    </dsp:sp>
    <dsp:sp modelId="{36183677-E29A-4FDD-A1A4-C2F092ABE1E3}">
      <dsp:nvSpPr>
        <dsp:cNvPr id="0" name=""/>
        <dsp:cNvSpPr/>
      </dsp:nvSpPr>
      <dsp:spPr>
        <a:xfrm>
          <a:off x="7936250" y="3501762"/>
          <a:ext cx="1638964" cy="819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IoT</a:t>
          </a:r>
          <a:endParaRPr lang="ru-KZ" sz="2200" kern="1200" dirty="0"/>
        </a:p>
      </dsp:txBody>
      <dsp:txXfrm>
        <a:off x="7936250" y="3501762"/>
        <a:ext cx="1638964" cy="819482"/>
      </dsp:txXfrm>
    </dsp:sp>
    <dsp:sp modelId="{34526154-B6BF-48C1-8861-3316E23E6901}">
      <dsp:nvSpPr>
        <dsp:cNvPr id="0" name=""/>
        <dsp:cNvSpPr/>
      </dsp:nvSpPr>
      <dsp:spPr>
        <a:xfrm>
          <a:off x="9919398" y="3501762"/>
          <a:ext cx="1638964" cy="819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Workflow</a:t>
          </a:r>
          <a:endParaRPr lang="ru-KZ" sz="2200" kern="1200" dirty="0"/>
        </a:p>
      </dsp:txBody>
      <dsp:txXfrm>
        <a:off x="9919398" y="3501762"/>
        <a:ext cx="1638964" cy="819482"/>
      </dsp:txXfrm>
    </dsp:sp>
    <dsp:sp modelId="{2AA4043F-C556-415B-B9DA-BD0CB908E04D}">
      <dsp:nvSpPr>
        <dsp:cNvPr id="0" name=""/>
        <dsp:cNvSpPr/>
      </dsp:nvSpPr>
      <dsp:spPr>
        <a:xfrm>
          <a:off x="3969955" y="2338097"/>
          <a:ext cx="1638964" cy="819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Keycloak</a:t>
          </a:r>
          <a:endParaRPr lang="ru-KZ" sz="2200" kern="1200" dirty="0"/>
        </a:p>
      </dsp:txBody>
      <dsp:txXfrm>
        <a:off x="3969955" y="2338097"/>
        <a:ext cx="1638964" cy="819482"/>
      </dsp:txXfrm>
    </dsp:sp>
    <dsp:sp modelId="{FC099FFD-8645-45F3-BDAA-ADD9CFB55299}">
      <dsp:nvSpPr>
        <dsp:cNvPr id="0" name=""/>
        <dsp:cNvSpPr/>
      </dsp:nvSpPr>
      <dsp:spPr>
        <a:xfrm>
          <a:off x="5953103" y="2338097"/>
          <a:ext cx="1638964" cy="819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Jasper Report Server</a:t>
          </a:r>
          <a:endParaRPr lang="ru-KZ" sz="2200" kern="1200" dirty="0"/>
        </a:p>
      </dsp:txBody>
      <dsp:txXfrm>
        <a:off x="5953103" y="2338097"/>
        <a:ext cx="1638964" cy="8194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9C318-0C90-4FD4-8F24-D188122A9EC9}">
      <dsp:nvSpPr>
        <dsp:cNvPr id="0" name=""/>
        <dsp:cNvSpPr/>
      </dsp:nvSpPr>
      <dsp:spPr>
        <a:xfrm>
          <a:off x="971550" y="1785"/>
          <a:ext cx="2631281" cy="1578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Inspections and Measurements</a:t>
          </a:r>
          <a:endParaRPr lang="ru-KZ" sz="2700" kern="1200" dirty="0"/>
        </a:p>
      </dsp:txBody>
      <dsp:txXfrm>
        <a:off x="971550" y="1785"/>
        <a:ext cx="2631281" cy="1578768"/>
      </dsp:txXfrm>
    </dsp:sp>
    <dsp:sp modelId="{800682D7-E681-4FC3-9C14-8714E15EAB24}">
      <dsp:nvSpPr>
        <dsp:cNvPr id="0" name=""/>
        <dsp:cNvSpPr/>
      </dsp:nvSpPr>
      <dsp:spPr>
        <a:xfrm>
          <a:off x="3865959" y="1785"/>
          <a:ext cx="2631281" cy="1578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Maintenance Request</a:t>
          </a:r>
          <a:endParaRPr lang="ru-KZ" sz="2700" kern="1200" dirty="0"/>
        </a:p>
      </dsp:txBody>
      <dsp:txXfrm>
        <a:off x="3865959" y="1785"/>
        <a:ext cx="2631281" cy="1578768"/>
      </dsp:txXfrm>
    </dsp:sp>
    <dsp:sp modelId="{36A13AC8-4E45-466E-972E-17B6F361B2BF}">
      <dsp:nvSpPr>
        <dsp:cNvPr id="0" name=""/>
        <dsp:cNvSpPr/>
      </dsp:nvSpPr>
      <dsp:spPr>
        <a:xfrm>
          <a:off x="6760368" y="1785"/>
          <a:ext cx="2631281" cy="1578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Work-Order / Work in Progress</a:t>
          </a:r>
          <a:endParaRPr lang="ru-KZ" sz="2700" kern="1200" dirty="0"/>
        </a:p>
      </dsp:txBody>
      <dsp:txXfrm>
        <a:off x="6760368" y="1785"/>
        <a:ext cx="2631281" cy="1578768"/>
      </dsp:txXfrm>
    </dsp:sp>
    <dsp:sp modelId="{0CB53F1A-EF76-4002-9BB1-89EB45CC9031}">
      <dsp:nvSpPr>
        <dsp:cNvPr id="0" name=""/>
        <dsp:cNvSpPr/>
      </dsp:nvSpPr>
      <dsp:spPr>
        <a:xfrm>
          <a:off x="971550" y="1843682"/>
          <a:ext cx="2631281" cy="1578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Dashboards / Reports on Works</a:t>
          </a:r>
          <a:endParaRPr lang="ru-KZ" sz="2700" kern="1200" dirty="0"/>
        </a:p>
      </dsp:txBody>
      <dsp:txXfrm>
        <a:off x="971550" y="1843682"/>
        <a:ext cx="2631281" cy="1578768"/>
      </dsp:txXfrm>
    </dsp:sp>
    <dsp:sp modelId="{02F1DCE5-9079-400B-8A98-83A51472FFD5}">
      <dsp:nvSpPr>
        <dsp:cNvPr id="0" name=""/>
        <dsp:cNvSpPr/>
      </dsp:nvSpPr>
      <dsp:spPr>
        <a:xfrm>
          <a:off x="3865959" y="1843682"/>
          <a:ext cx="2631281" cy="1578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Equipment parameters (process and production)</a:t>
          </a:r>
          <a:endParaRPr lang="ru-KZ" sz="2700" kern="1200" dirty="0"/>
        </a:p>
      </dsp:txBody>
      <dsp:txXfrm>
        <a:off x="3865959" y="1843682"/>
        <a:ext cx="2631281" cy="1578768"/>
      </dsp:txXfrm>
    </dsp:sp>
    <dsp:sp modelId="{E40F410E-E170-4B7D-A81B-C09ED745B39C}">
      <dsp:nvSpPr>
        <dsp:cNvPr id="0" name=""/>
        <dsp:cNvSpPr/>
      </dsp:nvSpPr>
      <dsp:spPr>
        <a:xfrm>
          <a:off x="6760368" y="1843682"/>
          <a:ext cx="2631281" cy="1578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Equipment information</a:t>
          </a:r>
          <a:endParaRPr lang="ru-KZ" sz="2700" kern="1200" dirty="0"/>
        </a:p>
      </dsp:txBody>
      <dsp:txXfrm>
        <a:off x="6760368" y="1843682"/>
        <a:ext cx="2631281" cy="157876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F2CEA-7843-499B-8819-4B3A94C15A07}">
      <dsp:nvSpPr>
        <dsp:cNvPr id="0" name=""/>
        <dsp:cNvSpPr/>
      </dsp:nvSpPr>
      <dsp:spPr>
        <a:xfrm>
          <a:off x="6995200" y="2074002"/>
          <a:ext cx="256913" cy="2003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928"/>
              </a:lnTo>
              <a:lnTo>
                <a:pt x="256913" y="200392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32AE3C-353A-450F-8070-86C9B068F16C}">
      <dsp:nvSpPr>
        <dsp:cNvPr id="0" name=""/>
        <dsp:cNvSpPr/>
      </dsp:nvSpPr>
      <dsp:spPr>
        <a:xfrm>
          <a:off x="6995200" y="2074002"/>
          <a:ext cx="256913" cy="787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869"/>
              </a:lnTo>
              <a:lnTo>
                <a:pt x="256913" y="78786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E05BB-AC5D-47AE-97BF-D9307F927BD6}">
      <dsp:nvSpPr>
        <dsp:cNvPr id="0" name=""/>
        <dsp:cNvSpPr/>
      </dsp:nvSpPr>
      <dsp:spPr>
        <a:xfrm>
          <a:off x="5607865" y="857943"/>
          <a:ext cx="2072438" cy="359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839"/>
              </a:lnTo>
              <a:lnTo>
                <a:pt x="2072438" y="179839"/>
              </a:lnTo>
              <a:lnTo>
                <a:pt x="2072438" y="35967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93497-CBF0-4E48-A223-6ACF721C90FE}">
      <dsp:nvSpPr>
        <dsp:cNvPr id="0" name=""/>
        <dsp:cNvSpPr/>
      </dsp:nvSpPr>
      <dsp:spPr>
        <a:xfrm>
          <a:off x="5562145" y="857943"/>
          <a:ext cx="91440" cy="3596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67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7C042-2108-477E-9788-1C003A4D36CD}">
      <dsp:nvSpPr>
        <dsp:cNvPr id="0" name=""/>
        <dsp:cNvSpPr/>
      </dsp:nvSpPr>
      <dsp:spPr>
        <a:xfrm>
          <a:off x="2850322" y="2074002"/>
          <a:ext cx="256913" cy="2003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928"/>
              </a:lnTo>
              <a:lnTo>
                <a:pt x="256913" y="200392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C0D63-409B-46EE-BE55-422326BF8863}">
      <dsp:nvSpPr>
        <dsp:cNvPr id="0" name=""/>
        <dsp:cNvSpPr/>
      </dsp:nvSpPr>
      <dsp:spPr>
        <a:xfrm>
          <a:off x="2850322" y="2074002"/>
          <a:ext cx="256913" cy="787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869"/>
              </a:lnTo>
              <a:lnTo>
                <a:pt x="256913" y="78786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7E1D3-0809-4B26-B7EF-6B2F649D5743}">
      <dsp:nvSpPr>
        <dsp:cNvPr id="0" name=""/>
        <dsp:cNvSpPr/>
      </dsp:nvSpPr>
      <dsp:spPr>
        <a:xfrm>
          <a:off x="3535426" y="857943"/>
          <a:ext cx="2072438" cy="359679"/>
        </a:xfrm>
        <a:custGeom>
          <a:avLst/>
          <a:gdLst/>
          <a:ahLst/>
          <a:cxnLst/>
          <a:rect l="0" t="0" r="0" b="0"/>
          <a:pathLst>
            <a:path>
              <a:moveTo>
                <a:pt x="2072438" y="0"/>
              </a:moveTo>
              <a:lnTo>
                <a:pt x="2072438" y="179839"/>
              </a:lnTo>
              <a:lnTo>
                <a:pt x="0" y="179839"/>
              </a:lnTo>
              <a:lnTo>
                <a:pt x="0" y="35967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C8A48-8882-484A-8B16-354579E0617A}">
      <dsp:nvSpPr>
        <dsp:cNvPr id="0" name=""/>
        <dsp:cNvSpPr/>
      </dsp:nvSpPr>
      <dsp:spPr>
        <a:xfrm>
          <a:off x="4751485" y="1563"/>
          <a:ext cx="1712759" cy="856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Tracking</a:t>
          </a:r>
          <a:endParaRPr lang="ru-KZ" sz="2200" kern="1200" dirty="0"/>
        </a:p>
      </dsp:txBody>
      <dsp:txXfrm>
        <a:off x="4751485" y="1563"/>
        <a:ext cx="1712759" cy="856379"/>
      </dsp:txXfrm>
    </dsp:sp>
    <dsp:sp modelId="{C2544F15-03CF-497C-9D69-12F17ABCC294}">
      <dsp:nvSpPr>
        <dsp:cNvPr id="0" name=""/>
        <dsp:cNvSpPr/>
      </dsp:nvSpPr>
      <dsp:spPr>
        <a:xfrm>
          <a:off x="2679046" y="1217622"/>
          <a:ext cx="1712759" cy="856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Routes</a:t>
          </a:r>
          <a:endParaRPr lang="ru-KZ" sz="2200" kern="1200" dirty="0"/>
        </a:p>
      </dsp:txBody>
      <dsp:txXfrm>
        <a:off x="2679046" y="1217622"/>
        <a:ext cx="1712759" cy="856379"/>
      </dsp:txXfrm>
    </dsp:sp>
    <dsp:sp modelId="{43B78AF5-55FB-4E84-8758-F97BB30BAC23}">
      <dsp:nvSpPr>
        <dsp:cNvPr id="0" name=""/>
        <dsp:cNvSpPr/>
      </dsp:nvSpPr>
      <dsp:spPr>
        <a:xfrm>
          <a:off x="3107236" y="2433681"/>
          <a:ext cx="1712759" cy="856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Nodes</a:t>
          </a:r>
          <a:endParaRPr lang="ru-KZ" sz="2200" kern="1200" dirty="0"/>
        </a:p>
      </dsp:txBody>
      <dsp:txXfrm>
        <a:off x="3107236" y="2433681"/>
        <a:ext cx="1712759" cy="856379"/>
      </dsp:txXfrm>
    </dsp:sp>
    <dsp:sp modelId="{37FC58A3-E331-43D4-B8C2-9CD1F43CED27}">
      <dsp:nvSpPr>
        <dsp:cNvPr id="0" name=""/>
        <dsp:cNvSpPr/>
      </dsp:nvSpPr>
      <dsp:spPr>
        <a:xfrm>
          <a:off x="3107236" y="3649740"/>
          <a:ext cx="1712759" cy="856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Links</a:t>
          </a:r>
          <a:endParaRPr lang="ru-KZ" sz="2200" kern="1200" dirty="0"/>
        </a:p>
      </dsp:txBody>
      <dsp:txXfrm>
        <a:off x="3107236" y="3649740"/>
        <a:ext cx="1712759" cy="856379"/>
      </dsp:txXfrm>
    </dsp:sp>
    <dsp:sp modelId="{8C5980A0-DBDD-4E45-961F-4A0B1FDB4251}">
      <dsp:nvSpPr>
        <dsp:cNvPr id="0" name=""/>
        <dsp:cNvSpPr/>
      </dsp:nvSpPr>
      <dsp:spPr>
        <a:xfrm>
          <a:off x="4751485" y="1217622"/>
          <a:ext cx="1712759" cy="856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Composite Vehicles</a:t>
          </a:r>
          <a:endParaRPr lang="ru-KZ" sz="2200" kern="1200" dirty="0"/>
        </a:p>
      </dsp:txBody>
      <dsp:txXfrm>
        <a:off x="4751485" y="1217622"/>
        <a:ext cx="1712759" cy="856379"/>
      </dsp:txXfrm>
    </dsp:sp>
    <dsp:sp modelId="{146C91B1-E158-429F-B66D-AD80031A1D16}">
      <dsp:nvSpPr>
        <dsp:cNvPr id="0" name=""/>
        <dsp:cNvSpPr/>
      </dsp:nvSpPr>
      <dsp:spPr>
        <a:xfrm>
          <a:off x="6823924" y="1217622"/>
          <a:ext cx="1712759" cy="856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Object Tracking</a:t>
          </a:r>
          <a:endParaRPr lang="ru-KZ" sz="2200" kern="1200" dirty="0"/>
        </a:p>
      </dsp:txBody>
      <dsp:txXfrm>
        <a:off x="6823924" y="1217622"/>
        <a:ext cx="1712759" cy="856379"/>
      </dsp:txXfrm>
    </dsp:sp>
    <dsp:sp modelId="{A97B5823-8BD2-42A0-A030-5DAAED7992F6}">
      <dsp:nvSpPr>
        <dsp:cNvPr id="0" name=""/>
        <dsp:cNvSpPr/>
      </dsp:nvSpPr>
      <dsp:spPr>
        <a:xfrm>
          <a:off x="7252113" y="2433681"/>
          <a:ext cx="1712759" cy="856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Object Content Tracking</a:t>
          </a:r>
          <a:endParaRPr lang="ru-KZ" sz="2200" kern="1200" dirty="0"/>
        </a:p>
      </dsp:txBody>
      <dsp:txXfrm>
        <a:off x="7252113" y="2433681"/>
        <a:ext cx="1712759" cy="856379"/>
      </dsp:txXfrm>
    </dsp:sp>
    <dsp:sp modelId="{B6A83BF8-BF7F-4478-8AA8-36C25C6D820B}">
      <dsp:nvSpPr>
        <dsp:cNvPr id="0" name=""/>
        <dsp:cNvSpPr/>
      </dsp:nvSpPr>
      <dsp:spPr>
        <a:xfrm>
          <a:off x="7252113" y="3649740"/>
          <a:ext cx="1712759" cy="856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Registry</a:t>
          </a:r>
          <a:endParaRPr lang="ru-KZ" sz="2200" kern="1200" dirty="0"/>
        </a:p>
      </dsp:txBody>
      <dsp:txXfrm>
        <a:off x="7252113" y="3649740"/>
        <a:ext cx="1712759" cy="85637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8481D-34DC-40E1-B402-76A92EEFA0EF}">
      <dsp:nvSpPr>
        <dsp:cNvPr id="0" name=""/>
        <dsp:cNvSpPr/>
      </dsp:nvSpPr>
      <dsp:spPr>
        <a:xfrm>
          <a:off x="6026487" y="1494687"/>
          <a:ext cx="185011" cy="3194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4539"/>
              </a:lnTo>
              <a:lnTo>
                <a:pt x="185011" y="319453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3ABB0-5BC4-4BD9-9E0F-058BEC3328DE}">
      <dsp:nvSpPr>
        <dsp:cNvPr id="0" name=""/>
        <dsp:cNvSpPr/>
      </dsp:nvSpPr>
      <dsp:spPr>
        <a:xfrm>
          <a:off x="6026487" y="1494687"/>
          <a:ext cx="185011" cy="2318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8816"/>
              </a:lnTo>
              <a:lnTo>
                <a:pt x="185011" y="23188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9B61C-7577-472F-B685-0073820FEA0C}">
      <dsp:nvSpPr>
        <dsp:cNvPr id="0" name=""/>
        <dsp:cNvSpPr/>
      </dsp:nvSpPr>
      <dsp:spPr>
        <a:xfrm>
          <a:off x="6026487" y="1494687"/>
          <a:ext cx="185011" cy="1443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3093"/>
              </a:lnTo>
              <a:lnTo>
                <a:pt x="185011" y="14430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A10FF-B8A0-4149-B921-8E263278B660}">
      <dsp:nvSpPr>
        <dsp:cNvPr id="0" name=""/>
        <dsp:cNvSpPr/>
      </dsp:nvSpPr>
      <dsp:spPr>
        <a:xfrm>
          <a:off x="6026487" y="1494687"/>
          <a:ext cx="185011" cy="567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370"/>
              </a:lnTo>
              <a:lnTo>
                <a:pt x="185011" y="56737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19BD2-84AC-44F2-8A9B-0B9DF5F74F6C}">
      <dsp:nvSpPr>
        <dsp:cNvPr id="0" name=""/>
        <dsp:cNvSpPr/>
      </dsp:nvSpPr>
      <dsp:spPr>
        <a:xfrm>
          <a:off x="5027423" y="618964"/>
          <a:ext cx="1492429" cy="259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08"/>
              </a:lnTo>
              <a:lnTo>
                <a:pt x="1492429" y="129508"/>
              </a:lnTo>
              <a:lnTo>
                <a:pt x="1492429" y="2590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05774-1944-409A-8512-078C757E32DC}">
      <dsp:nvSpPr>
        <dsp:cNvPr id="0" name=""/>
        <dsp:cNvSpPr/>
      </dsp:nvSpPr>
      <dsp:spPr>
        <a:xfrm>
          <a:off x="4534058" y="1494687"/>
          <a:ext cx="185011" cy="2318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8816"/>
              </a:lnTo>
              <a:lnTo>
                <a:pt x="185011" y="23188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B93FD4-FE16-4463-9322-86F2D125E1B6}">
      <dsp:nvSpPr>
        <dsp:cNvPr id="0" name=""/>
        <dsp:cNvSpPr/>
      </dsp:nvSpPr>
      <dsp:spPr>
        <a:xfrm>
          <a:off x="4534058" y="1494687"/>
          <a:ext cx="185011" cy="1443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3093"/>
              </a:lnTo>
              <a:lnTo>
                <a:pt x="185011" y="14430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A1E35-44AA-44F1-B236-599862CC63AE}">
      <dsp:nvSpPr>
        <dsp:cNvPr id="0" name=""/>
        <dsp:cNvSpPr/>
      </dsp:nvSpPr>
      <dsp:spPr>
        <a:xfrm>
          <a:off x="4534058" y="1494687"/>
          <a:ext cx="185011" cy="567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370"/>
              </a:lnTo>
              <a:lnTo>
                <a:pt x="185011" y="56737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010495-E84A-413E-861D-8B7C9265A8BD}">
      <dsp:nvSpPr>
        <dsp:cNvPr id="0" name=""/>
        <dsp:cNvSpPr/>
      </dsp:nvSpPr>
      <dsp:spPr>
        <a:xfrm>
          <a:off x="4981703" y="618964"/>
          <a:ext cx="91440" cy="2590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90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831E8-84B1-49D4-89A1-75AC00DBEFD0}">
      <dsp:nvSpPr>
        <dsp:cNvPr id="0" name=""/>
        <dsp:cNvSpPr/>
      </dsp:nvSpPr>
      <dsp:spPr>
        <a:xfrm>
          <a:off x="3041628" y="1494687"/>
          <a:ext cx="185011" cy="2318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8816"/>
              </a:lnTo>
              <a:lnTo>
                <a:pt x="185011" y="23188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EC940-AD19-4179-8CAF-B550913F44CF}">
      <dsp:nvSpPr>
        <dsp:cNvPr id="0" name=""/>
        <dsp:cNvSpPr/>
      </dsp:nvSpPr>
      <dsp:spPr>
        <a:xfrm>
          <a:off x="3041628" y="1494687"/>
          <a:ext cx="185011" cy="1443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3093"/>
              </a:lnTo>
              <a:lnTo>
                <a:pt x="185011" y="14430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D09AD-E274-479D-923B-3B98BB98D0DA}">
      <dsp:nvSpPr>
        <dsp:cNvPr id="0" name=""/>
        <dsp:cNvSpPr/>
      </dsp:nvSpPr>
      <dsp:spPr>
        <a:xfrm>
          <a:off x="3041628" y="1494687"/>
          <a:ext cx="185011" cy="567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370"/>
              </a:lnTo>
              <a:lnTo>
                <a:pt x="185011" y="56737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5E0D21-5391-4EC0-8808-CBC3B1109947}">
      <dsp:nvSpPr>
        <dsp:cNvPr id="0" name=""/>
        <dsp:cNvSpPr/>
      </dsp:nvSpPr>
      <dsp:spPr>
        <a:xfrm>
          <a:off x="3534993" y="618964"/>
          <a:ext cx="1492429" cy="259016"/>
        </a:xfrm>
        <a:custGeom>
          <a:avLst/>
          <a:gdLst/>
          <a:ahLst/>
          <a:cxnLst/>
          <a:rect l="0" t="0" r="0" b="0"/>
          <a:pathLst>
            <a:path>
              <a:moveTo>
                <a:pt x="1492429" y="0"/>
              </a:moveTo>
              <a:lnTo>
                <a:pt x="1492429" y="129508"/>
              </a:lnTo>
              <a:lnTo>
                <a:pt x="0" y="129508"/>
              </a:lnTo>
              <a:lnTo>
                <a:pt x="0" y="2590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FE7DE-4143-4BD1-8157-D0C11C3D849D}">
      <dsp:nvSpPr>
        <dsp:cNvPr id="0" name=""/>
        <dsp:cNvSpPr/>
      </dsp:nvSpPr>
      <dsp:spPr>
        <a:xfrm>
          <a:off x="4410716" y="2257"/>
          <a:ext cx="1233413" cy="61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IOT</a:t>
          </a:r>
          <a:endParaRPr lang="ru-KZ" sz="1700" kern="1200" dirty="0"/>
        </a:p>
      </dsp:txBody>
      <dsp:txXfrm>
        <a:off x="4410716" y="2257"/>
        <a:ext cx="1233413" cy="616706"/>
      </dsp:txXfrm>
    </dsp:sp>
    <dsp:sp modelId="{244ED72C-7692-4FE8-BD55-456F1EE19AE0}">
      <dsp:nvSpPr>
        <dsp:cNvPr id="0" name=""/>
        <dsp:cNvSpPr/>
      </dsp:nvSpPr>
      <dsp:spPr>
        <a:xfrm>
          <a:off x="2918286" y="877980"/>
          <a:ext cx="1233413" cy="61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Controllers</a:t>
          </a:r>
          <a:endParaRPr lang="ru-KZ" sz="1700" kern="1200" dirty="0"/>
        </a:p>
      </dsp:txBody>
      <dsp:txXfrm>
        <a:off x="2918286" y="877980"/>
        <a:ext cx="1233413" cy="616706"/>
      </dsp:txXfrm>
    </dsp:sp>
    <dsp:sp modelId="{DBD2BF58-5D07-4F58-BB49-4DA702019BCB}">
      <dsp:nvSpPr>
        <dsp:cNvPr id="0" name=""/>
        <dsp:cNvSpPr/>
      </dsp:nvSpPr>
      <dsp:spPr>
        <a:xfrm>
          <a:off x="3226640" y="1753704"/>
          <a:ext cx="1233413" cy="61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Sensors</a:t>
          </a:r>
          <a:endParaRPr lang="ru-KZ" sz="1700" kern="1200" dirty="0"/>
        </a:p>
      </dsp:txBody>
      <dsp:txXfrm>
        <a:off x="3226640" y="1753704"/>
        <a:ext cx="1233413" cy="616706"/>
      </dsp:txXfrm>
    </dsp:sp>
    <dsp:sp modelId="{253FAE7F-96D5-4ABC-84B5-8C1BCF84D6D4}">
      <dsp:nvSpPr>
        <dsp:cNvPr id="0" name=""/>
        <dsp:cNvSpPr/>
      </dsp:nvSpPr>
      <dsp:spPr>
        <a:xfrm>
          <a:off x="3226640" y="2629427"/>
          <a:ext cx="1233413" cy="61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Actuators</a:t>
          </a:r>
          <a:endParaRPr lang="ru-KZ" sz="1700" kern="1200" dirty="0"/>
        </a:p>
      </dsp:txBody>
      <dsp:txXfrm>
        <a:off x="3226640" y="2629427"/>
        <a:ext cx="1233413" cy="616706"/>
      </dsp:txXfrm>
    </dsp:sp>
    <dsp:sp modelId="{BA0BF594-004E-4B40-8009-47E264866F1E}">
      <dsp:nvSpPr>
        <dsp:cNvPr id="0" name=""/>
        <dsp:cNvSpPr/>
      </dsp:nvSpPr>
      <dsp:spPr>
        <a:xfrm>
          <a:off x="3226640" y="3505150"/>
          <a:ext cx="1233413" cy="61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Status Journal</a:t>
          </a:r>
          <a:endParaRPr lang="ru-KZ" sz="1700" kern="1200" dirty="0"/>
        </a:p>
      </dsp:txBody>
      <dsp:txXfrm>
        <a:off x="3226640" y="3505150"/>
        <a:ext cx="1233413" cy="616706"/>
      </dsp:txXfrm>
    </dsp:sp>
    <dsp:sp modelId="{E2CCDD69-4161-4203-8F8D-FFF80EE7A6DD}">
      <dsp:nvSpPr>
        <dsp:cNvPr id="0" name=""/>
        <dsp:cNvSpPr/>
      </dsp:nvSpPr>
      <dsp:spPr>
        <a:xfrm>
          <a:off x="4410716" y="877980"/>
          <a:ext cx="1233413" cy="61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Transport</a:t>
          </a:r>
          <a:endParaRPr lang="ru-KZ" sz="1700" kern="1200" dirty="0"/>
        </a:p>
      </dsp:txBody>
      <dsp:txXfrm>
        <a:off x="4410716" y="877980"/>
        <a:ext cx="1233413" cy="616706"/>
      </dsp:txXfrm>
    </dsp:sp>
    <dsp:sp modelId="{A78BB1E1-9247-4DCC-829F-6BE76090F44C}">
      <dsp:nvSpPr>
        <dsp:cNvPr id="0" name=""/>
        <dsp:cNvSpPr/>
      </dsp:nvSpPr>
      <dsp:spPr>
        <a:xfrm>
          <a:off x="4719070" y="1753704"/>
          <a:ext cx="1233413" cy="61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MQTT</a:t>
          </a:r>
          <a:endParaRPr lang="ru-KZ" sz="1700" kern="1200" dirty="0"/>
        </a:p>
      </dsp:txBody>
      <dsp:txXfrm>
        <a:off x="4719070" y="1753704"/>
        <a:ext cx="1233413" cy="616706"/>
      </dsp:txXfrm>
    </dsp:sp>
    <dsp:sp modelId="{737CE348-03FC-46E2-88B3-CF12FEF619FE}">
      <dsp:nvSpPr>
        <dsp:cNvPr id="0" name=""/>
        <dsp:cNvSpPr/>
      </dsp:nvSpPr>
      <dsp:spPr>
        <a:xfrm>
          <a:off x="4719070" y="2629427"/>
          <a:ext cx="1233413" cy="61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RabbitMQ</a:t>
          </a:r>
          <a:endParaRPr lang="ru-KZ" sz="1700" kern="1200" dirty="0"/>
        </a:p>
      </dsp:txBody>
      <dsp:txXfrm>
        <a:off x="4719070" y="2629427"/>
        <a:ext cx="1233413" cy="616706"/>
      </dsp:txXfrm>
    </dsp:sp>
    <dsp:sp modelId="{BE5BF80C-D28A-4EF6-B867-2213D205AE97}">
      <dsp:nvSpPr>
        <dsp:cNvPr id="0" name=""/>
        <dsp:cNvSpPr/>
      </dsp:nvSpPr>
      <dsp:spPr>
        <a:xfrm>
          <a:off x="4719070" y="3505150"/>
          <a:ext cx="1233413" cy="61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RX</a:t>
          </a:r>
          <a:endParaRPr lang="ru-KZ" sz="1700" kern="1200" dirty="0"/>
        </a:p>
      </dsp:txBody>
      <dsp:txXfrm>
        <a:off x="4719070" y="3505150"/>
        <a:ext cx="1233413" cy="616706"/>
      </dsp:txXfrm>
    </dsp:sp>
    <dsp:sp modelId="{B2F80064-3DB7-4568-8843-FC24FFA2C246}">
      <dsp:nvSpPr>
        <dsp:cNvPr id="0" name=""/>
        <dsp:cNvSpPr/>
      </dsp:nvSpPr>
      <dsp:spPr>
        <a:xfrm>
          <a:off x="5903146" y="877980"/>
          <a:ext cx="1233413" cy="61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Equipment</a:t>
          </a:r>
          <a:endParaRPr lang="ru-KZ" sz="1700" kern="1200" dirty="0"/>
        </a:p>
      </dsp:txBody>
      <dsp:txXfrm>
        <a:off x="5903146" y="877980"/>
        <a:ext cx="1233413" cy="616706"/>
      </dsp:txXfrm>
    </dsp:sp>
    <dsp:sp modelId="{8B5BBFF7-59CC-4E9F-9EB2-E5C0D4DB35EA}">
      <dsp:nvSpPr>
        <dsp:cNvPr id="0" name=""/>
        <dsp:cNvSpPr/>
      </dsp:nvSpPr>
      <dsp:spPr>
        <a:xfrm>
          <a:off x="6211499" y="1753704"/>
          <a:ext cx="1233413" cy="61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RFID Readers</a:t>
          </a:r>
          <a:endParaRPr lang="ru-KZ" sz="1700" kern="1200" dirty="0"/>
        </a:p>
      </dsp:txBody>
      <dsp:txXfrm>
        <a:off x="6211499" y="1753704"/>
        <a:ext cx="1233413" cy="616706"/>
      </dsp:txXfrm>
    </dsp:sp>
    <dsp:sp modelId="{F0611514-3EC5-4D00-9A5B-0653DB9B9CDE}">
      <dsp:nvSpPr>
        <dsp:cNvPr id="0" name=""/>
        <dsp:cNvSpPr/>
      </dsp:nvSpPr>
      <dsp:spPr>
        <a:xfrm>
          <a:off x="6211499" y="2629427"/>
          <a:ext cx="1233413" cy="61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Optical Identifications</a:t>
          </a:r>
          <a:endParaRPr lang="ru-KZ" sz="1700" kern="1200" dirty="0"/>
        </a:p>
      </dsp:txBody>
      <dsp:txXfrm>
        <a:off x="6211499" y="2629427"/>
        <a:ext cx="1233413" cy="616706"/>
      </dsp:txXfrm>
    </dsp:sp>
    <dsp:sp modelId="{DA68E983-87B0-44EC-B47C-572701D05E0E}">
      <dsp:nvSpPr>
        <dsp:cNvPr id="0" name=""/>
        <dsp:cNvSpPr/>
      </dsp:nvSpPr>
      <dsp:spPr>
        <a:xfrm>
          <a:off x="6211499" y="3505150"/>
          <a:ext cx="1233413" cy="61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GPS Trackers</a:t>
          </a:r>
          <a:endParaRPr lang="ru-KZ" sz="1700" kern="1200" dirty="0"/>
        </a:p>
      </dsp:txBody>
      <dsp:txXfrm>
        <a:off x="6211499" y="3505150"/>
        <a:ext cx="1233413" cy="616706"/>
      </dsp:txXfrm>
    </dsp:sp>
    <dsp:sp modelId="{152F699D-71F2-486B-96F1-2B487D3E966B}">
      <dsp:nvSpPr>
        <dsp:cNvPr id="0" name=""/>
        <dsp:cNvSpPr/>
      </dsp:nvSpPr>
      <dsp:spPr>
        <a:xfrm>
          <a:off x="6211499" y="4380873"/>
          <a:ext cx="1233413" cy="61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Through API</a:t>
          </a:r>
          <a:endParaRPr lang="ru-KZ" sz="1700" kern="1200" dirty="0"/>
        </a:p>
      </dsp:txBody>
      <dsp:txXfrm>
        <a:off x="6211499" y="4380873"/>
        <a:ext cx="1233413" cy="61670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16F79-AA7F-423F-93AE-B8E6964AAD6A}">
      <dsp:nvSpPr>
        <dsp:cNvPr id="0" name=""/>
        <dsp:cNvSpPr/>
      </dsp:nvSpPr>
      <dsp:spPr>
        <a:xfrm>
          <a:off x="5181600" y="2482804"/>
          <a:ext cx="4293605" cy="372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292"/>
              </a:lnTo>
              <a:lnTo>
                <a:pt x="4293605" y="186292"/>
              </a:lnTo>
              <a:lnTo>
                <a:pt x="4293605" y="37258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86511-7310-4E0E-B750-9C43487FF4DE}">
      <dsp:nvSpPr>
        <dsp:cNvPr id="0" name=""/>
        <dsp:cNvSpPr/>
      </dsp:nvSpPr>
      <dsp:spPr>
        <a:xfrm>
          <a:off x="5181600" y="2482804"/>
          <a:ext cx="2146802" cy="372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292"/>
              </a:lnTo>
              <a:lnTo>
                <a:pt x="2146802" y="186292"/>
              </a:lnTo>
              <a:lnTo>
                <a:pt x="2146802" y="37258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CC9B6-2760-4A76-BA11-6C28BC181C89}">
      <dsp:nvSpPr>
        <dsp:cNvPr id="0" name=""/>
        <dsp:cNvSpPr/>
      </dsp:nvSpPr>
      <dsp:spPr>
        <a:xfrm>
          <a:off x="5135880" y="2482804"/>
          <a:ext cx="91440" cy="372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58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4318D-0037-466F-AF95-DFE94F3118F2}">
      <dsp:nvSpPr>
        <dsp:cNvPr id="0" name=""/>
        <dsp:cNvSpPr/>
      </dsp:nvSpPr>
      <dsp:spPr>
        <a:xfrm>
          <a:off x="3034797" y="2482804"/>
          <a:ext cx="2146802" cy="372585"/>
        </a:xfrm>
        <a:custGeom>
          <a:avLst/>
          <a:gdLst/>
          <a:ahLst/>
          <a:cxnLst/>
          <a:rect l="0" t="0" r="0" b="0"/>
          <a:pathLst>
            <a:path>
              <a:moveTo>
                <a:pt x="2146802" y="0"/>
              </a:moveTo>
              <a:lnTo>
                <a:pt x="2146802" y="186292"/>
              </a:lnTo>
              <a:lnTo>
                <a:pt x="0" y="186292"/>
              </a:lnTo>
              <a:lnTo>
                <a:pt x="0" y="37258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BA75A-5203-442F-A7AB-D9BF5AF77593}">
      <dsp:nvSpPr>
        <dsp:cNvPr id="0" name=""/>
        <dsp:cNvSpPr/>
      </dsp:nvSpPr>
      <dsp:spPr>
        <a:xfrm>
          <a:off x="887994" y="2482804"/>
          <a:ext cx="4293605" cy="372585"/>
        </a:xfrm>
        <a:custGeom>
          <a:avLst/>
          <a:gdLst/>
          <a:ahLst/>
          <a:cxnLst/>
          <a:rect l="0" t="0" r="0" b="0"/>
          <a:pathLst>
            <a:path>
              <a:moveTo>
                <a:pt x="4293605" y="0"/>
              </a:moveTo>
              <a:lnTo>
                <a:pt x="4293605" y="186292"/>
              </a:lnTo>
              <a:lnTo>
                <a:pt x="0" y="186292"/>
              </a:lnTo>
              <a:lnTo>
                <a:pt x="0" y="37258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5AD2D-5B21-47F5-9B7E-A6C41339C34C}">
      <dsp:nvSpPr>
        <dsp:cNvPr id="0" name=""/>
        <dsp:cNvSpPr/>
      </dsp:nvSpPr>
      <dsp:spPr>
        <a:xfrm>
          <a:off x="4294491" y="1595695"/>
          <a:ext cx="1774217" cy="887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Workflow / Documents</a:t>
          </a:r>
          <a:endParaRPr lang="ru-KZ" sz="2100" kern="1200" dirty="0"/>
        </a:p>
      </dsp:txBody>
      <dsp:txXfrm>
        <a:off x="4294491" y="1595695"/>
        <a:ext cx="1774217" cy="887108"/>
      </dsp:txXfrm>
    </dsp:sp>
    <dsp:sp modelId="{052809C9-8BC8-498F-B354-400E77C490F5}">
      <dsp:nvSpPr>
        <dsp:cNvPr id="0" name=""/>
        <dsp:cNvSpPr/>
      </dsp:nvSpPr>
      <dsp:spPr>
        <a:xfrm>
          <a:off x="885" y="2855389"/>
          <a:ext cx="1774217" cy="887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Document Types</a:t>
          </a:r>
          <a:endParaRPr lang="ru-KZ" sz="2100" kern="1200" dirty="0"/>
        </a:p>
      </dsp:txBody>
      <dsp:txXfrm>
        <a:off x="885" y="2855389"/>
        <a:ext cx="1774217" cy="887108"/>
      </dsp:txXfrm>
    </dsp:sp>
    <dsp:sp modelId="{A6729622-D921-4D67-B685-6C501209A2EE}">
      <dsp:nvSpPr>
        <dsp:cNvPr id="0" name=""/>
        <dsp:cNvSpPr/>
      </dsp:nvSpPr>
      <dsp:spPr>
        <a:xfrm>
          <a:off x="2147688" y="2855389"/>
          <a:ext cx="1774217" cy="887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Workflow Types / Document Routes</a:t>
          </a:r>
          <a:endParaRPr lang="ru-KZ" sz="2100" kern="1200" dirty="0"/>
        </a:p>
      </dsp:txBody>
      <dsp:txXfrm>
        <a:off x="2147688" y="2855389"/>
        <a:ext cx="1774217" cy="887108"/>
      </dsp:txXfrm>
    </dsp:sp>
    <dsp:sp modelId="{DE9FB0EF-A9C7-42D1-9669-6CAC2AA5EDBD}">
      <dsp:nvSpPr>
        <dsp:cNvPr id="0" name=""/>
        <dsp:cNvSpPr/>
      </dsp:nvSpPr>
      <dsp:spPr>
        <a:xfrm>
          <a:off x="4294491" y="2855389"/>
          <a:ext cx="1774217" cy="887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Document Statuses</a:t>
          </a:r>
          <a:endParaRPr lang="ru-KZ" sz="2100" kern="1200" dirty="0"/>
        </a:p>
      </dsp:txBody>
      <dsp:txXfrm>
        <a:off x="4294491" y="2855389"/>
        <a:ext cx="1774217" cy="887108"/>
      </dsp:txXfrm>
    </dsp:sp>
    <dsp:sp modelId="{E55E66D0-6DA3-4285-B9F6-3C2B0563345B}">
      <dsp:nvSpPr>
        <dsp:cNvPr id="0" name=""/>
        <dsp:cNvSpPr/>
      </dsp:nvSpPr>
      <dsp:spPr>
        <a:xfrm>
          <a:off x="6441294" y="2855389"/>
          <a:ext cx="1774217" cy="887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Hybrid Document Storage</a:t>
          </a:r>
          <a:endParaRPr lang="ru-KZ" sz="2100" kern="1200" dirty="0"/>
        </a:p>
      </dsp:txBody>
      <dsp:txXfrm>
        <a:off x="6441294" y="2855389"/>
        <a:ext cx="1774217" cy="887108"/>
      </dsp:txXfrm>
    </dsp:sp>
    <dsp:sp modelId="{F1FFC666-B027-499A-93A3-88F6E6AC5E91}">
      <dsp:nvSpPr>
        <dsp:cNvPr id="0" name=""/>
        <dsp:cNvSpPr/>
      </dsp:nvSpPr>
      <dsp:spPr>
        <a:xfrm>
          <a:off x="8588097" y="2855389"/>
          <a:ext cx="1774217" cy="887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Registries</a:t>
          </a:r>
          <a:endParaRPr lang="ru-KZ" sz="2100" kern="1200" dirty="0"/>
        </a:p>
      </dsp:txBody>
      <dsp:txXfrm>
        <a:off x="8588097" y="2855389"/>
        <a:ext cx="1774217" cy="8871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D6A51-EDD4-49BC-BD18-63B163895B08}">
      <dsp:nvSpPr>
        <dsp:cNvPr id="0" name=""/>
        <dsp:cNvSpPr/>
      </dsp:nvSpPr>
      <dsp:spPr>
        <a:xfrm>
          <a:off x="1189" y="2398288"/>
          <a:ext cx="10360821" cy="1024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Linux</a:t>
          </a:r>
          <a:endParaRPr lang="ru-KZ" sz="4800" kern="1200" dirty="0"/>
        </a:p>
      </dsp:txBody>
      <dsp:txXfrm>
        <a:off x="31208" y="2428307"/>
        <a:ext cx="10300783" cy="964892"/>
      </dsp:txXfrm>
    </dsp:sp>
    <dsp:sp modelId="{F00B3B2B-1D7E-49F5-810D-1262D7BE70C9}">
      <dsp:nvSpPr>
        <dsp:cNvPr id="0" name=""/>
        <dsp:cNvSpPr/>
      </dsp:nvSpPr>
      <dsp:spPr>
        <a:xfrm>
          <a:off x="1189" y="1199653"/>
          <a:ext cx="6768009" cy="1024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Docker Swarm</a:t>
          </a:r>
          <a:endParaRPr lang="ru-KZ" sz="3500" kern="1200" dirty="0"/>
        </a:p>
      </dsp:txBody>
      <dsp:txXfrm>
        <a:off x="31208" y="1229672"/>
        <a:ext cx="6707971" cy="964892"/>
      </dsp:txXfrm>
    </dsp:sp>
    <dsp:sp modelId="{D198549B-1CD4-4842-98FE-464560E5F2BE}">
      <dsp:nvSpPr>
        <dsp:cNvPr id="0" name=""/>
        <dsp:cNvSpPr/>
      </dsp:nvSpPr>
      <dsp:spPr>
        <a:xfrm>
          <a:off x="1189" y="1017"/>
          <a:ext cx="3314402" cy="1024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Container</a:t>
          </a:r>
          <a:endParaRPr lang="ru-KZ" sz="3500" kern="1200" dirty="0"/>
        </a:p>
      </dsp:txBody>
      <dsp:txXfrm>
        <a:off x="31208" y="31036"/>
        <a:ext cx="3254364" cy="964892"/>
      </dsp:txXfrm>
    </dsp:sp>
    <dsp:sp modelId="{93C93AF9-62CB-4E35-83EE-C2655DDE6C12}">
      <dsp:nvSpPr>
        <dsp:cNvPr id="0" name=""/>
        <dsp:cNvSpPr/>
      </dsp:nvSpPr>
      <dsp:spPr>
        <a:xfrm>
          <a:off x="3454796" y="1017"/>
          <a:ext cx="3314402" cy="1024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Container</a:t>
          </a:r>
          <a:endParaRPr lang="ru-KZ" sz="3500" kern="1200" dirty="0"/>
        </a:p>
      </dsp:txBody>
      <dsp:txXfrm>
        <a:off x="3484815" y="31036"/>
        <a:ext cx="3254364" cy="964892"/>
      </dsp:txXfrm>
    </dsp:sp>
    <dsp:sp modelId="{7C822CEF-F206-4C51-88C3-404FFD58B82A}">
      <dsp:nvSpPr>
        <dsp:cNvPr id="0" name=""/>
        <dsp:cNvSpPr/>
      </dsp:nvSpPr>
      <dsp:spPr>
        <a:xfrm>
          <a:off x="7047608" y="1199653"/>
          <a:ext cx="3314402" cy="1024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MySQL/MS SQL</a:t>
          </a:r>
          <a:endParaRPr lang="ru-KZ" sz="3500" kern="1200" dirty="0"/>
        </a:p>
      </dsp:txBody>
      <dsp:txXfrm>
        <a:off x="7077627" y="1229672"/>
        <a:ext cx="3254364" cy="9648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5B11D-4955-4580-A0C3-06E45272FC4D}">
      <dsp:nvSpPr>
        <dsp:cNvPr id="0" name=""/>
        <dsp:cNvSpPr/>
      </dsp:nvSpPr>
      <dsp:spPr>
        <a:xfrm>
          <a:off x="0" y="1235912"/>
          <a:ext cx="1451295" cy="952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Local development</a:t>
          </a:r>
          <a:endParaRPr lang="ru-KZ" sz="1800" kern="1200" dirty="0"/>
        </a:p>
      </dsp:txBody>
      <dsp:txXfrm>
        <a:off x="27895" y="1263807"/>
        <a:ext cx="1395505" cy="896622"/>
      </dsp:txXfrm>
    </dsp:sp>
    <dsp:sp modelId="{FEC55D09-492A-4EB7-AA08-3CF4A3C1F23C}">
      <dsp:nvSpPr>
        <dsp:cNvPr id="0" name=""/>
        <dsp:cNvSpPr/>
      </dsp:nvSpPr>
      <dsp:spPr>
        <a:xfrm>
          <a:off x="1596425" y="1532157"/>
          <a:ext cx="307674" cy="3599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KZ" sz="1400" kern="1200"/>
        </a:p>
      </dsp:txBody>
      <dsp:txXfrm>
        <a:off x="1596425" y="1604141"/>
        <a:ext cx="215372" cy="215953"/>
      </dsp:txXfrm>
    </dsp:sp>
    <dsp:sp modelId="{69A00CA7-14A8-4CD8-AF0C-420AB2E57A81}">
      <dsp:nvSpPr>
        <dsp:cNvPr id="0" name=""/>
        <dsp:cNvSpPr/>
      </dsp:nvSpPr>
      <dsp:spPr>
        <a:xfrm>
          <a:off x="2031813" y="1235912"/>
          <a:ext cx="1451295" cy="952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Git </a:t>
          </a:r>
          <a:r>
            <a:rPr lang="en-US" sz="1800" kern="1200"/>
            <a:t>/GitLab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Code version control</a:t>
          </a:r>
          <a:endParaRPr lang="ru-KZ" sz="1800" kern="1200" dirty="0"/>
        </a:p>
      </dsp:txBody>
      <dsp:txXfrm>
        <a:off x="2059708" y="1263807"/>
        <a:ext cx="1395505" cy="896622"/>
      </dsp:txXfrm>
    </dsp:sp>
    <dsp:sp modelId="{AB55E738-6747-45CD-93D7-78D0D2785604}">
      <dsp:nvSpPr>
        <dsp:cNvPr id="0" name=""/>
        <dsp:cNvSpPr/>
      </dsp:nvSpPr>
      <dsp:spPr>
        <a:xfrm>
          <a:off x="3628238" y="1532157"/>
          <a:ext cx="307674" cy="3599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KZ" sz="1400" kern="1200"/>
        </a:p>
      </dsp:txBody>
      <dsp:txXfrm>
        <a:off x="3628238" y="1604141"/>
        <a:ext cx="215372" cy="215953"/>
      </dsp:txXfrm>
    </dsp:sp>
    <dsp:sp modelId="{4C9A6158-3E3F-4466-B3D7-3F9451E8E523}">
      <dsp:nvSpPr>
        <dsp:cNvPr id="0" name=""/>
        <dsp:cNvSpPr/>
      </dsp:nvSpPr>
      <dsp:spPr>
        <a:xfrm>
          <a:off x="4063627" y="1235912"/>
          <a:ext cx="1451295" cy="952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Integration</a:t>
          </a:r>
          <a:endParaRPr lang="ru-KZ" sz="1800" kern="1200" dirty="0"/>
        </a:p>
      </dsp:txBody>
      <dsp:txXfrm>
        <a:off x="4091522" y="1263807"/>
        <a:ext cx="1395505" cy="896622"/>
      </dsp:txXfrm>
    </dsp:sp>
    <dsp:sp modelId="{E2DA2027-9FF2-482D-B2FE-09B85943C988}">
      <dsp:nvSpPr>
        <dsp:cNvPr id="0" name=""/>
        <dsp:cNvSpPr/>
      </dsp:nvSpPr>
      <dsp:spPr>
        <a:xfrm>
          <a:off x="5660052" y="1532157"/>
          <a:ext cx="307674" cy="3599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KZ" sz="1400" kern="1200"/>
        </a:p>
      </dsp:txBody>
      <dsp:txXfrm>
        <a:off x="5660052" y="1604141"/>
        <a:ext cx="215372" cy="215953"/>
      </dsp:txXfrm>
    </dsp:sp>
    <dsp:sp modelId="{59C45BDA-61B1-4CE7-9D58-D7A506D2EBEB}">
      <dsp:nvSpPr>
        <dsp:cNvPr id="0" name=""/>
        <dsp:cNvSpPr/>
      </dsp:nvSpPr>
      <dsp:spPr>
        <a:xfrm>
          <a:off x="6095441" y="1235912"/>
          <a:ext cx="1451295" cy="952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Testing QA</a:t>
          </a:r>
          <a:endParaRPr lang="ru-KZ" sz="1800" kern="1200" dirty="0"/>
        </a:p>
      </dsp:txBody>
      <dsp:txXfrm>
        <a:off x="6123336" y="1263807"/>
        <a:ext cx="1395505" cy="896622"/>
      </dsp:txXfrm>
    </dsp:sp>
    <dsp:sp modelId="{DB6237B6-4AD0-456C-8EAC-FF572B7CACEA}">
      <dsp:nvSpPr>
        <dsp:cNvPr id="0" name=""/>
        <dsp:cNvSpPr/>
      </dsp:nvSpPr>
      <dsp:spPr>
        <a:xfrm>
          <a:off x="7691866" y="1532157"/>
          <a:ext cx="307674" cy="3599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KZ" sz="1400" kern="1200"/>
        </a:p>
      </dsp:txBody>
      <dsp:txXfrm>
        <a:off x="7691866" y="1604141"/>
        <a:ext cx="215372" cy="215953"/>
      </dsp:txXfrm>
    </dsp:sp>
    <dsp:sp modelId="{D7578F9A-AF16-4DC5-B64D-43ACC75A1FBB}">
      <dsp:nvSpPr>
        <dsp:cNvPr id="0" name=""/>
        <dsp:cNvSpPr/>
      </dsp:nvSpPr>
      <dsp:spPr>
        <a:xfrm>
          <a:off x="8127254" y="1235912"/>
          <a:ext cx="1451295" cy="952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Client QA</a:t>
          </a:r>
          <a:endParaRPr lang="ru-KZ" sz="1800" kern="1200" dirty="0"/>
        </a:p>
      </dsp:txBody>
      <dsp:txXfrm>
        <a:off x="8155149" y="1263807"/>
        <a:ext cx="1395505" cy="896622"/>
      </dsp:txXfrm>
    </dsp:sp>
    <dsp:sp modelId="{04047E67-E613-4CD0-8B4F-D33F5FB13D7B}">
      <dsp:nvSpPr>
        <dsp:cNvPr id="0" name=""/>
        <dsp:cNvSpPr/>
      </dsp:nvSpPr>
      <dsp:spPr>
        <a:xfrm>
          <a:off x="9723679" y="1532157"/>
          <a:ext cx="307674" cy="3599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KZ" sz="1400" kern="1200"/>
        </a:p>
      </dsp:txBody>
      <dsp:txXfrm>
        <a:off x="9723679" y="1604141"/>
        <a:ext cx="215372" cy="215953"/>
      </dsp:txXfrm>
    </dsp:sp>
    <dsp:sp modelId="{D12F1607-B47F-427F-AAAD-20AFE8D03FC4}">
      <dsp:nvSpPr>
        <dsp:cNvPr id="0" name=""/>
        <dsp:cNvSpPr/>
      </dsp:nvSpPr>
      <dsp:spPr>
        <a:xfrm>
          <a:off x="10159068" y="1235912"/>
          <a:ext cx="1451295" cy="952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Production</a:t>
          </a:r>
          <a:endParaRPr lang="ru-KZ" sz="1800" kern="1200" dirty="0"/>
        </a:p>
      </dsp:txBody>
      <dsp:txXfrm>
        <a:off x="10186963" y="1263807"/>
        <a:ext cx="1395505" cy="8966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69BF9-C003-456D-8CA6-36C5A2F2F5D1}">
      <dsp:nvSpPr>
        <dsp:cNvPr id="0" name=""/>
        <dsp:cNvSpPr/>
      </dsp:nvSpPr>
      <dsp:spPr>
        <a:xfrm>
          <a:off x="1301374" y="23"/>
          <a:ext cx="2633991" cy="1580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KANBAN / Jira</a:t>
          </a:r>
          <a:endParaRPr lang="ru-KZ" sz="3500" kern="1200" dirty="0"/>
        </a:p>
      </dsp:txBody>
      <dsp:txXfrm>
        <a:off x="1301374" y="23"/>
        <a:ext cx="2633991" cy="1580394"/>
      </dsp:txXfrm>
    </dsp:sp>
    <dsp:sp modelId="{12E4A9E0-D52B-4A91-8374-529328CE8EDB}">
      <dsp:nvSpPr>
        <dsp:cNvPr id="0" name=""/>
        <dsp:cNvSpPr/>
      </dsp:nvSpPr>
      <dsp:spPr>
        <a:xfrm>
          <a:off x="4198765" y="23"/>
          <a:ext cx="2633991" cy="1580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Business specifications / local wiki</a:t>
          </a:r>
          <a:endParaRPr lang="ru-KZ" sz="3500" kern="1200" dirty="0"/>
        </a:p>
      </dsp:txBody>
      <dsp:txXfrm>
        <a:off x="4198765" y="23"/>
        <a:ext cx="2633991" cy="1580394"/>
      </dsp:txXfrm>
    </dsp:sp>
    <dsp:sp modelId="{EE5CFC13-736A-4DF4-8789-C0EFEDD9C551}">
      <dsp:nvSpPr>
        <dsp:cNvPr id="0" name=""/>
        <dsp:cNvSpPr/>
      </dsp:nvSpPr>
      <dsp:spPr>
        <a:xfrm>
          <a:off x="7096156" y="23"/>
          <a:ext cx="2633991" cy="1580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Messengers</a:t>
          </a:r>
          <a:endParaRPr lang="ru-KZ" sz="3500" kern="1200" dirty="0"/>
        </a:p>
      </dsp:txBody>
      <dsp:txXfrm>
        <a:off x="7096156" y="23"/>
        <a:ext cx="2633991" cy="1580394"/>
      </dsp:txXfrm>
    </dsp:sp>
    <dsp:sp modelId="{46F4A3B7-08E0-44A9-9EB2-460E1FD0150F}">
      <dsp:nvSpPr>
        <dsp:cNvPr id="0" name=""/>
        <dsp:cNvSpPr/>
      </dsp:nvSpPr>
      <dsp:spPr>
        <a:xfrm>
          <a:off x="2750070" y="1843818"/>
          <a:ext cx="2633991" cy="1580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Multiproject</a:t>
          </a:r>
          <a:r>
            <a:rPr lang="en-US" sz="3500" kern="1200" dirty="0"/>
            <a:t> environment</a:t>
          </a:r>
          <a:endParaRPr lang="ru-KZ" sz="3500" kern="1200" dirty="0"/>
        </a:p>
      </dsp:txBody>
      <dsp:txXfrm>
        <a:off x="2750070" y="1843818"/>
        <a:ext cx="2633991" cy="1580394"/>
      </dsp:txXfrm>
    </dsp:sp>
    <dsp:sp modelId="{E6DE7F60-62AE-4AFB-91C9-07E2B39F5C89}">
      <dsp:nvSpPr>
        <dsp:cNvPr id="0" name=""/>
        <dsp:cNvSpPr/>
      </dsp:nvSpPr>
      <dsp:spPr>
        <a:xfrm>
          <a:off x="5647461" y="1843818"/>
          <a:ext cx="2633991" cy="1580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On-site/remote</a:t>
          </a:r>
          <a:endParaRPr lang="ru-KZ" sz="3500" kern="1200" dirty="0"/>
        </a:p>
      </dsp:txBody>
      <dsp:txXfrm>
        <a:off x="5647461" y="1843818"/>
        <a:ext cx="2633991" cy="15803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00137-1C08-4C24-8929-1CD2FB6E63DB}">
      <dsp:nvSpPr>
        <dsp:cNvPr id="0" name=""/>
        <dsp:cNvSpPr/>
      </dsp:nvSpPr>
      <dsp:spPr>
        <a:xfrm>
          <a:off x="3393" y="235686"/>
          <a:ext cx="2691857" cy="1615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ASP.NET Core</a:t>
          </a:r>
          <a:endParaRPr lang="ru-KZ" sz="2900" kern="1200" dirty="0"/>
        </a:p>
      </dsp:txBody>
      <dsp:txXfrm>
        <a:off x="3393" y="235686"/>
        <a:ext cx="2691857" cy="1615114"/>
      </dsp:txXfrm>
    </dsp:sp>
    <dsp:sp modelId="{38C4084F-704C-487B-9FF3-BF2389D84A07}">
      <dsp:nvSpPr>
        <dsp:cNvPr id="0" name=""/>
        <dsp:cNvSpPr/>
      </dsp:nvSpPr>
      <dsp:spPr>
        <a:xfrm>
          <a:off x="2964436" y="235686"/>
          <a:ext cx="2691857" cy="1615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WPF (obsolete)</a:t>
          </a:r>
          <a:endParaRPr lang="ru-KZ" sz="2900" kern="1200" dirty="0"/>
        </a:p>
      </dsp:txBody>
      <dsp:txXfrm>
        <a:off x="2964436" y="235686"/>
        <a:ext cx="2691857" cy="1615114"/>
      </dsp:txXfrm>
    </dsp:sp>
    <dsp:sp modelId="{471C3CC1-B111-40DA-8B95-3BB333F04460}">
      <dsp:nvSpPr>
        <dsp:cNvPr id="0" name=""/>
        <dsp:cNvSpPr/>
      </dsp:nvSpPr>
      <dsp:spPr>
        <a:xfrm>
          <a:off x="5925480" y="235686"/>
          <a:ext cx="2691857" cy="1615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Vue </a:t>
          </a:r>
          <a:r>
            <a:rPr lang="en-US" sz="2900" kern="1200" dirty="0" err="1"/>
            <a:t>js</a:t>
          </a:r>
          <a:endParaRPr lang="ru-KZ" sz="2900" kern="1200" dirty="0"/>
        </a:p>
      </dsp:txBody>
      <dsp:txXfrm>
        <a:off x="5925480" y="235686"/>
        <a:ext cx="2691857" cy="1615114"/>
      </dsp:txXfrm>
    </dsp:sp>
    <dsp:sp modelId="{17CF6B4A-17F4-4A64-A6E5-9C3111B6E555}">
      <dsp:nvSpPr>
        <dsp:cNvPr id="0" name=""/>
        <dsp:cNvSpPr/>
      </dsp:nvSpPr>
      <dsp:spPr>
        <a:xfrm>
          <a:off x="8886524" y="235686"/>
          <a:ext cx="2691857" cy="1615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Hybrid mobile (web  view)</a:t>
          </a:r>
          <a:endParaRPr lang="ru-KZ" sz="2900" kern="1200" dirty="0"/>
        </a:p>
      </dsp:txBody>
      <dsp:txXfrm>
        <a:off x="8886524" y="235686"/>
        <a:ext cx="2691857" cy="1615114"/>
      </dsp:txXfrm>
    </dsp:sp>
    <dsp:sp modelId="{D45C4AB1-DD8D-4C60-A27B-A031E4462F99}">
      <dsp:nvSpPr>
        <dsp:cNvPr id="0" name=""/>
        <dsp:cNvSpPr/>
      </dsp:nvSpPr>
      <dsp:spPr>
        <a:xfrm>
          <a:off x="1483914" y="2119987"/>
          <a:ext cx="2691857" cy="1615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NextAPI</a:t>
          </a:r>
          <a:r>
            <a:rPr lang="en-US" sz="2900" kern="1200" dirty="0"/>
            <a:t> / Rest / </a:t>
          </a:r>
          <a:r>
            <a:rPr lang="en-US" sz="2900" kern="1200" dirty="0" err="1"/>
            <a:t>GraphQL</a:t>
          </a:r>
          <a:r>
            <a:rPr lang="en-US" sz="2900" kern="1200" dirty="0"/>
            <a:t> / </a:t>
          </a:r>
          <a:r>
            <a:rPr lang="en-US" sz="2900" kern="1200" dirty="0" err="1"/>
            <a:t>SignalR</a:t>
          </a:r>
          <a:r>
            <a:rPr lang="en-US" sz="2900" kern="1200" dirty="0"/>
            <a:t> </a:t>
          </a:r>
          <a:endParaRPr lang="ru-KZ" sz="2900" kern="1200" dirty="0"/>
        </a:p>
      </dsp:txBody>
      <dsp:txXfrm>
        <a:off x="1483914" y="2119987"/>
        <a:ext cx="2691857" cy="1615114"/>
      </dsp:txXfrm>
    </dsp:sp>
    <dsp:sp modelId="{0F57D487-BCE1-4888-A9D7-9D66D2D83E89}">
      <dsp:nvSpPr>
        <dsp:cNvPr id="0" name=""/>
        <dsp:cNvSpPr/>
      </dsp:nvSpPr>
      <dsp:spPr>
        <a:xfrm>
          <a:off x="4444958" y="2119987"/>
          <a:ext cx="2691857" cy="1615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EntityFramework</a:t>
          </a:r>
          <a:r>
            <a:rPr lang="en-US" sz="2900" kern="1200" dirty="0"/>
            <a:t> / Dapper</a:t>
          </a:r>
          <a:endParaRPr lang="ru-KZ" sz="2900" kern="1200" dirty="0"/>
        </a:p>
      </dsp:txBody>
      <dsp:txXfrm>
        <a:off x="4444958" y="2119987"/>
        <a:ext cx="2691857" cy="1615114"/>
      </dsp:txXfrm>
    </dsp:sp>
    <dsp:sp modelId="{91822925-AE54-451C-AC78-8C4EF294E294}">
      <dsp:nvSpPr>
        <dsp:cNvPr id="0" name=""/>
        <dsp:cNvSpPr/>
      </dsp:nvSpPr>
      <dsp:spPr>
        <a:xfrm>
          <a:off x="7406002" y="2119987"/>
          <a:ext cx="2691857" cy="1615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RabbitMQ / MQTT</a:t>
          </a:r>
          <a:endParaRPr lang="ru-KZ" sz="2900" kern="1200" dirty="0"/>
        </a:p>
      </dsp:txBody>
      <dsp:txXfrm>
        <a:off x="7406002" y="2119987"/>
        <a:ext cx="2691857" cy="16151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6908B-3629-4E98-917F-70DBF75099E4}">
      <dsp:nvSpPr>
        <dsp:cNvPr id="0" name=""/>
        <dsp:cNvSpPr/>
      </dsp:nvSpPr>
      <dsp:spPr>
        <a:xfrm>
          <a:off x="5796793" y="818141"/>
          <a:ext cx="4944646" cy="343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632"/>
              </a:lnTo>
              <a:lnTo>
                <a:pt x="4944646" y="171632"/>
              </a:lnTo>
              <a:lnTo>
                <a:pt x="4944646" y="3432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98169-77CD-466B-BECB-C184D2FA15BE}">
      <dsp:nvSpPr>
        <dsp:cNvPr id="0" name=""/>
        <dsp:cNvSpPr/>
      </dsp:nvSpPr>
      <dsp:spPr>
        <a:xfrm>
          <a:off x="5796793" y="818141"/>
          <a:ext cx="2966787" cy="343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632"/>
              </a:lnTo>
              <a:lnTo>
                <a:pt x="2966787" y="171632"/>
              </a:lnTo>
              <a:lnTo>
                <a:pt x="2966787" y="3432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E645E-5623-44EE-8E13-E2BE83F4AB62}">
      <dsp:nvSpPr>
        <dsp:cNvPr id="0" name=""/>
        <dsp:cNvSpPr/>
      </dsp:nvSpPr>
      <dsp:spPr>
        <a:xfrm>
          <a:off x="6131885" y="1978703"/>
          <a:ext cx="245189" cy="3073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3036"/>
              </a:lnTo>
              <a:lnTo>
                <a:pt x="245189" y="307303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8DB189-8458-423C-82E5-D3EEEEE417A8}">
      <dsp:nvSpPr>
        <dsp:cNvPr id="0" name=""/>
        <dsp:cNvSpPr/>
      </dsp:nvSpPr>
      <dsp:spPr>
        <a:xfrm>
          <a:off x="6131885" y="1978703"/>
          <a:ext cx="245189" cy="1912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474"/>
              </a:lnTo>
              <a:lnTo>
                <a:pt x="245189" y="19124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D106B-F50E-43FA-8C5E-88A73BBAA97E}">
      <dsp:nvSpPr>
        <dsp:cNvPr id="0" name=""/>
        <dsp:cNvSpPr/>
      </dsp:nvSpPr>
      <dsp:spPr>
        <a:xfrm>
          <a:off x="6131885" y="1978703"/>
          <a:ext cx="245189" cy="751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1913"/>
              </a:lnTo>
              <a:lnTo>
                <a:pt x="245189" y="75191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60C36-A2E6-4A46-AE83-B11F76833423}">
      <dsp:nvSpPr>
        <dsp:cNvPr id="0" name=""/>
        <dsp:cNvSpPr/>
      </dsp:nvSpPr>
      <dsp:spPr>
        <a:xfrm>
          <a:off x="5796793" y="818141"/>
          <a:ext cx="988929" cy="343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632"/>
              </a:lnTo>
              <a:lnTo>
                <a:pt x="988929" y="171632"/>
              </a:lnTo>
              <a:lnTo>
                <a:pt x="988929" y="3432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86E78-37E8-4D8D-803C-FCADEF13B4D3}">
      <dsp:nvSpPr>
        <dsp:cNvPr id="0" name=""/>
        <dsp:cNvSpPr/>
      </dsp:nvSpPr>
      <dsp:spPr>
        <a:xfrm>
          <a:off x="4154026" y="1978703"/>
          <a:ext cx="245189" cy="1912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474"/>
              </a:lnTo>
              <a:lnTo>
                <a:pt x="245189" y="19124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0BB0A6-30B3-46A1-9E4A-B601E04760A8}">
      <dsp:nvSpPr>
        <dsp:cNvPr id="0" name=""/>
        <dsp:cNvSpPr/>
      </dsp:nvSpPr>
      <dsp:spPr>
        <a:xfrm>
          <a:off x="4154026" y="1978703"/>
          <a:ext cx="245189" cy="751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1913"/>
              </a:lnTo>
              <a:lnTo>
                <a:pt x="245189" y="75191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F1AD62-18C7-4CE6-8D88-1D47B9CCEDC9}">
      <dsp:nvSpPr>
        <dsp:cNvPr id="0" name=""/>
        <dsp:cNvSpPr/>
      </dsp:nvSpPr>
      <dsp:spPr>
        <a:xfrm>
          <a:off x="4807864" y="818141"/>
          <a:ext cx="988929" cy="343264"/>
        </a:xfrm>
        <a:custGeom>
          <a:avLst/>
          <a:gdLst/>
          <a:ahLst/>
          <a:cxnLst/>
          <a:rect l="0" t="0" r="0" b="0"/>
          <a:pathLst>
            <a:path>
              <a:moveTo>
                <a:pt x="988929" y="0"/>
              </a:moveTo>
              <a:lnTo>
                <a:pt x="988929" y="171632"/>
              </a:lnTo>
              <a:lnTo>
                <a:pt x="0" y="171632"/>
              </a:lnTo>
              <a:lnTo>
                <a:pt x="0" y="3432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A56BF-142F-4985-8966-E978042E0550}">
      <dsp:nvSpPr>
        <dsp:cNvPr id="0" name=""/>
        <dsp:cNvSpPr/>
      </dsp:nvSpPr>
      <dsp:spPr>
        <a:xfrm>
          <a:off x="2830005" y="818141"/>
          <a:ext cx="2966787" cy="343264"/>
        </a:xfrm>
        <a:custGeom>
          <a:avLst/>
          <a:gdLst/>
          <a:ahLst/>
          <a:cxnLst/>
          <a:rect l="0" t="0" r="0" b="0"/>
          <a:pathLst>
            <a:path>
              <a:moveTo>
                <a:pt x="2966787" y="0"/>
              </a:moveTo>
              <a:lnTo>
                <a:pt x="2966787" y="171632"/>
              </a:lnTo>
              <a:lnTo>
                <a:pt x="0" y="171632"/>
              </a:lnTo>
              <a:lnTo>
                <a:pt x="0" y="3432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B064C-9651-4D7A-8E7F-11E37038FC63}">
      <dsp:nvSpPr>
        <dsp:cNvPr id="0" name=""/>
        <dsp:cNvSpPr/>
      </dsp:nvSpPr>
      <dsp:spPr>
        <a:xfrm>
          <a:off x="852147" y="818141"/>
          <a:ext cx="4944646" cy="343264"/>
        </a:xfrm>
        <a:custGeom>
          <a:avLst/>
          <a:gdLst/>
          <a:ahLst/>
          <a:cxnLst/>
          <a:rect l="0" t="0" r="0" b="0"/>
          <a:pathLst>
            <a:path>
              <a:moveTo>
                <a:pt x="4944646" y="0"/>
              </a:moveTo>
              <a:lnTo>
                <a:pt x="4944646" y="171632"/>
              </a:lnTo>
              <a:lnTo>
                <a:pt x="0" y="171632"/>
              </a:lnTo>
              <a:lnTo>
                <a:pt x="0" y="3432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2575F-4493-4B70-994A-3A2B3C62B94E}">
      <dsp:nvSpPr>
        <dsp:cNvPr id="0" name=""/>
        <dsp:cNvSpPr/>
      </dsp:nvSpPr>
      <dsp:spPr>
        <a:xfrm>
          <a:off x="4979496" y="844"/>
          <a:ext cx="1634593" cy="817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HR</a:t>
          </a:r>
          <a:endParaRPr lang="ru-KZ" sz="2400" kern="1200" dirty="0"/>
        </a:p>
      </dsp:txBody>
      <dsp:txXfrm>
        <a:off x="4979496" y="844"/>
        <a:ext cx="1634593" cy="817296"/>
      </dsp:txXfrm>
    </dsp:sp>
    <dsp:sp modelId="{A71B656B-C312-421B-B796-8356E868603A}">
      <dsp:nvSpPr>
        <dsp:cNvPr id="0" name=""/>
        <dsp:cNvSpPr/>
      </dsp:nvSpPr>
      <dsp:spPr>
        <a:xfrm>
          <a:off x="34850" y="1161406"/>
          <a:ext cx="1634593" cy="817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Org-Units</a:t>
          </a:r>
          <a:endParaRPr lang="ru-KZ" sz="2400" kern="1200" dirty="0"/>
        </a:p>
      </dsp:txBody>
      <dsp:txXfrm>
        <a:off x="34850" y="1161406"/>
        <a:ext cx="1634593" cy="817296"/>
      </dsp:txXfrm>
    </dsp:sp>
    <dsp:sp modelId="{425FCC3F-2BE3-46CC-8AE9-335E66641195}">
      <dsp:nvSpPr>
        <dsp:cNvPr id="0" name=""/>
        <dsp:cNvSpPr/>
      </dsp:nvSpPr>
      <dsp:spPr>
        <a:xfrm>
          <a:off x="2012708" y="1161406"/>
          <a:ext cx="1634593" cy="817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Locations</a:t>
          </a:r>
          <a:endParaRPr lang="ru-KZ" sz="2400" kern="1200" dirty="0"/>
        </a:p>
      </dsp:txBody>
      <dsp:txXfrm>
        <a:off x="2012708" y="1161406"/>
        <a:ext cx="1634593" cy="817296"/>
      </dsp:txXfrm>
    </dsp:sp>
    <dsp:sp modelId="{B0B5EE03-F385-4D03-85A1-5E373DAE0980}">
      <dsp:nvSpPr>
        <dsp:cNvPr id="0" name=""/>
        <dsp:cNvSpPr/>
      </dsp:nvSpPr>
      <dsp:spPr>
        <a:xfrm>
          <a:off x="3990567" y="1161406"/>
          <a:ext cx="1634593" cy="817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Users</a:t>
          </a:r>
          <a:endParaRPr lang="ru-KZ" sz="2400" kern="1200" dirty="0"/>
        </a:p>
      </dsp:txBody>
      <dsp:txXfrm>
        <a:off x="3990567" y="1161406"/>
        <a:ext cx="1634593" cy="817296"/>
      </dsp:txXfrm>
    </dsp:sp>
    <dsp:sp modelId="{6AE97D99-B7B5-4878-ABA4-8BCDF81E3C56}">
      <dsp:nvSpPr>
        <dsp:cNvPr id="0" name=""/>
        <dsp:cNvSpPr/>
      </dsp:nvSpPr>
      <dsp:spPr>
        <a:xfrm>
          <a:off x="4399215" y="2321968"/>
          <a:ext cx="1634593" cy="817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Permissions</a:t>
          </a:r>
          <a:endParaRPr lang="ru-KZ" sz="2400" kern="1200" dirty="0"/>
        </a:p>
      </dsp:txBody>
      <dsp:txXfrm>
        <a:off x="4399215" y="2321968"/>
        <a:ext cx="1634593" cy="817296"/>
      </dsp:txXfrm>
    </dsp:sp>
    <dsp:sp modelId="{B936AA07-76BF-4CC1-99DD-BBBC09F8A091}">
      <dsp:nvSpPr>
        <dsp:cNvPr id="0" name=""/>
        <dsp:cNvSpPr/>
      </dsp:nvSpPr>
      <dsp:spPr>
        <a:xfrm>
          <a:off x="4399215" y="3482529"/>
          <a:ext cx="1634593" cy="817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Roles</a:t>
          </a:r>
          <a:endParaRPr lang="ru-KZ" sz="2400" kern="1200" dirty="0"/>
        </a:p>
      </dsp:txBody>
      <dsp:txXfrm>
        <a:off x="4399215" y="3482529"/>
        <a:ext cx="1634593" cy="817296"/>
      </dsp:txXfrm>
    </dsp:sp>
    <dsp:sp modelId="{65C4F70F-A481-465E-97AB-F3D488EDD513}">
      <dsp:nvSpPr>
        <dsp:cNvPr id="0" name=""/>
        <dsp:cNvSpPr/>
      </dsp:nvSpPr>
      <dsp:spPr>
        <a:xfrm>
          <a:off x="5968425" y="1161406"/>
          <a:ext cx="1634593" cy="817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Employees</a:t>
          </a:r>
          <a:endParaRPr lang="ru-KZ" sz="2400" kern="1200" dirty="0"/>
        </a:p>
      </dsp:txBody>
      <dsp:txXfrm>
        <a:off x="5968425" y="1161406"/>
        <a:ext cx="1634593" cy="817296"/>
      </dsp:txXfrm>
    </dsp:sp>
    <dsp:sp modelId="{B2767E05-3B5E-4230-A42D-24FCD63B57A5}">
      <dsp:nvSpPr>
        <dsp:cNvPr id="0" name=""/>
        <dsp:cNvSpPr/>
      </dsp:nvSpPr>
      <dsp:spPr>
        <a:xfrm>
          <a:off x="6377074" y="2321968"/>
          <a:ext cx="1634593" cy="817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Qualification</a:t>
          </a:r>
          <a:endParaRPr lang="ru-KZ" sz="2400" kern="1200" dirty="0"/>
        </a:p>
      </dsp:txBody>
      <dsp:txXfrm>
        <a:off x="6377074" y="2321968"/>
        <a:ext cx="1634593" cy="817296"/>
      </dsp:txXfrm>
    </dsp:sp>
    <dsp:sp modelId="{557E6C59-978E-45E1-B833-ED3CD3306397}">
      <dsp:nvSpPr>
        <dsp:cNvPr id="0" name=""/>
        <dsp:cNvSpPr/>
      </dsp:nvSpPr>
      <dsp:spPr>
        <a:xfrm>
          <a:off x="6377074" y="3482529"/>
          <a:ext cx="1634593" cy="817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Work-teams</a:t>
          </a:r>
          <a:endParaRPr lang="ru-KZ" sz="2400" kern="1200" dirty="0"/>
        </a:p>
      </dsp:txBody>
      <dsp:txXfrm>
        <a:off x="6377074" y="3482529"/>
        <a:ext cx="1634593" cy="817296"/>
      </dsp:txXfrm>
    </dsp:sp>
    <dsp:sp modelId="{D010D9EC-0F3F-478D-918C-21421653392A}">
      <dsp:nvSpPr>
        <dsp:cNvPr id="0" name=""/>
        <dsp:cNvSpPr/>
      </dsp:nvSpPr>
      <dsp:spPr>
        <a:xfrm>
          <a:off x="6377074" y="4643091"/>
          <a:ext cx="1634593" cy="817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Positions</a:t>
          </a:r>
          <a:endParaRPr lang="ru-KZ" sz="2400" kern="1200" dirty="0"/>
        </a:p>
      </dsp:txBody>
      <dsp:txXfrm>
        <a:off x="6377074" y="4643091"/>
        <a:ext cx="1634593" cy="817296"/>
      </dsp:txXfrm>
    </dsp:sp>
    <dsp:sp modelId="{14DAA5A6-8931-4C34-8773-4F06BDFD44FD}">
      <dsp:nvSpPr>
        <dsp:cNvPr id="0" name=""/>
        <dsp:cNvSpPr/>
      </dsp:nvSpPr>
      <dsp:spPr>
        <a:xfrm>
          <a:off x="7946284" y="1161406"/>
          <a:ext cx="1634593" cy="817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Work calendars</a:t>
          </a:r>
          <a:endParaRPr lang="ru-KZ" sz="2400" kern="1200" dirty="0"/>
        </a:p>
      </dsp:txBody>
      <dsp:txXfrm>
        <a:off x="7946284" y="1161406"/>
        <a:ext cx="1634593" cy="817296"/>
      </dsp:txXfrm>
    </dsp:sp>
    <dsp:sp modelId="{9F4494FB-C3E8-4C63-8F84-A20B4BC3FF20}">
      <dsp:nvSpPr>
        <dsp:cNvPr id="0" name=""/>
        <dsp:cNvSpPr/>
      </dsp:nvSpPr>
      <dsp:spPr>
        <a:xfrm>
          <a:off x="9924143" y="1161406"/>
          <a:ext cx="1634593" cy="817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Work safety training</a:t>
          </a:r>
          <a:endParaRPr lang="ru-KZ" sz="2400" kern="1200" dirty="0"/>
        </a:p>
      </dsp:txBody>
      <dsp:txXfrm>
        <a:off x="9924143" y="1161406"/>
        <a:ext cx="1634593" cy="8172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347B0-9D69-4A59-8223-34E697FF4081}">
      <dsp:nvSpPr>
        <dsp:cNvPr id="0" name=""/>
        <dsp:cNvSpPr/>
      </dsp:nvSpPr>
      <dsp:spPr>
        <a:xfrm>
          <a:off x="5811860" y="522663"/>
          <a:ext cx="2515232" cy="218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32"/>
              </a:lnTo>
              <a:lnTo>
                <a:pt x="2515232" y="109132"/>
              </a:lnTo>
              <a:lnTo>
                <a:pt x="2515232" y="2182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73B23-D269-412F-B03A-684D4A210CBF}">
      <dsp:nvSpPr>
        <dsp:cNvPr id="0" name=""/>
        <dsp:cNvSpPr/>
      </dsp:nvSpPr>
      <dsp:spPr>
        <a:xfrm>
          <a:off x="5811860" y="522663"/>
          <a:ext cx="1257616" cy="218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32"/>
              </a:lnTo>
              <a:lnTo>
                <a:pt x="1257616" y="109132"/>
              </a:lnTo>
              <a:lnTo>
                <a:pt x="1257616" y="2182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BF5778-943D-47BF-B86F-3BDA18E318A5}">
      <dsp:nvSpPr>
        <dsp:cNvPr id="0" name=""/>
        <dsp:cNvSpPr/>
      </dsp:nvSpPr>
      <dsp:spPr>
        <a:xfrm>
          <a:off x="5396119" y="1260603"/>
          <a:ext cx="155902" cy="1216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6042"/>
              </a:lnTo>
              <a:lnTo>
                <a:pt x="155902" y="121604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71B04-A341-41C4-BF05-A5A0FA76DC35}">
      <dsp:nvSpPr>
        <dsp:cNvPr id="0" name=""/>
        <dsp:cNvSpPr/>
      </dsp:nvSpPr>
      <dsp:spPr>
        <a:xfrm>
          <a:off x="5396119" y="1260603"/>
          <a:ext cx="155902" cy="478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102"/>
              </a:lnTo>
              <a:lnTo>
                <a:pt x="155902" y="47810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8F688-7800-46DC-9444-9BA5B97FE021}">
      <dsp:nvSpPr>
        <dsp:cNvPr id="0" name=""/>
        <dsp:cNvSpPr/>
      </dsp:nvSpPr>
      <dsp:spPr>
        <a:xfrm>
          <a:off x="5766140" y="522663"/>
          <a:ext cx="91440" cy="2182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2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5799BC-992F-4450-B57C-3D0EE230B8A8}">
      <dsp:nvSpPr>
        <dsp:cNvPr id="0" name=""/>
        <dsp:cNvSpPr/>
      </dsp:nvSpPr>
      <dsp:spPr>
        <a:xfrm>
          <a:off x="4138502" y="1260603"/>
          <a:ext cx="155902" cy="1953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3982"/>
              </a:lnTo>
              <a:lnTo>
                <a:pt x="155902" y="195398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B827E-C91D-4CF0-8CAC-08AB531CE9C7}">
      <dsp:nvSpPr>
        <dsp:cNvPr id="0" name=""/>
        <dsp:cNvSpPr/>
      </dsp:nvSpPr>
      <dsp:spPr>
        <a:xfrm>
          <a:off x="4138502" y="1260603"/>
          <a:ext cx="155902" cy="1216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6042"/>
              </a:lnTo>
              <a:lnTo>
                <a:pt x="155902" y="121604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8483B-5906-4789-8E91-CE9EF72C3911}">
      <dsp:nvSpPr>
        <dsp:cNvPr id="0" name=""/>
        <dsp:cNvSpPr/>
      </dsp:nvSpPr>
      <dsp:spPr>
        <a:xfrm>
          <a:off x="4138502" y="1260603"/>
          <a:ext cx="155902" cy="478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102"/>
              </a:lnTo>
              <a:lnTo>
                <a:pt x="155902" y="47810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A7997-DAC5-4760-8B10-13CF15D1D460}">
      <dsp:nvSpPr>
        <dsp:cNvPr id="0" name=""/>
        <dsp:cNvSpPr/>
      </dsp:nvSpPr>
      <dsp:spPr>
        <a:xfrm>
          <a:off x="4554243" y="522663"/>
          <a:ext cx="1257616" cy="218264"/>
        </a:xfrm>
        <a:custGeom>
          <a:avLst/>
          <a:gdLst/>
          <a:ahLst/>
          <a:cxnLst/>
          <a:rect l="0" t="0" r="0" b="0"/>
          <a:pathLst>
            <a:path>
              <a:moveTo>
                <a:pt x="1257616" y="0"/>
              </a:moveTo>
              <a:lnTo>
                <a:pt x="1257616" y="109132"/>
              </a:lnTo>
              <a:lnTo>
                <a:pt x="0" y="109132"/>
              </a:lnTo>
              <a:lnTo>
                <a:pt x="0" y="2182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6F241-96B3-4E59-B8A3-4112DAEB41A9}">
      <dsp:nvSpPr>
        <dsp:cNvPr id="0" name=""/>
        <dsp:cNvSpPr/>
      </dsp:nvSpPr>
      <dsp:spPr>
        <a:xfrm>
          <a:off x="2880886" y="1260603"/>
          <a:ext cx="155902" cy="4167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7803"/>
              </a:lnTo>
              <a:lnTo>
                <a:pt x="155902" y="416780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C0AA5-E6D5-4982-BAE9-D09EA94851DD}">
      <dsp:nvSpPr>
        <dsp:cNvPr id="0" name=""/>
        <dsp:cNvSpPr/>
      </dsp:nvSpPr>
      <dsp:spPr>
        <a:xfrm>
          <a:off x="2880886" y="1260603"/>
          <a:ext cx="155902" cy="342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9862"/>
              </a:lnTo>
              <a:lnTo>
                <a:pt x="155902" y="34298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52DF7-8629-46D7-8F11-5559E10CD9DE}">
      <dsp:nvSpPr>
        <dsp:cNvPr id="0" name=""/>
        <dsp:cNvSpPr/>
      </dsp:nvSpPr>
      <dsp:spPr>
        <a:xfrm>
          <a:off x="2880886" y="1260603"/>
          <a:ext cx="155902" cy="2691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1922"/>
              </a:lnTo>
              <a:lnTo>
                <a:pt x="155902" y="269192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7E449-8126-4E63-94E0-934EC259F171}">
      <dsp:nvSpPr>
        <dsp:cNvPr id="0" name=""/>
        <dsp:cNvSpPr/>
      </dsp:nvSpPr>
      <dsp:spPr>
        <a:xfrm>
          <a:off x="2880886" y="1260603"/>
          <a:ext cx="155902" cy="1953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3982"/>
              </a:lnTo>
              <a:lnTo>
                <a:pt x="155902" y="195398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9C2EC-6F66-44A1-8EBD-470E441893E8}">
      <dsp:nvSpPr>
        <dsp:cNvPr id="0" name=""/>
        <dsp:cNvSpPr/>
      </dsp:nvSpPr>
      <dsp:spPr>
        <a:xfrm>
          <a:off x="2880886" y="1260603"/>
          <a:ext cx="155902" cy="1216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6042"/>
              </a:lnTo>
              <a:lnTo>
                <a:pt x="155902" y="121604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E2B93-A13E-4079-8838-E01E3B680ECB}">
      <dsp:nvSpPr>
        <dsp:cNvPr id="0" name=""/>
        <dsp:cNvSpPr/>
      </dsp:nvSpPr>
      <dsp:spPr>
        <a:xfrm>
          <a:off x="2880886" y="1260603"/>
          <a:ext cx="155902" cy="478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102"/>
              </a:lnTo>
              <a:lnTo>
                <a:pt x="155902" y="47810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F20171-3B4B-4917-8467-3B2C9A07D114}">
      <dsp:nvSpPr>
        <dsp:cNvPr id="0" name=""/>
        <dsp:cNvSpPr/>
      </dsp:nvSpPr>
      <dsp:spPr>
        <a:xfrm>
          <a:off x="3296627" y="522663"/>
          <a:ext cx="2515232" cy="218264"/>
        </a:xfrm>
        <a:custGeom>
          <a:avLst/>
          <a:gdLst/>
          <a:ahLst/>
          <a:cxnLst/>
          <a:rect l="0" t="0" r="0" b="0"/>
          <a:pathLst>
            <a:path>
              <a:moveTo>
                <a:pt x="2515232" y="0"/>
              </a:moveTo>
              <a:lnTo>
                <a:pt x="2515232" y="109132"/>
              </a:lnTo>
              <a:lnTo>
                <a:pt x="0" y="109132"/>
              </a:lnTo>
              <a:lnTo>
                <a:pt x="0" y="2182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9E02F-2DF8-47F7-B1BD-B12817D0739C}">
      <dsp:nvSpPr>
        <dsp:cNvPr id="0" name=""/>
        <dsp:cNvSpPr/>
      </dsp:nvSpPr>
      <dsp:spPr>
        <a:xfrm>
          <a:off x="5292183" y="2987"/>
          <a:ext cx="1039352" cy="519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Fixed Assets</a:t>
          </a:r>
          <a:endParaRPr lang="ru-KZ" sz="1400" kern="1200" dirty="0"/>
        </a:p>
      </dsp:txBody>
      <dsp:txXfrm>
        <a:off x="5292183" y="2987"/>
        <a:ext cx="1039352" cy="519676"/>
      </dsp:txXfrm>
    </dsp:sp>
    <dsp:sp modelId="{12072834-1499-43D6-800E-9022A63089DD}">
      <dsp:nvSpPr>
        <dsp:cNvPr id="0" name=""/>
        <dsp:cNvSpPr/>
      </dsp:nvSpPr>
      <dsp:spPr>
        <a:xfrm>
          <a:off x="2776950" y="740927"/>
          <a:ext cx="1039352" cy="519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Asset registry</a:t>
          </a:r>
          <a:endParaRPr lang="ru-KZ" sz="1400" kern="1200" dirty="0"/>
        </a:p>
      </dsp:txBody>
      <dsp:txXfrm>
        <a:off x="2776950" y="740927"/>
        <a:ext cx="1039352" cy="519676"/>
      </dsp:txXfrm>
    </dsp:sp>
    <dsp:sp modelId="{36A85809-8F3D-41D2-B57F-1C62040A8D05}">
      <dsp:nvSpPr>
        <dsp:cNvPr id="0" name=""/>
        <dsp:cNvSpPr/>
      </dsp:nvSpPr>
      <dsp:spPr>
        <a:xfrm>
          <a:off x="3036789" y="1478867"/>
          <a:ext cx="1039352" cy="519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Components</a:t>
          </a:r>
          <a:endParaRPr lang="ru-KZ" sz="1400" kern="1200" dirty="0"/>
        </a:p>
      </dsp:txBody>
      <dsp:txXfrm>
        <a:off x="3036789" y="1478867"/>
        <a:ext cx="1039352" cy="519676"/>
      </dsp:txXfrm>
    </dsp:sp>
    <dsp:sp modelId="{12D7CA9A-3701-4DEC-9276-090CCFE898EF}">
      <dsp:nvSpPr>
        <dsp:cNvPr id="0" name=""/>
        <dsp:cNvSpPr/>
      </dsp:nvSpPr>
      <dsp:spPr>
        <a:xfrm>
          <a:off x="3036789" y="2216807"/>
          <a:ext cx="1039352" cy="519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Hierarchy</a:t>
          </a:r>
          <a:endParaRPr lang="ru-KZ" sz="1400" kern="1200" dirty="0"/>
        </a:p>
      </dsp:txBody>
      <dsp:txXfrm>
        <a:off x="3036789" y="2216807"/>
        <a:ext cx="1039352" cy="519676"/>
      </dsp:txXfrm>
    </dsp:sp>
    <dsp:sp modelId="{B66009A0-E372-4A9D-A977-DFFCE383BEA0}">
      <dsp:nvSpPr>
        <dsp:cNvPr id="0" name=""/>
        <dsp:cNvSpPr/>
      </dsp:nvSpPr>
      <dsp:spPr>
        <a:xfrm>
          <a:off x="3036789" y="2954748"/>
          <a:ext cx="1039352" cy="519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Photo</a:t>
          </a:r>
          <a:endParaRPr lang="ru-KZ" sz="1400" kern="1200" dirty="0"/>
        </a:p>
      </dsp:txBody>
      <dsp:txXfrm>
        <a:off x="3036789" y="2954748"/>
        <a:ext cx="1039352" cy="519676"/>
      </dsp:txXfrm>
    </dsp:sp>
    <dsp:sp modelId="{C206C4C4-3C13-4261-8A77-3CFEFFB7FADC}">
      <dsp:nvSpPr>
        <dsp:cNvPr id="0" name=""/>
        <dsp:cNvSpPr/>
      </dsp:nvSpPr>
      <dsp:spPr>
        <a:xfrm>
          <a:off x="3036789" y="3692688"/>
          <a:ext cx="1039352" cy="519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RFID/QR</a:t>
          </a:r>
          <a:endParaRPr lang="ru-KZ" sz="1400" kern="1200" dirty="0"/>
        </a:p>
      </dsp:txBody>
      <dsp:txXfrm>
        <a:off x="3036789" y="3692688"/>
        <a:ext cx="1039352" cy="519676"/>
      </dsp:txXfrm>
    </dsp:sp>
    <dsp:sp modelId="{88ABDFD8-31B5-44F6-A895-783A9A4A5427}">
      <dsp:nvSpPr>
        <dsp:cNvPr id="0" name=""/>
        <dsp:cNvSpPr/>
      </dsp:nvSpPr>
      <dsp:spPr>
        <a:xfrm>
          <a:off x="3036789" y="4430628"/>
          <a:ext cx="1039352" cy="519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Specifications</a:t>
          </a:r>
          <a:endParaRPr lang="ru-KZ" sz="1400" kern="1200" dirty="0"/>
        </a:p>
      </dsp:txBody>
      <dsp:txXfrm>
        <a:off x="3036789" y="4430628"/>
        <a:ext cx="1039352" cy="519676"/>
      </dsp:txXfrm>
    </dsp:sp>
    <dsp:sp modelId="{FBE1831D-5994-4268-A155-7CDD009B6F43}">
      <dsp:nvSpPr>
        <dsp:cNvPr id="0" name=""/>
        <dsp:cNvSpPr/>
      </dsp:nvSpPr>
      <dsp:spPr>
        <a:xfrm>
          <a:off x="3036789" y="5168568"/>
          <a:ext cx="1039352" cy="519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 Attributes</a:t>
          </a:r>
          <a:endParaRPr lang="ru-KZ" sz="1400" kern="1200" dirty="0"/>
        </a:p>
      </dsp:txBody>
      <dsp:txXfrm>
        <a:off x="3036789" y="5168568"/>
        <a:ext cx="1039352" cy="519676"/>
      </dsp:txXfrm>
    </dsp:sp>
    <dsp:sp modelId="{FAE071F2-8088-4440-B17E-1C4B82B47C5C}">
      <dsp:nvSpPr>
        <dsp:cNvPr id="0" name=""/>
        <dsp:cNvSpPr/>
      </dsp:nvSpPr>
      <dsp:spPr>
        <a:xfrm>
          <a:off x="4034567" y="740927"/>
          <a:ext cx="1039352" cy="519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Accounting documents</a:t>
          </a:r>
          <a:endParaRPr lang="ru-KZ" sz="1400" kern="1200" dirty="0"/>
        </a:p>
      </dsp:txBody>
      <dsp:txXfrm>
        <a:off x="4034567" y="740927"/>
        <a:ext cx="1039352" cy="519676"/>
      </dsp:txXfrm>
    </dsp:sp>
    <dsp:sp modelId="{46EF1835-B3A1-44C2-9FC9-BEEB7969F7B4}">
      <dsp:nvSpPr>
        <dsp:cNvPr id="0" name=""/>
        <dsp:cNvSpPr/>
      </dsp:nvSpPr>
      <dsp:spPr>
        <a:xfrm>
          <a:off x="4294405" y="1478867"/>
          <a:ext cx="1039352" cy="519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Receipt</a:t>
          </a:r>
          <a:endParaRPr lang="ru-KZ" sz="1400" kern="1200" dirty="0"/>
        </a:p>
      </dsp:txBody>
      <dsp:txXfrm>
        <a:off x="4294405" y="1478867"/>
        <a:ext cx="1039352" cy="519676"/>
      </dsp:txXfrm>
    </dsp:sp>
    <dsp:sp modelId="{90BB508F-2F5C-4BE1-8C2F-A4BC11F1FAED}">
      <dsp:nvSpPr>
        <dsp:cNvPr id="0" name=""/>
        <dsp:cNvSpPr/>
      </dsp:nvSpPr>
      <dsp:spPr>
        <a:xfrm>
          <a:off x="4294405" y="2216807"/>
          <a:ext cx="1039352" cy="519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Move</a:t>
          </a:r>
          <a:endParaRPr lang="ru-KZ" sz="1400" kern="1200" dirty="0"/>
        </a:p>
      </dsp:txBody>
      <dsp:txXfrm>
        <a:off x="4294405" y="2216807"/>
        <a:ext cx="1039352" cy="519676"/>
      </dsp:txXfrm>
    </dsp:sp>
    <dsp:sp modelId="{CE28416B-74A5-40B7-8764-5F3FFA5E6294}">
      <dsp:nvSpPr>
        <dsp:cNvPr id="0" name=""/>
        <dsp:cNvSpPr/>
      </dsp:nvSpPr>
      <dsp:spPr>
        <a:xfrm>
          <a:off x="4294405" y="2954748"/>
          <a:ext cx="1039352" cy="519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Write-off</a:t>
          </a:r>
          <a:endParaRPr lang="ru-KZ" sz="1400" kern="1200" dirty="0"/>
        </a:p>
      </dsp:txBody>
      <dsp:txXfrm>
        <a:off x="4294405" y="2954748"/>
        <a:ext cx="1039352" cy="519676"/>
      </dsp:txXfrm>
    </dsp:sp>
    <dsp:sp modelId="{E3B9348F-E790-4C1E-A0C5-D6BB6B90EB0D}">
      <dsp:nvSpPr>
        <dsp:cNvPr id="0" name=""/>
        <dsp:cNvSpPr/>
      </dsp:nvSpPr>
      <dsp:spPr>
        <a:xfrm>
          <a:off x="5292183" y="740927"/>
          <a:ext cx="1039352" cy="519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Inventory / Counting</a:t>
          </a:r>
          <a:endParaRPr lang="ru-KZ" sz="1400" kern="1200" dirty="0"/>
        </a:p>
      </dsp:txBody>
      <dsp:txXfrm>
        <a:off x="5292183" y="740927"/>
        <a:ext cx="1039352" cy="519676"/>
      </dsp:txXfrm>
    </dsp:sp>
    <dsp:sp modelId="{9E6B4EBF-D546-49EA-9F28-11C24B1A7FB9}">
      <dsp:nvSpPr>
        <dsp:cNvPr id="0" name=""/>
        <dsp:cNvSpPr/>
      </dsp:nvSpPr>
      <dsp:spPr>
        <a:xfrm>
          <a:off x="5552021" y="1478867"/>
          <a:ext cx="1039352" cy="519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Documents</a:t>
          </a:r>
          <a:endParaRPr lang="ru-KZ" sz="1400" kern="1200" dirty="0"/>
        </a:p>
      </dsp:txBody>
      <dsp:txXfrm>
        <a:off x="5552021" y="1478867"/>
        <a:ext cx="1039352" cy="519676"/>
      </dsp:txXfrm>
    </dsp:sp>
    <dsp:sp modelId="{4A4E1F49-F0E4-446D-8A0E-BAC3166C0C66}">
      <dsp:nvSpPr>
        <dsp:cNvPr id="0" name=""/>
        <dsp:cNvSpPr/>
      </dsp:nvSpPr>
      <dsp:spPr>
        <a:xfrm>
          <a:off x="5552021" y="2216807"/>
          <a:ext cx="1039352" cy="519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Mobile</a:t>
          </a:r>
          <a:endParaRPr lang="ru-KZ" sz="1400" kern="1200" dirty="0"/>
        </a:p>
      </dsp:txBody>
      <dsp:txXfrm>
        <a:off x="5552021" y="2216807"/>
        <a:ext cx="1039352" cy="519676"/>
      </dsp:txXfrm>
    </dsp:sp>
    <dsp:sp modelId="{FCA852BD-B9D3-431A-9E40-8DA05B6096D2}">
      <dsp:nvSpPr>
        <dsp:cNvPr id="0" name=""/>
        <dsp:cNvSpPr/>
      </dsp:nvSpPr>
      <dsp:spPr>
        <a:xfrm>
          <a:off x="6549800" y="740927"/>
          <a:ext cx="1039352" cy="519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Accounting Registries</a:t>
          </a:r>
          <a:endParaRPr lang="ru-KZ" sz="1400" kern="1200" dirty="0"/>
        </a:p>
      </dsp:txBody>
      <dsp:txXfrm>
        <a:off x="6549800" y="740927"/>
        <a:ext cx="1039352" cy="519676"/>
      </dsp:txXfrm>
    </dsp:sp>
    <dsp:sp modelId="{9125A4DB-A773-413F-8BB2-9D50D45A231B}">
      <dsp:nvSpPr>
        <dsp:cNvPr id="0" name=""/>
        <dsp:cNvSpPr/>
      </dsp:nvSpPr>
      <dsp:spPr>
        <a:xfrm>
          <a:off x="7807416" y="740927"/>
          <a:ext cx="1039352" cy="519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Reports</a:t>
          </a:r>
          <a:endParaRPr lang="ru-KZ" sz="1400" kern="1200" dirty="0"/>
        </a:p>
      </dsp:txBody>
      <dsp:txXfrm>
        <a:off x="7807416" y="740927"/>
        <a:ext cx="1039352" cy="5196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B85A2-F024-4C12-9D99-3E759031FE4E}">
      <dsp:nvSpPr>
        <dsp:cNvPr id="0" name=""/>
        <dsp:cNvSpPr/>
      </dsp:nvSpPr>
      <dsp:spPr>
        <a:xfrm>
          <a:off x="5859710" y="510244"/>
          <a:ext cx="2466700" cy="214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026"/>
              </a:lnTo>
              <a:lnTo>
                <a:pt x="2466700" y="107026"/>
              </a:lnTo>
              <a:lnTo>
                <a:pt x="2466700" y="21405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AB442-E5C7-44BF-BA45-D5341CDBEDCB}">
      <dsp:nvSpPr>
        <dsp:cNvPr id="0" name=""/>
        <dsp:cNvSpPr/>
      </dsp:nvSpPr>
      <dsp:spPr>
        <a:xfrm>
          <a:off x="5859710" y="510244"/>
          <a:ext cx="1233350" cy="214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026"/>
              </a:lnTo>
              <a:lnTo>
                <a:pt x="1233350" y="107026"/>
              </a:lnTo>
              <a:lnTo>
                <a:pt x="1233350" y="21405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599F9-9706-4182-BFB5-0A1AB6643963}">
      <dsp:nvSpPr>
        <dsp:cNvPr id="0" name=""/>
        <dsp:cNvSpPr/>
      </dsp:nvSpPr>
      <dsp:spPr>
        <a:xfrm>
          <a:off x="5451991" y="1233945"/>
          <a:ext cx="152894" cy="1192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2578"/>
              </a:lnTo>
              <a:lnTo>
                <a:pt x="152894" y="119257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D0C08-CB2E-4219-AC56-A5EA2DC1D206}">
      <dsp:nvSpPr>
        <dsp:cNvPr id="0" name=""/>
        <dsp:cNvSpPr/>
      </dsp:nvSpPr>
      <dsp:spPr>
        <a:xfrm>
          <a:off x="5451991" y="1233945"/>
          <a:ext cx="152894" cy="468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876"/>
              </a:lnTo>
              <a:lnTo>
                <a:pt x="152894" y="4688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6DBE8-529D-4729-8805-936E44DD8ABC}">
      <dsp:nvSpPr>
        <dsp:cNvPr id="0" name=""/>
        <dsp:cNvSpPr/>
      </dsp:nvSpPr>
      <dsp:spPr>
        <a:xfrm>
          <a:off x="5813990" y="510244"/>
          <a:ext cx="91440" cy="2140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05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4BF2E9-0D96-4B8A-85D9-C0E027D4EAEB}">
      <dsp:nvSpPr>
        <dsp:cNvPr id="0" name=""/>
        <dsp:cNvSpPr/>
      </dsp:nvSpPr>
      <dsp:spPr>
        <a:xfrm>
          <a:off x="4218641" y="1233945"/>
          <a:ext cx="152894" cy="4087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7384"/>
              </a:lnTo>
              <a:lnTo>
                <a:pt x="152894" y="408738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CD41F-48DF-4374-ACC4-5176FAD76B6B}">
      <dsp:nvSpPr>
        <dsp:cNvPr id="0" name=""/>
        <dsp:cNvSpPr/>
      </dsp:nvSpPr>
      <dsp:spPr>
        <a:xfrm>
          <a:off x="4218641" y="1233945"/>
          <a:ext cx="152894" cy="3363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3682"/>
              </a:lnTo>
              <a:lnTo>
                <a:pt x="152894" y="336368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31096-1DA9-460B-9624-CE485B921172}">
      <dsp:nvSpPr>
        <dsp:cNvPr id="0" name=""/>
        <dsp:cNvSpPr/>
      </dsp:nvSpPr>
      <dsp:spPr>
        <a:xfrm>
          <a:off x="4218641" y="1233945"/>
          <a:ext cx="152894" cy="2639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9981"/>
              </a:lnTo>
              <a:lnTo>
                <a:pt x="152894" y="263998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BD149-F850-4C12-B152-82495D3A22B8}">
      <dsp:nvSpPr>
        <dsp:cNvPr id="0" name=""/>
        <dsp:cNvSpPr/>
      </dsp:nvSpPr>
      <dsp:spPr>
        <a:xfrm>
          <a:off x="4218641" y="1233945"/>
          <a:ext cx="152894" cy="1916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279"/>
              </a:lnTo>
              <a:lnTo>
                <a:pt x="152894" y="19162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7ED17-04C9-4E5D-B780-C54974AF11CB}">
      <dsp:nvSpPr>
        <dsp:cNvPr id="0" name=""/>
        <dsp:cNvSpPr/>
      </dsp:nvSpPr>
      <dsp:spPr>
        <a:xfrm>
          <a:off x="4218641" y="1233945"/>
          <a:ext cx="152894" cy="1192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2578"/>
              </a:lnTo>
              <a:lnTo>
                <a:pt x="152894" y="119257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8E93C0-2123-41CB-912C-9011C849ED94}">
      <dsp:nvSpPr>
        <dsp:cNvPr id="0" name=""/>
        <dsp:cNvSpPr/>
      </dsp:nvSpPr>
      <dsp:spPr>
        <a:xfrm>
          <a:off x="4218641" y="1233945"/>
          <a:ext cx="152894" cy="468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876"/>
              </a:lnTo>
              <a:lnTo>
                <a:pt x="152894" y="4688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7015B-770E-4DEE-B125-5376FC081C37}">
      <dsp:nvSpPr>
        <dsp:cNvPr id="0" name=""/>
        <dsp:cNvSpPr/>
      </dsp:nvSpPr>
      <dsp:spPr>
        <a:xfrm>
          <a:off x="4626360" y="510244"/>
          <a:ext cx="1233350" cy="214052"/>
        </a:xfrm>
        <a:custGeom>
          <a:avLst/>
          <a:gdLst/>
          <a:ahLst/>
          <a:cxnLst/>
          <a:rect l="0" t="0" r="0" b="0"/>
          <a:pathLst>
            <a:path>
              <a:moveTo>
                <a:pt x="1233350" y="0"/>
              </a:moveTo>
              <a:lnTo>
                <a:pt x="1233350" y="107026"/>
              </a:lnTo>
              <a:lnTo>
                <a:pt x="0" y="107026"/>
              </a:lnTo>
              <a:lnTo>
                <a:pt x="0" y="21405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C3B75-3A57-4642-8BE9-7B4F7630280A}">
      <dsp:nvSpPr>
        <dsp:cNvPr id="0" name=""/>
        <dsp:cNvSpPr/>
      </dsp:nvSpPr>
      <dsp:spPr>
        <a:xfrm>
          <a:off x="2985290" y="1233945"/>
          <a:ext cx="152894" cy="2639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9981"/>
              </a:lnTo>
              <a:lnTo>
                <a:pt x="152894" y="263998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9B688-EE02-4ACB-9AC1-FDA781AFD4A7}">
      <dsp:nvSpPr>
        <dsp:cNvPr id="0" name=""/>
        <dsp:cNvSpPr/>
      </dsp:nvSpPr>
      <dsp:spPr>
        <a:xfrm>
          <a:off x="2985290" y="1233945"/>
          <a:ext cx="152894" cy="1916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279"/>
              </a:lnTo>
              <a:lnTo>
                <a:pt x="152894" y="19162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2BD23-0D24-484B-AAF7-174F4F0FCA8F}">
      <dsp:nvSpPr>
        <dsp:cNvPr id="0" name=""/>
        <dsp:cNvSpPr/>
      </dsp:nvSpPr>
      <dsp:spPr>
        <a:xfrm>
          <a:off x="2985290" y="1233945"/>
          <a:ext cx="152894" cy="1192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2578"/>
              </a:lnTo>
              <a:lnTo>
                <a:pt x="152894" y="119257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FCCF7-63D1-48D7-B216-23074721B173}">
      <dsp:nvSpPr>
        <dsp:cNvPr id="0" name=""/>
        <dsp:cNvSpPr/>
      </dsp:nvSpPr>
      <dsp:spPr>
        <a:xfrm>
          <a:off x="2985290" y="1233945"/>
          <a:ext cx="152894" cy="468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876"/>
              </a:lnTo>
              <a:lnTo>
                <a:pt x="152894" y="4688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85314-A591-4F4C-AF72-67D5DF885BB6}">
      <dsp:nvSpPr>
        <dsp:cNvPr id="0" name=""/>
        <dsp:cNvSpPr/>
      </dsp:nvSpPr>
      <dsp:spPr>
        <a:xfrm>
          <a:off x="3393009" y="510244"/>
          <a:ext cx="2466700" cy="214052"/>
        </a:xfrm>
        <a:custGeom>
          <a:avLst/>
          <a:gdLst/>
          <a:ahLst/>
          <a:cxnLst/>
          <a:rect l="0" t="0" r="0" b="0"/>
          <a:pathLst>
            <a:path>
              <a:moveTo>
                <a:pt x="2466700" y="0"/>
              </a:moveTo>
              <a:lnTo>
                <a:pt x="2466700" y="107026"/>
              </a:lnTo>
              <a:lnTo>
                <a:pt x="0" y="107026"/>
              </a:lnTo>
              <a:lnTo>
                <a:pt x="0" y="21405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7B6A2-FEAF-4A91-BA35-C44722F4FE3C}">
      <dsp:nvSpPr>
        <dsp:cNvPr id="0" name=""/>
        <dsp:cNvSpPr/>
      </dsp:nvSpPr>
      <dsp:spPr>
        <a:xfrm>
          <a:off x="5350061" y="595"/>
          <a:ext cx="1019297" cy="509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Inventory</a:t>
          </a:r>
          <a:endParaRPr lang="ru-KZ" sz="1400" kern="1200" dirty="0"/>
        </a:p>
      </dsp:txBody>
      <dsp:txXfrm>
        <a:off x="5350061" y="595"/>
        <a:ext cx="1019297" cy="509648"/>
      </dsp:txXfrm>
    </dsp:sp>
    <dsp:sp modelId="{E34F295D-59CF-4FBC-BFD1-AF433A8D0639}">
      <dsp:nvSpPr>
        <dsp:cNvPr id="0" name=""/>
        <dsp:cNvSpPr/>
      </dsp:nvSpPr>
      <dsp:spPr>
        <a:xfrm>
          <a:off x="2883360" y="724296"/>
          <a:ext cx="1019297" cy="509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Nomenclature</a:t>
          </a:r>
          <a:endParaRPr lang="ru-KZ" sz="1400" kern="1200" dirty="0"/>
        </a:p>
      </dsp:txBody>
      <dsp:txXfrm>
        <a:off x="2883360" y="724296"/>
        <a:ext cx="1019297" cy="509648"/>
      </dsp:txXfrm>
    </dsp:sp>
    <dsp:sp modelId="{0C01F1BC-C5FA-4873-B2D9-199A0FD65C34}">
      <dsp:nvSpPr>
        <dsp:cNvPr id="0" name=""/>
        <dsp:cNvSpPr/>
      </dsp:nvSpPr>
      <dsp:spPr>
        <a:xfrm>
          <a:off x="3138185" y="1447998"/>
          <a:ext cx="1019297" cy="509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By org unit</a:t>
          </a:r>
          <a:endParaRPr lang="ru-KZ" sz="1400" kern="1200" dirty="0"/>
        </a:p>
      </dsp:txBody>
      <dsp:txXfrm>
        <a:off x="3138185" y="1447998"/>
        <a:ext cx="1019297" cy="509648"/>
      </dsp:txXfrm>
    </dsp:sp>
    <dsp:sp modelId="{6452903E-6428-40A5-8BDF-065E53B67846}">
      <dsp:nvSpPr>
        <dsp:cNvPr id="0" name=""/>
        <dsp:cNvSpPr/>
      </dsp:nvSpPr>
      <dsp:spPr>
        <a:xfrm>
          <a:off x="3138185" y="2171699"/>
          <a:ext cx="1019297" cy="509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Hierarchy</a:t>
          </a:r>
          <a:endParaRPr lang="ru-KZ" sz="1400" kern="1200" dirty="0"/>
        </a:p>
      </dsp:txBody>
      <dsp:txXfrm>
        <a:off x="3138185" y="2171699"/>
        <a:ext cx="1019297" cy="509648"/>
      </dsp:txXfrm>
    </dsp:sp>
    <dsp:sp modelId="{214FF2AF-4BFC-45FF-94F4-B35F2E408213}">
      <dsp:nvSpPr>
        <dsp:cNvPr id="0" name=""/>
        <dsp:cNvSpPr/>
      </dsp:nvSpPr>
      <dsp:spPr>
        <a:xfrm>
          <a:off x="3138185" y="2895401"/>
          <a:ext cx="1019297" cy="509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 Attributes</a:t>
          </a:r>
          <a:endParaRPr lang="ru-KZ" sz="1400" kern="1200" dirty="0"/>
        </a:p>
      </dsp:txBody>
      <dsp:txXfrm>
        <a:off x="3138185" y="2895401"/>
        <a:ext cx="1019297" cy="509648"/>
      </dsp:txXfrm>
    </dsp:sp>
    <dsp:sp modelId="{11D7C832-2885-4249-A3C6-5EA3A9F7A7C4}">
      <dsp:nvSpPr>
        <dsp:cNvPr id="0" name=""/>
        <dsp:cNvSpPr/>
      </dsp:nvSpPr>
      <dsp:spPr>
        <a:xfrm>
          <a:off x="3138185" y="3619102"/>
          <a:ext cx="1019297" cy="509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RFID / QR / bar</a:t>
          </a:r>
          <a:endParaRPr lang="ru-KZ" sz="1400" kern="1200" dirty="0"/>
        </a:p>
      </dsp:txBody>
      <dsp:txXfrm>
        <a:off x="3138185" y="3619102"/>
        <a:ext cx="1019297" cy="509648"/>
      </dsp:txXfrm>
    </dsp:sp>
    <dsp:sp modelId="{79C17EC8-E3DE-4C41-8317-1D1AC56F26AD}">
      <dsp:nvSpPr>
        <dsp:cNvPr id="0" name=""/>
        <dsp:cNvSpPr/>
      </dsp:nvSpPr>
      <dsp:spPr>
        <a:xfrm>
          <a:off x="4116711" y="724296"/>
          <a:ext cx="1019297" cy="509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Accounting</a:t>
          </a:r>
          <a:endParaRPr lang="ru-KZ" sz="1400" kern="1200" dirty="0"/>
        </a:p>
      </dsp:txBody>
      <dsp:txXfrm>
        <a:off x="4116711" y="724296"/>
        <a:ext cx="1019297" cy="509648"/>
      </dsp:txXfrm>
    </dsp:sp>
    <dsp:sp modelId="{2C6F59EA-D3C2-4FA6-8DC3-FF24F6DBB22A}">
      <dsp:nvSpPr>
        <dsp:cNvPr id="0" name=""/>
        <dsp:cNvSpPr/>
      </dsp:nvSpPr>
      <dsp:spPr>
        <a:xfrm>
          <a:off x="4371535" y="1447998"/>
          <a:ext cx="1019297" cy="509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Receipt</a:t>
          </a:r>
          <a:endParaRPr lang="ru-KZ" sz="1400" kern="1200" dirty="0"/>
        </a:p>
      </dsp:txBody>
      <dsp:txXfrm>
        <a:off x="4371535" y="1447998"/>
        <a:ext cx="1019297" cy="509648"/>
      </dsp:txXfrm>
    </dsp:sp>
    <dsp:sp modelId="{3E49E43B-5FA5-4099-AC2F-4A4F1B3517E7}">
      <dsp:nvSpPr>
        <dsp:cNvPr id="0" name=""/>
        <dsp:cNvSpPr/>
      </dsp:nvSpPr>
      <dsp:spPr>
        <a:xfrm>
          <a:off x="4371535" y="2171699"/>
          <a:ext cx="1019297" cy="509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Move</a:t>
          </a:r>
          <a:endParaRPr lang="ru-KZ" sz="1400" kern="1200" dirty="0"/>
        </a:p>
      </dsp:txBody>
      <dsp:txXfrm>
        <a:off x="4371535" y="2171699"/>
        <a:ext cx="1019297" cy="509648"/>
      </dsp:txXfrm>
    </dsp:sp>
    <dsp:sp modelId="{C1414328-F13C-4D33-9609-166BB5650382}">
      <dsp:nvSpPr>
        <dsp:cNvPr id="0" name=""/>
        <dsp:cNvSpPr/>
      </dsp:nvSpPr>
      <dsp:spPr>
        <a:xfrm>
          <a:off x="4371535" y="2895401"/>
          <a:ext cx="1019297" cy="509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Write-off</a:t>
          </a:r>
          <a:endParaRPr lang="ru-KZ" sz="1400" kern="1200" dirty="0"/>
        </a:p>
      </dsp:txBody>
      <dsp:txXfrm>
        <a:off x="4371535" y="2895401"/>
        <a:ext cx="1019297" cy="509648"/>
      </dsp:txXfrm>
    </dsp:sp>
    <dsp:sp modelId="{86C87E80-DCC3-4813-ACCC-81FE95E18309}">
      <dsp:nvSpPr>
        <dsp:cNvPr id="0" name=""/>
        <dsp:cNvSpPr/>
      </dsp:nvSpPr>
      <dsp:spPr>
        <a:xfrm>
          <a:off x="4371535" y="3619102"/>
          <a:ext cx="1019297" cy="509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By single item</a:t>
          </a:r>
          <a:endParaRPr lang="ru-KZ" sz="1400" kern="1200" dirty="0"/>
        </a:p>
      </dsp:txBody>
      <dsp:txXfrm>
        <a:off x="4371535" y="3619102"/>
        <a:ext cx="1019297" cy="509648"/>
      </dsp:txXfrm>
    </dsp:sp>
    <dsp:sp modelId="{EF5A0C24-E918-4087-B49C-7B34FD8E552B}">
      <dsp:nvSpPr>
        <dsp:cNvPr id="0" name=""/>
        <dsp:cNvSpPr/>
      </dsp:nvSpPr>
      <dsp:spPr>
        <a:xfrm>
          <a:off x="4371535" y="4342804"/>
          <a:ext cx="1019297" cy="509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Item’s content</a:t>
          </a:r>
          <a:endParaRPr lang="ru-KZ" sz="1400" kern="1200" dirty="0"/>
        </a:p>
      </dsp:txBody>
      <dsp:txXfrm>
        <a:off x="4371535" y="4342804"/>
        <a:ext cx="1019297" cy="509648"/>
      </dsp:txXfrm>
    </dsp:sp>
    <dsp:sp modelId="{EE79F196-9C2C-41EF-A2D4-4231876852C1}">
      <dsp:nvSpPr>
        <dsp:cNvPr id="0" name=""/>
        <dsp:cNvSpPr/>
      </dsp:nvSpPr>
      <dsp:spPr>
        <a:xfrm>
          <a:off x="4371535" y="5066505"/>
          <a:ext cx="1019297" cy="509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Locations</a:t>
          </a:r>
          <a:endParaRPr lang="ru-KZ" sz="1400" kern="1200" dirty="0"/>
        </a:p>
      </dsp:txBody>
      <dsp:txXfrm>
        <a:off x="4371535" y="5066505"/>
        <a:ext cx="1019297" cy="509648"/>
      </dsp:txXfrm>
    </dsp:sp>
    <dsp:sp modelId="{94A7D5CA-4F63-4F84-897B-22B58E09592F}">
      <dsp:nvSpPr>
        <dsp:cNvPr id="0" name=""/>
        <dsp:cNvSpPr/>
      </dsp:nvSpPr>
      <dsp:spPr>
        <a:xfrm>
          <a:off x="5350061" y="724296"/>
          <a:ext cx="1019297" cy="509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Inventory</a:t>
          </a:r>
          <a:endParaRPr lang="ru-KZ" sz="1400" kern="1200" dirty="0"/>
        </a:p>
      </dsp:txBody>
      <dsp:txXfrm>
        <a:off x="5350061" y="724296"/>
        <a:ext cx="1019297" cy="509648"/>
      </dsp:txXfrm>
    </dsp:sp>
    <dsp:sp modelId="{B1861960-9860-45C4-86B2-22788616DFF8}">
      <dsp:nvSpPr>
        <dsp:cNvPr id="0" name=""/>
        <dsp:cNvSpPr/>
      </dsp:nvSpPr>
      <dsp:spPr>
        <a:xfrm>
          <a:off x="5604886" y="1447998"/>
          <a:ext cx="1019297" cy="509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Mobile</a:t>
          </a:r>
          <a:endParaRPr lang="ru-KZ" sz="1400" kern="1200" dirty="0"/>
        </a:p>
      </dsp:txBody>
      <dsp:txXfrm>
        <a:off x="5604886" y="1447998"/>
        <a:ext cx="1019297" cy="509648"/>
      </dsp:txXfrm>
    </dsp:sp>
    <dsp:sp modelId="{1A0B4623-932E-4475-A6C6-85423A8B06E9}">
      <dsp:nvSpPr>
        <dsp:cNvPr id="0" name=""/>
        <dsp:cNvSpPr/>
      </dsp:nvSpPr>
      <dsp:spPr>
        <a:xfrm>
          <a:off x="5604886" y="2171699"/>
          <a:ext cx="1019297" cy="509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Document</a:t>
          </a:r>
          <a:endParaRPr lang="ru-KZ" sz="1400" kern="1200" dirty="0"/>
        </a:p>
      </dsp:txBody>
      <dsp:txXfrm>
        <a:off x="5604886" y="2171699"/>
        <a:ext cx="1019297" cy="509648"/>
      </dsp:txXfrm>
    </dsp:sp>
    <dsp:sp modelId="{EEF14D4C-083A-409F-AF36-16F839E116D9}">
      <dsp:nvSpPr>
        <dsp:cNvPr id="0" name=""/>
        <dsp:cNvSpPr/>
      </dsp:nvSpPr>
      <dsp:spPr>
        <a:xfrm>
          <a:off x="6583411" y="724296"/>
          <a:ext cx="1019297" cy="509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Accounting Registries</a:t>
          </a:r>
          <a:endParaRPr lang="ru-KZ" sz="1400" kern="1200" dirty="0"/>
        </a:p>
      </dsp:txBody>
      <dsp:txXfrm>
        <a:off x="6583411" y="724296"/>
        <a:ext cx="1019297" cy="509648"/>
      </dsp:txXfrm>
    </dsp:sp>
    <dsp:sp modelId="{7F9A6BC5-8FA3-4592-890F-69ABAFE6C13B}">
      <dsp:nvSpPr>
        <dsp:cNvPr id="0" name=""/>
        <dsp:cNvSpPr/>
      </dsp:nvSpPr>
      <dsp:spPr>
        <a:xfrm>
          <a:off x="7816762" y="724296"/>
          <a:ext cx="1019297" cy="509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Reports</a:t>
          </a:r>
          <a:endParaRPr lang="ru-KZ" sz="1400" kern="1200" dirty="0"/>
        </a:p>
      </dsp:txBody>
      <dsp:txXfrm>
        <a:off x="7816762" y="724296"/>
        <a:ext cx="1019297" cy="5096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DFAEC-6DB3-4449-AAF2-5464BEF73250}">
      <dsp:nvSpPr>
        <dsp:cNvPr id="0" name=""/>
        <dsp:cNvSpPr/>
      </dsp:nvSpPr>
      <dsp:spPr>
        <a:xfrm>
          <a:off x="5838737" y="723056"/>
          <a:ext cx="3497077" cy="303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732"/>
              </a:lnTo>
              <a:lnTo>
                <a:pt x="3497077" y="151732"/>
              </a:lnTo>
              <a:lnTo>
                <a:pt x="3497077" y="30346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21317-E8BB-49BF-86DD-AD0CB83DF437}">
      <dsp:nvSpPr>
        <dsp:cNvPr id="0" name=""/>
        <dsp:cNvSpPr/>
      </dsp:nvSpPr>
      <dsp:spPr>
        <a:xfrm>
          <a:off x="7009246" y="1749058"/>
          <a:ext cx="216760" cy="3742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2739"/>
              </a:lnTo>
              <a:lnTo>
                <a:pt x="216760" y="374273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F3786-700A-4B68-9194-AE682B4B5AE0}">
      <dsp:nvSpPr>
        <dsp:cNvPr id="0" name=""/>
        <dsp:cNvSpPr/>
      </dsp:nvSpPr>
      <dsp:spPr>
        <a:xfrm>
          <a:off x="7009246" y="1749058"/>
          <a:ext cx="216760" cy="2716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737"/>
              </a:lnTo>
              <a:lnTo>
                <a:pt x="216760" y="27167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90D73-C6E5-41F7-B9C5-93875AC5BE48}">
      <dsp:nvSpPr>
        <dsp:cNvPr id="0" name=""/>
        <dsp:cNvSpPr/>
      </dsp:nvSpPr>
      <dsp:spPr>
        <a:xfrm>
          <a:off x="7009246" y="1749058"/>
          <a:ext cx="216760" cy="1690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0735"/>
              </a:lnTo>
              <a:lnTo>
                <a:pt x="216760" y="169073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65F5E-BE58-4D6B-A222-EE97C8F4ECD0}">
      <dsp:nvSpPr>
        <dsp:cNvPr id="0" name=""/>
        <dsp:cNvSpPr/>
      </dsp:nvSpPr>
      <dsp:spPr>
        <a:xfrm>
          <a:off x="7009246" y="1749058"/>
          <a:ext cx="216760" cy="664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4733"/>
              </a:lnTo>
              <a:lnTo>
                <a:pt x="216760" y="66473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B10508-47BD-4509-A042-39598BA0CF96}">
      <dsp:nvSpPr>
        <dsp:cNvPr id="0" name=""/>
        <dsp:cNvSpPr/>
      </dsp:nvSpPr>
      <dsp:spPr>
        <a:xfrm>
          <a:off x="5838737" y="723056"/>
          <a:ext cx="1748538" cy="303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732"/>
              </a:lnTo>
              <a:lnTo>
                <a:pt x="1748538" y="151732"/>
              </a:lnTo>
              <a:lnTo>
                <a:pt x="1748538" y="30346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D90C0-6145-4DB5-8AA5-AAB6B4D8E972}">
      <dsp:nvSpPr>
        <dsp:cNvPr id="0" name=""/>
        <dsp:cNvSpPr/>
      </dsp:nvSpPr>
      <dsp:spPr>
        <a:xfrm>
          <a:off x="5260708" y="1749058"/>
          <a:ext cx="216760" cy="664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4733"/>
              </a:lnTo>
              <a:lnTo>
                <a:pt x="216760" y="66473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F9843-0F2D-4871-924D-FB5081D7AE52}">
      <dsp:nvSpPr>
        <dsp:cNvPr id="0" name=""/>
        <dsp:cNvSpPr/>
      </dsp:nvSpPr>
      <dsp:spPr>
        <a:xfrm>
          <a:off x="5793017" y="723056"/>
          <a:ext cx="91440" cy="3034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46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CBAA2-2510-4C66-931B-9FED9610CF3A}">
      <dsp:nvSpPr>
        <dsp:cNvPr id="0" name=""/>
        <dsp:cNvSpPr/>
      </dsp:nvSpPr>
      <dsp:spPr>
        <a:xfrm>
          <a:off x="3512169" y="1749058"/>
          <a:ext cx="216760" cy="3742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2739"/>
              </a:lnTo>
              <a:lnTo>
                <a:pt x="216760" y="374273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5EE4C-C58A-4BE9-8039-4C4F074C39B6}">
      <dsp:nvSpPr>
        <dsp:cNvPr id="0" name=""/>
        <dsp:cNvSpPr/>
      </dsp:nvSpPr>
      <dsp:spPr>
        <a:xfrm>
          <a:off x="3512169" y="1749058"/>
          <a:ext cx="216760" cy="2716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737"/>
              </a:lnTo>
              <a:lnTo>
                <a:pt x="216760" y="27167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7233F-A96C-4580-9EAE-EEB9AB192339}">
      <dsp:nvSpPr>
        <dsp:cNvPr id="0" name=""/>
        <dsp:cNvSpPr/>
      </dsp:nvSpPr>
      <dsp:spPr>
        <a:xfrm>
          <a:off x="3512169" y="1749058"/>
          <a:ext cx="216760" cy="1690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0735"/>
              </a:lnTo>
              <a:lnTo>
                <a:pt x="216760" y="169073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8ADA53-FFDD-4C26-82E0-D97E2BCB0B7D}">
      <dsp:nvSpPr>
        <dsp:cNvPr id="0" name=""/>
        <dsp:cNvSpPr/>
      </dsp:nvSpPr>
      <dsp:spPr>
        <a:xfrm>
          <a:off x="3512169" y="1749058"/>
          <a:ext cx="216760" cy="664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4733"/>
              </a:lnTo>
              <a:lnTo>
                <a:pt x="216760" y="66473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9AB50-02CB-4CD7-8F63-12A16D864EF0}">
      <dsp:nvSpPr>
        <dsp:cNvPr id="0" name=""/>
        <dsp:cNvSpPr/>
      </dsp:nvSpPr>
      <dsp:spPr>
        <a:xfrm>
          <a:off x="4090198" y="723056"/>
          <a:ext cx="1748538" cy="303465"/>
        </a:xfrm>
        <a:custGeom>
          <a:avLst/>
          <a:gdLst/>
          <a:ahLst/>
          <a:cxnLst/>
          <a:rect l="0" t="0" r="0" b="0"/>
          <a:pathLst>
            <a:path>
              <a:moveTo>
                <a:pt x="1748538" y="0"/>
              </a:moveTo>
              <a:lnTo>
                <a:pt x="1748538" y="151732"/>
              </a:lnTo>
              <a:lnTo>
                <a:pt x="0" y="151732"/>
              </a:lnTo>
              <a:lnTo>
                <a:pt x="0" y="30346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6CDF8-FB49-4AB6-A8F5-700F35F82DAF}">
      <dsp:nvSpPr>
        <dsp:cNvPr id="0" name=""/>
        <dsp:cNvSpPr/>
      </dsp:nvSpPr>
      <dsp:spPr>
        <a:xfrm>
          <a:off x="2341660" y="723056"/>
          <a:ext cx="3497077" cy="303465"/>
        </a:xfrm>
        <a:custGeom>
          <a:avLst/>
          <a:gdLst/>
          <a:ahLst/>
          <a:cxnLst/>
          <a:rect l="0" t="0" r="0" b="0"/>
          <a:pathLst>
            <a:path>
              <a:moveTo>
                <a:pt x="3497077" y="0"/>
              </a:moveTo>
              <a:lnTo>
                <a:pt x="3497077" y="151732"/>
              </a:lnTo>
              <a:lnTo>
                <a:pt x="0" y="151732"/>
              </a:lnTo>
              <a:lnTo>
                <a:pt x="0" y="30346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5C450-4D02-40F2-A209-83C7000DC196}">
      <dsp:nvSpPr>
        <dsp:cNvPr id="0" name=""/>
        <dsp:cNvSpPr/>
      </dsp:nvSpPr>
      <dsp:spPr>
        <a:xfrm>
          <a:off x="5116200" y="519"/>
          <a:ext cx="1445073" cy="722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Maintenance</a:t>
          </a:r>
          <a:endParaRPr lang="ru-KZ" sz="1900" kern="1200" dirty="0"/>
        </a:p>
      </dsp:txBody>
      <dsp:txXfrm>
        <a:off x="5116200" y="519"/>
        <a:ext cx="1445073" cy="722536"/>
      </dsp:txXfrm>
    </dsp:sp>
    <dsp:sp modelId="{438D285F-E4C2-4FF5-9AC6-B7177FBAF98E}">
      <dsp:nvSpPr>
        <dsp:cNvPr id="0" name=""/>
        <dsp:cNvSpPr/>
      </dsp:nvSpPr>
      <dsp:spPr>
        <a:xfrm>
          <a:off x="1619123" y="1026521"/>
          <a:ext cx="1445073" cy="722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Equipment Class</a:t>
          </a:r>
          <a:endParaRPr lang="ru-KZ" sz="1900" kern="1200" dirty="0"/>
        </a:p>
      </dsp:txBody>
      <dsp:txXfrm>
        <a:off x="1619123" y="1026521"/>
        <a:ext cx="1445073" cy="722536"/>
      </dsp:txXfrm>
    </dsp:sp>
    <dsp:sp modelId="{0912DA54-8D70-4EAD-9D1B-4D870918B87C}">
      <dsp:nvSpPr>
        <dsp:cNvPr id="0" name=""/>
        <dsp:cNvSpPr/>
      </dsp:nvSpPr>
      <dsp:spPr>
        <a:xfrm>
          <a:off x="3367662" y="1026521"/>
          <a:ext cx="1445073" cy="722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Work order</a:t>
          </a:r>
          <a:endParaRPr lang="ru-KZ" sz="1900" kern="1200" dirty="0"/>
        </a:p>
      </dsp:txBody>
      <dsp:txXfrm>
        <a:off x="3367662" y="1026521"/>
        <a:ext cx="1445073" cy="722536"/>
      </dsp:txXfrm>
    </dsp:sp>
    <dsp:sp modelId="{70709FA1-59B0-4329-B3F6-F5D3916C433C}">
      <dsp:nvSpPr>
        <dsp:cNvPr id="0" name=""/>
        <dsp:cNvSpPr/>
      </dsp:nvSpPr>
      <dsp:spPr>
        <a:xfrm>
          <a:off x="3728930" y="2052523"/>
          <a:ext cx="1445073" cy="722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Jobs hierarchy</a:t>
          </a:r>
          <a:endParaRPr lang="ru-KZ" sz="1900" kern="1200" dirty="0"/>
        </a:p>
      </dsp:txBody>
      <dsp:txXfrm>
        <a:off x="3728930" y="2052523"/>
        <a:ext cx="1445073" cy="722536"/>
      </dsp:txXfrm>
    </dsp:sp>
    <dsp:sp modelId="{C2D4A3A5-6300-4E0E-B0E0-39E3B6B99D01}">
      <dsp:nvSpPr>
        <dsp:cNvPr id="0" name=""/>
        <dsp:cNvSpPr/>
      </dsp:nvSpPr>
      <dsp:spPr>
        <a:xfrm>
          <a:off x="3728930" y="3078525"/>
          <a:ext cx="1445073" cy="722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Inspections</a:t>
          </a:r>
          <a:endParaRPr lang="ru-KZ" sz="1900" kern="1200" dirty="0"/>
        </a:p>
      </dsp:txBody>
      <dsp:txXfrm>
        <a:off x="3728930" y="3078525"/>
        <a:ext cx="1445073" cy="722536"/>
      </dsp:txXfrm>
    </dsp:sp>
    <dsp:sp modelId="{26FC907C-D58B-4BF9-A5C1-381A1D4A2DC4}">
      <dsp:nvSpPr>
        <dsp:cNvPr id="0" name=""/>
        <dsp:cNvSpPr/>
      </dsp:nvSpPr>
      <dsp:spPr>
        <a:xfrm>
          <a:off x="3728930" y="4104527"/>
          <a:ext cx="1445073" cy="722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Measurements</a:t>
          </a:r>
          <a:endParaRPr lang="ru-KZ" sz="1900" kern="1200" dirty="0"/>
        </a:p>
      </dsp:txBody>
      <dsp:txXfrm>
        <a:off x="3728930" y="4104527"/>
        <a:ext cx="1445073" cy="722536"/>
      </dsp:txXfrm>
    </dsp:sp>
    <dsp:sp modelId="{641D6F0D-1F0B-455D-9B7C-69C743332E52}">
      <dsp:nvSpPr>
        <dsp:cNvPr id="0" name=""/>
        <dsp:cNvSpPr/>
      </dsp:nvSpPr>
      <dsp:spPr>
        <a:xfrm>
          <a:off x="3728930" y="5130529"/>
          <a:ext cx="1445073" cy="722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Templates</a:t>
          </a:r>
          <a:endParaRPr lang="ru-KZ" sz="1900" kern="1200" dirty="0"/>
        </a:p>
      </dsp:txBody>
      <dsp:txXfrm>
        <a:off x="3728930" y="5130529"/>
        <a:ext cx="1445073" cy="722536"/>
      </dsp:txXfrm>
    </dsp:sp>
    <dsp:sp modelId="{4B64A03D-F4F0-4D79-B2AB-9EC88B7D8331}">
      <dsp:nvSpPr>
        <dsp:cNvPr id="0" name=""/>
        <dsp:cNvSpPr/>
      </dsp:nvSpPr>
      <dsp:spPr>
        <a:xfrm>
          <a:off x="5116200" y="1026521"/>
          <a:ext cx="1445073" cy="722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Documents</a:t>
          </a:r>
          <a:endParaRPr lang="ru-KZ" sz="1900" kern="1200" dirty="0"/>
        </a:p>
      </dsp:txBody>
      <dsp:txXfrm>
        <a:off x="5116200" y="1026521"/>
        <a:ext cx="1445073" cy="722536"/>
      </dsp:txXfrm>
    </dsp:sp>
    <dsp:sp modelId="{4960C1AC-9BEA-46F5-94C2-335010A0FC71}">
      <dsp:nvSpPr>
        <dsp:cNvPr id="0" name=""/>
        <dsp:cNvSpPr/>
      </dsp:nvSpPr>
      <dsp:spPr>
        <a:xfrm>
          <a:off x="5477469" y="2052523"/>
          <a:ext cx="1445073" cy="722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Request for Maintenance</a:t>
          </a:r>
          <a:endParaRPr lang="ru-KZ" sz="1900" kern="1200" dirty="0"/>
        </a:p>
      </dsp:txBody>
      <dsp:txXfrm>
        <a:off x="5477469" y="2052523"/>
        <a:ext cx="1445073" cy="722536"/>
      </dsp:txXfrm>
    </dsp:sp>
    <dsp:sp modelId="{F9103BAF-4DE0-436C-AF91-22975EE8854E}">
      <dsp:nvSpPr>
        <dsp:cNvPr id="0" name=""/>
        <dsp:cNvSpPr/>
      </dsp:nvSpPr>
      <dsp:spPr>
        <a:xfrm>
          <a:off x="6864739" y="1026521"/>
          <a:ext cx="1445073" cy="722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Journals</a:t>
          </a:r>
          <a:endParaRPr lang="ru-KZ" sz="1900" kern="1200" dirty="0"/>
        </a:p>
      </dsp:txBody>
      <dsp:txXfrm>
        <a:off x="6864739" y="1026521"/>
        <a:ext cx="1445073" cy="722536"/>
      </dsp:txXfrm>
    </dsp:sp>
    <dsp:sp modelId="{2CE54814-26B3-44E8-9D43-CA23EE285E19}">
      <dsp:nvSpPr>
        <dsp:cNvPr id="0" name=""/>
        <dsp:cNvSpPr/>
      </dsp:nvSpPr>
      <dsp:spPr>
        <a:xfrm>
          <a:off x="7226007" y="2052523"/>
          <a:ext cx="1445073" cy="722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Defects</a:t>
          </a:r>
          <a:endParaRPr lang="ru-KZ" sz="1900" kern="1200" dirty="0"/>
        </a:p>
      </dsp:txBody>
      <dsp:txXfrm>
        <a:off x="7226007" y="2052523"/>
        <a:ext cx="1445073" cy="722536"/>
      </dsp:txXfrm>
    </dsp:sp>
    <dsp:sp modelId="{7BA6AEF4-E71B-4E34-B9E4-345B0BE8E72B}">
      <dsp:nvSpPr>
        <dsp:cNvPr id="0" name=""/>
        <dsp:cNvSpPr/>
      </dsp:nvSpPr>
      <dsp:spPr>
        <a:xfrm>
          <a:off x="7226007" y="3078525"/>
          <a:ext cx="1445073" cy="722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Statistics</a:t>
          </a:r>
          <a:endParaRPr lang="ru-KZ" sz="1900" kern="1200" dirty="0"/>
        </a:p>
      </dsp:txBody>
      <dsp:txXfrm>
        <a:off x="7226007" y="3078525"/>
        <a:ext cx="1445073" cy="722536"/>
      </dsp:txXfrm>
    </dsp:sp>
    <dsp:sp modelId="{4B7227B0-9714-40F0-9308-5CDE698DAF55}">
      <dsp:nvSpPr>
        <dsp:cNvPr id="0" name=""/>
        <dsp:cNvSpPr/>
      </dsp:nvSpPr>
      <dsp:spPr>
        <a:xfrm>
          <a:off x="7226007" y="4104527"/>
          <a:ext cx="1445073" cy="722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Scheduled Works</a:t>
          </a:r>
          <a:endParaRPr lang="ru-KZ" sz="1900" kern="1200" dirty="0"/>
        </a:p>
      </dsp:txBody>
      <dsp:txXfrm>
        <a:off x="7226007" y="4104527"/>
        <a:ext cx="1445073" cy="722536"/>
      </dsp:txXfrm>
    </dsp:sp>
    <dsp:sp modelId="{85F76A42-56F5-49DD-95A0-8C39BAC627B1}">
      <dsp:nvSpPr>
        <dsp:cNvPr id="0" name=""/>
        <dsp:cNvSpPr/>
      </dsp:nvSpPr>
      <dsp:spPr>
        <a:xfrm>
          <a:off x="7226007" y="5130529"/>
          <a:ext cx="1445073" cy="722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Finished Maintenance</a:t>
          </a:r>
          <a:endParaRPr lang="ru-KZ" sz="1900" kern="1200" dirty="0"/>
        </a:p>
      </dsp:txBody>
      <dsp:txXfrm>
        <a:off x="7226007" y="5130529"/>
        <a:ext cx="1445073" cy="722536"/>
      </dsp:txXfrm>
    </dsp:sp>
    <dsp:sp modelId="{DC03A37D-9C0B-4C79-9EE9-B5EDC4481484}">
      <dsp:nvSpPr>
        <dsp:cNvPr id="0" name=""/>
        <dsp:cNvSpPr/>
      </dsp:nvSpPr>
      <dsp:spPr>
        <a:xfrm>
          <a:off x="8613278" y="1026521"/>
          <a:ext cx="1445073" cy="722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Reports</a:t>
          </a:r>
          <a:endParaRPr lang="ru-KZ" sz="1900" kern="1200" dirty="0"/>
        </a:p>
      </dsp:txBody>
      <dsp:txXfrm>
        <a:off x="8613278" y="1026521"/>
        <a:ext cx="1445073" cy="722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6E302-901B-4EC5-8063-F4475DEAA8C8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B3765-1535-41FB-A927-AAD2D1E853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5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9EF-BFD3-43EA-A868-783EE64D3026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7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B060-2D6F-430E-A017-FCCC5AF2AC19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302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B060-2D6F-430E-A017-FCCC5AF2AC19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422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B060-2D6F-430E-A017-FCCC5AF2AC19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35968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B060-2D6F-430E-A017-FCCC5AF2AC19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211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B060-2D6F-430E-A017-FCCC5AF2AC19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3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B060-2D6F-430E-A017-FCCC5AF2AC19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145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B060-2D6F-430E-A017-FCCC5AF2AC19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7834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B060-2D6F-430E-A017-FCCC5AF2AC19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187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6FB9-D28B-49B1-96AA-2DC4A0B82672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8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B060-2D6F-430E-A017-FCCC5AF2AC19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668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3742-95DB-4727-9E2D-E67133874C57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7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B060-2D6F-430E-A017-FCCC5AF2AC19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188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B060-2D6F-430E-A017-FCCC5AF2AC19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593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B8EF-695A-4D91-86E6-BD3ABF986DC6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4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A1DA-1075-4AB6-9AFC-9045E23C9F15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B060-2D6F-430E-A017-FCCC5AF2AC19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246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D3E4-AEF6-4C0D-955F-4975ADE12833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3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096B060-2D6F-430E-A017-FCCC5AF2AC19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4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304B-7928-FAD6-1303-C8B2C055D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Basics</a:t>
            </a:r>
            <a:endParaRPr lang="ru-KZ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C82E1-4898-5BF3-5CC9-FCB436F81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ASCOA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0446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FA96-9EC5-1290-A2CD-F62C44F8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75238"/>
            <a:ext cx="10364451" cy="950224"/>
          </a:xfrm>
        </p:spPr>
        <p:txBody>
          <a:bodyPr/>
          <a:lstStyle/>
          <a:p>
            <a:endParaRPr lang="ru-K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0589F5-C583-DF7E-B4B4-21F21094B45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6147114"/>
              </p:ext>
            </p:extLst>
          </p:nvPr>
        </p:nvGraphicFramePr>
        <p:xfrm>
          <a:off x="285224" y="1140902"/>
          <a:ext cx="11593587" cy="5461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55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CD2C-44C8-D2DF-9DF3-91B11B23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</a:t>
            </a:r>
            <a:endParaRPr lang="ru-K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44984-90B6-8AEC-C184-B35463784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Fixed / inventory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76501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2424-6A28-A72C-F16F-1A93CDFD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08126"/>
            <a:ext cx="10364451" cy="832778"/>
          </a:xfrm>
        </p:spPr>
        <p:txBody>
          <a:bodyPr/>
          <a:lstStyle/>
          <a:p>
            <a:r>
              <a:rPr lang="en-US" dirty="0"/>
              <a:t>Fixed Assets</a:t>
            </a:r>
            <a:endParaRPr lang="ru-KZ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06A92E4-16CF-AF72-9717-D3C1D674419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20227691"/>
              </p:ext>
            </p:extLst>
          </p:nvPr>
        </p:nvGraphicFramePr>
        <p:xfrm>
          <a:off x="313814" y="1036739"/>
          <a:ext cx="11623720" cy="5691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8985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240F-255A-90BE-BC05-3EBDAA00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74569"/>
            <a:ext cx="10364451" cy="732111"/>
          </a:xfrm>
        </p:spPr>
        <p:txBody>
          <a:bodyPr/>
          <a:lstStyle/>
          <a:p>
            <a:r>
              <a:rPr lang="en-US" dirty="0"/>
              <a:t>Inventory</a:t>
            </a:r>
            <a:endParaRPr lang="ru-K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78B371-DE87-D412-A060-EF68C51506D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79470568"/>
              </p:ext>
            </p:extLst>
          </p:nvPr>
        </p:nvGraphicFramePr>
        <p:xfrm>
          <a:off x="226501" y="1006681"/>
          <a:ext cx="11719421" cy="5576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176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5DE4-541E-6465-1869-BD64A145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 maintenance</a:t>
            </a:r>
            <a:endParaRPr lang="ru-K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734A8-C1B5-3741-49B4-4AD044D01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37159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1D3F-FA68-50FA-CB63-E6C5B69B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524" y="182291"/>
            <a:ext cx="10364451" cy="639832"/>
          </a:xfrm>
        </p:spPr>
        <p:txBody>
          <a:bodyPr/>
          <a:lstStyle/>
          <a:p>
            <a:r>
              <a:rPr lang="en-US" dirty="0"/>
              <a:t>Maintenance</a:t>
            </a:r>
            <a:endParaRPr lang="ru-K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608040-C146-BB67-5F9E-33C47A67547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04058790"/>
              </p:ext>
            </p:extLst>
          </p:nvPr>
        </p:nvGraphicFramePr>
        <p:xfrm>
          <a:off x="268447" y="822123"/>
          <a:ext cx="11677475" cy="5853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680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822A-BBDE-9D1E-775B-AA44F9DC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1013"/>
            <a:ext cx="10364451" cy="631443"/>
          </a:xfrm>
        </p:spPr>
        <p:txBody>
          <a:bodyPr/>
          <a:lstStyle/>
          <a:p>
            <a:r>
              <a:rPr lang="en-US" dirty="0"/>
              <a:t>Functions</a:t>
            </a:r>
            <a:endParaRPr lang="ru-K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9DC98E-B32A-A25A-9CAD-9EFE4B53141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81189715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44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4733-B470-9CFC-6368-7806B53DB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64999"/>
          </a:xfrm>
        </p:spPr>
        <p:txBody>
          <a:bodyPr/>
          <a:lstStyle/>
          <a:p>
            <a:r>
              <a:rPr lang="en-US" dirty="0"/>
              <a:t>Tracking</a:t>
            </a:r>
            <a:endParaRPr lang="ru-KZ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182A0B-060C-3E13-CEA6-932D2DA482A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99561724"/>
              </p:ext>
            </p:extLst>
          </p:nvPr>
        </p:nvGraphicFramePr>
        <p:xfrm>
          <a:off x="268447" y="1410049"/>
          <a:ext cx="11643920" cy="4507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6730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71CD-D54F-1AF3-6280-47384880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90833"/>
          </a:xfrm>
        </p:spPr>
        <p:txBody>
          <a:bodyPr/>
          <a:lstStyle/>
          <a:p>
            <a:r>
              <a:rPr lang="en-US" dirty="0"/>
              <a:t>IOT</a:t>
            </a:r>
            <a:endParaRPr lang="ru-K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5894CB-49B9-29CF-69DA-18AFFF6D042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07032124"/>
              </p:ext>
            </p:extLst>
          </p:nvPr>
        </p:nvGraphicFramePr>
        <p:xfrm>
          <a:off x="914400" y="1736521"/>
          <a:ext cx="10363200" cy="4999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9433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BA16-247E-61A8-BDE0-C6515D00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40500"/>
          </a:xfrm>
        </p:spPr>
        <p:txBody>
          <a:bodyPr/>
          <a:lstStyle/>
          <a:p>
            <a:r>
              <a:rPr lang="en-US" dirty="0"/>
              <a:t>WORKFLOW</a:t>
            </a:r>
            <a:endParaRPr lang="ru-K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1DCB22-55B6-605C-7552-85614BC1602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0653764"/>
              </p:ext>
            </p:extLst>
          </p:nvPr>
        </p:nvGraphicFramePr>
        <p:xfrm>
          <a:off x="913775" y="1359018"/>
          <a:ext cx="10363200" cy="533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340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EC7B-02DA-3D00-B52E-247923CF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and tools</a:t>
            </a:r>
            <a:endParaRPr lang="ru-K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5011B-827D-9D3E-B9B7-A6F53325B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70219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A953-4B20-A56A-4807-BBD9D14F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/>
          </a:bodyPr>
          <a:lstStyle/>
          <a:p>
            <a:r>
              <a:rPr lang="en-US" dirty="0"/>
              <a:t>Modularity</a:t>
            </a:r>
            <a:endParaRPr lang="ru-K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A51E9B-CB44-9E57-2B42-70D729D2F2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591005"/>
              </p:ext>
            </p:extLst>
          </p:nvPr>
        </p:nvGraphicFramePr>
        <p:xfrm>
          <a:off x="442622" y="989012"/>
          <a:ext cx="11562024" cy="5495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1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146F-BCEE-32D5-C9B9-5739C316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  <a:endParaRPr lang="ru-K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E27C51-80F3-B79B-9DF4-A5DF20DCCD1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23313865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68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A2B1-64D7-714C-E42F-523E62EE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pipeline</a:t>
            </a:r>
            <a:endParaRPr lang="ru-K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485384-44EF-0412-FE65-91F5E429A5A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13381305"/>
              </p:ext>
            </p:extLst>
          </p:nvPr>
        </p:nvGraphicFramePr>
        <p:xfrm>
          <a:off x="360726" y="2333407"/>
          <a:ext cx="11610364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904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3811-0355-CB6C-4C0F-790EFDB8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team</a:t>
            </a:r>
            <a:endParaRPr lang="ru-K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318DAF-C18E-27D8-61D0-56230E6289C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05825227"/>
              </p:ext>
            </p:extLst>
          </p:nvPr>
        </p:nvGraphicFramePr>
        <p:xfrm>
          <a:off x="580238" y="2214694"/>
          <a:ext cx="11031523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45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C032-B3DB-543F-3381-3B63D6ED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ru-K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BF1EA8-3330-6FBA-A89D-550DC7882EF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05833394"/>
              </p:ext>
            </p:extLst>
          </p:nvPr>
        </p:nvGraphicFramePr>
        <p:xfrm>
          <a:off x="297036" y="1820411"/>
          <a:ext cx="11581775" cy="3970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083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22B9-A538-7293-807F-F8C25520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  <a:endParaRPr lang="ru-K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9A6B0-6E12-13E1-7277-8F3354A34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644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15BC-F746-05D1-67AC-346C93F1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EC8BC-8337-24C0-0122-C208EA6D0D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Mobile first FOR WORK EXECUTION</a:t>
            </a:r>
          </a:p>
          <a:p>
            <a:r>
              <a:rPr lang="en-US" dirty="0"/>
              <a:t>MOBILE OFFLINE / online modes</a:t>
            </a:r>
          </a:p>
          <a:p>
            <a:r>
              <a:rPr lang="en-US" dirty="0"/>
              <a:t>Hybrid application</a:t>
            </a:r>
          </a:p>
          <a:p>
            <a:r>
              <a:rPr lang="en-US" dirty="0"/>
              <a:t>External sensor attachments</a:t>
            </a:r>
          </a:p>
          <a:p>
            <a:endParaRPr lang="en-US" dirty="0"/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957265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F23494-F630-4E01-81EA-AA2F297597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76CE1C2-24FF-4125-B61C-AD39973FC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083022-B7D0-4DE3-9976-6A91422D94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258</TotalTime>
  <Words>285</Words>
  <Application>Microsoft Office PowerPoint</Application>
  <PresentationFormat>Widescreen</PresentationFormat>
  <Paragraphs>154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Tw Cen MT</vt:lpstr>
      <vt:lpstr>Droplet</vt:lpstr>
      <vt:lpstr>Basics</vt:lpstr>
      <vt:lpstr>Structure and tools</vt:lpstr>
      <vt:lpstr>Modularity</vt:lpstr>
      <vt:lpstr>Containerization</vt:lpstr>
      <vt:lpstr>Development pipeline</vt:lpstr>
      <vt:lpstr>Dev team</vt:lpstr>
      <vt:lpstr>Tools</vt:lpstr>
      <vt:lpstr>Functionality</vt:lpstr>
      <vt:lpstr>MOBILE</vt:lpstr>
      <vt:lpstr>PowerPoint Presentation</vt:lpstr>
      <vt:lpstr>Assets</vt:lpstr>
      <vt:lpstr>Fixed Assets</vt:lpstr>
      <vt:lpstr>Inventory</vt:lpstr>
      <vt:lpstr>Equipment maintenance</vt:lpstr>
      <vt:lpstr>Maintenance</vt:lpstr>
      <vt:lpstr>Functions</vt:lpstr>
      <vt:lpstr>Tracking</vt:lpstr>
      <vt:lpstr>IOT</vt:lpstr>
      <vt:lpstr>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</dc:title>
  <dc:creator>Владимир</dc:creator>
  <cp:lastModifiedBy>Владимир</cp:lastModifiedBy>
  <cp:revision>10</cp:revision>
  <dcterms:created xsi:type="dcterms:W3CDTF">2023-04-04T02:36:22Z</dcterms:created>
  <dcterms:modified xsi:type="dcterms:W3CDTF">2023-04-04T06:55:18Z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