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0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7703-1640-43F9-9706-6E3D3350474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FEF2-CA8E-4154-B454-E335DA86B3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CRICKET COACH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5" y="10613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AI backed solution that </a:t>
            </a:r>
            <a:r>
              <a:rPr lang="en-US" dirty="0" smtClean="0"/>
              <a:t>classifies </a:t>
            </a:r>
            <a:r>
              <a:rPr lang="en-US" dirty="0" smtClean="0"/>
              <a:t>ball deliveries using advanced video analytics </a:t>
            </a:r>
            <a:r>
              <a:rPr lang="en-US" dirty="0"/>
              <a:t>and </a:t>
            </a:r>
            <a:r>
              <a:rPr lang="en-US" dirty="0" smtClean="0"/>
              <a:t>provides </a:t>
            </a:r>
            <a:r>
              <a:rPr lang="en-US" dirty="0"/>
              <a:t>batsman </a:t>
            </a:r>
            <a:r>
              <a:rPr lang="en-US" dirty="0" smtClean="0"/>
              <a:t>with an </a:t>
            </a:r>
            <a:r>
              <a:rPr lang="en-US" dirty="0"/>
              <a:t>end to end coaching assistance in an enhanced </a:t>
            </a:r>
            <a:r>
              <a:rPr lang="en-US" dirty="0" err="1"/>
              <a:t>WebVR</a:t>
            </a:r>
            <a:r>
              <a:rPr lang="en-US" dirty="0"/>
              <a:t>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features of the app include:</a:t>
            </a:r>
          </a:p>
          <a:p>
            <a:pPr lvl="1"/>
            <a:r>
              <a:rPr lang="en-US" dirty="0" smtClean="0"/>
              <a:t>Generation of detailed analysis report of a ball delivery with reference to the records of the batman in the database.</a:t>
            </a:r>
          </a:p>
          <a:p>
            <a:pPr lvl="1"/>
            <a:r>
              <a:rPr lang="en-US" dirty="0" smtClean="0"/>
              <a:t>Recommendation of  the most ideal shot type, reaction time and shot power for a selected ball delivery.</a:t>
            </a:r>
          </a:p>
          <a:p>
            <a:pPr lvl="1"/>
            <a:r>
              <a:rPr lang="en-US" dirty="0" smtClean="0"/>
              <a:t>A one to one Web-VR coaching setup for the batsman to learn any shot of his favorite player for a selected ball delivery where the batsman is provided with a success score that determines the closeness of his shot to that of his reference player real-time.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1066199"/>
            <a:ext cx="4220792" cy="2373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11" y="969827"/>
            <a:ext cx="4220792" cy="2373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0" y="3891465"/>
            <a:ext cx="4220792" cy="2344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4"/>
          <a:stretch/>
        </p:blipFill>
        <p:spPr>
          <a:xfrm>
            <a:off x="286603" y="3853335"/>
            <a:ext cx="4353634" cy="27841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295331" y="2173925"/>
            <a:ext cx="982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021569" y="3362015"/>
            <a:ext cx="0" cy="49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49923" y="5064875"/>
            <a:ext cx="873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6603" y="294118"/>
            <a:ext cx="7919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 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60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13" y="272086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 CRICKET COACH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CRICKET COACH</dc:title>
  <dc:creator>Administrator</dc:creator>
  <cp:lastModifiedBy>Administrator</cp:lastModifiedBy>
  <cp:revision>8</cp:revision>
  <dcterms:created xsi:type="dcterms:W3CDTF">2020-08-13T13:37:38Z</dcterms:created>
  <dcterms:modified xsi:type="dcterms:W3CDTF">2020-08-13T16:38:57Z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IMGADMIN@L-156150661</vt:lpwstr>
  </property>
  <property fmtid="{D5CDD505-2E9C-101B-9397-08002B2CF9AE}" pid="5" name="MSIP_Label_b9a70571-31c6-4603-80c1-ef2fb871a62a_SetDate">
    <vt:lpwstr>2020-08-13T13:55:56.9811809Z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f2f6b4d8-29d3-4f4c-9a58-fe50d0522934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