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75FC6-E49A-40A2-9AB5-62F7C1A4E5A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CE19C-A908-42A4-8E2C-21C1CF4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CE19C-A908-42A4-8E2C-21C1CF4D4D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9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12D5-CFC3-4B85-834E-27E5C6CBAE5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7710-E3B8-4006-BB71-745AFC57C7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5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Cricket </a:t>
            </a:r>
            <a:r>
              <a:rPr lang="en-US" b="1" dirty="0" smtClean="0"/>
              <a:t>Game-POV</a:t>
            </a:r>
            <a:br>
              <a:rPr lang="en-US" b="1" dirty="0" smtClean="0"/>
            </a:br>
            <a:r>
              <a:rPr lang="en-US" dirty="0" smtClean="0"/>
              <a:t>(Discussion-III)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9" y="4804229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02/07/2020</a:t>
            </a:r>
          </a:p>
          <a:p>
            <a:r>
              <a:rPr lang="en-US" dirty="0" smtClean="0"/>
              <a:t>Attendees: Tharun, Shubham, Shobhankitha, Amit, Sreeni M, Srini Marappa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 Twinning</a:t>
            </a:r>
          </a:p>
          <a:p>
            <a:r>
              <a:rPr lang="en-US" dirty="0" smtClean="0"/>
              <a:t>RL based training simulator(not addressed in this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Skill </a:t>
            </a:r>
            <a:r>
              <a:rPr lang="en-US" b="1" dirty="0" smtClean="0"/>
              <a:t>Twinning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Task: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Define an ML algorithm that can mimic and learn the targeted skillsets  of a person.</a:t>
            </a:r>
          </a:p>
          <a:p>
            <a:r>
              <a:rPr lang="en-US" dirty="0" smtClean="0"/>
              <a:t>Sub Tasks: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Dataset generation for model training.	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Bowl type 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generation for model </a:t>
            </a:r>
            <a:r>
              <a:rPr lang="en-US" b="1" dirty="0" smtClean="0"/>
              <a:t>training</a:t>
            </a:r>
            <a:r>
              <a:rPr lang="en-US" b="1" dirty="0" smtClean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Batsman:	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VR Game using HTC vive handle</a:t>
            </a:r>
          </a:p>
          <a:p>
            <a:pPr lvl="1"/>
            <a:r>
              <a:rPr lang="en-US" dirty="0" smtClean="0"/>
              <a:t>Sensors attached physical </a:t>
            </a:r>
            <a:r>
              <a:rPr lang="en-US" dirty="0" smtClean="0"/>
              <a:t>bat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Bowler:</a:t>
            </a:r>
          </a:p>
          <a:p>
            <a:pPr lvl="1"/>
            <a:r>
              <a:rPr lang="en-US" dirty="0" smtClean="0"/>
              <a:t>Video analytics </a:t>
            </a:r>
          </a:p>
          <a:p>
            <a:pPr lvl="1"/>
            <a:r>
              <a:rPr lang="en-US" dirty="0" smtClean="0"/>
              <a:t>Sensors attached physical ball		</a:t>
            </a:r>
            <a:r>
              <a:rPr lang="en-US" dirty="0"/>
              <a:t>	</a:t>
            </a:r>
          </a:p>
        </p:txBody>
      </p:sp>
      <p:pic>
        <p:nvPicPr>
          <p:cNvPr id="3074" name="Picture 2" descr="IB Cricket VR Gaming Experience - Tech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46" y="2178277"/>
            <a:ext cx="3728061" cy="28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Bowl type classification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 </a:t>
            </a:r>
            <a:r>
              <a:rPr lang="en-US" dirty="0" smtClean="0"/>
              <a:t>game </a:t>
            </a:r>
            <a:endParaRPr lang="en-US" dirty="0" smtClean="0"/>
          </a:p>
          <a:p>
            <a:pPr lvl="1"/>
            <a:r>
              <a:rPr lang="en-US" dirty="0" smtClean="0"/>
              <a:t>Camera position from Batsman POV.</a:t>
            </a:r>
          </a:p>
          <a:p>
            <a:pPr lvl="1"/>
            <a:r>
              <a:rPr lang="en-US" dirty="0" smtClean="0"/>
              <a:t>Setup predefined bowling types with augmentations in bowling parameters.</a:t>
            </a:r>
          </a:p>
          <a:p>
            <a:pPr lvl="1"/>
            <a:r>
              <a:rPr lang="en-US" dirty="0" smtClean="0"/>
              <a:t>Ball coordinate tracking and recording for respective frames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What are the different types of pitches and their effect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04" y="388257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wk-Eye sets a cracking pace in cricket"/>
          <p:cNvSpPr>
            <a:spLocks noChangeAspect="1" noChangeArrowheads="1"/>
          </p:cNvSpPr>
          <p:nvPr/>
        </p:nvSpPr>
        <p:spPr bwMode="auto">
          <a:xfrm>
            <a:off x="3203574" y="4682671"/>
            <a:ext cx="3516539" cy="35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awk-Eye sets a cracking pace in crick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ow to Build a Ball Tracking System for Crick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7" y="4056176"/>
            <a:ext cx="3131911" cy="15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3882571"/>
            <a:ext cx="1828800" cy="6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35500" y="4282621"/>
            <a:ext cx="1814059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5500" y="4682671"/>
            <a:ext cx="1765300" cy="14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9559" y="465195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(x3,y3,z3)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49559" y="418776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(x2,y2,z2)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4203" y="36898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(x1,y1,z1)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69829" y="4282621"/>
            <a:ext cx="870857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73257" y="4557095"/>
            <a:ext cx="1596572" cy="11905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9559" y="5771498"/>
            <a:ext cx="33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frames for bowling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to be </a:t>
            </a:r>
            <a:r>
              <a:rPr lang="en-US" b="1" dirty="0" smtClean="0"/>
              <a:t>addressed: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 game modifications and possibilities.</a:t>
            </a:r>
          </a:p>
          <a:p>
            <a:r>
              <a:rPr lang="en-US" dirty="0" smtClean="0"/>
              <a:t>Bat-Ball mapping</a:t>
            </a:r>
          </a:p>
          <a:p>
            <a:pPr lvl="1"/>
            <a:r>
              <a:rPr lang="en-US" dirty="0" smtClean="0"/>
              <a:t>Batting style for defined bowling style can be predicted</a:t>
            </a:r>
            <a:r>
              <a:rPr lang="en-US" dirty="0"/>
              <a:t> </a:t>
            </a:r>
            <a:r>
              <a:rPr lang="en-US" dirty="0" smtClean="0"/>
              <a:t>but real-time bat placement as per the ball position coordinates is a challenge.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84240"/>
            <a:ext cx="3517900" cy="20022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17900" y="5003800"/>
            <a:ext cx="24130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83000" y="4254500"/>
            <a:ext cx="27051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949185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bat</a:t>
            </a:r>
            <a:r>
              <a:rPr lang="en-US" dirty="0" smtClean="0"/>
              <a:t>,y</a:t>
            </a:r>
            <a:r>
              <a:rPr lang="en-US" baseline="-25000" dirty="0" smtClean="0"/>
              <a:t>bat</a:t>
            </a:r>
            <a:r>
              <a:rPr lang="en-US" dirty="0" smtClean="0"/>
              <a:t>,z</a:t>
            </a:r>
            <a:r>
              <a:rPr lang="en-US" baseline="-25000" dirty="0" smtClean="0"/>
              <a:t>bat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5543" y="4819134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ball</a:t>
            </a:r>
            <a:r>
              <a:rPr lang="en-US" dirty="0" smtClean="0"/>
              <a:t>,y</a:t>
            </a:r>
            <a:r>
              <a:rPr lang="en-US" baseline="-25000" dirty="0" smtClean="0"/>
              <a:t>ball</a:t>
            </a:r>
            <a:r>
              <a:rPr lang="en-US" dirty="0" smtClean="0"/>
              <a:t>,z</a:t>
            </a:r>
            <a:r>
              <a:rPr lang="en-US" baseline="-25000" dirty="0" smtClean="0"/>
              <a:t>ball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3086" y="3949185"/>
            <a:ext cx="326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Hit Condition:</a:t>
            </a:r>
          </a:p>
          <a:p>
            <a:r>
              <a:rPr lang="en-US" dirty="0" smtClean="0"/>
              <a:t>Approx.(|x</a:t>
            </a:r>
            <a:r>
              <a:rPr lang="en-US" baseline="-25000" dirty="0" smtClean="0"/>
              <a:t>bat</a:t>
            </a:r>
            <a:r>
              <a:rPr lang="en-US" dirty="0" smtClean="0"/>
              <a:t>-x</a:t>
            </a:r>
            <a:r>
              <a:rPr lang="en-US" baseline="-25000" dirty="0" smtClean="0"/>
              <a:t>ball</a:t>
            </a:r>
            <a:r>
              <a:rPr lang="en-US" dirty="0" smtClean="0"/>
              <a:t>|) &lt;= 0.5 units</a:t>
            </a:r>
          </a:p>
          <a:p>
            <a:r>
              <a:rPr lang="en-US" dirty="0"/>
              <a:t>Approx</a:t>
            </a:r>
            <a:r>
              <a:rPr lang="en-US" dirty="0" smtClean="0"/>
              <a:t>.(|y</a:t>
            </a:r>
            <a:r>
              <a:rPr lang="en-US" baseline="-25000" dirty="0" smtClean="0"/>
              <a:t>bat</a:t>
            </a:r>
            <a:r>
              <a:rPr lang="en-US" dirty="0" smtClean="0"/>
              <a:t>-y</a:t>
            </a:r>
            <a:r>
              <a:rPr lang="en-US" baseline="-25000" dirty="0" smtClean="0"/>
              <a:t>ball</a:t>
            </a:r>
            <a:r>
              <a:rPr lang="en-US" dirty="0"/>
              <a:t>|) &lt;= 0.5 units</a:t>
            </a:r>
          </a:p>
          <a:p>
            <a:r>
              <a:rPr lang="en-US" dirty="0"/>
              <a:t>Approx</a:t>
            </a:r>
            <a:r>
              <a:rPr lang="en-US" dirty="0" smtClean="0"/>
              <a:t>.(|z</a:t>
            </a:r>
            <a:r>
              <a:rPr lang="en-US" baseline="-25000" dirty="0" smtClean="0"/>
              <a:t>bat</a:t>
            </a:r>
            <a:r>
              <a:rPr lang="en-US" dirty="0" smtClean="0"/>
              <a:t>-z</a:t>
            </a:r>
            <a:r>
              <a:rPr lang="en-US" baseline="-25000" dirty="0" smtClean="0"/>
              <a:t>ball</a:t>
            </a:r>
            <a:r>
              <a:rPr lang="en-US" dirty="0"/>
              <a:t>|) &lt;= 0.5 units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QnA: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Why not from bowler POV?</a:t>
            </a:r>
          </a:p>
          <a:p>
            <a:pPr marL="457200" lvl="1" indent="0">
              <a:buNone/>
            </a:pPr>
            <a:r>
              <a:rPr lang="en-US" dirty="0" smtClean="0"/>
              <a:t>Ans. Dataset generation is difficult. Video analytics is difficult(Unstable frames from videos). Sensor based physical ball is hard to manufacture.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AutoNum type="arabicPeriod" startAt="2"/>
            </a:pPr>
            <a:r>
              <a:rPr lang="en-US" dirty="0" smtClean="0"/>
              <a:t>Why VR game ?</a:t>
            </a:r>
          </a:p>
          <a:p>
            <a:pPr marL="457200" lvl="1" indent="0">
              <a:buNone/>
            </a:pPr>
            <a:r>
              <a:rPr lang="en-US" dirty="0" smtClean="0"/>
              <a:t>Ans. Easier </a:t>
            </a:r>
            <a:r>
              <a:rPr lang="en-US" dirty="0"/>
              <a:t>way to generate dataset as per requirement. </a:t>
            </a:r>
            <a:r>
              <a:rPr lang="en-US" dirty="0" smtClean="0"/>
              <a:t>Easily translatable datasets. Utilization of TC strength and existing 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3. Why visual inputs for training the model?</a:t>
            </a:r>
          </a:p>
          <a:p>
            <a:pPr marL="457200" lvl="1" indent="0">
              <a:buNone/>
            </a:pPr>
            <a:r>
              <a:rPr lang="en-US" dirty="0" smtClean="0"/>
              <a:t>Ans. Best way to mimic how humans perceive a stimulus in the real world. Batsman sees only the ball in motion before he attempts his strike.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6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The batsman model requires two inputs: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Bowl type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Predicted ball trajectory coordinates befor</a:t>
            </a:r>
            <a:r>
              <a:rPr lang="en-US" dirty="0" smtClean="0">
                <a:solidFill>
                  <a:schemeClr val="accent2"/>
                </a:solidFill>
              </a:rPr>
              <a:t>e the strike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An alternative method for validation to be tried out for bowl type classification.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Bowl type classification to be considered as the (T-1)</a:t>
            </a:r>
            <a:r>
              <a:rPr lang="en-US" baseline="30000" dirty="0" err="1" smtClean="0">
                <a:solidFill>
                  <a:schemeClr val="accent6"/>
                </a:solidFill>
              </a:rPr>
              <a:t>th</a:t>
            </a:r>
            <a:r>
              <a:rPr lang="en-US" dirty="0" smtClean="0">
                <a:solidFill>
                  <a:schemeClr val="accent6"/>
                </a:solidFill>
              </a:rPr>
              <a:t> step.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Yet to find out a way to calculate the ideal Bat-Ball strike timing.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pPr lvl="2"/>
            <a:endParaRPr lang="en-US" dirty="0"/>
          </a:p>
          <a:p>
            <a:pPr lvl="3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22400" y="6126163"/>
            <a:ext cx="159657" cy="101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5829414"/>
            <a:ext cx="159657" cy="101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2400" y="5549334"/>
            <a:ext cx="159657" cy="1016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5514" y="5415468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Agreed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5513" y="5696394"/>
            <a:ext cx="3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Subjected to further discussion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5514" y="5977320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382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Cricket Game-POV (Discussion-III)</vt:lpstr>
      <vt:lpstr>Main Objectives:</vt:lpstr>
      <vt:lpstr>Skill Twinning</vt:lpstr>
      <vt:lpstr>Dataset generation for model training </vt:lpstr>
      <vt:lpstr>Bowl type classification </vt:lpstr>
      <vt:lpstr>Problems to be addressed:</vt:lpstr>
      <vt:lpstr>QnA: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Game-POV</dc:title>
  <dc:creator>Administrator</dc:creator>
  <cp:lastModifiedBy>Administrator</cp:lastModifiedBy>
  <cp:revision>19</cp:revision>
  <dcterms:created xsi:type="dcterms:W3CDTF">2020-07-02T04:49:24Z</dcterms:created>
  <dcterms:modified xsi:type="dcterms:W3CDTF">2020-07-02T17:41:00Z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IMGADMIN@L-156150661</vt:lpwstr>
  </property>
  <property fmtid="{D5CDD505-2E9C-101B-9397-08002B2CF9AE}" pid="5" name="MSIP_Label_b9a70571-31c6-4603-80c1-ef2fb871a62a_SetDate">
    <vt:lpwstr>2020-07-02T05:11:53.8698142Z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750a6929-aabc-4b46-bc3d-7685e6ccb502</vt:lpwstr>
  </property>
  <property fmtid="{D5CDD505-2E9C-101B-9397-08002B2CF9AE}" pid="9" name="MSIP_Label_b9a70571-31c6-4603-80c1-ef2fb871a62a_Extended_MSFT_Method">
    <vt:lpwstr>Manual</vt:lpwstr>
  </property>
  <property fmtid="{D5CDD505-2E9C-101B-9397-08002B2CF9AE}" pid="10" name="Sensitivity">
    <vt:lpwstr>Internal and Restricted</vt:lpwstr>
  </property>
</Properties>
</file>