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4225-6509-4A5A-9725-DA9F2C8BB30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3582-9E1E-401B-AB6F-913A84EB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4225-6509-4A5A-9725-DA9F2C8BB30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3582-9E1E-401B-AB6F-913A84EB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6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4225-6509-4A5A-9725-DA9F2C8BB30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3582-9E1E-401B-AB6F-913A84EB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2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4225-6509-4A5A-9725-DA9F2C8BB30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3582-9E1E-401B-AB6F-913A84EB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7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4225-6509-4A5A-9725-DA9F2C8BB30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3582-9E1E-401B-AB6F-913A84EB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6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4225-6509-4A5A-9725-DA9F2C8BB30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3582-9E1E-401B-AB6F-913A84EB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5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4225-6509-4A5A-9725-DA9F2C8BB30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3582-9E1E-401B-AB6F-913A84EB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0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4225-6509-4A5A-9725-DA9F2C8BB30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3582-9E1E-401B-AB6F-913A84EB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5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4225-6509-4A5A-9725-DA9F2C8BB30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3582-9E1E-401B-AB6F-913A84EB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3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4225-6509-4A5A-9725-DA9F2C8BB30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3582-9E1E-401B-AB6F-913A84EB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4225-6509-4A5A-9725-DA9F2C8BB30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3582-9E1E-401B-AB6F-913A84EB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6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44225-6509-4A5A-9725-DA9F2C8BB30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F3582-9E1E-401B-AB6F-913A84EB01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2133105206,&quot;Placement&quot;:&quot;Footer&quot;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  <a:endParaRPr lang="en-US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9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 SCREEN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5702" y="948298"/>
            <a:ext cx="8772041" cy="51144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Select your Player</a:t>
            </a:r>
            <a:endParaRPr lang="en-US" b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0" y="1593416"/>
            <a:ext cx="1796835" cy="17968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699" y="1576950"/>
            <a:ext cx="1813301" cy="18133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603" y="1576949"/>
            <a:ext cx="1813301" cy="18133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848" y="1593417"/>
            <a:ext cx="1796834" cy="17968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626" y="1576949"/>
            <a:ext cx="1867550" cy="186755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47973" y="3657600"/>
            <a:ext cx="11741583" cy="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28" y="5021451"/>
            <a:ext cx="1115879" cy="11158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59" y="5021450"/>
            <a:ext cx="1115879" cy="11158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90" y="5021450"/>
            <a:ext cx="1115879" cy="11158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621" y="5021449"/>
            <a:ext cx="1115879" cy="11158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052" y="5021448"/>
            <a:ext cx="1115879" cy="11158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483" y="5021448"/>
            <a:ext cx="1115879" cy="11158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14" y="4978829"/>
            <a:ext cx="1115879" cy="1115879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656119" y="3711848"/>
            <a:ext cx="10141050" cy="10277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rgbClr val="002060"/>
                </a:solidFill>
                <a:latin typeface="+mn-lt"/>
              </a:rPr>
              <a:t>Select your Delivery</a:t>
            </a:r>
            <a:endParaRPr lang="en-US" sz="5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265702" y="169503"/>
            <a:ext cx="8772041" cy="5114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AI Coaching Assistant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1050292" y="4739584"/>
            <a:ext cx="283501" cy="111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17914" y="3890075"/>
            <a:ext cx="1771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 hover, a preview of the video should play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701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5702" y="948298"/>
            <a:ext cx="8772041" cy="51144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Select your Player</a:t>
            </a:r>
            <a:endParaRPr lang="en-US" b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0" y="1593416"/>
            <a:ext cx="1796835" cy="17968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699" y="1576950"/>
            <a:ext cx="1813301" cy="18133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603" y="1576949"/>
            <a:ext cx="1813301" cy="18133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848" y="1593417"/>
            <a:ext cx="1796834" cy="17968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626" y="1576949"/>
            <a:ext cx="1867550" cy="1867550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1265701" y="166925"/>
            <a:ext cx="8772041" cy="5114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AI Coaching Assistant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699" y="3930109"/>
            <a:ext cx="1813301" cy="18133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603" y="3930108"/>
            <a:ext cx="1813301" cy="181330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848" y="3946576"/>
            <a:ext cx="1796834" cy="179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6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1265702" y="169503"/>
            <a:ext cx="8772041" cy="5114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AI COACH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14" y="1711582"/>
            <a:ext cx="1115879" cy="11158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745" y="1711581"/>
            <a:ext cx="1115879" cy="11158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176" y="1711581"/>
            <a:ext cx="1115879" cy="11158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07" y="1711580"/>
            <a:ext cx="1115879" cy="11158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038" y="1711579"/>
            <a:ext cx="1115879" cy="11158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469" y="1711579"/>
            <a:ext cx="1115879" cy="111587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900" y="1668960"/>
            <a:ext cx="1115879" cy="1115879"/>
          </a:xfrm>
          <a:prstGeom prst="rect">
            <a:avLst/>
          </a:prstGeom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609624" y="680947"/>
            <a:ext cx="10141050" cy="10277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rgbClr val="002060"/>
                </a:solidFill>
                <a:latin typeface="+mn-lt"/>
              </a:rPr>
              <a:t>Select your Delivery</a:t>
            </a:r>
            <a:endParaRPr lang="en-US" sz="5400" b="1" dirty="0">
              <a:solidFill>
                <a:srgbClr val="002060"/>
              </a:solidFill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1003797" y="1708683"/>
            <a:ext cx="283501" cy="111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05" y="3109324"/>
            <a:ext cx="1115879" cy="111587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36" y="3109323"/>
            <a:ext cx="1115879" cy="111587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967" y="3109323"/>
            <a:ext cx="1115879" cy="111587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98" y="3109322"/>
            <a:ext cx="1115879" cy="111587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829" y="3109321"/>
            <a:ext cx="1115879" cy="111587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260" y="3109321"/>
            <a:ext cx="1115879" cy="111587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691" y="3066702"/>
            <a:ext cx="1115879" cy="111587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05" y="4519153"/>
            <a:ext cx="1115879" cy="111587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36" y="4519152"/>
            <a:ext cx="1115879" cy="111587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967" y="4519152"/>
            <a:ext cx="1115879" cy="111587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98" y="4519151"/>
            <a:ext cx="1115879" cy="111587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829" y="4519150"/>
            <a:ext cx="1115879" cy="111587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260" y="4519150"/>
            <a:ext cx="1115879" cy="111587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691" y="4476531"/>
            <a:ext cx="1115879" cy="111587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0630749" y="508354"/>
            <a:ext cx="1771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 hover, a preview of the video should play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109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" t="9513" r="-383" b="4225"/>
          <a:stretch/>
        </p:blipFill>
        <p:spPr>
          <a:xfrm>
            <a:off x="237845" y="356461"/>
            <a:ext cx="11632101" cy="62923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03755" y="5951349"/>
            <a:ext cx="976394" cy="557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96019" y="5951348"/>
            <a:ext cx="976394" cy="557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44785" y="5951347"/>
            <a:ext cx="976394" cy="557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51003" y="1363850"/>
            <a:ext cx="3071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Score:98%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47252" y="6025033"/>
            <a:ext cx="93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Shot #1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96018" y="6025032"/>
            <a:ext cx="93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Shot #2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66533" y="6025032"/>
            <a:ext cx="93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Shot #3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45407" y="2092272"/>
            <a:ext cx="108488" cy="5579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168325" y="2836190"/>
            <a:ext cx="1145375" cy="299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10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9" b="3761"/>
          <a:stretch/>
        </p:blipFill>
        <p:spPr>
          <a:xfrm>
            <a:off x="139485" y="247973"/>
            <a:ext cx="11809708" cy="6338807"/>
          </a:xfrm>
        </p:spPr>
      </p:pic>
      <p:sp>
        <p:nvSpPr>
          <p:cNvPr id="5" name="Rectangle 4"/>
          <p:cNvSpPr/>
          <p:nvPr/>
        </p:nvSpPr>
        <p:spPr>
          <a:xfrm>
            <a:off x="5362413" y="4959458"/>
            <a:ext cx="1363851" cy="449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6399" y="4999517"/>
            <a:ext cx="11158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Coach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Me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How to Get the Details Right in an Interactive Line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73" y="1584968"/>
            <a:ext cx="3406990" cy="183240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trouble with graphs | Cambridge Mathematic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3" y="2926972"/>
            <a:ext cx="3786001" cy="18930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80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56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Office Theme</vt:lpstr>
      <vt:lpstr>UI SCREEN FLOW</vt:lpstr>
      <vt:lpstr>Select your Player</vt:lpstr>
      <vt:lpstr>Select your Player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9</cp:revision>
  <dcterms:created xsi:type="dcterms:W3CDTF">2020-08-06T09:38:51Z</dcterms:created>
  <dcterms:modified xsi:type="dcterms:W3CDTF">2020-08-06T21:26:21Z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Owner">
    <vt:lpwstr>IMGADMIN@L-156150661</vt:lpwstr>
  </property>
  <property fmtid="{D5CDD505-2E9C-101B-9397-08002B2CF9AE}" pid="5" name="MSIP_Label_b9a70571-31c6-4603-80c1-ef2fb871a62a_SetDate">
    <vt:lpwstr>2020-08-06T10:51:39.0782860Z</vt:lpwstr>
  </property>
  <property fmtid="{D5CDD505-2E9C-101B-9397-08002B2CF9AE}" pid="6" name="MSIP_Label_b9a70571-31c6-4603-80c1-ef2fb871a62a_Name">
    <vt:lpwstr>Internal and Restricted</vt:lpwstr>
  </property>
  <property fmtid="{D5CDD505-2E9C-101B-9397-08002B2CF9AE}" pid="7" name="MSIP_Label_b9a70571-31c6-4603-80c1-ef2fb871a62a_Application">
    <vt:lpwstr>Microsoft Azure Information Protection</vt:lpwstr>
  </property>
  <property fmtid="{D5CDD505-2E9C-101B-9397-08002B2CF9AE}" pid="8" name="MSIP_Label_b9a70571-31c6-4603-80c1-ef2fb871a62a_ActionId">
    <vt:lpwstr>c907fa4b-426a-4c7d-b33d-55f12265567c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</Properties>
</file>