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6" r:id="rId3"/>
    <p:sldId id="263" r:id="rId4"/>
    <p:sldId id="258" r:id="rId5"/>
    <p:sldId id="259" r:id="rId6"/>
    <p:sldId id="260" r:id="rId7"/>
    <p:sldId id="262" r:id="rId8"/>
    <p:sldId id="266" r:id="rId9"/>
    <p:sldId id="265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1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B212-2C3E-4BB2-B468-ED05DFE6695C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2333-DCCD-4D1E-8413-46D35FA913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C2333-DCCD-4D1E-8413-46D35FA913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9C7F-B42D-48CE-A061-640C2CD69821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86CD-623C-408A-8FE6-3E5539F9098A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74B9-8E78-4AAD-957B-AF81984BA4FD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7C24-6914-4F96-BBC1-D9EFE98EEB15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5BF5-0BDC-48F4-9C2B-EFC9F62F9475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3B6C-428D-4BDF-8F48-24D65134564B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466-E70A-491C-982C-F630D1A129B7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1FB3-6D5F-4115-9C0F-5F72E8CECA81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5B1-4ECD-404F-878F-DF7A42F0199B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E420-27A2-404C-BC1E-D8CEA090A38D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2A2-B485-46AE-97D1-988374654751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328B57-E37C-40BF-BFAA-3D7A5D4F21E9}" type="datetime1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AAEDC7-A223-48ED-9E30-220733297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 Hall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Bhadresh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Patel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Persons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1412" y="5867400"/>
            <a:ext cx="489429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447/547: Computer Game Design Project 2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University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Vancouver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December 02, 2009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Editor</a:t>
            </a:r>
            <a:endParaRPr lang="en-US" dirty="0"/>
          </a:p>
        </p:txBody>
      </p:sp>
      <p:pic>
        <p:nvPicPr>
          <p:cNvPr id="9" name="Content Placeholder 8" descr="Spla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5486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8148" y="3067363"/>
            <a:ext cx="308770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Arcade style battle Tank action game</a:t>
            </a:r>
          </a:p>
          <a:p>
            <a:r>
              <a:rPr lang="en-US" dirty="0" smtClean="0"/>
              <a:t>Multiplayer mode</a:t>
            </a:r>
          </a:p>
          <a:p>
            <a:pPr lvl="1"/>
            <a:r>
              <a:rPr lang="en-US" dirty="0" smtClean="0"/>
              <a:t>Play against human opponents</a:t>
            </a:r>
          </a:p>
          <a:p>
            <a:pPr lvl="1"/>
            <a:r>
              <a:rPr lang="en-US" dirty="0" smtClean="0"/>
              <a:t>Join team and destroy the other teams base</a:t>
            </a:r>
          </a:p>
          <a:p>
            <a:r>
              <a:rPr lang="en-US" dirty="0" smtClean="0"/>
              <a:t>Single player mode</a:t>
            </a:r>
          </a:p>
          <a:p>
            <a:pPr lvl="1"/>
            <a:r>
              <a:rPr lang="en-US" dirty="0" smtClean="0"/>
              <a:t>Against computer controlled opponents</a:t>
            </a:r>
          </a:p>
          <a:p>
            <a:pPr lvl="1"/>
            <a:r>
              <a:rPr lang="en-US" dirty="0" smtClean="0"/>
              <a:t>Death-match style where the goal is to kill all of the enemy tanks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7" name="Content Placeholder 6" descr="mo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83" y="1600200"/>
            <a:ext cx="6278033" cy="4708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Started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HedgeRunner</a:t>
            </a:r>
            <a:endParaRPr lang="en-US" dirty="0" smtClean="0"/>
          </a:p>
          <a:p>
            <a:pPr lvl="1"/>
            <a:r>
              <a:rPr lang="en-US" dirty="0" smtClean="0"/>
              <a:t>Multi-direction collision detection using SAT</a:t>
            </a:r>
          </a:p>
          <a:p>
            <a:pPr lvl="1"/>
            <a:r>
              <a:rPr lang="en-US" dirty="0" smtClean="0"/>
              <a:t>Screen to screen navigation</a:t>
            </a:r>
          </a:p>
          <a:p>
            <a:pPr lvl="1"/>
            <a:r>
              <a:rPr lang="en-US" dirty="0" smtClean="0"/>
              <a:t>Text rendering</a:t>
            </a:r>
          </a:p>
          <a:p>
            <a:r>
              <a:rPr lang="en-US" dirty="0" smtClean="0"/>
              <a:t>Tank Battle</a:t>
            </a:r>
          </a:p>
          <a:p>
            <a:pPr lvl="1"/>
            <a:r>
              <a:rPr lang="en-US" dirty="0" smtClean="0"/>
              <a:t>The basic game concept</a:t>
            </a:r>
          </a:p>
          <a:p>
            <a:pPr lvl="1"/>
            <a:r>
              <a:rPr lang="en-US" dirty="0" smtClean="0"/>
              <a:t>Techniques: Bullet handling, Tank movement…</a:t>
            </a:r>
          </a:p>
          <a:p>
            <a:r>
              <a:rPr lang="en-US" dirty="0" smtClean="0"/>
              <a:t>Timbre</a:t>
            </a:r>
          </a:p>
          <a:p>
            <a:pPr lvl="1"/>
            <a:r>
              <a:rPr lang="en-US" dirty="0" smtClean="0"/>
              <a:t>Scrolling Screen concept</a:t>
            </a:r>
          </a:p>
          <a:p>
            <a:pPr lvl="1"/>
            <a:r>
              <a:rPr lang="en-US" dirty="0" smtClean="0"/>
              <a:t>Mouse handling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- for source code hosting and collaborative development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We've Built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player game that can be won or lost</a:t>
            </a:r>
          </a:p>
          <a:p>
            <a:pPr lvl="1"/>
            <a:r>
              <a:rPr lang="en-US" dirty="0" smtClean="0"/>
              <a:t>Graphics (Logo, Splash, background, sprites…) </a:t>
            </a:r>
          </a:p>
          <a:p>
            <a:pPr lvl="1"/>
            <a:r>
              <a:rPr lang="en-US" dirty="0" smtClean="0"/>
              <a:t>GUI Utilities (Button, Toolbar, Textbox…)</a:t>
            </a:r>
          </a:p>
          <a:p>
            <a:pPr lvl="1"/>
            <a:r>
              <a:rPr lang="en-US" dirty="0" smtClean="0"/>
              <a:t>Game configuration/setup screens</a:t>
            </a:r>
          </a:p>
          <a:p>
            <a:pPr lvl="1"/>
            <a:r>
              <a:rPr lang="en-US" dirty="0" smtClean="0"/>
              <a:t>Map editor (ongoing)</a:t>
            </a:r>
          </a:p>
          <a:p>
            <a:pPr lvl="1"/>
            <a:r>
              <a:rPr lang="en-US" dirty="0" smtClean="0"/>
              <a:t>Loading maps (ongoing)</a:t>
            </a:r>
          </a:p>
          <a:p>
            <a:pPr lvl="1"/>
            <a:r>
              <a:rPr lang="en-US" dirty="0" smtClean="0"/>
              <a:t>Collision detection between entities</a:t>
            </a:r>
          </a:p>
          <a:p>
            <a:pPr lvl="1"/>
            <a:r>
              <a:rPr lang="en-US" dirty="0" smtClean="0"/>
              <a:t>Health, destroyable obstacles, non destroyable obstacles, bullets …</a:t>
            </a:r>
          </a:p>
          <a:p>
            <a:pPr lvl="1"/>
            <a:r>
              <a:rPr lang="en-US" dirty="0" smtClean="0"/>
              <a:t>Various types of Tanks, Upgrades (Shields, Cannons, Armor)</a:t>
            </a:r>
          </a:p>
          <a:p>
            <a:pPr lvl="1"/>
            <a:r>
              <a:rPr lang="en-US" dirty="0" smtClean="0"/>
              <a:t>Tank movement using keyboard and mouse</a:t>
            </a:r>
          </a:p>
          <a:p>
            <a:pPr lvl="1"/>
            <a:r>
              <a:rPr lang="en-US" dirty="0" smtClean="0"/>
              <a:t>Random movement for computer controlled Tank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Migrating single player into client/server based game which would work for multiplayer as well</a:t>
            </a:r>
          </a:p>
          <a:p>
            <a:pPr lvl="1"/>
            <a:r>
              <a:rPr lang="en-US" dirty="0" smtClean="0"/>
              <a:t>Challenge</a:t>
            </a:r>
          </a:p>
          <a:p>
            <a:pPr lvl="2"/>
            <a:r>
              <a:rPr lang="en-US" dirty="0" smtClean="0"/>
              <a:t>Identify and separate the messages required so that the game architecture will work for both gameplay</a:t>
            </a:r>
          </a:p>
          <a:p>
            <a:pPr lvl="1"/>
            <a:r>
              <a:rPr lang="en-US" dirty="0" smtClean="0"/>
              <a:t>Plan</a:t>
            </a:r>
          </a:p>
          <a:p>
            <a:pPr lvl="2"/>
            <a:r>
              <a:rPr lang="en-US" dirty="0" smtClean="0"/>
              <a:t>Capture the relevant inputs (commands) and route them via “dummy” interfaces that loop back into the game until the real server and messaging implementations can be integrated</a:t>
            </a:r>
          </a:p>
          <a:p>
            <a:pPr lvl="2"/>
            <a:r>
              <a:rPr lang="en-US" dirty="0" smtClean="0"/>
              <a:t>Iterative </a:t>
            </a:r>
            <a:r>
              <a:rPr lang="en-US" smtClean="0"/>
              <a:t>“agile" </a:t>
            </a:r>
            <a:r>
              <a:rPr lang="en-US" dirty="0" smtClean="0"/>
              <a:t>approach where we attempt to keep the game playable at all times while creating the necessary connection points for the final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9" name="Content Placeholder 8" descr="Spla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83" y="1600200"/>
            <a:ext cx="6278033" cy="4708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</a:t>
            </a:r>
            <a:endParaRPr lang="en-US" dirty="0"/>
          </a:p>
        </p:txBody>
      </p:sp>
      <p:pic>
        <p:nvPicPr>
          <p:cNvPr id="9" name="Content Placeholder 8" descr="Spla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83" y="1600200"/>
            <a:ext cx="6278033" cy="47085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pic>
        <p:nvPicPr>
          <p:cNvPr id="9" name="Content Placeholder 8" descr="Splas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83" y="1600200"/>
            <a:ext cx="6278033" cy="47085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EDC7-A223-48ED-9E30-220733297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k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309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Tank</vt:lpstr>
      <vt:lpstr>Slide 1</vt:lpstr>
      <vt:lpstr>Overall Concept</vt:lpstr>
      <vt:lpstr>Mockup</vt:lpstr>
      <vt:lpstr>What We Started With</vt:lpstr>
      <vt:lpstr>What We've Built So Far</vt:lpstr>
      <vt:lpstr>Technical  Issue</vt:lpstr>
      <vt:lpstr>Splash Screen</vt:lpstr>
      <vt:lpstr>Lobby</vt:lpstr>
      <vt:lpstr>Gameplay</vt:lpstr>
      <vt:lpstr>Map Editor</vt:lpstr>
      <vt:lpstr>???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Project 2 Presentation</dc:title>
  <dc:creator>Bhadresh Patel</dc:creator>
  <cp:lastModifiedBy>Bhadresh Patel</cp:lastModifiedBy>
  <cp:revision>29</cp:revision>
  <dcterms:created xsi:type="dcterms:W3CDTF">2009-11-29T16:37:53Z</dcterms:created>
  <dcterms:modified xsi:type="dcterms:W3CDTF">2009-11-29T19:37:46Z</dcterms:modified>
</cp:coreProperties>
</file>