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2436" y="-90"/>
      </p:cViewPr>
      <p:guideLst>
        <p:guide orient="horz" pos="1728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48254-AE8E-4635-ACBF-DB9B925BD872}" type="doc">
      <dgm:prSet loTypeId="urn:microsoft.com/office/officeart/2005/8/layout/h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21CA90-159E-4B4A-B347-490CB2DC1862}">
      <dgm:prSet phldrT="[Text]"/>
      <dgm:spPr/>
      <dgm:t>
        <a:bodyPr/>
        <a:lstStyle/>
        <a:p>
          <a:r>
            <a:rPr lang="en-US" dirty="0" smtClean="0"/>
            <a:t>Tag-stripping</a:t>
          </a:r>
          <a:endParaRPr lang="en-US" dirty="0"/>
        </a:p>
      </dgm:t>
    </dgm:pt>
    <dgm:pt modelId="{9EE03D91-B946-477F-9BB7-74599F47320B}" type="parTrans" cxnId="{CEFA2C7C-819F-424D-B19D-8C779D2FD82A}">
      <dgm:prSet/>
      <dgm:spPr/>
      <dgm:t>
        <a:bodyPr/>
        <a:lstStyle/>
        <a:p>
          <a:endParaRPr lang="en-US"/>
        </a:p>
      </dgm:t>
    </dgm:pt>
    <dgm:pt modelId="{ED5DADED-FCE7-41F0-9C45-5058318452B8}" type="sibTrans" cxnId="{CEFA2C7C-819F-424D-B19D-8C779D2FD82A}">
      <dgm:prSet/>
      <dgm:spPr/>
      <dgm:t>
        <a:bodyPr/>
        <a:lstStyle/>
        <a:p>
          <a:endParaRPr lang="en-US"/>
        </a:p>
      </dgm:t>
    </dgm:pt>
    <dgm:pt modelId="{D18D074B-6165-4000-96EF-CC84856597B6}">
      <dgm:prSet phldrT="[Text]"/>
      <dgm:spPr/>
      <dgm:t>
        <a:bodyPr/>
        <a:lstStyle/>
        <a:p>
          <a:r>
            <a:rPr lang="en-US" dirty="0" smtClean="0"/>
            <a:t>Removes HTML tags</a:t>
          </a:r>
          <a:endParaRPr lang="en-US" dirty="0"/>
        </a:p>
      </dgm:t>
    </dgm:pt>
    <dgm:pt modelId="{46747984-3136-4FF1-942B-B28EA8413042}" type="parTrans" cxnId="{C5C70189-3FF3-4F60-8DE1-B6E8113E6768}">
      <dgm:prSet/>
      <dgm:spPr/>
      <dgm:t>
        <a:bodyPr/>
        <a:lstStyle/>
        <a:p>
          <a:endParaRPr lang="en-US"/>
        </a:p>
      </dgm:t>
    </dgm:pt>
    <dgm:pt modelId="{CCC01226-4C26-4DD8-9FB2-9E72FE4059A3}" type="sibTrans" cxnId="{C5C70189-3FF3-4F60-8DE1-B6E8113E6768}">
      <dgm:prSet/>
      <dgm:spPr/>
      <dgm:t>
        <a:bodyPr/>
        <a:lstStyle/>
        <a:p>
          <a:endParaRPr lang="en-US"/>
        </a:p>
      </dgm:t>
    </dgm:pt>
    <dgm:pt modelId="{A29A9B2B-3F7A-44C1-8093-582337A07BC9}">
      <dgm:prSet phldrT="[Text]"/>
      <dgm:spPr/>
      <dgm:t>
        <a:bodyPr/>
        <a:lstStyle/>
        <a:p>
          <a:r>
            <a:rPr lang="en-US" dirty="0" smtClean="0"/>
            <a:t>Aggressively</a:t>
          </a:r>
          <a:endParaRPr lang="en-US" dirty="0"/>
        </a:p>
      </dgm:t>
    </dgm:pt>
    <dgm:pt modelId="{FBA2E813-F0A1-44C8-8143-0E0C19ABAE7A}" type="parTrans" cxnId="{9CD7A01E-050E-4186-B50A-657AE69C3A41}">
      <dgm:prSet/>
      <dgm:spPr/>
      <dgm:t>
        <a:bodyPr/>
        <a:lstStyle/>
        <a:p>
          <a:endParaRPr lang="en-US"/>
        </a:p>
      </dgm:t>
    </dgm:pt>
    <dgm:pt modelId="{5E7520DC-4B36-4963-A8A1-9501E6F8990B}" type="sibTrans" cxnId="{9CD7A01E-050E-4186-B50A-657AE69C3A41}">
      <dgm:prSet/>
      <dgm:spPr/>
      <dgm:t>
        <a:bodyPr/>
        <a:lstStyle/>
        <a:p>
          <a:endParaRPr lang="en-US"/>
        </a:p>
      </dgm:t>
    </dgm:pt>
    <dgm:pt modelId="{D405BF79-7C82-407C-97C9-D37648AE0C80}">
      <dgm:prSet phldrT="[Text]"/>
      <dgm:spPr/>
      <dgm:t>
        <a:bodyPr/>
        <a:lstStyle/>
        <a:p>
          <a:r>
            <a:rPr lang="en-US" dirty="0" smtClean="0"/>
            <a:t>Tokenizing</a:t>
          </a:r>
          <a:endParaRPr lang="en-US" dirty="0"/>
        </a:p>
      </dgm:t>
    </dgm:pt>
    <dgm:pt modelId="{FF1463BF-69BF-4B77-9D2A-7444892772C3}" type="parTrans" cxnId="{1B44AE96-8388-470B-A142-95D680A4E10A}">
      <dgm:prSet/>
      <dgm:spPr/>
      <dgm:t>
        <a:bodyPr/>
        <a:lstStyle/>
        <a:p>
          <a:endParaRPr lang="en-US"/>
        </a:p>
      </dgm:t>
    </dgm:pt>
    <dgm:pt modelId="{BBEC2269-E1E3-4B64-BA72-94489A579225}" type="sibTrans" cxnId="{1B44AE96-8388-470B-A142-95D680A4E10A}">
      <dgm:prSet/>
      <dgm:spPr/>
      <dgm:t>
        <a:bodyPr/>
        <a:lstStyle/>
        <a:p>
          <a:endParaRPr lang="en-US"/>
        </a:p>
      </dgm:t>
    </dgm:pt>
    <dgm:pt modelId="{2E6ACB87-0757-43C9-9C57-AA060AD27EC7}">
      <dgm:prSet phldrT="[Text]"/>
      <dgm:spPr/>
      <dgm:t>
        <a:bodyPr/>
        <a:lstStyle/>
        <a:p>
          <a:r>
            <a:rPr lang="en-US" dirty="0" smtClean="0"/>
            <a:t>Remove punctuations</a:t>
          </a:r>
          <a:endParaRPr lang="en-US" dirty="0"/>
        </a:p>
      </dgm:t>
    </dgm:pt>
    <dgm:pt modelId="{6196041A-2A52-4845-B3AB-819AF68A76EE}" type="parTrans" cxnId="{B1EE3F36-A1D9-44EE-B34B-B6F41748A2DA}">
      <dgm:prSet/>
      <dgm:spPr/>
      <dgm:t>
        <a:bodyPr/>
        <a:lstStyle/>
        <a:p>
          <a:endParaRPr lang="en-US"/>
        </a:p>
      </dgm:t>
    </dgm:pt>
    <dgm:pt modelId="{BFBD9B4A-A81E-471C-A154-E48AD9E133E0}" type="sibTrans" cxnId="{B1EE3F36-A1D9-44EE-B34B-B6F41748A2DA}">
      <dgm:prSet/>
      <dgm:spPr/>
      <dgm:t>
        <a:bodyPr/>
        <a:lstStyle/>
        <a:p>
          <a:endParaRPr lang="en-US"/>
        </a:p>
      </dgm:t>
    </dgm:pt>
    <dgm:pt modelId="{8011DAE7-E5E4-47CD-AD66-8B24BF36AF9D}">
      <dgm:prSet phldrT="[Text]"/>
      <dgm:spPr/>
      <dgm:t>
        <a:bodyPr/>
        <a:lstStyle/>
        <a:p>
          <a:r>
            <a:rPr lang="en-US" dirty="0" smtClean="0"/>
            <a:t>Convert into </a:t>
          </a:r>
          <a:r>
            <a:rPr lang="en-US" i="1" dirty="0" smtClean="0"/>
            <a:t>tokens</a:t>
          </a:r>
          <a:endParaRPr lang="en-US" i="1" dirty="0"/>
        </a:p>
      </dgm:t>
    </dgm:pt>
    <dgm:pt modelId="{E9848E13-DDF3-4E12-A7A1-6A71F5129E87}" type="parTrans" cxnId="{61AD4473-CC5E-4148-9524-EE56AE4E6E0A}">
      <dgm:prSet/>
      <dgm:spPr/>
      <dgm:t>
        <a:bodyPr/>
        <a:lstStyle/>
        <a:p>
          <a:endParaRPr lang="en-US"/>
        </a:p>
      </dgm:t>
    </dgm:pt>
    <dgm:pt modelId="{1A594544-5E10-42C7-8D1F-B1C58D60E355}" type="sibTrans" cxnId="{61AD4473-CC5E-4148-9524-EE56AE4E6E0A}">
      <dgm:prSet/>
      <dgm:spPr/>
      <dgm:t>
        <a:bodyPr/>
        <a:lstStyle/>
        <a:p>
          <a:endParaRPr lang="en-US"/>
        </a:p>
      </dgm:t>
    </dgm:pt>
    <dgm:pt modelId="{59DF42FF-C34D-4C87-87F3-214AE2998D04}">
      <dgm:prSet phldrT="[Text]"/>
      <dgm:spPr/>
      <dgm:t>
        <a:bodyPr/>
        <a:lstStyle/>
        <a:p>
          <a:r>
            <a:rPr lang="en-US" dirty="0" smtClean="0"/>
            <a:t>Stopping</a:t>
          </a:r>
          <a:endParaRPr lang="en-US" dirty="0"/>
        </a:p>
      </dgm:t>
    </dgm:pt>
    <dgm:pt modelId="{B368E38A-939D-4EDC-8B11-4E8C490045AE}" type="parTrans" cxnId="{3E1A3788-63C1-47F8-94E0-878495A8D31B}">
      <dgm:prSet/>
      <dgm:spPr/>
      <dgm:t>
        <a:bodyPr/>
        <a:lstStyle/>
        <a:p>
          <a:endParaRPr lang="en-US"/>
        </a:p>
      </dgm:t>
    </dgm:pt>
    <dgm:pt modelId="{F0999A7E-BAC8-4E85-9C92-F8616342925D}" type="sibTrans" cxnId="{3E1A3788-63C1-47F8-94E0-878495A8D31B}">
      <dgm:prSet/>
      <dgm:spPr/>
      <dgm:t>
        <a:bodyPr/>
        <a:lstStyle/>
        <a:p>
          <a:endParaRPr lang="en-US"/>
        </a:p>
      </dgm:t>
    </dgm:pt>
    <dgm:pt modelId="{F36801D7-49D8-49A5-AD5D-B220567AA634}">
      <dgm:prSet phldrT="[Text]"/>
      <dgm:spPr/>
      <dgm:t>
        <a:bodyPr/>
        <a:lstStyle/>
        <a:p>
          <a:r>
            <a:rPr lang="en-US" dirty="0" smtClean="0"/>
            <a:t>Utilize </a:t>
          </a:r>
          <a:r>
            <a:rPr lang="en-US" i="1" dirty="0" smtClean="0"/>
            <a:t>stop word</a:t>
          </a:r>
          <a:r>
            <a:rPr lang="en-US" dirty="0" smtClean="0"/>
            <a:t> list</a:t>
          </a:r>
          <a:endParaRPr lang="en-US" dirty="0"/>
        </a:p>
      </dgm:t>
    </dgm:pt>
    <dgm:pt modelId="{674E1BA2-291C-461B-B48E-E989FA229107}" type="parTrans" cxnId="{E82BA64F-4DA1-4C14-80E7-466DAB9D0F16}">
      <dgm:prSet/>
      <dgm:spPr/>
      <dgm:t>
        <a:bodyPr/>
        <a:lstStyle/>
        <a:p>
          <a:endParaRPr lang="en-US"/>
        </a:p>
      </dgm:t>
    </dgm:pt>
    <dgm:pt modelId="{B57876D5-5A58-4E42-824C-480133EF53C2}" type="sibTrans" cxnId="{E82BA64F-4DA1-4C14-80E7-466DAB9D0F16}">
      <dgm:prSet/>
      <dgm:spPr/>
      <dgm:t>
        <a:bodyPr/>
        <a:lstStyle/>
        <a:p>
          <a:endParaRPr lang="en-US"/>
        </a:p>
      </dgm:t>
    </dgm:pt>
    <dgm:pt modelId="{7D411061-EEE6-4DCD-869C-9209B86CCEEB}">
      <dgm:prSet phldrT="[Text]"/>
      <dgm:spPr/>
      <dgm:t>
        <a:bodyPr/>
        <a:lstStyle/>
        <a:p>
          <a:r>
            <a:rPr lang="en-US" dirty="0" smtClean="0"/>
            <a:t>Removes common words</a:t>
          </a:r>
          <a:endParaRPr lang="en-US" dirty="0"/>
        </a:p>
      </dgm:t>
    </dgm:pt>
    <dgm:pt modelId="{85C806DC-1C24-4A25-9241-32B338A6164F}" type="parTrans" cxnId="{96A59A65-382C-45CB-A807-9F0F7CA64FDF}">
      <dgm:prSet/>
      <dgm:spPr/>
      <dgm:t>
        <a:bodyPr/>
        <a:lstStyle/>
        <a:p>
          <a:endParaRPr lang="en-US"/>
        </a:p>
      </dgm:t>
    </dgm:pt>
    <dgm:pt modelId="{D9418011-AFB8-49AA-98EA-41667369FC43}" type="sibTrans" cxnId="{96A59A65-382C-45CB-A807-9F0F7CA64FDF}">
      <dgm:prSet/>
      <dgm:spPr/>
      <dgm:t>
        <a:bodyPr/>
        <a:lstStyle/>
        <a:p>
          <a:endParaRPr lang="en-US"/>
        </a:p>
      </dgm:t>
    </dgm:pt>
    <dgm:pt modelId="{A9104333-25D5-4A30-8438-4885D4EE302A}">
      <dgm:prSet phldrT="[Text]"/>
      <dgm:spPr/>
      <dgm:t>
        <a:bodyPr/>
        <a:lstStyle/>
        <a:p>
          <a:r>
            <a:rPr lang="en-US" dirty="0" smtClean="0"/>
            <a:t>Stemming</a:t>
          </a:r>
          <a:endParaRPr lang="en-US" dirty="0"/>
        </a:p>
      </dgm:t>
    </dgm:pt>
    <dgm:pt modelId="{4816358B-25CA-43EA-A838-AF7D4FB2EC6D}" type="parTrans" cxnId="{A592D6C5-2AF8-4423-A318-9F8B62A8E141}">
      <dgm:prSet/>
      <dgm:spPr/>
      <dgm:t>
        <a:bodyPr/>
        <a:lstStyle/>
        <a:p>
          <a:endParaRPr lang="en-US"/>
        </a:p>
      </dgm:t>
    </dgm:pt>
    <dgm:pt modelId="{54E33CE2-7433-4100-98F3-D3E1AD1745A8}" type="sibTrans" cxnId="{A592D6C5-2AF8-4423-A318-9F8B62A8E141}">
      <dgm:prSet/>
      <dgm:spPr/>
      <dgm:t>
        <a:bodyPr/>
        <a:lstStyle/>
        <a:p>
          <a:endParaRPr lang="en-US"/>
        </a:p>
      </dgm:t>
    </dgm:pt>
    <dgm:pt modelId="{B4F202BB-15DF-4DAF-BF4F-71FD522BE12A}">
      <dgm:prSet phldrT="[Text]"/>
      <dgm:spPr/>
      <dgm:t>
        <a:bodyPr/>
        <a:lstStyle/>
        <a:p>
          <a:r>
            <a:rPr lang="en-US" dirty="0" smtClean="0"/>
            <a:t>Word level transformation</a:t>
          </a:r>
          <a:endParaRPr lang="en-US" dirty="0"/>
        </a:p>
      </dgm:t>
    </dgm:pt>
    <dgm:pt modelId="{B075E09D-7593-4E00-AAFE-D2381073EF29}" type="parTrans" cxnId="{C71B9818-C8DD-42E1-97F6-2F792958AA09}">
      <dgm:prSet/>
      <dgm:spPr/>
      <dgm:t>
        <a:bodyPr/>
        <a:lstStyle/>
        <a:p>
          <a:endParaRPr lang="en-US"/>
        </a:p>
      </dgm:t>
    </dgm:pt>
    <dgm:pt modelId="{80765F5B-A0E9-43BB-B238-67AEBBA66281}" type="sibTrans" cxnId="{C71B9818-C8DD-42E1-97F6-2F792958AA09}">
      <dgm:prSet/>
      <dgm:spPr/>
      <dgm:t>
        <a:bodyPr/>
        <a:lstStyle/>
        <a:p>
          <a:endParaRPr lang="en-US"/>
        </a:p>
      </dgm:t>
    </dgm:pt>
    <dgm:pt modelId="{59771C6B-15BC-4FDA-8C1E-47717B3D8850}">
      <dgm:prSet phldrT="[Text]"/>
      <dgm:spPr/>
      <dgm:t>
        <a:bodyPr/>
        <a:lstStyle/>
        <a:p>
          <a:r>
            <a:rPr lang="en-US" dirty="0" smtClean="0"/>
            <a:t>Group words of a common </a:t>
          </a:r>
          <a:r>
            <a:rPr lang="en-US" i="1" dirty="0" smtClean="0"/>
            <a:t>stem</a:t>
          </a:r>
          <a:endParaRPr lang="en-US" i="1" dirty="0"/>
        </a:p>
      </dgm:t>
    </dgm:pt>
    <dgm:pt modelId="{A4CE76F5-B6A1-4365-8991-75054459C8D1}" type="parTrans" cxnId="{55714F80-1D47-455D-90E3-0F19CDEEB48C}">
      <dgm:prSet/>
      <dgm:spPr/>
      <dgm:t>
        <a:bodyPr/>
        <a:lstStyle/>
        <a:p>
          <a:endParaRPr lang="en-US"/>
        </a:p>
      </dgm:t>
    </dgm:pt>
    <dgm:pt modelId="{DACC9DED-6447-489B-B681-604ACB142661}" type="sibTrans" cxnId="{55714F80-1D47-455D-90E3-0F19CDEEB48C}">
      <dgm:prSet/>
      <dgm:spPr/>
      <dgm:t>
        <a:bodyPr/>
        <a:lstStyle/>
        <a:p>
          <a:endParaRPr lang="en-US"/>
        </a:p>
      </dgm:t>
    </dgm:pt>
    <dgm:pt modelId="{BEB6383D-5F48-49AD-B003-39327DC52895}">
      <dgm:prSet phldrT="[Text]"/>
      <dgm:spPr/>
      <dgm:t>
        <a:bodyPr/>
        <a:lstStyle/>
        <a:p>
          <a:r>
            <a:rPr lang="en-US" dirty="0" smtClean="0"/>
            <a:t>Individually</a:t>
          </a:r>
          <a:endParaRPr lang="en-US" dirty="0"/>
        </a:p>
      </dgm:t>
    </dgm:pt>
    <dgm:pt modelId="{24826C1C-6465-4060-9196-6CF11CB54D75}" type="parTrans" cxnId="{3DF97DF8-BC7F-4834-97B4-D5FB8C1DF0CD}">
      <dgm:prSet/>
      <dgm:spPr/>
      <dgm:t>
        <a:bodyPr/>
        <a:lstStyle/>
        <a:p>
          <a:endParaRPr lang="en-US"/>
        </a:p>
      </dgm:t>
    </dgm:pt>
    <dgm:pt modelId="{C0A1D25B-B3D5-4E89-9EFC-C0CC61467844}" type="sibTrans" cxnId="{3DF97DF8-BC7F-4834-97B4-D5FB8C1DF0CD}">
      <dgm:prSet/>
      <dgm:spPr/>
      <dgm:t>
        <a:bodyPr/>
        <a:lstStyle/>
        <a:p>
          <a:endParaRPr lang="en-US"/>
        </a:p>
      </dgm:t>
    </dgm:pt>
    <dgm:pt modelId="{3E759B12-F7DF-4EF5-B418-F6FFEA1FB80F}" type="pres">
      <dgm:prSet presAssocID="{D9448254-AE8E-4635-ACBF-DB9B925BD872}" presName="Name0" presStyleCnt="0">
        <dgm:presLayoutVars>
          <dgm:dir/>
          <dgm:animLvl val="lvl"/>
          <dgm:resizeHandles val="exact"/>
        </dgm:presLayoutVars>
      </dgm:prSet>
      <dgm:spPr/>
    </dgm:pt>
    <dgm:pt modelId="{6D8694A4-D71E-44F2-BD6A-B7C8E2C7DFA8}" type="pres">
      <dgm:prSet presAssocID="{D9448254-AE8E-4635-ACBF-DB9B925BD872}" presName="tSp" presStyleCnt="0"/>
      <dgm:spPr/>
    </dgm:pt>
    <dgm:pt modelId="{1C449EC0-106D-464F-B696-08ED9305EA64}" type="pres">
      <dgm:prSet presAssocID="{D9448254-AE8E-4635-ACBF-DB9B925BD872}" presName="bSp" presStyleCnt="0"/>
      <dgm:spPr/>
    </dgm:pt>
    <dgm:pt modelId="{0CD1F921-D2C5-44CF-8E3D-BA66188E6B46}" type="pres">
      <dgm:prSet presAssocID="{D9448254-AE8E-4635-ACBF-DB9B925BD872}" presName="process" presStyleCnt="0"/>
      <dgm:spPr/>
    </dgm:pt>
    <dgm:pt modelId="{AF158027-000A-48D1-9539-F76CA65A5F62}" type="pres">
      <dgm:prSet presAssocID="{E721CA90-159E-4B4A-B347-490CB2DC1862}" presName="composite1" presStyleCnt="0"/>
      <dgm:spPr/>
    </dgm:pt>
    <dgm:pt modelId="{3EA4A5B7-86DB-497B-A85E-5132237B8CAB}" type="pres">
      <dgm:prSet presAssocID="{E721CA90-159E-4B4A-B347-490CB2DC1862}" presName="dummyNode1" presStyleLbl="node1" presStyleIdx="0" presStyleCnt="4"/>
      <dgm:spPr/>
    </dgm:pt>
    <dgm:pt modelId="{3608ADFF-D305-4AE1-A57C-BD6A4A179305}" type="pres">
      <dgm:prSet presAssocID="{E721CA90-159E-4B4A-B347-490CB2DC1862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9946C-9782-4DCB-9715-C9A8A667F0C8}" type="pres">
      <dgm:prSet presAssocID="{E721CA90-159E-4B4A-B347-490CB2DC186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1EA5A-F59F-44EC-A133-47DD90FA89B7}" type="pres">
      <dgm:prSet presAssocID="{E721CA90-159E-4B4A-B347-490CB2DC186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67ADBF5F-4786-4791-8299-F523B4CCA4B6}" type="pres">
      <dgm:prSet presAssocID="{E721CA90-159E-4B4A-B347-490CB2DC1862}" presName="connSite1" presStyleCnt="0"/>
      <dgm:spPr/>
    </dgm:pt>
    <dgm:pt modelId="{171AAD30-C5AB-410D-B5A8-462655FF6DFF}" type="pres">
      <dgm:prSet presAssocID="{ED5DADED-FCE7-41F0-9C45-5058318452B8}" presName="Name9" presStyleLbl="sibTrans2D1" presStyleIdx="0" presStyleCnt="3"/>
      <dgm:spPr/>
    </dgm:pt>
    <dgm:pt modelId="{CF281FD0-16BC-4230-83C9-79D67F24F86D}" type="pres">
      <dgm:prSet presAssocID="{D405BF79-7C82-407C-97C9-D37648AE0C80}" presName="composite2" presStyleCnt="0"/>
      <dgm:spPr/>
    </dgm:pt>
    <dgm:pt modelId="{121F174C-6493-4CCE-B28B-96481297C90E}" type="pres">
      <dgm:prSet presAssocID="{D405BF79-7C82-407C-97C9-D37648AE0C80}" presName="dummyNode2" presStyleLbl="node1" presStyleIdx="0" presStyleCnt="4"/>
      <dgm:spPr/>
    </dgm:pt>
    <dgm:pt modelId="{7BFE43BA-8D4E-4911-B0C3-823734CD8334}" type="pres">
      <dgm:prSet presAssocID="{D405BF79-7C82-407C-97C9-D37648AE0C80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7385D-E159-4AD1-B2F0-6D10566E3A0C}" type="pres">
      <dgm:prSet presAssocID="{D405BF79-7C82-407C-97C9-D37648AE0C80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4D61D-D5FB-4FB1-A33B-4B3D30B8AEC0}" type="pres">
      <dgm:prSet presAssocID="{D405BF79-7C82-407C-97C9-D37648AE0C80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0010249-5985-4AE9-95FF-D25433AD81B9}" type="pres">
      <dgm:prSet presAssocID="{D405BF79-7C82-407C-97C9-D37648AE0C80}" presName="connSite2" presStyleCnt="0"/>
      <dgm:spPr/>
    </dgm:pt>
    <dgm:pt modelId="{0ABFA79C-E942-4F49-842A-F027FDA9C099}" type="pres">
      <dgm:prSet presAssocID="{BBEC2269-E1E3-4B64-BA72-94489A579225}" presName="Name18" presStyleLbl="sibTrans2D1" presStyleIdx="1" presStyleCnt="3"/>
      <dgm:spPr/>
    </dgm:pt>
    <dgm:pt modelId="{3C1BDAB7-DC41-432F-B8F8-754076DD6F3B}" type="pres">
      <dgm:prSet presAssocID="{59DF42FF-C34D-4C87-87F3-214AE2998D04}" presName="composite1" presStyleCnt="0"/>
      <dgm:spPr/>
    </dgm:pt>
    <dgm:pt modelId="{795E591D-A73C-494A-82A9-0346625BB986}" type="pres">
      <dgm:prSet presAssocID="{59DF42FF-C34D-4C87-87F3-214AE2998D04}" presName="dummyNode1" presStyleLbl="node1" presStyleIdx="1" presStyleCnt="4"/>
      <dgm:spPr/>
    </dgm:pt>
    <dgm:pt modelId="{5D485618-4DD7-47D9-A0A9-4AEC986B5F6B}" type="pres">
      <dgm:prSet presAssocID="{59DF42FF-C34D-4C87-87F3-214AE2998D04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C706D-A65C-46F4-B122-A54047B3C548}" type="pres">
      <dgm:prSet presAssocID="{59DF42FF-C34D-4C87-87F3-214AE2998D04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4A26A-9135-4542-A3F7-B0BAE1B9A780}" type="pres">
      <dgm:prSet presAssocID="{59DF42FF-C34D-4C87-87F3-214AE2998D04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FE62A57E-8851-48FF-A93E-9D2676AFD42A}" type="pres">
      <dgm:prSet presAssocID="{59DF42FF-C34D-4C87-87F3-214AE2998D04}" presName="connSite1" presStyleCnt="0"/>
      <dgm:spPr/>
    </dgm:pt>
    <dgm:pt modelId="{61061CD2-5FA5-4B24-9A42-33BBE6630A46}" type="pres">
      <dgm:prSet presAssocID="{F0999A7E-BAC8-4E85-9C92-F8616342925D}" presName="Name9" presStyleLbl="sibTrans2D1" presStyleIdx="2" presStyleCnt="3"/>
      <dgm:spPr/>
    </dgm:pt>
    <dgm:pt modelId="{0F53DD20-B617-4A80-B50E-E5783DF3F900}" type="pres">
      <dgm:prSet presAssocID="{A9104333-25D5-4A30-8438-4885D4EE302A}" presName="composite2" presStyleCnt="0"/>
      <dgm:spPr/>
    </dgm:pt>
    <dgm:pt modelId="{4AA646B4-495D-4E88-B23D-C01DA5E0404E}" type="pres">
      <dgm:prSet presAssocID="{A9104333-25D5-4A30-8438-4885D4EE302A}" presName="dummyNode2" presStyleLbl="node1" presStyleIdx="2" presStyleCnt="4"/>
      <dgm:spPr/>
    </dgm:pt>
    <dgm:pt modelId="{534BA637-795B-4791-BEB5-E2BE6EDE78FC}" type="pres">
      <dgm:prSet presAssocID="{A9104333-25D5-4A30-8438-4885D4EE302A}" presName="childNode2" presStyleLbl="bgAcc1" presStyleIdx="3" presStyleCnt="4">
        <dgm:presLayoutVars>
          <dgm:bulletEnabled val="1"/>
        </dgm:presLayoutVars>
      </dgm:prSet>
      <dgm:spPr/>
    </dgm:pt>
    <dgm:pt modelId="{16EBD39F-FBF6-41A9-8154-02526BCECBD6}" type="pres">
      <dgm:prSet presAssocID="{A9104333-25D5-4A30-8438-4885D4EE302A}" presName="childNode2tx" presStyleLbl="bgAcc1" presStyleIdx="3" presStyleCnt="4">
        <dgm:presLayoutVars>
          <dgm:bulletEnabled val="1"/>
        </dgm:presLayoutVars>
      </dgm:prSet>
      <dgm:spPr/>
    </dgm:pt>
    <dgm:pt modelId="{19F24AEE-DAFE-440C-A732-9E1AA2CABE12}" type="pres">
      <dgm:prSet presAssocID="{A9104333-25D5-4A30-8438-4885D4EE302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0C4A62A-AEC7-4F91-A139-7ECBD3E83CCB}" type="pres">
      <dgm:prSet presAssocID="{A9104333-25D5-4A30-8438-4885D4EE302A}" presName="connSite2" presStyleCnt="0"/>
      <dgm:spPr/>
    </dgm:pt>
  </dgm:ptLst>
  <dgm:cxnLst>
    <dgm:cxn modelId="{55714F80-1D47-455D-90E3-0F19CDEEB48C}" srcId="{A9104333-25D5-4A30-8438-4885D4EE302A}" destId="{59771C6B-15BC-4FDA-8C1E-47717B3D8850}" srcOrd="1" destOrd="0" parTransId="{A4CE76F5-B6A1-4365-8991-75054459C8D1}" sibTransId="{DACC9DED-6447-489B-B681-604ACB142661}"/>
    <dgm:cxn modelId="{DAA65F9F-5F68-433D-A11E-299BC5A3CF4A}" type="presOf" srcId="{F0999A7E-BAC8-4E85-9C92-F8616342925D}" destId="{61061CD2-5FA5-4B24-9A42-33BBE6630A46}" srcOrd="0" destOrd="0" presId="urn:microsoft.com/office/officeart/2005/8/layout/hProcess4"/>
    <dgm:cxn modelId="{8B06B3BD-09E9-4E90-A362-18BD3B22904C}" type="presOf" srcId="{BEB6383D-5F48-49AD-B003-39327DC52895}" destId="{3608ADFF-D305-4AE1-A57C-BD6A4A179305}" srcOrd="0" destOrd="1" presId="urn:microsoft.com/office/officeart/2005/8/layout/hProcess4"/>
    <dgm:cxn modelId="{5016F23D-E203-42AE-9922-DFCA7533376A}" type="presOf" srcId="{F36801D7-49D8-49A5-AD5D-B220567AA634}" destId="{DA4C706D-A65C-46F4-B122-A54047B3C548}" srcOrd="1" destOrd="0" presId="urn:microsoft.com/office/officeart/2005/8/layout/hProcess4"/>
    <dgm:cxn modelId="{1F0EDD5C-3C16-4EF3-B94C-E6A7F2708166}" type="presOf" srcId="{B4F202BB-15DF-4DAF-BF4F-71FD522BE12A}" destId="{534BA637-795B-4791-BEB5-E2BE6EDE78FC}" srcOrd="0" destOrd="0" presId="urn:microsoft.com/office/officeart/2005/8/layout/hProcess4"/>
    <dgm:cxn modelId="{E82BA64F-4DA1-4C14-80E7-466DAB9D0F16}" srcId="{59DF42FF-C34D-4C87-87F3-214AE2998D04}" destId="{F36801D7-49D8-49A5-AD5D-B220567AA634}" srcOrd="0" destOrd="0" parTransId="{674E1BA2-291C-461B-B48E-E989FA229107}" sibTransId="{B57876D5-5A58-4E42-824C-480133EF53C2}"/>
    <dgm:cxn modelId="{3AC423FE-2150-4446-99C4-B35791D32D0F}" type="presOf" srcId="{BEB6383D-5F48-49AD-B003-39327DC52895}" destId="{1A69946C-9782-4DCB-9715-C9A8A667F0C8}" srcOrd="1" destOrd="1" presId="urn:microsoft.com/office/officeart/2005/8/layout/hProcess4"/>
    <dgm:cxn modelId="{96A59A65-382C-45CB-A807-9F0F7CA64FDF}" srcId="{59DF42FF-C34D-4C87-87F3-214AE2998D04}" destId="{7D411061-EEE6-4DCD-869C-9209B86CCEEB}" srcOrd="1" destOrd="0" parTransId="{85C806DC-1C24-4A25-9241-32B338A6164F}" sibTransId="{D9418011-AFB8-49AA-98EA-41667369FC43}"/>
    <dgm:cxn modelId="{D1CCAB09-E99F-41E1-A38D-162377E34A70}" type="presOf" srcId="{59DF42FF-C34D-4C87-87F3-214AE2998D04}" destId="{FA54A26A-9135-4542-A3F7-B0BAE1B9A780}" srcOrd="0" destOrd="0" presId="urn:microsoft.com/office/officeart/2005/8/layout/hProcess4"/>
    <dgm:cxn modelId="{D9E9E711-0110-4BA1-ABB8-22216166BDF3}" type="presOf" srcId="{A29A9B2B-3F7A-44C1-8093-582337A07BC9}" destId="{3608ADFF-D305-4AE1-A57C-BD6A4A179305}" srcOrd="0" destOrd="2" presId="urn:microsoft.com/office/officeart/2005/8/layout/hProcess4"/>
    <dgm:cxn modelId="{00BAC469-EFB5-4A53-B249-6848487EDA2F}" type="presOf" srcId="{E721CA90-159E-4B4A-B347-490CB2DC1862}" destId="{D521EA5A-F59F-44EC-A133-47DD90FA89B7}" srcOrd="0" destOrd="0" presId="urn:microsoft.com/office/officeart/2005/8/layout/hProcess4"/>
    <dgm:cxn modelId="{38FBDF52-BFEC-4AA1-8D3F-1359CCC9ED62}" type="presOf" srcId="{7D411061-EEE6-4DCD-869C-9209B86CCEEB}" destId="{DA4C706D-A65C-46F4-B122-A54047B3C548}" srcOrd="1" destOrd="1" presId="urn:microsoft.com/office/officeart/2005/8/layout/hProcess4"/>
    <dgm:cxn modelId="{1914AE6C-974B-43A9-9B9E-B3F91224977A}" type="presOf" srcId="{A29A9B2B-3F7A-44C1-8093-582337A07BC9}" destId="{1A69946C-9782-4DCB-9715-C9A8A667F0C8}" srcOrd="1" destOrd="2" presId="urn:microsoft.com/office/officeart/2005/8/layout/hProcess4"/>
    <dgm:cxn modelId="{618CE966-1FCB-408D-B41C-BEFFE7EC4AC7}" type="presOf" srcId="{8011DAE7-E5E4-47CD-AD66-8B24BF36AF9D}" destId="{7BFE43BA-8D4E-4911-B0C3-823734CD8334}" srcOrd="0" destOrd="1" presId="urn:microsoft.com/office/officeart/2005/8/layout/hProcess4"/>
    <dgm:cxn modelId="{311C9220-82F1-4FB0-8E39-B984E72FA225}" type="presOf" srcId="{BBEC2269-E1E3-4B64-BA72-94489A579225}" destId="{0ABFA79C-E942-4F49-842A-F027FDA9C099}" srcOrd="0" destOrd="0" presId="urn:microsoft.com/office/officeart/2005/8/layout/hProcess4"/>
    <dgm:cxn modelId="{9FAB019F-6D17-4419-BC7A-2FEC299A9391}" type="presOf" srcId="{7D411061-EEE6-4DCD-869C-9209B86CCEEB}" destId="{5D485618-4DD7-47D9-A0A9-4AEC986B5F6B}" srcOrd="0" destOrd="1" presId="urn:microsoft.com/office/officeart/2005/8/layout/hProcess4"/>
    <dgm:cxn modelId="{7C6B9E94-7289-4107-8CEA-8FAB56397C26}" type="presOf" srcId="{2E6ACB87-0757-43C9-9C57-AA060AD27EC7}" destId="{7BFE43BA-8D4E-4911-B0C3-823734CD8334}" srcOrd="0" destOrd="0" presId="urn:microsoft.com/office/officeart/2005/8/layout/hProcess4"/>
    <dgm:cxn modelId="{B73DB81D-70AF-4270-9B6A-240AB9810C94}" type="presOf" srcId="{D18D074B-6165-4000-96EF-CC84856597B6}" destId="{3608ADFF-D305-4AE1-A57C-BD6A4A179305}" srcOrd="0" destOrd="0" presId="urn:microsoft.com/office/officeart/2005/8/layout/hProcess4"/>
    <dgm:cxn modelId="{C5C70189-3FF3-4F60-8DE1-B6E8113E6768}" srcId="{E721CA90-159E-4B4A-B347-490CB2DC1862}" destId="{D18D074B-6165-4000-96EF-CC84856597B6}" srcOrd="0" destOrd="0" parTransId="{46747984-3136-4FF1-942B-B28EA8413042}" sibTransId="{CCC01226-4C26-4DD8-9FB2-9E72FE4059A3}"/>
    <dgm:cxn modelId="{DBF1C19E-020D-4205-9606-ECA620F1C6CF}" type="presOf" srcId="{8011DAE7-E5E4-47CD-AD66-8B24BF36AF9D}" destId="{A807385D-E159-4AD1-B2F0-6D10566E3A0C}" srcOrd="1" destOrd="1" presId="urn:microsoft.com/office/officeart/2005/8/layout/hProcess4"/>
    <dgm:cxn modelId="{4CC355DE-2BF8-4DBD-9FFF-6FD763B9C7EF}" type="presOf" srcId="{D9448254-AE8E-4635-ACBF-DB9B925BD872}" destId="{3E759B12-F7DF-4EF5-B418-F6FFEA1FB80F}" srcOrd="0" destOrd="0" presId="urn:microsoft.com/office/officeart/2005/8/layout/hProcess4"/>
    <dgm:cxn modelId="{F9B937A9-32F6-4351-9C8E-E61D6356E4DE}" type="presOf" srcId="{2E6ACB87-0757-43C9-9C57-AA060AD27EC7}" destId="{A807385D-E159-4AD1-B2F0-6D10566E3A0C}" srcOrd="1" destOrd="0" presId="urn:microsoft.com/office/officeart/2005/8/layout/hProcess4"/>
    <dgm:cxn modelId="{3DF97DF8-BC7F-4834-97B4-D5FB8C1DF0CD}" srcId="{D18D074B-6165-4000-96EF-CC84856597B6}" destId="{BEB6383D-5F48-49AD-B003-39327DC52895}" srcOrd="0" destOrd="0" parTransId="{24826C1C-6465-4060-9196-6CF11CB54D75}" sibTransId="{C0A1D25B-B3D5-4E89-9EFC-C0CC61467844}"/>
    <dgm:cxn modelId="{549903A1-85EA-4CBD-9D47-408EF52F44D5}" type="presOf" srcId="{D405BF79-7C82-407C-97C9-D37648AE0C80}" destId="{46B4D61D-D5FB-4FB1-A33B-4B3D30B8AEC0}" srcOrd="0" destOrd="0" presId="urn:microsoft.com/office/officeart/2005/8/layout/hProcess4"/>
    <dgm:cxn modelId="{D6931C7E-302D-47EA-9528-1CA118E3A739}" type="presOf" srcId="{B4F202BB-15DF-4DAF-BF4F-71FD522BE12A}" destId="{16EBD39F-FBF6-41A9-8154-02526BCECBD6}" srcOrd="1" destOrd="0" presId="urn:microsoft.com/office/officeart/2005/8/layout/hProcess4"/>
    <dgm:cxn modelId="{BAB62512-8276-4A88-B215-1F9C1E65D9A1}" type="presOf" srcId="{59771C6B-15BC-4FDA-8C1E-47717B3D8850}" destId="{534BA637-795B-4791-BEB5-E2BE6EDE78FC}" srcOrd="0" destOrd="1" presId="urn:microsoft.com/office/officeart/2005/8/layout/hProcess4"/>
    <dgm:cxn modelId="{CEFA2C7C-819F-424D-B19D-8C779D2FD82A}" srcId="{D9448254-AE8E-4635-ACBF-DB9B925BD872}" destId="{E721CA90-159E-4B4A-B347-490CB2DC1862}" srcOrd="0" destOrd="0" parTransId="{9EE03D91-B946-477F-9BB7-74599F47320B}" sibTransId="{ED5DADED-FCE7-41F0-9C45-5058318452B8}"/>
    <dgm:cxn modelId="{A592D6C5-2AF8-4423-A318-9F8B62A8E141}" srcId="{D9448254-AE8E-4635-ACBF-DB9B925BD872}" destId="{A9104333-25D5-4A30-8438-4885D4EE302A}" srcOrd="3" destOrd="0" parTransId="{4816358B-25CA-43EA-A838-AF7D4FB2EC6D}" sibTransId="{54E33CE2-7433-4100-98F3-D3E1AD1745A8}"/>
    <dgm:cxn modelId="{B1EE3F36-A1D9-44EE-B34B-B6F41748A2DA}" srcId="{D405BF79-7C82-407C-97C9-D37648AE0C80}" destId="{2E6ACB87-0757-43C9-9C57-AA060AD27EC7}" srcOrd="0" destOrd="0" parTransId="{6196041A-2A52-4845-B3AB-819AF68A76EE}" sibTransId="{BFBD9B4A-A81E-471C-A154-E48AD9E133E0}"/>
    <dgm:cxn modelId="{01F8C81B-8064-400E-8FD5-06A24745071B}" type="presOf" srcId="{D18D074B-6165-4000-96EF-CC84856597B6}" destId="{1A69946C-9782-4DCB-9715-C9A8A667F0C8}" srcOrd="1" destOrd="0" presId="urn:microsoft.com/office/officeart/2005/8/layout/hProcess4"/>
    <dgm:cxn modelId="{9CD7A01E-050E-4186-B50A-657AE69C3A41}" srcId="{D18D074B-6165-4000-96EF-CC84856597B6}" destId="{A29A9B2B-3F7A-44C1-8093-582337A07BC9}" srcOrd="1" destOrd="0" parTransId="{FBA2E813-F0A1-44C8-8143-0E0C19ABAE7A}" sibTransId="{5E7520DC-4B36-4963-A8A1-9501E6F8990B}"/>
    <dgm:cxn modelId="{61AD4473-CC5E-4148-9524-EE56AE4E6E0A}" srcId="{D405BF79-7C82-407C-97C9-D37648AE0C80}" destId="{8011DAE7-E5E4-47CD-AD66-8B24BF36AF9D}" srcOrd="1" destOrd="0" parTransId="{E9848E13-DDF3-4E12-A7A1-6A71F5129E87}" sibTransId="{1A594544-5E10-42C7-8D1F-B1C58D60E355}"/>
    <dgm:cxn modelId="{C71B9818-C8DD-42E1-97F6-2F792958AA09}" srcId="{A9104333-25D5-4A30-8438-4885D4EE302A}" destId="{B4F202BB-15DF-4DAF-BF4F-71FD522BE12A}" srcOrd="0" destOrd="0" parTransId="{B075E09D-7593-4E00-AAFE-D2381073EF29}" sibTransId="{80765F5B-A0E9-43BB-B238-67AEBBA66281}"/>
    <dgm:cxn modelId="{1B44AE96-8388-470B-A142-95D680A4E10A}" srcId="{D9448254-AE8E-4635-ACBF-DB9B925BD872}" destId="{D405BF79-7C82-407C-97C9-D37648AE0C80}" srcOrd="1" destOrd="0" parTransId="{FF1463BF-69BF-4B77-9D2A-7444892772C3}" sibTransId="{BBEC2269-E1E3-4B64-BA72-94489A579225}"/>
    <dgm:cxn modelId="{4707D2C5-D9CD-4D5C-AC39-1364218E98A3}" type="presOf" srcId="{F36801D7-49D8-49A5-AD5D-B220567AA634}" destId="{5D485618-4DD7-47D9-A0A9-4AEC986B5F6B}" srcOrd="0" destOrd="0" presId="urn:microsoft.com/office/officeart/2005/8/layout/hProcess4"/>
    <dgm:cxn modelId="{FEF5F300-7A8E-4EE1-972E-CC812EC011B0}" type="presOf" srcId="{ED5DADED-FCE7-41F0-9C45-5058318452B8}" destId="{171AAD30-C5AB-410D-B5A8-462655FF6DFF}" srcOrd="0" destOrd="0" presId="urn:microsoft.com/office/officeart/2005/8/layout/hProcess4"/>
    <dgm:cxn modelId="{A2698DCE-7BCD-4FB7-9060-89C13C79B4D0}" type="presOf" srcId="{59771C6B-15BC-4FDA-8C1E-47717B3D8850}" destId="{16EBD39F-FBF6-41A9-8154-02526BCECBD6}" srcOrd="1" destOrd="1" presId="urn:microsoft.com/office/officeart/2005/8/layout/hProcess4"/>
    <dgm:cxn modelId="{E23F9FD8-8DE1-49C4-9091-F46D36EE2C75}" type="presOf" srcId="{A9104333-25D5-4A30-8438-4885D4EE302A}" destId="{19F24AEE-DAFE-440C-A732-9E1AA2CABE12}" srcOrd="0" destOrd="0" presId="urn:microsoft.com/office/officeart/2005/8/layout/hProcess4"/>
    <dgm:cxn modelId="{3E1A3788-63C1-47F8-94E0-878495A8D31B}" srcId="{D9448254-AE8E-4635-ACBF-DB9B925BD872}" destId="{59DF42FF-C34D-4C87-87F3-214AE2998D04}" srcOrd="2" destOrd="0" parTransId="{B368E38A-939D-4EDC-8B11-4E8C490045AE}" sibTransId="{F0999A7E-BAC8-4E85-9C92-F8616342925D}"/>
    <dgm:cxn modelId="{CF6AFDC9-3338-4F36-8212-8D19AB54B90B}" type="presParOf" srcId="{3E759B12-F7DF-4EF5-B418-F6FFEA1FB80F}" destId="{6D8694A4-D71E-44F2-BD6A-B7C8E2C7DFA8}" srcOrd="0" destOrd="0" presId="urn:microsoft.com/office/officeart/2005/8/layout/hProcess4"/>
    <dgm:cxn modelId="{D32B6C90-C352-44E8-992A-AF37A53404E6}" type="presParOf" srcId="{3E759B12-F7DF-4EF5-B418-F6FFEA1FB80F}" destId="{1C449EC0-106D-464F-B696-08ED9305EA64}" srcOrd="1" destOrd="0" presId="urn:microsoft.com/office/officeart/2005/8/layout/hProcess4"/>
    <dgm:cxn modelId="{C83039FB-1622-4EE4-AC98-EB096BD69838}" type="presParOf" srcId="{3E759B12-F7DF-4EF5-B418-F6FFEA1FB80F}" destId="{0CD1F921-D2C5-44CF-8E3D-BA66188E6B46}" srcOrd="2" destOrd="0" presId="urn:microsoft.com/office/officeart/2005/8/layout/hProcess4"/>
    <dgm:cxn modelId="{8D18AA4A-B309-49CF-A0D1-1D40AB7E677E}" type="presParOf" srcId="{0CD1F921-D2C5-44CF-8E3D-BA66188E6B46}" destId="{AF158027-000A-48D1-9539-F76CA65A5F62}" srcOrd="0" destOrd="0" presId="urn:microsoft.com/office/officeart/2005/8/layout/hProcess4"/>
    <dgm:cxn modelId="{BD7CC728-EBFB-4E70-A661-6CCD15C324CA}" type="presParOf" srcId="{AF158027-000A-48D1-9539-F76CA65A5F62}" destId="{3EA4A5B7-86DB-497B-A85E-5132237B8CAB}" srcOrd="0" destOrd="0" presId="urn:microsoft.com/office/officeart/2005/8/layout/hProcess4"/>
    <dgm:cxn modelId="{C8E23E06-6461-4A47-A202-F4E8AE08CF2F}" type="presParOf" srcId="{AF158027-000A-48D1-9539-F76CA65A5F62}" destId="{3608ADFF-D305-4AE1-A57C-BD6A4A179305}" srcOrd="1" destOrd="0" presId="urn:microsoft.com/office/officeart/2005/8/layout/hProcess4"/>
    <dgm:cxn modelId="{359C1249-BE8A-4DDB-A1F6-AE577B8D985A}" type="presParOf" srcId="{AF158027-000A-48D1-9539-F76CA65A5F62}" destId="{1A69946C-9782-4DCB-9715-C9A8A667F0C8}" srcOrd="2" destOrd="0" presId="urn:microsoft.com/office/officeart/2005/8/layout/hProcess4"/>
    <dgm:cxn modelId="{61DA517B-A959-490F-AE1F-624AFBD421BA}" type="presParOf" srcId="{AF158027-000A-48D1-9539-F76CA65A5F62}" destId="{D521EA5A-F59F-44EC-A133-47DD90FA89B7}" srcOrd="3" destOrd="0" presId="urn:microsoft.com/office/officeart/2005/8/layout/hProcess4"/>
    <dgm:cxn modelId="{D9551744-BB54-4CD4-949F-F4DD68011D3F}" type="presParOf" srcId="{AF158027-000A-48D1-9539-F76CA65A5F62}" destId="{67ADBF5F-4786-4791-8299-F523B4CCA4B6}" srcOrd="4" destOrd="0" presId="urn:microsoft.com/office/officeart/2005/8/layout/hProcess4"/>
    <dgm:cxn modelId="{D7E25871-DFDE-45B6-8E3F-8E678C55C4AD}" type="presParOf" srcId="{0CD1F921-D2C5-44CF-8E3D-BA66188E6B46}" destId="{171AAD30-C5AB-410D-B5A8-462655FF6DFF}" srcOrd="1" destOrd="0" presId="urn:microsoft.com/office/officeart/2005/8/layout/hProcess4"/>
    <dgm:cxn modelId="{CB1394E4-1933-4489-A1C2-43E92DA240DD}" type="presParOf" srcId="{0CD1F921-D2C5-44CF-8E3D-BA66188E6B46}" destId="{CF281FD0-16BC-4230-83C9-79D67F24F86D}" srcOrd="2" destOrd="0" presId="urn:microsoft.com/office/officeart/2005/8/layout/hProcess4"/>
    <dgm:cxn modelId="{E1D09718-F11E-4058-9129-453281D4A423}" type="presParOf" srcId="{CF281FD0-16BC-4230-83C9-79D67F24F86D}" destId="{121F174C-6493-4CCE-B28B-96481297C90E}" srcOrd="0" destOrd="0" presId="urn:microsoft.com/office/officeart/2005/8/layout/hProcess4"/>
    <dgm:cxn modelId="{73E8B8D8-3BFB-409F-B000-594D05BFDF54}" type="presParOf" srcId="{CF281FD0-16BC-4230-83C9-79D67F24F86D}" destId="{7BFE43BA-8D4E-4911-B0C3-823734CD8334}" srcOrd="1" destOrd="0" presId="urn:microsoft.com/office/officeart/2005/8/layout/hProcess4"/>
    <dgm:cxn modelId="{887DA5C0-87A6-40E4-BABD-27D6F2C97FE7}" type="presParOf" srcId="{CF281FD0-16BC-4230-83C9-79D67F24F86D}" destId="{A807385D-E159-4AD1-B2F0-6D10566E3A0C}" srcOrd="2" destOrd="0" presId="urn:microsoft.com/office/officeart/2005/8/layout/hProcess4"/>
    <dgm:cxn modelId="{EAB645E4-4BDB-4ED2-AC0C-E9BE3C34AB52}" type="presParOf" srcId="{CF281FD0-16BC-4230-83C9-79D67F24F86D}" destId="{46B4D61D-D5FB-4FB1-A33B-4B3D30B8AEC0}" srcOrd="3" destOrd="0" presId="urn:microsoft.com/office/officeart/2005/8/layout/hProcess4"/>
    <dgm:cxn modelId="{3DB0FA3F-988A-459E-906B-D5122532C08D}" type="presParOf" srcId="{CF281FD0-16BC-4230-83C9-79D67F24F86D}" destId="{40010249-5985-4AE9-95FF-D25433AD81B9}" srcOrd="4" destOrd="0" presId="urn:microsoft.com/office/officeart/2005/8/layout/hProcess4"/>
    <dgm:cxn modelId="{AD7EA435-47CB-42AD-879B-F46E1D2A911D}" type="presParOf" srcId="{0CD1F921-D2C5-44CF-8E3D-BA66188E6B46}" destId="{0ABFA79C-E942-4F49-842A-F027FDA9C099}" srcOrd="3" destOrd="0" presId="urn:microsoft.com/office/officeart/2005/8/layout/hProcess4"/>
    <dgm:cxn modelId="{893A11A0-4FE4-4014-AF7A-E4C0FE7FFFB4}" type="presParOf" srcId="{0CD1F921-D2C5-44CF-8E3D-BA66188E6B46}" destId="{3C1BDAB7-DC41-432F-B8F8-754076DD6F3B}" srcOrd="4" destOrd="0" presId="urn:microsoft.com/office/officeart/2005/8/layout/hProcess4"/>
    <dgm:cxn modelId="{A47D6220-A455-4E17-87C1-71032C3D59BC}" type="presParOf" srcId="{3C1BDAB7-DC41-432F-B8F8-754076DD6F3B}" destId="{795E591D-A73C-494A-82A9-0346625BB986}" srcOrd="0" destOrd="0" presId="urn:microsoft.com/office/officeart/2005/8/layout/hProcess4"/>
    <dgm:cxn modelId="{518614B1-2CDD-4230-9442-984B61E64D1F}" type="presParOf" srcId="{3C1BDAB7-DC41-432F-B8F8-754076DD6F3B}" destId="{5D485618-4DD7-47D9-A0A9-4AEC986B5F6B}" srcOrd="1" destOrd="0" presId="urn:microsoft.com/office/officeart/2005/8/layout/hProcess4"/>
    <dgm:cxn modelId="{00B2B359-D495-4E20-9823-40CD4A4913B3}" type="presParOf" srcId="{3C1BDAB7-DC41-432F-B8F8-754076DD6F3B}" destId="{DA4C706D-A65C-46F4-B122-A54047B3C548}" srcOrd="2" destOrd="0" presId="urn:microsoft.com/office/officeart/2005/8/layout/hProcess4"/>
    <dgm:cxn modelId="{DA2AA037-D335-4081-A740-D2088991FA67}" type="presParOf" srcId="{3C1BDAB7-DC41-432F-B8F8-754076DD6F3B}" destId="{FA54A26A-9135-4542-A3F7-B0BAE1B9A780}" srcOrd="3" destOrd="0" presId="urn:microsoft.com/office/officeart/2005/8/layout/hProcess4"/>
    <dgm:cxn modelId="{3D93D7D5-9777-45F8-88DE-168184512DEB}" type="presParOf" srcId="{3C1BDAB7-DC41-432F-B8F8-754076DD6F3B}" destId="{FE62A57E-8851-48FF-A93E-9D2676AFD42A}" srcOrd="4" destOrd="0" presId="urn:microsoft.com/office/officeart/2005/8/layout/hProcess4"/>
    <dgm:cxn modelId="{826E2388-DB81-4866-B923-B77DCCF88EDA}" type="presParOf" srcId="{0CD1F921-D2C5-44CF-8E3D-BA66188E6B46}" destId="{61061CD2-5FA5-4B24-9A42-33BBE6630A46}" srcOrd="5" destOrd="0" presId="urn:microsoft.com/office/officeart/2005/8/layout/hProcess4"/>
    <dgm:cxn modelId="{2893AC91-6487-4CDE-A513-2FB7DEB3333B}" type="presParOf" srcId="{0CD1F921-D2C5-44CF-8E3D-BA66188E6B46}" destId="{0F53DD20-B617-4A80-B50E-E5783DF3F900}" srcOrd="6" destOrd="0" presId="urn:microsoft.com/office/officeart/2005/8/layout/hProcess4"/>
    <dgm:cxn modelId="{E299B9C5-193D-4FA1-B512-D758942255DF}" type="presParOf" srcId="{0F53DD20-B617-4A80-B50E-E5783DF3F900}" destId="{4AA646B4-495D-4E88-B23D-C01DA5E0404E}" srcOrd="0" destOrd="0" presId="urn:microsoft.com/office/officeart/2005/8/layout/hProcess4"/>
    <dgm:cxn modelId="{9722FC12-8B20-4242-ADBE-0EED4D8795EF}" type="presParOf" srcId="{0F53DD20-B617-4A80-B50E-E5783DF3F900}" destId="{534BA637-795B-4791-BEB5-E2BE6EDE78FC}" srcOrd="1" destOrd="0" presId="urn:microsoft.com/office/officeart/2005/8/layout/hProcess4"/>
    <dgm:cxn modelId="{656476C8-E9D8-4ED8-AD08-43C450CAA6FF}" type="presParOf" srcId="{0F53DD20-B617-4A80-B50E-E5783DF3F900}" destId="{16EBD39F-FBF6-41A9-8154-02526BCECBD6}" srcOrd="2" destOrd="0" presId="urn:microsoft.com/office/officeart/2005/8/layout/hProcess4"/>
    <dgm:cxn modelId="{5B9AA407-0A6B-40A2-8E4A-9D4A1B6BE5EF}" type="presParOf" srcId="{0F53DD20-B617-4A80-B50E-E5783DF3F900}" destId="{19F24AEE-DAFE-440C-A732-9E1AA2CABE12}" srcOrd="3" destOrd="0" presId="urn:microsoft.com/office/officeart/2005/8/layout/hProcess4"/>
    <dgm:cxn modelId="{44054CD1-9747-4AC0-AA56-F7858B7B183D}" type="presParOf" srcId="{0F53DD20-B617-4A80-B50E-E5783DF3F900}" destId="{A0C4A62A-AEC7-4F91-A139-7ECBD3E83CC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8ADFF-D305-4AE1-A57C-BD6A4A179305}">
      <dsp:nvSpPr>
        <dsp:cNvPr id="0" name=""/>
        <dsp:cNvSpPr/>
      </dsp:nvSpPr>
      <dsp:spPr>
        <a:xfrm>
          <a:off x="770" y="1037585"/>
          <a:ext cx="1179486" cy="972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Removes HTML tags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Individually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Aggressively</a:t>
          </a:r>
          <a:endParaRPr lang="en-US" sz="1100" kern="1200" dirty="0"/>
        </a:p>
      </dsp:txBody>
      <dsp:txXfrm>
        <a:off x="23158" y="1059973"/>
        <a:ext cx="1134710" cy="719590"/>
      </dsp:txXfrm>
    </dsp:sp>
    <dsp:sp modelId="{171AAD30-C5AB-410D-B5A8-462655FF6DFF}">
      <dsp:nvSpPr>
        <dsp:cNvPr id="0" name=""/>
        <dsp:cNvSpPr/>
      </dsp:nvSpPr>
      <dsp:spPr>
        <a:xfrm>
          <a:off x="665460" y="1275922"/>
          <a:ext cx="1290945" cy="1290945"/>
        </a:xfrm>
        <a:prstGeom prst="leftCircularArrow">
          <a:avLst>
            <a:gd name="adj1" fmla="val 3079"/>
            <a:gd name="adj2" fmla="val 378226"/>
            <a:gd name="adj3" fmla="val 2153737"/>
            <a:gd name="adj4" fmla="val 9024489"/>
            <a:gd name="adj5" fmla="val 359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21EA5A-F59F-44EC-A133-47DD90FA89B7}">
      <dsp:nvSpPr>
        <dsp:cNvPr id="0" name=""/>
        <dsp:cNvSpPr/>
      </dsp:nvSpPr>
      <dsp:spPr>
        <a:xfrm>
          <a:off x="262878" y="1801951"/>
          <a:ext cx="1048432" cy="416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Tag-stripping</a:t>
          </a:r>
          <a:endParaRPr lang="en-US" sz="1400" kern="1200" dirty="0"/>
        </a:p>
      </dsp:txBody>
      <dsp:txXfrm>
        <a:off x="275089" y="1814162"/>
        <a:ext cx="1024010" cy="392505"/>
      </dsp:txXfrm>
    </dsp:sp>
    <dsp:sp modelId="{7BFE43BA-8D4E-4911-B0C3-823734CD8334}">
      <dsp:nvSpPr>
        <dsp:cNvPr id="0" name=""/>
        <dsp:cNvSpPr/>
      </dsp:nvSpPr>
      <dsp:spPr>
        <a:xfrm>
          <a:off x="1500583" y="1037585"/>
          <a:ext cx="1179486" cy="972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Remove punctuations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Convert into </a:t>
          </a:r>
          <a:r>
            <a:rPr lang="en-US" sz="1100" i="1" kern="1200" dirty="0" smtClean="0"/>
            <a:t>tokens</a:t>
          </a:r>
          <a:endParaRPr lang="en-US" sz="1100" i="1" kern="1200" dirty="0"/>
        </a:p>
      </dsp:txBody>
      <dsp:txXfrm>
        <a:off x="1522971" y="1268436"/>
        <a:ext cx="1134710" cy="719590"/>
      </dsp:txXfrm>
    </dsp:sp>
    <dsp:sp modelId="{0ABFA79C-E942-4F49-842A-F027FDA9C099}">
      <dsp:nvSpPr>
        <dsp:cNvPr id="0" name=""/>
        <dsp:cNvSpPr/>
      </dsp:nvSpPr>
      <dsp:spPr>
        <a:xfrm>
          <a:off x="2155443" y="442987"/>
          <a:ext cx="1441658" cy="1441658"/>
        </a:xfrm>
        <a:prstGeom prst="circularArrow">
          <a:avLst>
            <a:gd name="adj1" fmla="val 2757"/>
            <a:gd name="adj2" fmla="val 336139"/>
            <a:gd name="adj3" fmla="val 19488351"/>
            <a:gd name="adj4" fmla="val 12575511"/>
            <a:gd name="adj5" fmla="val 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4D61D-D5FB-4FB1-A33B-4B3D30B8AEC0}">
      <dsp:nvSpPr>
        <dsp:cNvPr id="0" name=""/>
        <dsp:cNvSpPr/>
      </dsp:nvSpPr>
      <dsp:spPr>
        <a:xfrm>
          <a:off x="1762691" y="829121"/>
          <a:ext cx="1048432" cy="416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Tokenizing</a:t>
          </a:r>
          <a:endParaRPr lang="en-US" sz="1400" kern="1200" dirty="0"/>
        </a:p>
      </dsp:txBody>
      <dsp:txXfrm>
        <a:off x="1774902" y="841332"/>
        <a:ext cx="1024010" cy="392505"/>
      </dsp:txXfrm>
    </dsp:sp>
    <dsp:sp modelId="{5D485618-4DD7-47D9-A0A9-4AEC986B5F6B}">
      <dsp:nvSpPr>
        <dsp:cNvPr id="0" name=""/>
        <dsp:cNvSpPr/>
      </dsp:nvSpPr>
      <dsp:spPr>
        <a:xfrm>
          <a:off x="3000395" y="1037585"/>
          <a:ext cx="1179486" cy="972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Utilize </a:t>
          </a:r>
          <a:r>
            <a:rPr lang="en-US" sz="1100" i="1" kern="1200" dirty="0" smtClean="0"/>
            <a:t>stop word</a:t>
          </a:r>
          <a:r>
            <a:rPr lang="en-US" sz="1100" kern="1200" dirty="0" smtClean="0"/>
            <a:t> list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Removes common words</a:t>
          </a:r>
          <a:endParaRPr lang="en-US" sz="1100" kern="1200" dirty="0"/>
        </a:p>
      </dsp:txBody>
      <dsp:txXfrm>
        <a:off x="3022783" y="1059973"/>
        <a:ext cx="1134710" cy="719590"/>
      </dsp:txXfrm>
    </dsp:sp>
    <dsp:sp modelId="{61061CD2-5FA5-4B24-9A42-33BBE6630A46}">
      <dsp:nvSpPr>
        <dsp:cNvPr id="0" name=""/>
        <dsp:cNvSpPr/>
      </dsp:nvSpPr>
      <dsp:spPr>
        <a:xfrm>
          <a:off x="3665085" y="1275922"/>
          <a:ext cx="1290945" cy="1290945"/>
        </a:xfrm>
        <a:prstGeom prst="leftCircularArrow">
          <a:avLst>
            <a:gd name="adj1" fmla="val 3079"/>
            <a:gd name="adj2" fmla="val 378226"/>
            <a:gd name="adj3" fmla="val 2153737"/>
            <a:gd name="adj4" fmla="val 9024489"/>
            <a:gd name="adj5" fmla="val 359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54A26A-9135-4542-A3F7-B0BAE1B9A780}">
      <dsp:nvSpPr>
        <dsp:cNvPr id="0" name=""/>
        <dsp:cNvSpPr/>
      </dsp:nvSpPr>
      <dsp:spPr>
        <a:xfrm>
          <a:off x="3262504" y="1801951"/>
          <a:ext cx="1048432" cy="416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Stopping</a:t>
          </a:r>
          <a:endParaRPr lang="en-US" sz="1400" kern="1200" dirty="0"/>
        </a:p>
      </dsp:txBody>
      <dsp:txXfrm>
        <a:off x="3274715" y="1814162"/>
        <a:ext cx="1024010" cy="392505"/>
      </dsp:txXfrm>
    </dsp:sp>
    <dsp:sp modelId="{534BA637-795B-4791-BEB5-E2BE6EDE78FC}">
      <dsp:nvSpPr>
        <dsp:cNvPr id="0" name=""/>
        <dsp:cNvSpPr/>
      </dsp:nvSpPr>
      <dsp:spPr>
        <a:xfrm>
          <a:off x="4500208" y="1037585"/>
          <a:ext cx="1179486" cy="9728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Word level transformation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Group words of a common </a:t>
          </a:r>
          <a:r>
            <a:rPr lang="en-US" sz="1100" i="1" kern="1200" dirty="0" smtClean="0"/>
            <a:t>stem</a:t>
          </a:r>
          <a:endParaRPr lang="en-US" sz="1100" i="1" kern="1200" dirty="0"/>
        </a:p>
      </dsp:txBody>
      <dsp:txXfrm>
        <a:off x="4522596" y="1268436"/>
        <a:ext cx="1134710" cy="719590"/>
      </dsp:txXfrm>
    </dsp:sp>
    <dsp:sp modelId="{19F24AEE-DAFE-440C-A732-9E1AA2CABE12}">
      <dsp:nvSpPr>
        <dsp:cNvPr id="0" name=""/>
        <dsp:cNvSpPr/>
      </dsp:nvSpPr>
      <dsp:spPr>
        <a:xfrm>
          <a:off x="4762316" y="829121"/>
          <a:ext cx="1048432" cy="416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Stemming</a:t>
          </a:r>
          <a:endParaRPr lang="en-US" sz="1400" kern="1200" dirty="0"/>
        </a:p>
      </dsp:txBody>
      <dsp:txXfrm>
        <a:off x="4774527" y="841332"/>
        <a:ext cx="1024010" cy="392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420284"/>
            <a:ext cx="505206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2590800"/>
            <a:ext cx="416052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1833" y="121711"/>
            <a:ext cx="1002983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886" y="121711"/>
            <a:ext cx="2909888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2937934"/>
            <a:ext cx="5052060" cy="90805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1937811"/>
            <a:ext cx="505206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85" y="711200"/>
            <a:ext cx="1956435" cy="20118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380" y="711200"/>
            <a:ext cx="1956435" cy="20118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183092"/>
            <a:ext cx="534924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023409"/>
            <a:ext cx="2626123" cy="42650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1449917"/>
            <a:ext cx="2626123" cy="263419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1023409"/>
            <a:ext cx="2627153" cy="42650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1449917"/>
            <a:ext cx="2627153" cy="263419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2" y="182033"/>
            <a:ext cx="1955403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3" y="182036"/>
            <a:ext cx="3322638" cy="390207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2" y="956736"/>
            <a:ext cx="1955403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8" y="3200402"/>
            <a:ext cx="356616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8" y="408517"/>
            <a:ext cx="3566160" cy="2743200"/>
          </a:xfrm>
        </p:spPr>
        <p:txBody>
          <a:bodyPr/>
          <a:lstStyle>
            <a:lvl1pPr marL="0" indent="0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8" y="3578227"/>
            <a:ext cx="356616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83092"/>
            <a:ext cx="5349240" cy="762000"/>
          </a:xfrm>
          <a:prstGeom prst="rect">
            <a:avLst/>
          </a:prstGeom>
        </p:spPr>
        <p:txBody>
          <a:bodyPr vert="horz" lIns="65306" tIns="32653" rIns="65306" bIns="32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066802"/>
            <a:ext cx="5349240" cy="3017309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4237569"/>
            <a:ext cx="1386840" cy="243417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5F57-F648-43F1-BBC1-DE9979CBC4B2}" type="datetimeFigureOut">
              <a:rPr lang="en-US" smtClean="0"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4237569"/>
            <a:ext cx="1882140" cy="243417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4237569"/>
            <a:ext cx="1386840" cy="243417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204A-8AA8-4C2A-B434-5B466220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6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99" indent="-244899" algn="l" defTabSz="653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15" indent="-204083" algn="l" defTabSz="65306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163266" algn="l" defTabSz="65306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395" indent="-163266" algn="l" defTabSz="65306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927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460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8992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524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412467"/>
              </p:ext>
            </p:extLst>
          </p:nvPr>
        </p:nvGraphicFramePr>
        <p:xfrm>
          <a:off x="66040" y="76200"/>
          <a:ext cx="581152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132080" y="46382"/>
            <a:ext cx="990600" cy="68579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Crawled Documents</a:t>
            </a:r>
            <a:endParaRPr lang="en-US" sz="1100" dirty="0"/>
          </a:p>
        </p:txBody>
      </p:sp>
      <p:sp>
        <p:nvSpPr>
          <p:cNvPr id="6" name="Down Arrow 5"/>
          <p:cNvSpPr/>
          <p:nvPr/>
        </p:nvSpPr>
        <p:spPr>
          <a:xfrm>
            <a:off x="528320" y="808379"/>
            <a:ext cx="198120" cy="228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Bhadresh Patel</dc:creator>
  <cp:lastModifiedBy>Bhadresh Patel</cp:lastModifiedBy>
  <cp:revision>6</cp:revision>
  <dcterms:created xsi:type="dcterms:W3CDTF">2010-10-02T17:29:55Z</dcterms:created>
  <dcterms:modified xsi:type="dcterms:W3CDTF">2010-10-02T17:53:42Z</dcterms:modified>
</cp:coreProperties>
</file>