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8835-3072-4FDE-B8E9-035A7BAE9BFA}" type="datetimeFigureOut">
              <a:rPr lang="en-US" smtClean="0"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FC8D-429C-45B2-874B-7FC6B02198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Optimization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1219200" y="37338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22098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32004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53340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" y="42672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19200" y="1752600"/>
            <a:ext cx="525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17526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2800" y="1752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 flipH="1">
            <a:off x="2133600" y="2514600"/>
            <a:ext cx="228600" cy="6858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62200" y="3810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000" y="4876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" y="1676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Insertion of records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2667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Calc. Thresh. reached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3733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startup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480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Migration of records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248400" y="1066800"/>
            <a:ext cx="990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Idle Time</a:t>
            </a:r>
            <a:endParaRPr lang="en-US" sz="1400" dirty="0"/>
          </a:p>
        </p:txBody>
      </p:sp>
      <p:sp>
        <p:nvSpPr>
          <p:cNvPr id="31" name="Right Brace 30"/>
          <p:cNvSpPr/>
          <p:nvPr/>
        </p:nvSpPr>
        <p:spPr>
          <a:xfrm rot="16200000">
            <a:off x="6667500" y="1181100"/>
            <a:ext cx="3048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19200" y="6172200"/>
            <a:ext cx="693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7200" y="6324601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59" name="Right Triangle 58"/>
          <p:cNvSpPr/>
          <p:nvPr/>
        </p:nvSpPr>
        <p:spPr>
          <a:xfrm flipH="1">
            <a:off x="5257800" y="2514600"/>
            <a:ext cx="228600" cy="6858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486400" y="3810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62800" y="4876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After 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8</cp:revision>
  <dcterms:created xsi:type="dcterms:W3CDTF">2010-05-18T03:21:37Z</dcterms:created>
  <dcterms:modified xsi:type="dcterms:W3CDTF">2010-05-18T04:40:58Z</dcterms:modified>
</cp:coreProperties>
</file>