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7" autoAdjust="0"/>
  </p:normalViewPr>
  <p:slideViewPr>
    <p:cSldViewPr>
      <p:cViewPr varScale="1">
        <p:scale>
          <a:sx n="75" d="100"/>
          <a:sy n="75" d="100"/>
        </p:scale>
        <p:origin x="-5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7E36-DC22-4C96-8965-340D9ECE5F30}" type="datetimeFigureOut">
              <a:rPr lang="en-US" smtClean="0"/>
              <a:t>5/29/2010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9722B-9C88-4904-B156-6E917F837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029200" y="152400"/>
            <a:ext cx="3810000" cy="579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85800" y="1676400"/>
            <a:ext cx="2514600" cy="2971800"/>
          </a:xfrm>
          <a:prstGeom prst="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081975-green-grunge-clipart-icon-business-computer-desktop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2488794" cy="2488794"/>
          </a:xfrm>
          <a:prstGeom prst="rect">
            <a:avLst/>
          </a:prstGeom>
        </p:spPr>
      </p:pic>
      <p:pic>
        <p:nvPicPr>
          <p:cNvPr id="13" name="Picture 12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52400"/>
            <a:ext cx="1828800" cy="1828800"/>
          </a:xfrm>
          <a:prstGeom prst="rect">
            <a:avLst/>
          </a:prstGeom>
        </p:spPr>
      </p:pic>
      <p:pic>
        <p:nvPicPr>
          <p:cNvPr id="16" name="Picture 15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762000"/>
            <a:ext cx="1828800" cy="1828800"/>
          </a:xfrm>
          <a:prstGeom prst="rect">
            <a:avLst/>
          </a:prstGeom>
        </p:spPr>
      </p:pic>
      <p:pic>
        <p:nvPicPr>
          <p:cNvPr id="17" name="Picture 16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2286000"/>
            <a:ext cx="1828800" cy="1828800"/>
          </a:xfrm>
          <a:prstGeom prst="rect">
            <a:avLst/>
          </a:prstGeom>
        </p:spPr>
      </p:pic>
      <p:pic>
        <p:nvPicPr>
          <p:cNvPr id="18" name="Picture 17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3810000"/>
            <a:ext cx="1828800" cy="1828800"/>
          </a:xfrm>
          <a:prstGeom prst="rect">
            <a:avLst/>
          </a:prstGeom>
        </p:spPr>
      </p:pic>
      <p:pic>
        <p:nvPicPr>
          <p:cNvPr id="19" name="Picture 18" descr="081983-green-grunge-clipart-icon-business-computer-server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4267200"/>
            <a:ext cx="1828800" cy="1828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3200400" y="1676400"/>
            <a:ext cx="2438400" cy="12954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00400" y="2133600"/>
            <a:ext cx="3733800" cy="9906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352800"/>
            <a:ext cx="4038600" cy="1588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00400" y="3505200"/>
            <a:ext cx="3657600" cy="9144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00400" y="3657600"/>
            <a:ext cx="2362200" cy="1447800"/>
          </a:xfrm>
          <a:prstGeom prst="straightConnector1">
            <a:avLst/>
          </a:prstGeom>
          <a:ln w="28575" cmpd="sng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4724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Cache Client – The Coordinator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43400" y="60915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Cache Server -Cooperative Cache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11</cp:revision>
  <dcterms:created xsi:type="dcterms:W3CDTF">2010-05-29T20:31:07Z</dcterms:created>
  <dcterms:modified xsi:type="dcterms:W3CDTF">2010-05-29T22:15:07Z</dcterms:modified>
</cp:coreProperties>
</file>