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7E36-DC22-4C96-8965-340D9ECE5F30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722B-9C88-4904-B156-6E917F837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081975-green-grunge-clipart-icon-business-computer-deskto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362200"/>
            <a:ext cx="2057400" cy="2057400"/>
          </a:xfrm>
          <a:prstGeom prst="rect">
            <a:avLst/>
          </a:prstGeom>
        </p:spPr>
      </p:pic>
      <p:pic>
        <p:nvPicPr>
          <p:cNvPr id="13" name="Picture 12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381000"/>
            <a:ext cx="1828800" cy="1828800"/>
          </a:xfrm>
          <a:prstGeom prst="rect">
            <a:avLst/>
          </a:prstGeom>
        </p:spPr>
      </p:pic>
      <p:pic>
        <p:nvPicPr>
          <p:cNvPr id="19" name="Picture 18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191000"/>
            <a:ext cx="1828800" cy="18288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33" idx="3"/>
          </p:cNvCxnSpPr>
          <p:nvPr/>
        </p:nvCxnSpPr>
        <p:spPr>
          <a:xfrm flipV="1">
            <a:off x="6019800" y="1905000"/>
            <a:ext cx="1447800" cy="15621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3"/>
          </p:cNvCxnSpPr>
          <p:nvPr/>
        </p:nvCxnSpPr>
        <p:spPr>
          <a:xfrm>
            <a:off x="6019800" y="3467100"/>
            <a:ext cx="1447800" cy="11811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1200" y="42627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Coordinator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81800" y="5943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Cache Servers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848600" y="20574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48600" y="2209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848600" y="2362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24800" y="41910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38862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267200" y="3048000"/>
            <a:ext cx="1752600" cy="838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Consistent hashing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05200" y="3503612"/>
            <a:ext cx="762000" cy="1588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43200" y="838200"/>
            <a:ext cx="685800" cy="685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52600" y="30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Shoreline Extraction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96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Queries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Up-Down Arrow 66"/>
          <p:cNvSpPr/>
          <p:nvPr/>
        </p:nvSpPr>
        <p:spPr>
          <a:xfrm>
            <a:off x="2895600" y="1600200"/>
            <a:ext cx="381000" cy="1447800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 rot="16200000">
            <a:off x="1047750" y="2686049"/>
            <a:ext cx="381000" cy="1562100"/>
          </a:xfrm>
          <a:prstGeom prst="upDownArrow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85800" y="37293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67400" y="990600"/>
            <a:ext cx="1371600" cy="685800"/>
          </a:xfrm>
          <a:prstGeom prst="rect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00800" y="10668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14478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400800" y="14478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858000" y="14478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6" idx="2"/>
            <a:endCxn id="78" idx="0"/>
          </p:cNvCxnSpPr>
          <p:nvPr/>
        </p:nvCxnSpPr>
        <p:spPr>
          <a:xfrm rot="5400000">
            <a:off x="6438900" y="1333500"/>
            <a:ext cx="228600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0"/>
            <a:endCxn id="76" idx="2"/>
          </p:cNvCxnSpPr>
          <p:nvPr/>
        </p:nvCxnSpPr>
        <p:spPr>
          <a:xfrm rot="5400000" flipH="1" flipV="1">
            <a:off x="6210300" y="1104900"/>
            <a:ext cx="228600" cy="45720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2"/>
            <a:endCxn id="79" idx="0"/>
          </p:cNvCxnSpPr>
          <p:nvPr/>
        </p:nvCxnSpPr>
        <p:spPr>
          <a:xfrm rot="16200000" flipH="1">
            <a:off x="6667500" y="1104900"/>
            <a:ext cx="228600" cy="45720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3"/>
            <a:endCxn id="78" idx="1"/>
          </p:cNvCxnSpPr>
          <p:nvPr/>
        </p:nvCxnSpPr>
        <p:spPr>
          <a:xfrm>
            <a:off x="6248400" y="1524000"/>
            <a:ext cx="152400" cy="158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3"/>
            <a:endCxn id="79" idx="1"/>
          </p:cNvCxnSpPr>
          <p:nvPr/>
        </p:nvCxnSpPr>
        <p:spPr>
          <a:xfrm>
            <a:off x="6705600" y="1524000"/>
            <a:ext cx="152400" cy="158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867400" y="4876800"/>
            <a:ext cx="1371600" cy="685800"/>
          </a:xfrm>
          <a:prstGeom prst="rect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00800" y="49530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43600" y="53340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00800" y="53340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58000" y="5334000"/>
            <a:ext cx="304800" cy="152400"/>
          </a:xfrm>
          <a:prstGeom prst="rect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92" idx="2"/>
            <a:endCxn id="94" idx="0"/>
          </p:cNvCxnSpPr>
          <p:nvPr/>
        </p:nvCxnSpPr>
        <p:spPr>
          <a:xfrm rot="5400000">
            <a:off x="6438900" y="5219700"/>
            <a:ext cx="228600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0"/>
            <a:endCxn id="92" idx="2"/>
          </p:cNvCxnSpPr>
          <p:nvPr/>
        </p:nvCxnSpPr>
        <p:spPr>
          <a:xfrm rot="5400000" flipH="1" flipV="1">
            <a:off x="6210300" y="4991100"/>
            <a:ext cx="228600" cy="45720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2" idx="2"/>
            <a:endCxn id="95" idx="0"/>
          </p:cNvCxnSpPr>
          <p:nvPr/>
        </p:nvCxnSpPr>
        <p:spPr>
          <a:xfrm rot="16200000" flipH="1">
            <a:off x="6667500" y="4991100"/>
            <a:ext cx="228600" cy="45720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4" idx="1"/>
          </p:cNvCxnSpPr>
          <p:nvPr/>
        </p:nvCxnSpPr>
        <p:spPr>
          <a:xfrm>
            <a:off x="6248400" y="5410200"/>
            <a:ext cx="152400" cy="158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5" idx="1"/>
          </p:cNvCxnSpPr>
          <p:nvPr/>
        </p:nvCxnSpPr>
        <p:spPr>
          <a:xfrm>
            <a:off x="6705600" y="5410200"/>
            <a:ext cx="152400" cy="1588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67400" y="533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Indexing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67400" y="4419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Indexing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16</cp:revision>
  <dcterms:created xsi:type="dcterms:W3CDTF">2010-05-29T20:31:07Z</dcterms:created>
  <dcterms:modified xsi:type="dcterms:W3CDTF">2010-06-10T19:31:36Z</dcterms:modified>
</cp:coreProperties>
</file>