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6" y="80944"/>
          <a:ext cx="8991604" cy="6700856"/>
        </p:xfrm>
        <a:graphic>
          <a:graphicData uri="http://schemas.openxmlformats.org/drawingml/2006/table">
            <a:tbl>
              <a:tblPr/>
              <a:tblGrid>
                <a:gridCol w="1384494"/>
                <a:gridCol w="988924"/>
                <a:gridCol w="1064995"/>
                <a:gridCol w="1217138"/>
                <a:gridCol w="988924"/>
                <a:gridCol w="1064995"/>
                <a:gridCol w="1170651"/>
                <a:gridCol w="1111483"/>
              </a:tblGrid>
              <a:tr h="113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Indexing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Total Time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1" dirty="0" smtClean="0">
                          <a:latin typeface="NimbusRomNo9L-Regu"/>
                          <a:ea typeface="Calibri"/>
                          <a:cs typeface="Times New Roman"/>
                        </a:rPr>
                        <a:t>T </a:t>
                      </a:r>
                      <a:r>
                        <a:rPr lang="en-US" sz="1400" b="1" dirty="0" err="1" smtClean="0">
                          <a:latin typeface="NimbusRomNo9L-Regu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1" dirty="0" err="1">
                          <a:latin typeface="NimbusRomNo9L-Regu"/>
                          <a:ea typeface="Calibri"/>
                          <a:cs typeface="Times New Roman"/>
                        </a:rPr>
                        <a:t>Mins</a:t>
                      </a: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NimbusRomNo9L-Regu"/>
                          <a:ea typeface="Calibri"/>
                          <a:cs typeface="Times New Roman"/>
                        </a:rPr>
                        <a:t>T </a:t>
                      </a:r>
                      <a:r>
                        <a:rPr lang="en-US" sz="1400" b="1" dirty="0" err="1" smtClean="0">
                          <a:latin typeface="NimbusRomNo9L-Regu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400" b="1" smtClean="0">
                          <a:latin typeface="NimbusRomNo9L-Regu"/>
                          <a:ea typeface="Calibri"/>
                          <a:cs typeface="Times New Roman"/>
                        </a:rPr>
                        <a:t> -</a:t>
                      </a:r>
                      <a:r>
                        <a:rPr lang="en-US" sz="1400" b="1" dirty="0" smtClean="0">
                          <a:latin typeface="NimbusRomNo9L-Regu"/>
                          <a:ea typeface="Calibri"/>
                          <a:cs typeface="Times New Roman"/>
                        </a:rPr>
                        <a:t>Instance </a:t>
                      </a: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Startup Time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1" dirty="0" err="1">
                          <a:latin typeface="NimbusRomNo9L-Regu"/>
                          <a:ea typeface="Calibri"/>
                          <a:cs typeface="Times New Roman"/>
                        </a:rPr>
                        <a:t>Mins</a:t>
                      </a: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Total Migration Time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Number of Nodes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Min Migration Time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(Secs)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Max Migration Time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(Secs)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Avg. Migration Time per Node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(Secs)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Bx-Tree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53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NimbusRomNo9L-Regu"/>
                          <a:ea typeface="Calibri"/>
                          <a:cs typeface="Times New Roman"/>
                        </a:rPr>
                        <a:t>36.11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NimbusRomNo9L-Regu"/>
                          <a:ea typeface="Calibri"/>
                          <a:cs typeface="Times New Roman"/>
                        </a:rPr>
                        <a:t>6.27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48.79052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72.7049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47.025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Dynamic Hashing: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a) 100 recs/bucket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59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39.59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6.89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48.27858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72.35771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51.675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b) 300 recs/bucket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52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33.03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6.00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47.46676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67.68056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45.000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c) 500 recs/bucket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51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33.25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5.83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46.16723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67.14635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43.725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NimbusRomNo9L-Regu"/>
                          <a:ea typeface="Calibri"/>
                          <a:cs typeface="Times New Roman"/>
                        </a:rPr>
                        <a:t>d)1000 recs/bucket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61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40.02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6.68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47.31564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68.57775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NimbusRomNo9L-Regu"/>
                          <a:ea typeface="Calibri"/>
                          <a:cs typeface="Times New Roman"/>
                        </a:rPr>
                        <a:t>50.100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NimbusRomNo9L-Regu"/>
                          <a:ea typeface="Calibri"/>
                          <a:cs typeface="Times New Roman"/>
                        </a:rPr>
                        <a:t>Bloom Filter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67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45.43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6.90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NimbusRomNo9L-Regu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50.21958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82.49977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NimbusRomNo9L-Regu"/>
                          <a:ea typeface="Calibri"/>
                          <a:cs typeface="Times New Roman"/>
                        </a:rPr>
                        <a:t>51.750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06" marR="619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111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2</cp:revision>
  <dcterms:created xsi:type="dcterms:W3CDTF">2010-05-19T15:59:16Z</dcterms:created>
  <dcterms:modified xsi:type="dcterms:W3CDTF">2010-05-19T16:11:01Z</dcterms:modified>
</cp:coreProperties>
</file>