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75B2-BE82-48FD-A450-BC15DC831A44}" type="datetimeFigureOut">
              <a:rPr lang="en-US" smtClean="0"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3EBA-F5DB-419A-8B18-35D8188E57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28601"/>
          <a:ext cx="8915399" cy="6553200"/>
        </p:xfrm>
        <a:graphic>
          <a:graphicData uri="http://schemas.openxmlformats.org/drawingml/2006/table">
            <a:tbl>
              <a:tblPr/>
              <a:tblGrid>
                <a:gridCol w="1707032"/>
                <a:gridCol w="800930"/>
                <a:gridCol w="970824"/>
                <a:gridCol w="1091293"/>
                <a:gridCol w="899032"/>
                <a:gridCol w="1104985"/>
                <a:gridCol w="1159325"/>
                <a:gridCol w="1181978"/>
              </a:tblGrid>
              <a:tr h="1500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Indexing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Total 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(T T)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T </a:t>
                      </a:r>
                      <a:r>
                        <a:rPr lang="en-US" sz="1600" b="1" dirty="0" err="1">
                          <a:latin typeface="NimbusRomNo9L-Regu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-Instance Startup Time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NimbusRomNo9L-Regu"/>
                          <a:ea typeface="Calibri"/>
                          <a:cs typeface="Times New Roman"/>
                        </a:rPr>
                        <a:t>Mins</a:t>
                      </a: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Total Migration 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Number of Nodes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Min Migration 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Max Migration Time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Avg. Migration Time per Node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(Secs)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NimbusRomNo9L-Regu"/>
                          <a:ea typeface="Calibri"/>
                          <a:cs typeface="Times New Roman"/>
                        </a:rPr>
                        <a:t>Bx</a:t>
                      </a:r>
                      <a:r>
                        <a:rPr lang="en-US" sz="1600" b="1" dirty="0">
                          <a:latin typeface="NimbusRomNo9L-Regu"/>
                          <a:ea typeface="Calibri"/>
                          <a:cs typeface="Times New Roman"/>
                        </a:rPr>
                        <a:t>-Tree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175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125.35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13.39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46.56563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71.59475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50.213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Dynamic Hashing: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NimbusRomNo9L-Regu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a) 100 recs/bucket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181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130.57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13.18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15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47.53837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72.77348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52.720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b) 300 recs/bucket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145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114.22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13.49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45.89005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68.85289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50.588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c) 500 recs/bucket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201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163.26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18.64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52.52732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103.7158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69.900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NimbusRomNo9L-Regu"/>
                          <a:ea typeface="Calibri"/>
                          <a:cs typeface="Times New Roman"/>
                        </a:rPr>
                        <a:t>Bloom Filter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207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170.83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13.35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NimbusRomNo9L-Regu"/>
                          <a:ea typeface="Calibri"/>
                          <a:cs typeface="Times New Roman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48.14372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73.02156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NimbusRomNo9L-Regu"/>
                          <a:ea typeface="Calibri"/>
                          <a:cs typeface="Times New Roman"/>
                        </a:rPr>
                        <a:t>50.063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716" marR="597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100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5</cp:revision>
  <dcterms:created xsi:type="dcterms:W3CDTF">2010-05-19T15:59:16Z</dcterms:created>
  <dcterms:modified xsi:type="dcterms:W3CDTF">2010-05-19T16:45:58Z</dcterms:modified>
</cp:coreProperties>
</file>