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75B2-BE82-48FD-A450-BC15DC831A44}" type="datetimeFigureOut">
              <a:rPr lang="en-US" smtClean="0"/>
              <a:pPr/>
              <a:t>5/19/2010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3EBA-F5DB-419A-8B18-35D8188E57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75B2-BE82-48FD-A450-BC15DC831A44}" type="datetimeFigureOut">
              <a:rPr lang="en-US" smtClean="0"/>
              <a:pPr/>
              <a:t>5/19/2010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3EBA-F5DB-419A-8B18-35D8188E57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75B2-BE82-48FD-A450-BC15DC831A44}" type="datetimeFigureOut">
              <a:rPr lang="en-US" smtClean="0"/>
              <a:pPr/>
              <a:t>5/19/2010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3EBA-F5DB-419A-8B18-35D8188E57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75B2-BE82-48FD-A450-BC15DC831A44}" type="datetimeFigureOut">
              <a:rPr lang="en-US" smtClean="0"/>
              <a:pPr/>
              <a:t>5/19/2010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3EBA-F5DB-419A-8B18-35D8188E57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75B2-BE82-48FD-A450-BC15DC831A44}" type="datetimeFigureOut">
              <a:rPr lang="en-US" smtClean="0"/>
              <a:pPr/>
              <a:t>5/19/2010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3EBA-F5DB-419A-8B18-35D8188E57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75B2-BE82-48FD-A450-BC15DC831A44}" type="datetimeFigureOut">
              <a:rPr lang="en-US" smtClean="0"/>
              <a:pPr/>
              <a:t>5/19/2010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3EBA-F5DB-419A-8B18-35D8188E57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75B2-BE82-48FD-A450-BC15DC831A44}" type="datetimeFigureOut">
              <a:rPr lang="en-US" smtClean="0"/>
              <a:pPr/>
              <a:t>5/19/2010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3EBA-F5DB-419A-8B18-35D8188E57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75B2-BE82-48FD-A450-BC15DC831A44}" type="datetimeFigureOut">
              <a:rPr lang="en-US" smtClean="0"/>
              <a:pPr/>
              <a:t>5/19/2010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3EBA-F5DB-419A-8B18-35D8188E57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75B2-BE82-48FD-A450-BC15DC831A44}" type="datetimeFigureOut">
              <a:rPr lang="en-US" smtClean="0"/>
              <a:pPr/>
              <a:t>5/19/2010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3EBA-F5DB-419A-8B18-35D8188E57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75B2-BE82-48FD-A450-BC15DC831A44}" type="datetimeFigureOut">
              <a:rPr lang="en-US" smtClean="0"/>
              <a:pPr/>
              <a:t>5/19/2010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3EBA-F5DB-419A-8B18-35D8188E57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75B2-BE82-48FD-A450-BC15DC831A44}" type="datetimeFigureOut">
              <a:rPr lang="en-US" smtClean="0"/>
              <a:pPr/>
              <a:t>5/19/2010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3EBA-F5DB-419A-8B18-35D8188E57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675B2-BE82-48FD-A450-BC15DC831A44}" type="datetimeFigureOut">
              <a:rPr lang="en-US" smtClean="0"/>
              <a:pPr/>
              <a:t>5/19/2010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F3EBA-F5DB-419A-8B18-35D8188E57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381000"/>
          <a:ext cx="8686800" cy="6324601"/>
        </p:xfrm>
        <a:graphic>
          <a:graphicData uri="http://schemas.openxmlformats.org/drawingml/2006/table">
            <a:tbl>
              <a:tblPr/>
              <a:tblGrid>
                <a:gridCol w="1436490"/>
                <a:gridCol w="1277193"/>
                <a:gridCol w="1504354"/>
                <a:gridCol w="844550"/>
                <a:gridCol w="1103759"/>
                <a:gridCol w="1200844"/>
                <a:gridCol w="1319610"/>
              </a:tblGrid>
              <a:tr h="17836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NimbusRomNo9L-Regu"/>
                          <a:ea typeface="Calibri"/>
                          <a:cs typeface="Times New Roman"/>
                        </a:rPr>
                        <a:t>Experiment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NimbusRomNo9L-Regu"/>
                          <a:ea typeface="Calibri"/>
                          <a:cs typeface="Times New Roman"/>
                        </a:rPr>
                        <a:t>Nodes : Bucket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NimbusRomNo9L-Regu"/>
                          <a:ea typeface="Calibri"/>
                          <a:cs typeface="Times New Roman"/>
                        </a:rPr>
                        <a:t>Total Time Taken before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NimbusRomNo9L-Regu"/>
                          <a:ea typeface="Calibri"/>
                          <a:cs typeface="Times New Roman"/>
                        </a:rPr>
                        <a:t>(Mins)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NimbusRomNo9L-Regu"/>
                          <a:ea typeface="Calibri"/>
                          <a:cs typeface="Times New Roman"/>
                        </a:rPr>
                        <a:t>Total Wait Time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NimbusRomNo9L-Regu"/>
                          <a:ea typeface="Calibri"/>
                          <a:cs typeface="Times New Roman"/>
                        </a:rPr>
                        <a:t>before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NimbusRomNo9L-Regu"/>
                          <a:ea typeface="Calibri"/>
                          <a:cs typeface="Times New Roman"/>
                        </a:rPr>
                        <a:t>(Mins)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NimbusRomNo9L-Regu"/>
                          <a:ea typeface="Calibri"/>
                          <a:cs typeface="Times New Roman"/>
                        </a:rPr>
                        <a:t>Total Time Taken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NimbusRomNo9L-Regu"/>
                          <a:ea typeface="Calibri"/>
                          <a:cs typeface="Times New Roman"/>
                        </a:rPr>
                        <a:t>(Mins)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NimbusRomNo9L-Regu"/>
                          <a:ea typeface="Calibri"/>
                          <a:cs typeface="Times New Roman"/>
                        </a:rPr>
                        <a:t>Total Wait Time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NimbusRomNo9L-Regu"/>
                          <a:ea typeface="Calibri"/>
                          <a:cs typeface="Times New Roman"/>
                        </a:rPr>
                        <a:t>(Mins)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NimbusRomNo9L-Regu"/>
                          <a:ea typeface="Calibri"/>
                          <a:cs typeface="Times New Roman"/>
                        </a:rPr>
                        <a:t>Effective Active Time (Mins)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52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NimbusRomNo9L-Regu"/>
                          <a:ea typeface="Calibri"/>
                          <a:cs typeface="Times New Roman"/>
                        </a:rPr>
                        <a:t>Run1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NimbusRomNo9L-Regu"/>
                          <a:ea typeface="Calibri"/>
                          <a:cs typeface="Times New Roman"/>
                        </a:rPr>
                        <a:t>8 : 8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NimbusRomNo9L-Regu"/>
                          <a:ea typeface="Calibri"/>
                          <a:cs typeface="Times New Roman"/>
                        </a:rPr>
                        <a:t>67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NimbusRomNo9L-Regu"/>
                          <a:ea typeface="Calibri"/>
                          <a:cs typeface="Times New Roman"/>
                        </a:rPr>
                        <a:t>21.57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NimbusRomNo9L-Regu"/>
                          <a:ea typeface="Calibri"/>
                          <a:cs typeface="Times New Roman"/>
                        </a:rPr>
                        <a:t>40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NimbusRomNo9L-Regu"/>
                          <a:ea typeface="Calibri"/>
                          <a:cs typeface="Times New Roman"/>
                        </a:rPr>
                        <a:t>2.84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NimbusRomNo9L-Regu"/>
                          <a:ea typeface="Calibri"/>
                          <a:cs typeface="Times New Roman"/>
                        </a:rPr>
                        <a:t>37.16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52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NimbusRomNo9L-Regu"/>
                          <a:ea typeface="Calibri"/>
                          <a:cs typeface="Times New Roman"/>
                        </a:rPr>
                        <a:t>Run2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NimbusRomNo9L-Regu"/>
                          <a:ea typeface="Calibri"/>
                          <a:cs typeface="Times New Roman"/>
                        </a:rPr>
                        <a:t>8 : 16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NimbusRomNo9L-Regu"/>
                          <a:ea typeface="Calibri"/>
                          <a:cs typeface="Times New Roman"/>
                        </a:rPr>
                        <a:t>67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NimbusRomNo9L-Regu"/>
                          <a:ea typeface="Calibri"/>
                          <a:cs typeface="Times New Roman"/>
                        </a:rPr>
                        <a:t>21.57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NimbusRomNo9L-Regu"/>
                          <a:ea typeface="Calibri"/>
                          <a:cs typeface="Times New Roman"/>
                        </a:rPr>
                        <a:t>35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NimbusRomNo9L-Regu"/>
                          <a:ea typeface="Calibri"/>
                          <a:cs typeface="Times New Roman"/>
                        </a:rPr>
                        <a:t>0.00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NimbusRomNo9L-Regu"/>
                          <a:ea typeface="Calibri"/>
                          <a:cs typeface="Times New Roman"/>
                        </a:rPr>
                        <a:t>35.00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52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NimbusRomNo9L-Regu"/>
                          <a:ea typeface="Calibri"/>
                          <a:cs typeface="Times New Roman"/>
                        </a:rPr>
                        <a:t>Run3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NimbusRomNo9L-Regu"/>
                          <a:ea typeface="Calibri"/>
                          <a:cs typeface="Times New Roman"/>
                        </a:rPr>
                        <a:t>8 : 8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NimbusRomNo9L-Regu"/>
                          <a:ea typeface="Calibri"/>
                          <a:cs typeface="Times New Roman"/>
                        </a:rPr>
                        <a:t>67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NimbusRomNo9L-Regu"/>
                          <a:ea typeface="Calibri"/>
                          <a:cs typeface="Times New Roman"/>
                        </a:rPr>
                        <a:t>21.57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NimbusRomNo9L-Regu"/>
                          <a:ea typeface="Calibri"/>
                          <a:cs typeface="Times New Roman"/>
                        </a:rPr>
                        <a:t>37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NimbusRomNo9L-Regu"/>
                          <a:ea typeface="Calibri"/>
                          <a:cs typeface="Times New Roman"/>
                        </a:rPr>
                        <a:t>0.87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NimbusRomNo9L-Regu"/>
                          <a:ea typeface="Calibri"/>
                          <a:cs typeface="Times New Roman"/>
                        </a:rPr>
                        <a:t>35.13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52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NimbusRomNo9L-Regu"/>
                          <a:ea typeface="Calibri"/>
                          <a:cs typeface="Times New Roman"/>
                        </a:rPr>
                        <a:t>Avg.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NimbusRomNo9L-Regu"/>
                          <a:ea typeface="Calibri"/>
                          <a:cs typeface="Times New Roman"/>
                        </a:rPr>
                        <a:t>8 : 10.67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NimbusRomNo9L-Regu"/>
                          <a:ea typeface="Calibri"/>
                          <a:cs typeface="Times New Roman"/>
                        </a:rPr>
                        <a:t>67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NimbusRomNo9L-Regu"/>
                          <a:ea typeface="Calibri"/>
                          <a:cs typeface="Times New Roman"/>
                        </a:rPr>
                        <a:t>21.57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NimbusRomNo9L-Regu"/>
                          <a:ea typeface="Calibri"/>
                          <a:cs typeface="Times New Roman"/>
                        </a:rPr>
                        <a:t>37.33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NimbusRomNo9L-Regu"/>
                          <a:ea typeface="Calibri"/>
                          <a:cs typeface="Times New Roman"/>
                        </a:rPr>
                        <a:t>1.24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NimbusRomNo9L-Regu"/>
                          <a:ea typeface="Calibri"/>
                          <a:cs typeface="Times New Roman"/>
                        </a:rPr>
                        <a:t>35.76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73</Words>
  <Application>Microsoft Office PowerPoint</Application>
  <PresentationFormat>On-screen Show (4:3)</PresentationFormat>
  <Paragraphs>40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apeksha</dc:creator>
  <cp:lastModifiedBy>apeksha</cp:lastModifiedBy>
  <cp:revision>9</cp:revision>
  <dcterms:created xsi:type="dcterms:W3CDTF">2010-05-19T15:59:16Z</dcterms:created>
  <dcterms:modified xsi:type="dcterms:W3CDTF">2010-05-19T20:59:23Z</dcterms:modified>
</cp:coreProperties>
</file>