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381000"/>
          <a:ext cx="8686800" cy="6324601"/>
        </p:xfrm>
        <a:graphic>
          <a:graphicData uri="http://schemas.openxmlformats.org/drawingml/2006/table">
            <a:tbl>
              <a:tblPr/>
              <a:tblGrid>
                <a:gridCol w="1436490"/>
                <a:gridCol w="1277193"/>
                <a:gridCol w="1504354"/>
                <a:gridCol w="844550"/>
                <a:gridCol w="1103759"/>
                <a:gridCol w="1200844"/>
                <a:gridCol w="1319610"/>
              </a:tblGrid>
              <a:tr h="178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Experiment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Nodes : Bucket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Total Time Taken before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Total Wait Time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before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Total Time Taken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Total Wait Time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Effective Active Time 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Run1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8 : 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52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18.97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imbusRomNo9L-Regu"/>
                          <a:ea typeface="Calibri"/>
                          <a:cs typeface="Times New Roman"/>
                        </a:rPr>
                        <a:t>39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5.27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33.73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Run2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8 : 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52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18.97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imbusRomNo9L-Regu"/>
                          <a:ea typeface="Calibri"/>
                          <a:cs typeface="Times New Roman"/>
                        </a:rPr>
                        <a:t>40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imbusRomNo9L-Regu"/>
                          <a:ea typeface="Calibri"/>
                          <a:cs typeface="Times New Roman"/>
                        </a:rPr>
                        <a:t>0.00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40.00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Run3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8 : 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52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18.97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37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0.42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35.58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Avg.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8 : 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52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NimbusRomNo9L-Regu"/>
                          <a:ea typeface="Calibri"/>
                          <a:cs typeface="Times New Roman"/>
                        </a:rPr>
                        <a:t>18.97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38.67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1.90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NimbusRomNo9L-Regu"/>
                          <a:ea typeface="Calibri"/>
                          <a:cs typeface="Times New Roman"/>
                        </a:rPr>
                        <a:t>36.44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73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apeksha</dc:creator>
  <cp:lastModifiedBy>apeksha</cp:lastModifiedBy>
  <cp:revision>8</cp:revision>
  <dcterms:created xsi:type="dcterms:W3CDTF">2010-05-19T15:59:16Z</dcterms:created>
  <dcterms:modified xsi:type="dcterms:W3CDTF">2010-05-19T20:57:28Z</dcterms:modified>
</cp:coreProperties>
</file>