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96-C2C4-4FD9-A06F-32CA5EF742E4}" type="datetimeFigureOut">
              <a:rPr lang="en-US" smtClean="0"/>
              <a:t>5/28/2010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0CD3-6D87-4EF8-8216-B72CD7EC2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96-C2C4-4FD9-A06F-32CA5EF742E4}" type="datetimeFigureOut">
              <a:rPr lang="en-US" smtClean="0"/>
              <a:t>5/28/2010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0CD3-6D87-4EF8-8216-B72CD7EC2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96-C2C4-4FD9-A06F-32CA5EF742E4}" type="datetimeFigureOut">
              <a:rPr lang="en-US" smtClean="0"/>
              <a:t>5/28/2010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0CD3-6D87-4EF8-8216-B72CD7EC2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96-C2C4-4FD9-A06F-32CA5EF742E4}" type="datetimeFigureOut">
              <a:rPr lang="en-US" smtClean="0"/>
              <a:t>5/28/2010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0CD3-6D87-4EF8-8216-B72CD7EC2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96-C2C4-4FD9-A06F-32CA5EF742E4}" type="datetimeFigureOut">
              <a:rPr lang="en-US" smtClean="0"/>
              <a:t>5/28/2010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0CD3-6D87-4EF8-8216-B72CD7EC2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96-C2C4-4FD9-A06F-32CA5EF742E4}" type="datetimeFigureOut">
              <a:rPr lang="en-US" smtClean="0"/>
              <a:t>5/28/2010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0CD3-6D87-4EF8-8216-B72CD7EC2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96-C2C4-4FD9-A06F-32CA5EF742E4}" type="datetimeFigureOut">
              <a:rPr lang="en-US" smtClean="0"/>
              <a:t>5/28/2010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0CD3-6D87-4EF8-8216-B72CD7EC2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96-C2C4-4FD9-A06F-32CA5EF742E4}" type="datetimeFigureOut">
              <a:rPr lang="en-US" smtClean="0"/>
              <a:t>5/28/2010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0CD3-6D87-4EF8-8216-B72CD7EC2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96-C2C4-4FD9-A06F-32CA5EF742E4}" type="datetimeFigureOut">
              <a:rPr lang="en-US" smtClean="0"/>
              <a:t>5/28/2010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0CD3-6D87-4EF8-8216-B72CD7EC2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96-C2C4-4FD9-A06F-32CA5EF742E4}" type="datetimeFigureOut">
              <a:rPr lang="en-US" smtClean="0"/>
              <a:t>5/28/2010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0CD3-6D87-4EF8-8216-B72CD7EC2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596-C2C4-4FD9-A06F-32CA5EF742E4}" type="datetimeFigureOut">
              <a:rPr lang="en-US" smtClean="0"/>
              <a:t>5/28/2010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0CD3-6D87-4EF8-8216-B72CD7EC2F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596-C2C4-4FD9-A06F-32CA5EF742E4}" type="datetimeFigureOut">
              <a:rPr lang="en-US" smtClean="0"/>
              <a:t>5/28/2010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0CD3-6D87-4EF8-8216-B72CD7EC2F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6248400"/>
            <a:ext cx="3124200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6248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6172200"/>
            <a:ext cx="3429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Time Steps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76200"/>
            <a:ext cx="91249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apeksha</dc:creator>
  <cp:lastModifiedBy>apeksha</cp:lastModifiedBy>
  <cp:revision>3</cp:revision>
  <dcterms:created xsi:type="dcterms:W3CDTF">2010-05-28T17:27:58Z</dcterms:created>
  <dcterms:modified xsi:type="dcterms:W3CDTF">2010-05-28T17:48:40Z</dcterms:modified>
</cp:coreProperties>
</file>