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jp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2783" y="3036189"/>
            <a:ext cx="726643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D290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417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67967" y="5725837"/>
            <a:ext cx="3086100" cy="13970"/>
          </a:xfrm>
          <a:custGeom>
            <a:avLst/>
            <a:gdLst/>
            <a:ahLst/>
            <a:cxnLst/>
            <a:rect l="l" t="t" r="r" b="b"/>
            <a:pathLst>
              <a:path w="3086100" h="13970">
                <a:moveTo>
                  <a:pt x="626381" y="15"/>
                </a:moveTo>
                <a:lnTo>
                  <a:pt x="0" y="4402"/>
                </a:lnTo>
                <a:lnTo>
                  <a:pt x="0" y="7450"/>
                </a:lnTo>
                <a:lnTo>
                  <a:pt x="771525" y="13546"/>
                </a:lnTo>
                <a:lnTo>
                  <a:pt x="1543050" y="10498"/>
                </a:lnTo>
                <a:lnTo>
                  <a:pt x="3086099" y="7450"/>
                </a:lnTo>
                <a:lnTo>
                  <a:pt x="3086099" y="4402"/>
                </a:lnTo>
                <a:lnTo>
                  <a:pt x="1926970" y="4402"/>
                </a:lnTo>
                <a:lnTo>
                  <a:pt x="1639060" y="3116"/>
                </a:lnTo>
                <a:lnTo>
                  <a:pt x="1543050" y="1354"/>
                </a:lnTo>
                <a:lnTo>
                  <a:pt x="771525" y="1354"/>
                </a:lnTo>
                <a:lnTo>
                  <a:pt x="674957" y="68"/>
                </a:lnTo>
                <a:lnTo>
                  <a:pt x="626381" y="15"/>
                </a:lnTo>
                <a:close/>
              </a:path>
              <a:path w="3086100" h="13970">
                <a:moveTo>
                  <a:pt x="3086099" y="7450"/>
                </a:moveTo>
                <a:lnTo>
                  <a:pt x="1926970" y="7450"/>
                </a:lnTo>
                <a:lnTo>
                  <a:pt x="2519445" y="11752"/>
                </a:lnTo>
                <a:lnTo>
                  <a:pt x="3086099" y="7450"/>
                </a:lnTo>
                <a:close/>
              </a:path>
              <a:path w="3086100" h="13970">
                <a:moveTo>
                  <a:pt x="2314574" y="1354"/>
                </a:moveTo>
                <a:lnTo>
                  <a:pt x="1926970" y="4402"/>
                </a:lnTo>
                <a:lnTo>
                  <a:pt x="3086099" y="4402"/>
                </a:lnTo>
                <a:lnTo>
                  <a:pt x="2314574" y="1354"/>
                </a:lnTo>
                <a:close/>
              </a:path>
              <a:path w="3086100" h="13970">
                <a:moveTo>
                  <a:pt x="1027655" y="0"/>
                </a:moveTo>
                <a:lnTo>
                  <a:pt x="771525" y="1354"/>
                </a:lnTo>
                <a:lnTo>
                  <a:pt x="1543050" y="1354"/>
                </a:lnTo>
                <a:lnTo>
                  <a:pt x="1027655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3270" y="1370075"/>
            <a:ext cx="15240" cy="3828415"/>
          </a:xfrm>
          <a:custGeom>
            <a:avLst/>
            <a:gdLst/>
            <a:ahLst/>
            <a:cxnLst/>
            <a:rect l="l" t="t" r="r" b="b"/>
            <a:pathLst>
              <a:path w="15240" h="3828415">
                <a:moveTo>
                  <a:pt x="8016" y="0"/>
                </a:moveTo>
                <a:lnTo>
                  <a:pt x="7013" y="53509"/>
                </a:lnTo>
                <a:lnTo>
                  <a:pt x="6204" y="106999"/>
                </a:lnTo>
                <a:lnTo>
                  <a:pt x="5532" y="160443"/>
                </a:lnTo>
                <a:lnTo>
                  <a:pt x="4943" y="213811"/>
                </a:lnTo>
                <a:lnTo>
                  <a:pt x="4382" y="267076"/>
                </a:lnTo>
                <a:lnTo>
                  <a:pt x="3794" y="320209"/>
                </a:lnTo>
                <a:lnTo>
                  <a:pt x="3122" y="373182"/>
                </a:lnTo>
                <a:lnTo>
                  <a:pt x="2313" y="425967"/>
                </a:lnTo>
                <a:lnTo>
                  <a:pt x="1310" y="478536"/>
                </a:lnTo>
                <a:lnTo>
                  <a:pt x="1310" y="957072"/>
                </a:lnTo>
                <a:lnTo>
                  <a:pt x="835" y="1007758"/>
                </a:lnTo>
                <a:lnTo>
                  <a:pt x="466" y="1058392"/>
                </a:lnTo>
                <a:lnTo>
                  <a:pt x="197" y="1108977"/>
                </a:lnTo>
                <a:lnTo>
                  <a:pt x="21" y="1159517"/>
                </a:lnTo>
                <a:lnTo>
                  <a:pt x="0" y="1310890"/>
                </a:lnTo>
                <a:lnTo>
                  <a:pt x="141" y="1361276"/>
                </a:lnTo>
                <a:lnTo>
                  <a:pt x="347" y="1411631"/>
                </a:lnTo>
                <a:lnTo>
                  <a:pt x="611" y="1461958"/>
                </a:lnTo>
                <a:lnTo>
                  <a:pt x="928" y="1512261"/>
                </a:lnTo>
                <a:lnTo>
                  <a:pt x="1292" y="1562541"/>
                </a:lnTo>
                <a:lnTo>
                  <a:pt x="1698" y="1612803"/>
                </a:lnTo>
                <a:lnTo>
                  <a:pt x="2138" y="1663048"/>
                </a:lnTo>
                <a:lnTo>
                  <a:pt x="3101" y="1763504"/>
                </a:lnTo>
                <a:lnTo>
                  <a:pt x="4663" y="1914144"/>
                </a:lnTo>
                <a:lnTo>
                  <a:pt x="4548" y="2446189"/>
                </a:lnTo>
                <a:lnTo>
                  <a:pt x="4240" y="2499679"/>
                </a:lnTo>
                <a:lnTo>
                  <a:pt x="3794" y="2553123"/>
                </a:lnTo>
                <a:lnTo>
                  <a:pt x="3265" y="2606491"/>
                </a:lnTo>
                <a:lnTo>
                  <a:pt x="2708" y="2659756"/>
                </a:lnTo>
                <a:lnTo>
                  <a:pt x="2179" y="2712889"/>
                </a:lnTo>
                <a:lnTo>
                  <a:pt x="1733" y="2765862"/>
                </a:lnTo>
                <a:lnTo>
                  <a:pt x="1425" y="2818647"/>
                </a:lnTo>
                <a:lnTo>
                  <a:pt x="1432" y="3124158"/>
                </a:lnTo>
                <a:lnTo>
                  <a:pt x="1521" y="3174614"/>
                </a:lnTo>
                <a:lnTo>
                  <a:pt x="1645" y="3225034"/>
                </a:lnTo>
                <a:lnTo>
                  <a:pt x="1811" y="3275420"/>
                </a:lnTo>
                <a:lnTo>
                  <a:pt x="2023" y="3325775"/>
                </a:lnTo>
                <a:lnTo>
                  <a:pt x="2288" y="3376102"/>
                </a:lnTo>
                <a:lnTo>
                  <a:pt x="2611" y="3426405"/>
                </a:lnTo>
                <a:lnTo>
                  <a:pt x="2999" y="3476685"/>
                </a:lnTo>
                <a:lnTo>
                  <a:pt x="3458" y="3526947"/>
                </a:lnTo>
                <a:lnTo>
                  <a:pt x="3993" y="3577192"/>
                </a:lnTo>
                <a:lnTo>
                  <a:pt x="4610" y="3627425"/>
                </a:lnTo>
                <a:lnTo>
                  <a:pt x="5314" y="3677648"/>
                </a:lnTo>
                <a:lnTo>
                  <a:pt x="6113" y="3727864"/>
                </a:lnTo>
                <a:lnTo>
                  <a:pt x="7012" y="3778076"/>
                </a:lnTo>
                <a:lnTo>
                  <a:pt x="8016" y="3828288"/>
                </a:lnTo>
                <a:lnTo>
                  <a:pt x="9577" y="3677648"/>
                </a:lnTo>
                <a:lnTo>
                  <a:pt x="10540" y="3577192"/>
                </a:lnTo>
                <a:lnTo>
                  <a:pt x="10981" y="3526947"/>
                </a:lnTo>
                <a:lnTo>
                  <a:pt x="11386" y="3476685"/>
                </a:lnTo>
                <a:lnTo>
                  <a:pt x="11750" y="3426405"/>
                </a:lnTo>
                <a:lnTo>
                  <a:pt x="12067" y="3376102"/>
                </a:lnTo>
                <a:lnTo>
                  <a:pt x="12332" y="3325775"/>
                </a:lnTo>
                <a:lnTo>
                  <a:pt x="12538" y="3275420"/>
                </a:lnTo>
                <a:lnTo>
                  <a:pt x="12679" y="3225034"/>
                </a:lnTo>
                <a:lnTo>
                  <a:pt x="12657" y="3073661"/>
                </a:lnTo>
                <a:lnTo>
                  <a:pt x="12481" y="3023121"/>
                </a:lnTo>
                <a:lnTo>
                  <a:pt x="12212" y="2972536"/>
                </a:lnTo>
                <a:lnTo>
                  <a:pt x="11843" y="2921902"/>
                </a:lnTo>
                <a:lnTo>
                  <a:pt x="11368" y="2871216"/>
                </a:lnTo>
                <a:lnTo>
                  <a:pt x="11253" y="2818647"/>
                </a:lnTo>
                <a:lnTo>
                  <a:pt x="10945" y="2765862"/>
                </a:lnTo>
                <a:lnTo>
                  <a:pt x="10499" y="2712889"/>
                </a:lnTo>
                <a:lnTo>
                  <a:pt x="9970" y="2659756"/>
                </a:lnTo>
                <a:lnTo>
                  <a:pt x="9414" y="2606491"/>
                </a:lnTo>
                <a:lnTo>
                  <a:pt x="8885" y="2553123"/>
                </a:lnTo>
                <a:lnTo>
                  <a:pt x="8439" y="2499679"/>
                </a:lnTo>
                <a:lnTo>
                  <a:pt x="8131" y="2446189"/>
                </a:lnTo>
                <a:lnTo>
                  <a:pt x="8131" y="2340111"/>
                </a:lnTo>
                <a:lnTo>
                  <a:pt x="8439" y="2287326"/>
                </a:lnTo>
                <a:lnTo>
                  <a:pt x="8885" y="2234353"/>
                </a:lnTo>
                <a:lnTo>
                  <a:pt x="9414" y="2181220"/>
                </a:lnTo>
                <a:lnTo>
                  <a:pt x="9970" y="2127955"/>
                </a:lnTo>
                <a:lnTo>
                  <a:pt x="10499" y="2074587"/>
                </a:lnTo>
                <a:lnTo>
                  <a:pt x="10945" y="2021143"/>
                </a:lnTo>
                <a:lnTo>
                  <a:pt x="11253" y="1967653"/>
                </a:lnTo>
                <a:lnTo>
                  <a:pt x="11368" y="1914144"/>
                </a:lnTo>
                <a:lnTo>
                  <a:pt x="11472" y="1813720"/>
                </a:lnTo>
                <a:lnTo>
                  <a:pt x="11593" y="1763504"/>
                </a:lnTo>
                <a:lnTo>
                  <a:pt x="11752" y="1713281"/>
                </a:lnTo>
                <a:lnTo>
                  <a:pt x="11943" y="1663048"/>
                </a:lnTo>
                <a:lnTo>
                  <a:pt x="12398" y="1562541"/>
                </a:lnTo>
                <a:lnTo>
                  <a:pt x="13691" y="1310890"/>
                </a:lnTo>
                <a:lnTo>
                  <a:pt x="14147" y="1210014"/>
                </a:lnTo>
                <a:lnTo>
                  <a:pt x="14338" y="1159517"/>
                </a:lnTo>
                <a:lnTo>
                  <a:pt x="14497" y="1108977"/>
                </a:lnTo>
                <a:lnTo>
                  <a:pt x="14618" y="1058392"/>
                </a:lnTo>
                <a:lnTo>
                  <a:pt x="14606" y="904503"/>
                </a:lnTo>
                <a:lnTo>
                  <a:pt x="14298" y="851718"/>
                </a:lnTo>
                <a:lnTo>
                  <a:pt x="13852" y="798745"/>
                </a:lnTo>
                <a:lnTo>
                  <a:pt x="13323" y="745612"/>
                </a:lnTo>
                <a:lnTo>
                  <a:pt x="12767" y="692347"/>
                </a:lnTo>
                <a:lnTo>
                  <a:pt x="12238" y="638979"/>
                </a:lnTo>
                <a:lnTo>
                  <a:pt x="11792" y="585535"/>
                </a:lnTo>
                <a:lnTo>
                  <a:pt x="11483" y="532045"/>
                </a:lnTo>
                <a:lnTo>
                  <a:pt x="11244" y="320209"/>
                </a:lnTo>
                <a:lnTo>
                  <a:pt x="11074" y="267076"/>
                </a:lnTo>
                <a:lnTo>
                  <a:pt x="10794" y="213811"/>
                </a:lnTo>
                <a:lnTo>
                  <a:pt x="10375" y="160443"/>
                </a:lnTo>
                <a:lnTo>
                  <a:pt x="9791" y="106999"/>
                </a:lnTo>
                <a:lnTo>
                  <a:pt x="9014" y="53509"/>
                </a:lnTo>
                <a:lnTo>
                  <a:pt x="8016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888187" y="1389888"/>
            <a:ext cx="16510" cy="3837940"/>
          </a:xfrm>
          <a:custGeom>
            <a:avLst/>
            <a:gdLst/>
            <a:ahLst/>
            <a:cxnLst/>
            <a:rect l="l" t="t" r="r" b="b"/>
            <a:pathLst>
              <a:path w="16510" h="3837940">
                <a:moveTo>
                  <a:pt x="8678" y="0"/>
                </a:moveTo>
                <a:lnTo>
                  <a:pt x="5122" y="0"/>
                </a:lnTo>
                <a:lnTo>
                  <a:pt x="4996" y="53505"/>
                </a:lnTo>
                <a:lnTo>
                  <a:pt x="4657" y="106985"/>
                </a:lnTo>
                <a:lnTo>
                  <a:pt x="4167" y="160415"/>
                </a:lnTo>
                <a:lnTo>
                  <a:pt x="3586" y="213769"/>
                </a:lnTo>
                <a:lnTo>
                  <a:pt x="2975" y="267024"/>
                </a:lnTo>
                <a:lnTo>
                  <a:pt x="2394" y="320152"/>
                </a:lnTo>
                <a:lnTo>
                  <a:pt x="1904" y="373131"/>
                </a:lnTo>
                <a:lnTo>
                  <a:pt x="1565" y="425933"/>
                </a:lnTo>
                <a:lnTo>
                  <a:pt x="1439" y="960120"/>
                </a:lnTo>
                <a:lnTo>
                  <a:pt x="918" y="1010356"/>
                </a:lnTo>
                <a:lnTo>
                  <a:pt x="512" y="1060641"/>
                </a:lnTo>
                <a:lnTo>
                  <a:pt x="216" y="1110971"/>
                </a:lnTo>
                <a:lnTo>
                  <a:pt x="24" y="1161343"/>
                </a:lnTo>
                <a:lnTo>
                  <a:pt x="0" y="1312691"/>
                </a:lnTo>
                <a:lnTo>
                  <a:pt x="155" y="1363207"/>
                </a:lnTo>
                <a:lnTo>
                  <a:pt x="381" y="1413753"/>
                </a:lnTo>
                <a:lnTo>
                  <a:pt x="671" y="1464326"/>
                </a:lnTo>
                <a:lnTo>
                  <a:pt x="1020" y="1514923"/>
                </a:lnTo>
                <a:lnTo>
                  <a:pt x="1420" y="1565541"/>
                </a:lnTo>
                <a:lnTo>
                  <a:pt x="1865" y="1616177"/>
                </a:lnTo>
                <a:lnTo>
                  <a:pt x="2349" y="1666830"/>
                </a:lnTo>
                <a:lnTo>
                  <a:pt x="2865" y="1717496"/>
                </a:lnTo>
                <a:lnTo>
                  <a:pt x="3968" y="1818857"/>
                </a:lnTo>
                <a:lnTo>
                  <a:pt x="5122" y="1920239"/>
                </a:lnTo>
                <a:lnTo>
                  <a:pt x="4996" y="2452285"/>
                </a:lnTo>
                <a:lnTo>
                  <a:pt x="4657" y="2505796"/>
                </a:lnTo>
                <a:lnTo>
                  <a:pt x="4167" y="2559308"/>
                </a:lnTo>
                <a:lnTo>
                  <a:pt x="3586" y="2612824"/>
                </a:lnTo>
                <a:lnTo>
                  <a:pt x="2975" y="2666344"/>
                </a:lnTo>
                <a:lnTo>
                  <a:pt x="2394" y="2719869"/>
                </a:lnTo>
                <a:lnTo>
                  <a:pt x="1904" y="2773401"/>
                </a:lnTo>
                <a:lnTo>
                  <a:pt x="1565" y="2826939"/>
                </a:lnTo>
                <a:lnTo>
                  <a:pt x="1514" y="3131991"/>
                </a:lnTo>
                <a:lnTo>
                  <a:pt x="1635" y="3232810"/>
                </a:lnTo>
                <a:lnTo>
                  <a:pt x="1714" y="3283245"/>
                </a:lnTo>
                <a:lnTo>
                  <a:pt x="1831" y="3333688"/>
                </a:lnTo>
                <a:lnTo>
                  <a:pt x="1976" y="3384135"/>
                </a:lnTo>
                <a:lnTo>
                  <a:pt x="2154" y="3434581"/>
                </a:lnTo>
                <a:lnTo>
                  <a:pt x="2367" y="3485019"/>
                </a:lnTo>
                <a:lnTo>
                  <a:pt x="2619" y="3535445"/>
                </a:lnTo>
                <a:lnTo>
                  <a:pt x="2913" y="3585853"/>
                </a:lnTo>
                <a:lnTo>
                  <a:pt x="3251" y="3636237"/>
                </a:lnTo>
                <a:lnTo>
                  <a:pt x="3638" y="3686593"/>
                </a:lnTo>
                <a:lnTo>
                  <a:pt x="4077" y="3736914"/>
                </a:lnTo>
                <a:lnTo>
                  <a:pt x="4571" y="3787195"/>
                </a:lnTo>
                <a:lnTo>
                  <a:pt x="5122" y="3837431"/>
                </a:lnTo>
                <a:lnTo>
                  <a:pt x="8678" y="3837431"/>
                </a:lnTo>
                <a:lnTo>
                  <a:pt x="10394" y="3686593"/>
                </a:lnTo>
                <a:lnTo>
                  <a:pt x="10935" y="3636237"/>
                </a:lnTo>
                <a:lnTo>
                  <a:pt x="11451" y="3585853"/>
                </a:lnTo>
                <a:lnTo>
                  <a:pt x="11935" y="3535445"/>
                </a:lnTo>
                <a:lnTo>
                  <a:pt x="12380" y="3485019"/>
                </a:lnTo>
                <a:lnTo>
                  <a:pt x="12780" y="3434581"/>
                </a:lnTo>
                <a:lnTo>
                  <a:pt x="13129" y="3384135"/>
                </a:lnTo>
                <a:lnTo>
                  <a:pt x="13419" y="3333688"/>
                </a:lnTo>
                <a:lnTo>
                  <a:pt x="13645" y="3283245"/>
                </a:lnTo>
                <a:lnTo>
                  <a:pt x="13801" y="3232810"/>
                </a:lnTo>
                <a:lnTo>
                  <a:pt x="13777" y="3081618"/>
                </a:lnTo>
                <a:lnTo>
                  <a:pt x="13584" y="3031275"/>
                </a:lnTo>
                <a:lnTo>
                  <a:pt x="13288" y="2980968"/>
                </a:lnTo>
                <a:lnTo>
                  <a:pt x="12882" y="2930704"/>
                </a:lnTo>
                <a:lnTo>
                  <a:pt x="12361" y="2880487"/>
                </a:lnTo>
                <a:lnTo>
                  <a:pt x="12235" y="2826939"/>
                </a:lnTo>
                <a:lnTo>
                  <a:pt x="11896" y="2773401"/>
                </a:lnTo>
                <a:lnTo>
                  <a:pt x="11406" y="2719869"/>
                </a:lnTo>
                <a:lnTo>
                  <a:pt x="10825" y="2666344"/>
                </a:lnTo>
                <a:lnTo>
                  <a:pt x="10214" y="2612824"/>
                </a:lnTo>
                <a:lnTo>
                  <a:pt x="9633" y="2559308"/>
                </a:lnTo>
                <a:lnTo>
                  <a:pt x="9143" y="2505796"/>
                </a:lnTo>
                <a:lnTo>
                  <a:pt x="8804" y="2452285"/>
                </a:lnTo>
                <a:lnTo>
                  <a:pt x="8804" y="2345270"/>
                </a:lnTo>
                <a:lnTo>
                  <a:pt x="9143" y="2291790"/>
                </a:lnTo>
                <a:lnTo>
                  <a:pt x="9633" y="2238360"/>
                </a:lnTo>
                <a:lnTo>
                  <a:pt x="10214" y="2185006"/>
                </a:lnTo>
                <a:lnTo>
                  <a:pt x="10825" y="2131751"/>
                </a:lnTo>
                <a:lnTo>
                  <a:pt x="11406" y="2078623"/>
                </a:lnTo>
                <a:lnTo>
                  <a:pt x="11896" y="2025644"/>
                </a:lnTo>
                <a:lnTo>
                  <a:pt x="12235" y="1972842"/>
                </a:lnTo>
                <a:lnTo>
                  <a:pt x="12361" y="1920239"/>
                </a:lnTo>
                <a:lnTo>
                  <a:pt x="12475" y="1818857"/>
                </a:lnTo>
                <a:lnTo>
                  <a:pt x="12608" y="1768172"/>
                </a:lnTo>
                <a:lnTo>
                  <a:pt x="12782" y="1717496"/>
                </a:lnTo>
                <a:lnTo>
                  <a:pt x="12992" y="1666830"/>
                </a:lnTo>
                <a:lnTo>
                  <a:pt x="13492" y="1565541"/>
                </a:lnTo>
                <a:lnTo>
                  <a:pt x="14913" y="1312691"/>
                </a:lnTo>
                <a:lnTo>
                  <a:pt x="15413" y="1211756"/>
                </a:lnTo>
                <a:lnTo>
                  <a:pt x="15623" y="1161343"/>
                </a:lnTo>
                <a:lnTo>
                  <a:pt x="15798" y="1110971"/>
                </a:lnTo>
                <a:lnTo>
                  <a:pt x="15930" y="1060641"/>
                </a:lnTo>
                <a:lnTo>
                  <a:pt x="15918" y="906610"/>
                </a:lnTo>
                <a:lnTo>
                  <a:pt x="15579" y="853101"/>
                </a:lnTo>
                <a:lnTo>
                  <a:pt x="15089" y="799591"/>
                </a:lnTo>
                <a:lnTo>
                  <a:pt x="14508" y="746082"/>
                </a:lnTo>
                <a:lnTo>
                  <a:pt x="13897" y="692573"/>
                </a:lnTo>
                <a:lnTo>
                  <a:pt x="13316" y="639064"/>
                </a:lnTo>
                <a:lnTo>
                  <a:pt x="12826" y="585554"/>
                </a:lnTo>
                <a:lnTo>
                  <a:pt x="12487" y="532045"/>
                </a:lnTo>
                <a:lnTo>
                  <a:pt x="12361" y="478536"/>
                </a:lnTo>
                <a:lnTo>
                  <a:pt x="12321" y="373131"/>
                </a:lnTo>
                <a:lnTo>
                  <a:pt x="12225" y="320152"/>
                </a:lnTo>
                <a:lnTo>
                  <a:pt x="12038" y="267024"/>
                </a:lnTo>
                <a:lnTo>
                  <a:pt x="11730" y="213769"/>
                </a:lnTo>
                <a:lnTo>
                  <a:pt x="11270" y="160415"/>
                </a:lnTo>
                <a:lnTo>
                  <a:pt x="10628" y="106985"/>
                </a:lnTo>
                <a:lnTo>
                  <a:pt x="9774" y="53505"/>
                </a:lnTo>
                <a:lnTo>
                  <a:pt x="8678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67967" y="859536"/>
            <a:ext cx="3034665" cy="12700"/>
          </a:xfrm>
          <a:custGeom>
            <a:avLst/>
            <a:gdLst/>
            <a:ahLst/>
            <a:cxnLst/>
            <a:rect l="l" t="t" r="r" b="b"/>
            <a:pathLst>
              <a:path w="3034665" h="12700">
                <a:moveTo>
                  <a:pt x="555621" y="1794"/>
                </a:moveTo>
                <a:lnTo>
                  <a:pt x="0" y="6096"/>
                </a:lnTo>
                <a:lnTo>
                  <a:pt x="50518" y="7235"/>
                </a:lnTo>
                <a:lnTo>
                  <a:pt x="151548" y="9070"/>
                </a:lnTo>
                <a:lnTo>
                  <a:pt x="757682" y="12191"/>
                </a:lnTo>
                <a:lnTo>
                  <a:pt x="2843974" y="9143"/>
                </a:lnTo>
                <a:lnTo>
                  <a:pt x="3034284" y="6096"/>
                </a:lnTo>
                <a:lnTo>
                  <a:pt x="1138301" y="6096"/>
                </a:lnTo>
                <a:lnTo>
                  <a:pt x="555621" y="1794"/>
                </a:lnTo>
                <a:close/>
              </a:path>
              <a:path w="3034665" h="12700">
                <a:moveTo>
                  <a:pt x="2843974" y="9143"/>
                </a:moveTo>
                <a:lnTo>
                  <a:pt x="1515364" y="9143"/>
                </a:lnTo>
                <a:lnTo>
                  <a:pt x="2276602" y="12191"/>
                </a:lnTo>
                <a:lnTo>
                  <a:pt x="2653751" y="12190"/>
                </a:lnTo>
                <a:lnTo>
                  <a:pt x="2843974" y="9143"/>
                </a:lnTo>
                <a:close/>
              </a:path>
              <a:path w="3034665" h="12700">
                <a:moveTo>
                  <a:pt x="2276602" y="0"/>
                </a:moveTo>
                <a:lnTo>
                  <a:pt x="1138301" y="6096"/>
                </a:lnTo>
                <a:lnTo>
                  <a:pt x="3034284" y="6096"/>
                </a:lnTo>
                <a:lnTo>
                  <a:pt x="2653665" y="3048"/>
                </a:lnTo>
                <a:lnTo>
                  <a:pt x="2276602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648" y="5341890"/>
            <a:ext cx="512064" cy="47370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2940" y="5354573"/>
            <a:ext cx="533400" cy="46916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5508" y="797559"/>
            <a:ext cx="489203" cy="467360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643128" y="788415"/>
            <a:ext cx="492759" cy="421640"/>
          </a:xfrm>
          <a:custGeom>
            <a:avLst/>
            <a:gdLst/>
            <a:ahLst/>
            <a:cxnLst/>
            <a:rect l="l" t="t" r="r" b="b"/>
            <a:pathLst>
              <a:path w="492759" h="421640">
                <a:moveTo>
                  <a:pt x="492252" y="59690"/>
                </a:moveTo>
                <a:lnTo>
                  <a:pt x="482269" y="35560"/>
                </a:lnTo>
                <a:lnTo>
                  <a:pt x="460590" y="17780"/>
                </a:lnTo>
                <a:lnTo>
                  <a:pt x="431546" y="5080"/>
                </a:lnTo>
                <a:lnTo>
                  <a:pt x="423532" y="3810"/>
                </a:lnTo>
                <a:lnTo>
                  <a:pt x="399503" y="0"/>
                </a:lnTo>
                <a:lnTo>
                  <a:pt x="349173" y="2540"/>
                </a:lnTo>
                <a:lnTo>
                  <a:pt x="335305" y="5892"/>
                </a:lnTo>
                <a:lnTo>
                  <a:pt x="335305" y="19050"/>
                </a:lnTo>
                <a:lnTo>
                  <a:pt x="309156" y="27940"/>
                </a:lnTo>
                <a:lnTo>
                  <a:pt x="284022" y="36830"/>
                </a:lnTo>
                <a:lnTo>
                  <a:pt x="235419" y="57150"/>
                </a:lnTo>
                <a:lnTo>
                  <a:pt x="211950" y="68580"/>
                </a:lnTo>
                <a:lnTo>
                  <a:pt x="189496" y="77470"/>
                </a:lnTo>
                <a:lnTo>
                  <a:pt x="168706" y="85953"/>
                </a:lnTo>
                <a:lnTo>
                  <a:pt x="168706" y="103466"/>
                </a:lnTo>
                <a:lnTo>
                  <a:pt x="167652" y="104140"/>
                </a:lnTo>
                <a:lnTo>
                  <a:pt x="164045" y="103784"/>
                </a:lnTo>
                <a:lnTo>
                  <a:pt x="168706" y="103466"/>
                </a:lnTo>
                <a:lnTo>
                  <a:pt x="168706" y="85953"/>
                </a:lnTo>
                <a:lnTo>
                  <a:pt x="167703" y="86360"/>
                </a:lnTo>
                <a:lnTo>
                  <a:pt x="146253" y="91440"/>
                </a:lnTo>
                <a:lnTo>
                  <a:pt x="159067" y="85090"/>
                </a:lnTo>
                <a:lnTo>
                  <a:pt x="183362" y="74930"/>
                </a:lnTo>
                <a:lnTo>
                  <a:pt x="196189" y="69850"/>
                </a:lnTo>
                <a:lnTo>
                  <a:pt x="228955" y="53340"/>
                </a:lnTo>
                <a:lnTo>
                  <a:pt x="263067" y="38100"/>
                </a:lnTo>
                <a:lnTo>
                  <a:pt x="298513" y="26670"/>
                </a:lnTo>
                <a:lnTo>
                  <a:pt x="335305" y="19050"/>
                </a:lnTo>
                <a:lnTo>
                  <a:pt x="335305" y="5892"/>
                </a:lnTo>
                <a:lnTo>
                  <a:pt x="296506" y="15240"/>
                </a:lnTo>
                <a:lnTo>
                  <a:pt x="244513" y="34290"/>
                </a:lnTo>
                <a:lnTo>
                  <a:pt x="196189" y="53340"/>
                </a:lnTo>
                <a:lnTo>
                  <a:pt x="178130" y="62230"/>
                </a:lnTo>
                <a:lnTo>
                  <a:pt x="161404" y="69850"/>
                </a:lnTo>
                <a:lnTo>
                  <a:pt x="146024" y="74930"/>
                </a:lnTo>
                <a:lnTo>
                  <a:pt x="131978" y="78740"/>
                </a:lnTo>
                <a:lnTo>
                  <a:pt x="126720" y="58204"/>
                </a:lnTo>
                <a:lnTo>
                  <a:pt x="126720" y="72974"/>
                </a:lnTo>
                <a:lnTo>
                  <a:pt x="123850" y="62636"/>
                </a:lnTo>
                <a:lnTo>
                  <a:pt x="125285" y="64770"/>
                </a:lnTo>
                <a:lnTo>
                  <a:pt x="126720" y="72974"/>
                </a:lnTo>
                <a:lnTo>
                  <a:pt x="126720" y="58204"/>
                </a:lnTo>
                <a:lnTo>
                  <a:pt x="126453" y="57150"/>
                </a:lnTo>
                <a:lnTo>
                  <a:pt x="119494" y="49250"/>
                </a:lnTo>
                <a:lnTo>
                  <a:pt x="119494" y="112407"/>
                </a:lnTo>
                <a:lnTo>
                  <a:pt x="117970" y="114033"/>
                </a:lnTo>
                <a:lnTo>
                  <a:pt x="118364" y="112649"/>
                </a:lnTo>
                <a:lnTo>
                  <a:pt x="119494" y="112407"/>
                </a:lnTo>
                <a:lnTo>
                  <a:pt x="119494" y="49250"/>
                </a:lnTo>
                <a:lnTo>
                  <a:pt x="111912" y="40640"/>
                </a:lnTo>
                <a:lnTo>
                  <a:pt x="110578" y="40068"/>
                </a:lnTo>
                <a:lnTo>
                  <a:pt x="110578" y="91440"/>
                </a:lnTo>
                <a:lnTo>
                  <a:pt x="96418" y="96520"/>
                </a:lnTo>
                <a:lnTo>
                  <a:pt x="77571" y="99060"/>
                </a:lnTo>
                <a:lnTo>
                  <a:pt x="57404" y="97790"/>
                </a:lnTo>
                <a:lnTo>
                  <a:pt x="56718" y="97701"/>
                </a:lnTo>
                <a:lnTo>
                  <a:pt x="56718" y="110490"/>
                </a:lnTo>
                <a:lnTo>
                  <a:pt x="52997" y="110490"/>
                </a:lnTo>
                <a:lnTo>
                  <a:pt x="48361" y="109474"/>
                </a:lnTo>
                <a:lnTo>
                  <a:pt x="56718" y="110490"/>
                </a:lnTo>
                <a:lnTo>
                  <a:pt x="56718" y="97701"/>
                </a:lnTo>
                <a:lnTo>
                  <a:pt x="39649" y="95313"/>
                </a:lnTo>
                <a:lnTo>
                  <a:pt x="39243" y="93941"/>
                </a:lnTo>
                <a:lnTo>
                  <a:pt x="39243" y="85090"/>
                </a:lnTo>
                <a:lnTo>
                  <a:pt x="35674" y="82550"/>
                </a:lnTo>
                <a:lnTo>
                  <a:pt x="34137" y="77724"/>
                </a:lnTo>
                <a:lnTo>
                  <a:pt x="34137" y="107099"/>
                </a:lnTo>
                <a:lnTo>
                  <a:pt x="30594" y="106680"/>
                </a:lnTo>
                <a:lnTo>
                  <a:pt x="21399" y="104140"/>
                </a:lnTo>
                <a:lnTo>
                  <a:pt x="21221" y="103860"/>
                </a:lnTo>
                <a:lnTo>
                  <a:pt x="34137" y="107099"/>
                </a:lnTo>
                <a:lnTo>
                  <a:pt x="34137" y="77724"/>
                </a:lnTo>
                <a:lnTo>
                  <a:pt x="33655" y="76200"/>
                </a:lnTo>
                <a:lnTo>
                  <a:pt x="32994" y="69850"/>
                </a:lnTo>
                <a:lnTo>
                  <a:pt x="33655" y="63500"/>
                </a:lnTo>
                <a:lnTo>
                  <a:pt x="35674" y="57150"/>
                </a:lnTo>
                <a:lnTo>
                  <a:pt x="49542" y="53340"/>
                </a:lnTo>
                <a:lnTo>
                  <a:pt x="63754" y="52070"/>
                </a:lnTo>
                <a:lnTo>
                  <a:pt x="77292" y="54610"/>
                </a:lnTo>
                <a:lnTo>
                  <a:pt x="108737" y="82550"/>
                </a:lnTo>
                <a:lnTo>
                  <a:pt x="110578" y="91440"/>
                </a:lnTo>
                <a:lnTo>
                  <a:pt x="110578" y="40068"/>
                </a:lnTo>
                <a:lnTo>
                  <a:pt x="105689" y="37960"/>
                </a:lnTo>
                <a:lnTo>
                  <a:pt x="105689" y="55753"/>
                </a:lnTo>
                <a:lnTo>
                  <a:pt x="105219" y="55562"/>
                </a:lnTo>
                <a:lnTo>
                  <a:pt x="99872" y="50800"/>
                </a:lnTo>
                <a:lnTo>
                  <a:pt x="96304" y="50800"/>
                </a:lnTo>
                <a:lnTo>
                  <a:pt x="86106" y="45720"/>
                </a:lnTo>
                <a:lnTo>
                  <a:pt x="81165" y="44450"/>
                </a:lnTo>
                <a:lnTo>
                  <a:pt x="76238" y="43180"/>
                </a:lnTo>
                <a:lnTo>
                  <a:pt x="65697" y="41910"/>
                </a:lnTo>
                <a:lnTo>
                  <a:pt x="53505" y="44450"/>
                </a:lnTo>
                <a:lnTo>
                  <a:pt x="54025" y="43510"/>
                </a:lnTo>
                <a:lnTo>
                  <a:pt x="63258" y="34290"/>
                </a:lnTo>
                <a:lnTo>
                  <a:pt x="67779" y="34290"/>
                </a:lnTo>
                <a:lnTo>
                  <a:pt x="78917" y="36830"/>
                </a:lnTo>
                <a:lnTo>
                  <a:pt x="90055" y="41910"/>
                </a:lnTo>
                <a:lnTo>
                  <a:pt x="99872" y="49530"/>
                </a:lnTo>
                <a:lnTo>
                  <a:pt x="105689" y="55753"/>
                </a:lnTo>
                <a:lnTo>
                  <a:pt x="105689" y="37960"/>
                </a:lnTo>
                <a:lnTo>
                  <a:pt x="97218" y="34290"/>
                </a:lnTo>
                <a:lnTo>
                  <a:pt x="91338" y="31750"/>
                </a:lnTo>
                <a:lnTo>
                  <a:pt x="67779" y="29210"/>
                </a:lnTo>
                <a:lnTo>
                  <a:pt x="44196" y="31750"/>
                </a:lnTo>
                <a:lnTo>
                  <a:pt x="23634" y="40640"/>
                </a:lnTo>
                <a:lnTo>
                  <a:pt x="13855" y="49174"/>
                </a:lnTo>
                <a:lnTo>
                  <a:pt x="13855" y="90017"/>
                </a:lnTo>
                <a:lnTo>
                  <a:pt x="13373" y="88900"/>
                </a:lnTo>
                <a:lnTo>
                  <a:pt x="13258" y="88417"/>
                </a:lnTo>
                <a:lnTo>
                  <a:pt x="13855" y="90017"/>
                </a:lnTo>
                <a:lnTo>
                  <a:pt x="13855" y="49174"/>
                </a:lnTo>
                <a:lnTo>
                  <a:pt x="9080" y="53340"/>
                </a:lnTo>
                <a:lnTo>
                  <a:pt x="3568" y="72390"/>
                </a:lnTo>
                <a:lnTo>
                  <a:pt x="4229" y="81280"/>
                </a:lnTo>
                <a:lnTo>
                  <a:pt x="6235" y="90170"/>
                </a:lnTo>
                <a:lnTo>
                  <a:pt x="9575" y="99060"/>
                </a:lnTo>
                <a:lnTo>
                  <a:pt x="14262" y="107950"/>
                </a:lnTo>
                <a:lnTo>
                  <a:pt x="17830" y="107950"/>
                </a:lnTo>
                <a:lnTo>
                  <a:pt x="27076" y="110490"/>
                </a:lnTo>
                <a:lnTo>
                  <a:pt x="38341" y="113030"/>
                </a:lnTo>
                <a:lnTo>
                  <a:pt x="50939" y="114300"/>
                </a:lnTo>
                <a:lnTo>
                  <a:pt x="64211" y="116840"/>
                </a:lnTo>
                <a:lnTo>
                  <a:pt x="83375" y="116840"/>
                </a:lnTo>
                <a:lnTo>
                  <a:pt x="91782" y="118110"/>
                </a:lnTo>
                <a:lnTo>
                  <a:pt x="99872" y="120650"/>
                </a:lnTo>
                <a:lnTo>
                  <a:pt x="99872" y="125730"/>
                </a:lnTo>
                <a:lnTo>
                  <a:pt x="98882" y="127495"/>
                </a:lnTo>
                <a:lnTo>
                  <a:pt x="98882" y="144132"/>
                </a:lnTo>
                <a:lnTo>
                  <a:pt x="98539" y="145783"/>
                </a:lnTo>
                <a:lnTo>
                  <a:pt x="92735" y="161290"/>
                </a:lnTo>
                <a:lnTo>
                  <a:pt x="82931" y="180340"/>
                </a:lnTo>
                <a:lnTo>
                  <a:pt x="60642" y="217170"/>
                </a:lnTo>
                <a:lnTo>
                  <a:pt x="39243" y="255270"/>
                </a:lnTo>
                <a:lnTo>
                  <a:pt x="60794" y="205740"/>
                </a:lnTo>
                <a:lnTo>
                  <a:pt x="79298" y="177800"/>
                </a:lnTo>
                <a:lnTo>
                  <a:pt x="86944" y="165100"/>
                </a:lnTo>
                <a:lnTo>
                  <a:pt x="93903" y="153670"/>
                </a:lnTo>
                <a:lnTo>
                  <a:pt x="95237" y="151130"/>
                </a:lnTo>
                <a:lnTo>
                  <a:pt x="98882" y="144132"/>
                </a:lnTo>
                <a:lnTo>
                  <a:pt x="98882" y="127495"/>
                </a:lnTo>
                <a:lnTo>
                  <a:pt x="96304" y="132080"/>
                </a:lnTo>
                <a:lnTo>
                  <a:pt x="92748" y="135890"/>
                </a:lnTo>
                <a:lnTo>
                  <a:pt x="89179" y="142240"/>
                </a:lnTo>
                <a:lnTo>
                  <a:pt x="82042" y="148590"/>
                </a:lnTo>
                <a:lnTo>
                  <a:pt x="63360" y="175260"/>
                </a:lnTo>
                <a:lnTo>
                  <a:pt x="42354" y="205740"/>
                </a:lnTo>
                <a:lnTo>
                  <a:pt x="23342" y="238760"/>
                </a:lnTo>
                <a:lnTo>
                  <a:pt x="15481" y="259308"/>
                </a:lnTo>
                <a:lnTo>
                  <a:pt x="15481" y="269036"/>
                </a:lnTo>
                <a:lnTo>
                  <a:pt x="15240" y="269621"/>
                </a:lnTo>
                <a:lnTo>
                  <a:pt x="6769" y="311531"/>
                </a:lnTo>
                <a:lnTo>
                  <a:pt x="6769" y="364820"/>
                </a:lnTo>
                <a:lnTo>
                  <a:pt x="5461" y="360680"/>
                </a:lnTo>
                <a:lnTo>
                  <a:pt x="3568" y="340360"/>
                </a:lnTo>
                <a:lnTo>
                  <a:pt x="4737" y="323850"/>
                </a:lnTo>
                <a:lnTo>
                  <a:pt x="5537" y="318846"/>
                </a:lnTo>
                <a:lnTo>
                  <a:pt x="6769" y="364820"/>
                </a:lnTo>
                <a:lnTo>
                  <a:pt x="6769" y="311531"/>
                </a:lnTo>
                <a:lnTo>
                  <a:pt x="6438" y="313156"/>
                </a:lnTo>
                <a:lnTo>
                  <a:pt x="7581" y="306070"/>
                </a:lnTo>
                <a:lnTo>
                  <a:pt x="11087" y="288290"/>
                </a:lnTo>
                <a:lnTo>
                  <a:pt x="14262" y="271780"/>
                </a:lnTo>
                <a:lnTo>
                  <a:pt x="15481" y="269036"/>
                </a:lnTo>
                <a:lnTo>
                  <a:pt x="15481" y="259308"/>
                </a:lnTo>
                <a:lnTo>
                  <a:pt x="10706" y="271780"/>
                </a:lnTo>
                <a:lnTo>
                  <a:pt x="6019" y="288290"/>
                </a:lnTo>
                <a:lnTo>
                  <a:pt x="2667" y="306070"/>
                </a:lnTo>
                <a:lnTo>
                  <a:pt x="660" y="323850"/>
                </a:lnTo>
                <a:lnTo>
                  <a:pt x="0" y="340360"/>
                </a:lnTo>
                <a:lnTo>
                  <a:pt x="1384" y="361950"/>
                </a:lnTo>
                <a:lnTo>
                  <a:pt x="24968" y="406400"/>
                </a:lnTo>
                <a:lnTo>
                  <a:pt x="51549" y="421640"/>
                </a:lnTo>
                <a:lnTo>
                  <a:pt x="64211" y="421640"/>
                </a:lnTo>
                <a:lnTo>
                  <a:pt x="67779" y="419100"/>
                </a:lnTo>
                <a:lnTo>
                  <a:pt x="67779" y="415290"/>
                </a:lnTo>
                <a:lnTo>
                  <a:pt x="67779" y="412750"/>
                </a:lnTo>
                <a:lnTo>
                  <a:pt x="64922" y="410210"/>
                </a:lnTo>
                <a:lnTo>
                  <a:pt x="60642" y="406400"/>
                </a:lnTo>
                <a:lnTo>
                  <a:pt x="60134" y="406400"/>
                </a:lnTo>
                <a:lnTo>
                  <a:pt x="60134" y="415290"/>
                </a:lnTo>
                <a:lnTo>
                  <a:pt x="53505" y="415290"/>
                </a:lnTo>
                <a:lnTo>
                  <a:pt x="46367" y="412750"/>
                </a:lnTo>
                <a:lnTo>
                  <a:pt x="39243" y="412750"/>
                </a:lnTo>
                <a:lnTo>
                  <a:pt x="39243" y="410210"/>
                </a:lnTo>
                <a:lnTo>
                  <a:pt x="46367" y="412750"/>
                </a:lnTo>
                <a:lnTo>
                  <a:pt x="53149" y="412750"/>
                </a:lnTo>
                <a:lnTo>
                  <a:pt x="60134" y="415290"/>
                </a:lnTo>
                <a:lnTo>
                  <a:pt x="60134" y="406400"/>
                </a:lnTo>
                <a:lnTo>
                  <a:pt x="37071" y="406400"/>
                </a:lnTo>
                <a:lnTo>
                  <a:pt x="35674" y="405752"/>
                </a:lnTo>
                <a:lnTo>
                  <a:pt x="35674" y="403860"/>
                </a:lnTo>
                <a:lnTo>
                  <a:pt x="32105" y="397167"/>
                </a:lnTo>
                <a:lnTo>
                  <a:pt x="32105" y="406400"/>
                </a:lnTo>
                <a:lnTo>
                  <a:pt x="28536" y="406400"/>
                </a:lnTo>
                <a:lnTo>
                  <a:pt x="28536" y="403860"/>
                </a:lnTo>
                <a:lnTo>
                  <a:pt x="31330" y="404825"/>
                </a:lnTo>
                <a:lnTo>
                  <a:pt x="32105" y="406400"/>
                </a:lnTo>
                <a:lnTo>
                  <a:pt x="32105" y="397167"/>
                </a:lnTo>
                <a:lnTo>
                  <a:pt x="29476" y="392226"/>
                </a:lnTo>
                <a:lnTo>
                  <a:pt x="23304" y="370789"/>
                </a:lnTo>
                <a:lnTo>
                  <a:pt x="22123" y="364490"/>
                </a:lnTo>
                <a:lnTo>
                  <a:pt x="21475" y="351993"/>
                </a:lnTo>
                <a:lnTo>
                  <a:pt x="21475" y="395744"/>
                </a:lnTo>
                <a:lnTo>
                  <a:pt x="18605" y="392430"/>
                </a:lnTo>
                <a:lnTo>
                  <a:pt x="10693" y="377190"/>
                </a:lnTo>
                <a:lnTo>
                  <a:pt x="7505" y="367157"/>
                </a:lnTo>
                <a:lnTo>
                  <a:pt x="21475" y="395744"/>
                </a:lnTo>
                <a:lnTo>
                  <a:pt x="21475" y="351993"/>
                </a:lnTo>
                <a:lnTo>
                  <a:pt x="36995" y="287020"/>
                </a:lnTo>
                <a:lnTo>
                  <a:pt x="71335" y="223520"/>
                </a:lnTo>
                <a:lnTo>
                  <a:pt x="87160" y="198120"/>
                </a:lnTo>
                <a:lnTo>
                  <a:pt x="101650" y="171450"/>
                </a:lnTo>
                <a:lnTo>
                  <a:pt x="113474" y="144780"/>
                </a:lnTo>
                <a:lnTo>
                  <a:pt x="121285" y="116840"/>
                </a:lnTo>
                <a:lnTo>
                  <a:pt x="132092" y="113030"/>
                </a:lnTo>
                <a:lnTo>
                  <a:pt x="143573" y="109220"/>
                </a:lnTo>
                <a:lnTo>
                  <a:pt x="156387" y="107950"/>
                </a:lnTo>
                <a:lnTo>
                  <a:pt x="171221" y="107950"/>
                </a:lnTo>
                <a:lnTo>
                  <a:pt x="176403" y="104140"/>
                </a:lnTo>
                <a:lnTo>
                  <a:pt x="233045" y="69850"/>
                </a:lnTo>
                <a:lnTo>
                  <a:pt x="279565" y="49530"/>
                </a:lnTo>
                <a:lnTo>
                  <a:pt x="330542" y="33020"/>
                </a:lnTo>
                <a:lnTo>
                  <a:pt x="381520" y="25400"/>
                </a:lnTo>
                <a:lnTo>
                  <a:pt x="428040" y="29210"/>
                </a:lnTo>
                <a:lnTo>
                  <a:pt x="473189" y="58420"/>
                </a:lnTo>
                <a:lnTo>
                  <a:pt x="476237" y="78600"/>
                </a:lnTo>
                <a:lnTo>
                  <a:pt x="463905" y="89827"/>
                </a:lnTo>
                <a:lnTo>
                  <a:pt x="463905" y="101600"/>
                </a:lnTo>
                <a:lnTo>
                  <a:pt x="460146" y="101600"/>
                </a:lnTo>
                <a:lnTo>
                  <a:pt x="460743" y="101180"/>
                </a:lnTo>
                <a:lnTo>
                  <a:pt x="463905" y="101600"/>
                </a:lnTo>
                <a:lnTo>
                  <a:pt x="463905" y="89827"/>
                </a:lnTo>
                <a:lnTo>
                  <a:pt x="457885" y="95300"/>
                </a:lnTo>
                <a:lnTo>
                  <a:pt x="453009" y="97790"/>
                </a:lnTo>
                <a:lnTo>
                  <a:pt x="449453" y="101600"/>
                </a:lnTo>
                <a:lnTo>
                  <a:pt x="453009" y="104140"/>
                </a:lnTo>
                <a:lnTo>
                  <a:pt x="460146" y="107950"/>
                </a:lnTo>
                <a:lnTo>
                  <a:pt x="463715" y="107950"/>
                </a:lnTo>
                <a:lnTo>
                  <a:pt x="470852" y="104140"/>
                </a:lnTo>
                <a:lnTo>
                  <a:pt x="474586" y="101600"/>
                </a:lnTo>
                <a:lnTo>
                  <a:pt x="480212" y="97790"/>
                </a:lnTo>
                <a:lnTo>
                  <a:pt x="486892" y="87630"/>
                </a:lnTo>
                <a:lnTo>
                  <a:pt x="490905" y="74930"/>
                </a:lnTo>
                <a:lnTo>
                  <a:pt x="492252" y="63500"/>
                </a:lnTo>
                <a:lnTo>
                  <a:pt x="492252" y="5969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385815" y="720851"/>
            <a:ext cx="9525" cy="1896110"/>
          </a:xfrm>
          <a:custGeom>
            <a:avLst/>
            <a:gdLst/>
            <a:ahLst/>
            <a:cxnLst/>
            <a:rect l="l" t="t" r="r" b="b"/>
            <a:pathLst>
              <a:path w="9525" h="1896110">
                <a:moveTo>
                  <a:pt x="6350" y="0"/>
                </a:moveTo>
                <a:lnTo>
                  <a:pt x="4318" y="0"/>
                </a:lnTo>
                <a:lnTo>
                  <a:pt x="3604" y="53055"/>
                </a:lnTo>
                <a:lnTo>
                  <a:pt x="2926" y="105976"/>
                </a:lnTo>
                <a:lnTo>
                  <a:pt x="2318" y="158778"/>
                </a:lnTo>
                <a:lnTo>
                  <a:pt x="1818" y="211476"/>
                </a:lnTo>
                <a:lnTo>
                  <a:pt x="1460" y="264086"/>
                </a:lnTo>
                <a:lnTo>
                  <a:pt x="1279" y="316625"/>
                </a:lnTo>
                <a:lnTo>
                  <a:pt x="1311" y="369106"/>
                </a:lnTo>
                <a:lnTo>
                  <a:pt x="1593" y="421548"/>
                </a:lnTo>
                <a:lnTo>
                  <a:pt x="2159" y="473963"/>
                </a:lnTo>
                <a:lnTo>
                  <a:pt x="2383" y="521357"/>
                </a:lnTo>
                <a:lnTo>
                  <a:pt x="2918" y="569067"/>
                </a:lnTo>
                <a:lnTo>
                  <a:pt x="3558" y="616893"/>
                </a:lnTo>
                <a:lnTo>
                  <a:pt x="4093" y="664634"/>
                </a:lnTo>
                <a:lnTo>
                  <a:pt x="4318" y="712088"/>
                </a:lnTo>
                <a:lnTo>
                  <a:pt x="4300" y="759256"/>
                </a:lnTo>
                <a:lnTo>
                  <a:pt x="4179" y="806424"/>
                </a:lnTo>
                <a:lnTo>
                  <a:pt x="3851" y="853592"/>
                </a:lnTo>
                <a:lnTo>
                  <a:pt x="3212" y="900760"/>
                </a:lnTo>
                <a:lnTo>
                  <a:pt x="2159" y="947927"/>
                </a:lnTo>
                <a:lnTo>
                  <a:pt x="2084" y="1000983"/>
                </a:lnTo>
                <a:lnTo>
                  <a:pt x="1886" y="1053904"/>
                </a:lnTo>
                <a:lnTo>
                  <a:pt x="1599" y="1106706"/>
                </a:lnTo>
                <a:lnTo>
                  <a:pt x="559" y="1264553"/>
                </a:lnTo>
                <a:lnTo>
                  <a:pt x="272" y="1317034"/>
                </a:lnTo>
                <a:lnTo>
                  <a:pt x="74" y="1369476"/>
                </a:lnTo>
                <a:lnTo>
                  <a:pt x="0" y="1421892"/>
                </a:lnTo>
                <a:lnTo>
                  <a:pt x="224" y="1469285"/>
                </a:lnTo>
                <a:lnTo>
                  <a:pt x="759" y="1516995"/>
                </a:lnTo>
                <a:lnTo>
                  <a:pt x="1399" y="1564821"/>
                </a:lnTo>
                <a:lnTo>
                  <a:pt x="1934" y="1612562"/>
                </a:lnTo>
                <a:lnTo>
                  <a:pt x="2383" y="1707184"/>
                </a:lnTo>
                <a:lnTo>
                  <a:pt x="2918" y="1754352"/>
                </a:lnTo>
                <a:lnTo>
                  <a:pt x="3558" y="1801520"/>
                </a:lnTo>
                <a:lnTo>
                  <a:pt x="4093" y="1848688"/>
                </a:lnTo>
                <a:lnTo>
                  <a:pt x="4318" y="1895856"/>
                </a:lnTo>
                <a:lnTo>
                  <a:pt x="6350" y="1895856"/>
                </a:lnTo>
                <a:lnTo>
                  <a:pt x="6574" y="1848688"/>
                </a:lnTo>
                <a:lnTo>
                  <a:pt x="7109" y="1801520"/>
                </a:lnTo>
                <a:lnTo>
                  <a:pt x="7749" y="1754352"/>
                </a:lnTo>
                <a:lnTo>
                  <a:pt x="8284" y="1707184"/>
                </a:lnTo>
                <a:lnTo>
                  <a:pt x="8716" y="1612562"/>
                </a:lnTo>
                <a:lnTo>
                  <a:pt x="9130" y="1564821"/>
                </a:lnTo>
                <a:lnTo>
                  <a:pt x="9441" y="1516995"/>
                </a:lnTo>
                <a:lnTo>
                  <a:pt x="9338" y="1469285"/>
                </a:lnTo>
                <a:lnTo>
                  <a:pt x="8509" y="1421892"/>
                </a:lnTo>
                <a:lnTo>
                  <a:pt x="9077" y="1369476"/>
                </a:lnTo>
                <a:lnTo>
                  <a:pt x="9379" y="1317034"/>
                </a:lnTo>
                <a:lnTo>
                  <a:pt x="9397" y="1212014"/>
                </a:lnTo>
                <a:lnTo>
                  <a:pt x="9219" y="1159404"/>
                </a:lnTo>
                <a:lnTo>
                  <a:pt x="8757" y="1053904"/>
                </a:lnTo>
                <a:lnTo>
                  <a:pt x="8580" y="1000983"/>
                </a:lnTo>
                <a:lnTo>
                  <a:pt x="8509" y="947927"/>
                </a:lnTo>
                <a:lnTo>
                  <a:pt x="7455" y="900760"/>
                </a:lnTo>
                <a:lnTo>
                  <a:pt x="6816" y="853592"/>
                </a:lnTo>
                <a:lnTo>
                  <a:pt x="6488" y="806424"/>
                </a:lnTo>
                <a:lnTo>
                  <a:pt x="6367" y="759256"/>
                </a:lnTo>
                <a:lnTo>
                  <a:pt x="6350" y="712088"/>
                </a:lnTo>
                <a:lnTo>
                  <a:pt x="6574" y="664634"/>
                </a:lnTo>
                <a:lnTo>
                  <a:pt x="7109" y="616893"/>
                </a:lnTo>
                <a:lnTo>
                  <a:pt x="7749" y="569067"/>
                </a:lnTo>
                <a:lnTo>
                  <a:pt x="8284" y="521357"/>
                </a:lnTo>
                <a:lnTo>
                  <a:pt x="8509" y="473963"/>
                </a:lnTo>
                <a:lnTo>
                  <a:pt x="8429" y="316625"/>
                </a:lnTo>
                <a:lnTo>
                  <a:pt x="8319" y="264086"/>
                </a:lnTo>
                <a:lnTo>
                  <a:pt x="8138" y="211476"/>
                </a:lnTo>
                <a:lnTo>
                  <a:pt x="7869" y="158778"/>
                </a:lnTo>
                <a:lnTo>
                  <a:pt x="7493" y="105976"/>
                </a:lnTo>
                <a:lnTo>
                  <a:pt x="6992" y="53055"/>
                </a:lnTo>
                <a:lnTo>
                  <a:pt x="6350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750052" y="2967227"/>
            <a:ext cx="2567940" cy="9525"/>
          </a:xfrm>
          <a:custGeom>
            <a:avLst/>
            <a:gdLst/>
            <a:ahLst/>
            <a:cxnLst/>
            <a:rect l="l" t="t" r="r" b="b"/>
            <a:pathLst>
              <a:path w="2567940" h="9525">
                <a:moveTo>
                  <a:pt x="2408822" y="6350"/>
                </a:moveTo>
                <a:lnTo>
                  <a:pt x="1283970" y="6350"/>
                </a:lnTo>
                <a:lnTo>
                  <a:pt x="1727653" y="9401"/>
                </a:lnTo>
                <a:lnTo>
                  <a:pt x="2246883" y="8509"/>
                </a:lnTo>
                <a:lnTo>
                  <a:pt x="2408822" y="6350"/>
                </a:lnTo>
                <a:close/>
              </a:path>
              <a:path w="2567940" h="9525">
                <a:moveTo>
                  <a:pt x="443683" y="1266"/>
                </a:moveTo>
                <a:lnTo>
                  <a:pt x="0" y="4318"/>
                </a:lnTo>
                <a:lnTo>
                  <a:pt x="98431" y="5969"/>
                </a:lnTo>
                <a:lnTo>
                  <a:pt x="641985" y="8509"/>
                </a:lnTo>
                <a:lnTo>
                  <a:pt x="2408822" y="6350"/>
                </a:lnTo>
                <a:lnTo>
                  <a:pt x="2567940" y="4318"/>
                </a:lnTo>
                <a:lnTo>
                  <a:pt x="962914" y="4318"/>
                </a:lnTo>
                <a:lnTo>
                  <a:pt x="909075" y="4158"/>
                </a:lnTo>
                <a:lnTo>
                  <a:pt x="855297" y="3758"/>
                </a:lnTo>
                <a:lnTo>
                  <a:pt x="748161" y="2718"/>
                </a:lnTo>
                <a:lnTo>
                  <a:pt x="694923" y="2318"/>
                </a:lnTo>
                <a:lnTo>
                  <a:pt x="443683" y="1266"/>
                </a:lnTo>
                <a:close/>
              </a:path>
              <a:path w="2567940" h="9525">
                <a:moveTo>
                  <a:pt x="1925954" y="0"/>
                </a:moveTo>
                <a:lnTo>
                  <a:pt x="962914" y="4318"/>
                </a:lnTo>
                <a:lnTo>
                  <a:pt x="2567940" y="4318"/>
                </a:lnTo>
                <a:lnTo>
                  <a:pt x="1925954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730240" y="382524"/>
            <a:ext cx="2574290" cy="9525"/>
          </a:xfrm>
          <a:custGeom>
            <a:avLst/>
            <a:gdLst/>
            <a:ahLst/>
            <a:cxnLst/>
            <a:rect l="l" t="t" r="r" b="b"/>
            <a:pathLst>
              <a:path w="2574290" h="9525">
                <a:moveTo>
                  <a:pt x="2574036" y="6350"/>
                </a:moveTo>
                <a:lnTo>
                  <a:pt x="1286002" y="6350"/>
                </a:lnTo>
                <a:lnTo>
                  <a:pt x="1435207" y="7792"/>
                </a:lnTo>
                <a:lnTo>
                  <a:pt x="1732638" y="9401"/>
                </a:lnTo>
                <a:lnTo>
                  <a:pt x="2253107" y="8509"/>
                </a:lnTo>
                <a:lnTo>
                  <a:pt x="2375529" y="7791"/>
                </a:lnTo>
                <a:lnTo>
                  <a:pt x="2574036" y="6350"/>
                </a:lnTo>
                <a:close/>
              </a:path>
              <a:path w="2574290" h="9525">
                <a:moveTo>
                  <a:pt x="444582" y="1266"/>
                </a:moveTo>
                <a:lnTo>
                  <a:pt x="0" y="4317"/>
                </a:lnTo>
                <a:lnTo>
                  <a:pt x="0" y="6350"/>
                </a:lnTo>
                <a:lnTo>
                  <a:pt x="641985" y="8509"/>
                </a:lnTo>
                <a:lnTo>
                  <a:pt x="765917" y="7791"/>
                </a:lnTo>
                <a:lnTo>
                  <a:pt x="2574036" y="6350"/>
                </a:lnTo>
                <a:lnTo>
                  <a:pt x="2574036" y="4317"/>
                </a:lnTo>
                <a:lnTo>
                  <a:pt x="964945" y="4317"/>
                </a:lnTo>
                <a:lnTo>
                  <a:pt x="444582" y="1266"/>
                </a:lnTo>
                <a:close/>
              </a:path>
              <a:path w="2574290" h="9525">
                <a:moveTo>
                  <a:pt x="1930018" y="0"/>
                </a:moveTo>
                <a:lnTo>
                  <a:pt x="964945" y="4317"/>
                </a:lnTo>
                <a:lnTo>
                  <a:pt x="2574036" y="4317"/>
                </a:lnTo>
                <a:lnTo>
                  <a:pt x="1930018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651747" y="752855"/>
            <a:ext cx="7620" cy="1864360"/>
          </a:xfrm>
          <a:custGeom>
            <a:avLst/>
            <a:gdLst/>
            <a:ahLst/>
            <a:cxnLst/>
            <a:rect l="l" t="t" r="r" b="b"/>
            <a:pathLst>
              <a:path w="7620" h="1864360">
                <a:moveTo>
                  <a:pt x="3809" y="0"/>
                </a:moveTo>
                <a:lnTo>
                  <a:pt x="2865" y="46956"/>
                </a:lnTo>
                <a:lnTo>
                  <a:pt x="2194" y="93620"/>
                </a:lnTo>
                <a:lnTo>
                  <a:pt x="1615" y="140186"/>
                </a:lnTo>
                <a:lnTo>
                  <a:pt x="944" y="186850"/>
                </a:lnTo>
                <a:lnTo>
                  <a:pt x="0" y="233807"/>
                </a:lnTo>
                <a:lnTo>
                  <a:pt x="70" y="621119"/>
                </a:lnTo>
                <a:lnTo>
                  <a:pt x="167" y="673175"/>
                </a:lnTo>
                <a:lnTo>
                  <a:pt x="326" y="725254"/>
                </a:lnTo>
                <a:lnTo>
                  <a:pt x="564" y="777319"/>
                </a:lnTo>
                <a:lnTo>
                  <a:pt x="896" y="829335"/>
                </a:lnTo>
                <a:lnTo>
                  <a:pt x="1337" y="881263"/>
                </a:lnTo>
                <a:lnTo>
                  <a:pt x="1904" y="933069"/>
                </a:lnTo>
                <a:lnTo>
                  <a:pt x="1904" y="1164590"/>
                </a:lnTo>
                <a:lnTo>
                  <a:pt x="1706" y="1211595"/>
                </a:lnTo>
                <a:lnTo>
                  <a:pt x="1234" y="1258265"/>
                </a:lnTo>
                <a:lnTo>
                  <a:pt x="670" y="1304813"/>
                </a:lnTo>
                <a:lnTo>
                  <a:pt x="198" y="1351452"/>
                </a:lnTo>
                <a:lnTo>
                  <a:pt x="0" y="1398397"/>
                </a:lnTo>
                <a:lnTo>
                  <a:pt x="41" y="1501843"/>
                </a:lnTo>
                <a:lnTo>
                  <a:pt x="141" y="1553558"/>
                </a:lnTo>
                <a:lnTo>
                  <a:pt x="334" y="1605269"/>
                </a:lnTo>
                <a:lnTo>
                  <a:pt x="653" y="1656979"/>
                </a:lnTo>
                <a:lnTo>
                  <a:pt x="1128" y="1708690"/>
                </a:lnTo>
                <a:lnTo>
                  <a:pt x="1792" y="1760405"/>
                </a:lnTo>
                <a:lnTo>
                  <a:pt x="2675" y="1812125"/>
                </a:lnTo>
                <a:lnTo>
                  <a:pt x="3809" y="1863852"/>
                </a:lnTo>
                <a:lnTo>
                  <a:pt x="4439" y="1812125"/>
                </a:lnTo>
                <a:lnTo>
                  <a:pt x="5038" y="1760405"/>
                </a:lnTo>
                <a:lnTo>
                  <a:pt x="5573" y="1708690"/>
                </a:lnTo>
                <a:lnTo>
                  <a:pt x="6015" y="1656979"/>
                </a:lnTo>
                <a:lnTo>
                  <a:pt x="6331" y="1605269"/>
                </a:lnTo>
                <a:lnTo>
                  <a:pt x="6491" y="1553558"/>
                </a:lnTo>
                <a:lnTo>
                  <a:pt x="6462" y="1501843"/>
                </a:lnTo>
                <a:lnTo>
                  <a:pt x="6214" y="1450123"/>
                </a:lnTo>
                <a:lnTo>
                  <a:pt x="5715" y="1398397"/>
                </a:lnTo>
                <a:lnTo>
                  <a:pt x="5593" y="1304813"/>
                </a:lnTo>
                <a:lnTo>
                  <a:pt x="5303" y="1258265"/>
                </a:lnTo>
                <a:lnTo>
                  <a:pt x="4739" y="1211595"/>
                </a:lnTo>
                <a:lnTo>
                  <a:pt x="3809" y="1164590"/>
                </a:lnTo>
                <a:lnTo>
                  <a:pt x="4008" y="1118493"/>
                </a:lnTo>
                <a:lnTo>
                  <a:pt x="4480" y="1072085"/>
                </a:lnTo>
                <a:lnTo>
                  <a:pt x="5044" y="1025573"/>
                </a:lnTo>
                <a:lnTo>
                  <a:pt x="5516" y="979165"/>
                </a:lnTo>
                <a:lnTo>
                  <a:pt x="5715" y="933069"/>
                </a:lnTo>
                <a:lnTo>
                  <a:pt x="5780" y="881263"/>
                </a:lnTo>
                <a:lnTo>
                  <a:pt x="5955" y="829335"/>
                </a:lnTo>
                <a:lnTo>
                  <a:pt x="6208" y="777319"/>
                </a:lnTo>
                <a:lnTo>
                  <a:pt x="7126" y="621119"/>
                </a:lnTo>
                <a:lnTo>
                  <a:pt x="7379" y="569122"/>
                </a:lnTo>
                <a:lnTo>
                  <a:pt x="7554" y="517222"/>
                </a:lnTo>
                <a:lnTo>
                  <a:pt x="7498" y="372905"/>
                </a:lnTo>
                <a:lnTo>
                  <a:pt x="7208" y="326356"/>
                </a:lnTo>
                <a:lnTo>
                  <a:pt x="6644" y="279917"/>
                </a:lnTo>
                <a:lnTo>
                  <a:pt x="5715" y="233807"/>
                </a:lnTo>
                <a:lnTo>
                  <a:pt x="5593" y="140186"/>
                </a:lnTo>
                <a:lnTo>
                  <a:pt x="5303" y="93620"/>
                </a:lnTo>
                <a:lnTo>
                  <a:pt x="4739" y="46956"/>
                </a:lnTo>
                <a:lnTo>
                  <a:pt x="3809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5502" y="2705354"/>
            <a:ext cx="317013" cy="31368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29428" y="318770"/>
            <a:ext cx="316992" cy="32892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88095" y="364743"/>
            <a:ext cx="313944" cy="29972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24671" y="2699766"/>
            <a:ext cx="283845" cy="300989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5385815" y="3646932"/>
            <a:ext cx="9525" cy="1896110"/>
          </a:xfrm>
          <a:custGeom>
            <a:avLst/>
            <a:gdLst/>
            <a:ahLst/>
            <a:cxnLst/>
            <a:rect l="l" t="t" r="r" b="b"/>
            <a:pathLst>
              <a:path w="9525" h="1896110">
                <a:moveTo>
                  <a:pt x="6350" y="0"/>
                </a:moveTo>
                <a:lnTo>
                  <a:pt x="4318" y="0"/>
                </a:lnTo>
                <a:lnTo>
                  <a:pt x="3604" y="53055"/>
                </a:lnTo>
                <a:lnTo>
                  <a:pt x="2926" y="105976"/>
                </a:lnTo>
                <a:lnTo>
                  <a:pt x="2318" y="158778"/>
                </a:lnTo>
                <a:lnTo>
                  <a:pt x="1818" y="211476"/>
                </a:lnTo>
                <a:lnTo>
                  <a:pt x="1460" y="264086"/>
                </a:lnTo>
                <a:lnTo>
                  <a:pt x="1279" y="316625"/>
                </a:lnTo>
                <a:lnTo>
                  <a:pt x="1311" y="369106"/>
                </a:lnTo>
                <a:lnTo>
                  <a:pt x="1593" y="421548"/>
                </a:lnTo>
                <a:lnTo>
                  <a:pt x="2159" y="473964"/>
                </a:lnTo>
                <a:lnTo>
                  <a:pt x="2383" y="521357"/>
                </a:lnTo>
                <a:lnTo>
                  <a:pt x="2918" y="569067"/>
                </a:lnTo>
                <a:lnTo>
                  <a:pt x="3558" y="616893"/>
                </a:lnTo>
                <a:lnTo>
                  <a:pt x="4093" y="664634"/>
                </a:lnTo>
                <a:lnTo>
                  <a:pt x="4318" y="712089"/>
                </a:lnTo>
                <a:lnTo>
                  <a:pt x="4300" y="759256"/>
                </a:lnTo>
                <a:lnTo>
                  <a:pt x="4179" y="806424"/>
                </a:lnTo>
                <a:lnTo>
                  <a:pt x="3851" y="853592"/>
                </a:lnTo>
                <a:lnTo>
                  <a:pt x="3212" y="900760"/>
                </a:lnTo>
                <a:lnTo>
                  <a:pt x="2159" y="947928"/>
                </a:lnTo>
                <a:lnTo>
                  <a:pt x="2084" y="1000983"/>
                </a:lnTo>
                <a:lnTo>
                  <a:pt x="1886" y="1053904"/>
                </a:lnTo>
                <a:lnTo>
                  <a:pt x="1599" y="1106706"/>
                </a:lnTo>
                <a:lnTo>
                  <a:pt x="559" y="1264553"/>
                </a:lnTo>
                <a:lnTo>
                  <a:pt x="272" y="1317034"/>
                </a:lnTo>
                <a:lnTo>
                  <a:pt x="74" y="1369476"/>
                </a:lnTo>
                <a:lnTo>
                  <a:pt x="0" y="1421892"/>
                </a:lnTo>
                <a:lnTo>
                  <a:pt x="224" y="1469285"/>
                </a:lnTo>
                <a:lnTo>
                  <a:pt x="759" y="1516995"/>
                </a:lnTo>
                <a:lnTo>
                  <a:pt x="1399" y="1564821"/>
                </a:lnTo>
                <a:lnTo>
                  <a:pt x="1934" y="1612562"/>
                </a:lnTo>
                <a:lnTo>
                  <a:pt x="2383" y="1707184"/>
                </a:lnTo>
                <a:lnTo>
                  <a:pt x="2918" y="1754352"/>
                </a:lnTo>
                <a:lnTo>
                  <a:pt x="3558" y="1801520"/>
                </a:lnTo>
                <a:lnTo>
                  <a:pt x="4093" y="1848688"/>
                </a:lnTo>
                <a:lnTo>
                  <a:pt x="4318" y="1895856"/>
                </a:lnTo>
                <a:lnTo>
                  <a:pt x="6350" y="1895856"/>
                </a:lnTo>
                <a:lnTo>
                  <a:pt x="6574" y="1848688"/>
                </a:lnTo>
                <a:lnTo>
                  <a:pt x="7109" y="1801520"/>
                </a:lnTo>
                <a:lnTo>
                  <a:pt x="7749" y="1754352"/>
                </a:lnTo>
                <a:lnTo>
                  <a:pt x="8284" y="1707184"/>
                </a:lnTo>
                <a:lnTo>
                  <a:pt x="8716" y="1612562"/>
                </a:lnTo>
                <a:lnTo>
                  <a:pt x="9130" y="1564821"/>
                </a:lnTo>
                <a:lnTo>
                  <a:pt x="9441" y="1516995"/>
                </a:lnTo>
                <a:lnTo>
                  <a:pt x="9338" y="1469285"/>
                </a:lnTo>
                <a:lnTo>
                  <a:pt x="8509" y="1421892"/>
                </a:lnTo>
                <a:lnTo>
                  <a:pt x="9077" y="1369476"/>
                </a:lnTo>
                <a:lnTo>
                  <a:pt x="9379" y="1317034"/>
                </a:lnTo>
                <a:lnTo>
                  <a:pt x="9397" y="1212014"/>
                </a:lnTo>
                <a:lnTo>
                  <a:pt x="9219" y="1159404"/>
                </a:lnTo>
                <a:lnTo>
                  <a:pt x="8757" y="1053904"/>
                </a:lnTo>
                <a:lnTo>
                  <a:pt x="8580" y="1000983"/>
                </a:lnTo>
                <a:lnTo>
                  <a:pt x="8509" y="947928"/>
                </a:lnTo>
                <a:lnTo>
                  <a:pt x="7455" y="900760"/>
                </a:lnTo>
                <a:lnTo>
                  <a:pt x="6816" y="853592"/>
                </a:lnTo>
                <a:lnTo>
                  <a:pt x="6488" y="806424"/>
                </a:lnTo>
                <a:lnTo>
                  <a:pt x="6367" y="759256"/>
                </a:lnTo>
                <a:lnTo>
                  <a:pt x="6350" y="712089"/>
                </a:lnTo>
                <a:lnTo>
                  <a:pt x="6574" y="664634"/>
                </a:lnTo>
                <a:lnTo>
                  <a:pt x="7109" y="616893"/>
                </a:lnTo>
                <a:lnTo>
                  <a:pt x="7749" y="569067"/>
                </a:lnTo>
                <a:lnTo>
                  <a:pt x="8284" y="521357"/>
                </a:lnTo>
                <a:lnTo>
                  <a:pt x="8509" y="473964"/>
                </a:lnTo>
                <a:lnTo>
                  <a:pt x="8429" y="316625"/>
                </a:lnTo>
                <a:lnTo>
                  <a:pt x="8319" y="264086"/>
                </a:lnTo>
                <a:lnTo>
                  <a:pt x="8138" y="211476"/>
                </a:lnTo>
                <a:lnTo>
                  <a:pt x="7869" y="158778"/>
                </a:lnTo>
                <a:lnTo>
                  <a:pt x="7493" y="105976"/>
                </a:lnTo>
                <a:lnTo>
                  <a:pt x="6992" y="53055"/>
                </a:lnTo>
                <a:lnTo>
                  <a:pt x="6350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750052" y="5893308"/>
            <a:ext cx="2567940" cy="9525"/>
          </a:xfrm>
          <a:custGeom>
            <a:avLst/>
            <a:gdLst/>
            <a:ahLst/>
            <a:cxnLst/>
            <a:rect l="l" t="t" r="r" b="b"/>
            <a:pathLst>
              <a:path w="2567940" h="9525">
                <a:moveTo>
                  <a:pt x="2406734" y="6400"/>
                </a:moveTo>
                <a:lnTo>
                  <a:pt x="1283970" y="6400"/>
                </a:lnTo>
                <a:lnTo>
                  <a:pt x="1727653" y="9416"/>
                </a:lnTo>
                <a:lnTo>
                  <a:pt x="2246883" y="8534"/>
                </a:lnTo>
                <a:lnTo>
                  <a:pt x="2406734" y="6400"/>
                </a:lnTo>
                <a:close/>
              </a:path>
              <a:path w="2567940" h="9525">
                <a:moveTo>
                  <a:pt x="443683" y="1251"/>
                </a:moveTo>
                <a:lnTo>
                  <a:pt x="0" y="4267"/>
                </a:lnTo>
                <a:lnTo>
                  <a:pt x="49210" y="5178"/>
                </a:lnTo>
                <a:lnTo>
                  <a:pt x="98431" y="5949"/>
                </a:lnTo>
                <a:lnTo>
                  <a:pt x="641985" y="8534"/>
                </a:lnTo>
                <a:lnTo>
                  <a:pt x="2406734" y="6400"/>
                </a:lnTo>
                <a:lnTo>
                  <a:pt x="2567940" y="4267"/>
                </a:lnTo>
                <a:lnTo>
                  <a:pt x="962914" y="4267"/>
                </a:lnTo>
                <a:lnTo>
                  <a:pt x="443683" y="1251"/>
                </a:lnTo>
                <a:close/>
              </a:path>
              <a:path w="2567940" h="9525">
                <a:moveTo>
                  <a:pt x="1925954" y="0"/>
                </a:moveTo>
                <a:lnTo>
                  <a:pt x="962914" y="4267"/>
                </a:lnTo>
                <a:lnTo>
                  <a:pt x="2567940" y="4267"/>
                </a:lnTo>
                <a:lnTo>
                  <a:pt x="1925954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730240" y="3308603"/>
            <a:ext cx="2574290" cy="9525"/>
          </a:xfrm>
          <a:custGeom>
            <a:avLst/>
            <a:gdLst/>
            <a:ahLst/>
            <a:cxnLst/>
            <a:rect l="l" t="t" r="r" b="b"/>
            <a:pathLst>
              <a:path w="2574290" h="9525">
                <a:moveTo>
                  <a:pt x="2574036" y="6350"/>
                </a:moveTo>
                <a:lnTo>
                  <a:pt x="1286002" y="6350"/>
                </a:lnTo>
                <a:lnTo>
                  <a:pt x="1435207" y="7792"/>
                </a:lnTo>
                <a:lnTo>
                  <a:pt x="1732638" y="9401"/>
                </a:lnTo>
                <a:lnTo>
                  <a:pt x="2253107" y="8509"/>
                </a:lnTo>
                <a:lnTo>
                  <a:pt x="2375529" y="7791"/>
                </a:lnTo>
                <a:lnTo>
                  <a:pt x="2574036" y="6350"/>
                </a:lnTo>
                <a:close/>
              </a:path>
              <a:path w="2574290" h="9525">
                <a:moveTo>
                  <a:pt x="444582" y="1266"/>
                </a:moveTo>
                <a:lnTo>
                  <a:pt x="0" y="4318"/>
                </a:lnTo>
                <a:lnTo>
                  <a:pt x="0" y="6350"/>
                </a:lnTo>
                <a:lnTo>
                  <a:pt x="641985" y="8509"/>
                </a:lnTo>
                <a:lnTo>
                  <a:pt x="765917" y="7791"/>
                </a:lnTo>
                <a:lnTo>
                  <a:pt x="2574036" y="6350"/>
                </a:lnTo>
                <a:lnTo>
                  <a:pt x="2574036" y="4318"/>
                </a:lnTo>
                <a:lnTo>
                  <a:pt x="964945" y="4318"/>
                </a:lnTo>
                <a:lnTo>
                  <a:pt x="911098" y="4158"/>
                </a:lnTo>
                <a:lnTo>
                  <a:pt x="857254" y="3758"/>
                </a:lnTo>
                <a:lnTo>
                  <a:pt x="749591" y="2718"/>
                </a:lnTo>
                <a:lnTo>
                  <a:pt x="695779" y="2318"/>
                </a:lnTo>
                <a:lnTo>
                  <a:pt x="444582" y="1266"/>
                </a:lnTo>
                <a:close/>
              </a:path>
              <a:path w="2574290" h="9525">
                <a:moveTo>
                  <a:pt x="1930018" y="0"/>
                </a:moveTo>
                <a:lnTo>
                  <a:pt x="964945" y="4318"/>
                </a:lnTo>
                <a:lnTo>
                  <a:pt x="2574036" y="4318"/>
                </a:lnTo>
                <a:lnTo>
                  <a:pt x="1930018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651747" y="3678935"/>
            <a:ext cx="7620" cy="1864360"/>
          </a:xfrm>
          <a:custGeom>
            <a:avLst/>
            <a:gdLst/>
            <a:ahLst/>
            <a:cxnLst/>
            <a:rect l="l" t="t" r="r" b="b"/>
            <a:pathLst>
              <a:path w="7620" h="1864360">
                <a:moveTo>
                  <a:pt x="3809" y="0"/>
                </a:moveTo>
                <a:lnTo>
                  <a:pt x="2865" y="46956"/>
                </a:lnTo>
                <a:lnTo>
                  <a:pt x="2194" y="93620"/>
                </a:lnTo>
                <a:lnTo>
                  <a:pt x="1615" y="140186"/>
                </a:lnTo>
                <a:lnTo>
                  <a:pt x="944" y="186850"/>
                </a:lnTo>
                <a:lnTo>
                  <a:pt x="0" y="233806"/>
                </a:lnTo>
                <a:lnTo>
                  <a:pt x="70" y="621119"/>
                </a:lnTo>
                <a:lnTo>
                  <a:pt x="167" y="673175"/>
                </a:lnTo>
                <a:lnTo>
                  <a:pt x="326" y="725254"/>
                </a:lnTo>
                <a:lnTo>
                  <a:pt x="564" y="777319"/>
                </a:lnTo>
                <a:lnTo>
                  <a:pt x="896" y="829335"/>
                </a:lnTo>
                <a:lnTo>
                  <a:pt x="1337" y="881263"/>
                </a:lnTo>
                <a:lnTo>
                  <a:pt x="1904" y="933069"/>
                </a:lnTo>
                <a:lnTo>
                  <a:pt x="1904" y="1164589"/>
                </a:lnTo>
                <a:lnTo>
                  <a:pt x="1706" y="1211595"/>
                </a:lnTo>
                <a:lnTo>
                  <a:pt x="1234" y="1258265"/>
                </a:lnTo>
                <a:lnTo>
                  <a:pt x="670" y="1304813"/>
                </a:lnTo>
                <a:lnTo>
                  <a:pt x="198" y="1351452"/>
                </a:lnTo>
                <a:lnTo>
                  <a:pt x="0" y="1398396"/>
                </a:lnTo>
                <a:lnTo>
                  <a:pt x="41" y="1501843"/>
                </a:lnTo>
                <a:lnTo>
                  <a:pt x="141" y="1553558"/>
                </a:lnTo>
                <a:lnTo>
                  <a:pt x="334" y="1605269"/>
                </a:lnTo>
                <a:lnTo>
                  <a:pt x="653" y="1656979"/>
                </a:lnTo>
                <a:lnTo>
                  <a:pt x="1128" y="1708690"/>
                </a:lnTo>
                <a:lnTo>
                  <a:pt x="1792" y="1760405"/>
                </a:lnTo>
                <a:lnTo>
                  <a:pt x="2675" y="1812125"/>
                </a:lnTo>
                <a:lnTo>
                  <a:pt x="3809" y="1863852"/>
                </a:lnTo>
                <a:lnTo>
                  <a:pt x="4439" y="1812125"/>
                </a:lnTo>
                <a:lnTo>
                  <a:pt x="5038" y="1760405"/>
                </a:lnTo>
                <a:lnTo>
                  <a:pt x="5573" y="1708690"/>
                </a:lnTo>
                <a:lnTo>
                  <a:pt x="6015" y="1656979"/>
                </a:lnTo>
                <a:lnTo>
                  <a:pt x="6331" y="1605269"/>
                </a:lnTo>
                <a:lnTo>
                  <a:pt x="6491" y="1553558"/>
                </a:lnTo>
                <a:lnTo>
                  <a:pt x="6462" y="1501843"/>
                </a:lnTo>
                <a:lnTo>
                  <a:pt x="6214" y="1450123"/>
                </a:lnTo>
                <a:lnTo>
                  <a:pt x="5715" y="1398396"/>
                </a:lnTo>
                <a:lnTo>
                  <a:pt x="5593" y="1304813"/>
                </a:lnTo>
                <a:lnTo>
                  <a:pt x="5303" y="1258265"/>
                </a:lnTo>
                <a:lnTo>
                  <a:pt x="4739" y="1211595"/>
                </a:lnTo>
                <a:lnTo>
                  <a:pt x="3809" y="1164589"/>
                </a:lnTo>
                <a:lnTo>
                  <a:pt x="4008" y="1118493"/>
                </a:lnTo>
                <a:lnTo>
                  <a:pt x="4480" y="1072085"/>
                </a:lnTo>
                <a:lnTo>
                  <a:pt x="5044" y="1025573"/>
                </a:lnTo>
                <a:lnTo>
                  <a:pt x="5516" y="979165"/>
                </a:lnTo>
                <a:lnTo>
                  <a:pt x="5715" y="933069"/>
                </a:lnTo>
                <a:lnTo>
                  <a:pt x="5780" y="881263"/>
                </a:lnTo>
                <a:lnTo>
                  <a:pt x="5955" y="829335"/>
                </a:lnTo>
                <a:lnTo>
                  <a:pt x="6208" y="777319"/>
                </a:lnTo>
                <a:lnTo>
                  <a:pt x="7126" y="621119"/>
                </a:lnTo>
                <a:lnTo>
                  <a:pt x="7379" y="569122"/>
                </a:lnTo>
                <a:lnTo>
                  <a:pt x="7554" y="517222"/>
                </a:lnTo>
                <a:lnTo>
                  <a:pt x="7498" y="372905"/>
                </a:lnTo>
                <a:lnTo>
                  <a:pt x="7208" y="326356"/>
                </a:lnTo>
                <a:lnTo>
                  <a:pt x="6644" y="279917"/>
                </a:lnTo>
                <a:lnTo>
                  <a:pt x="5715" y="233806"/>
                </a:lnTo>
                <a:lnTo>
                  <a:pt x="5593" y="140186"/>
                </a:lnTo>
                <a:lnTo>
                  <a:pt x="5303" y="93620"/>
                </a:lnTo>
                <a:lnTo>
                  <a:pt x="4739" y="46956"/>
                </a:lnTo>
                <a:lnTo>
                  <a:pt x="3809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bg 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35502" y="5631434"/>
            <a:ext cx="317013" cy="31369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29428" y="3247389"/>
            <a:ext cx="316992" cy="32638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88095" y="3290823"/>
            <a:ext cx="313944" cy="29972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24671" y="5625846"/>
            <a:ext cx="283845" cy="30099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1248" y="1019555"/>
            <a:ext cx="3886200" cy="4572000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822198" y="1000505"/>
            <a:ext cx="3924300" cy="4610100"/>
          </a:xfrm>
          <a:custGeom>
            <a:avLst/>
            <a:gdLst/>
            <a:ahLst/>
            <a:cxnLst/>
            <a:rect l="l" t="t" r="r" b="b"/>
            <a:pathLst>
              <a:path w="3924300" h="4610100">
                <a:moveTo>
                  <a:pt x="0" y="4610100"/>
                </a:moveTo>
                <a:lnTo>
                  <a:pt x="3924300" y="4610100"/>
                </a:lnTo>
                <a:lnTo>
                  <a:pt x="3924300" y="0"/>
                </a:lnTo>
                <a:lnTo>
                  <a:pt x="0" y="0"/>
                </a:lnTo>
                <a:lnTo>
                  <a:pt x="0" y="461010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7359" y="3456432"/>
            <a:ext cx="2993136" cy="2304288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5528309" y="3437382"/>
            <a:ext cx="3031490" cy="2342515"/>
          </a:xfrm>
          <a:custGeom>
            <a:avLst/>
            <a:gdLst/>
            <a:ahLst/>
            <a:cxnLst/>
            <a:rect l="l" t="t" r="r" b="b"/>
            <a:pathLst>
              <a:path w="3031490" h="2342515">
                <a:moveTo>
                  <a:pt x="0" y="2342388"/>
                </a:moveTo>
                <a:lnTo>
                  <a:pt x="3031236" y="2342388"/>
                </a:lnTo>
                <a:lnTo>
                  <a:pt x="3031236" y="0"/>
                </a:lnTo>
                <a:lnTo>
                  <a:pt x="0" y="0"/>
                </a:lnTo>
                <a:lnTo>
                  <a:pt x="0" y="2342388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bg 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10639" y="1240536"/>
            <a:ext cx="2976372" cy="16078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9334" y="901953"/>
            <a:ext cx="50533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589" y="1949907"/>
            <a:ext cx="10386821" cy="185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4172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g"/><Relationship Id="rId5" Type="http://schemas.openxmlformats.org/officeDocument/2006/relationships/image" Target="../media/image22.png"/><Relationship Id="rId10" Type="http://schemas.openxmlformats.org/officeDocument/2006/relationships/image" Target="../media/image27.jp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5082" y="552069"/>
            <a:ext cx="7579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Rajeev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Gandhi</a:t>
            </a:r>
            <a:r>
              <a:rPr sz="18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Memorial</a:t>
            </a:r>
            <a:r>
              <a:rPr sz="1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College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18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Engineering</a:t>
            </a:r>
            <a:r>
              <a:rPr sz="1800" b="1" spc="-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1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Technology–(Nandyal)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5871" y="1045540"/>
            <a:ext cx="5730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</a:rPr>
              <a:t>Department</a:t>
            </a:r>
            <a:r>
              <a:rPr sz="1800" spc="-5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of </a:t>
            </a:r>
            <a:r>
              <a:rPr sz="1800" spc="-5" dirty="0">
                <a:solidFill>
                  <a:srgbClr val="001F5F"/>
                </a:solidFill>
              </a:rPr>
              <a:t>Electronics</a:t>
            </a:r>
            <a:r>
              <a:rPr sz="1800" spc="-2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&amp;</a:t>
            </a:r>
            <a:r>
              <a:rPr sz="1800" spc="-10" dirty="0">
                <a:solidFill>
                  <a:srgbClr val="001F5F"/>
                </a:solidFill>
              </a:rPr>
              <a:t> </a:t>
            </a:r>
            <a:r>
              <a:rPr sz="1800" spc="-5" dirty="0">
                <a:solidFill>
                  <a:srgbClr val="001F5F"/>
                </a:solidFill>
              </a:rPr>
              <a:t>Communication</a:t>
            </a:r>
            <a:r>
              <a:rPr sz="1800" spc="-10" dirty="0">
                <a:solidFill>
                  <a:srgbClr val="001F5F"/>
                </a:solidFill>
              </a:rPr>
              <a:t> </a:t>
            </a:r>
            <a:r>
              <a:rPr sz="1800" dirty="0">
                <a:solidFill>
                  <a:srgbClr val="001F5F"/>
                </a:solidFill>
              </a:rPr>
              <a:t>Engineering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990600" y="2774696"/>
            <a:ext cx="10896600" cy="2916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67105" algn="ctr">
              <a:lnSpc>
                <a:spcPts val="193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R="425450" algn="ctr">
              <a:lnSpc>
                <a:spcPts val="2275"/>
              </a:lnSpc>
            </a:pPr>
            <a:r>
              <a:rPr sz="2000" b="1" dirty="0">
                <a:latin typeface="Times New Roman"/>
                <a:cs typeface="Times New Roman"/>
              </a:rPr>
              <a:t>TIMER BASED</a:t>
            </a:r>
            <a:r>
              <a:rPr sz="2000" b="1" spc="-1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spc="-4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OM</a:t>
            </a:r>
            <a:r>
              <a:rPr sz="2000" b="1" spc="-13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TIC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</a:t>
            </a:r>
            <a:r>
              <a:rPr sz="2000" b="1" spc="-4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OR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AG</a:t>
            </a:r>
            <a:r>
              <a:rPr sz="2000" b="1" spc="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IC</a:t>
            </a:r>
            <a:r>
              <a:rPr sz="2000" b="1" spc="5" dirty="0">
                <a:latin typeface="Times New Roman"/>
                <a:cs typeface="Times New Roman"/>
              </a:rPr>
              <a:t>U</a:t>
            </a:r>
            <a:r>
              <a:rPr sz="2000" b="1" spc="-185" dirty="0">
                <a:latin typeface="Times New Roman"/>
                <a:cs typeface="Times New Roman"/>
              </a:rPr>
              <a:t>L</a:t>
            </a:r>
            <a:r>
              <a:rPr sz="2000" b="1" dirty="0">
                <a:latin typeface="Times New Roman"/>
                <a:cs typeface="Times New Roman"/>
              </a:rPr>
              <a:t>TURE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6129020">
              <a:lnSpc>
                <a:spcPts val="1850"/>
              </a:lnSpc>
              <a:spcBef>
                <a:spcPts val="1565"/>
              </a:spcBef>
            </a:pPr>
            <a:r>
              <a:rPr lang="en-IN" sz="1600" b="1" spc="-10" dirty="0">
                <a:solidFill>
                  <a:srgbClr val="041729"/>
                </a:solidFill>
                <a:latin typeface="Times New Roman"/>
                <a:cs typeface="Times New Roman"/>
              </a:rPr>
              <a:t>                                          </a:t>
            </a:r>
            <a:r>
              <a:rPr sz="1600" b="1" spc="-10" dirty="0">
                <a:solidFill>
                  <a:srgbClr val="041729"/>
                </a:solidFill>
                <a:latin typeface="Times New Roman"/>
                <a:cs typeface="Times New Roman"/>
              </a:rPr>
              <a:t>Submitted</a:t>
            </a:r>
            <a:r>
              <a:rPr lang="en-IN" sz="1600" b="1" spc="-10" dirty="0">
                <a:solidFill>
                  <a:srgbClr val="041729"/>
                </a:solidFill>
                <a:latin typeface="Times New Roman"/>
                <a:cs typeface="Times New Roman"/>
              </a:rPr>
              <a:t> By</a:t>
            </a:r>
          </a:p>
          <a:p>
            <a:pPr marL="6129020">
              <a:lnSpc>
                <a:spcPts val="1850"/>
              </a:lnSpc>
              <a:spcBef>
                <a:spcPts val="1565"/>
              </a:spcBef>
            </a:pPr>
            <a:r>
              <a:rPr lang="en-IN" sz="1600" b="1" spc="-5" dirty="0">
                <a:solidFill>
                  <a:srgbClr val="041729"/>
                </a:solidFill>
                <a:latin typeface="Times New Roman"/>
                <a:cs typeface="Times New Roman"/>
              </a:rPr>
              <a:t>                                         </a:t>
            </a:r>
            <a:r>
              <a:rPr lang="en-IN" sz="1600" b="1" spc="-5" dirty="0" err="1">
                <a:solidFill>
                  <a:srgbClr val="041729"/>
                </a:solidFill>
                <a:latin typeface="Times New Roman"/>
                <a:cs typeface="Times New Roman"/>
              </a:rPr>
              <a:t>T.Venkata</a:t>
            </a:r>
            <a:r>
              <a:rPr lang="en-IN" sz="1600" b="1" spc="-5" dirty="0">
                <a:solidFill>
                  <a:srgbClr val="041729"/>
                </a:solidFill>
                <a:latin typeface="Times New Roman"/>
                <a:cs typeface="Times New Roman"/>
              </a:rPr>
              <a:t> Sneha </a:t>
            </a:r>
          </a:p>
          <a:p>
            <a:pPr marL="6129020">
              <a:lnSpc>
                <a:spcPts val="1850"/>
              </a:lnSpc>
              <a:spcBef>
                <a:spcPts val="1565"/>
              </a:spcBef>
            </a:pPr>
            <a:r>
              <a:rPr lang="en-IN" sz="1600" b="1" spc="-5" dirty="0">
                <a:solidFill>
                  <a:srgbClr val="041729"/>
                </a:solidFill>
                <a:latin typeface="Times New Roman"/>
                <a:cs typeface="Times New Roman"/>
              </a:rPr>
              <a:t>			2009104N7</a:t>
            </a:r>
            <a:r>
              <a:rPr sz="1600" b="1" spc="-38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lang="en-IN" sz="1600" b="1" spc="-385" dirty="0">
                <a:solidFill>
                  <a:srgbClr val="041729"/>
                </a:solidFill>
                <a:latin typeface="Times New Roman"/>
                <a:cs typeface="Times New Roman"/>
              </a:rPr>
              <a:t>    </a:t>
            </a:r>
          </a:p>
          <a:p>
            <a:pPr marL="6129020">
              <a:lnSpc>
                <a:spcPts val="1850"/>
              </a:lnSpc>
              <a:spcBef>
                <a:spcPts val="1565"/>
              </a:spcBef>
            </a:pPr>
            <a:endParaRPr lang="en-IN" sz="1600" b="1" spc="-385" dirty="0">
              <a:solidFill>
                <a:srgbClr val="041729"/>
              </a:solidFill>
              <a:latin typeface="Times New Roman"/>
              <a:cs typeface="Times New Roman"/>
            </a:endParaRPr>
          </a:p>
          <a:p>
            <a:pPr marL="6129020" marR="208279">
              <a:lnSpc>
                <a:spcPts val="1730"/>
              </a:lnSpc>
              <a:spcBef>
                <a:spcPts val="145"/>
              </a:spcBef>
            </a:pP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9532" y="1714500"/>
            <a:ext cx="742188" cy="725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2470"/>
            <a:ext cx="2676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D290A"/>
                </a:solidFill>
              </a:rPr>
              <a:t>Bud</a:t>
            </a:r>
            <a:r>
              <a:rPr dirty="0">
                <a:solidFill>
                  <a:srgbClr val="4D290A"/>
                </a:solidFill>
              </a:rPr>
              <a:t>get</a:t>
            </a:r>
            <a:r>
              <a:rPr spc="-210" dirty="0">
                <a:solidFill>
                  <a:srgbClr val="4D290A"/>
                </a:solidFill>
              </a:rPr>
              <a:t> </a:t>
            </a:r>
            <a:r>
              <a:rPr sz="2800" spc="-5" dirty="0">
                <a:solidFill>
                  <a:srgbClr val="4D290A"/>
                </a:solidFill>
              </a:rPr>
              <a:t>Detail</a:t>
            </a:r>
            <a:r>
              <a:rPr sz="2800" dirty="0">
                <a:solidFill>
                  <a:srgbClr val="4D290A"/>
                </a:solidFill>
              </a:rPr>
              <a:t>s</a:t>
            </a:r>
            <a:r>
              <a:rPr sz="2800" spc="-5" dirty="0">
                <a:solidFill>
                  <a:srgbClr val="4D290A"/>
                </a:solidFill>
              </a:rPr>
              <a:t>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849882"/>
            <a:ext cx="2091689" cy="1931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Arduino</a:t>
            </a:r>
            <a:r>
              <a:rPr sz="2000" spc="-5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=</a:t>
            </a:r>
            <a:r>
              <a:rPr sz="2000" spc="-3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350/-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  <a:tab pos="1334135" algn="l"/>
              </a:tabLst>
            </a:pP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Relay	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=</a:t>
            </a:r>
            <a:r>
              <a:rPr sz="2000" spc="-8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120/-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  <a:tab pos="1247775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Motor	=</a:t>
            </a:r>
            <a:r>
              <a:rPr sz="2000" spc="-4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300/-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  <a:tab pos="1326515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Approx	=</a:t>
            </a:r>
            <a:r>
              <a:rPr sz="2000" spc="-6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800/-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3915155"/>
            <a:ext cx="2240280" cy="10160"/>
          </a:xfrm>
          <a:custGeom>
            <a:avLst/>
            <a:gdLst/>
            <a:ahLst/>
            <a:cxnLst/>
            <a:rect l="l" t="t" r="r" b="b"/>
            <a:pathLst>
              <a:path w="2240280" h="10160">
                <a:moveTo>
                  <a:pt x="0" y="10160"/>
                </a:moveTo>
                <a:lnTo>
                  <a:pt x="2240280" y="0"/>
                </a:lnTo>
              </a:path>
            </a:pathLst>
          </a:custGeom>
          <a:ln w="6096">
            <a:solidFill>
              <a:srgbClr val="9A52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380232"/>
            <a:ext cx="2240280" cy="10160"/>
          </a:xfrm>
          <a:custGeom>
            <a:avLst/>
            <a:gdLst/>
            <a:ahLst/>
            <a:cxnLst/>
            <a:rect l="l" t="t" r="r" b="b"/>
            <a:pathLst>
              <a:path w="2240280" h="10160">
                <a:moveTo>
                  <a:pt x="0" y="10159"/>
                </a:moveTo>
                <a:lnTo>
                  <a:pt x="2240280" y="0"/>
                </a:lnTo>
              </a:path>
            </a:pathLst>
          </a:custGeom>
          <a:ln w="6096">
            <a:solidFill>
              <a:srgbClr val="9A52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808" y="2106167"/>
            <a:ext cx="754380" cy="11125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Real</a:t>
            </a:r>
            <a:r>
              <a:rPr spc="-65" dirty="0"/>
              <a:t> </a:t>
            </a:r>
            <a:r>
              <a:rPr spc="-20" dirty="0"/>
              <a:t>Time</a:t>
            </a:r>
            <a:r>
              <a:rPr spc="-200" dirty="0"/>
              <a:t> </a:t>
            </a:r>
            <a:r>
              <a:rPr spc="-5" dirty="0"/>
              <a:t>Applications: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16" y="1547825"/>
            <a:ext cx="6177915" cy="3837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41729"/>
                </a:solidFill>
                <a:latin typeface="Times New Roman"/>
                <a:cs typeface="Times New Roman"/>
              </a:rPr>
              <a:t>Timer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based</a:t>
            </a:r>
            <a:r>
              <a:rPr sz="20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switching</a:t>
            </a:r>
            <a:r>
              <a:rPr sz="2000" spc="-4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method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used</a:t>
            </a:r>
            <a:r>
              <a:rPr sz="2000" spc="-2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many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applications.</a:t>
            </a:r>
            <a:r>
              <a:rPr sz="2000" spc="-5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Some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of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them</a:t>
            </a:r>
            <a:r>
              <a:rPr sz="2000" spc="-3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b="1" dirty="0">
                <a:solidFill>
                  <a:srgbClr val="041729"/>
                </a:solidFill>
                <a:latin typeface="Times New Roman"/>
                <a:cs typeface="Times New Roman"/>
              </a:rPr>
              <a:t>Motor</a:t>
            </a:r>
            <a:r>
              <a:rPr sz="2000" b="1" spc="-7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41729"/>
                </a:solidFill>
                <a:latin typeface="Times New Roman"/>
                <a:cs typeface="Times New Roman"/>
              </a:rPr>
              <a:t>used</a:t>
            </a:r>
            <a:r>
              <a:rPr sz="2000" b="1" spc="-2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41729"/>
                </a:solidFill>
                <a:latin typeface="Times New Roman"/>
                <a:cs typeface="Times New Roman"/>
              </a:rPr>
              <a:t>in </a:t>
            </a:r>
            <a:r>
              <a:rPr sz="2000" b="1" spc="-5" dirty="0">
                <a:solidFill>
                  <a:srgbClr val="041729"/>
                </a:solidFill>
                <a:latin typeface="Times New Roman"/>
                <a:cs typeface="Times New Roman"/>
              </a:rPr>
              <a:t>agriculture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(This</a:t>
            </a:r>
            <a:r>
              <a:rPr sz="2000" spc="-4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041729"/>
                </a:solidFill>
                <a:latin typeface="Times New Roman"/>
                <a:cs typeface="Times New Roman"/>
              </a:rPr>
              <a:t>our</a:t>
            </a:r>
            <a:r>
              <a:rPr sz="20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main</a:t>
            </a:r>
            <a:r>
              <a:rPr sz="2000" spc="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application)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Switching</a:t>
            </a:r>
            <a:r>
              <a:rPr sz="2000" spc="-3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fan,</a:t>
            </a:r>
            <a:r>
              <a:rPr sz="20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light</a:t>
            </a:r>
            <a:r>
              <a:rPr sz="2000" spc="-3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any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small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home</a:t>
            </a:r>
            <a:r>
              <a:rPr sz="2000" spc="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suppliances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Switching</a:t>
            </a:r>
            <a:r>
              <a:rPr sz="2000" spc="-4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water</a:t>
            </a: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heater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Swithing</a:t>
            </a:r>
            <a:r>
              <a:rPr sz="2000" spc="-4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street</a:t>
            </a:r>
            <a:r>
              <a:rPr sz="2000" spc="-3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lights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In</a:t>
            </a:r>
            <a:r>
              <a:rPr sz="2000" spc="-6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Washing</a:t>
            </a:r>
            <a:r>
              <a:rPr sz="2000" spc="-5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machine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 some</a:t>
            </a:r>
            <a:r>
              <a:rPr sz="2000" spc="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industrial</a:t>
            </a:r>
            <a:r>
              <a:rPr sz="2000" spc="-15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Applications…etc.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9788" y="2708148"/>
            <a:ext cx="2743200" cy="1804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12470"/>
            <a:ext cx="236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D290A"/>
                </a:solidFill>
              </a:rPr>
              <a:t>Co</a:t>
            </a:r>
            <a:r>
              <a:rPr dirty="0">
                <a:solidFill>
                  <a:srgbClr val="4D290A"/>
                </a:solidFill>
              </a:rPr>
              <a:t>n</a:t>
            </a:r>
            <a:r>
              <a:rPr spc="-5" dirty="0">
                <a:solidFill>
                  <a:srgbClr val="4D290A"/>
                </a:solidFill>
              </a:rPr>
              <a:t>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9882"/>
            <a:ext cx="78663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By using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this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timer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 based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switching methodology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in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 motors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reduces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the </a:t>
            </a:r>
            <a:r>
              <a:rPr sz="2000" spc="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consuming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time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to switch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the </a:t>
            </a:r>
            <a:r>
              <a:rPr sz="2000" spc="-15" dirty="0">
                <a:solidFill>
                  <a:srgbClr val="041729"/>
                </a:solidFill>
                <a:latin typeface="Times New Roman"/>
                <a:cs typeface="Times New Roman"/>
              </a:rPr>
              <a:t>motor,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human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energy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is saved and also water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be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supply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to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the field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sufficient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quantity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so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that good crop yield can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be</a:t>
            </a:r>
            <a:r>
              <a:rPr sz="20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achieved.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4839">
              <a:lnSpc>
                <a:spcPct val="100000"/>
              </a:lnSpc>
              <a:spcBef>
                <a:spcPts val="100"/>
              </a:spcBef>
            </a:pPr>
            <a:r>
              <a:rPr lang="en-IN"/>
              <a:t>         </a:t>
            </a:r>
            <a:r>
              <a:t>THA</a:t>
            </a:r>
            <a:r>
              <a:rPr lang="en-IN" dirty="0"/>
              <a:t>NK YOU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167754" y="3757041"/>
            <a:ext cx="132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A5215"/>
                </a:solidFill>
                <a:latin typeface="Times New Roman"/>
                <a:cs typeface="Times New Roman"/>
              </a:rPr>
              <a:t>THE</a:t>
            </a:r>
            <a:r>
              <a:rPr sz="2400" spc="-75" dirty="0">
                <a:solidFill>
                  <a:srgbClr val="9A521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A5215"/>
                </a:solidFill>
                <a:latin typeface="Times New Roman"/>
                <a:cs typeface="Times New Roman"/>
              </a:rPr>
              <a:t>END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6471" y="3881628"/>
            <a:ext cx="216407" cy="2087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2524" y="648461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Content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394587"/>
            <a:ext cx="280733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Problem</a:t>
            </a:r>
            <a:r>
              <a:rPr sz="2000" spc="-6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Objective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Prototype</a:t>
            </a:r>
            <a:r>
              <a:rPr sz="2000" spc="-6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Images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R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e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al</a:t>
            </a:r>
            <a:r>
              <a:rPr sz="2000" spc="-4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041729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i</a:t>
            </a:r>
            <a:r>
              <a:rPr sz="2000" spc="-30" dirty="0">
                <a:solidFill>
                  <a:srgbClr val="041729"/>
                </a:solidFill>
                <a:latin typeface="Times New Roman"/>
                <a:cs typeface="Times New Roman"/>
              </a:rPr>
              <a:t>m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e</a:t>
            </a:r>
            <a:r>
              <a:rPr sz="2000" spc="-10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041729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plic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041729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Component</a:t>
            </a:r>
            <a:r>
              <a:rPr sz="2000" spc="-9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Description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Working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Budget</a:t>
            </a:r>
            <a:r>
              <a:rPr sz="2000" spc="-5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Details</a:t>
            </a:r>
            <a:endParaRPr sz="200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35380" y="2183892"/>
            <a:ext cx="11430" cy="2135505"/>
          </a:xfrm>
          <a:custGeom>
            <a:avLst/>
            <a:gdLst/>
            <a:ahLst/>
            <a:cxnLst/>
            <a:rect l="l" t="t" r="r" b="b"/>
            <a:pathLst>
              <a:path w="11430" h="2135504">
                <a:moveTo>
                  <a:pt x="7315" y="0"/>
                </a:moveTo>
                <a:lnTo>
                  <a:pt x="4876" y="0"/>
                </a:lnTo>
                <a:lnTo>
                  <a:pt x="3576" y="97715"/>
                </a:lnTo>
                <a:lnTo>
                  <a:pt x="2980" y="146414"/>
                </a:lnTo>
                <a:lnTo>
                  <a:pt x="2451" y="195023"/>
                </a:lnTo>
                <a:lnTo>
                  <a:pt x="2009" y="243555"/>
                </a:lnTo>
                <a:lnTo>
                  <a:pt x="1678" y="292020"/>
                </a:lnTo>
                <a:lnTo>
                  <a:pt x="1478" y="340432"/>
                </a:lnTo>
                <a:lnTo>
                  <a:pt x="1432" y="388802"/>
                </a:lnTo>
                <a:lnTo>
                  <a:pt x="1562" y="437142"/>
                </a:lnTo>
                <a:lnTo>
                  <a:pt x="1890" y="485464"/>
                </a:lnTo>
                <a:lnTo>
                  <a:pt x="2438" y="533781"/>
                </a:lnTo>
                <a:lnTo>
                  <a:pt x="2691" y="587156"/>
                </a:lnTo>
                <a:lnTo>
                  <a:pt x="3296" y="640897"/>
                </a:lnTo>
                <a:lnTo>
                  <a:pt x="4018" y="694761"/>
                </a:lnTo>
                <a:lnTo>
                  <a:pt x="4623" y="748502"/>
                </a:lnTo>
                <a:lnTo>
                  <a:pt x="4876" y="801878"/>
                </a:lnTo>
                <a:lnTo>
                  <a:pt x="4857" y="855002"/>
                </a:lnTo>
                <a:lnTo>
                  <a:pt x="4720" y="908145"/>
                </a:lnTo>
                <a:lnTo>
                  <a:pt x="4350" y="961294"/>
                </a:lnTo>
                <a:lnTo>
                  <a:pt x="3628" y="1014437"/>
                </a:lnTo>
                <a:lnTo>
                  <a:pt x="2438" y="1067562"/>
                </a:lnTo>
                <a:lnTo>
                  <a:pt x="2381" y="1116476"/>
                </a:lnTo>
                <a:lnTo>
                  <a:pt x="2225" y="1165277"/>
                </a:lnTo>
                <a:lnTo>
                  <a:pt x="1993" y="1213976"/>
                </a:lnTo>
                <a:lnTo>
                  <a:pt x="1705" y="1262585"/>
                </a:lnTo>
                <a:lnTo>
                  <a:pt x="732" y="1407994"/>
                </a:lnTo>
                <a:lnTo>
                  <a:pt x="445" y="1456364"/>
                </a:lnTo>
                <a:lnTo>
                  <a:pt x="212" y="1504704"/>
                </a:lnTo>
                <a:lnTo>
                  <a:pt x="56" y="1553026"/>
                </a:lnTo>
                <a:lnTo>
                  <a:pt x="0" y="1601343"/>
                </a:lnTo>
                <a:lnTo>
                  <a:pt x="253" y="1654718"/>
                </a:lnTo>
                <a:lnTo>
                  <a:pt x="858" y="1708459"/>
                </a:lnTo>
                <a:lnTo>
                  <a:pt x="1580" y="1762323"/>
                </a:lnTo>
                <a:lnTo>
                  <a:pt x="2184" y="1816064"/>
                </a:lnTo>
                <a:lnTo>
                  <a:pt x="2691" y="1922564"/>
                </a:lnTo>
                <a:lnTo>
                  <a:pt x="3296" y="1975707"/>
                </a:lnTo>
                <a:lnTo>
                  <a:pt x="4018" y="2028856"/>
                </a:lnTo>
                <a:lnTo>
                  <a:pt x="4623" y="2081999"/>
                </a:lnTo>
                <a:lnTo>
                  <a:pt x="4876" y="2135124"/>
                </a:lnTo>
                <a:lnTo>
                  <a:pt x="7315" y="2135124"/>
                </a:lnTo>
                <a:lnTo>
                  <a:pt x="7568" y="2081999"/>
                </a:lnTo>
                <a:lnTo>
                  <a:pt x="8173" y="2028856"/>
                </a:lnTo>
                <a:lnTo>
                  <a:pt x="8895" y="1975707"/>
                </a:lnTo>
                <a:lnTo>
                  <a:pt x="9500" y="1922564"/>
                </a:lnTo>
                <a:lnTo>
                  <a:pt x="9987" y="1816064"/>
                </a:lnTo>
                <a:lnTo>
                  <a:pt x="10455" y="1762323"/>
                </a:lnTo>
                <a:lnTo>
                  <a:pt x="10806" y="1708459"/>
                </a:lnTo>
                <a:lnTo>
                  <a:pt x="10689" y="1654718"/>
                </a:lnTo>
                <a:lnTo>
                  <a:pt x="9753" y="1601343"/>
                </a:lnTo>
                <a:lnTo>
                  <a:pt x="10303" y="1553026"/>
                </a:lnTo>
                <a:lnTo>
                  <a:pt x="10643" y="1504704"/>
                </a:lnTo>
                <a:lnTo>
                  <a:pt x="10808" y="1456364"/>
                </a:lnTo>
                <a:lnTo>
                  <a:pt x="10742" y="1359582"/>
                </a:lnTo>
                <a:lnTo>
                  <a:pt x="10578" y="1311117"/>
                </a:lnTo>
                <a:lnTo>
                  <a:pt x="9951" y="1165277"/>
                </a:lnTo>
                <a:lnTo>
                  <a:pt x="9808" y="1116476"/>
                </a:lnTo>
                <a:lnTo>
                  <a:pt x="9753" y="1067562"/>
                </a:lnTo>
                <a:lnTo>
                  <a:pt x="8563" y="1014437"/>
                </a:lnTo>
                <a:lnTo>
                  <a:pt x="7841" y="961294"/>
                </a:lnTo>
                <a:lnTo>
                  <a:pt x="7471" y="908145"/>
                </a:lnTo>
                <a:lnTo>
                  <a:pt x="7334" y="855002"/>
                </a:lnTo>
                <a:lnTo>
                  <a:pt x="7315" y="801878"/>
                </a:lnTo>
                <a:lnTo>
                  <a:pt x="7568" y="748502"/>
                </a:lnTo>
                <a:lnTo>
                  <a:pt x="8173" y="694761"/>
                </a:lnTo>
                <a:lnTo>
                  <a:pt x="8895" y="640897"/>
                </a:lnTo>
                <a:lnTo>
                  <a:pt x="9500" y="587156"/>
                </a:lnTo>
                <a:lnTo>
                  <a:pt x="9753" y="533781"/>
                </a:lnTo>
                <a:lnTo>
                  <a:pt x="9636" y="340432"/>
                </a:lnTo>
                <a:lnTo>
                  <a:pt x="9524" y="292020"/>
                </a:lnTo>
                <a:lnTo>
                  <a:pt x="9357" y="243555"/>
                </a:lnTo>
                <a:lnTo>
                  <a:pt x="9125" y="195023"/>
                </a:lnTo>
                <a:lnTo>
                  <a:pt x="8815" y="146414"/>
                </a:lnTo>
                <a:lnTo>
                  <a:pt x="8418" y="97715"/>
                </a:lnTo>
                <a:lnTo>
                  <a:pt x="7921" y="48914"/>
                </a:lnTo>
                <a:lnTo>
                  <a:pt x="7315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724" y="4712208"/>
            <a:ext cx="3304540" cy="10795"/>
          </a:xfrm>
          <a:custGeom>
            <a:avLst/>
            <a:gdLst/>
            <a:ahLst/>
            <a:cxnLst/>
            <a:rect l="l" t="t" r="r" b="b"/>
            <a:pathLst>
              <a:path w="3304540" h="10795">
                <a:moveTo>
                  <a:pt x="3094536" y="7366"/>
                </a:moveTo>
                <a:lnTo>
                  <a:pt x="1652015" y="7366"/>
                </a:lnTo>
                <a:lnTo>
                  <a:pt x="2218929" y="10774"/>
                </a:lnTo>
                <a:lnTo>
                  <a:pt x="2891028" y="9779"/>
                </a:lnTo>
                <a:lnTo>
                  <a:pt x="3094536" y="7366"/>
                </a:lnTo>
                <a:close/>
              </a:path>
              <a:path w="3304540" h="10795">
                <a:moveTo>
                  <a:pt x="566913" y="1417"/>
                </a:moveTo>
                <a:lnTo>
                  <a:pt x="0" y="4826"/>
                </a:lnTo>
                <a:lnTo>
                  <a:pt x="102922" y="6460"/>
                </a:lnTo>
                <a:lnTo>
                  <a:pt x="826007" y="9779"/>
                </a:lnTo>
                <a:lnTo>
                  <a:pt x="3094536" y="7366"/>
                </a:lnTo>
                <a:lnTo>
                  <a:pt x="3304031" y="4826"/>
                </a:lnTo>
                <a:lnTo>
                  <a:pt x="1239012" y="4826"/>
                </a:lnTo>
                <a:lnTo>
                  <a:pt x="566913" y="1417"/>
                </a:lnTo>
                <a:close/>
              </a:path>
              <a:path w="3304540" h="10795">
                <a:moveTo>
                  <a:pt x="2478024" y="0"/>
                </a:moveTo>
                <a:lnTo>
                  <a:pt x="1239012" y="4826"/>
                </a:lnTo>
                <a:lnTo>
                  <a:pt x="3304031" y="4826"/>
                </a:lnTo>
                <a:lnTo>
                  <a:pt x="2478024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7339" y="1804416"/>
            <a:ext cx="3310254" cy="10795"/>
          </a:xfrm>
          <a:custGeom>
            <a:avLst/>
            <a:gdLst/>
            <a:ahLst/>
            <a:cxnLst/>
            <a:rect l="l" t="t" r="r" b="b"/>
            <a:pathLst>
              <a:path w="3310254" h="10794">
                <a:moveTo>
                  <a:pt x="3310128" y="7366"/>
                </a:moveTo>
                <a:lnTo>
                  <a:pt x="1653666" y="7366"/>
                </a:lnTo>
                <a:lnTo>
                  <a:pt x="2224086" y="10774"/>
                </a:lnTo>
                <a:lnTo>
                  <a:pt x="2897378" y="9779"/>
                </a:lnTo>
                <a:lnTo>
                  <a:pt x="3310128" y="7366"/>
                </a:lnTo>
                <a:close/>
              </a:path>
              <a:path w="3310254" h="10794">
                <a:moveTo>
                  <a:pt x="567735" y="1417"/>
                </a:moveTo>
                <a:lnTo>
                  <a:pt x="0" y="4825"/>
                </a:lnTo>
                <a:lnTo>
                  <a:pt x="0" y="7366"/>
                </a:lnTo>
                <a:lnTo>
                  <a:pt x="825499" y="9779"/>
                </a:lnTo>
                <a:lnTo>
                  <a:pt x="3310128" y="7366"/>
                </a:lnTo>
                <a:lnTo>
                  <a:pt x="3310128" y="4825"/>
                </a:lnTo>
                <a:lnTo>
                  <a:pt x="1240917" y="4825"/>
                </a:lnTo>
                <a:lnTo>
                  <a:pt x="1189000" y="4722"/>
                </a:lnTo>
                <a:lnTo>
                  <a:pt x="1137074" y="4448"/>
                </a:lnTo>
                <a:lnTo>
                  <a:pt x="1085143" y="4062"/>
                </a:lnTo>
                <a:lnTo>
                  <a:pt x="981273" y="3176"/>
                </a:lnTo>
                <a:lnTo>
                  <a:pt x="929342" y="2790"/>
                </a:lnTo>
                <a:lnTo>
                  <a:pt x="877416" y="2516"/>
                </a:lnTo>
                <a:lnTo>
                  <a:pt x="567735" y="1417"/>
                </a:lnTo>
                <a:close/>
              </a:path>
              <a:path w="3310254" h="10794">
                <a:moveTo>
                  <a:pt x="2481961" y="0"/>
                </a:moveTo>
                <a:lnTo>
                  <a:pt x="1240917" y="4825"/>
                </a:lnTo>
                <a:lnTo>
                  <a:pt x="3310128" y="4825"/>
                </a:lnTo>
                <a:lnTo>
                  <a:pt x="2793535" y="2035"/>
                </a:lnTo>
                <a:lnTo>
                  <a:pt x="2741604" y="1649"/>
                </a:lnTo>
                <a:lnTo>
                  <a:pt x="2585803" y="377"/>
                </a:lnTo>
                <a:lnTo>
                  <a:pt x="2533877" y="103"/>
                </a:lnTo>
                <a:lnTo>
                  <a:pt x="2481961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4000" y="2220467"/>
            <a:ext cx="12700" cy="2098675"/>
          </a:xfrm>
          <a:custGeom>
            <a:avLst/>
            <a:gdLst/>
            <a:ahLst/>
            <a:cxnLst/>
            <a:rect l="l" t="t" r="r" b="b"/>
            <a:pathLst>
              <a:path w="12700" h="2098675">
                <a:moveTo>
                  <a:pt x="6096" y="0"/>
                </a:moveTo>
                <a:lnTo>
                  <a:pt x="4584" y="52861"/>
                </a:lnTo>
                <a:lnTo>
                  <a:pt x="3511" y="105381"/>
                </a:lnTo>
                <a:lnTo>
                  <a:pt x="2584" y="157798"/>
                </a:lnTo>
                <a:lnTo>
                  <a:pt x="1511" y="210348"/>
                </a:lnTo>
                <a:lnTo>
                  <a:pt x="0" y="263271"/>
                </a:lnTo>
                <a:lnTo>
                  <a:pt x="82" y="681772"/>
                </a:lnTo>
                <a:lnTo>
                  <a:pt x="195" y="734509"/>
                </a:lnTo>
                <a:lnTo>
                  <a:pt x="380" y="787273"/>
                </a:lnTo>
                <a:lnTo>
                  <a:pt x="658" y="840036"/>
                </a:lnTo>
                <a:lnTo>
                  <a:pt x="1045" y="892773"/>
                </a:lnTo>
                <a:lnTo>
                  <a:pt x="1560" y="945455"/>
                </a:lnTo>
                <a:lnTo>
                  <a:pt x="2221" y="998054"/>
                </a:lnTo>
                <a:lnTo>
                  <a:pt x="3048" y="1050544"/>
                </a:lnTo>
                <a:lnTo>
                  <a:pt x="3048" y="1311275"/>
                </a:lnTo>
                <a:lnTo>
                  <a:pt x="2731" y="1364136"/>
                </a:lnTo>
                <a:lnTo>
                  <a:pt x="1975" y="1416656"/>
                </a:lnTo>
                <a:lnTo>
                  <a:pt x="1072" y="1469073"/>
                </a:lnTo>
                <a:lnTo>
                  <a:pt x="316" y="1521623"/>
                </a:lnTo>
                <a:lnTo>
                  <a:pt x="0" y="1574546"/>
                </a:lnTo>
                <a:lnTo>
                  <a:pt x="48" y="1679334"/>
                </a:lnTo>
                <a:lnTo>
                  <a:pt x="164" y="1731735"/>
                </a:lnTo>
                <a:lnTo>
                  <a:pt x="390" y="1784140"/>
                </a:lnTo>
                <a:lnTo>
                  <a:pt x="762" y="1836547"/>
                </a:lnTo>
                <a:lnTo>
                  <a:pt x="1316" y="1888953"/>
                </a:lnTo>
                <a:lnTo>
                  <a:pt x="2090" y="1941358"/>
                </a:lnTo>
                <a:lnTo>
                  <a:pt x="3121" y="1993759"/>
                </a:lnTo>
                <a:lnTo>
                  <a:pt x="4443" y="2046156"/>
                </a:lnTo>
                <a:lnTo>
                  <a:pt x="6096" y="2098548"/>
                </a:lnTo>
                <a:lnTo>
                  <a:pt x="7004" y="2046156"/>
                </a:lnTo>
                <a:lnTo>
                  <a:pt x="7876" y="1993759"/>
                </a:lnTo>
                <a:lnTo>
                  <a:pt x="8674" y="1941358"/>
                </a:lnTo>
                <a:lnTo>
                  <a:pt x="9363" y="1888953"/>
                </a:lnTo>
                <a:lnTo>
                  <a:pt x="9905" y="1836547"/>
                </a:lnTo>
                <a:lnTo>
                  <a:pt x="10265" y="1784140"/>
                </a:lnTo>
                <a:lnTo>
                  <a:pt x="10290" y="1679334"/>
                </a:lnTo>
                <a:lnTo>
                  <a:pt x="9881" y="1626937"/>
                </a:lnTo>
                <a:lnTo>
                  <a:pt x="9144" y="1574546"/>
                </a:lnTo>
                <a:lnTo>
                  <a:pt x="9119" y="1521623"/>
                </a:lnTo>
                <a:lnTo>
                  <a:pt x="8948" y="1469073"/>
                </a:lnTo>
                <a:lnTo>
                  <a:pt x="8485" y="1416656"/>
                </a:lnTo>
                <a:lnTo>
                  <a:pt x="7583" y="1364136"/>
                </a:lnTo>
                <a:lnTo>
                  <a:pt x="6096" y="1311275"/>
                </a:lnTo>
                <a:lnTo>
                  <a:pt x="6412" y="1259360"/>
                </a:lnTo>
                <a:lnTo>
                  <a:pt x="7168" y="1207098"/>
                </a:lnTo>
                <a:lnTo>
                  <a:pt x="8071" y="1154720"/>
                </a:lnTo>
                <a:lnTo>
                  <a:pt x="8827" y="1102458"/>
                </a:lnTo>
                <a:lnTo>
                  <a:pt x="9144" y="1050544"/>
                </a:lnTo>
                <a:lnTo>
                  <a:pt x="9229" y="998054"/>
                </a:lnTo>
                <a:lnTo>
                  <a:pt x="9460" y="945455"/>
                </a:lnTo>
                <a:lnTo>
                  <a:pt x="9802" y="892773"/>
                </a:lnTo>
                <a:lnTo>
                  <a:pt x="10216" y="840036"/>
                </a:lnTo>
                <a:lnTo>
                  <a:pt x="11119" y="734509"/>
                </a:lnTo>
                <a:lnTo>
                  <a:pt x="11533" y="681772"/>
                </a:lnTo>
                <a:lnTo>
                  <a:pt x="11875" y="629090"/>
                </a:lnTo>
                <a:lnTo>
                  <a:pt x="12106" y="576491"/>
                </a:lnTo>
                <a:lnTo>
                  <a:pt x="12167" y="472087"/>
                </a:lnTo>
                <a:lnTo>
                  <a:pt x="11996" y="419825"/>
                </a:lnTo>
                <a:lnTo>
                  <a:pt x="11533" y="367447"/>
                </a:lnTo>
                <a:lnTo>
                  <a:pt x="10631" y="315185"/>
                </a:lnTo>
                <a:lnTo>
                  <a:pt x="9144" y="263271"/>
                </a:lnTo>
                <a:lnTo>
                  <a:pt x="9119" y="210348"/>
                </a:lnTo>
                <a:lnTo>
                  <a:pt x="8948" y="157798"/>
                </a:lnTo>
                <a:lnTo>
                  <a:pt x="8485" y="105381"/>
                </a:lnTo>
                <a:lnTo>
                  <a:pt x="7583" y="52861"/>
                </a:lnTo>
                <a:lnTo>
                  <a:pt x="6096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209" y="4418584"/>
            <a:ext cx="409070" cy="3530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2227" y="1734820"/>
            <a:ext cx="405384" cy="368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5671" y="1784211"/>
            <a:ext cx="403860" cy="3387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2915" y="4411217"/>
            <a:ext cx="364871" cy="33908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845807" y="2183892"/>
            <a:ext cx="12700" cy="2135505"/>
          </a:xfrm>
          <a:custGeom>
            <a:avLst/>
            <a:gdLst/>
            <a:ahLst/>
            <a:cxnLst/>
            <a:rect l="l" t="t" r="r" b="b"/>
            <a:pathLst>
              <a:path w="12700" h="2135504">
                <a:moveTo>
                  <a:pt x="8255" y="0"/>
                </a:moveTo>
                <a:lnTo>
                  <a:pt x="5461" y="0"/>
                </a:lnTo>
                <a:lnTo>
                  <a:pt x="4028" y="97715"/>
                </a:lnTo>
                <a:lnTo>
                  <a:pt x="3366" y="146414"/>
                </a:lnTo>
                <a:lnTo>
                  <a:pt x="2775" y="195023"/>
                </a:lnTo>
                <a:lnTo>
                  <a:pt x="2282" y="243555"/>
                </a:lnTo>
                <a:lnTo>
                  <a:pt x="1910" y="292020"/>
                </a:lnTo>
                <a:lnTo>
                  <a:pt x="1687" y="340432"/>
                </a:lnTo>
                <a:lnTo>
                  <a:pt x="1638" y="388802"/>
                </a:lnTo>
                <a:lnTo>
                  <a:pt x="1789" y="437142"/>
                </a:lnTo>
                <a:lnTo>
                  <a:pt x="2166" y="485464"/>
                </a:lnTo>
                <a:lnTo>
                  <a:pt x="2794" y="533781"/>
                </a:lnTo>
                <a:lnTo>
                  <a:pt x="3071" y="587156"/>
                </a:lnTo>
                <a:lnTo>
                  <a:pt x="3732" y="640897"/>
                </a:lnTo>
                <a:lnTo>
                  <a:pt x="4522" y="694761"/>
                </a:lnTo>
                <a:lnTo>
                  <a:pt x="5183" y="748502"/>
                </a:lnTo>
                <a:lnTo>
                  <a:pt x="5461" y="801878"/>
                </a:lnTo>
                <a:lnTo>
                  <a:pt x="5439" y="855002"/>
                </a:lnTo>
                <a:lnTo>
                  <a:pt x="5290" y="908145"/>
                </a:lnTo>
                <a:lnTo>
                  <a:pt x="4884" y="961294"/>
                </a:lnTo>
                <a:lnTo>
                  <a:pt x="4095" y="1014437"/>
                </a:lnTo>
                <a:lnTo>
                  <a:pt x="2794" y="1067562"/>
                </a:lnTo>
                <a:lnTo>
                  <a:pt x="2728" y="1116476"/>
                </a:lnTo>
                <a:lnTo>
                  <a:pt x="2550" y="1165277"/>
                </a:lnTo>
                <a:lnTo>
                  <a:pt x="2283" y="1213976"/>
                </a:lnTo>
                <a:lnTo>
                  <a:pt x="1954" y="1262585"/>
                </a:lnTo>
                <a:lnTo>
                  <a:pt x="839" y="1407994"/>
                </a:lnTo>
                <a:lnTo>
                  <a:pt x="510" y="1456364"/>
                </a:lnTo>
                <a:lnTo>
                  <a:pt x="243" y="1504704"/>
                </a:lnTo>
                <a:lnTo>
                  <a:pt x="65" y="1553026"/>
                </a:lnTo>
                <a:lnTo>
                  <a:pt x="0" y="1601343"/>
                </a:lnTo>
                <a:lnTo>
                  <a:pt x="290" y="1654718"/>
                </a:lnTo>
                <a:lnTo>
                  <a:pt x="983" y="1708459"/>
                </a:lnTo>
                <a:lnTo>
                  <a:pt x="1810" y="1762323"/>
                </a:lnTo>
                <a:lnTo>
                  <a:pt x="2503" y="1816064"/>
                </a:lnTo>
                <a:lnTo>
                  <a:pt x="3071" y="1922564"/>
                </a:lnTo>
                <a:lnTo>
                  <a:pt x="3732" y="1975707"/>
                </a:lnTo>
                <a:lnTo>
                  <a:pt x="4522" y="2028856"/>
                </a:lnTo>
                <a:lnTo>
                  <a:pt x="5183" y="2081999"/>
                </a:lnTo>
                <a:lnTo>
                  <a:pt x="5461" y="2135124"/>
                </a:lnTo>
                <a:lnTo>
                  <a:pt x="8255" y="2135124"/>
                </a:lnTo>
                <a:lnTo>
                  <a:pt x="8532" y="2081999"/>
                </a:lnTo>
                <a:lnTo>
                  <a:pt x="9193" y="2028856"/>
                </a:lnTo>
                <a:lnTo>
                  <a:pt x="9983" y="1975707"/>
                </a:lnTo>
                <a:lnTo>
                  <a:pt x="10644" y="1922564"/>
                </a:lnTo>
                <a:lnTo>
                  <a:pt x="11190" y="1816064"/>
                </a:lnTo>
                <a:lnTo>
                  <a:pt x="11726" y="1762323"/>
                </a:lnTo>
                <a:lnTo>
                  <a:pt x="12129" y="1708459"/>
                </a:lnTo>
                <a:lnTo>
                  <a:pt x="11994" y="1654718"/>
                </a:lnTo>
                <a:lnTo>
                  <a:pt x="10922" y="1601343"/>
                </a:lnTo>
                <a:lnTo>
                  <a:pt x="11551" y="1553026"/>
                </a:lnTo>
                <a:lnTo>
                  <a:pt x="11942" y="1504704"/>
                </a:lnTo>
                <a:lnTo>
                  <a:pt x="12131" y="1456364"/>
                </a:lnTo>
                <a:lnTo>
                  <a:pt x="12055" y="1359582"/>
                </a:lnTo>
                <a:lnTo>
                  <a:pt x="11866" y="1311117"/>
                </a:lnTo>
                <a:lnTo>
                  <a:pt x="11375" y="1213976"/>
                </a:lnTo>
                <a:lnTo>
                  <a:pt x="11148" y="1165277"/>
                </a:lnTo>
                <a:lnTo>
                  <a:pt x="10984" y="1116476"/>
                </a:lnTo>
                <a:lnTo>
                  <a:pt x="10922" y="1067562"/>
                </a:lnTo>
                <a:lnTo>
                  <a:pt x="9620" y="1014437"/>
                </a:lnTo>
                <a:lnTo>
                  <a:pt x="8831" y="961294"/>
                </a:lnTo>
                <a:lnTo>
                  <a:pt x="8425" y="908145"/>
                </a:lnTo>
                <a:lnTo>
                  <a:pt x="8276" y="855002"/>
                </a:lnTo>
                <a:lnTo>
                  <a:pt x="8255" y="801878"/>
                </a:lnTo>
                <a:lnTo>
                  <a:pt x="8532" y="748502"/>
                </a:lnTo>
                <a:lnTo>
                  <a:pt x="9193" y="694761"/>
                </a:lnTo>
                <a:lnTo>
                  <a:pt x="9983" y="640897"/>
                </a:lnTo>
                <a:lnTo>
                  <a:pt x="10644" y="587156"/>
                </a:lnTo>
                <a:lnTo>
                  <a:pt x="10922" y="533781"/>
                </a:lnTo>
                <a:lnTo>
                  <a:pt x="10867" y="388802"/>
                </a:lnTo>
                <a:lnTo>
                  <a:pt x="10793" y="340432"/>
                </a:lnTo>
                <a:lnTo>
                  <a:pt x="10671" y="292020"/>
                </a:lnTo>
                <a:lnTo>
                  <a:pt x="10489" y="243555"/>
                </a:lnTo>
                <a:lnTo>
                  <a:pt x="10234" y="195023"/>
                </a:lnTo>
                <a:lnTo>
                  <a:pt x="9896" y="146414"/>
                </a:lnTo>
                <a:lnTo>
                  <a:pt x="9461" y="97715"/>
                </a:lnTo>
                <a:lnTo>
                  <a:pt x="8918" y="48914"/>
                </a:lnTo>
                <a:lnTo>
                  <a:pt x="8255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13676" y="4712208"/>
            <a:ext cx="3302635" cy="10795"/>
          </a:xfrm>
          <a:custGeom>
            <a:avLst/>
            <a:gdLst/>
            <a:ahLst/>
            <a:cxnLst/>
            <a:rect l="l" t="t" r="r" b="b"/>
            <a:pathLst>
              <a:path w="3302634" h="10795">
                <a:moveTo>
                  <a:pt x="3093076" y="7366"/>
                </a:moveTo>
                <a:lnTo>
                  <a:pt x="1651253" y="7366"/>
                </a:lnTo>
                <a:lnTo>
                  <a:pt x="2217905" y="10774"/>
                </a:lnTo>
                <a:lnTo>
                  <a:pt x="2889630" y="9779"/>
                </a:lnTo>
                <a:lnTo>
                  <a:pt x="3093076" y="7366"/>
                </a:lnTo>
                <a:close/>
              </a:path>
              <a:path w="3302634" h="10795">
                <a:moveTo>
                  <a:pt x="566651" y="1417"/>
                </a:moveTo>
                <a:lnTo>
                  <a:pt x="0" y="4826"/>
                </a:lnTo>
                <a:lnTo>
                  <a:pt x="102875" y="6460"/>
                </a:lnTo>
                <a:lnTo>
                  <a:pt x="825626" y="9779"/>
                </a:lnTo>
                <a:lnTo>
                  <a:pt x="3093076" y="7366"/>
                </a:lnTo>
                <a:lnTo>
                  <a:pt x="3302507" y="4826"/>
                </a:lnTo>
                <a:lnTo>
                  <a:pt x="1238377" y="4826"/>
                </a:lnTo>
                <a:lnTo>
                  <a:pt x="566651" y="1417"/>
                </a:lnTo>
                <a:close/>
              </a:path>
              <a:path w="3302634" h="10795">
                <a:moveTo>
                  <a:pt x="2476880" y="0"/>
                </a:moveTo>
                <a:lnTo>
                  <a:pt x="1238377" y="4826"/>
                </a:lnTo>
                <a:lnTo>
                  <a:pt x="3302507" y="4826"/>
                </a:lnTo>
                <a:lnTo>
                  <a:pt x="2476880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7768" y="1804416"/>
            <a:ext cx="3312160" cy="10795"/>
          </a:xfrm>
          <a:custGeom>
            <a:avLst/>
            <a:gdLst/>
            <a:ahLst/>
            <a:cxnLst/>
            <a:rect l="l" t="t" r="r" b="b"/>
            <a:pathLst>
              <a:path w="3312159" h="10794">
                <a:moveTo>
                  <a:pt x="3311652" y="7366"/>
                </a:moveTo>
                <a:lnTo>
                  <a:pt x="1654428" y="7366"/>
                </a:lnTo>
                <a:lnTo>
                  <a:pt x="2225109" y="10774"/>
                </a:lnTo>
                <a:lnTo>
                  <a:pt x="2898775" y="9779"/>
                </a:lnTo>
                <a:lnTo>
                  <a:pt x="3311652" y="7366"/>
                </a:lnTo>
                <a:close/>
              </a:path>
              <a:path w="3312159" h="10794">
                <a:moveTo>
                  <a:pt x="567997" y="1417"/>
                </a:moveTo>
                <a:lnTo>
                  <a:pt x="0" y="4825"/>
                </a:lnTo>
                <a:lnTo>
                  <a:pt x="0" y="7366"/>
                </a:lnTo>
                <a:lnTo>
                  <a:pt x="825880" y="9779"/>
                </a:lnTo>
                <a:lnTo>
                  <a:pt x="3311652" y="7366"/>
                </a:lnTo>
                <a:lnTo>
                  <a:pt x="3311652" y="4825"/>
                </a:lnTo>
                <a:lnTo>
                  <a:pt x="1241552" y="4825"/>
                </a:lnTo>
                <a:lnTo>
                  <a:pt x="1189593" y="4722"/>
                </a:lnTo>
                <a:lnTo>
                  <a:pt x="1137634" y="4448"/>
                </a:lnTo>
                <a:lnTo>
                  <a:pt x="1085675" y="4062"/>
                </a:lnTo>
                <a:lnTo>
                  <a:pt x="981757" y="3176"/>
                </a:lnTo>
                <a:lnTo>
                  <a:pt x="929798" y="2790"/>
                </a:lnTo>
                <a:lnTo>
                  <a:pt x="877839" y="2516"/>
                </a:lnTo>
                <a:lnTo>
                  <a:pt x="567997" y="1417"/>
                </a:lnTo>
                <a:close/>
              </a:path>
              <a:path w="3312159" h="10794">
                <a:moveTo>
                  <a:pt x="2483104" y="0"/>
                </a:moveTo>
                <a:lnTo>
                  <a:pt x="1241552" y="4825"/>
                </a:lnTo>
                <a:lnTo>
                  <a:pt x="3311652" y="4825"/>
                </a:lnTo>
                <a:lnTo>
                  <a:pt x="2794857" y="2035"/>
                </a:lnTo>
                <a:lnTo>
                  <a:pt x="2742898" y="1649"/>
                </a:lnTo>
                <a:lnTo>
                  <a:pt x="2587021" y="377"/>
                </a:lnTo>
                <a:lnTo>
                  <a:pt x="2535062" y="103"/>
                </a:lnTo>
                <a:lnTo>
                  <a:pt x="2483104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4428" y="2220467"/>
            <a:ext cx="12700" cy="2098675"/>
          </a:xfrm>
          <a:custGeom>
            <a:avLst/>
            <a:gdLst/>
            <a:ahLst/>
            <a:cxnLst/>
            <a:rect l="l" t="t" r="r" b="b"/>
            <a:pathLst>
              <a:path w="12700" h="2098675">
                <a:moveTo>
                  <a:pt x="6096" y="0"/>
                </a:moveTo>
                <a:lnTo>
                  <a:pt x="4584" y="52861"/>
                </a:lnTo>
                <a:lnTo>
                  <a:pt x="3511" y="105381"/>
                </a:lnTo>
                <a:lnTo>
                  <a:pt x="2584" y="157798"/>
                </a:lnTo>
                <a:lnTo>
                  <a:pt x="1511" y="210348"/>
                </a:lnTo>
                <a:lnTo>
                  <a:pt x="0" y="263271"/>
                </a:lnTo>
                <a:lnTo>
                  <a:pt x="82" y="681772"/>
                </a:lnTo>
                <a:lnTo>
                  <a:pt x="195" y="734509"/>
                </a:lnTo>
                <a:lnTo>
                  <a:pt x="380" y="787273"/>
                </a:lnTo>
                <a:lnTo>
                  <a:pt x="658" y="840036"/>
                </a:lnTo>
                <a:lnTo>
                  <a:pt x="1045" y="892773"/>
                </a:lnTo>
                <a:lnTo>
                  <a:pt x="1560" y="945455"/>
                </a:lnTo>
                <a:lnTo>
                  <a:pt x="2221" y="998054"/>
                </a:lnTo>
                <a:lnTo>
                  <a:pt x="3048" y="1050544"/>
                </a:lnTo>
                <a:lnTo>
                  <a:pt x="3048" y="1311275"/>
                </a:lnTo>
                <a:lnTo>
                  <a:pt x="2731" y="1364136"/>
                </a:lnTo>
                <a:lnTo>
                  <a:pt x="1975" y="1416656"/>
                </a:lnTo>
                <a:lnTo>
                  <a:pt x="1072" y="1469073"/>
                </a:lnTo>
                <a:lnTo>
                  <a:pt x="316" y="1521623"/>
                </a:lnTo>
                <a:lnTo>
                  <a:pt x="0" y="1574546"/>
                </a:lnTo>
                <a:lnTo>
                  <a:pt x="48" y="1679334"/>
                </a:lnTo>
                <a:lnTo>
                  <a:pt x="164" y="1731735"/>
                </a:lnTo>
                <a:lnTo>
                  <a:pt x="390" y="1784140"/>
                </a:lnTo>
                <a:lnTo>
                  <a:pt x="761" y="1836547"/>
                </a:lnTo>
                <a:lnTo>
                  <a:pt x="1316" y="1888953"/>
                </a:lnTo>
                <a:lnTo>
                  <a:pt x="2090" y="1941358"/>
                </a:lnTo>
                <a:lnTo>
                  <a:pt x="3121" y="1993759"/>
                </a:lnTo>
                <a:lnTo>
                  <a:pt x="4443" y="2046156"/>
                </a:lnTo>
                <a:lnTo>
                  <a:pt x="6096" y="2098548"/>
                </a:lnTo>
                <a:lnTo>
                  <a:pt x="7004" y="2046156"/>
                </a:lnTo>
                <a:lnTo>
                  <a:pt x="7876" y="1993759"/>
                </a:lnTo>
                <a:lnTo>
                  <a:pt x="8674" y="1941358"/>
                </a:lnTo>
                <a:lnTo>
                  <a:pt x="9363" y="1888953"/>
                </a:lnTo>
                <a:lnTo>
                  <a:pt x="9906" y="1836547"/>
                </a:lnTo>
                <a:lnTo>
                  <a:pt x="10265" y="1784140"/>
                </a:lnTo>
                <a:lnTo>
                  <a:pt x="10290" y="1679334"/>
                </a:lnTo>
                <a:lnTo>
                  <a:pt x="9881" y="1626937"/>
                </a:lnTo>
                <a:lnTo>
                  <a:pt x="9144" y="1574546"/>
                </a:lnTo>
                <a:lnTo>
                  <a:pt x="9119" y="1521623"/>
                </a:lnTo>
                <a:lnTo>
                  <a:pt x="8948" y="1469073"/>
                </a:lnTo>
                <a:lnTo>
                  <a:pt x="8485" y="1416656"/>
                </a:lnTo>
                <a:lnTo>
                  <a:pt x="7583" y="1364136"/>
                </a:lnTo>
                <a:lnTo>
                  <a:pt x="6096" y="1311275"/>
                </a:lnTo>
                <a:lnTo>
                  <a:pt x="6412" y="1259360"/>
                </a:lnTo>
                <a:lnTo>
                  <a:pt x="7168" y="1207098"/>
                </a:lnTo>
                <a:lnTo>
                  <a:pt x="8071" y="1154720"/>
                </a:lnTo>
                <a:lnTo>
                  <a:pt x="8827" y="1102458"/>
                </a:lnTo>
                <a:lnTo>
                  <a:pt x="9144" y="1050544"/>
                </a:lnTo>
                <a:lnTo>
                  <a:pt x="9229" y="998054"/>
                </a:lnTo>
                <a:lnTo>
                  <a:pt x="9460" y="945455"/>
                </a:lnTo>
                <a:lnTo>
                  <a:pt x="9802" y="892773"/>
                </a:lnTo>
                <a:lnTo>
                  <a:pt x="10216" y="840036"/>
                </a:lnTo>
                <a:lnTo>
                  <a:pt x="11119" y="734509"/>
                </a:lnTo>
                <a:lnTo>
                  <a:pt x="11533" y="681772"/>
                </a:lnTo>
                <a:lnTo>
                  <a:pt x="11875" y="629090"/>
                </a:lnTo>
                <a:lnTo>
                  <a:pt x="12106" y="576491"/>
                </a:lnTo>
                <a:lnTo>
                  <a:pt x="12167" y="472087"/>
                </a:lnTo>
                <a:lnTo>
                  <a:pt x="11996" y="419825"/>
                </a:lnTo>
                <a:lnTo>
                  <a:pt x="11533" y="367447"/>
                </a:lnTo>
                <a:lnTo>
                  <a:pt x="10631" y="315185"/>
                </a:lnTo>
                <a:lnTo>
                  <a:pt x="9144" y="263271"/>
                </a:lnTo>
                <a:lnTo>
                  <a:pt x="9119" y="210348"/>
                </a:lnTo>
                <a:lnTo>
                  <a:pt x="8948" y="157798"/>
                </a:lnTo>
                <a:lnTo>
                  <a:pt x="8485" y="105381"/>
                </a:lnTo>
                <a:lnTo>
                  <a:pt x="7583" y="52861"/>
                </a:lnTo>
                <a:lnTo>
                  <a:pt x="6096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81143" y="4418584"/>
            <a:ext cx="407564" cy="3530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72656" y="1734820"/>
            <a:ext cx="406908" cy="3683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06100" y="1784211"/>
            <a:ext cx="403859" cy="33872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53343" y="4411217"/>
            <a:ext cx="364871" cy="33908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87470" y="898905"/>
            <a:ext cx="39420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Problem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Statement:</a:t>
            </a: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92936" y="2034539"/>
            <a:ext cx="3614928" cy="239268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45095" y="2034539"/>
            <a:ext cx="3442715" cy="239268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144016" y="4966207"/>
            <a:ext cx="9316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Agriculture</a:t>
            </a:r>
            <a:r>
              <a:rPr sz="1800" spc="-2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 the science</a:t>
            </a:r>
            <a:r>
              <a:rPr sz="18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and art of cultivating</a:t>
            </a:r>
            <a:r>
              <a:rPr sz="1800" spc="-3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plants</a:t>
            </a:r>
            <a:r>
              <a:rPr sz="1800" spc="-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and livestock.</a:t>
            </a:r>
            <a:r>
              <a:rPr sz="18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While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 cultivating</a:t>
            </a:r>
            <a:r>
              <a:rPr sz="18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there</a:t>
            </a:r>
            <a:r>
              <a:rPr sz="1800" spc="-1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are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many </a:t>
            </a:r>
            <a:r>
              <a:rPr sz="1800" spc="-434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problems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in taking care of agriculture. In that one of the problem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is monitoring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the water level in the </a:t>
            </a:r>
            <a:r>
              <a:rPr sz="1800" spc="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field</a:t>
            </a:r>
            <a:r>
              <a:rPr sz="1800" spc="-2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to</a:t>
            </a:r>
            <a:r>
              <a:rPr sz="1800" spc="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put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41729"/>
                </a:solidFill>
                <a:latin typeface="Times New Roman"/>
                <a:cs typeface="Times New Roman"/>
              </a:rPr>
              <a:t>off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 the</a:t>
            </a:r>
            <a:r>
              <a:rPr sz="1800" spc="-2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motor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while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 watering.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327" y="1503934"/>
            <a:ext cx="16751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D0D0D"/>
                </a:solidFill>
                <a:latin typeface="Segoe Print"/>
                <a:cs typeface="Segoe Print"/>
              </a:rPr>
              <a:t>Now I have to </a:t>
            </a:r>
            <a:r>
              <a:rPr sz="1200" spc="-5" dirty="0">
                <a:solidFill>
                  <a:srgbClr val="0D0D0D"/>
                </a:solidFill>
                <a:latin typeface="Segoe Print"/>
                <a:cs typeface="Segoe Print"/>
              </a:rPr>
              <a:t>stay </a:t>
            </a:r>
            <a:r>
              <a:rPr sz="1200" dirty="0">
                <a:solidFill>
                  <a:srgbClr val="0D0D0D"/>
                </a:solidFill>
                <a:latin typeface="Segoe Print"/>
                <a:cs typeface="Segoe Print"/>
              </a:rPr>
              <a:t> here</a:t>
            </a:r>
            <a:r>
              <a:rPr sz="1200" spc="-40" dirty="0">
                <a:solidFill>
                  <a:srgbClr val="0D0D0D"/>
                </a:solidFill>
                <a:latin typeface="Segoe Print"/>
                <a:cs typeface="Segoe Print"/>
              </a:rPr>
              <a:t> </a:t>
            </a:r>
            <a:r>
              <a:rPr sz="1200" dirty="0">
                <a:solidFill>
                  <a:srgbClr val="0D0D0D"/>
                </a:solidFill>
                <a:latin typeface="Segoe Print"/>
                <a:cs typeface="Segoe Print"/>
              </a:rPr>
              <a:t>for</a:t>
            </a:r>
            <a:r>
              <a:rPr sz="1200" spc="-20" dirty="0">
                <a:solidFill>
                  <a:srgbClr val="0D0D0D"/>
                </a:solidFill>
                <a:latin typeface="Segoe Print"/>
                <a:cs typeface="Segoe Print"/>
              </a:rPr>
              <a:t> </a:t>
            </a:r>
            <a:r>
              <a:rPr sz="1200" dirty="0">
                <a:solidFill>
                  <a:srgbClr val="0D0D0D"/>
                </a:solidFill>
                <a:latin typeface="Segoe Print"/>
                <a:cs typeface="Segoe Print"/>
              </a:rPr>
              <a:t>3</a:t>
            </a:r>
            <a:r>
              <a:rPr sz="1200" spc="-35" dirty="0">
                <a:solidFill>
                  <a:srgbClr val="0D0D0D"/>
                </a:solidFill>
                <a:latin typeface="Segoe Print"/>
                <a:cs typeface="Segoe Prin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Segoe Print"/>
                <a:cs typeface="Segoe Print"/>
              </a:rPr>
              <a:t>hrs…I</a:t>
            </a:r>
            <a:r>
              <a:rPr sz="1200" spc="-35" dirty="0">
                <a:solidFill>
                  <a:srgbClr val="0D0D0D"/>
                </a:solidFill>
                <a:latin typeface="Segoe Print"/>
                <a:cs typeface="Segoe Print"/>
              </a:rPr>
              <a:t> </a:t>
            </a:r>
            <a:r>
              <a:rPr sz="1200" dirty="0">
                <a:solidFill>
                  <a:srgbClr val="0D0D0D"/>
                </a:solidFill>
                <a:latin typeface="Segoe Print"/>
                <a:cs typeface="Segoe Print"/>
              </a:rPr>
              <a:t>have </a:t>
            </a:r>
            <a:r>
              <a:rPr sz="1200" spc="-465" dirty="0">
                <a:solidFill>
                  <a:srgbClr val="0D0D0D"/>
                </a:solidFill>
                <a:latin typeface="Segoe Print"/>
                <a:cs typeface="Segoe Print"/>
              </a:rPr>
              <a:t> </a:t>
            </a:r>
            <a:r>
              <a:rPr sz="1200" dirty="0">
                <a:solidFill>
                  <a:srgbClr val="0D0D0D"/>
                </a:solidFill>
                <a:latin typeface="Segoe Print"/>
                <a:cs typeface="Segoe Print"/>
              </a:rPr>
              <a:t>lot of </a:t>
            </a:r>
            <a:r>
              <a:rPr sz="1200" spc="-5" dirty="0">
                <a:solidFill>
                  <a:srgbClr val="0D0D0D"/>
                </a:solidFill>
                <a:latin typeface="Segoe Print"/>
                <a:cs typeface="Segoe Print"/>
              </a:rPr>
              <a:t>work </a:t>
            </a:r>
            <a:r>
              <a:rPr sz="1200" dirty="0">
                <a:solidFill>
                  <a:srgbClr val="0D0D0D"/>
                </a:solidFill>
                <a:latin typeface="Segoe Print"/>
                <a:cs typeface="Segoe Print"/>
              </a:rPr>
              <a:t>to </a:t>
            </a:r>
            <a:r>
              <a:rPr sz="1200" spc="-5" dirty="0">
                <a:solidFill>
                  <a:srgbClr val="0D0D0D"/>
                </a:solidFill>
                <a:latin typeface="Segoe Print"/>
                <a:cs typeface="Segoe Print"/>
              </a:rPr>
              <a:t>do </a:t>
            </a:r>
            <a:r>
              <a:rPr sz="1200" dirty="0">
                <a:solidFill>
                  <a:srgbClr val="0D0D0D"/>
                </a:solidFill>
                <a:latin typeface="Segoe Print"/>
                <a:cs typeface="Segoe Print"/>
              </a:rPr>
              <a:t>at </a:t>
            </a:r>
            <a:r>
              <a:rPr sz="1200" spc="5" dirty="0">
                <a:solidFill>
                  <a:srgbClr val="0D0D0D"/>
                </a:solidFill>
                <a:latin typeface="Segoe Print"/>
                <a:cs typeface="Segoe Print"/>
              </a:rPr>
              <a:t> </a:t>
            </a:r>
            <a:r>
              <a:rPr sz="1200" dirty="0">
                <a:solidFill>
                  <a:srgbClr val="0D0D0D"/>
                </a:solidFill>
                <a:latin typeface="Segoe Print"/>
                <a:cs typeface="Segoe Print"/>
              </a:rPr>
              <a:t>home</a:t>
            </a:r>
            <a:r>
              <a:rPr sz="1200" spc="-25" dirty="0">
                <a:solidFill>
                  <a:srgbClr val="0D0D0D"/>
                </a:solidFill>
                <a:latin typeface="Segoe Print"/>
                <a:cs typeface="Segoe Prin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Segoe Print"/>
                <a:cs typeface="Segoe Print"/>
              </a:rPr>
              <a:t>and</a:t>
            </a:r>
            <a:r>
              <a:rPr sz="1200" spc="-35" dirty="0">
                <a:solidFill>
                  <a:srgbClr val="0D0D0D"/>
                </a:solidFill>
                <a:latin typeface="Segoe Print"/>
                <a:cs typeface="Segoe Print"/>
              </a:rPr>
              <a:t> </a:t>
            </a:r>
            <a:r>
              <a:rPr sz="1200" spc="-5" dirty="0">
                <a:solidFill>
                  <a:srgbClr val="0D0D0D"/>
                </a:solidFill>
                <a:latin typeface="Segoe Print"/>
                <a:cs typeface="Segoe Print"/>
              </a:rPr>
              <a:t>outside..</a:t>
            </a:r>
            <a:endParaRPr sz="1200">
              <a:latin typeface="Segoe Print"/>
              <a:cs typeface="Segoe Prin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8571" y="352043"/>
            <a:ext cx="5113020" cy="4411980"/>
            <a:chOff x="5338571" y="352043"/>
            <a:chExt cx="5113020" cy="4411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671" y="521207"/>
              <a:ext cx="2993135" cy="2304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57621" y="502157"/>
              <a:ext cx="3031490" cy="2342515"/>
            </a:xfrm>
            <a:custGeom>
              <a:avLst/>
              <a:gdLst/>
              <a:ahLst/>
              <a:cxnLst/>
              <a:rect l="l" t="t" r="r" b="b"/>
              <a:pathLst>
                <a:path w="3031490" h="2342515">
                  <a:moveTo>
                    <a:pt x="0" y="2342388"/>
                  </a:moveTo>
                  <a:lnTo>
                    <a:pt x="3031235" y="2342388"/>
                  </a:lnTo>
                  <a:lnTo>
                    <a:pt x="3031235" y="0"/>
                  </a:lnTo>
                  <a:lnTo>
                    <a:pt x="0" y="0"/>
                  </a:lnTo>
                  <a:lnTo>
                    <a:pt x="0" y="23423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7575" y="352043"/>
              <a:ext cx="2340864" cy="14706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1711" y="583461"/>
              <a:ext cx="1067028" cy="7476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1255" y="2316479"/>
              <a:ext cx="3450336" cy="24475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9818" y="2966973"/>
              <a:ext cx="1629917" cy="7030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7951" y="901953"/>
            <a:ext cx="205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Objective: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16" y="1836546"/>
            <a:ext cx="10374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Putting </a:t>
            </a:r>
            <a:r>
              <a:rPr sz="1800" spc="-15" dirty="0">
                <a:solidFill>
                  <a:srgbClr val="041729"/>
                </a:solidFill>
                <a:latin typeface="Times New Roman"/>
                <a:cs typeface="Times New Roman"/>
              </a:rPr>
              <a:t>off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the motor using timer is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one of the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easiest </a:t>
            </a:r>
            <a:r>
              <a:rPr sz="1800" spc="-10" dirty="0">
                <a:solidFill>
                  <a:srgbClr val="041729"/>
                </a:solidFill>
                <a:latin typeface="Times New Roman"/>
                <a:cs typeface="Times New Roman"/>
              </a:rPr>
              <a:t>way</a:t>
            </a:r>
            <a:r>
              <a:rPr sz="1800" spc="43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that can be used in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agriculture. Returning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to the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field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 to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switch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motor consumes time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and utilizes </a:t>
            </a:r>
            <a:r>
              <a:rPr sz="1800" spc="-10" dirty="0">
                <a:solidFill>
                  <a:srgbClr val="041729"/>
                </a:solidFill>
                <a:latin typeface="Times New Roman"/>
                <a:cs typeface="Times New Roman"/>
              </a:rPr>
              <a:t>energy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human. </a:t>
            </a:r>
            <a:r>
              <a:rPr sz="1800" spc="-60" dirty="0">
                <a:solidFill>
                  <a:srgbClr val="041729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reduce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the work of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human, this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project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help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 to</a:t>
            </a:r>
            <a:r>
              <a:rPr sz="1800" spc="-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farmers</a:t>
            </a:r>
            <a:r>
              <a:rPr sz="1800" spc="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switching motor</a:t>
            </a:r>
            <a:r>
              <a:rPr sz="1800" spc="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effectively</a:t>
            </a:r>
            <a:r>
              <a:rPr sz="1800" spc="-2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based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on</a:t>
            </a:r>
            <a:r>
              <a:rPr sz="1800" spc="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41729"/>
                </a:solidFill>
                <a:latin typeface="Times New Roman"/>
                <a:cs typeface="Times New Roman"/>
              </a:rPr>
              <a:t>fixed</a:t>
            </a:r>
            <a:r>
              <a:rPr sz="1800" spc="-5" dirty="0">
                <a:solidFill>
                  <a:srgbClr val="041729"/>
                </a:solidFill>
                <a:latin typeface="Times New Roman"/>
                <a:cs typeface="Times New Roman"/>
              </a:rPr>
              <a:t> timings.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9944" y="3244595"/>
            <a:ext cx="4954905" cy="1518285"/>
            <a:chOff x="2599944" y="3244595"/>
            <a:chExt cx="4954905" cy="15182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9944" y="3244595"/>
              <a:ext cx="4954524" cy="15179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3460" y="3669791"/>
              <a:ext cx="815339" cy="8138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47364" y="5171058"/>
            <a:ext cx="354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D290A"/>
                </a:solidFill>
                <a:latin typeface="Times New Roman"/>
                <a:cs typeface="Times New Roman"/>
              </a:rPr>
              <a:t>fig</a:t>
            </a:r>
            <a:r>
              <a:rPr sz="1800" dirty="0">
                <a:solidFill>
                  <a:srgbClr val="4D290A"/>
                </a:solidFill>
                <a:latin typeface="Times New Roman"/>
                <a:cs typeface="Times New Roman"/>
              </a:rPr>
              <a:t>:</a:t>
            </a:r>
            <a:r>
              <a:rPr sz="1800" spc="-40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4D290A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4D290A"/>
                </a:solidFill>
                <a:latin typeface="Times New Roman"/>
                <a:cs typeface="Times New Roman"/>
              </a:rPr>
              <a:t>imer</a:t>
            </a:r>
            <a:r>
              <a:rPr sz="1800" spc="-5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D290A"/>
                </a:solidFill>
                <a:latin typeface="Times New Roman"/>
                <a:cs typeface="Times New Roman"/>
              </a:rPr>
              <a:t>b</a:t>
            </a:r>
            <a:r>
              <a:rPr sz="1800" spc="5" dirty="0">
                <a:solidFill>
                  <a:srgbClr val="4D290A"/>
                </a:solidFill>
                <a:latin typeface="Times New Roman"/>
                <a:cs typeface="Times New Roman"/>
              </a:rPr>
              <a:t>a</a:t>
            </a:r>
            <a:r>
              <a:rPr sz="1800" spc="-5" dirty="0">
                <a:solidFill>
                  <a:srgbClr val="4D290A"/>
                </a:solidFill>
                <a:latin typeface="Times New Roman"/>
                <a:cs typeface="Times New Roman"/>
              </a:rPr>
              <a:t>se</a:t>
            </a:r>
            <a:r>
              <a:rPr sz="1800" dirty="0">
                <a:solidFill>
                  <a:srgbClr val="4D290A"/>
                </a:solidFill>
                <a:latin typeface="Times New Roman"/>
                <a:cs typeface="Times New Roman"/>
              </a:rPr>
              <a:t>d</a:t>
            </a:r>
            <a:r>
              <a:rPr sz="1800" spc="-100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D290A"/>
                </a:solidFill>
                <a:latin typeface="Times New Roman"/>
                <a:cs typeface="Times New Roman"/>
              </a:rPr>
              <a:t>Aut</a:t>
            </a:r>
            <a:r>
              <a:rPr sz="1800" spc="5" dirty="0">
                <a:solidFill>
                  <a:srgbClr val="4D290A"/>
                </a:solidFill>
                <a:latin typeface="Times New Roman"/>
                <a:cs typeface="Times New Roman"/>
              </a:rPr>
              <a:t>o</a:t>
            </a:r>
            <a:r>
              <a:rPr sz="1800" spc="-10" dirty="0">
                <a:solidFill>
                  <a:srgbClr val="4D290A"/>
                </a:solidFill>
                <a:latin typeface="Times New Roman"/>
                <a:cs typeface="Times New Roman"/>
              </a:rPr>
              <a:t>m</a:t>
            </a:r>
            <a:r>
              <a:rPr sz="1800" spc="5" dirty="0">
                <a:solidFill>
                  <a:srgbClr val="4D290A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4D290A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4D290A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4D290A"/>
                </a:solidFill>
                <a:latin typeface="Times New Roman"/>
                <a:cs typeface="Times New Roman"/>
              </a:rPr>
              <a:t>c </a:t>
            </a:r>
            <a:r>
              <a:rPr sz="1800" spc="-5" dirty="0">
                <a:solidFill>
                  <a:srgbClr val="4D290A"/>
                </a:solidFill>
                <a:latin typeface="Times New Roman"/>
                <a:cs typeface="Times New Roman"/>
              </a:rPr>
              <a:t>swit</a:t>
            </a:r>
            <a:r>
              <a:rPr sz="1800" dirty="0">
                <a:solidFill>
                  <a:srgbClr val="4D290A"/>
                </a:solidFill>
                <a:latin typeface="Times New Roman"/>
                <a:cs typeface="Times New Roman"/>
              </a:rPr>
              <a:t>ching.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251" y="901953"/>
            <a:ext cx="2743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Methodology: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222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251585" algn="l"/>
                <a:tab pos="1252220" algn="l"/>
              </a:tabLst>
            </a:pPr>
            <a:r>
              <a:rPr spc="-20" dirty="0"/>
              <a:t>Timer</a:t>
            </a:r>
            <a:r>
              <a:rPr dirty="0"/>
              <a:t> based</a:t>
            </a:r>
            <a:r>
              <a:rPr spc="-10" dirty="0"/>
              <a:t> </a:t>
            </a:r>
            <a:r>
              <a:rPr dirty="0"/>
              <a:t>switching</a:t>
            </a:r>
            <a:r>
              <a:rPr spc="-35" dirty="0"/>
              <a:t> </a:t>
            </a:r>
            <a:r>
              <a:rPr spc="-5" dirty="0"/>
              <a:t>method</a:t>
            </a:r>
            <a:r>
              <a:rPr spc="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going</a:t>
            </a:r>
            <a:r>
              <a:rPr spc="-2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be</a:t>
            </a:r>
            <a:r>
              <a:rPr spc="-5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switch</a:t>
            </a:r>
            <a:r>
              <a:rPr spc="-5" dirty="0"/>
              <a:t> </a:t>
            </a:r>
            <a:r>
              <a:rPr dirty="0"/>
              <a:t>OFF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motor</a:t>
            </a:r>
            <a:r>
              <a:rPr dirty="0"/>
              <a:t> at</a:t>
            </a:r>
            <a:r>
              <a:rPr spc="-15" dirty="0"/>
              <a:t> </a:t>
            </a:r>
            <a:r>
              <a:rPr dirty="0"/>
              <a:t>agriculture.</a:t>
            </a:r>
          </a:p>
          <a:p>
            <a:pPr marL="896619">
              <a:lnSpc>
                <a:spcPct val="100000"/>
              </a:lnSpc>
              <a:spcBef>
                <a:spcPts val="45"/>
              </a:spcBef>
              <a:buClr>
                <a:srgbClr val="041729"/>
              </a:buClr>
              <a:buFont typeface="Arial MT"/>
              <a:buChar char="•"/>
            </a:pPr>
            <a:endParaRPr sz="2050"/>
          </a:p>
          <a:p>
            <a:pPr marL="1252220" marR="860425" indent="-342900">
              <a:lnSpc>
                <a:spcPct val="100000"/>
              </a:lnSpc>
              <a:buFont typeface="Arial MT"/>
              <a:buChar char="•"/>
              <a:tabLst>
                <a:tab pos="1251585" algn="l"/>
                <a:tab pos="1252220" algn="l"/>
              </a:tabLst>
            </a:pPr>
            <a:r>
              <a:rPr dirty="0"/>
              <a:t>A</a:t>
            </a:r>
            <a:r>
              <a:rPr spc="-114" dirty="0"/>
              <a:t> </a:t>
            </a:r>
            <a:r>
              <a:rPr spc="-10" dirty="0"/>
              <a:t>time</a:t>
            </a:r>
            <a:r>
              <a:rPr spc="15" dirty="0"/>
              <a:t> </a:t>
            </a:r>
            <a:r>
              <a:rPr dirty="0"/>
              <a:t>switch</a:t>
            </a:r>
            <a:r>
              <a:rPr spc="-15" dirty="0"/>
              <a:t> </a:t>
            </a:r>
            <a:r>
              <a:rPr dirty="0"/>
              <a:t>(also</a:t>
            </a:r>
            <a:r>
              <a:rPr spc="-25" dirty="0"/>
              <a:t> </a:t>
            </a:r>
            <a:r>
              <a:rPr spc="-5" dirty="0"/>
              <a:t>called</a:t>
            </a:r>
            <a:r>
              <a:rPr spc="5" dirty="0"/>
              <a:t> </a:t>
            </a:r>
            <a:r>
              <a:rPr dirty="0"/>
              <a:t>a </a:t>
            </a:r>
            <a:r>
              <a:rPr spc="-10" dirty="0"/>
              <a:t>timer</a:t>
            </a:r>
            <a:r>
              <a:rPr dirty="0"/>
              <a:t> switch,</a:t>
            </a:r>
            <a:r>
              <a:rPr spc="-1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spc="-5" dirty="0"/>
              <a:t>simply</a:t>
            </a:r>
            <a:r>
              <a:rPr spc="10" dirty="0"/>
              <a:t> </a:t>
            </a:r>
            <a:r>
              <a:rPr spc="-5" dirty="0"/>
              <a:t>timer)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>
                <a:solidFill>
                  <a:srgbClr val="6CC024"/>
                </a:solidFill>
              </a:rPr>
              <a:t> </a:t>
            </a:r>
            <a:r>
              <a:rPr u="sng" spc="-10" dirty="0">
                <a:solidFill>
                  <a:srgbClr val="6CC024"/>
                </a:solidFill>
                <a:uFill>
                  <a:solidFill>
                    <a:srgbClr val="6CC024"/>
                  </a:solidFill>
                </a:uFill>
              </a:rPr>
              <a:t>timer</a:t>
            </a:r>
            <a:r>
              <a:rPr spc="5" dirty="0">
                <a:solidFill>
                  <a:srgbClr val="6CC024"/>
                </a:solidFill>
              </a:rPr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dirty="0"/>
              <a:t>operates </a:t>
            </a:r>
            <a:r>
              <a:rPr spc="-484" dirty="0"/>
              <a:t> </a:t>
            </a:r>
            <a:r>
              <a:rPr spc="-5" dirty="0"/>
              <a:t>an</a:t>
            </a:r>
            <a:r>
              <a:rPr spc="-10" dirty="0">
                <a:solidFill>
                  <a:srgbClr val="6CC024"/>
                </a:solidFill>
              </a:rPr>
              <a:t> </a:t>
            </a:r>
            <a:r>
              <a:rPr u="sng" spc="-5" dirty="0">
                <a:solidFill>
                  <a:srgbClr val="6CC024"/>
                </a:solidFill>
                <a:uFill>
                  <a:solidFill>
                    <a:srgbClr val="6CC024"/>
                  </a:solidFill>
                </a:uFill>
              </a:rPr>
              <a:t>electric</a:t>
            </a:r>
            <a:r>
              <a:rPr spc="-25" dirty="0">
                <a:solidFill>
                  <a:srgbClr val="6CC024"/>
                </a:solidFill>
              </a:rPr>
              <a:t> </a:t>
            </a:r>
            <a:r>
              <a:rPr u="sng" dirty="0">
                <a:solidFill>
                  <a:srgbClr val="6CC024"/>
                </a:solidFill>
                <a:uFill>
                  <a:solidFill>
                    <a:srgbClr val="6CC024"/>
                  </a:solidFill>
                </a:uFill>
              </a:rPr>
              <a:t>switch</a:t>
            </a:r>
            <a:r>
              <a:rPr spc="-15" dirty="0">
                <a:solidFill>
                  <a:srgbClr val="6CC024"/>
                </a:solidFill>
              </a:rPr>
              <a:t> </a:t>
            </a:r>
            <a:r>
              <a:rPr dirty="0"/>
              <a:t>controlled</a:t>
            </a:r>
            <a:r>
              <a:rPr spc="-40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timing</a:t>
            </a:r>
            <a:r>
              <a:rPr dirty="0">
                <a:solidFill>
                  <a:srgbClr val="6CC024"/>
                </a:solidFill>
              </a:rPr>
              <a:t> </a:t>
            </a:r>
            <a:r>
              <a:rPr u="sng" spc="-5" dirty="0">
                <a:solidFill>
                  <a:srgbClr val="6CC024"/>
                </a:solidFill>
                <a:uFill>
                  <a:solidFill>
                    <a:srgbClr val="6CC024"/>
                  </a:solidFill>
                </a:uFill>
              </a:rPr>
              <a:t>mechanism</a:t>
            </a:r>
            <a:r>
              <a:rPr u="sng" spc="-5" dirty="0">
                <a:uFill>
                  <a:solidFill>
                    <a:srgbClr val="6CC024"/>
                  </a:solidFill>
                </a:uFill>
              </a:rPr>
              <a:t>.</a:t>
            </a:r>
          </a:p>
          <a:p>
            <a:pPr marL="896619">
              <a:lnSpc>
                <a:spcPct val="100000"/>
              </a:lnSpc>
              <a:spcBef>
                <a:spcPts val="45"/>
              </a:spcBef>
              <a:buClr>
                <a:srgbClr val="041729"/>
              </a:buClr>
              <a:buFont typeface="Arial MT"/>
              <a:buChar char="•"/>
            </a:pPr>
            <a:endParaRPr sz="2050"/>
          </a:p>
          <a:p>
            <a:pPr marL="1252220" indent="-342900">
              <a:lnSpc>
                <a:spcPct val="100000"/>
              </a:lnSpc>
              <a:buFont typeface="Arial MT"/>
              <a:buChar char="•"/>
              <a:tabLst>
                <a:tab pos="1251585" algn="l"/>
                <a:tab pos="1252220" algn="l"/>
              </a:tabLst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technology</a:t>
            </a:r>
            <a:r>
              <a:rPr spc="-3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analogous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switching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motor</a:t>
            </a:r>
            <a:r>
              <a:rPr spc="5" dirty="0"/>
              <a:t> </a:t>
            </a:r>
            <a:r>
              <a:rPr dirty="0"/>
              <a:t>used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watering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5" dirty="0"/>
              <a:t> field.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3144" y="1720595"/>
            <a:ext cx="2161540" cy="8255"/>
          </a:xfrm>
          <a:custGeom>
            <a:avLst/>
            <a:gdLst/>
            <a:ahLst/>
            <a:cxnLst/>
            <a:rect l="l" t="t" r="r" b="b"/>
            <a:pathLst>
              <a:path w="2161540" h="8255">
                <a:moveTo>
                  <a:pt x="1080516" y="7365"/>
                </a:moveTo>
                <a:lnTo>
                  <a:pt x="540257" y="7365"/>
                </a:lnTo>
                <a:lnTo>
                  <a:pt x="735905" y="8151"/>
                </a:lnTo>
                <a:lnTo>
                  <a:pt x="1080516" y="7365"/>
                </a:lnTo>
                <a:close/>
              </a:path>
              <a:path w="2161540" h="8255">
                <a:moveTo>
                  <a:pt x="540257" y="0"/>
                </a:moveTo>
                <a:lnTo>
                  <a:pt x="0" y="3682"/>
                </a:lnTo>
                <a:lnTo>
                  <a:pt x="0" y="5461"/>
                </a:lnTo>
                <a:lnTo>
                  <a:pt x="431814" y="8134"/>
                </a:lnTo>
                <a:lnTo>
                  <a:pt x="486209" y="8048"/>
                </a:lnTo>
                <a:lnTo>
                  <a:pt x="540257" y="7365"/>
                </a:lnTo>
                <a:lnTo>
                  <a:pt x="1080516" y="7365"/>
                </a:lnTo>
                <a:lnTo>
                  <a:pt x="2161032" y="5461"/>
                </a:lnTo>
                <a:lnTo>
                  <a:pt x="2161032" y="3682"/>
                </a:lnTo>
                <a:lnTo>
                  <a:pt x="1349375" y="3682"/>
                </a:lnTo>
                <a:lnTo>
                  <a:pt x="1134299" y="2707"/>
                </a:lnTo>
                <a:lnTo>
                  <a:pt x="1080516" y="1777"/>
                </a:lnTo>
                <a:lnTo>
                  <a:pt x="540257" y="0"/>
                </a:lnTo>
                <a:close/>
              </a:path>
              <a:path w="2161540" h="8255">
                <a:moveTo>
                  <a:pt x="2161032" y="5461"/>
                </a:moveTo>
                <a:lnTo>
                  <a:pt x="1349375" y="5461"/>
                </a:lnTo>
                <a:lnTo>
                  <a:pt x="1620774" y="7365"/>
                </a:lnTo>
                <a:lnTo>
                  <a:pt x="2161032" y="5461"/>
                </a:lnTo>
                <a:close/>
              </a:path>
              <a:path w="2161540" h="8255">
                <a:moveTo>
                  <a:pt x="1767464" y="1047"/>
                </a:moveTo>
                <a:lnTo>
                  <a:pt x="1349375" y="3682"/>
                </a:lnTo>
                <a:lnTo>
                  <a:pt x="2161032" y="3682"/>
                </a:lnTo>
                <a:lnTo>
                  <a:pt x="1767464" y="1047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3108" y="2055876"/>
            <a:ext cx="10795" cy="2365375"/>
          </a:xfrm>
          <a:custGeom>
            <a:avLst/>
            <a:gdLst/>
            <a:ahLst/>
            <a:cxnLst/>
            <a:rect l="l" t="t" r="r" b="b"/>
            <a:pathLst>
              <a:path w="10794" h="2365375">
                <a:moveTo>
                  <a:pt x="5870" y="0"/>
                </a:moveTo>
                <a:lnTo>
                  <a:pt x="4749" y="49118"/>
                </a:lnTo>
                <a:lnTo>
                  <a:pt x="3815" y="98243"/>
                </a:lnTo>
                <a:lnTo>
                  <a:pt x="3050" y="147381"/>
                </a:lnTo>
                <a:lnTo>
                  <a:pt x="2438" y="196539"/>
                </a:lnTo>
                <a:lnTo>
                  <a:pt x="1961" y="245724"/>
                </a:lnTo>
                <a:lnTo>
                  <a:pt x="1603" y="294941"/>
                </a:lnTo>
                <a:lnTo>
                  <a:pt x="1346" y="344198"/>
                </a:lnTo>
                <a:lnTo>
                  <a:pt x="1174" y="393502"/>
                </a:lnTo>
                <a:lnTo>
                  <a:pt x="1069" y="442858"/>
                </a:lnTo>
                <a:lnTo>
                  <a:pt x="993" y="591312"/>
                </a:lnTo>
                <a:lnTo>
                  <a:pt x="1174" y="640102"/>
                </a:lnTo>
                <a:lnTo>
                  <a:pt x="1625" y="689158"/>
                </a:lnTo>
                <a:lnTo>
                  <a:pt x="2799" y="787851"/>
                </a:lnTo>
                <a:lnTo>
                  <a:pt x="3251" y="837383"/>
                </a:lnTo>
                <a:lnTo>
                  <a:pt x="3431" y="886968"/>
                </a:lnTo>
                <a:lnTo>
                  <a:pt x="3431" y="1182624"/>
                </a:lnTo>
                <a:lnTo>
                  <a:pt x="2235" y="1280867"/>
                </a:lnTo>
                <a:lnTo>
                  <a:pt x="1679" y="1330005"/>
                </a:lnTo>
                <a:lnTo>
                  <a:pt x="1174" y="1379163"/>
                </a:lnTo>
                <a:lnTo>
                  <a:pt x="736" y="1428348"/>
                </a:lnTo>
                <a:lnTo>
                  <a:pt x="383" y="1477565"/>
                </a:lnTo>
                <a:lnTo>
                  <a:pt x="132" y="1526822"/>
                </a:lnTo>
                <a:lnTo>
                  <a:pt x="0" y="1576126"/>
                </a:lnTo>
                <a:lnTo>
                  <a:pt x="2" y="1625482"/>
                </a:lnTo>
                <a:lnTo>
                  <a:pt x="158" y="1674898"/>
                </a:lnTo>
                <a:lnTo>
                  <a:pt x="482" y="1724381"/>
                </a:lnTo>
                <a:lnTo>
                  <a:pt x="993" y="1773936"/>
                </a:lnTo>
                <a:lnTo>
                  <a:pt x="993" y="2069592"/>
                </a:lnTo>
                <a:lnTo>
                  <a:pt x="2031" y="2118382"/>
                </a:lnTo>
                <a:lnTo>
                  <a:pt x="2799" y="2167438"/>
                </a:lnTo>
                <a:lnTo>
                  <a:pt x="4063" y="2266131"/>
                </a:lnTo>
                <a:lnTo>
                  <a:pt x="4831" y="2315663"/>
                </a:lnTo>
                <a:lnTo>
                  <a:pt x="5870" y="2365248"/>
                </a:lnTo>
                <a:lnTo>
                  <a:pt x="6897" y="2315663"/>
                </a:lnTo>
                <a:lnTo>
                  <a:pt x="7586" y="2266131"/>
                </a:lnTo>
                <a:lnTo>
                  <a:pt x="8003" y="2216705"/>
                </a:lnTo>
                <a:lnTo>
                  <a:pt x="8218" y="2167438"/>
                </a:lnTo>
                <a:lnTo>
                  <a:pt x="8308" y="2069592"/>
                </a:lnTo>
                <a:lnTo>
                  <a:pt x="8489" y="2020007"/>
                </a:lnTo>
                <a:lnTo>
                  <a:pt x="8940" y="1970475"/>
                </a:lnTo>
                <a:lnTo>
                  <a:pt x="10114" y="1871782"/>
                </a:lnTo>
                <a:lnTo>
                  <a:pt x="10566" y="1822726"/>
                </a:lnTo>
                <a:lnTo>
                  <a:pt x="10747" y="1773936"/>
                </a:lnTo>
                <a:lnTo>
                  <a:pt x="10699" y="1724381"/>
                </a:lnTo>
                <a:lnTo>
                  <a:pt x="10566" y="1674898"/>
                </a:lnTo>
                <a:lnTo>
                  <a:pt x="10366" y="1625482"/>
                </a:lnTo>
                <a:lnTo>
                  <a:pt x="10114" y="1576126"/>
                </a:lnTo>
                <a:lnTo>
                  <a:pt x="8940" y="1379163"/>
                </a:lnTo>
                <a:lnTo>
                  <a:pt x="8689" y="1330005"/>
                </a:lnTo>
                <a:lnTo>
                  <a:pt x="8489" y="1280867"/>
                </a:lnTo>
                <a:lnTo>
                  <a:pt x="8356" y="1231742"/>
                </a:lnTo>
                <a:lnTo>
                  <a:pt x="8308" y="1182624"/>
                </a:lnTo>
                <a:lnTo>
                  <a:pt x="8128" y="1133039"/>
                </a:lnTo>
                <a:lnTo>
                  <a:pt x="7676" y="1083507"/>
                </a:lnTo>
                <a:lnTo>
                  <a:pt x="6502" y="984814"/>
                </a:lnTo>
                <a:lnTo>
                  <a:pt x="6050" y="935758"/>
                </a:lnTo>
                <a:lnTo>
                  <a:pt x="5870" y="886968"/>
                </a:lnTo>
                <a:lnTo>
                  <a:pt x="6050" y="837383"/>
                </a:lnTo>
                <a:lnTo>
                  <a:pt x="6502" y="787851"/>
                </a:lnTo>
                <a:lnTo>
                  <a:pt x="7676" y="689158"/>
                </a:lnTo>
                <a:lnTo>
                  <a:pt x="8128" y="640102"/>
                </a:lnTo>
                <a:lnTo>
                  <a:pt x="8308" y="591312"/>
                </a:lnTo>
                <a:lnTo>
                  <a:pt x="8819" y="541757"/>
                </a:lnTo>
                <a:lnTo>
                  <a:pt x="9143" y="492274"/>
                </a:lnTo>
                <a:lnTo>
                  <a:pt x="9299" y="442858"/>
                </a:lnTo>
                <a:lnTo>
                  <a:pt x="9302" y="393502"/>
                </a:lnTo>
                <a:lnTo>
                  <a:pt x="9169" y="344198"/>
                </a:lnTo>
                <a:lnTo>
                  <a:pt x="8918" y="294941"/>
                </a:lnTo>
                <a:lnTo>
                  <a:pt x="8565" y="245724"/>
                </a:lnTo>
                <a:lnTo>
                  <a:pt x="8128" y="196539"/>
                </a:lnTo>
                <a:lnTo>
                  <a:pt x="7622" y="147381"/>
                </a:lnTo>
                <a:lnTo>
                  <a:pt x="7066" y="98243"/>
                </a:lnTo>
                <a:lnTo>
                  <a:pt x="5870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8985" y="2037588"/>
            <a:ext cx="10795" cy="2371725"/>
          </a:xfrm>
          <a:custGeom>
            <a:avLst/>
            <a:gdLst/>
            <a:ahLst/>
            <a:cxnLst/>
            <a:rect l="l" t="t" r="r" b="b"/>
            <a:pathLst>
              <a:path w="10795" h="2371725">
                <a:moveTo>
                  <a:pt x="5936" y="0"/>
                </a:moveTo>
                <a:lnTo>
                  <a:pt x="3396" y="0"/>
                </a:lnTo>
                <a:lnTo>
                  <a:pt x="2841" y="49154"/>
                </a:lnTo>
                <a:lnTo>
                  <a:pt x="2379" y="98376"/>
                </a:lnTo>
                <a:lnTo>
                  <a:pt x="2001" y="147651"/>
                </a:lnTo>
                <a:lnTo>
                  <a:pt x="1698" y="196967"/>
                </a:lnTo>
                <a:lnTo>
                  <a:pt x="1462" y="246312"/>
                </a:lnTo>
                <a:lnTo>
                  <a:pt x="1284" y="295671"/>
                </a:lnTo>
                <a:lnTo>
                  <a:pt x="1157" y="345034"/>
                </a:lnTo>
                <a:lnTo>
                  <a:pt x="1072" y="394386"/>
                </a:lnTo>
                <a:lnTo>
                  <a:pt x="983" y="591438"/>
                </a:lnTo>
                <a:lnTo>
                  <a:pt x="1161" y="641032"/>
                </a:lnTo>
                <a:lnTo>
                  <a:pt x="1608" y="690626"/>
                </a:lnTo>
                <a:lnTo>
                  <a:pt x="2770" y="789813"/>
                </a:lnTo>
                <a:lnTo>
                  <a:pt x="3217" y="839406"/>
                </a:lnTo>
                <a:lnTo>
                  <a:pt x="3396" y="889000"/>
                </a:lnTo>
                <a:lnTo>
                  <a:pt x="3396" y="1184656"/>
                </a:lnTo>
                <a:lnTo>
                  <a:pt x="2211" y="1283887"/>
                </a:lnTo>
                <a:lnTo>
                  <a:pt x="1661" y="1333480"/>
                </a:lnTo>
                <a:lnTo>
                  <a:pt x="1161" y="1383048"/>
                </a:lnTo>
                <a:lnTo>
                  <a:pt x="728" y="1432587"/>
                </a:lnTo>
                <a:lnTo>
                  <a:pt x="379" y="1482090"/>
                </a:lnTo>
                <a:lnTo>
                  <a:pt x="131" y="1531550"/>
                </a:lnTo>
                <a:lnTo>
                  <a:pt x="0" y="1580961"/>
                </a:lnTo>
                <a:lnTo>
                  <a:pt x="2" y="1630318"/>
                </a:lnTo>
                <a:lnTo>
                  <a:pt x="156" y="1679614"/>
                </a:lnTo>
                <a:lnTo>
                  <a:pt x="477" y="1728844"/>
                </a:lnTo>
                <a:lnTo>
                  <a:pt x="983" y="1778000"/>
                </a:lnTo>
                <a:lnTo>
                  <a:pt x="983" y="2075688"/>
                </a:lnTo>
                <a:lnTo>
                  <a:pt x="1161" y="2124478"/>
                </a:lnTo>
                <a:lnTo>
                  <a:pt x="1608" y="2173534"/>
                </a:lnTo>
                <a:lnTo>
                  <a:pt x="2770" y="2272227"/>
                </a:lnTo>
                <a:lnTo>
                  <a:pt x="3217" y="2321759"/>
                </a:lnTo>
                <a:lnTo>
                  <a:pt x="3396" y="2371344"/>
                </a:lnTo>
                <a:lnTo>
                  <a:pt x="5936" y="2371344"/>
                </a:lnTo>
                <a:lnTo>
                  <a:pt x="6952" y="2321759"/>
                </a:lnTo>
                <a:lnTo>
                  <a:pt x="7634" y="2272227"/>
                </a:lnTo>
                <a:lnTo>
                  <a:pt x="8047" y="2222801"/>
                </a:lnTo>
                <a:lnTo>
                  <a:pt x="8259" y="2173534"/>
                </a:lnTo>
                <a:lnTo>
                  <a:pt x="8349" y="2075688"/>
                </a:lnTo>
                <a:lnTo>
                  <a:pt x="8527" y="2026085"/>
                </a:lnTo>
                <a:lnTo>
                  <a:pt x="8974" y="1976468"/>
                </a:lnTo>
                <a:lnTo>
                  <a:pt x="10136" y="1877219"/>
                </a:lnTo>
                <a:lnTo>
                  <a:pt x="10583" y="1827602"/>
                </a:lnTo>
                <a:lnTo>
                  <a:pt x="10762" y="1778000"/>
                </a:lnTo>
                <a:lnTo>
                  <a:pt x="10714" y="1728844"/>
                </a:lnTo>
                <a:lnTo>
                  <a:pt x="10583" y="1679614"/>
                </a:lnTo>
                <a:lnTo>
                  <a:pt x="10385" y="1630318"/>
                </a:lnTo>
                <a:lnTo>
                  <a:pt x="10136" y="1580961"/>
                </a:lnTo>
                <a:lnTo>
                  <a:pt x="8974" y="1383048"/>
                </a:lnTo>
                <a:lnTo>
                  <a:pt x="8726" y="1333480"/>
                </a:lnTo>
                <a:lnTo>
                  <a:pt x="8527" y="1283887"/>
                </a:lnTo>
                <a:lnTo>
                  <a:pt x="8396" y="1234277"/>
                </a:lnTo>
                <a:lnTo>
                  <a:pt x="8349" y="1184656"/>
                </a:lnTo>
                <a:lnTo>
                  <a:pt x="8170" y="1135865"/>
                </a:lnTo>
                <a:lnTo>
                  <a:pt x="7723" y="1086809"/>
                </a:lnTo>
                <a:lnTo>
                  <a:pt x="6561" y="988116"/>
                </a:lnTo>
                <a:lnTo>
                  <a:pt x="6114" y="938584"/>
                </a:lnTo>
                <a:lnTo>
                  <a:pt x="5936" y="889000"/>
                </a:lnTo>
                <a:lnTo>
                  <a:pt x="6114" y="839406"/>
                </a:lnTo>
                <a:lnTo>
                  <a:pt x="6561" y="789813"/>
                </a:lnTo>
                <a:lnTo>
                  <a:pt x="7723" y="690626"/>
                </a:lnTo>
                <a:lnTo>
                  <a:pt x="8170" y="641032"/>
                </a:lnTo>
                <a:lnTo>
                  <a:pt x="8349" y="591438"/>
                </a:lnTo>
                <a:lnTo>
                  <a:pt x="8854" y="542255"/>
                </a:lnTo>
                <a:lnTo>
                  <a:pt x="9175" y="493009"/>
                </a:lnTo>
                <a:lnTo>
                  <a:pt x="9329" y="443716"/>
                </a:lnTo>
                <a:lnTo>
                  <a:pt x="9332" y="394386"/>
                </a:lnTo>
                <a:lnTo>
                  <a:pt x="9200" y="345034"/>
                </a:lnTo>
                <a:lnTo>
                  <a:pt x="8952" y="295671"/>
                </a:lnTo>
                <a:lnTo>
                  <a:pt x="8603" y="246312"/>
                </a:lnTo>
                <a:lnTo>
                  <a:pt x="8170" y="196967"/>
                </a:lnTo>
                <a:lnTo>
                  <a:pt x="7670" y="147651"/>
                </a:lnTo>
                <a:lnTo>
                  <a:pt x="7120" y="98376"/>
                </a:lnTo>
                <a:lnTo>
                  <a:pt x="5936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3144" y="4728971"/>
            <a:ext cx="2124710" cy="7620"/>
          </a:xfrm>
          <a:custGeom>
            <a:avLst/>
            <a:gdLst/>
            <a:ahLst/>
            <a:cxnLst/>
            <a:rect l="l" t="t" r="r" b="b"/>
            <a:pathLst>
              <a:path w="2124710" h="7620">
                <a:moveTo>
                  <a:pt x="2124456" y="3809"/>
                </a:moveTo>
                <a:lnTo>
                  <a:pt x="796925" y="3809"/>
                </a:lnTo>
                <a:lnTo>
                  <a:pt x="1593977" y="7619"/>
                </a:lnTo>
                <a:lnTo>
                  <a:pt x="1805410" y="6644"/>
                </a:lnTo>
                <a:lnTo>
                  <a:pt x="1858009" y="5714"/>
                </a:lnTo>
                <a:lnTo>
                  <a:pt x="2070922" y="4739"/>
                </a:lnTo>
                <a:lnTo>
                  <a:pt x="2124456" y="3809"/>
                </a:lnTo>
                <a:close/>
              </a:path>
              <a:path w="2124710" h="7620">
                <a:moveTo>
                  <a:pt x="530479" y="0"/>
                </a:moveTo>
                <a:lnTo>
                  <a:pt x="0" y="3809"/>
                </a:lnTo>
                <a:lnTo>
                  <a:pt x="371345" y="6503"/>
                </a:lnTo>
                <a:lnTo>
                  <a:pt x="743391" y="4739"/>
                </a:lnTo>
                <a:lnTo>
                  <a:pt x="796925" y="3809"/>
                </a:lnTo>
                <a:lnTo>
                  <a:pt x="2124456" y="3809"/>
                </a:lnTo>
                <a:lnTo>
                  <a:pt x="1991232" y="1904"/>
                </a:lnTo>
                <a:lnTo>
                  <a:pt x="796925" y="1904"/>
                </a:lnTo>
                <a:lnTo>
                  <a:pt x="530479" y="0"/>
                </a:lnTo>
                <a:close/>
              </a:path>
              <a:path w="2124710" h="7620">
                <a:moveTo>
                  <a:pt x="1858009" y="0"/>
                </a:moveTo>
                <a:lnTo>
                  <a:pt x="1593977" y="0"/>
                </a:lnTo>
                <a:lnTo>
                  <a:pt x="1060958" y="1904"/>
                </a:lnTo>
                <a:lnTo>
                  <a:pt x="1991232" y="1904"/>
                </a:lnTo>
                <a:lnTo>
                  <a:pt x="1858009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19" y="1673860"/>
            <a:ext cx="358140" cy="292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7996" y="1668779"/>
            <a:ext cx="373379" cy="2895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8184" y="4485132"/>
            <a:ext cx="342900" cy="2895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5755" y="4521072"/>
            <a:ext cx="344424" cy="26035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004815" y="1720595"/>
            <a:ext cx="2162810" cy="8255"/>
          </a:xfrm>
          <a:custGeom>
            <a:avLst/>
            <a:gdLst/>
            <a:ahLst/>
            <a:cxnLst/>
            <a:rect l="l" t="t" r="r" b="b"/>
            <a:pathLst>
              <a:path w="2162809" h="8255">
                <a:moveTo>
                  <a:pt x="1081278" y="7365"/>
                </a:moveTo>
                <a:lnTo>
                  <a:pt x="540638" y="7365"/>
                </a:lnTo>
                <a:lnTo>
                  <a:pt x="736425" y="8151"/>
                </a:lnTo>
                <a:lnTo>
                  <a:pt x="1081278" y="7365"/>
                </a:lnTo>
                <a:close/>
              </a:path>
              <a:path w="2162809" h="8255">
                <a:moveTo>
                  <a:pt x="540638" y="0"/>
                </a:moveTo>
                <a:lnTo>
                  <a:pt x="0" y="3682"/>
                </a:lnTo>
                <a:lnTo>
                  <a:pt x="0" y="5461"/>
                </a:lnTo>
                <a:lnTo>
                  <a:pt x="432150" y="8134"/>
                </a:lnTo>
                <a:lnTo>
                  <a:pt x="486577" y="8048"/>
                </a:lnTo>
                <a:lnTo>
                  <a:pt x="540638" y="7365"/>
                </a:lnTo>
                <a:lnTo>
                  <a:pt x="1081278" y="7365"/>
                </a:lnTo>
                <a:lnTo>
                  <a:pt x="2162556" y="5461"/>
                </a:lnTo>
                <a:lnTo>
                  <a:pt x="2162556" y="3682"/>
                </a:lnTo>
                <a:lnTo>
                  <a:pt x="1350391" y="3682"/>
                </a:lnTo>
                <a:lnTo>
                  <a:pt x="1135076" y="2707"/>
                </a:lnTo>
                <a:lnTo>
                  <a:pt x="1081278" y="1777"/>
                </a:lnTo>
                <a:lnTo>
                  <a:pt x="540638" y="0"/>
                </a:lnTo>
                <a:close/>
              </a:path>
              <a:path w="2162809" h="8255">
                <a:moveTo>
                  <a:pt x="2162556" y="5461"/>
                </a:moveTo>
                <a:lnTo>
                  <a:pt x="1350391" y="5461"/>
                </a:lnTo>
                <a:lnTo>
                  <a:pt x="1621916" y="7365"/>
                </a:lnTo>
                <a:lnTo>
                  <a:pt x="2162556" y="5461"/>
                </a:lnTo>
                <a:close/>
              </a:path>
              <a:path w="2162809" h="8255">
                <a:moveTo>
                  <a:pt x="1768711" y="1047"/>
                </a:moveTo>
                <a:lnTo>
                  <a:pt x="1350391" y="3682"/>
                </a:lnTo>
                <a:lnTo>
                  <a:pt x="2162556" y="3682"/>
                </a:lnTo>
                <a:lnTo>
                  <a:pt x="1768711" y="1047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4766" y="2055876"/>
            <a:ext cx="10795" cy="2365375"/>
          </a:xfrm>
          <a:custGeom>
            <a:avLst/>
            <a:gdLst/>
            <a:ahLst/>
            <a:cxnLst/>
            <a:rect l="l" t="t" r="r" b="b"/>
            <a:pathLst>
              <a:path w="10795" h="2365375">
                <a:moveTo>
                  <a:pt x="5936" y="0"/>
                </a:moveTo>
                <a:lnTo>
                  <a:pt x="4798" y="49118"/>
                </a:lnTo>
                <a:lnTo>
                  <a:pt x="3849" y="98243"/>
                </a:lnTo>
                <a:lnTo>
                  <a:pt x="3072" y="147381"/>
                </a:lnTo>
                <a:lnTo>
                  <a:pt x="2450" y="196539"/>
                </a:lnTo>
                <a:lnTo>
                  <a:pt x="1966" y="245724"/>
                </a:lnTo>
                <a:lnTo>
                  <a:pt x="1602" y="294941"/>
                </a:lnTo>
                <a:lnTo>
                  <a:pt x="1341" y="344198"/>
                </a:lnTo>
                <a:lnTo>
                  <a:pt x="1166" y="393502"/>
                </a:lnTo>
                <a:lnTo>
                  <a:pt x="1060" y="442858"/>
                </a:lnTo>
                <a:lnTo>
                  <a:pt x="983" y="591312"/>
                </a:lnTo>
                <a:lnTo>
                  <a:pt x="1161" y="640102"/>
                </a:lnTo>
                <a:lnTo>
                  <a:pt x="1608" y="689158"/>
                </a:lnTo>
                <a:lnTo>
                  <a:pt x="2770" y="787851"/>
                </a:lnTo>
                <a:lnTo>
                  <a:pt x="3217" y="837383"/>
                </a:lnTo>
                <a:lnTo>
                  <a:pt x="3396" y="886968"/>
                </a:lnTo>
                <a:lnTo>
                  <a:pt x="3396" y="1182624"/>
                </a:lnTo>
                <a:lnTo>
                  <a:pt x="2211" y="1280867"/>
                </a:lnTo>
                <a:lnTo>
                  <a:pt x="1661" y="1330005"/>
                </a:lnTo>
                <a:lnTo>
                  <a:pt x="1161" y="1379163"/>
                </a:lnTo>
                <a:lnTo>
                  <a:pt x="728" y="1428348"/>
                </a:lnTo>
                <a:lnTo>
                  <a:pt x="379" y="1477565"/>
                </a:lnTo>
                <a:lnTo>
                  <a:pt x="131" y="1526822"/>
                </a:lnTo>
                <a:lnTo>
                  <a:pt x="0" y="1576126"/>
                </a:lnTo>
                <a:lnTo>
                  <a:pt x="2" y="1625482"/>
                </a:lnTo>
                <a:lnTo>
                  <a:pt x="156" y="1674898"/>
                </a:lnTo>
                <a:lnTo>
                  <a:pt x="477" y="1724381"/>
                </a:lnTo>
                <a:lnTo>
                  <a:pt x="983" y="1773936"/>
                </a:lnTo>
                <a:lnTo>
                  <a:pt x="983" y="2069592"/>
                </a:lnTo>
                <a:lnTo>
                  <a:pt x="2011" y="2118382"/>
                </a:lnTo>
                <a:lnTo>
                  <a:pt x="2775" y="2167438"/>
                </a:lnTo>
                <a:lnTo>
                  <a:pt x="4059" y="2266131"/>
                </a:lnTo>
                <a:lnTo>
                  <a:pt x="4854" y="2315663"/>
                </a:lnTo>
                <a:lnTo>
                  <a:pt x="5936" y="2365248"/>
                </a:lnTo>
                <a:lnTo>
                  <a:pt x="6952" y="2315663"/>
                </a:lnTo>
                <a:lnTo>
                  <a:pt x="7634" y="2266131"/>
                </a:lnTo>
                <a:lnTo>
                  <a:pt x="8047" y="2216705"/>
                </a:lnTo>
                <a:lnTo>
                  <a:pt x="8259" y="2167438"/>
                </a:lnTo>
                <a:lnTo>
                  <a:pt x="8349" y="2069592"/>
                </a:lnTo>
                <a:lnTo>
                  <a:pt x="8527" y="2020007"/>
                </a:lnTo>
                <a:lnTo>
                  <a:pt x="8974" y="1970475"/>
                </a:lnTo>
                <a:lnTo>
                  <a:pt x="10136" y="1871782"/>
                </a:lnTo>
                <a:lnTo>
                  <a:pt x="10583" y="1822726"/>
                </a:lnTo>
                <a:lnTo>
                  <a:pt x="10762" y="1773936"/>
                </a:lnTo>
                <a:lnTo>
                  <a:pt x="10714" y="1724381"/>
                </a:lnTo>
                <a:lnTo>
                  <a:pt x="10583" y="1674898"/>
                </a:lnTo>
                <a:lnTo>
                  <a:pt x="10385" y="1625482"/>
                </a:lnTo>
                <a:lnTo>
                  <a:pt x="10136" y="1576126"/>
                </a:lnTo>
                <a:lnTo>
                  <a:pt x="8974" y="1379163"/>
                </a:lnTo>
                <a:lnTo>
                  <a:pt x="8726" y="1330005"/>
                </a:lnTo>
                <a:lnTo>
                  <a:pt x="8527" y="1280867"/>
                </a:lnTo>
                <a:lnTo>
                  <a:pt x="8396" y="1231742"/>
                </a:lnTo>
                <a:lnTo>
                  <a:pt x="8349" y="1182624"/>
                </a:lnTo>
                <a:lnTo>
                  <a:pt x="8170" y="1133039"/>
                </a:lnTo>
                <a:lnTo>
                  <a:pt x="7723" y="1083507"/>
                </a:lnTo>
                <a:lnTo>
                  <a:pt x="6561" y="984814"/>
                </a:lnTo>
                <a:lnTo>
                  <a:pt x="6114" y="935758"/>
                </a:lnTo>
                <a:lnTo>
                  <a:pt x="5936" y="886968"/>
                </a:lnTo>
                <a:lnTo>
                  <a:pt x="6114" y="837383"/>
                </a:lnTo>
                <a:lnTo>
                  <a:pt x="6561" y="787851"/>
                </a:lnTo>
                <a:lnTo>
                  <a:pt x="7723" y="689158"/>
                </a:lnTo>
                <a:lnTo>
                  <a:pt x="8170" y="640102"/>
                </a:lnTo>
                <a:lnTo>
                  <a:pt x="8349" y="591312"/>
                </a:lnTo>
                <a:lnTo>
                  <a:pt x="8854" y="541757"/>
                </a:lnTo>
                <a:lnTo>
                  <a:pt x="9175" y="492274"/>
                </a:lnTo>
                <a:lnTo>
                  <a:pt x="9329" y="442858"/>
                </a:lnTo>
                <a:lnTo>
                  <a:pt x="9332" y="393502"/>
                </a:lnTo>
                <a:lnTo>
                  <a:pt x="9200" y="344198"/>
                </a:lnTo>
                <a:lnTo>
                  <a:pt x="8952" y="294941"/>
                </a:lnTo>
                <a:lnTo>
                  <a:pt x="8603" y="245724"/>
                </a:lnTo>
                <a:lnTo>
                  <a:pt x="8170" y="196539"/>
                </a:lnTo>
                <a:lnTo>
                  <a:pt x="7670" y="147381"/>
                </a:lnTo>
                <a:lnTo>
                  <a:pt x="7120" y="98243"/>
                </a:lnTo>
                <a:lnTo>
                  <a:pt x="5936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40657" y="2037588"/>
            <a:ext cx="10795" cy="2371725"/>
          </a:xfrm>
          <a:custGeom>
            <a:avLst/>
            <a:gdLst/>
            <a:ahLst/>
            <a:cxnLst/>
            <a:rect l="l" t="t" r="r" b="b"/>
            <a:pathLst>
              <a:path w="10795" h="2371725">
                <a:moveTo>
                  <a:pt x="5936" y="0"/>
                </a:moveTo>
                <a:lnTo>
                  <a:pt x="3396" y="0"/>
                </a:lnTo>
                <a:lnTo>
                  <a:pt x="2841" y="49154"/>
                </a:lnTo>
                <a:lnTo>
                  <a:pt x="2379" y="98376"/>
                </a:lnTo>
                <a:lnTo>
                  <a:pt x="2001" y="147651"/>
                </a:lnTo>
                <a:lnTo>
                  <a:pt x="1698" y="196967"/>
                </a:lnTo>
                <a:lnTo>
                  <a:pt x="1462" y="246312"/>
                </a:lnTo>
                <a:lnTo>
                  <a:pt x="1284" y="295671"/>
                </a:lnTo>
                <a:lnTo>
                  <a:pt x="1157" y="345034"/>
                </a:lnTo>
                <a:lnTo>
                  <a:pt x="1072" y="394386"/>
                </a:lnTo>
                <a:lnTo>
                  <a:pt x="983" y="591438"/>
                </a:lnTo>
                <a:lnTo>
                  <a:pt x="1161" y="641032"/>
                </a:lnTo>
                <a:lnTo>
                  <a:pt x="1608" y="690626"/>
                </a:lnTo>
                <a:lnTo>
                  <a:pt x="2770" y="789813"/>
                </a:lnTo>
                <a:lnTo>
                  <a:pt x="3217" y="839406"/>
                </a:lnTo>
                <a:lnTo>
                  <a:pt x="3396" y="889000"/>
                </a:lnTo>
                <a:lnTo>
                  <a:pt x="3396" y="1184656"/>
                </a:lnTo>
                <a:lnTo>
                  <a:pt x="2211" y="1283887"/>
                </a:lnTo>
                <a:lnTo>
                  <a:pt x="1661" y="1333480"/>
                </a:lnTo>
                <a:lnTo>
                  <a:pt x="1161" y="1383048"/>
                </a:lnTo>
                <a:lnTo>
                  <a:pt x="728" y="1432587"/>
                </a:lnTo>
                <a:lnTo>
                  <a:pt x="379" y="1482090"/>
                </a:lnTo>
                <a:lnTo>
                  <a:pt x="131" y="1531550"/>
                </a:lnTo>
                <a:lnTo>
                  <a:pt x="0" y="1580961"/>
                </a:lnTo>
                <a:lnTo>
                  <a:pt x="2" y="1630318"/>
                </a:lnTo>
                <a:lnTo>
                  <a:pt x="156" y="1679614"/>
                </a:lnTo>
                <a:lnTo>
                  <a:pt x="477" y="1728844"/>
                </a:lnTo>
                <a:lnTo>
                  <a:pt x="983" y="1778000"/>
                </a:lnTo>
                <a:lnTo>
                  <a:pt x="983" y="2075688"/>
                </a:lnTo>
                <a:lnTo>
                  <a:pt x="1161" y="2124478"/>
                </a:lnTo>
                <a:lnTo>
                  <a:pt x="1608" y="2173534"/>
                </a:lnTo>
                <a:lnTo>
                  <a:pt x="2770" y="2272227"/>
                </a:lnTo>
                <a:lnTo>
                  <a:pt x="3217" y="2321759"/>
                </a:lnTo>
                <a:lnTo>
                  <a:pt x="3396" y="2371344"/>
                </a:lnTo>
                <a:lnTo>
                  <a:pt x="5936" y="2371344"/>
                </a:lnTo>
                <a:lnTo>
                  <a:pt x="6952" y="2321759"/>
                </a:lnTo>
                <a:lnTo>
                  <a:pt x="7634" y="2272227"/>
                </a:lnTo>
                <a:lnTo>
                  <a:pt x="8047" y="2222801"/>
                </a:lnTo>
                <a:lnTo>
                  <a:pt x="8259" y="2173534"/>
                </a:lnTo>
                <a:lnTo>
                  <a:pt x="8349" y="2075688"/>
                </a:lnTo>
                <a:lnTo>
                  <a:pt x="8527" y="2026085"/>
                </a:lnTo>
                <a:lnTo>
                  <a:pt x="8974" y="1976468"/>
                </a:lnTo>
                <a:lnTo>
                  <a:pt x="10136" y="1877219"/>
                </a:lnTo>
                <a:lnTo>
                  <a:pt x="10583" y="1827602"/>
                </a:lnTo>
                <a:lnTo>
                  <a:pt x="10762" y="1778000"/>
                </a:lnTo>
                <a:lnTo>
                  <a:pt x="10714" y="1728844"/>
                </a:lnTo>
                <a:lnTo>
                  <a:pt x="10583" y="1679614"/>
                </a:lnTo>
                <a:lnTo>
                  <a:pt x="10385" y="1630318"/>
                </a:lnTo>
                <a:lnTo>
                  <a:pt x="10136" y="1580961"/>
                </a:lnTo>
                <a:lnTo>
                  <a:pt x="8974" y="1383048"/>
                </a:lnTo>
                <a:lnTo>
                  <a:pt x="8726" y="1333480"/>
                </a:lnTo>
                <a:lnTo>
                  <a:pt x="8527" y="1283887"/>
                </a:lnTo>
                <a:lnTo>
                  <a:pt x="8396" y="1234277"/>
                </a:lnTo>
                <a:lnTo>
                  <a:pt x="8349" y="1184656"/>
                </a:lnTo>
                <a:lnTo>
                  <a:pt x="8170" y="1135865"/>
                </a:lnTo>
                <a:lnTo>
                  <a:pt x="7723" y="1086809"/>
                </a:lnTo>
                <a:lnTo>
                  <a:pt x="6561" y="988116"/>
                </a:lnTo>
                <a:lnTo>
                  <a:pt x="6114" y="938584"/>
                </a:lnTo>
                <a:lnTo>
                  <a:pt x="5936" y="889000"/>
                </a:lnTo>
                <a:lnTo>
                  <a:pt x="6114" y="839406"/>
                </a:lnTo>
                <a:lnTo>
                  <a:pt x="6561" y="789813"/>
                </a:lnTo>
                <a:lnTo>
                  <a:pt x="7723" y="690626"/>
                </a:lnTo>
                <a:lnTo>
                  <a:pt x="8170" y="641032"/>
                </a:lnTo>
                <a:lnTo>
                  <a:pt x="8349" y="591438"/>
                </a:lnTo>
                <a:lnTo>
                  <a:pt x="8854" y="542255"/>
                </a:lnTo>
                <a:lnTo>
                  <a:pt x="9175" y="493009"/>
                </a:lnTo>
                <a:lnTo>
                  <a:pt x="9329" y="443716"/>
                </a:lnTo>
                <a:lnTo>
                  <a:pt x="9332" y="394386"/>
                </a:lnTo>
                <a:lnTo>
                  <a:pt x="9200" y="345034"/>
                </a:lnTo>
                <a:lnTo>
                  <a:pt x="8952" y="295671"/>
                </a:lnTo>
                <a:lnTo>
                  <a:pt x="8603" y="246312"/>
                </a:lnTo>
                <a:lnTo>
                  <a:pt x="8170" y="196967"/>
                </a:lnTo>
                <a:lnTo>
                  <a:pt x="7670" y="147651"/>
                </a:lnTo>
                <a:lnTo>
                  <a:pt x="7120" y="98376"/>
                </a:lnTo>
                <a:lnTo>
                  <a:pt x="5936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04815" y="4728971"/>
            <a:ext cx="2124710" cy="7620"/>
          </a:xfrm>
          <a:custGeom>
            <a:avLst/>
            <a:gdLst/>
            <a:ahLst/>
            <a:cxnLst/>
            <a:rect l="l" t="t" r="r" b="b"/>
            <a:pathLst>
              <a:path w="2124709" h="7620">
                <a:moveTo>
                  <a:pt x="2124456" y="3809"/>
                </a:moveTo>
                <a:lnTo>
                  <a:pt x="796925" y="3809"/>
                </a:lnTo>
                <a:lnTo>
                  <a:pt x="1593977" y="7619"/>
                </a:lnTo>
                <a:lnTo>
                  <a:pt x="1805410" y="6644"/>
                </a:lnTo>
                <a:lnTo>
                  <a:pt x="1858010" y="5714"/>
                </a:lnTo>
                <a:lnTo>
                  <a:pt x="2070922" y="4739"/>
                </a:lnTo>
                <a:lnTo>
                  <a:pt x="2124456" y="3809"/>
                </a:lnTo>
                <a:close/>
              </a:path>
              <a:path w="2124709" h="7620">
                <a:moveTo>
                  <a:pt x="530479" y="0"/>
                </a:moveTo>
                <a:lnTo>
                  <a:pt x="0" y="3809"/>
                </a:lnTo>
                <a:lnTo>
                  <a:pt x="371345" y="6503"/>
                </a:lnTo>
                <a:lnTo>
                  <a:pt x="743391" y="4739"/>
                </a:lnTo>
                <a:lnTo>
                  <a:pt x="796925" y="3809"/>
                </a:lnTo>
                <a:lnTo>
                  <a:pt x="2124456" y="3809"/>
                </a:lnTo>
                <a:lnTo>
                  <a:pt x="1991232" y="1904"/>
                </a:lnTo>
                <a:lnTo>
                  <a:pt x="796925" y="1904"/>
                </a:lnTo>
                <a:lnTo>
                  <a:pt x="530479" y="0"/>
                </a:lnTo>
                <a:close/>
              </a:path>
              <a:path w="2124709" h="7620">
                <a:moveTo>
                  <a:pt x="1858010" y="0"/>
                </a:moveTo>
                <a:lnTo>
                  <a:pt x="1593977" y="0"/>
                </a:lnTo>
                <a:lnTo>
                  <a:pt x="1060958" y="1904"/>
                </a:lnTo>
                <a:lnTo>
                  <a:pt x="1991232" y="1904"/>
                </a:lnTo>
                <a:lnTo>
                  <a:pt x="1858010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46091" y="1673860"/>
            <a:ext cx="358140" cy="2921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9668" y="1668779"/>
            <a:ext cx="373379" cy="2895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29856" y="4485132"/>
            <a:ext cx="342900" cy="2895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67428" y="4521072"/>
            <a:ext cx="344424" cy="26035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8506968" y="1720595"/>
            <a:ext cx="2161540" cy="8255"/>
          </a:xfrm>
          <a:custGeom>
            <a:avLst/>
            <a:gdLst/>
            <a:ahLst/>
            <a:cxnLst/>
            <a:rect l="l" t="t" r="r" b="b"/>
            <a:pathLst>
              <a:path w="2161540" h="8255">
                <a:moveTo>
                  <a:pt x="1080515" y="7365"/>
                </a:moveTo>
                <a:lnTo>
                  <a:pt x="540257" y="7365"/>
                </a:lnTo>
                <a:lnTo>
                  <a:pt x="735905" y="8151"/>
                </a:lnTo>
                <a:lnTo>
                  <a:pt x="1080515" y="7365"/>
                </a:lnTo>
                <a:close/>
              </a:path>
              <a:path w="2161540" h="8255">
                <a:moveTo>
                  <a:pt x="540257" y="0"/>
                </a:moveTo>
                <a:lnTo>
                  <a:pt x="0" y="3682"/>
                </a:lnTo>
                <a:lnTo>
                  <a:pt x="0" y="5461"/>
                </a:lnTo>
                <a:lnTo>
                  <a:pt x="431814" y="8134"/>
                </a:lnTo>
                <a:lnTo>
                  <a:pt x="486209" y="8048"/>
                </a:lnTo>
                <a:lnTo>
                  <a:pt x="540257" y="7365"/>
                </a:lnTo>
                <a:lnTo>
                  <a:pt x="1080515" y="7365"/>
                </a:lnTo>
                <a:lnTo>
                  <a:pt x="2161031" y="5461"/>
                </a:lnTo>
                <a:lnTo>
                  <a:pt x="2161031" y="3682"/>
                </a:lnTo>
                <a:lnTo>
                  <a:pt x="1349375" y="3682"/>
                </a:lnTo>
                <a:lnTo>
                  <a:pt x="1134299" y="2707"/>
                </a:lnTo>
                <a:lnTo>
                  <a:pt x="1080515" y="1777"/>
                </a:lnTo>
                <a:lnTo>
                  <a:pt x="540257" y="0"/>
                </a:lnTo>
                <a:close/>
              </a:path>
              <a:path w="2161540" h="8255">
                <a:moveTo>
                  <a:pt x="2161031" y="5461"/>
                </a:moveTo>
                <a:lnTo>
                  <a:pt x="1349375" y="5461"/>
                </a:lnTo>
                <a:lnTo>
                  <a:pt x="1620774" y="7365"/>
                </a:lnTo>
                <a:lnTo>
                  <a:pt x="2161031" y="5461"/>
                </a:lnTo>
                <a:close/>
              </a:path>
              <a:path w="2161540" h="8255">
                <a:moveTo>
                  <a:pt x="1767464" y="1047"/>
                </a:moveTo>
                <a:lnTo>
                  <a:pt x="1349375" y="3682"/>
                </a:lnTo>
                <a:lnTo>
                  <a:pt x="2161031" y="3682"/>
                </a:lnTo>
                <a:lnTo>
                  <a:pt x="1767464" y="1047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96918" y="2055876"/>
            <a:ext cx="10795" cy="2365375"/>
          </a:xfrm>
          <a:custGeom>
            <a:avLst/>
            <a:gdLst/>
            <a:ahLst/>
            <a:cxnLst/>
            <a:rect l="l" t="t" r="r" b="b"/>
            <a:pathLst>
              <a:path w="10795" h="2365375">
                <a:moveTo>
                  <a:pt x="5936" y="0"/>
                </a:moveTo>
                <a:lnTo>
                  <a:pt x="4798" y="49118"/>
                </a:lnTo>
                <a:lnTo>
                  <a:pt x="3849" y="98243"/>
                </a:lnTo>
                <a:lnTo>
                  <a:pt x="3072" y="147381"/>
                </a:lnTo>
                <a:lnTo>
                  <a:pt x="2450" y="196539"/>
                </a:lnTo>
                <a:lnTo>
                  <a:pt x="1966" y="245724"/>
                </a:lnTo>
                <a:lnTo>
                  <a:pt x="1602" y="294941"/>
                </a:lnTo>
                <a:lnTo>
                  <a:pt x="1341" y="344198"/>
                </a:lnTo>
                <a:lnTo>
                  <a:pt x="1166" y="393502"/>
                </a:lnTo>
                <a:lnTo>
                  <a:pt x="1060" y="442858"/>
                </a:lnTo>
                <a:lnTo>
                  <a:pt x="983" y="591312"/>
                </a:lnTo>
                <a:lnTo>
                  <a:pt x="1161" y="640102"/>
                </a:lnTo>
                <a:lnTo>
                  <a:pt x="1608" y="689158"/>
                </a:lnTo>
                <a:lnTo>
                  <a:pt x="2770" y="787851"/>
                </a:lnTo>
                <a:lnTo>
                  <a:pt x="3217" y="837383"/>
                </a:lnTo>
                <a:lnTo>
                  <a:pt x="3396" y="886968"/>
                </a:lnTo>
                <a:lnTo>
                  <a:pt x="3396" y="1182624"/>
                </a:lnTo>
                <a:lnTo>
                  <a:pt x="2211" y="1280867"/>
                </a:lnTo>
                <a:lnTo>
                  <a:pt x="1661" y="1330005"/>
                </a:lnTo>
                <a:lnTo>
                  <a:pt x="1161" y="1379163"/>
                </a:lnTo>
                <a:lnTo>
                  <a:pt x="728" y="1428348"/>
                </a:lnTo>
                <a:lnTo>
                  <a:pt x="379" y="1477565"/>
                </a:lnTo>
                <a:lnTo>
                  <a:pt x="131" y="1526822"/>
                </a:lnTo>
                <a:lnTo>
                  <a:pt x="0" y="1576126"/>
                </a:lnTo>
                <a:lnTo>
                  <a:pt x="2" y="1625482"/>
                </a:lnTo>
                <a:lnTo>
                  <a:pt x="156" y="1674898"/>
                </a:lnTo>
                <a:lnTo>
                  <a:pt x="477" y="1724381"/>
                </a:lnTo>
                <a:lnTo>
                  <a:pt x="983" y="1773936"/>
                </a:lnTo>
                <a:lnTo>
                  <a:pt x="983" y="2069592"/>
                </a:lnTo>
                <a:lnTo>
                  <a:pt x="2011" y="2118382"/>
                </a:lnTo>
                <a:lnTo>
                  <a:pt x="2775" y="2167438"/>
                </a:lnTo>
                <a:lnTo>
                  <a:pt x="4059" y="2266131"/>
                </a:lnTo>
                <a:lnTo>
                  <a:pt x="4854" y="2315663"/>
                </a:lnTo>
                <a:lnTo>
                  <a:pt x="5936" y="2365248"/>
                </a:lnTo>
                <a:lnTo>
                  <a:pt x="6952" y="2315663"/>
                </a:lnTo>
                <a:lnTo>
                  <a:pt x="7634" y="2266131"/>
                </a:lnTo>
                <a:lnTo>
                  <a:pt x="8047" y="2216705"/>
                </a:lnTo>
                <a:lnTo>
                  <a:pt x="8259" y="2167438"/>
                </a:lnTo>
                <a:lnTo>
                  <a:pt x="8349" y="2069592"/>
                </a:lnTo>
                <a:lnTo>
                  <a:pt x="8527" y="2020007"/>
                </a:lnTo>
                <a:lnTo>
                  <a:pt x="8974" y="1970475"/>
                </a:lnTo>
                <a:lnTo>
                  <a:pt x="10136" y="1871782"/>
                </a:lnTo>
                <a:lnTo>
                  <a:pt x="10583" y="1822726"/>
                </a:lnTo>
                <a:lnTo>
                  <a:pt x="10762" y="1773936"/>
                </a:lnTo>
                <a:lnTo>
                  <a:pt x="10714" y="1724381"/>
                </a:lnTo>
                <a:lnTo>
                  <a:pt x="10583" y="1674898"/>
                </a:lnTo>
                <a:lnTo>
                  <a:pt x="10385" y="1625482"/>
                </a:lnTo>
                <a:lnTo>
                  <a:pt x="10136" y="1576126"/>
                </a:lnTo>
                <a:lnTo>
                  <a:pt x="8974" y="1379163"/>
                </a:lnTo>
                <a:lnTo>
                  <a:pt x="8726" y="1330005"/>
                </a:lnTo>
                <a:lnTo>
                  <a:pt x="8527" y="1280867"/>
                </a:lnTo>
                <a:lnTo>
                  <a:pt x="8396" y="1231742"/>
                </a:lnTo>
                <a:lnTo>
                  <a:pt x="8349" y="1182624"/>
                </a:lnTo>
                <a:lnTo>
                  <a:pt x="8170" y="1133039"/>
                </a:lnTo>
                <a:lnTo>
                  <a:pt x="7723" y="1083507"/>
                </a:lnTo>
                <a:lnTo>
                  <a:pt x="6561" y="984814"/>
                </a:lnTo>
                <a:lnTo>
                  <a:pt x="6114" y="935758"/>
                </a:lnTo>
                <a:lnTo>
                  <a:pt x="5936" y="886968"/>
                </a:lnTo>
                <a:lnTo>
                  <a:pt x="6114" y="837383"/>
                </a:lnTo>
                <a:lnTo>
                  <a:pt x="6561" y="787851"/>
                </a:lnTo>
                <a:lnTo>
                  <a:pt x="7723" y="689158"/>
                </a:lnTo>
                <a:lnTo>
                  <a:pt x="8170" y="640102"/>
                </a:lnTo>
                <a:lnTo>
                  <a:pt x="8349" y="591312"/>
                </a:lnTo>
                <a:lnTo>
                  <a:pt x="8854" y="541757"/>
                </a:lnTo>
                <a:lnTo>
                  <a:pt x="9175" y="492274"/>
                </a:lnTo>
                <a:lnTo>
                  <a:pt x="9329" y="442858"/>
                </a:lnTo>
                <a:lnTo>
                  <a:pt x="9332" y="393502"/>
                </a:lnTo>
                <a:lnTo>
                  <a:pt x="9200" y="344198"/>
                </a:lnTo>
                <a:lnTo>
                  <a:pt x="8952" y="294941"/>
                </a:lnTo>
                <a:lnTo>
                  <a:pt x="8603" y="245724"/>
                </a:lnTo>
                <a:lnTo>
                  <a:pt x="8170" y="196539"/>
                </a:lnTo>
                <a:lnTo>
                  <a:pt x="7670" y="147381"/>
                </a:lnTo>
                <a:lnTo>
                  <a:pt x="7120" y="98243"/>
                </a:lnTo>
                <a:lnTo>
                  <a:pt x="5936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2809" y="2037588"/>
            <a:ext cx="10795" cy="2371725"/>
          </a:xfrm>
          <a:custGeom>
            <a:avLst/>
            <a:gdLst/>
            <a:ahLst/>
            <a:cxnLst/>
            <a:rect l="l" t="t" r="r" b="b"/>
            <a:pathLst>
              <a:path w="10795" h="2371725">
                <a:moveTo>
                  <a:pt x="5936" y="0"/>
                </a:moveTo>
                <a:lnTo>
                  <a:pt x="3396" y="0"/>
                </a:lnTo>
                <a:lnTo>
                  <a:pt x="2841" y="49154"/>
                </a:lnTo>
                <a:lnTo>
                  <a:pt x="2379" y="98376"/>
                </a:lnTo>
                <a:lnTo>
                  <a:pt x="2001" y="147651"/>
                </a:lnTo>
                <a:lnTo>
                  <a:pt x="1698" y="196967"/>
                </a:lnTo>
                <a:lnTo>
                  <a:pt x="1462" y="246312"/>
                </a:lnTo>
                <a:lnTo>
                  <a:pt x="1284" y="295671"/>
                </a:lnTo>
                <a:lnTo>
                  <a:pt x="1157" y="345034"/>
                </a:lnTo>
                <a:lnTo>
                  <a:pt x="1072" y="394386"/>
                </a:lnTo>
                <a:lnTo>
                  <a:pt x="983" y="591438"/>
                </a:lnTo>
                <a:lnTo>
                  <a:pt x="1161" y="641032"/>
                </a:lnTo>
                <a:lnTo>
                  <a:pt x="1608" y="690626"/>
                </a:lnTo>
                <a:lnTo>
                  <a:pt x="2770" y="789813"/>
                </a:lnTo>
                <a:lnTo>
                  <a:pt x="3217" y="839406"/>
                </a:lnTo>
                <a:lnTo>
                  <a:pt x="3396" y="889000"/>
                </a:lnTo>
                <a:lnTo>
                  <a:pt x="3396" y="1184656"/>
                </a:lnTo>
                <a:lnTo>
                  <a:pt x="2211" y="1283887"/>
                </a:lnTo>
                <a:lnTo>
                  <a:pt x="1661" y="1333480"/>
                </a:lnTo>
                <a:lnTo>
                  <a:pt x="1161" y="1383048"/>
                </a:lnTo>
                <a:lnTo>
                  <a:pt x="728" y="1432587"/>
                </a:lnTo>
                <a:lnTo>
                  <a:pt x="379" y="1482090"/>
                </a:lnTo>
                <a:lnTo>
                  <a:pt x="131" y="1531550"/>
                </a:lnTo>
                <a:lnTo>
                  <a:pt x="0" y="1580961"/>
                </a:lnTo>
                <a:lnTo>
                  <a:pt x="2" y="1630318"/>
                </a:lnTo>
                <a:lnTo>
                  <a:pt x="156" y="1679614"/>
                </a:lnTo>
                <a:lnTo>
                  <a:pt x="477" y="1728844"/>
                </a:lnTo>
                <a:lnTo>
                  <a:pt x="983" y="1778000"/>
                </a:lnTo>
                <a:lnTo>
                  <a:pt x="983" y="2075688"/>
                </a:lnTo>
                <a:lnTo>
                  <a:pt x="1161" y="2124478"/>
                </a:lnTo>
                <a:lnTo>
                  <a:pt x="1608" y="2173534"/>
                </a:lnTo>
                <a:lnTo>
                  <a:pt x="2770" y="2272227"/>
                </a:lnTo>
                <a:lnTo>
                  <a:pt x="3217" y="2321759"/>
                </a:lnTo>
                <a:lnTo>
                  <a:pt x="3396" y="2371344"/>
                </a:lnTo>
                <a:lnTo>
                  <a:pt x="5936" y="2371344"/>
                </a:lnTo>
                <a:lnTo>
                  <a:pt x="6952" y="2321759"/>
                </a:lnTo>
                <a:lnTo>
                  <a:pt x="7634" y="2272227"/>
                </a:lnTo>
                <a:lnTo>
                  <a:pt x="8047" y="2222801"/>
                </a:lnTo>
                <a:lnTo>
                  <a:pt x="8259" y="2173534"/>
                </a:lnTo>
                <a:lnTo>
                  <a:pt x="8349" y="2075688"/>
                </a:lnTo>
                <a:lnTo>
                  <a:pt x="8527" y="2026085"/>
                </a:lnTo>
                <a:lnTo>
                  <a:pt x="8974" y="1976468"/>
                </a:lnTo>
                <a:lnTo>
                  <a:pt x="10136" y="1877219"/>
                </a:lnTo>
                <a:lnTo>
                  <a:pt x="10583" y="1827602"/>
                </a:lnTo>
                <a:lnTo>
                  <a:pt x="10762" y="1778000"/>
                </a:lnTo>
                <a:lnTo>
                  <a:pt x="10714" y="1728844"/>
                </a:lnTo>
                <a:lnTo>
                  <a:pt x="10583" y="1679614"/>
                </a:lnTo>
                <a:lnTo>
                  <a:pt x="10385" y="1630318"/>
                </a:lnTo>
                <a:lnTo>
                  <a:pt x="10136" y="1580961"/>
                </a:lnTo>
                <a:lnTo>
                  <a:pt x="8974" y="1383048"/>
                </a:lnTo>
                <a:lnTo>
                  <a:pt x="8726" y="1333480"/>
                </a:lnTo>
                <a:lnTo>
                  <a:pt x="8527" y="1283887"/>
                </a:lnTo>
                <a:lnTo>
                  <a:pt x="8396" y="1234277"/>
                </a:lnTo>
                <a:lnTo>
                  <a:pt x="8349" y="1184656"/>
                </a:lnTo>
                <a:lnTo>
                  <a:pt x="8170" y="1135865"/>
                </a:lnTo>
                <a:lnTo>
                  <a:pt x="7723" y="1086809"/>
                </a:lnTo>
                <a:lnTo>
                  <a:pt x="6561" y="988116"/>
                </a:lnTo>
                <a:lnTo>
                  <a:pt x="6114" y="938584"/>
                </a:lnTo>
                <a:lnTo>
                  <a:pt x="5936" y="889000"/>
                </a:lnTo>
                <a:lnTo>
                  <a:pt x="6114" y="839406"/>
                </a:lnTo>
                <a:lnTo>
                  <a:pt x="6561" y="789813"/>
                </a:lnTo>
                <a:lnTo>
                  <a:pt x="7723" y="690626"/>
                </a:lnTo>
                <a:lnTo>
                  <a:pt x="8170" y="641032"/>
                </a:lnTo>
                <a:lnTo>
                  <a:pt x="8349" y="591438"/>
                </a:lnTo>
                <a:lnTo>
                  <a:pt x="8854" y="542255"/>
                </a:lnTo>
                <a:lnTo>
                  <a:pt x="9175" y="493009"/>
                </a:lnTo>
                <a:lnTo>
                  <a:pt x="9329" y="443716"/>
                </a:lnTo>
                <a:lnTo>
                  <a:pt x="9332" y="394386"/>
                </a:lnTo>
                <a:lnTo>
                  <a:pt x="9200" y="345034"/>
                </a:lnTo>
                <a:lnTo>
                  <a:pt x="8952" y="295671"/>
                </a:lnTo>
                <a:lnTo>
                  <a:pt x="8603" y="246312"/>
                </a:lnTo>
                <a:lnTo>
                  <a:pt x="8170" y="196967"/>
                </a:lnTo>
                <a:lnTo>
                  <a:pt x="7670" y="147651"/>
                </a:lnTo>
                <a:lnTo>
                  <a:pt x="7120" y="98376"/>
                </a:lnTo>
                <a:lnTo>
                  <a:pt x="5936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06968" y="4728971"/>
            <a:ext cx="2124710" cy="7620"/>
          </a:xfrm>
          <a:custGeom>
            <a:avLst/>
            <a:gdLst/>
            <a:ahLst/>
            <a:cxnLst/>
            <a:rect l="l" t="t" r="r" b="b"/>
            <a:pathLst>
              <a:path w="2124709" h="7620">
                <a:moveTo>
                  <a:pt x="2124455" y="3809"/>
                </a:moveTo>
                <a:lnTo>
                  <a:pt x="796925" y="3809"/>
                </a:lnTo>
                <a:lnTo>
                  <a:pt x="1593977" y="7619"/>
                </a:lnTo>
                <a:lnTo>
                  <a:pt x="1805410" y="6644"/>
                </a:lnTo>
                <a:lnTo>
                  <a:pt x="1858009" y="5714"/>
                </a:lnTo>
                <a:lnTo>
                  <a:pt x="2070922" y="4739"/>
                </a:lnTo>
                <a:lnTo>
                  <a:pt x="2124455" y="3809"/>
                </a:lnTo>
                <a:close/>
              </a:path>
              <a:path w="2124709" h="7620">
                <a:moveTo>
                  <a:pt x="530478" y="0"/>
                </a:moveTo>
                <a:lnTo>
                  <a:pt x="0" y="3809"/>
                </a:lnTo>
                <a:lnTo>
                  <a:pt x="371345" y="6503"/>
                </a:lnTo>
                <a:lnTo>
                  <a:pt x="743391" y="4739"/>
                </a:lnTo>
                <a:lnTo>
                  <a:pt x="796925" y="3809"/>
                </a:lnTo>
                <a:lnTo>
                  <a:pt x="2124455" y="3809"/>
                </a:lnTo>
                <a:lnTo>
                  <a:pt x="1991232" y="1904"/>
                </a:lnTo>
                <a:lnTo>
                  <a:pt x="796925" y="1904"/>
                </a:lnTo>
                <a:lnTo>
                  <a:pt x="530478" y="0"/>
                </a:lnTo>
                <a:close/>
              </a:path>
              <a:path w="2124709" h="7620">
                <a:moveTo>
                  <a:pt x="1858009" y="0"/>
                </a:moveTo>
                <a:lnTo>
                  <a:pt x="1593977" y="0"/>
                </a:lnTo>
                <a:lnTo>
                  <a:pt x="1060957" y="1904"/>
                </a:lnTo>
                <a:lnTo>
                  <a:pt x="1991232" y="1904"/>
                </a:lnTo>
                <a:lnTo>
                  <a:pt x="1858009" y="0"/>
                </a:lnTo>
                <a:close/>
              </a:path>
            </a:pathLst>
          </a:custGeom>
          <a:solidFill>
            <a:srgbClr val="4D290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8243" y="1673860"/>
            <a:ext cx="358139" cy="2921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751819" y="1668779"/>
            <a:ext cx="373379" cy="28956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32007" y="4485132"/>
            <a:ext cx="342900" cy="2895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8069580" y="1786127"/>
            <a:ext cx="2908300" cy="2995295"/>
            <a:chOff x="8069580" y="1786127"/>
            <a:chExt cx="2908300" cy="299529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69580" y="4521073"/>
              <a:ext cx="344424" cy="2603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3504" y="1824227"/>
              <a:ext cx="2715768" cy="277672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204454" y="1805177"/>
              <a:ext cx="2753995" cy="2814955"/>
            </a:xfrm>
            <a:custGeom>
              <a:avLst/>
              <a:gdLst/>
              <a:ahLst/>
              <a:cxnLst/>
              <a:rect l="l" t="t" r="r" b="b"/>
              <a:pathLst>
                <a:path w="2753995" h="2814954">
                  <a:moveTo>
                    <a:pt x="0" y="2814828"/>
                  </a:moveTo>
                  <a:lnTo>
                    <a:pt x="2753868" y="2814828"/>
                  </a:lnTo>
                  <a:lnTo>
                    <a:pt x="2753868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73170" y="879094"/>
            <a:ext cx="483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Component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Description: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1211580" y="1786127"/>
            <a:ext cx="2790825" cy="2853055"/>
            <a:chOff x="1211580" y="1786127"/>
            <a:chExt cx="2790825" cy="2853055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49680" y="1824227"/>
              <a:ext cx="2714244" cy="277672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230630" y="1805177"/>
              <a:ext cx="2752725" cy="2814955"/>
            </a:xfrm>
            <a:custGeom>
              <a:avLst/>
              <a:gdLst/>
              <a:ahLst/>
              <a:cxnLst/>
              <a:rect l="l" t="t" r="r" b="b"/>
              <a:pathLst>
                <a:path w="2752725" h="2814954">
                  <a:moveTo>
                    <a:pt x="0" y="2814828"/>
                  </a:moveTo>
                  <a:lnTo>
                    <a:pt x="2752344" y="2814828"/>
                  </a:lnTo>
                  <a:lnTo>
                    <a:pt x="2752344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07845" y="4972558"/>
            <a:ext cx="1243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A</a:t>
            </a:r>
            <a:r>
              <a:rPr sz="2000" b="1" spc="5" dirty="0">
                <a:solidFill>
                  <a:srgbClr val="4D290A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D</a:t>
            </a:r>
            <a:r>
              <a:rPr sz="2000" b="1" spc="5" dirty="0">
                <a:solidFill>
                  <a:srgbClr val="4D290A"/>
                </a:solidFill>
                <a:latin typeface="Times New Roman"/>
                <a:cs typeface="Times New Roman"/>
              </a:rPr>
              <a:t>U</a:t>
            </a: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INO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83252" y="1786127"/>
            <a:ext cx="2792095" cy="2853055"/>
            <a:chOff x="4683252" y="1786127"/>
            <a:chExt cx="2792095" cy="2853055"/>
          </a:xfrm>
        </p:grpSpPr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1352" y="1824227"/>
              <a:ext cx="2715768" cy="277672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702302" y="1805177"/>
              <a:ext cx="2753995" cy="2814955"/>
            </a:xfrm>
            <a:custGeom>
              <a:avLst/>
              <a:gdLst/>
              <a:ahLst/>
              <a:cxnLst/>
              <a:rect l="l" t="t" r="r" b="b"/>
              <a:pathLst>
                <a:path w="2753995" h="2814954">
                  <a:moveTo>
                    <a:pt x="0" y="2814828"/>
                  </a:moveTo>
                  <a:lnTo>
                    <a:pt x="2753868" y="2814828"/>
                  </a:lnTo>
                  <a:lnTo>
                    <a:pt x="2753868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889752" y="4972558"/>
            <a:ext cx="894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REL</a:t>
            </a:r>
            <a:r>
              <a:rPr sz="2000" b="1" spc="-180" dirty="0">
                <a:solidFill>
                  <a:srgbClr val="4D290A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88781" y="4972558"/>
            <a:ext cx="2556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5v</a:t>
            </a:r>
            <a:r>
              <a:rPr sz="2000" b="1" spc="-35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DC</a:t>
            </a:r>
            <a:r>
              <a:rPr sz="2000" b="1" spc="-15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4D290A"/>
                </a:solidFill>
                <a:latin typeface="Times New Roman"/>
                <a:cs typeface="Times New Roman"/>
              </a:rPr>
              <a:t>MOTOR</a:t>
            </a:r>
            <a:r>
              <a:rPr sz="2000" b="1" spc="-45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PUMP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3230" y="901953"/>
            <a:ext cx="190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D290A"/>
                </a:solidFill>
              </a:rPr>
              <a:t>Working: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535" y="1744802"/>
            <a:ext cx="1117600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41729"/>
                </a:solidFill>
                <a:latin typeface="Times New Roman"/>
                <a:cs typeface="Times New Roman"/>
              </a:rPr>
              <a:t>Timer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switch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connected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electric circuit operating from mains </a:t>
            </a:r>
            <a:r>
              <a:rPr sz="2000" spc="-15" dirty="0">
                <a:solidFill>
                  <a:srgbClr val="041729"/>
                </a:solidFill>
                <a:latin typeface="Times New Roman"/>
                <a:cs typeface="Times New Roman"/>
              </a:rPr>
              <a:t>power,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including via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a </a:t>
            </a:r>
            <a:r>
              <a:rPr sz="2000" u="sng" spc="-25" dirty="0">
                <a:solidFill>
                  <a:srgbClr val="041729"/>
                </a:solidFill>
                <a:uFill>
                  <a:solidFill>
                    <a:srgbClr val="041729"/>
                  </a:solidFill>
                </a:uFill>
                <a:latin typeface="Times New Roman"/>
                <a:cs typeface="Times New Roman"/>
              </a:rPr>
              <a:t>relay</a:t>
            </a: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.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Switch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motor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fixing certain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time. </a:t>
            </a: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will be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running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the digital </a:t>
            </a: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timer.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If the expected </a:t>
            </a:r>
            <a:r>
              <a:rPr sz="2000" spc="-15" dirty="0">
                <a:solidFill>
                  <a:srgbClr val="041729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get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reached then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even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though power supply is in </a:t>
            </a:r>
            <a:r>
              <a:rPr sz="2000" spc="5" dirty="0">
                <a:solidFill>
                  <a:srgbClr val="041729"/>
                </a:solidFill>
                <a:latin typeface="Times New Roman"/>
                <a:cs typeface="Times New Roman"/>
              </a:rPr>
              <a:t>ON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state, the motor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get put </a:t>
            </a:r>
            <a:r>
              <a:rPr sz="2000" spc="-40" dirty="0">
                <a:solidFill>
                  <a:srgbClr val="041729"/>
                </a:solidFill>
                <a:latin typeface="Times New Roman"/>
                <a:cs typeface="Times New Roman"/>
              </a:rPr>
              <a:t>OFF.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If in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middle,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we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find power loss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then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time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pauses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and continuous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if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power come. Here, the decision making 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done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with the help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algorithm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written</a:t>
            </a: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 controller.</a:t>
            </a:r>
            <a:r>
              <a:rPr sz="2000" spc="-8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This</a:t>
            </a:r>
            <a:r>
              <a:rPr sz="2000" spc="-1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decision</a:t>
            </a:r>
            <a:r>
              <a:rPr sz="2000" spc="-3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unit</a:t>
            </a:r>
            <a:r>
              <a:rPr sz="2000" spc="-30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automatically</a:t>
            </a: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regulates</a:t>
            </a:r>
            <a:r>
              <a:rPr sz="2000" spc="-2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1729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041729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41729"/>
                </a:solidFill>
                <a:latin typeface="Times New Roman"/>
                <a:cs typeface="Times New Roman"/>
              </a:rPr>
              <a:t>motor.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65248" y="3410711"/>
            <a:ext cx="1134110" cy="830580"/>
            <a:chOff x="2365248" y="3410711"/>
            <a:chExt cx="1134110" cy="830580"/>
          </a:xfrm>
        </p:grpSpPr>
        <p:sp>
          <p:nvSpPr>
            <p:cNvPr id="5" name="object 5"/>
            <p:cNvSpPr/>
            <p:nvPr/>
          </p:nvSpPr>
          <p:spPr>
            <a:xfrm>
              <a:off x="2369820" y="3415283"/>
              <a:ext cx="1125220" cy="821690"/>
            </a:xfrm>
            <a:custGeom>
              <a:avLst/>
              <a:gdLst/>
              <a:ahLst/>
              <a:cxnLst/>
              <a:rect l="l" t="t" r="r" b="b"/>
              <a:pathLst>
                <a:path w="1125220" h="821689">
                  <a:moveTo>
                    <a:pt x="1124711" y="0"/>
                  </a:moveTo>
                  <a:lnTo>
                    <a:pt x="0" y="0"/>
                  </a:lnTo>
                  <a:lnTo>
                    <a:pt x="0" y="821436"/>
                  </a:lnTo>
                  <a:lnTo>
                    <a:pt x="1124711" y="821436"/>
                  </a:lnTo>
                  <a:lnTo>
                    <a:pt x="1124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9820" y="3415283"/>
              <a:ext cx="1125220" cy="821690"/>
            </a:xfrm>
            <a:custGeom>
              <a:avLst/>
              <a:gdLst/>
              <a:ahLst/>
              <a:cxnLst/>
              <a:rect l="l" t="t" r="r" b="b"/>
              <a:pathLst>
                <a:path w="1125220" h="821689">
                  <a:moveTo>
                    <a:pt x="0" y="821436"/>
                  </a:moveTo>
                  <a:lnTo>
                    <a:pt x="1124711" y="821436"/>
                  </a:lnTo>
                  <a:lnTo>
                    <a:pt x="1124711" y="0"/>
                  </a:lnTo>
                  <a:lnTo>
                    <a:pt x="0" y="0"/>
                  </a:lnTo>
                  <a:lnTo>
                    <a:pt x="0" y="8214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69820" y="3415284"/>
            <a:ext cx="1125220" cy="8216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1440" marR="217804">
              <a:lnSpc>
                <a:spcPct val="106700"/>
              </a:lnSpc>
              <a:spcBef>
                <a:spcPts val="85"/>
              </a:spcBef>
            </a:pPr>
            <a:r>
              <a:rPr sz="2400" spc="-20" dirty="0">
                <a:solidFill>
                  <a:srgbClr val="9A5215"/>
                </a:solidFill>
                <a:latin typeface="Calibri"/>
                <a:cs typeface="Calibri"/>
              </a:rPr>
              <a:t>Power </a:t>
            </a:r>
            <a:r>
              <a:rPr sz="2400" spc="-530" dirty="0">
                <a:solidFill>
                  <a:srgbClr val="9A5215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9A5215"/>
                </a:solidFill>
                <a:latin typeface="Calibri"/>
                <a:cs typeface="Calibri"/>
              </a:rPr>
              <a:t>supp</a:t>
            </a:r>
            <a:r>
              <a:rPr sz="2400" spc="-10" dirty="0">
                <a:solidFill>
                  <a:srgbClr val="9A5215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9A5215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87140" y="3736847"/>
            <a:ext cx="492759" cy="178435"/>
            <a:chOff x="3787140" y="3736847"/>
            <a:chExt cx="492759" cy="178435"/>
          </a:xfrm>
        </p:grpSpPr>
        <p:sp>
          <p:nvSpPr>
            <p:cNvPr id="9" name="object 9"/>
            <p:cNvSpPr/>
            <p:nvPr/>
          </p:nvSpPr>
          <p:spPr>
            <a:xfrm>
              <a:off x="3793236" y="3742943"/>
              <a:ext cx="480059" cy="166370"/>
            </a:xfrm>
            <a:custGeom>
              <a:avLst/>
              <a:gdLst/>
              <a:ahLst/>
              <a:cxnLst/>
              <a:rect l="l" t="t" r="r" b="b"/>
              <a:pathLst>
                <a:path w="480060" h="166370">
                  <a:moveTo>
                    <a:pt x="397001" y="0"/>
                  </a:moveTo>
                  <a:lnTo>
                    <a:pt x="397001" y="41528"/>
                  </a:lnTo>
                  <a:lnTo>
                    <a:pt x="0" y="41528"/>
                  </a:lnTo>
                  <a:lnTo>
                    <a:pt x="0" y="124586"/>
                  </a:lnTo>
                  <a:lnTo>
                    <a:pt x="397001" y="124586"/>
                  </a:lnTo>
                  <a:lnTo>
                    <a:pt x="397001" y="166115"/>
                  </a:lnTo>
                  <a:lnTo>
                    <a:pt x="480060" y="83057"/>
                  </a:lnTo>
                  <a:lnTo>
                    <a:pt x="397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3236" y="3742943"/>
              <a:ext cx="480059" cy="166370"/>
            </a:xfrm>
            <a:custGeom>
              <a:avLst/>
              <a:gdLst/>
              <a:ahLst/>
              <a:cxnLst/>
              <a:rect l="l" t="t" r="r" b="b"/>
              <a:pathLst>
                <a:path w="480060" h="166370">
                  <a:moveTo>
                    <a:pt x="0" y="41528"/>
                  </a:moveTo>
                  <a:lnTo>
                    <a:pt x="397001" y="41528"/>
                  </a:lnTo>
                  <a:lnTo>
                    <a:pt x="397001" y="0"/>
                  </a:lnTo>
                  <a:lnTo>
                    <a:pt x="480060" y="83057"/>
                  </a:lnTo>
                  <a:lnTo>
                    <a:pt x="397001" y="166115"/>
                  </a:lnTo>
                  <a:lnTo>
                    <a:pt x="397001" y="124586"/>
                  </a:lnTo>
                  <a:lnTo>
                    <a:pt x="0" y="124586"/>
                  </a:lnTo>
                  <a:lnTo>
                    <a:pt x="0" y="41528"/>
                  </a:lnTo>
                  <a:close/>
                </a:path>
              </a:pathLst>
            </a:custGeom>
            <a:ln w="12192">
              <a:solidFill>
                <a:srgbClr val="9A52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567428" y="3442715"/>
            <a:ext cx="1426845" cy="798830"/>
            <a:chOff x="4567428" y="3442715"/>
            <a:chExt cx="1426845" cy="798830"/>
          </a:xfrm>
        </p:grpSpPr>
        <p:sp>
          <p:nvSpPr>
            <p:cNvPr id="12" name="object 12"/>
            <p:cNvSpPr/>
            <p:nvPr/>
          </p:nvSpPr>
          <p:spPr>
            <a:xfrm>
              <a:off x="4572000" y="3447287"/>
              <a:ext cx="1417320" cy="789940"/>
            </a:xfrm>
            <a:custGeom>
              <a:avLst/>
              <a:gdLst/>
              <a:ahLst/>
              <a:cxnLst/>
              <a:rect l="l" t="t" r="r" b="b"/>
              <a:pathLst>
                <a:path w="1417320" h="789939">
                  <a:moveTo>
                    <a:pt x="1417320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1417320" y="789432"/>
                  </a:lnTo>
                  <a:lnTo>
                    <a:pt x="1417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000" y="3447287"/>
              <a:ext cx="1417320" cy="789940"/>
            </a:xfrm>
            <a:custGeom>
              <a:avLst/>
              <a:gdLst/>
              <a:ahLst/>
              <a:cxnLst/>
              <a:rect l="l" t="t" r="r" b="b"/>
              <a:pathLst>
                <a:path w="1417320" h="789939">
                  <a:moveTo>
                    <a:pt x="0" y="789432"/>
                  </a:moveTo>
                  <a:lnTo>
                    <a:pt x="1417320" y="789432"/>
                  </a:lnTo>
                  <a:lnTo>
                    <a:pt x="1417320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72000" y="3447288"/>
            <a:ext cx="1417320" cy="7899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spc="-5" dirty="0">
                <a:solidFill>
                  <a:srgbClr val="9A5215"/>
                </a:solidFill>
                <a:latin typeface="Calibri"/>
                <a:cs typeface="Calibri"/>
              </a:rPr>
              <a:t>Decision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ts val="2860"/>
              </a:lnSpc>
              <a:spcBef>
                <a:spcPts val="195"/>
              </a:spcBef>
            </a:pPr>
            <a:r>
              <a:rPr sz="2400" dirty="0">
                <a:solidFill>
                  <a:srgbClr val="9A5215"/>
                </a:solidFill>
                <a:latin typeface="Calibri"/>
                <a:cs typeface="Calibri"/>
              </a:rPr>
              <a:t>Unit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81928" y="3758184"/>
            <a:ext cx="550545" cy="181610"/>
            <a:chOff x="6281928" y="3758184"/>
            <a:chExt cx="550545" cy="181610"/>
          </a:xfrm>
        </p:grpSpPr>
        <p:sp>
          <p:nvSpPr>
            <p:cNvPr id="16" name="object 16"/>
            <p:cNvSpPr/>
            <p:nvPr/>
          </p:nvSpPr>
          <p:spPr>
            <a:xfrm>
              <a:off x="6288024" y="3764280"/>
              <a:ext cx="538480" cy="169545"/>
            </a:xfrm>
            <a:custGeom>
              <a:avLst/>
              <a:gdLst/>
              <a:ahLst/>
              <a:cxnLst/>
              <a:rect l="l" t="t" r="r" b="b"/>
              <a:pathLst>
                <a:path w="538479" h="169545">
                  <a:moveTo>
                    <a:pt x="453390" y="0"/>
                  </a:moveTo>
                  <a:lnTo>
                    <a:pt x="453390" y="42291"/>
                  </a:lnTo>
                  <a:lnTo>
                    <a:pt x="0" y="42291"/>
                  </a:lnTo>
                  <a:lnTo>
                    <a:pt x="0" y="126873"/>
                  </a:lnTo>
                  <a:lnTo>
                    <a:pt x="453390" y="126873"/>
                  </a:lnTo>
                  <a:lnTo>
                    <a:pt x="453390" y="169164"/>
                  </a:lnTo>
                  <a:lnTo>
                    <a:pt x="537972" y="84582"/>
                  </a:lnTo>
                  <a:lnTo>
                    <a:pt x="453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88024" y="3764280"/>
              <a:ext cx="538480" cy="169545"/>
            </a:xfrm>
            <a:custGeom>
              <a:avLst/>
              <a:gdLst/>
              <a:ahLst/>
              <a:cxnLst/>
              <a:rect l="l" t="t" r="r" b="b"/>
              <a:pathLst>
                <a:path w="538479" h="169545">
                  <a:moveTo>
                    <a:pt x="0" y="42291"/>
                  </a:moveTo>
                  <a:lnTo>
                    <a:pt x="453390" y="42291"/>
                  </a:lnTo>
                  <a:lnTo>
                    <a:pt x="453390" y="0"/>
                  </a:lnTo>
                  <a:lnTo>
                    <a:pt x="537972" y="84582"/>
                  </a:lnTo>
                  <a:lnTo>
                    <a:pt x="453390" y="169164"/>
                  </a:lnTo>
                  <a:lnTo>
                    <a:pt x="453390" y="126873"/>
                  </a:lnTo>
                  <a:lnTo>
                    <a:pt x="0" y="126873"/>
                  </a:lnTo>
                  <a:lnTo>
                    <a:pt x="0" y="42291"/>
                  </a:lnTo>
                  <a:close/>
                </a:path>
              </a:pathLst>
            </a:custGeom>
            <a:ln w="12192">
              <a:solidFill>
                <a:srgbClr val="9A52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120128" y="3619500"/>
            <a:ext cx="1027430" cy="570230"/>
            <a:chOff x="7120128" y="3619500"/>
            <a:chExt cx="1027430" cy="570230"/>
          </a:xfrm>
        </p:grpSpPr>
        <p:sp>
          <p:nvSpPr>
            <p:cNvPr id="19" name="object 19"/>
            <p:cNvSpPr/>
            <p:nvPr/>
          </p:nvSpPr>
          <p:spPr>
            <a:xfrm>
              <a:off x="7124700" y="3624072"/>
              <a:ext cx="1018540" cy="561340"/>
            </a:xfrm>
            <a:custGeom>
              <a:avLst/>
              <a:gdLst/>
              <a:ahLst/>
              <a:cxnLst/>
              <a:rect l="l" t="t" r="r" b="b"/>
              <a:pathLst>
                <a:path w="1018540" h="561339">
                  <a:moveTo>
                    <a:pt x="1018031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1018031" y="560832"/>
                  </a:lnTo>
                  <a:lnTo>
                    <a:pt x="1018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24700" y="3624072"/>
              <a:ext cx="1018540" cy="561340"/>
            </a:xfrm>
            <a:custGeom>
              <a:avLst/>
              <a:gdLst/>
              <a:ahLst/>
              <a:cxnLst/>
              <a:rect l="l" t="t" r="r" b="b"/>
              <a:pathLst>
                <a:path w="1018540" h="561339">
                  <a:moveTo>
                    <a:pt x="0" y="560832"/>
                  </a:moveTo>
                  <a:lnTo>
                    <a:pt x="1018031" y="560832"/>
                  </a:lnTo>
                  <a:lnTo>
                    <a:pt x="1018031" y="0"/>
                  </a:lnTo>
                  <a:lnTo>
                    <a:pt x="0" y="0"/>
                  </a:lnTo>
                  <a:lnTo>
                    <a:pt x="0" y="5608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24700" y="3624071"/>
            <a:ext cx="1018540" cy="5613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2400" spc="-10" dirty="0">
                <a:solidFill>
                  <a:srgbClr val="9A5215"/>
                </a:solidFill>
                <a:latin typeface="Calibri"/>
                <a:cs typeface="Calibri"/>
              </a:rPr>
              <a:t>Motor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98441" y="4397755"/>
            <a:ext cx="2204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fig</a:t>
            </a:r>
            <a:r>
              <a:rPr sz="2000" b="1" spc="-35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a:</a:t>
            </a:r>
            <a:r>
              <a:rPr sz="2000" b="1" spc="-25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4D290A"/>
                </a:solidFill>
                <a:latin typeface="Times New Roman"/>
                <a:cs typeface="Times New Roman"/>
              </a:rPr>
              <a:t>Block</a:t>
            </a:r>
            <a:r>
              <a:rPr sz="2000" spc="-30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D290A"/>
                </a:solidFill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26564" y="4792979"/>
            <a:ext cx="1411605" cy="535305"/>
            <a:chOff x="2226564" y="4792979"/>
            <a:chExt cx="1411605" cy="535305"/>
          </a:xfrm>
        </p:grpSpPr>
        <p:sp>
          <p:nvSpPr>
            <p:cNvPr id="24" name="object 24"/>
            <p:cNvSpPr/>
            <p:nvPr/>
          </p:nvSpPr>
          <p:spPr>
            <a:xfrm>
              <a:off x="2231136" y="4797551"/>
              <a:ext cx="1402080" cy="525780"/>
            </a:xfrm>
            <a:custGeom>
              <a:avLst/>
              <a:gdLst/>
              <a:ahLst/>
              <a:cxnLst/>
              <a:rect l="l" t="t" r="r" b="b"/>
              <a:pathLst>
                <a:path w="1402079" h="525779">
                  <a:moveTo>
                    <a:pt x="1402080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1402080" y="525780"/>
                  </a:lnTo>
                  <a:lnTo>
                    <a:pt x="1402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31136" y="4797551"/>
              <a:ext cx="1402080" cy="525780"/>
            </a:xfrm>
            <a:custGeom>
              <a:avLst/>
              <a:gdLst/>
              <a:ahLst/>
              <a:cxnLst/>
              <a:rect l="l" t="t" r="r" b="b"/>
              <a:pathLst>
                <a:path w="1402079" h="525779">
                  <a:moveTo>
                    <a:pt x="0" y="525780"/>
                  </a:moveTo>
                  <a:lnTo>
                    <a:pt x="1402080" y="525780"/>
                  </a:lnTo>
                  <a:lnTo>
                    <a:pt x="1402080" y="0"/>
                  </a:lnTo>
                  <a:lnTo>
                    <a:pt x="0" y="0"/>
                  </a:lnTo>
                  <a:lnTo>
                    <a:pt x="0" y="52578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31135" y="4797552"/>
            <a:ext cx="1402080" cy="5257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285"/>
              </a:spcBef>
            </a:pPr>
            <a:r>
              <a:rPr sz="2400" spc="-10" dirty="0">
                <a:solidFill>
                  <a:srgbClr val="9A5215"/>
                </a:solidFill>
                <a:latin typeface="Calibri"/>
                <a:cs typeface="Calibri"/>
              </a:rPr>
              <a:t>Switch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787140" y="5033771"/>
            <a:ext cx="492759" cy="184785"/>
            <a:chOff x="3787140" y="5033771"/>
            <a:chExt cx="492759" cy="184785"/>
          </a:xfrm>
        </p:grpSpPr>
        <p:sp>
          <p:nvSpPr>
            <p:cNvPr id="28" name="object 28"/>
            <p:cNvSpPr/>
            <p:nvPr/>
          </p:nvSpPr>
          <p:spPr>
            <a:xfrm>
              <a:off x="3793236" y="5039867"/>
              <a:ext cx="480059" cy="172720"/>
            </a:xfrm>
            <a:custGeom>
              <a:avLst/>
              <a:gdLst/>
              <a:ahLst/>
              <a:cxnLst/>
              <a:rect l="l" t="t" r="r" b="b"/>
              <a:pathLst>
                <a:path w="480060" h="172720">
                  <a:moveTo>
                    <a:pt x="393953" y="0"/>
                  </a:moveTo>
                  <a:lnTo>
                    <a:pt x="393953" y="43052"/>
                  </a:lnTo>
                  <a:lnTo>
                    <a:pt x="0" y="43052"/>
                  </a:lnTo>
                  <a:lnTo>
                    <a:pt x="0" y="129158"/>
                  </a:lnTo>
                  <a:lnTo>
                    <a:pt x="393953" y="129158"/>
                  </a:lnTo>
                  <a:lnTo>
                    <a:pt x="393953" y="172211"/>
                  </a:lnTo>
                  <a:lnTo>
                    <a:pt x="480060" y="86105"/>
                  </a:lnTo>
                  <a:lnTo>
                    <a:pt x="3939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93236" y="5039867"/>
              <a:ext cx="480059" cy="172720"/>
            </a:xfrm>
            <a:custGeom>
              <a:avLst/>
              <a:gdLst/>
              <a:ahLst/>
              <a:cxnLst/>
              <a:rect l="l" t="t" r="r" b="b"/>
              <a:pathLst>
                <a:path w="480060" h="172720">
                  <a:moveTo>
                    <a:pt x="0" y="43052"/>
                  </a:moveTo>
                  <a:lnTo>
                    <a:pt x="393953" y="43052"/>
                  </a:lnTo>
                  <a:lnTo>
                    <a:pt x="393953" y="0"/>
                  </a:lnTo>
                  <a:lnTo>
                    <a:pt x="480060" y="86105"/>
                  </a:lnTo>
                  <a:lnTo>
                    <a:pt x="393953" y="172211"/>
                  </a:lnTo>
                  <a:lnTo>
                    <a:pt x="393953" y="129158"/>
                  </a:lnTo>
                  <a:lnTo>
                    <a:pt x="0" y="129158"/>
                  </a:lnTo>
                  <a:lnTo>
                    <a:pt x="0" y="43052"/>
                  </a:lnTo>
                  <a:close/>
                </a:path>
              </a:pathLst>
            </a:custGeom>
            <a:ln w="12192">
              <a:solidFill>
                <a:srgbClr val="9A52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567428" y="4945379"/>
            <a:ext cx="1420495" cy="535305"/>
            <a:chOff x="4567428" y="4945379"/>
            <a:chExt cx="1420495" cy="535305"/>
          </a:xfrm>
        </p:grpSpPr>
        <p:sp>
          <p:nvSpPr>
            <p:cNvPr id="31" name="object 31"/>
            <p:cNvSpPr/>
            <p:nvPr/>
          </p:nvSpPr>
          <p:spPr>
            <a:xfrm>
              <a:off x="4572000" y="4949951"/>
              <a:ext cx="1411605" cy="525780"/>
            </a:xfrm>
            <a:custGeom>
              <a:avLst/>
              <a:gdLst/>
              <a:ahLst/>
              <a:cxnLst/>
              <a:rect l="l" t="t" r="r" b="b"/>
              <a:pathLst>
                <a:path w="1411604" h="525779">
                  <a:moveTo>
                    <a:pt x="1411224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1411224" y="525780"/>
                  </a:lnTo>
                  <a:lnTo>
                    <a:pt x="1411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2000" y="4949951"/>
              <a:ext cx="1411605" cy="525780"/>
            </a:xfrm>
            <a:custGeom>
              <a:avLst/>
              <a:gdLst/>
              <a:ahLst/>
              <a:cxnLst/>
              <a:rect l="l" t="t" r="r" b="b"/>
              <a:pathLst>
                <a:path w="1411604" h="525779">
                  <a:moveTo>
                    <a:pt x="0" y="525780"/>
                  </a:moveTo>
                  <a:lnTo>
                    <a:pt x="1411224" y="525780"/>
                  </a:lnTo>
                  <a:lnTo>
                    <a:pt x="1411224" y="0"/>
                  </a:lnTo>
                  <a:lnTo>
                    <a:pt x="0" y="0"/>
                  </a:lnTo>
                  <a:lnTo>
                    <a:pt x="0" y="525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572000" y="4949952"/>
            <a:ext cx="1411605" cy="5257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2400" spc="-10" dirty="0">
                <a:solidFill>
                  <a:srgbClr val="9A5215"/>
                </a:solidFill>
                <a:latin typeface="Calibri"/>
                <a:cs typeface="Calibri"/>
              </a:rPr>
              <a:t>Arduino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81928" y="5067300"/>
            <a:ext cx="550545" cy="151130"/>
            <a:chOff x="6281928" y="5067300"/>
            <a:chExt cx="550545" cy="151130"/>
          </a:xfrm>
        </p:grpSpPr>
        <p:sp>
          <p:nvSpPr>
            <p:cNvPr id="35" name="object 35"/>
            <p:cNvSpPr/>
            <p:nvPr/>
          </p:nvSpPr>
          <p:spPr>
            <a:xfrm>
              <a:off x="6288024" y="5073395"/>
              <a:ext cx="538480" cy="139065"/>
            </a:xfrm>
            <a:custGeom>
              <a:avLst/>
              <a:gdLst/>
              <a:ahLst/>
              <a:cxnLst/>
              <a:rect l="l" t="t" r="r" b="b"/>
              <a:pathLst>
                <a:path w="538479" h="139064">
                  <a:moveTo>
                    <a:pt x="468629" y="0"/>
                  </a:moveTo>
                  <a:lnTo>
                    <a:pt x="468629" y="34670"/>
                  </a:lnTo>
                  <a:lnTo>
                    <a:pt x="0" y="34670"/>
                  </a:lnTo>
                  <a:lnTo>
                    <a:pt x="0" y="104012"/>
                  </a:lnTo>
                  <a:lnTo>
                    <a:pt x="468629" y="104012"/>
                  </a:lnTo>
                  <a:lnTo>
                    <a:pt x="468629" y="138683"/>
                  </a:lnTo>
                  <a:lnTo>
                    <a:pt x="537972" y="69341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88024" y="5073395"/>
              <a:ext cx="538480" cy="139065"/>
            </a:xfrm>
            <a:custGeom>
              <a:avLst/>
              <a:gdLst/>
              <a:ahLst/>
              <a:cxnLst/>
              <a:rect l="l" t="t" r="r" b="b"/>
              <a:pathLst>
                <a:path w="538479" h="139064">
                  <a:moveTo>
                    <a:pt x="0" y="34670"/>
                  </a:moveTo>
                  <a:lnTo>
                    <a:pt x="468629" y="34670"/>
                  </a:lnTo>
                  <a:lnTo>
                    <a:pt x="468629" y="0"/>
                  </a:lnTo>
                  <a:lnTo>
                    <a:pt x="537972" y="69341"/>
                  </a:lnTo>
                  <a:lnTo>
                    <a:pt x="468629" y="138683"/>
                  </a:lnTo>
                  <a:lnTo>
                    <a:pt x="468629" y="104012"/>
                  </a:lnTo>
                  <a:lnTo>
                    <a:pt x="0" y="104012"/>
                  </a:lnTo>
                  <a:lnTo>
                    <a:pt x="0" y="34670"/>
                  </a:lnTo>
                  <a:close/>
                </a:path>
              </a:pathLst>
            </a:custGeom>
            <a:ln w="12191">
              <a:solidFill>
                <a:srgbClr val="9A521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120128" y="4858511"/>
            <a:ext cx="1059180" cy="535305"/>
            <a:chOff x="7120128" y="4858511"/>
            <a:chExt cx="1059180" cy="535305"/>
          </a:xfrm>
        </p:grpSpPr>
        <p:sp>
          <p:nvSpPr>
            <p:cNvPr id="38" name="object 38"/>
            <p:cNvSpPr/>
            <p:nvPr/>
          </p:nvSpPr>
          <p:spPr>
            <a:xfrm>
              <a:off x="7124700" y="4863083"/>
              <a:ext cx="1050290" cy="525780"/>
            </a:xfrm>
            <a:custGeom>
              <a:avLst/>
              <a:gdLst/>
              <a:ahLst/>
              <a:cxnLst/>
              <a:rect l="l" t="t" r="r" b="b"/>
              <a:pathLst>
                <a:path w="1050290" h="525779">
                  <a:moveTo>
                    <a:pt x="1050036" y="0"/>
                  </a:moveTo>
                  <a:lnTo>
                    <a:pt x="0" y="0"/>
                  </a:lnTo>
                  <a:lnTo>
                    <a:pt x="0" y="525780"/>
                  </a:lnTo>
                  <a:lnTo>
                    <a:pt x="1050036" y="525780"/>
                  </a:lnTo>
                  <a:lnTo>
                    <a:pt x="10500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24700" y="4863083"/>
              <a:ext cx="1050290" cy="525780"/>
            </a:xfrm>
            <a:custGeom>
              <a:avLst/>
              <a:gdLst/>
              <a:ahLst/>
              <a:cxnLst/>
              <a:rect l="l" t="t" r="r" b="b"/>
              <a:pathLst>
                <a:path w="1050290" h="525779">
                  <a:moveTo>
                    <a:pt x="0" y="525780"/>
                  </a:moveTo>
                  <a:lnTo>
                    <a:pt x="1050036" y="525780"/>
                  </a:lnTo>
                  <a:lnTo>
                    <a:pt x="1050036" y="0"/>
                  </a:lnTo>
                  <a:lnTo>
                    <a:pt x="0" y="0"/>
                  </a:lnTo>
                  <a:lnTo>
                    <a:pt x="0" y="52578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124700" y="4863084"/>
            <a:ext cx="1050290" cy="525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290"/>
              </a:spcBef>
            </a:pPr>
            <a:r>
              <a:rPr sz="2400" spc="-15" dirty="0">
                <a:solidFill>
                  <a:srgbClr val="9A5215"/>
                </a:solidFill>
                <a:latin typeface="Calibri"/>
                <a:cs typeface="Calibri"/>
              </a:rPr>
              <a:t>Relay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52290" y="5618784"/>
            <a:ext cx="20783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fig</a:t>
            </a:r>
            <a:r>
              <a:rPr sz="2000" b="1" spc="-45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D290A"/>
                </a:solidFill>
                <a:latin typeface="Times New Roman"/>
                <a:cs typeface="Times New Roman"/>
              </a:rPr>
              <a:t>b:</a:t>
            </a:r>
            <a:r>
              <a:rPr sz="2000" b="1" spc="-25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D290A"/>
                </a:solidFill>
                <a:latin typeface="Times New Roman"/>
                <a:cs typeface="Times New Roman"/>
              </a:rPr>
              <a:t>Decision</a:t>
            </a:r>
            <a:r>
              <a:rPr sz="2000" spc="-45" dirty="0">
                <a:solidFill>
                  <a:srgbClr val="4D29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D290A"/>
                </a:solidFill>
                <a:latin typeface="Times New Roman"/>
                <a:cs typeface="Times New Roman"/>
              </a:rPr>
              <a:t>Unit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36042"/>
            <a:ext cx="34340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Prototype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Image: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517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MT</vt:lpstr>
      <vt:lpstr>Calibri</vt:lpstr>
      <vt:lpstr>Segoe Print</vt:lpstr>
      <vt:lpstr>Times New Roman</vt:lpstr>
      <vt:lpstr>Office Theme</vt:lpstr>
      <vt:lpstr>Department of Electronics &amp; Communication Engineering</vt:lpstr>
      <vt:lpstr>Contents:</vt:lpstr>
      <vt:lpstr>Problem Statement:</vt:lpstr>
      <vt:lpstr>PowerPoint Presentation</vt:lpstr>
      <vt:lpstr>Objective:</vt:lpstr>
      <vt:lpstr>Methodology:</vt:lpstr>
      <vt:lpstr>Component Description:</vt:lpstr>
      <vt:lpstr>Working:</vt:lpstr>
      <vt:lpstr>Prototype Image:</vt:lpstr>
      <vt:lpstr>Budget Details:</vt:lpstr>
      <vt:lpstr>Real Time Applications:</vt:lpstr>
      <vt:lpstr>Conclusion:</vt:lpstr>
      <vt:lpstr>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&amp; Communication Engineering</dc:title>
  <cp:lastModifiedBy>Venkata Sneha Thalluru</cp:lastModifiedBy>
  <cp:revision>3</cp:revision>
  <dcterms:created xsi:type="dcterms:W3CDTF">2023-10-03T17:51:25Z</dcterms:created>
  <dcterms:modified xsi:type="dcterms:W3CDTF">2023-10-03T17:57:40Z</dcterms:modified>
</cp:coreProperties>
</file>