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  <a:srgbClr val="FF5050"/>
    <a:srgbClr val="CC00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0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7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F922-7ED8-4FE4-BB98-99E4E5DC292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E3CF-A929-483B-B747-FE54DD1D1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5678"/>
            <a:ext cx="4846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user with privileged Access holds the keys to the </a:t>
            </a:r>
            <a:r>
              <a:rPr lang="en-US" sz="6000" b="1" dirty="0" smtClean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KINGDOM</a:t>
            </a:r>
            <a:endParaRPr lang="en-US" sz="6000" b="1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8" y="0"/>
            <a:ext cx="5264332" cy="10972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1" y="1319348"/>
            <a:ext cx="6857999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Discover, Manage, Audit, and </a:t>
            </a:r>
            <a:r>
              <a:rPr lang="en-US" sz="4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en-US" sz="47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Privileged</a:t>
            </a:r>
            <a:r>
              <a:rPr lang="en-US" sz="4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Accounts of all types.</a:t>
            </a:r>
            <a:endParaRPr lang="en-US" sz="4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29</cp:revision>
  <dcterms:created xsi:type="dcterms:W3CDTF">2019-04-10T07:56:36Z</dcterms:created>
  <dcterms:modified xsi:type="dcterms:W3CDTF">2019-04-10T13:11:20Z</dcterms:modified>
</cp:coreProperties>
</file>