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FFFF"/>
    <a:srgbClr val="00FF00"/>
    <a:srgbClr val="FF505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alf Frame 2"/>
          <p:cNvSpPr/>
          <p:nvPr/>
        </p:nvSpPr>
        <p:spPr>
          <a:xfrm>
            <a:off x="1652954" y="1206691"/>
            <a:ext cx="970671" cy="886264"/>
          </a:xfrm>
          <a:prstGeom prst="halfFram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rot="16200000">
            <a:off x="1610751" y="4691507"/>
            <a:ext cx="970671" cy="886264"/>
          </a:xfrm>
          <a:prstGeom prst="halfFram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7" name="Half Frame 6"/>
          <p:cNvSpPr/>
          <p:nvPr/>
        </p:nvSpPr>
        <p:spPr>
          <a:xfrm rot="5400000">
            <a:off x="10079936" y="1268475"/>
            <a:ext cx="970671" cy="886264"/>
          </a:xfrm>
          <a:prstGeom prst="halfFram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10125588" y="4733711"/>
            <a:ext cx="970671" cy="886264"/>
          </a:xfrm>
          <a:prstGeom prst="halfFram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6086" y="1666415"/>
            <a:ext cx="8426548" cy="29084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7500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</a:t>
            </a:r>
          </a:p>
          <a:p>
            <a:r>
              <a:rPr lang="en-US" sz="5400" b="1" dirty="0" smtClean="0">
                <a:ln w="6600">
                  <a:solidFill>
                    <a:srgbClr val="CC00FF"/>
                  </a:solidFill>
                  <a:prstDash val="solid"/>
                </a:ln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5400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Added Distributor</a:t>
            </a:r>
            <a:endParaRPr lang="en-US" sz="5400" b="1" dirty="0">
              <a:ln w="6600">
                <a:noFill/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810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</cp:revision>
  <dcterms:created xsi:type="dcterms:W3CDTF">2019-04-10T07:56:36Z</dcterms:created>
  <dcterms:modified xsi:type="dcterms:W3CDTF">2019-04-10T13:44:07Z</dcterms:modified>
</cp:coreProperties>
</file>