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FF00"/>
    <a:srgbClr val="00FFFF"/>
    <a:srgbClr val="FF505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E1325-7A76-4D49-832C-19567E2968F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5114F4C5-4E04-40D4-83BA-E12033779F67}">
      <dgm:prSet phldrT="[Text]"/>
      <dgm:spPr>
        <a:solidFill>
          <a:srgbClr val="00FFFF">
            <a:alpha val="50000"/>
          </a:srgbClr>
        </a:solidFill>
      </dgm:spPr>
      <dgm:t>
        <a:bodyPr/>
        <a:lstStyle/>
        <a:p>
          <a:r>
            <a:rPr lang="en-US" b="1" dirty="0"/>
            <a:t>Compliance</a:t>
          </a:r>
        </a:p>
      </dgm:t>
    </dgm:pt>
    <dgm:pt modelId="{7856E6C9-7CDF-4725-8F27-A4BF1868A601}" type="parTrans" cxnId="{0D839384-1354-4E9F-9151-35BE2B363D37}">
      <dgm:prSet/>
      <dgm:spPr/>
      <dgm:t>
        <a:bodyPr/>
        <a:lstStyle/>
        <a:p>
          <a:endParaRPr lang="en-US"/>
        </a:p>
      </dgm:t>
    </dgm:pt>
    <dgm:pt modelId="{61FADB3A-1920-4C3F-B848-93F572F07BBE}" type="sibTrans" cxnId="{0D839384-1354-4E9F-9151-35BE2B363D37}">
      <dgm:prSet/>
      <dgm:spPr/>
      <dgm:t>
        <a:bodyPr/>
        <a:lstStyle/>
        <a:p>
          <a:endParaRPr lang="en-US"/>
        </a:p>
      </dgm:t>
    </dgm:pt>
    <dgm:pt modelId="{9CF8D37C-BB00-4E8C-B803-42E8CDB9DA25}">
      <dgm:prSet phldrT="[Text]"/>
      <dgm:spPr>
        <a:solidFill>
          <a:srgbClr val="CC00FF">
            <a:alpha val="45000"/>
          </a:srgbClr>
        </a:solidFill>
      </dgm:spPr>
      <dgm:t>
        <a:bodyPr/>
        <a:lstStyle/>
        <a:p>
          <a:r>
            <a:rPr lang="en-US" b="1" dirty="0"/>
            <a:t>IT Service Management</a:t>
          </a:r>
        </a:p>
      </dgm:t>
    </dgm:pt>
    <dgm:pt modelId="{7510A257-019F-4F8F-8DF9-3EBC670736B7}" type="parTrans" cxnId="{CE65E0F7-8F93-4BF5-A648-6FDE74DC60C9}">
      <dgm:prSet/>
      <dgm:spPr/>
      <dgm:t>
        <a:bodyPr/>
        <a:lstStyle/>
        <a:p>
          <a:endParaRPr lang="en-US"/>
        </a:p>
      </dgm:t>
    </dgm:pt>
    <dgm:pt modelId="{3B5B0B69-9F95-44DA-84E1-5F306E440709}" type="sibTrans" cxnId="{CE65E0F7-8F93-4BF5-A648-6FDE74DC60C9}">
      <dgm:prSet/>
      <dgm:spPr/>
      <dgm:t>
        <a:bodyPr/>
        <a:lstStyle/>
        <a:p>
          <a:endParaRPr lang="en-US"/>
        </a:p>
      </dgm:t>
    </dgm:pt>
    <dgm:pt modelId="{E7827101-E9E0-4F7A-BD64-7AF5B3E0D225}">
      <dgm:prSet phldrT="[Text]"/>
      <dgm:spPr>
        <a:solidFill>
          <a:srgbClr val="00FF00">
            <a:alpha val="45000"/>
          </a:srgbClr>
        </a:solidFill>
      </dgm:spPr>
      <dgm:t>
        <a:bodyPr/>
        <a:lstStyle/>
        <a:p>
          <a:r>
            <a:rPr lang="en-US" b="1" dirty="0"/>
            <a:t>       Security</a:t>
          </a:r>
        </a:p>
      </dgm:t>
    </dgm:pt>
    <dgm:pt modelId="{FB938DDF-2392-4DD4-8C28-20384CCDE176}" type="parTrans" cxnId="{4EB2FC93-37F2-44E8-AFC5-D071F1547A5D}">
      <dgm:prSet/>
      <dgm:spPr/>
      <dgm:t>
        <a:bodyPr/>
        <a:lstStyle/>
        <a:p>
          <a:endParaRPr lang="en-US"/>
        </a:p>
      </dgm:t>
    </dgm:pt>
    <dgm:pt modelId="{D1D39752-E5FB-41D5-92F2-F524A1C722A8}" type="sibTrans" cxnId="{4EB2FC93-37F2-44E8-AFC5-D071F1547A5D}">
      <dgm:prSet/>
      <dgm:spPr/>
      <dgm:t>
        <a:bodyPr/>
        <a:lstStyle/>
        <a:p>
          <a:endParaRPr lang="en-US"/>
        </a:p>
      </dgm:t>
    </dgm:pt>
    <dgm:pt modelId="{E218DD33-D276-42F6-BCE9-ED3F0CDC540C}" type="pres">
      <dgm:prSet presAssocID="{35AE1325-7A76-4D49-832C-19567E2968F9}" presName="compositeShape" presStyleCnt="0">
        <dgm:presLayoutVars>
          <dgm:chMax val="7"/>
          <dgm:dir/>
          <dgm:resizeHandles val="exact"/>
        </dgm:presLayoutVars>
      </dgm:prSet>
      <dgm:spPr/>
    </dgm:pt>
    <dgm:pt modelId="{B815A0EB-9FCB-4130-8DD0-DB67CBEDA03C}" type="pres">
      <dgm:prSet presAssocID="{5114F4C5-4E04-40D4-83BA-E12033779F67}" presName="circ1" presStyleLbl="vennNode1" presStyleIdx="0" presStyleCnt="3" custLinFactNeighborX="15704" custLinFactNeighborY="-2084"/>
      <dgm:spPr/>
      <dgm:t>
        <a:bodyPr/>
        <a:lstStyle/>
        <a:p>
          <a:endParaRPr lang="en-US"/>
        </a:p>
      </dgm:t>
    </dgm:pt>
    <dgm:pt modelId="{6D582C1A-9965-450A-86A3-1E45C01B56DD}" type="pres">
      <dgm:prSet presAssocID="{5114F4C5-4E04-40D4-83BA-E12033779F6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39A35-64BD-4E25-A39B-C6D575FF05EE}" type="pres">
      <dgm:prSet presAssocID="{9CF8D37C-BB00-4E8C-B803-42E8CDB9DA25}" presName="circ2" presStyleLbl="vennNode1" presStyleIdx="1" presStyleCnt="3" custLinFactNeighborX="42346" custLinFactNeighborY="1974"/>
      <dgm:spPr/>
      <dgm:t>
        <a:bodyPr/>
        <a:lstStyle/>
        <a:p>
          <a:endParaRPr lang="en-US"/>
        </a:p>
      </dgm:t>
    </dgm:pt>
    <dgm:pt modelId="{3614C4F6-3652-442F-AE65-20947690CFA5}" type="pres">
      <dgm:prSet presAssocID="{9CF8D37C-BB00-4E8C-B803-42E8CDB9DA2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878EA-4261-468C-9EBC-D6C49521CDB7}" type="pres">
      <dgm:prSet presAssocID="{E7827101-E9E0-4F7A-BD64-7AF5B3E0D225}" presName="circ3" presStyleLbl="vennNode1" presStyleIdx="2" presStyleCnt="3" custLinFactNeighborX="-11136" custLinFactNeighborY="1974"/>
      <dgm:spPr/>
      <dgm:t>
        <a:bodyPr/>
        <a:lstStyle/>
        <a:p>
          <a:endParaRPr lang="en-US"/>
        </a:p>
      </dgm:t>
    </dgm:pt>
    <dgm:pt modelId="{4CE66DC7-5A9A-4321-B706-E47957794398}" type="pres">
      <dgm:prSet presAssocID="{E7827101-E9E0-4F7A-BD64-7AF5B3E0D22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5C6FCE-3B14-4187-85E6-2FC17D4DB8F4}" type="presOf" srcId="{E7827101-E9E0-4F7A-BD64-7AF5B3E0D225}" destId="{BEF878EA-4261-468C-9EBC-D6C49521CDB7}" srcOrd="0" destOrd="0" presId="urn:microsoft.com/office/officeart/2005/8/layout/venn1"/>
    <dgm:cxn modelId="{CE65E0F7-8F93-4BF5-A648-6FDE74DC60C9}" srcId="{35AE1325-7A76-4D49-832C-19567E2968F9}" destId="{9CF8D37C-BB00-4E8C-B803-42E8CDB9DA25}" srcOrd="1" destOrd="0" parTransId="{7510A257-019F-4F8F-8DF9-3EBC670736B7}" sibTransId="{3B5B0B69-9F95-44DA-84E1-5F306E440709}"/>
    <dgm:cxn modelId="{0D839384-1354-4E9F-9151-35BE2B363D37}" srcId="{35AE1325-7A76-4D49-832C-19567E2968F9}" destId="{5114F4C5-4E04-40D4-83BA-E12033779F67}" srcOrd="0" destOrd="0" parTransId="{7856E6C9-7CDF-4725-8F27-A4BF1868A601}" sibTransId="{61FADB3A-1920-4C3F-B848-93F572F07BBE}"/>
    <dgm:cxn modelId="{B5FABC06-5391-45C0-B968-BA7EE1ABDF3F}" type="presOf" srcId="{35AE1325-7A76-4D49-832C-19567E2968F9}" destId="{E218DD33-D276-42F6-BCE9-ED3F0CDC540C}" srcOrd="0" destOrd="0" presId="urn:microsoft.com/office/officeart/2005/8/layout/venn1"/>
    <dgm:cxn modelId="{E064CB2F-8D07-4CF6-A41B-4837FDA61475}" type="presOf" srcId="{5114F4C5-4E04-40D4-83BA-E12033779F67}" destId="{6D582C1A-9965-450A-86A3-1E45C01B56DD}" srcOrd="1" destOrd="0" presId="urn:microsoft.com/office/officeart/2005/8/layout/venn1"/>
    <dgm:cxn modelId="{35430E83-2226-4325-8418-41F091A206C7}" type="presOf" srcId="{9CF8D37C-BB00-4E8C-B803-42E8CDB9DA25}" destId="{3614C4F6-3652-442F-AE65-20947690CFA5}" srcOrd="1" destOrd="0" presId="urn:microsoft.com/office/officeart/2005/8/layout/venn1"/>
    <dgm:cxn modelId="{CC6DB042-21AC-49A9-A0FC-00F5C550BE10}" type="presOf" srcId="{9CF8D37C-BB00-4E8C-B803-42E8CDB9DA25}" destId="{DFC39A35-64BD-4E25-A39B-C6D575FF05EE}" srcOrd="0" destOrd="0" presId="urn:microsoft.com/office/officeart/2005/8/layout/venn1"/>
    <dgm:cxn modelId="{D2127424-82CA-4C38-9462-B07244010E87}" type="presOf" srcId="{E7827101-E9E0-4F7A-BD64-7AF5B3E0D225}" destId="{4CE66DC7-5A9A-4321-B706-E47957794398}" srcOrd="1" destOrd="0" presId="urn:microsoft.com/office/officeart/2005/8/layout/venn1"/>
    <dgm:cxn modelId="{4EB2FC93-37F2-44E8-AFC5-D071F1547A5D}" srcId="{35AE1325-7A76-4D49-832C-19567E2968F9}" destId="{E7827101-E9E0-4F7A-BD64-7AF5B3E0D225}" srcOrd="2" destOrd="0" parTransId="{FB938DDF-2392-4DD4-8C28-20384CCDE176}" sibTransId="{D1D39752-E5FB-41D5-92F2-F524A1C722A8}"/>
    <dgm:cxn modelId="{98770666-F3FA-4C4C-8208-847566574FB7}" type="presOf" srcId="{5114F4C5-4E04-40D4-83BA-E12033779F67}" destId="{B815A0EB-9FCB-4130-8DD0-DB67CBEDA03C}" srcOrd="0" destOrd="0" presId="urn:microsoft.com/office/officeart/2005/8/layout/venn1"/>
    <dgm:cxn modelId="{FA8128FD-125C-4B83-B2CF-827E8EA01F52}" type="presParOf" srcId="{E218DD33-D276-42F6-BCE9-ED3F0CDC540C}" destId="{B815A0EB-9FCB-4130-8DD0-DB67CBEDA03C}" srcOrd="0" destOrd="0" presId="urn:microsoft.com/office/officeart/2005/8/layout/venn1"/>
    <dgm:cxn modelId="{FA35283E-9437-4D4F-B8D7-531FAA106CF4}" type="presParOf" srcId="{E218DD33-D276-42F6-BCE9-ED3F0CDC540C}" destId="{6D582C1A-9965-450A-86A3-1E45C01B56DD}" srcOrd="1" destOrd="0" presId="urn:microsoft.com/office/officeart/2005/8/layout/venn1"/>
    <dgm:cxn modelId="{D28F7983-93E7-4224-9386-492943816C5F}" type="presParOf" srcId="{E218DD33-D276-42F6-BCE9-ED3F0CDC540C}" destId="{DFC39A35-64BD-4E25-A39B-C6D575FF05EE}" srcOrd="2" destOrd="0" presId="urn:microsoft.com/office/officeart/2005/8/layout/venn1"/>
    <dgm:cxn modelId="{254E0CD2-25E7-481D-9690-630B6E76030C}" type="presParOf" srcId="{E218DD33-D276-42F6-BCE9-ED3F0CDC540C}" destId="{3614C4F6-3652-442F-AE65-20947690CFA5}" srcOrd="3" destOrd="0" presId="urn:microsoft.com/office/officeart/2005/8/layout/venn1"/>
    <dgm:cxn modelId="{C48C7B1A-0FBD-446C-84E4-F2E49AAFD30B}" type="presParOf" srcId="{E218DD33-D276-42F6-BCE9-ED3F0CDC540C}" destId="{BEF878EA-4261-468C-9EBC-D6C49521CDB7}" srcOrd="4" destOrd="0" presId="urn:microsoft.com/office/officeart/2005/8/layout/venn1"/>
    <dgm:cxn modelId="{28477AA4-8F47-42D8-9FB5-3EE8E5E73788}" type="presParOf" srcId="{E218DD33-D276-42F6-BCE9-ED3F0CDC540C}" destId="{4CE66DC7-5A9A-4321-B706-E4795779439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5A0EB-9FCB-4130-8DD0-DB67CBEDA03C}">
      <dsp:nvSpPr>
        <dsp:cNvPr id="0" name=""/>
        <dsp:cNvSpPr/>
      </dsp:nvSpPr>
      <dsp:spPr>
        <a:xfrm>
          <a:off x="2871760" y="0"/>
          <a:ext cx="2678697" cy="2678697"/>
        </a:xfrm>
        <a:prstGeom prst="ellipse">
          <a:avLst/>
        </a:prstGeom>
        <a:solidFill>
          <a:srgbClr val="00FFFF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/>
            <a:t>Compliance</a:t>
          </a:r>
        </a:p>
      </dsp:txBody>
      <dsp:txXfrm>
        <a:off x="3228920" y="468772"/>
        <a:ext cx="1964378" cy="1205413"/>
      </dsp:txXfrm>
    </dsp:sp>
    <dsp:sp modelId="{DFC39A35-64BD-4E25-A39B-C6D575FF05EE}">
      <dsp:nvSpPr>
        <dsp:cNvPr id="0" name=""/>
        <dsp:cNvSpPr/>
      </dsp:nvSpPr>
      <dsp:spPr>
        <a:xfrm>
          <a:off x="4551982" y="1782869"/>
          <a:ext cx="2678697" cy="2678697"/>
        </a:xfrm>
        <a:prstGeom prst="ellipse">
          <a:avLst/>
        </a:prstGeom>
        <a:solidFill>
          <a:srgbClr val="CC00FF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/>
            <a:t>IT Service Management</a:t>
          </a:r>
        </a:p>
      </dsp:txBody>
      <dsp:txXfrm>
        <a:off x="5371217" y="2474866"/>
        <a:ext cx="1607218" cy="1473283"/>
      </dsp:txXfrm>
    </dsp:sp>
    <dsp:sp modelId="{BEF878EA-4261-468C-9EBC-D6C49521CDB7}">
      <dsp:nvSpPr>
        <dsp:cNvPr id="0" name=""/>
        <dsp:cNvSpPr/>
      </dsp:nvSpPr>
      <dsp:spPr>
        <a:xfrm>
          <a:off x="1186235" y="1782869"/>
          <a:ext cx="2678697" cy="2678697"/>
        </a:xfrm>
        <a:prstGeom prst="ellipse">
          <a:avLst/>
        </a:prstGeom>
        <a:solidFill>
          <a:srgbClr val="00FF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/>
            <a:t>       Security</a:t>
          </a:r>
        </a:p>
      </dsp:txBody>
      <dsp:txXfrm>
        <a:off x="1438479" y="2474866"/>
        <a:ext cx="1607218" cy="1473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2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8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1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2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0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1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7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4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592" y="74262"/>
            <a:ext cx="1684820" cy="7446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2" name="Group 1"/>
          <p:cNvGrpSpPr/>
          <p:nvPr/>
        </p:nvGrpSpPr>
        <p:grpSpPr>
          <a:xfrm>
            <a:off x="-340986" y="2365727"/>
            <a:ext cx="7580894" cy="4464496"/>
            <a:chOff x="-340986" y="2365727"/>
            <a:chExt cx="7580894" cy="4464496"/>
          </a:xfrm>
        </p:grpSpPr>
        <p:graphicFrame>
          <p:nvGraphicFramePr>
            <p:cNvPr id="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53817116"/>
                </p:ext>
              </p:extLst>
            </p:nvPr>
          </p:nvGraphicFramePr>
          <p:xfrm>
            <a:off x="-340986" y="2365727"/>
            <a:ext cx="7580894" cy="44644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11" name="Group 10"/>
            <p:cNvGrpSpPr/>
            <p:nvPr/>
          </p:nvGrpSpPr>
          <p:grpSpPr>
            <a:xfrm>
              <a:off x="2724344" y="4060954"/>
              <a:ext cx="2232248" cy="2462071"/>
              <a:chOff x="551384" y="2049650"/>
              <a:chExt cx="2232248" cy="246207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51384" y="2049650"/>
                <a:ext cx="2232248" cy="2462071"/>
                <a:chOff x="551384" y="2049650"/>
                <a:chExt cx="2232248" cy="2462071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551384" y="2049650"/>
                  <a:ext cx="2232248" cy="2150943"/>
                  <a:chOff x="-4018766" y="530846"/>
                  <a:chExt cx="4072522" cy="3611154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6" name="Triangle 2"/>
                  <p:cNvSpPr/>
                  <p:nvPr/>
                </p:nvSpPr>
                <p:spPr bwMode="auto">
                  <a:xfrm>
                    <a:off x="-4018766" y="2285906"/>
                    <a:ext cx="2039919" cy="1758550"/>
                  </a:xfrm>
                  <a:prstGeom prst="triangle">
                    <a:avLst/>
                  </a:prstGeom>
                  <a:solidFill>
                    <a:srgbClr val="263D88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099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2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Arial" pitchFamily="34" charset="0"/>
                      <a:ea typeface="Segoe UI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7" name="Triangle 24"/>
                  <p:cNvSpPr/>
                  <p:nvPr/>
                </p:nvSpPr>
                <p:spPr bwMode="auto">
                  <a:xfrm>
                    <a:off x="-1986163" y="2285903"/>
                    <a:ext cx="2039919" cy="1758550"/>
                  </a:xfrm>
                  <a:prstGeom prst="triangle">
                    <a:avLst/>
                  </a:prstGeom>
                  <a:solidFill>
                    <a:srgbClr val="263D88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099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2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Arial" pitchFamily="34" charset="0"/>
                      <a:ea typeface="Segoe UI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8" name="Triangle 25"/>
                  <p:cNvSpPr/>
                  <p:nvPr/>
                </p:nvSpPr>
                <p:spPr bwMode="auto">
                  <a:xfrm>
                    <a:off x="-2998807" y="530846"/>
                    <a:ext cx="2039919" cy="1758550"/>
                  </a:xfrm>
                  <a:prstGeom prst="triangle">
                    <a:avLst/>
                  </a:prstGeom>
                  <a:solidFill>
                    <a:srgbClr val="263D88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099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2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Arial" pitchFamily="34" charset="0"/>
                      <a:ea typeface="Segoe UI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-3097185" y="1944982"/>
                    <a:ext cx="2231999" cy="4392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600"/>
                      </a:spcAft>
                      <a:buSzPct val="90000"/>
                    </a:pPr>
                    <a:r>
                      <a:rPr lang="en-US" sz="1100" b="1" dirty="0">
                        <a:solidFill>
                          <a:schemeClr val="bg1">
                            <a:alpha val="99000"/>
                          </a:schemeClr>
                        </a:solidFill>
                        <a:latin typeface="Arial Narrow" charset="0"/>
                        <a:ea typeface="Arial Narrow" charset="0"/>
                        <a:cs typeface="Arial Narrow" charset="0"/>
                      </a:rPr>
                      <a:t>CONFIDENTIALITY</a:t>
                    </a: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-3764471" y="3702791"/>
                    <a:ext cx="1459923" cy="4392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600"/>
                      </a:spcAft>
                      <a:buSzPct val="90000"/>
                    </a:pPr>
                    <a:r>
                      <a:rPr lang="en-US" sz="1100" b="1" dirty="0">
                        <a:solidFill>
                          <a:schemeClr val="bg1">
                            <a:alpha val="99000"/>
                          </a:schemeClr>
                        </a:solidFill>
                        <a:latin typeface="Arial Narrow" charset="0"/>
                        <a:ea typeface="Arial Narrow" charset="0"/>
                        <a:cs typeface="Arial Narrow" charset="0"/>
                      </a:rPr>
                      <a:t>INTEGRITY</a:t>
                    </a: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-1815411" y="3702791"/>
                    <a:ext cx="1787471" cy="4392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600"/>
                      </a:spcAft>
                      <a:buSzPct val="90000"/>
                    </a:pPr>
                    <a:r>
                      <a:rPr lang="en-US" sz="1100" b="1" dirty="0">
                        <a:solidFill>
                          <a:schemeClr val="bg1">
                            <a:alpha val="99000"/>
                          </a:schemeClr>
                        </a:solidFill>
                        <a:latin typeface="Arial Narrow" charset="0"/>
                        <a:ea typeface="Arial Narrow" charset="0"/>
                        <a:cs typeface="Arial Narrow" charset="0"/>
                      </a:rPr>
                      <a:t>AVAILABILITY</a:t>
                    </a:r>
                  </a:p>
                </p:txBody>
              </p:sp>
            </p:grpSp>
            <p:sp>
              <p:nvSpPr>
                <p:cNvPr id="15" name="Rectangle 14"/>
                <p:cNvSpPr/>
                <p:nvPr/>
              </p:nvSpPr>
              <p:spPr>
                <a:xfrm>
                  <a:off x="867175" y="4142389"/>
                  <a:ext cx="15966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2060"/>
                      </a:solidFill>
                    </a:rPr>
                    <a:t>SANS CIA Triad</a:t>
                  </a:r>
                </a:p>
              </p:txBody>
            </p:sp>
          </p:grp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8442" y="3144828"/>
                <a:ext cx="695072" cy="3243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865810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7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39</cp:revision>
  <dcterms:created xsi:type="dcterms:W3CDTF">2019-04-10T07:56:36Z</dcterms:created>
  <dcterms:modified xsi:type="dcterms:W3CDTF">2019-04-10T16:07:00Z</dcterms:modified>
</cp:coreProperties>
</file>