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sldIdLst>
    <p:sldId id="256" r:id="rId2"/>
    <p:sldId id="264" r:id="rId3"/>
    <p:sldId id="265" r:id="rId4"/>
    <p:sldId id="259" r:id="rId5"/>
    <p:sldId id="266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Tanikella" userId="c0bfbd5c4a39b5f3" providerId="LiveId" clId="{28C5225B-11C1-4FB5-867A-6C6F86D7C4B9}"/>
    <pc:docChg chg="undo custSel addSld delSld modSld modMainMaster">
      <pc:chgData name="Pavan Kumar Tanikella" userId="c0bfbd5c4a39b5f3" providerId="LiveId" clId="{28C5225B-11C1-4FB5-867A-6C6F86D7C4B9}" dt="2021-12-08T13:40:02.769" v="1549" actId="108"/>
      <pc:docMkLst>
        <pc:docMk/>
      </pc:docMkLst>
      <pc:sldChg chg="delSp modSp mod">
        <pc:chgData name="Pavan Kumar Tanikella" userId="c0bfbd5c4a39b5f3" providerId="LiveId" clId="{28C5225B-11C1-4FB5-867A-6C6F86D7C4B9}" dt="2021-12-08T12:36:47.701" v="549"/>
        <pc:sldMkLst>
          <pc:docMk/>
          <pc:sldMk cId="823059372" sldId="256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823059372" sldId="256"/>
            <ac:spMk id="2" creationId="{75B26E6F-AB6D-4F90-BFA4-3C4F307C8C2C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k cId="823059372" sldId="256"/>
            <ac:spMk id="3" creationId="{17B9A4F2-0C31-4E9D-8643-53EEBB7BE174}"/>
          </ac:spMkLst>
        </pc:spChg>
        <pc:spChg chg="del">
          <ac:chgData name="Pavan Kumar Tanikella" userId="c0bfbd5c4a39b5f3" providerId="LiveId" clId="{28C5225B-11C1-4FB5-867A-6C6F86D7C4B9}" dt="2021-12-08T11:56:26.912" v="22" actId="478"/>
          <ac:spMkLst>
            <pc:docMk/>
            <pc:sldMk cId="823059372" sldId="256"/>
            <ac:spMk id="5" creationId="{3B2042CE-0BDA-4BF8-BC27-08D1A236B39B}"/>
          </ac:spMkLst>
        </pc:spChg>
      </pc:sldChg>
      <pc:sldChg chg="del">
        <pc:chgData name="Pavan Kumar Tanikella" userId="c0bfbd5c4a39b5f3" providerId="LiveId" clId="{28C5225B-11C1-4FB5-867A-6C6F86D7C4B9}" dt="2021-12-08T11:54:35.031" v="4" actId="47"/>
        <pc:sldMkLst>
          <pc:docMk/>
          <pc:sldMk cId="554326763" sldId="257"/>
        </pc:sldMkLst>
      </pc:sldChg>
      <pc:sldChg chg="modSp del mod">
        <pc:chgData name="Pavan Kumar Tanikella" userId="c0bfbd5c4a39b5f3" providerId="LiveId" clId="{28C5225B-11C1-4FB5-867A-6C6F86D7C4B9}" dt="2021-12-08T11:55:00.171" v="12" actId="2696"/>
        <pc:sldMkLst>
          <pc:docMk/>
          <pc:sldMk cId="1763876769" sldId="258"/>
        </pc:sldMkLst>
        <pc:spChg chg="mod">
          <ac:chgData name="Pavan Kumar Tanikella" userId="c0bfbd5c4a39b5f3" providerId="LiveId" clId="{28C5225B-11C1-4FB5-867A-6C6F86D7C4B9}" dt="2021-12-08T11:54:51.852" v="8" actId="27636"/>
          <ac:spMkLst>
            <pc:docMk/>
            <pc:sldMk cId="1763876769" sldId="258"/>
            <ac:spMk id="3" creationId="{F76271A2-FCAA-4FF4-9219-09133A6817B1}"/>
          </ac:spMkLst>
        </pc:spChg>
      </pc:sldChg>
      <pc:sldChg chg="addSp delSp modSp mod chgLayout">
        <pc:chgData name="Pavan Kumar Tanikella" userId="c0bfbd5c4a39b5f3" providerId="LiveId" clId="{28C5225B-11C1-4FB5-867A-6C6F86D7C4B9}" dt="2021-12-08T12:36:47.701" v="549"/>
        <pc:sldMkLst>
          <pc:docMk/>
          <pc:sldMk cId="1854341008" sldId="259"/>
        </pc:sldMkLst>
        <pc:spChg chg="mod ord">
          <ac:chgData name="Pavan Kumar Tanikella" userId="c0bfbd5c4a39b5f3" providerId="LiveId" clId="{28C5225B-11C1-4FB5-867A-6C6F86D7C4B9}" dt="2021-12-08T12:36:47.701" v="549"/>
          <ac:spMkLst>
            <pc:docMk/>
            <pc:sldMk cId="1854341008" sldId="259"/>
            <ac:spMk id="2" creationId="{2C6584EB-F7E4-4A0F-8FF0-480143799269}"/>
          </ac:spMkLst>
        </pc:spChg>
        <pc:spChg chg="del mod">
          <ac:chgData name="Pavan Kumar Tanikella" userId="c0bfbd5c4a39b5f3" providerId="LiveId" clId="{28C5225B-11C1-4FB5-867A-6C6F86D7C4B9}" dt="2021-12-08T12:22:07.843" v="55" actId="478"/>
          <ac:spMkLst>
            <pc:docMk/>
            <pc:sldMk cId="1854341008" sldId="259"/>
            <ac:spMk id="3" creationId="{4A92C4CB-892F-450C-A0D4-FB08479D70BA}"/>
          </ac:spMkLst>
        </pc:spChg>
        <pc:spChg chg="add del mod">
          <ac:chgData name="Pavan Kumar Tanikella" userId="c0bfbd5c4a39b5f3" providerId="LiveId" clId="{28C5225B-11C1-4FB5-867A-6C6F86D7C4B9}" dt="2021-12-08T12:22:13.204" v="56" actId="478"/>
          <ac:spMkLst>
            <pc:docMk/>
            <pc:sldMk cId="1854341008" sldId="259"/>
            <ac:spMk id="5" creationId="{8152E0FE-A08E-40C7-9AD9-0399363078F3}"/>
          </ac:spMkLst>
        </pc:spChg>
        <pc:spChg chg="add mod ord">
          <ac:chgData name="Pavan Kumar Tanikella" userId="c0bfbd5c4a39b5f3" providerId="LiveId" clId="{28C5225B-11C1-4FB5-867A-6C6F86D7C4B9}" dt="2021-12-08T12:25:30.449" v="293" actId="20577"/>
          <ac:spMkLst>
            <pc:docMk/>
            <pc:sldMk cId="1854341008" sldId="259"/>
            <ac:spMk id="6" creationId="{FA60CA11-C5D5-4D56-BEF2-18AD2B38759E}"/>
          </ac:spMkLst>
        </pc:spChg>
        <pc:picChg chg="add del mod">
          <ac:chgData name="Pavan Kumar Tanikella" userId="c0bfbd5c4a39b5f3" providerId="LiveId" clId="{28C5225B-11C1-4FB5-867A-6C6F86D7C4B9}" dt="2021-12-08T12:27:17.706" v="357" actId="478"/>
          <ac:picMkLst>
            <pc:docMk/>
            <pc:sldMk cId="1854341008" sldId="259"/>
            <ac:picMk id="16" creationId="{9C295812-4449-434A-A600-31A0FB1BE862}"/>
          </ac:picMkLst>
        </pc:picChg>
        <pc:picChg chg="add del mod">
          <ac:chgData name="Pavan Kumar Tanikella" userId="c0bfbd5c4a39b5f3" providerId="LiveId" clId="{28C5225B-11C1-4FB5-867A-6C6F86D7C4B9}" dt="2021-12-08T11:56:55.587" v="29" actId="478"/>
          <ac:picMkLst>
            <pc:docMk/>
            <pc:sldMk cId="1854341008" sldId="259"/>
            <ac:picMk id="1026" creationId="{95F8D711-ED38-444D-A1AB-ECB58671F888}"/>
          </ac:picMkLst>
        </pc:picChg>
        <pc:picChg chg="add del mod">
          <ac:chgData name="Pavan Kumar Tanikella" userId="c0bfbd5c4a39b5f3" providerId="LiveId" clId="{28C5225B-11C1-4FB5-867A-6C6F86D7C4B9}" dt="2021-12-08T12:20:38.265" v="44" actId="478"/>
          <ac:picMkLst>
            <pc:docMk/>
            <pc:sldMk cId="1854341008" sldId="259"/>
            <ac:picMk id="1028" creationId="{D63AA46F-9281-49D3-9C11-71DE49E5CEF2}"/>
          </ac:picMkLst>
        </pc:picChg>
        <pc:picChg chg="add del mod">
          <ac:chgData name="Pavan Kumar Tanikella" userId="c0bfbd5c4a39b5f3" providerId="LiveId" clId="{28C5225B-11C1-4FB5-867A-6C6F86D7C4B9}" dt="2021-12-08T12:20:38.265" v="44" actId="478"/>
          <ac:picMkLst>
            <pc:docMk/>
            <pc:sldMk cId="1854341008" sldId="259"/>
            <ac:picMk id="1030" creationId="{17DA05CA-79E0-4B63-A218-8D93C0D977B5}"/>
          </ac:picMkLst>
        </pc:picChg>
        <pc:picChg chg="add del mod">
          <ac:chgData name="Pavan Kumar Tanikella" userId="c0bfbd5c4a39b5f3" providerId="LiveId" clId="{28C5225B-11C1-4FB5-867A-6C6F86D7C4B9}" dt="2021-12-08T12:20:38.265" v="44" actId="478"/>
          <ac:picMkLst>
            <pc:docMk/>
            <pc:sldMk cId="1854341008" sldId="259"/>
            <ac:picMk id="1032" creationId="{C755836E-9BF9-4C2A-8BD5-B8C62F8711C6}"/>
          </ac:picMkLst>
        </pc:picChg>
        <pc:picChg chg="add mod">
          <ac:chgData name="Pavan Kumar Tanikella" userId="c0bfbd5c4a39b5f3" providerId="LiveId" clId="{28C5225B-11C1-4FB5-867A-6C6F86D7C4B9}" dt="2021-12-08T12:31:10.550" v="491" actId="14100"/>
          <ac:picMkLst>
            <pc:docMk/>
            <pc:sldMk cId="1854341008" sldId="259"/>
            <ac:picMk id="1034" creationId="{778B8908-DF27-4BFF-AFB2-ACC6C124EE46}"/>
          </ac:picMkLst>
        </pc:picChg>
        <pc:picChg chg="add mod">
          <ac:chgData name="Pavan Kumar Tanikella" userId="c0bfbd5c4a39b5f3" providerId="LiveId" clId="{28C5225B-11C1-4FB5-867A-6C6F86D7C4B9}" dt="2021-12-08T12:31:41.166" v="493" actId="14100"/>
          <ac:picMkLst>
            <pc:docMk/>
            <pc:sldMk cId="1854341008" sldId="259"/>
            <ac:picMk id="1036" creationId="{8383CB41-8A7F-48DD-B0D6-BAB81737BFFC}"/>
          </ac:picMkLst>
        </pc:picChg>
        <pc:picChg chg="add del mod">
          <ac:chgData name="Pavan Kumar Tanikella" userId="c0bfbd5c4a39b5f3" providerId="LiveId" clId="{28C5225B-11C1-4FB5-867A-6C6F86D7C4B9}" dt="2021-12-08T12:20:53.033" v="50" actId="478"/>
          <ac:picMkLst>
            <pc:docMk/>
            <pc:sldMk cId="1854341008" sldId="259"/>
            <ac:picMk id="1038" creationId="{57ADAB05-1546-4BF5-B206-9A5F1C8CF574}"/>
          </ac:picMkLst>
        </pc:picChg>
        <pc:picChg chg="add del mod">
          <ac:chgData name="Pavan Kumar Tanikella" userId="c0bfbd5c4a39b5f3" providerId="LiveId" clId="{28C5225B-11C1-4FB5-867A-6C6F86D7C4B9}" dt="2021-12-08T12:24:16.034" v="93" actId="21"/>
          <ac:picMkLst>
            <pc:docMk/>
            <pc:sldMk cId="1854341008" sldId="259"/>
            <ac:picMk id="1040" creationId="{AD019238-E271-4395-8D92-2FD5C19DB4D5}"/>
          </ac:picMkLst>
        </pc:picChg>
        <pc:picChg chg="add del mod">
          <ac:chgData name="Pavan Kumar Tanikella" userId="c0bfbd5c4a39b5f3" providerId="LiveId" clId="{28C5225B-11C1-4FB5-867A-6C6F86D7C4B9}" dt="2021-12-08T12:24:16.034" v="93" actId="21"/>
          <ac:picMkLst>
            <pc:docMk/>
            <pc:sldMk cId="1854341008" sldId="259"/>
            <ac:picMk id="1042" creationId="{51E39E70-A707-47A1-8BD4-77E5E1CBFCC5}"/>
          </ac:picMkLst>
        </pc:picChg>
      </pc:sldChg>
      <pc:sldChg chg="addSp delSp modSp del mod">
        <pc:chgData name="Pavan Kumar Tanikella" userId="c0bfbd5c4a39b5f3" providerId="LiveId" clId="{28C5225B-11C1-4FB5-867A-6C6F86D7C4B9}" dt="2021-12-08T12:37:06.411" v="553" actId="47"/>
        <pc:sldMkLst>
          <pc:docMk/>
          <pc:sldMk cId="3391023629" sldId="260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3391023629" sldId="260"/>
            <ac:spMk id="2" creationId="{570776EA-C21D-485F-9A57-5C346BB5DB49}"/>
          </ac:spMkLst>
        </pc:spChg>
        <pc:spChg chg="del mod">
          <ac:chgData name="Pavan Kumar Tanikella" userId="c0bfbd5c4a39b5f3" providerId="LiveId" clId="{28C5225B-11C1-4FB5-867A-6C6F86D7C4B9}" dt="2021-12-08T12:24:22.379" v="96" actId="478"/>
          <ac:spMkLst>
            <pc:docMk/>
            <pc:sldMk cId="3391023629" sldId="260"/>
            <ac:spMk id="3" creationId="{621B8DC0-D9E3-4505-8CBE-057A5F793653}"/>
          </ac:spMkLst>
        </pc:spChg>
        <pc:spChg chg="add del mod">
          <ac:chgData name="Pavan Kumar Tanikella" userId="c0bfbd5c4a39b5f3" providerId="LiveId" clId="{28C5225B-11C1-4FB5-867A-6C6F86D7C4B9}" dt="2021-12-08T12:26:20.356" v="350" actId="478"/>
          <ac:spMkLst>
            <pc:docMk/>
            <pc:sldMk cId="3391023629" sldId="260"/>
            <ac:spMk id="7" creationId="{A8AA61A4-425B-4F93-80FF-594517B34C6B}"/>
          </ac:spMkLst>
        </pc:spChg>
        <pc:picChg chg="add mod">
          <ac:chgData name="Pavan Kumar Tanikella" userId="c0bfbd5c4a39b5f3" providerId="LiveId" clId="{28C5225B-11C1-4FB5-867A-6C6F86D7C4B9}" dt="2021-12-08T12:24:19.691" v="95" actId="1076"/>
          <ac:picMkLst>
            <pc:docMk/>
            <pc:sldMk cId="3391023629" sldId="260"/>
            <ac:picMk id="4" creationId="{1B64065C-80F8-4824-8F69-F28EB65A2587}"/>
          </ac:picMkLst>
        </pc:picChg>
        <pc:picChg chg="add mod">
          <ac:chgData name="Pavan Kumar Tanikella" userId="c0bfbd5c4a39b5f3" providerId="LiveId" clId="{28C5225B-11C1-4FB5-867A-6C6F86D7C4B9}" dt="2021-12-08T12:24:19.691" v="95" actId="1076"/>
          <ac:picMkLst>
            <pc:docMk/>
            <pc:sldMk cId="3391023629" sldId="260"/>
            <ac:picMk id="5" creationId="{96159186-DAD8-4B12-85E1-26FCFE295DA8}"/>
          </ac:picMkLst>
        </pc:picChg>
      </pc:sldChg>
      <pc:sldChg chg="modSp del mod">
        <pc:chgData name="Pavan Kumar Tanikella" userId="c0bfbd5c4a39b5f3" providerId="LiveId" clId="{28C5225B-11C1-4FB5-867A-6C6F86D7C4B9}" dt="2021-12-08T13:39:27.532" v="1544" actId="47"/>
        <pc:sldMkLst>
          <pc:docMk/>
          <pc:sldMk cId="2084950298" sldId="261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084950298" sldId="261"/>
            <ac:spMk id="2" creationId="{CCB49672-A093-4D6B-9F31-04547CC312CF}"/>
          </ac:spMkLst>
        </pc:spChg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084950298" sldId="261"/>
            <ac:spMk id="3" creationId="{F65896A3-E7A4-4622-BF75-7ABDF55532B9}"/>
          </ac:spMkLst>
        </pc:spChg>
      </pc:sldChg>
      <pc:sldChg chg="modSp del">
        <pc:chgData name="Pavan Kumar Tanikella" userId="c0bfbd5c4a39b5f3" providerId="LiveId" clId="{28C5225B-11C1-4FB5-867A-6C6F86D7C4B9}" dt="2021-12-08T13:39:28.114" v="1545" actId="47"/>
        <pc:sldMkLst>
          <pc:docMk/>
          <pc:sldMk cId="2496869930" sldId="262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496869930" sldId="262"/>
            <ac:spMk id="2" creationId="{A4028C80-8E23-42A4-83F3-766808FBC94B}"/>
          </ac:spMkLst>
        </pc:spChg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496869930" sldId="262"/>
            <ac:spMk id="3" creationId="{F838D5DD-6A13-4E4C-B2B8-BFF21C8121F3}"/>
          </ac:spMkLst>
        </pc:spChg>
      </pc:sldChg>
      <pc:sldChg chg="modSp del">
        <pc:chgData name="Pavan Kumar Tanikella" userId="c0bfbd5c4a39b5f3" providerId="LiveId" clId="{28C5225B-11C1-4FB5-867A-6C6F86D7C4B9}" dt="2021-12-08T13:39:28.616" v="1546" actId="47"/>
        <pc:sldMkLst>
          <pc:docMk/>
          <pc:sldMk cId="3780991603" sldId="263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3780991603" sldId="263"/>
            <ac:spMk id="2" creationId="{6BC080DC-EC02-4E9C-8256-55121F3247FE}"/>
          </ac:spMkLst>
        </pc:spChg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3780991603" sldId="263"/>
            <ac:spMk id="3" creationId="{5851C75B-1E10-4F5A-BC1E-DF292914F5E7}"/>
          </ac:spMkLst>
        </pc:spChg>
      </pc:sldChg>
      <pc:sldChg chg="addSp delSp modSp new mod chgLayout">
        <pc:chgData name="Pavan Kumar Tanikella" userId="c0bfbd5c4a39b5f3" providerId="LiveId" clId="{28C5225B-11C1-4FB5-867A-6C6F86D7C4B9}" dt="2021-12-08T13:40:02.769" v="1549" actId="108"/>
        <pc:sldMkLst>
          <pc:docMk/>
          <pc:sldMk cId="2143528397" sldId="264"/>
        </pc:sldMkLst>
        <pc:spChg chg="del">
          <ac:chgData name="Pavan Kumar Tanikella" userId="c0bfbd5c4a39b5f3" providerId="LiveId" clId="{28C5225B-11C1-4FB5-867A-6C6F86D7C4B9}" dt="2021-12-08T11:54:20.899" v="1" actId="700"/>
          <ac:spMkLst>
            <pc:docMk/>
            <pc:sldMk cId="2143528397" sldId="264"/>
            <ac:spMk id="2" creationId="{452C2C4C-E3A7-43BE-9974-7FF699B7DC05}"/>
          </ac:spMkLst>
        </pc:spChg>
        <pc:spChg chg="del">
          <ac:chgData name="Pavan Kumar Tanikella" userId="c0bfbd5c4a39b5f3" providerId="LiveId" clId="{28C5225B-11C1-4FB5-867A-6C6F86D7C4B9}" dt="2021-12-08T11:54:20.899" v="1" actId="700"/>
          <ac:spMkLst>
            <pc:docMk/>
            <pc:sldMk cId="2143528397" sldId="264"/>
            <ac:spMk id="3" creationId="{74181E86-E320-425C-AB30-B9396AB7180C}"/>
          </ac:spMkLst>
        </pc:spChg>
        <pc:spChg chg="add mod ord">
          <ac:chgData name="Pavan Kumar Tanikella" userId="c0bfbd5c4a39b5f3" providerId="LiveId" clId="{28C5225B-11C1-4FB5-867A-6C6F86D7C4B9}" dt="2021-12-08T13:40:02.769" v="1549" actId="108"/>
          <ac:spMkLst>
            <pc:docMk/>
            <pc:sldMk cId="2143528397" sldId="264"/>
            <ac:spMk id="4" creationId="{C1260912-0191-43D8-A120-79DD583614F0}"/>
          </ac:spMkLst>
        </pc:spChg>
        <pc:spChg chg="add mod ord">
          <ac:chgData name="Pavan Kumar Tanikella" userId="c0bfbd5c4a39b5f3" providerId="LiveId" clId="{28C5225B-11C1-4FB5-867A-6C6F86D7C4B9}" dt="2021-12-08T12:36:47.701" v="549"/>
          <ac:spMkLst>
            <pc:docMk/>
            <pc:sldMk cId="2143528397" sldId="264"/>
            <ac:spMk id="5" creationId="{887480E8-2E3E-47DA-A97C-C87F2F4F6B57}"/>
          </ac:spMkLst>
        </pc:spChg>
      </pc:sldChg>
      <pc:sldChg chg="modSp new mod">
        <pc:chgData name="Pavan Kumar Tanikella" userId="c0bfbd5c4a39b5f3" providerId="LiveId" clId="{28C5225B-11C1-4FB5-867A-6C6F86D7C4B9}" dt="2021-12-08T13:39:45.567" v="1547" actId="108"/>
        <pc:sldMkLst>
          <pc:docMk/>
          <pc:sldMk cId="4231528823" sldId="265"/>
        </pc:sldMkLst>
        <pc:spChg chg="mod">
          <ac:chgData name="Pavan Kumar Tanikella" userId="c0bfbd5c4a39b5f3" providerId="LiveId" clId="{28C5225B-11C1-4FB5-867A-6C6F86D7C4B9}" dt="2021-12-08T13:39:45.567" v="1547" actId="108"/>
          <ac:spMkLst>
            <pc:docMk/>
            <pc:sldMk cId="4231528823" sldId="265"/>
            <ac:spMk id="2" creationId="{30C0B741-8004-4A3D-A428-F5AFB87CF5FA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k cId="4231528823" sldId="265"/>
            <ac:spMk id="3" creationId="{8A4138D8-5C23-4238-8772-B28C63A39B40}"/>
          </ac:spMkLst>
        </pc:spChg>
      </pc:sldChg>
      <pc:sldChg chg="addSp delSp modSp add mod">
        <pc:chgData name="Pavan Kumar Tanikella" userId="c0bfbd5c4a39b5f3" providerId="LiveId" clId="{28C5225B-11C1-4FB5-867A-6C6F86D7C4B9}" dt="2021-12-08T12:36:47.701" v="549"/>
        <pc:sldMkLst>
          <pc:docMk/>
          <pc:sldMk cId="2371429658" sldId="266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371429658" sldId="266"/>
            <ac:spMk id="2" creationId="{2C6584EB-F7E4-4A0F-8FF0-480143799269}"/>
          </ac:spMkLst>
        </pc:spChg>
        <pc:spChg chg="mod">
          <ac:chgData name="Pavan Kumar Tanikella" userId="c0bfbd5c4a39b5f3" providerId="LiveId" clId="{28C5225B-11C1-4FB5-867A-6C6F86D7C4B9}" dt="2021-12-08T12:36:35.674" v="547" actId="20577"/>
          <ac:spMkLst>
            <pc:docMk/>
            <pc:sldMk cId="2371429658" sldId="266"/>
            <ac:spMk id="6" creationId="{FA60CA11-C5D5-4D56-BEF2-18AD2B38759E}"/>
          </ac:spMkLst>
        </pc:spChg>
        <pc:picChg chg="add mod">
          <ac:chgData name="Pavan Kumar Tanikella" userId="c0bfbd5c4a39b5f3" providerId="LiveId" clId="{28C5225B-11C1-4FB5-867A-6C6F86D7C4B9}" dt="2021-12-08T12:32:40.370" v="495" actId="14100"/>
          <ac:picMkLst>
            <pc:docMk/>
            <pc:sldMk cId="2371429658" sldId="266"/>
            <ac:picMk id="7" creationId="{FD8D94B1-2EC1-4DE4-A159-9CCC65D0188F}"/>
          </ac:picMkLst>
        </pc:picChg>
        <pc:picChg chg="add mod">
          <ac:chgData name="Pavan Kumar Tanikella" userId="c0bfbd5c4a39b5f3" providerId="LiveId" clId="{28C5225B-11C1-4FB5-867A-6C6F86D7C4B9}" dt="2021-12-08T12:33:07.719" v="497" actId="14100"/>
          <ac:picMkLst>
            <pc:docMk/>
            <pc:sldMk cId="2371429658" sldId="266"/>
            <ac:picMk id="8" creationId="{61012A31-970A-4D4E-9237-0003797CC58B}"/>
          </ac:picMkLst>
        </pc:picChg>
        <pc:picChg chg="del">
          <ac:chgData name="Pavan Kumar Tanikella" userId="c0bfbd5c4a39b5f3" providerId="LiveId" clId="{28C5225B-11C1-4FB5-867A-6C6F86D7C4B9}" dt="2021-12-08T12:28:33.816" v="377" actId="478"/>
          <ac:picMkLst>
            <pc:docMk/>
            <pc:sldMk cId="2371429658" sldId="266"/>
            <ac:picMk id="1034" creationId="{778B8908-DF27-4BFF-AFB2-ACC6C124EE46}"/>
          </ac:picMkLst>
        </pc:picChg>
        <pc:picChg chg="del">
          <ac:chgData name="Pavan Kumar Tanikella" userId="c0bfbd5c4a39b5f3" providerId="LiveId" clId="{28C5225B-11C1-4FB5-867A-6C6F86D7C4B9}" dt="2021-12-08T12:28:40.027" v="379" actId="478"/>
          <ac:picMkLst>
            <pc:docMk/>
            <pc:sldMk cId="2371429658" sldId="266"/>
            <ac:picMk id="1036" creationId="{8383CB41-8A7F-48DD-B0D6-BAB81737BFFC}"/>
          </ac:picMkLst>
        </pc:picChg>
      </pc:sldChg>
      <pc:sldChg chg="addSp delSp modSp add del mod">
        <pc:chgData name="Pavan Kumar Tanikella" userId="c0bfbd5c4a39b5f3" providerId="LiveId" clId="{28C5225B-11C1-4FB5-867A-6C6F86D7C4B9}" dt="2021-12-08T13:39:26.930" v="1543" actId="47"/>
        <pc:sldMkLst>
          <pc:docMk/>
          <pc:sldMk cId="3017884000" sldId="267"/>
        </pc:sldMkLst>
        <pc:spChg chg="mod">
          <ac:chgData name="Pavan Kumar Tanikella" userId="c0bfbd5c4a39b5f3" providerId="LiveId" clId="{28C5225B-11C1-4FB5-867A-6C6F86D7C4B9}" dt="2021-12-08T12:37:02.684" v="552" actId="20577"/>
          <ac:spMkLst>
            <pc:docMk/>
            <pc:sldMk cId="3017884000" sldId="267"/>
            <ac:spMk id="2" creationId="{2C6584EB-F7E4-4A0F-8FF0-480143799269}"/>
          </ac:spMkLst>
        </pc:spChg>
        <pc:spChg chg="add mod">
          <ac:chgData name="Pavan Kumar Tanikella" userId="c0bfbd5c4a39b5f3" providerId="LiveId" clId="{28C5225B-11C1-4FB5-867A-6C6F86D7C4B9}" dt="2021-12-08T12:37:11.331" v="554" actId="478"/>
          <ac:spMkLst>
            <pc:docMk/>
            <pc:sldMk cId="3017884000" sldId="267"/>
            <ac:spMk id="3" creationId="{0294F4F9-69B3-4113-BFAB-7A0A4401EB05}"/>
          </ac:spMkLst>
        </pc:spChg>
        <pc:spChg chg="del">
          <ac:chgData name="Pavan Kumar Tanikella" userId="c0bfbd5c4a39b5f3" providerId="LiveId" clId="{28C5225B-11C1-4FB5-867A-6C6F86D7C4B9}" dt="2021-12-08T12:37:11.331" v="554" actId="478"/>
          <ac:spMkLst>
            <pc:docMk/>
            <pc:sldMk cId="3017884000" sldId="267"/>
            <ac:spMk id="6" creationId="{FA60CA11-C5D5-4D56-BEF2-18AD2B38759E}"/>
          </ac:spMkLst>
        </pc:spChg>
        <pc:picChg chg="del">
          <ac:chgData name="Pavan Kumar Tanikella" userId="c0bfbd5c4a39b5f3" providerId="LiveId" clId="{28C5225B-11C1-4FB5-867A-6C6F86D7C4B9}" dt="2021-12-08T12:37:11.331" v="554" actId="478"/>
          <ac:picMkLst>
            <pc:docMk/>
            <pc:sldMk cId="3017884000" sldId="267"/>
            <ac:picMk id="7" creationId="{FD8D94B1-2EC1-4DE4-A159-9CCC65D0188F}"/>
          </ac:picMkLst>
        </pc:picChg>
        <pc:picChg chg="del">
          <ac:chgData name="Pavan Kumar Tanikella" userId="c0bfbd5c4a39b5f3" providerId="LiveId" clId="{28C5225B-11C1-4FB5-867A-6C6F86D7C4B9}" dt="2021-12-08T12:37:11.331" v="554" actId="478"/>
          <ac:picMkLst>
            <pc:docMk/>
            <pc:sldMk cId="3017884000" sldId="267"/>
            <ac:picMk id="8" creationId="{61012A31-970A-4D4E-9237-0003797CC58B}"/>
          </ac:picMkLst>
        </pc:picChg>
      </pc:sldChg>
      <pc:sldChg chg="addSp delSp modSp new mod">
        <pc:chgData name="Pavan Kumar Tanikella" userId="c0bfbd5c4a39b5f3" providerId="LiveId" clId="{28C5225B-11C1-4FB5-867A-6C6F86D7C4B9}" dt="2021-12-08T13:35:54.351" v="1364" actId="20577"/>
        <pc:sldMkLst>
          <pc:docMk/>
          <pc:sldMk cId="374175035" sldId="268"/>
        </pc:sldMkLst>
        <pc:spChg chg="mod">
          <ac:chgData name="Pavan Kumar Tanikella" userId="c0bfbd5c4a39b5f3" providerId="LiveId" clId="{28C5225B-11C1-4FB5-867A-6C6F86D7C4B9}" dt="2021-12-08T13:35:54.351" v="1364" actId="20577"/>
          <ac:spMkLst>
            <pc:docMk/>
            <pc:sldMk cId="374175035" sldId="268"/>
            <ac:spMk id="2" creationId="{12BDB5D4-83F5-48D0-AF7F-3524D77FB6B5}"/>
          </ac:spMkLst>
        </pc:spChg>
        <pc:spChg chg="add del">
          <ac:chgData name="Pavan Kumar Tanikella" userId="c0bfbd5c4a39b5f3" providerId="LiveId" clId="{28C5225B-11C1-4FB5-867A-6C6F86D7C4B9}" dt="2021-12-08T13:05:16.715" v="736"/>
          <ac:spMkLst>
            <pc:docMk/>
            <pc:sldMk cId="374175035" sldId="268"/>
            <ac:spMk id="3" creationId="{F8869AB1-EFEF-44FA-96F7-8D45489DC4F9}"/>
          </ac:spMkLst>
        </pc:spChg>
        <pc:spChg chg="add mod">
          <ac:chgData name="Pavan Kumar Tanikella" userId="c0bfbd5c4a39b5f3" providerId="LiveId" clId="{28C5225B-11C1-4FB5-867A-6C6F86D7C4B9}" dt="2021-12-08T13:19:21.827" v="1040" actId="20577"/>
          <ac:spMkLst>
            <pc:docMk/>
            <pc:sldMk cId="374175035" sldId="268"/>
            <ac:spMk id="4" creationId="{4690BA25-25F0-42BA-B2DC-D77FC8C13668}"/>
          </ac:spMkLst>
        </pc:spChg>
        <pc:picChg chg="add del mod">
          <ac:chgData name="Pavan Kumar Tanikella" userId="c0bfbd5c4a39b5f3" providerId="LiveId" clId="{28C5225B-11C1-4FB5-867A-6C6F86D7C4B9}" dt="2021-12-08T12:57:42.040" v="735" actId="478"/>
          <ac:picMkLst>
            <pc:docMk/>
            <pc:sldMk cId="374175035" sldId="268"/>
            <ac:picMk id="2050" creationId="{9223E3E3-5CCC-485A-9292-1DB6FA3ADE64}"/>
          </ac:picMkLst>
        </pc:picChg>
        <pc:picChg chg="add del mod">
          <ac:chgData name="Pavan Kumar Tanikella" userId="c0bfbd5c4a39b5f3" providerId="LiveId" clId="{28C5225B-11C1-4FB5-867A-6C6F86D7C4B9}" dt="2021-12-08T13:05:34.611" v="742" actId="478"/>
          <ac:picMkLst>
            <pc:docMk/>
            <pc:sldMk cId="374175035" sldId="268"/>
            <ac:picMk id="2052" creationId="{24B6F4EA-56DA-45FF-B22B-DD1B0CEA2F51}"/>
          </ac:picMkLst>
        </pc:picChg>
        <pc:picChg chg="add del mod">
          <ac:chgData name="Pavan Kumar Tanikella" userId="c0bfbd5c4a39b5f3" providerId="LiveId" clId="{28C5225B-11C1-4FB5-867A-6C6F86D7C4B9}" dt="2021-12-08T13:06:32.078" v="747" actId="478"/>
          <ac:picMkLst>
            <pc:docMk/>
            <pc:sldMk cId="374175035" sldId="268"/>
            <ac:picMk id="2054" creationId="{72AB62EA-72D7-4E94-B2E5-D637184CC94B}"/>
          </ac:picMkLst>
        </pc:picChg>
        <pc:picChg chg="add del mod">
          <ac:chgData name="Pavan Kumar Tanikella" userId="c0bfbd5c4a39b5f3" providerId="LiveId" clId="{28C5225B-11C1-4FB5-867A-6C6F86D7C4B9}" dt="2021-12-08T13:07:21.235" v="754" actId="478"/>
          <ac:picMkLst>
            <pc:docMk/>
            <pc:sldMk cId="374175035" sldId="268"/>
            <ac:picMk id="2056" creationId="{C8EEBF27-1C50-4614-BF39-59865A92AD98}"/>
          </ac:picMkLst>
        </pc:picChg>
        <pc:picChg chg="add del">
          <ac:chgData name="Pavan Kumar Tanikella" userId="c0bfbd5c4a39b5f3" providerId="LiveId" clId="{28C5225B-11C1-4FB5-867A-6C6F86D7C4B9}" dt="2021-12-08T13:07:28.263" v="756" actId="478"/>
          <ac:picMkLst>
            <pc:docMk/>
            <pc:sldMk cId="374175035" sldId="268"/>
            <ac:picMk id="2058" creationId="{2E0A359D-EBD5-4399-82DF-ED80BE8A4A01}"/>
          </ac:picMkLst>
        </pc:picChg>
        <pc:picChg chg="add del">
          <ac:chgData name="Pavan Kumar Tanikella" userId="c0bfbd5c4a39b5f3" providerId="LiveId" clId="{28C5225B-11C1-4FB5-867A-6C6F86D7C4B9}" dt="2021-12-08T13:09:10.184" v="758" actId="478"/>
          <ac:picMkLst>
            <pc:docMk/>
            <pc:sldMk cId="374175035" sldId="268"/>
            <ac:picMk id="2060" creationId="{625574A5-61B2-4458-AE0B-9C775AA0BA63}"/>
          </ac:picMkLst>
        </pc:picChg>
        <pc:picChg chg="add del">
          <ac:chgData name="Pavan Kumar Tanikella" userId="c0bfbd5c4a39b5f3" providerId="LiveId" clId="{28C5225B-11C1-4FB5-867A-6C6F86D7C4B9}" dt="2021-12-08T13:09:22.385" v="760" actId="478"/>
          <ac:picMkLst>
            <pc:docMk/>
            <pc:sldMk cId="374175035" sldId="268"/>
            <ac:picMk id="2062" creationId="{0FA27A0B-B3F8-4CB4-ACB5-9C89D8410B7D}"/>
          </ac:picMkLst>
        </pc:picChg>
        <pc:picChg chg="add del">
          <ac:chgData name="Pavan Kumar Tanikella" userId="c0bfbd5c4a39b5f3" providerId="LiveId" clId="{28C5225B-11C1-4FB5-867A-6C6F86D7C4B9}" dt="2021-12-08T13:09:39.274" v="762" actId="478"/>
          <ac:picMkLst>
            <pc:docMk/>
            <pc:sldMk cId="374175035" sldId="268"/>
            <ac:picMk id="2064" creationId="{BEA30E14-647F-40B6-8944-919E44E7C416}"/>
          </ac:picMkLst>
        </pc:picChg>
        <pc:picChg chg="add del">
          <ac:chgData name="Pavan Kumar Tanikella" userId="c0bfbd5c4a39b5f3" providerId="LiveId" clId="{28C5225B-11C1-4FB5-867A-6C6F86D7C4B9}" dt="2021-12-08T13:09:57.397" v="764" actId="478"/>
          <ac:picMkLst>
            <pc:docMk/>
            <pc:sldMk cId="374175035" sldId="268"/>
            <ac:picMk id="2066" creationId="{D6C529A3-9E72-4F59-AC05-98FE2B5E297D}"/>
          </ac:picMkLst>
        </pc:picChg>
        <pc:picChg chg="add del">
          <ac:chgData name="Pavan Kumar Tanikella" userId="c0bfbd5c4a39b5f3" providerId="LiveId" clId="{28C5225B-11C1-4FB5-867A-6C6F86D7C4B9}" dt="2021-12-08T13:10:11.647" v="766" actId="478"/>
          <ac:picMkLst>
            <pc:docMk/>
            <pc:sldMk cId="374175035" sldId="268"/>
            <ac:picMk id="2068" creationId="{9288A15C-4EB0-4A27-8A23-62D6FA4D41BD}"/>
          </ac:picMkLst>
        </pc:picChg>
        <pc:picChg chg="add del">
          <ac:chgData name="Pavan Kumar Tanikella" userId="c0bfbd5c4a39b5f3" providerId="LiveId" clId="{28C5225B-11C1-4FB5-867A-6C6F86D7C4B9}" dt="2021-12-08T13:10:22.410" v="768" actId="478"/>
          <ac:picMkLst>
            <pc:docMk/>
            <pc:sldMk cId="374175035" sldId="268"/>
            <ac:picMk id="2070" creationId="{404AA9EF-6867-4BCD-8875-1414016F7D70}"/>
          </ac:picMkLst>
        </pc:picChg>
        <pc:picChg chg="add del">
          <ac:chgData name="Pavan Kumar Tanikella" userId="c0bfbd5c4a39b5f3" providerId="LiveId" clId="{28C5225B-11C1-4FB5-867A-6C6F86D7C4B9}" dt="2021-12-08T13:10:33.766" v="770" actId="478"/>
          <ac:picMkLst>
            <pc:docMk/>
            <pc:sldMk cId="374175035" sldId="268"/>
            <ac:picMk id="2072" creationId="{AC21856C-5BAE-4692-9C03-12117C237070}"/>
          </ac:picMkLst>
        </pc:picChg>
        <pc:picChg chg="add del">
          <ac:chgData name="Pavan Kumar Tanikella" userId="c0bfbd5c4a39b5f3" providerId="LiveId" clId="{28C5225B-11C1-4FB5-867A-6C6F86D7C4B9}" dt="2021-12-08T13:10:49.706" v="774" actId="478"/>
          <ac:picMkLst>
            <pc:docMk/>
            <pc:sldMk cId="374175035" sldId="268"/>
            <ac:picMk id="2074" creationId="{F503BBAD-4E71-4D00-9552-3FA512B8059F}"/>
          </ac:picMkLst>
        </pc:picChg>
        <pc:picChg chg="add del">
          <ac:chgData name="Pavan Kumar Tanikella" userId="c0bfbd5c4a39b5f3" providerId="LiveId" clId="{28C5225B-11C1-4FB5-867A-6C6F86D7C4B9}" dt="2021-12-08T13:10:59.228" v="776" actId="478"/>
          <ac:picMkLst>
            <pc:docMk/>
            <pc:sldMk cId="374175035" sldId="268"/>
            <ac:picMk id="2076" creationId="{61C6698E-1B2B-46EC-86C0-C1959FA85B46}"/>
          </ac:picMkLst>
        </pc:picChg>
        <pc:picChg chg="add del">
          <ac:chgData name="Pavan Kumar Tanikella" userId="c0bfbd5c4a39b5f3" providerId="LiveId" clId="{28C5225B-11C1-4FB5-867A-6C6F86D7C4B9}" dt="2021-12-08T13:11:13.800" v="778" actId="478"/>
          <ac:picMkLst>
            <pc:docMk/>
            <pc:sldMk cId="374175035" sldId="268"/>
            <ac:picMk id="2078" creationId="{93060554-E85D-4F8E-8324-FC4C1E63C67B}"/>
          </ac:picMkLst>
        </pc:picChg>
        <pc:picChg chg="add del">
          <ac:chgData name="Pavan Kumar Tanikella" userId="c0bfbd5c4a39b5f3" providerId="LiveId" clId="{28C5225B-11C1-4FB5-867A-6C6F86D7C4B9}" dt="2021-12-08T13:11:23.015" v="780" actId="478"/>
          <ac:picMkLst>
            <pc:docMk/>
            <pc:sldMk cId="374175035" sldId="268"/>
            <ac:picMk id="2080" creationId="{31082582-B997-4627-8C9F-1BC7485534F3}"/>
          </ac:picMkLst>
        </pc:picChg>
        <pc:picChg chg="add del">
          <ac:chgData name="Pavan Kumar Tanikella" userId="c0bfbd5c4a39b5f3" providerId="LiveId" clId="{28C5225B-11C1-4FB5-867A-6C6F86D7C4B9}" dt="2021-12-08T13:11:34.167" v="782" actId="478"/>
          <ac:picMkLst>
            <pc:docMk/>
            <pc:sldMk cId="374175035" sldId="268"/>
            <ac:picMk id="2082" creationId="{CF544B16-4507-4ACF-A002-9E7D0A24012A}"/>
          </ac:picMkLst>
        </pc:picChg>
        <pc:picChg chg="add mod">
          <ac:chgData name="Pavan Kumar Tanikella" userId="c0bfbd5c4a39b5f3" providerId="LiveId" clId="{28C5225B-11C1-4FB5-867A-6C6F86D7C4B9}" dt="2021-12-08T13:13:02.753" v="785" actId="14826"/>
          <ac:picMkLst>
            <pc:docMk/>
            <pc:sldMk cId="374175035" sldId="268"/>
            <ac:picMk id="2084" creationId="{3BC88DB9-8C7F-4F7B-A852-63D3F84B41D5}"/>
          </ac:picMkLst>
        </pc:picChg>
        <pc:picChg chg="add del mod">
          <ac:chgData name="Pavan Kumar Tanikella" userId="c0bfbd5c4a39b5f3" providerId="LiveId" clId="{28C5225B-11C1-4FB5-867A-6C6F86D7C4B9}" dt="2021-12-08T13:13:53.262" v="788" actId="478"/>
          <ac:picMkLst>
            <pc:docMk/>
            <pc:sldMk cId="374175035" sldId="268"/>
            <ac:picMk id="2086" creationId="{1FE34CF0-A660-4595-91C4-74770351BFE0}"/>
          </ac:picMkLst>
        </pc:picChg>
        <pc:picChg chg="add mod">
          <ac:chgData name="Pavan Kumar Tanikella" userId="c0bfbd5c4a39b5f3" providerId="LiveId" clId="{28C5225B-11C1-4FB5-867A-6C6F86D7C4B9}" dt="2021-12-08T13:14:46.609" v="792" actId="1076"/>
          <ac:picMkLst>
            <pc:docMk/>
            <pc:sldMk cId="374175035" sldId="268"/>
            <ac:picMk id="2088" creationId="{00921F4D-9FEB-4866-B3F0-6890B9D9879B}"/>
          </ac:picMkLst>
        </pc:picChg>
        <pc:picChg chg="add mod">
          <ac:chgData name="Pavan Kumar Tanikella" userId="c0bfbd5c4a39b5f3" providerId="LiveId" clId="{28C5225B-11C1-4FB5-867A-6C6F86D7C4B9}" dt="2021-12-08T13:20:33.362" v="1048" actId="14826"/>
          <ac:picMkLst>
            <pc:docMk/>
            <pc:sldMk cId="374175035" sldId="268"/>
            <ac:picMk id="2090" creationId="{EDA9CC58-9E4D-4C90-9CE9-31DD87892B09}"/>
          </ac:picMkLst>
        </pc:picChg>
      </pc:sldChg>
      <pc:sldChg chg="addSp delSp modSp add mod">
        <pc:chgData name="Pavan Kumar Tanikella" userId="c0bfbd5c4a39b5f3" providerId="LiveId" clId="{28C5225B-11C1-4FB5-867A-6C6F86D7C4B9}" dt="2021-12-08T12:45:39.569" v="684" actId="20577"/>
        <pc:sldMkLst>
          <pc:docMk/>
          <pc:sldMk cId="2150288795" sldId="269"/>
        </pc:sldMkLst>
        <pc:spChg chg="mod">
          <ac:chgData name="Pavan Kumar Tanikella" userId="c0bfbd5c4a39b5f3" providerId="LiveId" clId="{28C5225B-11C1-4FB5-867A-6C6F86D7C4B9}" dt="2021-12-08T12:45:39.569" v="684" actId="20577"/>
          <ac:spMkLst>
            <pc:docMk/>
            <pc:sldMk cId="2150288795" sldId="269"/>
            <ac:spMk id="2" creationId="{2C6584EB-F7E4-4A0F-8FF0-480143799269}"/>
          </ac:spMkLst>
        </pc:spChg>
        <pc:spChg chg="mod">
          <ac:chgData name="Pavan Kumar Tanikella" userId="c0bfbd5c4a39b5f3" providerId="LiveId" clId="{28C5225B-11C1-4FB5-867A-6C6F86D7C4B9}" dt="2021-12-08T12:45:18.278" v="672" actId="20577"/>
          <ac:spMkLst>
            <pc:docMk/>
            <pc:sldMk cId="2150288795" sldId="269"/>
            <ac:spMk id="6" creationId="{FA60CA11-C5D5-4D56-BEF2-18AD2B38759E}"/>
          </ac:spMkLst>
        </pc:spChg>
        <pc:picChg chg="mod">
          <ac:chgData name="Pavan Kumar Tanikella" userId="c0bfbd5c4a39b5f3" providerId="LiveId" clId="{28C5225B-11C1-4FB5-867A-6C6F86D7C4B9}" dt="2021-12-08T12:43:42.333" v="566" actId="14100"/>
          <ac:picMkLst>
            <pc:docMk/>
            <pc:sldMk cId="2150288795" sldId="269"/>
            <ac:picMk id="7" creationId="{FD8D94B1-2EC1-4DE4-A159-9CCC65D0188F}"/>
          </ac:picMkLst>
        </pc:picChg>
        <pc:picChg chg="add del mod">
          <ac:chgData name="Pavan Kumar Tanikella" userId="c0bfbd5c4a39b5f3" providerId="LiveId" clId="{28C5225B-11C1-4FB5-867A-6C6F86D7C4B9}" dt="2021-12-08T12:45:02.666" v="623" actId="1076"/>
          <ac:picMkLst>
            <pc:docMk/>
            <pc:sldMk cId="2150288795" sldId="269"/>
            <ac:picMk id="8" creationId="{61012A31-970A-4D4E-9237-0003797CC58B}"/>
          </ac:picMkLst>
        </pc:picChg>
      </pc:sldChg>
      <pc:sldChg chg="addSp delSp modSp add mod">
        <pc:chgData name="Pavan Kumar Tanikella" userId="c0bfbd5c4a39b5f3" providerId="LiveId" clId="{28C5225B-11C1-4FB5-867A-6C6F86D7C4B9}" dt="2021-12-08T13:35:58.661" v="1368" actId="20577"/>
        <pc:sldMkLst>
          <pc:docMk/>
          <pc:sldMk cId="3287459140" sldId="270"/>
        </pc:sldMkLst>
        <pc:spChg chg="mod">
          <ac:chgData name="Pavan Kumar Tanikella" userId="c0bfbd5c4a39b5f3" providerId="LiveId" clId="{28C5225B-11C1-4FB5-867A-6C6F86D7C4B9}" dt="2021-12-08T13:35:58.661" v="1368" actId="20577"/>
          <ac:spMkLst>
            <pc:docMk/>
            <pc:sldMk cId="3287459140" sldId="270"/>
            <ac:spMk id="2" creationId="{12BDB5D4-83F5-48D0-AF7F-3524D77FB6B5}"/>
          </ac:spMkLst>
        </pc:spChg>
        <pc:spChg chg="mod">
          <ac:chgData name="Pavan Kumar Tanikella" userId="c0bfbd5c4a39b5f3" providerId="LiveId" clId="{28C5225B-11C1-4FB5-867A-6C6F86D7C4B9}" dt="2021-12-08T13:24:22.509" v="1217" actId="20577"/>
          <ac:spMkLst>
            <pc:docMk/>
            <pc:sldMk cId="3287459140" sldId="270"/>
            <ac:spMk id="4" creationId="{4690BA25-25F0-42BA-B2DC-D77FC8C13668}"/>
          </ac:spMkLst>
        </pc:spChg>
        <pc:picChg chg="mod">
          <ac:chgData name="Pavan Kumar Tanikella" userId="c0bfbd5c4a39b5f3" providerId="LiveId" clId="{28C5225B-11C1-4FB5-867A-6C6F86D7C4B9}" dt="2021-12-08T13:21:29.127" v="1049" actId="14826"/>
          <ac:picMkLst>
            <pc:docMk/>
            <pc:sldMk cId="3287459140" sldId="270"/>
            <ac:picMk id="2084" creationId="{3BC88DB9-8C7F-4F7B-A852-63D3F84B41D5}"/>
          </ac:picMkLst>
        </pc:picChg>
        <pc:picChg chg="mod">
          <ac:chgData name="Pavan Kumar Tanikella" userId="c0bfbd5c4a39b5f3" providerId="LiveId" clId="{28C5225B-11C1-4FB5-867A-6C6F86D7C4B9}" dt="2021-12-08T13:22:26.306" v="1053" actId="1076"/>
          <ac:picMkLst>
            <pc:docMk/>
            <pc:sldMk cId="3287459140" sldId="270"/>
            <ac:picMk id="2088" creationId="{00921F4D-9FEB-4866-B3F0-6890B9D9879B}"/>
          </ac:picMkLst>
        </pc:picChg>
        <pc:picChg chg="add del mod">
          <ac:chgData name="Pavan Kumar Tanikella" userId="c0bfbd5c4a39b5f3" providerId="LiveId" clId="{28C5225B-11C1-4FB5-867A-6C6F86D7C4B9}" dt="2021-12-08T13:23:36.774" v="1060" actId="14826"/>
          <ac:picMkLst>
            <pc:docMk/>
            <pc:sldMk cId="3287459140" sldId="270"/>
            <ac:picMk id="2090" creationId="{EDA9CC58-9E4D-4C90-9CE9-31DD87892B09}"/>
          </ac:picMkLst>
        </pc:picChg>
        <pc:picChg chg="add del mod">
          <ac:chgData name="Pavan Kumar Tanikella" userId="c0bfbd5c4a39b5f3" providerId="LiveId" clId="{28C5225B-11C1-4FB5-867A-6C6F86D7C4B9}" dt="2021-12-08T13:23:33.991" v="1058"/>
          <ac:picMkLst>
            <pc:docMk/>
            <pc:sldMk cId="3287459140" sldId="270"/>
            <ac:picMk id="4098" creationId="{FD367966-6098-486F-B0E2-A3DAB98AAF89}"/>
          </ac:picMkLst>
        </pc:picChg>
      </pc:sldChg>
      <pc:sldChg chg="new del">
        <pc:chgData name="Pavan Kumar Tanikella" userId="c0bfbd5c4a39b5f3" providerId="LiveId" clId="{28C5225B-11C1-4FB5-867A-6C6F86D7C4B9}" dt="2021-12-08T13:10:35.607" v="773" actId="680"/>
        <pc:sldMkLst>
          <pc:docMk/>
          <pc:sldMk cId="4240352636" sldId="270"/>
        </pc:sldMkLst>
      </pc:sldChg>
      <pc:sldChg chg="modSp add mod">
        <pc:chgData name="Pavan Kumar Tanikella" userId="c0bfbd5c4a39b5f3" providerId="LiveId" clId="{28C5225B-11C1-4FB5-867A-6C6F86D7C4B9}" dt="2021-12-08T13:36:01.972" v="1370" actId="20577"/>
        <pc:sldMkLst>
          <pc:docMk/>
          <pc:sldMk cId="1664856212" sldId="271"/>
        </pc:sldMkLst>
        <pc:spChg chg="mod">
          <ac:chgData name="Pavan Kumar Tanikella" userId="c0bfbd5c4a39b5f3" providerId="LiveId" clId="{28C5225B-11C1-4FB5-867A-6C6F86D7C4B9}" dt="2021-12-08T13:36:01.972" v="1370" actId="20577"/>
          <ac:spMkLst>
            <pc:docMk/>
            <pc:sldMk cId="1664856212" sldId="271"/>
            <ac:spMk id="2" creationId="{12BDB5D4-83F5-48D0-AF7F-3524D77FB6B5}"/>
          </ac:spMkLst>
        </pc:spChg>
        <pc:spChg chg="mod">
          <ac:chgData name="Pavan Kumar Tanikella" userId="c0bfbd5c4a39b5f3" providerId="LiveId" clId="{28C5225B-11C1-4FB5-867A-6C6F86D7C4B9}" dt="2021-12-08T13:35:49.681" v="1362" actId="20577"/>
          <ac:spMkLst>
            <pc:docMk/>
            <pc:sldMk cId="1664856212" sldId="271"/>
            <ac:spMk id="4" creationId="{4690BA25-25F0-42BA-B2DC-D77FC8C13668}"/>
          </ac:spMkLst>
        </pc:spChg>
        <pc:picChg chg="mod">
          <ac:chgData name="Pavan Kumar Tanikella" userId="c0bfbd5c4a39b5f3" providerId="LiveId" clId="{28C5225B-11C1-4FB5-867A-6C6F86D7C4B9}" dt="2021-12-08T13:35:11.813" v="1226" actId="14100"/>
          <ac:picMkLst>
            <pc:docMk/>
            <pc:sldMk cId="1664856212" sldId="271"/>
            <ac:picMk id="2084" creationId="{3BC88DB9-8C7F-4F7B-A852-63D3F84B41D5}"/>
          </ac:picMkLst>
        </pc:picChg>
        <pc:picChg chg="mod">
          <ac:chgData name="Pavan Kumar Tanikella" userId="c0bfbd5c4a39b5f3" providerId="LiveId" clId="{28C5225B-11C1-4FB5-867A-6C6F86D7C4B9}" dt="2021-12-08T13:33:49.185" v="1224" actId="1076"/>
          <ac:picMkLst>
            <pc:docMk/>
            <pc:sldMk cId="1664856212" sldId="271"/>
            <ac:picMk id="2088" creationId="{00921F4D-9FEB-4866-B3F0-6890B9D9879B}"/>
          </ac:picMkLst>
        </pc:picChg>
        <pc:picChg chg="mod">
          <ac:chgData name="Pavan Kumar Tanikella" userId="c0bfbd5c4a39b5f3" providerId="LiveId" clId="{28C5225B-11C1-4FB5-867A-6C6F86D7C4B9}" dt="2021-12-08T13:34:40.684" v="1225" actId="14826"/>
          <ac:picMkLst>
            <pc:docMk/>
            <pc:sldMk cId="1664856212" sldId="271"/>
            <ac:picMk id="2090" creationId="{EDA9CC58-9E4D-4C90-9CE9-31DD87892B09}"/>
          </ac:picMkLst>
        </pc:picChg>
      </pc:sldChg>
      <pc:sldChg chg="addSp modSp new mod">
        <pc:chgData name="Pavan Kumar Tanikella" userId="c0bfbd5c4a39b5f3" providerId="LiveId" clId="{28C5225B-11C1-4FB5-867A-6C6F86D7C4B9}" dt="2021-12-08T13:38:26.739" v="1515" actId="1076"/>
        <pc:sldMkLst>
          <pc:docMk/>
          <pc:sldMk cId="3335757000" sldId="272"/>
        </pc:sldMkLst>
        <pc:spChg chg="mod">
          <ac:chgData name="Pavan Kumar Tanikella" userId="c0bfbd5c4a39b5f3" providerId="LiveId" clId="{28C5225B-11C1-4FB5-867A-6C6F86D7C4B9}" dt="2021-12-08T13:37:45.630" v="1508" actId="20577"/>
          <ac:spMkLst>
            <pc:docMk/>
            <pc:sldMk cId="3335757000" sldId="272"/>
            <ac:spMk id="2" creationId="{96105D09-B1EE-46EB-82DB-C7C76F8626C5}"/>
          </ac:spMkLst>
        </pc:spChg>
        <pc:spChg chg="mod">
          <ac:chgData name="Pavan Kumar Tanikella" userId="c0bfbd5c4a39b5f3" providerId="LiveId" clId="{28C5225B-11C1-4FB5-867A-6C6F86D7C4B9}" dt="2021-12-08T13:37:34.707" v="1505" actId="20577"/>
          <ac:spMkLst>
            <pc:docMk/>
            <pc:sldMk cId="3335757000" sldId="272"/>
            <ac:spMk id="3" creationId="{7E82A356-05EC-4E51-901F-9804057AFF30}"/>
          </ac:spMkLst>
        </pc:spChg>
        <pc:spChg chg="add mod">
          <ac:chgData name="Pavan Kumar Tanikella" userId="c0bfbd5c4a39b5f3" providerId="LiveId" clId="{28C5225B-11C1-4FB5-867A-6C6F86D7C4B9}" dt="2021-12-08T13:38:26.739" v="1515" actId="1076"/>
          <ac:spMkLst>
            <pc:docMk/>
            <pc:sldMk cId="3335757000" sldId="272"/>
            <ac:spMk id="4" creationId="{0303E0CD-FE76-41C3-A406-F81FCAED054D}"/>
          </ac:spMkLst>
        </pc:spChg>
        <pc:picChg chg="add mod">
          <ac:chgData name="Pavan Kumar Tanikella" userId="c0bfbd5c4a39b5f3" providerId="LiveId" clId="{28C5225B-11C1-4FB5-867A-6C6F86D7C4B9}" dt="2021-12-08T13:38:20.683" v="1514" actId="1076"/>
          <ac:picMkLst>
            <pc:docMk/>
            <pc:sldMk cId="3335757000" sldId="272"/>
            <ac:picMk id="5122" creationId="{2F96A57B-A6F5-4C44-A564-F40E4B7A3107}"/>
          </ac:picMkLst>
        </pc:picChg>
      </pc:sldChg>
      <pc:sldChg chg="modSp new del mod">
        <pc:chgData name="Pavan Kumar Tanikella" userId="c0bfbd5c4a39b5f3" providerId="LiveId" clId="{28C5225B-11C1-4FB5-867A-6C6F86D7C4B9}" dt="2021-12-08T13:39:26.035" v="1542" actId="47"/>
        <pc:sldMkLst>
          <pc:docMk/>
          <pc:sldMk cId="2586138609" sldId="273"/>
        </pc:sldMkLst>
        <pc:spChg chg="mod">
          <ac:chgData name="Pavan Kumar Tanikella" userId="c0bfbd5c4a39b5f3" providerId="LiveId" clId="{28C5225B-11C1-4FB5-867A-6C6F86D7C4B9}" dt="2021-12-08T13:38:46.788" v="1541" actId="20577"/>
          <ac:spMkLst>
            <pc:docMk/>
            <pc:sldMk cId="2586138609" sldId="273"/>
            <ac:spMk id="2" creationId="{D398A851-F5C4-4C53-9CF1-AA8D5ADD41F2}"/>
          </ac:spMkLst>
        </pc:spChg>
      </pc:sldChg>
      <pc:sldMasterChg chg="modSp modSldLayout">
        <pc:chgData name="Pavan Kumar Tanikella" userId="c0bfbd5c4a39b5f3" providerId="LiveId" clId="{28C5225B-11C1-4FB5-867A-6C6F86D7C4B9}" dt="2021-12-08T12:23:51.866" v="83"/>
        <pc:sldMasterMkLst>
          <pc:docMk/>
          <pc:sldMasterMk cId="1557058584" sldId="2147484310"/>
        </pc:sldMasterMkLst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3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4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5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6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19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2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3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4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5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6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7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8" creationId="{00000000-0000-0000-0000-000000000000}"/>
          </ac:spMkLst>
        </pc:spChg>
        <pc:grpChg chg="mod">
          <ac:chgData name="Pavan Kumar Tanikella" userId="c0bfbd5c4a39b5f3" providerId="LiveId" clId="{28C5225B-11C1-4FB5-867A-6C6F86D7C4B9}" dt="2021-12-08T12:23:51.866" v="83"/>
          <ac:grpSpMkLst>
            <pc:docMk/>
            <pc:sldMasterMk cId="1557058584" sldId="2147484310"/>
            <ac:grpSpMk id="44" creationId="{00000000-0000-0000-0000-000000000000}"/>
          </ac:grpSpMkLst>
        </pc:grpChg>
        <pc:cxnChg chg="mod">
          <ac:chgData name="Pavan Kumar Tanikella" userId="c0bfbd5c4a39b5f3" providerId="LiveId" clId="{28C5225B-11C1-4FB5-867A-6C6F86D7C4B9}" dt="2021-12-08T12:23:51.866" v="83"/>
          <ac:cxnSpMkLst>
            <pc:docMk/>
            <pc:sldMasterMk cId="1557058584" sldId="2147484310"/>
            <ac:cxnSpMk id="20" creationId="{00000000-0000-0000-0000-000000000000}"/>
          </ac:cxnSpMkLst>
        </pc:cxnChg>
        <pc:cxnChg chg="mod">
          <ac:chgData name="Pavan Kumar Tanikella" userId="c0bfbd5c4a39b5f3" providerId="LiveId" clId="{28C5225B-11C1-4FB5-867A-6C6F86D7C4B9}" dt="2021-12-08T12:23:51.866" v="83"/>
          <ac:cxnSpMkLst>
            <pc:docMk/>
            <pc:sldMasterMk cId="1557058584" sldId="2147484310"/>
            <ac:cxnSpMk id="21" creationId="{00000000-0000-0000-0000-000000000000}"/>
          </ac:cxnSpMkLst>
        </pc:cxn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611171546" sldId="2147484311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15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1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5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6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7" creationId="{00000000-0000-0000-0000-000000000000}"/>
            </ac:spMkLst>
          </pc:spChg>
          <pc:grpChg chg="mod">
            <ac:chgData name="Pavan Kumar Tanikella" userId="c0bfbd5c4a39b5f3" providerId="LiveId" clId="{28C5225B-11C1-4FB5-867A-6C6F86D7C4B9}" dt="2021-12-08T12:23:51.866" v="83"/>
            <ac:grpSpMkLst>
              <pc:docMk/>
              <pc:sldMasterMk cId="1557058584" sldId="2147484310"/>
              <pc:sldLayoutMk cId="611171546" sldId="2147484311"/>
              <ac:grpSpMk id="16" creationId="{00000000-0000-0000-0000-000000000000}"/>
            </ac:grpSpMkLst>
          </pc:grpChg>
          <pc:cxnChg chg="mod">
            <ac:chgData name="Pavan Kumar Tanikella" userId="c0bfbd5c4a39b5f3" providerId="LiveId" clId="{28C5225B-11C1-4FB5-867A-6C6F86D7C4B9}" dt="2021-12-08T12:23:51.866" v="83"/>
            <ac:cxnSpMkLst>
              <pc:docMk/>
              <pc:sldMasterMk cId="1557058584" sldId="2147484310"/>
              <pc:sldLayoutMk cId="611171546" sldId="2147484311"/>
              <ac:cxnSpMk id="19" creationId="{00000000-0000-0000-0000-000000000000}"/>
            </ac:cxnSpMkLst>
          </pc:cxnChg>
          <pc:cxnChg chg="mod">
            <ac:chgData name="Pavan Kumar Tanikella" userId="c0bfbd5c4a39b5f3" providerId="LiveId" clId="{28C5225B-11C1-4FB5-867A-6C6F86D7C4B9}" dt="2021-12-08T12:23:51.866" v="83"/>
            <ac:cxnSpMkLst>
              <pc:docMk/>
              <pc:sldMasterMk cId="1557058584" sldId="2147484310"/>
              <pc:sldLayoutMk cId="611171546" sldId="2147484311"/>
              <ac:cxnSpMk id="20" creationId="{00000000-0000-0000-0000-000000000000}"/>
            </ac:cxnSpMkLst>
          </pc:cxn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441970311" sldId="2147484313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441970311" sldId="2147484313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441970311" sldId="2147484313"/>
              <ac:spMk id="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903133560" sldId="2147484314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903133560" sldId="2147484314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903133560" sldId="2147484314"/>
              <ac:spMk id="4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021276624" sldId="2147484315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5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6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1172617688" sldId="2147484316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172617688" sldId="2147484316"/>
              <ac:spMk id="2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852869474" sldId="2147484318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852869474" sldId="2147484318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852869474" sldId="2147484318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852869474" sldId="2147484318"/>
              <ac:spMk id="4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1248335249" sldId="2147484319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248335249" sldId="2147484319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248335249" sldId="2147484319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248335249" sldId="2147484319"/>
              <ac:spMk id="4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2192953552" sldId="2147484320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192953552" sldId="2147484320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192953552" sldId="2147484320"/>
              <ac:spMk id="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2359405377" sldId="2147484321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5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1407472256" sldId="2147484322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407472256" sldId="2147484322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407472256" sldId="2147484322"/>
              <ac:spMk id="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2307681316" sldId="2147484323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5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784588715" sldId="2147484324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784588715" sldId="2147484324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784588715" sldId="2147484324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784588715" sldId="2147484324"/>
              <ac:spMk id="2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4015955972" sldId="2147484326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4015955972" sldId="2147484326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4015955972" sldId="2147484326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68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8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58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5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1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0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9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5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B712-1E06-4DDF-BDFC-FF2C7A23F2D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7DCC92-165E-4468-8C02-CC8030954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5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E6F-AB6D-4F90-BFA4-3C4F307C8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9A4F2-0C31-4E9D-8643-53EEBB7B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485188"/>
            <a:ext cx="7766936" cy="1096899"/>
          </a:xfrm>
        </p:spPr>
        <p:txBody>
          <a:bodyPr>
            <a:normAutofit/>
          </a:bodyPr>
          <a:lstStyle/>
          <a:p>
            <a:pPr algn="l"/>
            <a:endParaRPr lang="en-IN" sz="1051" dirty="0"/>
          </a:p>
          <a:p>
            <a:pPr algn="l"/>
            <a:r>
              <a:rPr lang="en-IN" sz="1051" dirty="0"/>
              <a:t>Tanikella V S </a:t>
            </a:r>
            <a:r>
              <a:rPr lang="en-IN" sz="1051" dirty="0" err="1"/>
              <a:t>S</a:t>
            </a:r>
            <a:r>
              <a:rPr lang="en-IN" sz="1051" dirty="0"/>
              <a:t> Pavan Kumar</a:t>
            </a:r>
          </a:p>
          <a:p>
            <a:pPr algn="l"/>
            <a:r>
              <a:rPr lang="en-IN" sz="1051" dirty="0"/>
              <a:t>Hari Haran J</a:t>
            </a:r>
          </a:p>
        </p:txBody>
      </p:sp>
    </p:spTree>
    <p:extLst>
      <p:ext uri="{BB962C8B-B14F-4D97-AF65-F5344CB8AC3E}">
        <p14:creationId xmlns:p14="http://schemas.microsoft.com/office/powerpoint/2010/main" val="82305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5D09-B1EE-46EB-82DB-C7C76F86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A356-05EC-4E51-901F-9804057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99001"/>
            <a:ext cx="8596668" cy="1342361"/>
          </a:xfrm>
        </p:spPr>
        <p:txBody>
          <a:bodyPr/>
          <a:lstStyle/>
          <a:p>
            <a:r>
              <a:rPr lang="en-IN" dirty="0" err="1"/>
              <a:t>Neveda</a:t>
            </a:r>
            <a:r>
              <a:rPr lang="en-IN" dirty="0"/>
              <a:t> in particular, seems to have a very high default rate, this need localised deep drive to understand the local trends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96A57B-A6F5-4C44-A564-F40E4B7A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5" y="1993900"/>
            <a:ext cx="89630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303E0CD-FE76-41C3-A406-F81FCAED054D}"/>
              </a:ext>
            </a:extLst>
          </p:cNvPr>
          <p:cNvSpPr/>
          <p:nvPr/>
        </p:nvSpPr>
        <p:spPr>
          <a:xfrm>
            <a:off x="5543549" y="1919287"/>
            <a:ext cx="390525" cy="2693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0912-0191-43D8-A120-79DD583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480E8-2E3E-47DA-A97C-C87F2F4F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client is </a:t>
            </a:r>
            <a:r>
              <a:rPr lang="en-US" dirty="0"/>
              <a:t>consumer finance company which specializes in lending various types of loans to urban customers</a:t>
            </a:r>
          </a:p>
          <a:p>
            <a:r>
              <a:rPr lang="en-US" dirty="0"/>
              <a:t> Approving loans to customers who are likely to default, will lead to financial loss to the company</a:t>
            </a:r>
          </a:p>
          <a:p>
            <a:r>
              <a:rPr lang="en-US" dirty="0"/>
              <a:t>The company has provided historical data of applicants whose loans were approved and their respective consumer and loan attributes</a:t>
            </a:r>
          </a:p>
          <a:p>
            <a:r>
              <a:rPr lang="en-US" dirty="0"/>
              <a:t>The aim of this analysis is understand driving factors which indicate whether a person is likely to default, using historical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5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B741-8004-4A3D-A428-F5AFB87C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38D8-5C23-4238-8772-B28C63A3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70215"/>
            <a:ext cx="8596668" cy="4571151"/>
          </a:xfrm>
        </p:spPr>
        <p:txBody>
          <a:bodyPr>
            <a:normAutofit/>
          </a:bodyPr>
          <a:lstStyle/>
          <a:p>
            <a:r>
              <a:rPr lang="en-IN" sz="1400" dirty="0"/>
              <a:t>Data Cleaning</a:t>
            </a:r>
          </a:p>
          <a:p>
            <a:pPr lvl="1"/>
            <a:r>
              <a:rPr lang="en-IN" sz="1200" dirty="0"/>
              <a:t>Drop constant columns</a:t>
            </a:r>
          </a:p>
          <a:p>
            <a:pPr lvl="1"/>
            <a:r>
              <a:rPr lang="en-IN" sz="1200" dirty="0"/>
              <a:t>Impute missing values</a:t>
            </a:r>
          </a:p>
          <a:p>
            <a:pPr lvl="1"/>
            <a:r>
              <a:rPr lang="en-IN" sz="1200" dirty="0"/>
              <a:t>Remove irrelevant rows [Ex: loan status =  ‘current’]</a:t>
            </a:r>
          </a:p>
          <a:p>
            <a:pPr lvl="1"/>
            <a:r>
              <a:rPr lang="en-IN" sz="1200" dirty="0"/>
              <a:t>Ensure proper datatypes</a:t>
            </a:r>
          </a:p>
          <a:p>
            <a:r>
              <a:rPr lang="en-IN" sz="1400" dirty="0"/>
              <a:t>Create Derived Metrics</a:t>
            </a:r>
          </a:p>
          <a:p>
            <a:pPr lvl="1"/>
            <a:r>
              <a:rPr lang="en-IN" sz="1200" dirty="0"/>
              <a:t>Credit History, Issue Year etc</a:t>
            </a:r>
          </a:p>
          <a:p>
            <a:r>
              <a:rPr lang="en-IN" sz="1400" dirty="0"/>
              <a:t>Univariate Analysis</a:t>
            </a:r>
          </a:p>
          <a:p>
            <a:pPr lvl="1"/>
            <a:r>
              <a:rPr lang="en-IN" sz="1200" dirty="0"/>
              <a:t>Bar plot for categorical variables</a:t>
            </a:r>
          </a:p>
          <a:p>
            <a:pPr lvl="1"/>
            <a:r>
              <a:rPr lang="en-IN" sz="1200" dirty="0"/>
              <a:t>Histograms for Numeric variables</a:t>
            </a:r>
          </a:p>
          <a:p>
            <a:r>
              <a:rPr lang="en-IN" sz="1400" dirty="0"/>
              <a:t>Segmented Univariate Analysis</a:t>
            </a:r>
          </a:p>
          <a:p>
            <a:r>
              <a:rPr lang="en-IN" sz="1400" dirty="0"/>
              <a:t>Bi Variate Analysis</a:t>
            </a:r>
          </a:p>
          <a:p>
            <a:pPr lvl="1"/>
            <a:r>
              <a:rPr lang="en-IN" sz="1200" dirty="0"/>
              <a:t>Correlation Analysis</a:t>
            </a:r>
          </a:p>
          <a:p>
            <a:pPr lvl="1"/>
            <a:r>
              <a:rPr lang="en-IN" sz="1200" dirty="0"/>
              <a:t>100% bar plots against Loan status etc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315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4EB-F7E4-4A0F-8FF0-4801437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1/3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0CA11-C5D5-4D56-BEF2-18AD2B38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563035"/>
            <a:ext cx="8596668" cy="1478328"/>
          </a:xfrm>
        </p:spPr>
        <p:txBody>
          <a:bodyPr/>
          <a:lstStyle/>
          <a:p>
            <a:r>
              <a:rPr lang="en-IN" dirty="0"/>
              <a:t>Nearly 30K (~85%) of the loans are fully paid</a:t>
            </a:r>
          </a:p>
          <a:p>
            <a:r>
              <a:rPr lang="en-IN" dirty="0"/>
              <a:t>Most of the loan are for less than 15K Amount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78B8908-DF27-4BFF-AFB2-ACC6C124EE4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0158" y="1329016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83CB41-8A7F-48DD-B0D6-BAB81737BF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1621" y="1329016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4EB-F7E4-4A0F-8FF0-4801437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2/3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0CA11-C5D5-4D56-BEF2-18AD2B38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563035"/>
            <a:ext cx="8596668" cy="1478328"/>
          </a:xfrm>
        </p:spPr>
        <p:txBody>
          <a:bodyPr/>
          <a:lstStyle/>
          <a:p>
            <a:r>
              <a:rPr lang="en-IN" dirty="0"/>
              <a:t>&gt;50% of loans are approved at rates between 10 and 15 %</a:t>
            </a:r>
          </a:p>
          <a:p>
            <a:r>
              <a:rPr lang="en-IN" dirty="0"/>
              <a:t>&gt;60% of loans are issued in 2011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FD8D94B1-2EC1-4DE4-A159-9CCC65D018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9751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1012A31-970A-4D4E-9237-0003797CC5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7582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2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4EB-F7E4-4A0F-8FF0-4801437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3/3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0CA11-C5D5-4D56-BEF2-18AD2B38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563035"/>
            <a:ext cx="8596668" cy="1478328"/>
          </a:xfrm>
        </p:spPr>
        <p:txBody>
          <a:bodyPr/>
          <a:lstStyle/>
          <a:p>
            <a:r>
              <a:rPr lang="en-IN" dirty="0"/>
              <a:t>&gt;50% of loans are for debt consolidated purposes</a:t>
            </a:r>
          </a:p>
          <a:p>
            <a:r>
              <a:rPr lang="en-IN" dirty="0"/>
              <a:t>Most of the loans are issues for Grades A and B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FD8D94B1-2EC1-4DE4-A159-9CCC65D018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31294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1012A31-970A-4D4E-9237-0003797CC5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207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8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B5D4-83F5-48D0-AF7F-3524D77F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1/4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BA25-25F0-42BA-B2DC-D77FC8C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2549"/>
            <a:ext cx="8596668" cy="1320799"/>
          </a:xfrm>
        </p:spPr>
        <p:txBody>
          <a:bodyPr>
            <a:normAutofit/>
          </a:bodyPr>
          <a:lstStyle/>
          <a:p>
            <a:r>
              <a:rPr lang="en-IN" dirty="0"/>
              <a:t>Loans with low quality grades are more likely to default</a:t>
            </a:r>
          </a:p>
          <a:p>
            <a:r>
              <a:rPr lang="en-IN" dirty="0"/>
              <a:t>Loans for small businesses are more likely to default</a:t>
            </a:r>
          </a:p>
          <a:p>
            <a:r>
              <a:rPr lang="en-IN" dirty="0"/>
              <a:t>Loans for longer terms are more likely to default</a:t>
            </a:r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3BC88DB9-8C7F-4F7B-A852-63D3F84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350" y="154305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00921F4D-9FEB-4866-B3F0-6890B9D9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2484" y="1543050"/>
            <a:ext cx="32861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EDA9CC58-9E4D-4C90-9CE9-31DD878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22080" y="1543050"/>
            <a:ext cx="31051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B5D4-83F5-48D0-AF7F-3524D77F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2/4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BA25-25F0-42BA-B2DC-D77FC8C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2549"/>
            <a:ext cx="8596668" cy="1320799"/>
          </a:xfrm>
        </p:spPr>
        <p:txBody>
          <a:bodyPr>
            <a:normAutofit/>
          </a:bodyPr>
          <a:lstStyle/>
          <a:p>
            <a:r>
              <a:rPr lang="en-IN" dirty="0"/>
              <a:t>Loans with higher loan amount or interest rate are more likely to default</a:t>
            </a:r>
          </a:p>
          <a:p>
            <a:r>
              <a:rPr lang="en-IN" dirty="0"/>
              <a:t>Loans wit lower Annual Incomes are more likely to default</a:t>
            </a:r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3BC88DB9-8C7F-4F7B-A852-63D3F84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996" y="1543050"/>
            <a:ext cx="30018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00921F4D-9FEB-4866-B3F0-6890B9D9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56661" y="1543050"/>
            <a:ext cx="3286125" cy="27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EDA9CC58-9E4D-4C90-9CE9-31DD878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77460" y="1543050"/>
            <a:ext cx="319439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B5D4-83F5-48D0-AF7F-3524D77F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3/4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BA25-25F0-42BA-B2DC-D77FC8C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2549"/>
            <a:ext cx="8596668" cy="1320799"/>
          </a:xfrm>
        </p:spPr>
        <p:txBody>
          <a:bodyPr>
            <a:normAutofit/>
          </a:bodyPr>
          <a:lstStyle/>
          <a:p>
            <a:r>
              <a:rPr lang="en-IN" dirty="0"/>
              <a:t>Loans with higher credit utilisation, credit enquires and number of bankruptcies are at higher risk to default</a:t>
            </a:r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3BC88DB9-8C7F-4F7B-A852-63D3F84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996" y="1653807"/>
            <a:ext cx="300185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00921F4D-9FEB-4866-B3F0-6890B9D9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79192" y="1653807"/>
            <a:ext cx="32861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EDA9CC58-9E4D-4C90-9CE9-31DD878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2555" y="1543050"/>
            <a:ext cx="3124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56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338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LENDING CLUB CASE STUDY</vt:lpstr>
      <vt:lpstr>Problem Statement</vt:lpstr>
      <vt:lpstr>Approach</vt:lpstr>
      <vt:lpstr>Univariate Analysis 1/3</vt:lpstr>
      <vt:lpstr>Univariate Analysis 2/3</vt:lpstr>
      <vt:lpstr>Univariate Analysis 3/3</vt:lpstr>
      <vt:lpstr>Multi Variate Analysis – 1/4</vt:lpstr>
      <vt:lpstr>Multi Variate Analysis – 2/4</vt:lpstr>
      <vt:lpstr>Multi Variate Analysis – 3/4</vt:lpstr>
      <vt:lpstr>Multi Variate Analysis – 4/4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Pavan Kumar Tanikella</dc:creator>
  <cp:lastModifiedBy>Pavan Kumar Tanikella</cp:lastModifiedBy>
  <cp:revision>9</cp:revision>
  <dcterms:created xsi:type="dcterms:W3CDTF">2021-12-08T11:13:25Z</dcterms:created>
  <dcterms:modified xsi:type="dcterms:W3CDTF">2021-12-08T13:40:17Z</dcterms:modified>
</cp:coreProperties>
</file>