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olourful clouds against a starry night sky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Northern Lights display over a snowy mountain landscape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9 MEN MORRIS GAM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9 MEN MORRIS GAME</a:t>
            </a:r>
          </a:p>
        </p:txBody>
      </p:sp>
      <p:sp>
        <p:nvSpPr>
          <p:cNvPr id="152" name="- VISHNU…"/>
          <p:cNvSpPr txBox="1">
            <a:spLocks noGrp="1"/>
          </p:cNvSpPr>
          <p:nvPr>
            <p:ph type="subTitle" sz="quarter" idx="1"/>
          </p:nvPr>
        </p:nvSpPr>
        <p:spPr>
          <a:xfrm>
            <a:off x="668816" y="8408415"/>
            <a:ext cx="21844001" cy="251235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462280">
              <a:defRPr sz="3584"/>
            </a:pPr>
            <a:r>
              <a:rPr lang="en-IN"/>
              <a:t>Team 23</a:t>
            </a:r>
          </a:p>
          <a:p>
            <a:pPr defTabSz="462280">
              <a:defRPr sz="3584"/>
            </a:pPr>
            <a:r>
              <a:rPr dirty="0"/>
              <a:t>- </a:t>
            </a:r>
            <a:r>
              <a:rPr lang="en-IN" dirty="0"/>
              <a:t>T V S Vishnu Vardhan</a:t>
            </a:r>
            <a:endParaRPr dirty="0"/>
          </a:p>
          <a:p>
            <a:pPr defTabSz="462280">
              <a:defRPr sz="3584"/>
            </a:pPr>
            <a:r>
              <a:rPr dirty="0"/>
              <a:t>- T</a:t>
            </a:r>
            <a:r>
              <a:rPr lang="en-IN" dirty="0" err="1"/>
              <a:t>arun</a:t>
            </a:r>
            <a:r>
              <a:rPr lang="en-IN" dirty="0"/>
              <a:t> Kumar</a:t>
            </a:r>
            <a:endParaRPr dirty="0"/>
          </a:p>
          <a:p>
            <a:pPr defTabSz="462280">
              <a:defRPr sz="3584"/>
            </a:pPr>
            <a:r>
              <a:rPr dirty="0"/>
              <a:t>- F</a:t>
            </a:r>
            <a:r>
              <a:rPr lang="en-IN" dirty="0" err="1"/>
              <a:t>awaz</a:t>
            </a:r>
            <a:endParaRPr lang="en-IN" dirty="0"/>
          </a:p>
          <a:p>
            <a:pPr defTabSz="462280">
              <a:defRPr sz="3584"/>
            </a:pPr>
            <a:r>
              <a:rPr dirty="0"/>
              <a:t>- M</a:t>
            </a:r>
            <a:r>
              <a:rPr lang="en-IN" dirty="0" err="1"/>
              <a:t>ansi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hank You"/>
          <p:cNvSpPr txBox="1"/>
          <p:nvPr/>
        </p:nvSpPr>
        <p:spPr>
          <a:xfrm>
            <a:off x="6073621" y="5086667"/>
            <a:ext cx="12621515" cy="3542666"/>
          </a:xfrm>
          <a:prstGeom prst="rect">
            <a:avLst/>
          </a:prstGeom>
          <a:ln w="12700">
            <a:miter lim="400000"/>
          </a:ln>
          <a:effectLst>
            <a:outerShdw blurRad="190500" dist="1270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500">
                <a:solidFill>
                  <a:srgbClr val="926281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ame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Game Overview</a:t>
            </a:r>
          </a:p>
        </p:txBody>
      </p:sp>
      <p:sp>
        <p:nvSpPr>
          <p:cNvPr id="155" name="The game is also known by various other names, such as &quot;Mill,&quot; &quot;Merels,&quot; or &quot;Merrills.&quot; It's a two-player game that involves skillful placement of pieces on a gri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game is also known by various other names, such as "Mill," "Merels," or "Merrills." It's a two-player game that involves skillful placement of pieces on a grid.</a:t>
            </a:r>
          </a:p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primary goal of Nine Men's Morris is to form a mill, which is a row of three of one's own pieces along a straight line on the board.</a:t>
            </a:r>
          </a:p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allows the player to remove one of the opponent's pieces from the board. </a:t>
            </a:r>
          </a:p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player who reduces the opponent to fewer than three pieces or blocks the opponent's pieces so they cannot move is the winner.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AME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GAME RULES</a:t>
            </a:r>
          </a:p>
        </p:txBody>
      </p:sp>
      <p:sp>
        <p:nvSpPr>
          <p:cNvPr id="158" name="The game is played on a board with three concentric squares connected by lines, forming a grid of 24 poi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The game is played on a board with three concentric squares connected by lines, forming a grid of 24 points.</a:t>
            </a:r>
          </a:p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834231" indent="-694531" defTabSz="457200">
              <a:spcBef>
                <a:spcPts val="0"/>
              </a:spcBef>
              <a:buClr>
                <a:srgbClr val="D1D5DB"/>
              </a:buClr>
              <a:buFont typeface="TimesNewRomanPSMT"/>
              <a:defRPr sz="16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500"/>
              <a:t>Players take turns placing their pieces on empty points on the board.</a:t>
            </a:r>
          </a:p>
          <a:p>
            <a:pPr marL="457200" indent="-317500" defTabSz="457200">
              <a:spcBef>
                <a:spcPts val="0"/>
              </a:spcBef>
              <a:buClr>
                <a:srgbClr val="D1D5DB"/>
              </a:buClr>
              <a:buFont typeface="TimesNewRomanPSMT"/>
              <a:defRPr sz="16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500"/>
          </a:p>
          <a:p>
            <a:pPr marL="457200" indent="-317500" defTabSz="457200">
              <a:spcBef>
                <a:spcPts val="0"/>
              </a:spcBef>
              <a:buClr>
                <a:srgbClr val="D1D5DB"/>
              </a:buClr>
              <a:buFont typeface="TimesNewRomanPSMT"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Once all pieces are on the board, players take turns moving one of their pieces along a marked line to an adjacent empty point.</a:t>
            </a:r>
          </a:p>
          <a:p>
            <a:pPr marL="457200" indent="-317500" defTabSz="457200">
              <a:spcBef>
                <a:spcPts val="0"/>
              </a:spcBef>
              <a:buClr>
                <a:srgbClr val="D1D5DB"/>
              </a:buClr>
              <a:buFont typeface="TimesNewRomanPSMT"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D1D5DB"/>
              </a:buClr>
              <a:buFont typeface="TimesNewRomanPSMT"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When a player forms a mill (three of their pieces in a row), they can remove one of the opponent's pieces from the board.</a:t>
            </a:r>
          </a:p>
          <a:p>
            <a:pPr marL="457200" indent="-317500" defTabSz="457200">
              <a:spcBef>
                <a:spcPts val="0"/>
              </a:spcBef>
              <a:buClr>
                <a:srgbClr val="D1D5DB"/>
              </a:buClr>
              <a:buFont typeface="TimesNewRomanPSMT"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28600" indent="-228600" defTabSz="457200">
              <a:spcBef>
                <a:spcPts val="0"/>
              </a:spcBef>
              <a:buClrTx/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player wins by either reducing the opponent to fewer than three pieces or by strategically blocking the opponent's pieces so they cannot move.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ow Cha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Flow Chart</a:t>
            </a:r>
          </a:p>
        </p:txBody>
      </p:sp>
      <p:sp>
        <p:nvSpPr>
          <p:cNvPr id="161" name="Flow chart: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Flow chart:</a:t>
            </a:r>
          </a:p>
        </p:txBody>
      </p:sp>
      <p:pic>
        <p:nvPicPr>
          <p:cNvPr id="162" name="project-4.jpg" descr="project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93" y="3728131"/>
            <a:ext cx="2242814" cy="9510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ch 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Tech Stack</a:t>
            </a:r>
          </a:p>
        </p:txBody>
      </p:sp>
      <p:sp>
        <p:nvSpPr>
          <p:cNvPr id="165" name="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 err="1"/>
              <a:t>Javascript</a:t>
            </a:r>
            <a:endParaRPr dirty="0"/>
          </a:p>
          <a:p>
            <a:r>
              <a:rPr lang="en-IN" dirty="0"/>
              <a:t>ReactJS</a:t>
            </a:r>
            <a:endParaRPr dirty="0"/>
          </a:p>
          <a:p>
            <a:r>
              <a:rPr lang="en-IN" dirty="0"/>
              <a:t>MongoDB</a:t>
            </a:r>
            <a:endParaRPr dirty="0"/>
          </a:p>
          <a:p>
            <a:r>
              <a:rPr dirty="0" err="1"/>
              <a:t>NodeJ</a:t>
            </a:r>
            <a:r>
              <a:rPr lang="en-IN" dirty="0"/>
              <a:t>S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act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ReactJS</a:t>
            </a:r>
          </a:p>
        </p:txBody>
      </p:sp>
      <p:sp>
        <p:nvSpPr>
          <p:cNvPr id="168" name="Efficient update of the Game stat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Efficient update of the Game state.</a:t>
            </a:r>
          </a:p>
          <a:p>
            <a:r>
              <a:rPr dirty="0"/>
              <a:t>Login and Registration.</a:t>
            </a:r>
          </a:p>
          <a:p>
            <a:r>
              <a:rPr dirty="0"/>
              <a:t>Event Handling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ode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NodeJS</a:t>
            </a:r>
          </a:p>
        </p:txBody>
      </p:sp>
      <p:sp>
        <p:nvSpPr>
          <p:cNvPr id="171" name="Backend Login 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IN" dirty="0"/>
              <a:t>APIs: -</a:t>
            </a:r>
          </a:p>
          <a:p>
            <a:r>
              <a:rPr lang="en-IN" dirty="0"/>
              <a:t>1. Game Details</a:t>
            </a:r>
          </a:p>
          <a:p>
            <a:r>
              <a:rPr lang="en-IN" dirty="0"/>
              <a:t>2. Updating Game Details, and getting game details</a:t>
            </a:r>
          </a:p>
          <a:p>
            <a:r>
              <a:rPr lang="en-IN" dirty="0"/>
              <a:t>3. APIs for Creating and Updating Games</a:t>
            </a:r>
          </a:p>
          <a:p>
            <a:r>
              <a:rPr lang="en-IN" dirty="0"/>
              <a:t>4. Login and Registration</a:t>
            </a:r>
            <a:endParaRPr dirty="0"/>
          </a:p>
          <a:p>
            <a:r>
              <a:rPr lang="en-IN" dirty="0"/>
              <a:t>5.</a:t>
            </a:r>
            <a:r>
              <a:rPr dirty="0"/>
              <a:t> </a:t>
            </a:r>
            <a:r>
              <a:rPr lang="en-IN" dirty="0"/>
              <a:t>S</a:t>
            </a:r>
            <a:r>
              <a:rPr dirty="0" err="1"/>
              <a:t>toring</a:t>
            </a:r>
            <a:r>
              <a:rPr dirty="0"/>
              <a:t> game’s states.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ONGOD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MongoDB</a:t>
            </a:r>
            <a:endParaRPr dirty="0"/>
          </a:p>
        </p:txBody>
      </p:sp>
      <p:sp>
        <p:nvSpPr>
          <p:cNvPr id="174" name="MongoDB is employed to securely store user credentials, specifically user email and password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 defTabSz="457200">
              <a:spcBef>
                <a:spcPts val="0"/>
              </a:spcBef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MongoDB is employed to securely store user credentials, specifically user email and passwords.</a:t>
            </a:r>
          </a:p>
          <a:p>
            <a:pPr marL="407458" indent="-407458" defTabSz="457200">
              <a:spcBef>
                <a:spcPts val="0"/>
              </a:spcBef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07458" indent="-407458" defTabSz="457200">
              <a:spcBef>
                <a:spcPts val="0"/>
              </a:spcBef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Apart from user credentials, MongoDB serves as an effective solution for storing and managing game states.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uture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Scope</a:t>
            </a:r>
          </a:p>
        </p:txBody>
      </p:sp>
      <p:sp>
        <p:nvSpPr>
          <p:cNvPr id="177" name="As part of our ongoing commitment to providing a diverse and inclusive gaming experience, our game is evolving to introduce a single-player mode. While the original design focused on engaging two-player dynamics, the addition of a single-player mode aim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 defTabSz="457200">
              <a:spcBef>
                <a:spcPts val="0"/>
              </a:spcBef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As part of our ongoing commitment to providing a diverse and inclusive gaming experience, our game is evolving to introduce a single-player mode. While the original design focused on engaging two-player dynamics, the addition of a single-player mode aims to cater to a broader audience and enhance the accessibility of the game.</a:t>
            </a:r>
          </a:p>
          <a:p>
            <a:pPr marL="407458" indent="-407458" defTabSz="457200">
              <a:spcBef>
                <a:spcPts val="0"/>
              </a:spcBef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186266" indent="-186266" defTabSz="457200">
              <a:spcBef>
                <a:spcPts val="0"/>
              </a:spcBef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single-player mode will feature an intelligent and adaptive AI opponent, offering players a challenging and dynamic experience. The AI will adjust its difficulty based on the player's skill level, ensuring an engaging and enjoyable gameplay session.</a:t>
            </a:r>
          </a:p>
          <a:p>
            <a:pPr marL="186266" indent="-186266" defTabSz="457200">
              <a:spcBef>
                <a:spcPts val="0"/>
              </a:spcBef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186266" indent="-186266" defTabSz="457200">
              <a:spcBef>
                <a:spcPts val="0"/>
              </a:spcBef>
              <a:defRPr sz="3500">
                <a:solidFill>
                  <a:srgbClr val="D1D5D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To cater to new players and those transitioning from multiplayer to single-player mode, a comprehensive tutorial will be included. This tutorial will guide players through the game mechanics, strategies, and nuances specific to the single-player experience.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Graphik</vt:lpstr>
      <vt:lpstr>Graphik Medium</vt:lpstr>
      <vt:lpstr>Graphik Semibold</vt:lpstr>
      <vt:lpstr>Helvetica</vt:lpstr>
      <vt:lpstr>Helvetica Neue</vt:lpstr>
      <vt:lpstr>TimesNewRomanPSMT</vt:lpstr>
      <vt:lpstr>22_ColorGradient</vt:lpstr>
      <vt:lpstr>9 MEN MORRIS GAME</vt:lpstr>
      <vt:lpstr>Game Overview</vt:lpstr>
      <vt:lpstr>GAME RULES</vt:lpstr>
      <vt:lpstr>Flow Chart</vt:lpstr>
      <vt:lpstr>Tech Stack</vt:lpstr>
      <vt:lpstr>ReactJS</vt:lpstr>
      <vt:lpstr>NodeJS</vt:lpstr>
      <vt:lpstr>MongoDB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 MEN MORRIS GAME</dc:title>
  <cp:lastModifiedBy>Thummagunta Venkata Sridhar Vishnuvardhan</cp:lastModifiedBy>
  <cp:revision>1</cp:revision>
  <dcterms:modified xsi:type="dcterms:W3CDTF">2023-12-03T17:05:46Z</dcterms:modified>
</cp:coreProperties>
</file>