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35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1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362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51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805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99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5436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999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96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7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351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5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26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54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59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14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C6C5A4-2335-47DA-892A-A9C5FCCAE6EB}" type="datetimeFigureOut">
              <a:rPr lang="fi-FI" smtClean="0"/>
              <a:t>17.12.2024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52CC-4B22-402F-9355-0D7863AC2A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179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4DD0C5-7B2E-6D62-0D68-5C5B5B7CE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Group 17</a:t>
            </a:r>
            <a:br>
              <a:rPr lang="fi-FI" dirty="0"/>
            </a:br>
            <a:r>
              <a:rPr lang="fi-FI" dirty="0"/>
              <a:t>-</a:t>
            </a:r>
            <a:r>
              <a:rPr lang="fi-FI" dirty="0" err="1"/>
              <a:t>Movieapp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08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D02B2A-8B46-A30B-B4F5-172A511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Team </a:t>
            </a:r>
            <a:r>
              <a:rPr lang="fi-FI" dirty="0" err="1"/>
              <a:t>members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D823E1F-422C-A8C4-F785-B7772D13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33155" cy="1802478"/>
          </a:xfrm>
        </p:spPr>
        <p:txBody>
          <a:bodyPr>
            <a:normAutofit/>
          </a:bodyPr>
          <a:lstStyle/>
          <a:p>
            <a:r>
              <a:rPr lang="fi-FI" sz="2800" dirty="0"/>
              <a:t>Lasse (</a:t>
            </a:r>
            <a:r>
              <a:rPr lang="fi-FI" sz="2800" dirty="0" err="1"/>
              <a:t>hours</a:t>
            </a:r>
            <a:r>
              <a:rPr lang="fi-FI" sz="2800" dirty="0"/>
              <a:t> 80-90)</a:t>
            </a:r>
          </a:p>
          <a:p>
            <a:r>
              <a:rPr lang="fi-FI" sz="2800" dirty="0" err="1"/>
              <a:t>Frontend</a:t>
            </a:r>
            <a:r>
              <a:rPr lang="fi-FI" sz="2800" dirty="0"/>
              <a:t>, </a:t>
            </a:r>
            <a:r>
              <a:rPr lang="fi-FI" sz="2800" dirty="0" err="1"/>
              <a:t>backend</a:t>
            </a:r>
            <a:r>
              <a:rPr lang="fi-FI" sz="2800" dirty="0"/>
              <a:t>, </a:t>
            </a:r>
            <a:r>
              <a:rPr lang="fi-FI" sz="2800" dirty="0" err="1"/>
              <a:t>finnkino</a:t>
            </a:r>
            <a:r>
              <a:rPr lang="fi-FI" sz="2800" dirty="0"/>
              <a:t> </a:t>
            </a:r>
            <a:r>
              <a:rPr lang="fi-FI" sz="2800" dirty="0" err="1"/>
              <a:t>searches</a:t>
            </a:r>
            <a:r>
              <a:rPr lang="fi-FI" sz="2800" dirty="0"/>
              <a:t> </a:t>
            </a:r>
          </a:p>
        </p:txBody>
      </p:sp>
      <p:sp>
        <p:nvSpPr>
          <p:cNvPr id="4" name="Sisällön paikkamerkki 2">
            <a:extLst>
              <a:ext uri="{FF2B5EF4-FFF2-40B4-BE49-F238E27FC236}">
                <a16:creationId xmlns:a16="http://schemas.microsoft.com/office/drawing/2014/main" id="{851F1B23-CA07-64DF-CC8E-E89D27D6B8A1}"/>
              </a:ext>
            </a:extLst>
          </p:cNvPr>
          <p:cNvSpPr txBox="1">
            <a:spLocks/>
          </p:cNvSpPr>
          <p:nvPr/>
        </p:nvSpPr>
        <p:spPr>
          <a:xfrm>
            <a:off x="838200" y="3177561"/>
            <a:ext cx="9633155" cy="180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Aleksi (</a:t>
            </a:r>
            <a:r>
              <a:rPr lang="fi-FI" dirty="0" err="1"/>
              <a:t>hours</a:t>
            </a:r>
            <a:r>
              <a:rPr lang="fi-FI" dirty="0"/>
              <a:t> 80-90)</a:t>
            </a:r>
          </a:p>
          <a:p>
            <a:r>
              <a:rPr lang="fi-FI" dirty="0" err="1"/>
              <a:t>Frontend</a:t>
            </a:r>
            <a:r>
              <a:rPr lang="fi-FI" dirty="0"/>
              <a:t>, </a:t>
            </a:r>
            <a:r>
              <a:rPr lang="fi-FI" dirty="0" err="1"/>
              <a:t>backend</a:t>
            </a:r>
            <a:r>
              <a:rPr lang="fi-FI" dirty="0"/>
              <a:t>, </a:t>
            </a:r>
            <a:r>
              <a:rPr lang="fi-FI" dirty="0" err="1"/>
              <a:t>tmdb</a:t>
            </a:r>
            <a:r>
              <a:rPr lang="fi-FI" dirty="0"/>
              <a:t> </a:t>
            </a:r>
            <a:r>
              <a:rPr lang="fi-FI" dirty="0" err="1"/>
              <a:t>searches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76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C1D509-79B2-868A-EA02-D432E99E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succesfull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7D2106D-4F89-726A-1929-07F3E327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7181" cy="2038452"/>
          </a:xfrm>
        </p:spPr>
        <p:txBody>
          <a:bodyPr>
            <a:normAutofit/>
          </a:bodyPr>
          <a:lstStyle/>
          <a:p>
            <a:r>
              <a:rPr lang="fi-FI" sz="2800" dirty="0"/>
              <a:t>Learning </a:t>
            </a:r>
            <a:r>
              <a:rPr lang="fi-FI" sz="2800" dirty="0" err="1"/>
              <a:t>react</a:t>
            </a:r>
            <a:r>
              <a:rPr lang="fi-FI" sz="2800" dirty="0"/>
              <a:t> and </a:t>
            </a:r>
            <a:r>
              <a:rPr lang="fi-FI" sz="2800" dirty="0" err="1"/>
              <a:t>improving</a:t>
            </a:r>
            <a:r>
              <a:rPr lang="fi-FI" sz="2800" dirty="0"/>
              <a:t> </a:t>
            </a:r>
            <a:r>
              <a:rPr lang="fi-FI" sz="2800" dirty="0" err="1"/>
              <a:t>node</a:t>
            </a:r>
            <a:r>
              <a:rPr lang="fi-FI" sz="2800" dirty="0"/>
              <a:t> express </a:t>
            </a:r>
            <a:r>
              <a:rPr lang="fi-FI" sz="2800" dirty="0" err="1"/>
              <a:t>skills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9270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D81B9-659B-7119-F783-0BB20DF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challenges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had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91672C3-41C6-6860-A909-142D5799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err="1"/>
              <a:t>Merging</a:t>
            </a:r>
            <a:r>
              <a:rPr lang="fi-FI" sz="2800" dirty="0"/>
              <a:t> </a:t>
            </a:r>
            <a:r>
              <a:rPr lang="fi-FI" sz="2800" dirty="0" err="1"/>
              <a:t>codes</a:t>
            </a:r>
            <a:r>
              <a:rPr lang="fi-FI" sz="2800" dirty="0"/>
              <a:t> </a:t>
            </a:r>
            <a:r>
              <a:rPr lang="fi-FI" sz="2800" dirty="0" err="1"/>
              <a:t>had</a:t>
            </a:r>
            <a:r>
              <a:rPr lang="fi-FI" sz="2800" dirty="0"/>
              <a:t> some </a:t>
            </a:r>
            <a:r>
              <a:rPr lang="fi-FI" sz="2800" dirty="0" err="1"/>
              <a:t>difficulties</a:t>
            </a:r>
            <a:endParaRPr lang="fi-FI" sz="2800" dirty="0"/>
          </a:p>
          <a:p>
            <a:r>
              <a:rPr lang="fi-FI" sz="2800" dirty="0" err="1"/>
              <a:t>Lack</a:t>
            </a:r>
            <a:r>
              <a:rPr lang="fi-FI" sz="2800" dirty="0"/>
              <a:t> of </a:t>
            </a:r>
            <a:r>
              <a:rPr lang="fi-FI" sz="2800" dirty="0" err="1"/>
              <a:t>time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84249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19BD2DEA29674E957A28C786A1ACC5" ma:contentTypeVersion="13" ma:contentTypeDescription="Create a new document." ma:contentTypeScope="" ma:versionID="9e82b61488bc103adec2bd7351b28474">
  <xsd:schema xmlns:xsd="http://www.w3.org/2001/XMLSchema" xmlns:xs="http://www.w3.org/2001/XMLSchema" xmlns:p="http://schemas.microsoft.com/office/2006/metadata/properties" xmlns:ns3="9d20d55c-6f64-40ca-bc7d-19eea9cc7213" targetNamespace="http://schemas.microsoft.com/office/2006/metadata/properties" ma:root="true" ma:fieldsID="961d3162ed92b9c526c28d60b227fa0a" ns3:_="">
    <xsd:import namespace="9d20d55c-6f64-40ca-bc7d-19eea9cc7213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0d55c-6f64-40ca-bc7d-19eea9cc7213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_activity" ma:index="11" nillable="true" ma:displayName="_activity" ma:hidden="true" ma:internalName="_activity" ma:readOnly="false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20d55c-6f64-40ca-bc7d-19eea9cc7213" xsi:nil="true"/>
    <MigrationWizIdPermissions xmlns="9d20d55c-6f64-40ca-bc7d-19eea9cc7213" xsi:nil="true"/>
    <MigrationWizIdVersion xmlns="9d20d55c-6f64-40ca-bc7d-19eea9cc7213" xsi:nil="true"/>
    <MigrationWizId xmlns="9d20d55c-6f64-40ca-bc7d-19eea9cc72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C29FB-3767-4C61-BFDF-FABF4AA907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0d55c-6f64-40ca-bc7d-19eea9cc7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89E05-B043-4F06-8AAE-AEF46AB78515}">
  <ds:schemaRefs>
    <ds:schemaRef ds:uri="http://schemas.microsoft.com/office/infopath/2007/PartnerControls"/>
    <ds:schemaRef ds:uri="9d20d55c-6f64-40ca-bc7d-19eea9cc721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28BBECC-57B2-454D-BDD2-D7798A124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51</Words>
  <Application>Microsoft Office PowerPoint</Application>
  <PresentationFormat>Laajakuva</PresentationFormat>
  <Paragraphs>11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Ioni</vt:lpstr>
      <vt:lpstr>Group 17 -Movieapp</vt:lpstr>
      <vt:lpstr>Team members</vt:lpstr>
      <vt:lpstr>What was succesfull</vt:lpstr>
      <vt:lpstr>What challenges we had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Lasse Töyräs</dc:creator>
  <cp:lastModifiedBy>Lasse Töyräs</cp:lastModifiedBy>
  <cp:revision>6</cp:revision>
  <dcterms:created xsi:type="dcterms:W3CDTF">2024-12-16T06:23:14Z</dcterms:created>
  <dcterms:modified xsi:type="dcterms:W3CDTF">2024-12-17T08:37:04Z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0x0101008D19BD2DEA29674E957A28C786A1ACC5</vt:lpwstr>
  </property>
</Properties>
</file>