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9fe8e9c2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9fe8e9c2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9fe8e9c2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9fe8e9c2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9fe8e9c2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9fe8e9c2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9fe8e9c2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9fe8e9c2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9fe8e9c2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9fe8e9c2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9fe8e9c2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9fe8e9c2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9fe8e9c2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9fe8e9c2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9fe8e9c2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9fe8e9c2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9fe8e9c2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9fe8e9c2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9fe8e9c2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9fe8e9c2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9fe8e9c2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9fe8e9c2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9fe8e9c2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9fe8e9c2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Playing </a:t>
            </a:r>
            <a:r>
              <a:rPr i="1" lang="en"/>
              <a:t>Ms. Pac-Man</a:t>
            </a:r>
            <a:r>
              <a:rPr lang="en"/>
              <a:t> using Machine Learning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Tuttle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496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 May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Solved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Running into corners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Reward was calculated based on in-game points: eating a pellet was +10 reward, eating a ghost was +200 reward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Agent would “learn” to go to corner, eat power pellet, and “wait” for ghosts to be eaten for massive reward swing without exploring maze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Resolved by normalizing all rewards in agent’s perspective, so exploration became more valued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efficiency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Early runs were running far to slowly to gain any training in reasonable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Solved by using time library and printing times between specific sections of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Determined cause of slowdown</a:t>
            </a:r>
            <a:r>
              <a:rPr lang="en"/>
              <a:t> (number of batch updates per timestep)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Resolved by reducing the batch updates per timestep from 32 to 8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(Demo)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Play (baseline)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Model (about 1000 games)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Reflections and Extensions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Reflections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worthwhile to spend the first month or two establishing a secure foundation for later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Don’t try to do too much at once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Extensions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 </a:t>
            </a:r>
            <a:r>
              <a:rPr i="1" lang="en"/>
              <a:t>Ms. Pac-Man</a:t>
            </a:r>
            <a:r>
              <a:rPr lang="en"/>
              <a:t> simulation with accessible internal, non-image features and modability (removing ghosts, controlling ghost AI, etc.)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further model variations and 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Multi-frame stacking for states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was able to create Deep-Q Learning agent (using Tensorflow and Python) capable of learning to play </a:t>
            </a:r>
            <a:r>
              <a:rPr i="1" lang="en"/>
              <a:t>Ms. Pac-Man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I was not able to achieve human performance, my agent learns to play far better than random chance.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tested many different model parameters in my trials, and there are still many more variations to try.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Ms. Pac-Man</a:t>
            </a:r>
            <a:r>
              <a:rPr lang="en"/>
              <a:t> was far more advanced than I realized, but the application of Deep-Q Learning to it shows promise.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gained extensive experience using Python and Tensorflow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program that learns to play </a:t>
            </a:r>
            <a:r>
              <a:rPr i="1" lang="en"/>
              <a:t>Ms. Pac-Man</a:t>
            </a:r>
            <a:r>
              <a:rPr lang="en"/>
              <a:t> from past experience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 about Machine Learning, Tensorflow, Neural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Keras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OpenAI Gym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Reinforcement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Deep-Q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Convolutional Neural Network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3.6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Human-readable Tensorflow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construct and train Neural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OpenAI Gym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Reinforcement learning 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Provided </a:t>
            </a:r>
            <a:r>
              <a:rPr i="1" lang="en"/>
              <a:t>Ms. Pac-Man </a:t>
            </a:r>
            <a:r>
              <a:rPr lang="en"/>
              <a:t>emulator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Pycharm Professional IDE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6025" y="1507887"/>
            <a:ext cx="1336268" cy="1347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524" y="445024"/>
            <a:ext cx="3146675" cy="106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2298" y="2185975"/>
            <a:ext cx="1071136" cy="121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55563" y="3345975"/>
            <a:ext cx="1217200" cy="12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and Q-Learning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Agent-Environment Loop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Two objects, </a:t>
            </a:r>
            <a:r>
              <a:rPr b="1" lang="en"/>
              <a:t>Agent</a:t>
            </a:r>
            <a:r>
              <a:rPr lang="en"/>
              <a:t> and </a:t>
            </a:r>
            <a:r>
              <a:rPr b="1" lang="en"/>
              <a:t>Environment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step, </a:t>
            </a:r>
            <a:r>
              <a:rPr b="1" lang="en"/>
              <a:t>Agent</a:t>
            </a:r>
            <a:r>
              <a:rPr lang="en"/>
              <a:t> sends </a:t>
            </a:r>
            <a:r>
              <a:rPr b="1" lang="en"/>
              <a:t>action</a:t>
            </a:r>
            <a:r>
              <a:rPr lang="en"/>
              <a:t> to </a:t>
            </a:r>
            <a:r>
              <a:rPr b="1" lang="en"/>
              <a:t>Environment</a:t>
            </a:r>
            <a:r>
              <a:rPr lang="en"/>
              <a:t>, </a:t>
            </a:r>
            <a:r>
              <a:rPr b="1" lang="en"/>
              <a:t>Environment</a:t>
            </a:r>
            <a:r>
              <a:rPr lang="en"/>
              <a:t> updates, sends </a:t>
            </a:r>
            <a:r>
              <a:rPr b="1" lang="en"/>
              <a:t>r</a:t>
            </a:r>
            <a:r>
              <a:rPr b="1" lang="en"/>
              <a:t>eward</a:t>
            </a:r>
            <a:r>
              <a:rPr lang="en"/>
              <a:t> and next </a:t>
            </a:r>
            <a:r>
              <a:rPr b="1" lang="en"/>
              <a:t>s</a:t>
            </a:r>
            <a:r>
              <a:rPr b="1" lang="en"/>
              <a:t>tate</a:t>
            </a:r>
            <a:r>
              <a:rPr lang="en"/>
              <a:t> to Agent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Q-Learning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Q-Table of </a:t>
            </a:r>
            <a:r>
              <a:rPr b="1" lang="en"/>
              <a:t>s</a:t>
            </a:r>
            <a:r>
              <a:rPr b="1" lang="en"/>
              <a:t>cores </a:t>
            </a:r>
            <a:r>
              <a:rPr lang="en"/>
              <a:t>representing expected future reward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All possible</a:t>
            </a:r>
            <a:r>
              <a:rPr lang="en"/>
              <a:t> </a:t>
            </a:r>
            <a:r>
              <a:rPr b="1" lang="en"/>
              <a:t>s</a:t>
            </a:r>
            <a:r>
              <a:rPr b="1" lang="en"/>
              <a:t>tates</a:t>
            </a:r>
            <a:r>
              <a:rPr lang="en"/>
              <a:t> × all possible </a:t>
            </a:r>
            <a:r>
              <a:rPr b="1" lang="en"/>
              <a:t>a</a:t>
            </a:r>
            <a:r>
              <a:rPr b="1" lang="en"/>
              <a:t>ctions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step, </a:t>
            </a:r>
            <a:r>
              <a:rPr b="1" lang="en"/>
              <a:t>Agent</a:t>
            </a:r>
            <a:r>
              <a:rPr lang="en"/>
              <a:t> chooses </a:t>
            </a:r>
            <a:r>
              <a:rPr b="1" lang="en"/>
              <a:t>action</a:t>
            </a:r>
            <a:r>
              <a:rPr lang="en"/>
              <a:t> with best </a:t>
            </a:r>
            <a:r>
              <a:rPr b="1" lang="en"/>
              <a:t>score</a:t>
            </a:r>
            <a:r>
              <a:rPr lang="en"/>
              <a:t> for current </a:t>
            </a:r>
            <a:r>
              <a:rPr b="1" lang="en"/>
              <a:t>state</a:t>
            </a:r>
            <a:r>
              <a:rPr lang="en"/>
              <a:t> and updates </a:t>
            </a:r>
            <a:r>
              <a:rPr b="1" lang="en"/>
              <a:t>score</a:t>
            </a:r>
            <a:r>
              <a:rPr lang="en"/>
              <a:t> based on </a:t>
            </a:r>
            <a:r>
              <a:rPr b="1" lang="en"/>
              <a:t>reward</a:t>
            </a:r>
            <a:r>
              <a:rPr lang="en"/>
              <a:t> returned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Epsilon-Greedy strategy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Begin with random exploration, reduce rate over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Impractical for </a:t>
            </a:r>
            <a:r>
              <a:rPr b="1" lang="en"/>
              <a:t>state</a:t>
            </a:r>
            <a:r>
              <a:rPr lang="en"/>
              <a:t> and </a:t>
            </a:r>
            <a:r>
              <a:rPr b="1" lang="en"/>
              <a:t>action</a:t>
            </a:r>
            <a:r>
              <a:rPr lang="en"/>
              <a:t>-rich </a:t>
            </a:r>
            <a:r>
              <a:rPr b="1" lang="en"/>
              <a:t>Environments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Q-Learning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Designed by Mnih et al. (2013)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Replaces Q-Table with Deep Neural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Convolutional Network used for image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Experience Replay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step, </a:t>
            </a:r>
            <a:r>
              <a:rPr b="1" lang="en"/>
              <a:t>state</a:t>
            </a:r>
            <a:r>
              <a:rPr lang="en"/>
              <a:t>, </a:t>
            </a:r>
            <a:r>
              <a:rPr b="1" lang="en"/>
              <a:t>action</a:t>
            </a:r>
            <a:r>
              <a:rPr lang="en"/>
              <a:t>, </a:t>
            </a:r>
            <a:r>
              <a:rPr b="1" lang="en"/>
              <a:t>reward</a:t>
            </a:r>
            <a:r>
              <a:rPr lang="en"/>
              <a:t>, next </a:t>
            </a:r>
            <a:r>
              <a:rPr b="1" lang="en"/>
              <a:t>state</a:t>
            </a:r>
            <a:r>
              <a:rPr lang="en"/>
              <a:t> saved to replay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Then, neural network is trained on a batch of random samples from replay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Protects </a:t>
            </a:r>
            <a:r>
              <a:rPr b="1" lang="en"/>
              <a:t>Agent</a:t>
            </a:r>
            <a:r>
              <a:rPr lang="en"/>
              <a:t> from unwanted feedback loops and makes learning consistent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untrained neural network that periodically receives weights of trained neural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Trained neural network is updated by performing gradient descent compared to output of target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“Moving target” achieved by updating target network weights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and revised goals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Details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Lessons Learned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Problems Solved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Reflections and Extensions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and train an </a:t>
            </a:r>
            <a:r>
              <a:rPr b="1" lang="en"/>
              <a:t>Agent</a:t>
            </a:r>
            <a:r>
              <a:rPr lang="en"/>
              <a:t> capable of playing </a:t>
            </a:r>
            <a:r>
              <a:rPr i="1" lang="en"/>
              <a:t>Ms. Pac-Man</a:t>
            </a:r>
            <a:r>
              <a:rPr lang="en"/>
              <a:t> at or above human level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 a neural-network based reinforcement learning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Revised: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and train an </a:t>
            </a:r>
            <a:r>
              <a:rPr b="1" lang="en"/>
              <a:t>Agent</a:t>
            </a:r>
            <a:r>
              <a:rPr lang="en"/>
              <a:t> capable of playing </a:t>
            </a:r>
            <a:r>
              <a:rPr i="1" lang="en"/>
              <a:t>Ms. Pac-Man</a:t>
            </a:r>
            <a:r>
              <a:rPr lang="en"/>
              <a:t> better than random play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 a Deep-Q Network as described by Mnih et al. (2013)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multiple </a:t>
            </a:r>
            <a:r>
              <a:rPr b="1" lang="en"/>
              <a:t>Agent</a:t>
            </a:r>
            <a:r>
              <a:rPr lang="en"/>
              <a:t> and </a:t>
            </a:r>
            <a:r>
              <a:rPr b="1" lang="en"/>
              <a:t>Environment</a:t>
            </a:r>
            <a:r>
              <a:rPr lang="en"/>
              <a:t> parameters to acquire optimal scores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Implementation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DeepQAgent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Creates an agent</a:t>
            </a:r>
            <a:r>
              <a:rPr lang="en"/>
              <a:t> object containing a convolutional neural network, memory, and training 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Constructor allows for full manipulation of parameters without editing code within the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Contains functions for initializing/loading neural network, state preprocessing, experience replay, and saving important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training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Initializes a custom DeepQAgent and trains it for a specified number of games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Training is done based on observations from </a:t>
            </a:r>
            <a:r>
              <a:rPr i="1" lang="en"/>
              <a:t>Ms. Pac-Man</a:t>
            </a:r>
            <a:r>
              <a:rPr lang="en"/>
              <a:t> emulator, also displayed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/>
              <a:t>Testing and scoring classes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with large, complex packages is difficult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Keras model inputs were finicky, didn’t provide clear error messages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Determining which Keras model parameters were important, which to specify,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Difficulty installing Tensorflow, OpenAI Atari emulators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is slow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train for 500 games, program had to be run overnight (about 10-12 hours)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Ms. Pac-Man</a:t>
            </a:r>
            <a:r>
              <a:rPr lang="en"/>
              <a:t> is a complex 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Deep-Q Learning had previously been tested on simpler Atari 2600 games (</a:t>
            </a:r>
            <a:r>
              <a:rPr i="1" lang="en"/>
              <a:t>Pong</a:t>
            </a:r>
            <a:r>
              <a:rPr lang="en"/>
              <a:t>, </a:t>
            </a:r>
            <a:r>
              <a:rPr i="1" lang="en"/>
              <a:t>Breakout</a:t>
            </a:r>
            <a:r>
              <a:rPr lang="en"/>
              <a:t>) compared to </a:t>
            </a:r>
            <a:r>
              <a:rPr i="1" lang="en"/>
              <a:t>Ms. Pac-Man</a:t>
            </a:r>
            <a:r>
              <a:rPr lang="en"/>
              <a:t>’s many pellets, power-ups, and 4 AI-powered ghosts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