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7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6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03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1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35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76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87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3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0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6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6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0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9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12CA71-AB69-4297-9D0F-DE4EA5AC7FE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66F478-27DD-4E51-814D-8A1E3D02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2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86A7A9-8EB2-4E44-4454-A09EED9DD71A}"/>
              </a:ext>
            </a:extLst>
          </p:cNvPr>
          <p:cNvSpPr txBox="1"/>
          <p:nvPr/>
        </p:nvSpPr>
        <p:spPr>
          <a:xfrm>
            <a:off x="901148" y="1075155"/>
            <a:ext cx="727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INDIA’S AGRICULTURED CROP PRODUCTION ANALYSIS (1997 – 2021)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AFC53-AA7B-F9C5-2337-56CFCB6837AE}"/>
              </a:ext>
            </a:extLst>
          </p:cNvPr>
          <p:cNvSpPr txBox="1"/>
          <p:nvPr/>
        </p:nvSpPr>
        <p:spPr>
          <a:xfrm>
            <a:off x="887896" y="230587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TEAM LEAD: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D534E-97BC-6C7F-70DF-7914B8491938}"/>
              </a:ext>
            </a:extLst>
          </p:cNvPr>
          <p:cNvSpPr txBox="1"/>
          <p:nvPr/>
        </p:nvSpPr>
        <p:spPr>
          <a:xfrm>
            <a:off x="1961322" y="3154017"/>
            <a:ext cx="6359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https://public.tableau.com/app/profile/nathiya.venkatesan/vizzes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3C150-EF04-048B-218E-40FFF49CA8EF}"/>
              </a:ext>
            </a:extLst>
          </p:cNvPr>
          <p:cNvSpPr txBox="1"/>
          <p:nvPr/>
        </p:nvSpPr>
        <p:spPr>
          <a:xfrm>
            <a:off x="901148" y="402866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TEAM PERSONS: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D0D6C-F986-290E-8FE8-478D56C53C8E}"/>
              </a:ext>
            </a:extLst>
          </p:cNvPr>
          <p:cNvSpPr txBox="1"/>
          <p:nvPr/>
        </p:nvSpPr>
        <p:spPr>
          <a:xfrm>
            <a:off x="1961321" y="4943061"/>
            <a:ext cx="9488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NATHIYA.V                -     (</a:t>
            </a:r>
            <a:r>
              <a:rPr lang="en-US" b="1" dirty="0">
                <a:solidFill>
                  <a:srgbClr val="18265D"/>
                </a:solidFill>
                <a:latin typeface="Open Sans" panose="020F0502020204030204" pitchFamily="34" charset="0"/>
              </a:rPr>
              <a:t>NM.ID:</a:t>
            </a:r>
            <a:r>
              <a:rPr lang="en-US" b="0" i="0" dirty="0">
                <a:solidFill>
                  <a:srgbClr val="18265D"/>
                </a:solidFill>
                <a:effectLst/>
                <a:latin typeface="Open Sans" panose="020F0502020204030204" pitchFamily="34" charset="0"/>
              </a:rPr>
              <a:t>027DB8B46FAFFE182934239FDBC870EE)</a:t>
            </a:r>
          </a:p>
          <a:p>
            <a:r>
              <a:rPr lang="en-US" dirty="0">
                <a:latin typeface="Open Sans" panose="020F0502020204030204" pitchFamily="34" charset="0"/>
              </a:rPr>
              <a:t>ISWARYA.M          -     </a:t>
            </a:r>
            <a:r>
              <a:rPr lang="en-US" dirty="0">
                <a:solidFill>
                  <a:srgbClr val="18265D"/>
                </a:solidFill>
                <a:latin typeface="Open Sans" panose="020F0502020204030204" pitchFamily="34" charset="0"/>
              </a:rPr>
              <a:t>(NM.ID:</a:t>
            </a:r>
            <a:r>
              <a:rPr lang="en-US" b="0" i="0" dirty="0">
                <a:solidFill>
                  <a:srgbClr val="18265D"/>
                </a:solidFill>
                <a:effectLst/>
                <a:latin typeface="Open Sans" panose="020B0606030504020204" pitchFamily="34" charset="0"/>
              </a:rPr>
              <a:t>1911ED4E268ED59B2E3476DB17680C96)</a:t>
            </a:r>
          </a:p>
          <a:p>
            <a:r>
              <a:rPr lang="en-US" dirty="0">
                <a:latin typeface="Open Sans" panose="020B0606030504020204" pitchFamily="34" charset="0"/>
              </a:rPr>
              <a:t>LOGESHWARI.N  </a:t>
            </a:r>
            <a:r>
              <a:rPr lang="en-US" dirty="0">
                <a:solidFill>
                  <a:srgbClr val="18265D"/>
                </a:solidFill>
                <a:latin typeface="Open Sans" panose="020B0606030504020204" pitchFamily="34" charset="0"/>
              </a:rPr>
              <a:t>-     (NM.ID:</a:t>
            </a:r>
            <a:r>
              <a:rPr lang="en-US" b="1" i="0" dirty="0">
                <a:solidFill>
                  <a:srgbClr val="18265D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18265D"/>
                </a:solidFill>
                <a:effectLst/>
                <a:latin typeface="Open Sans" panose="020B0606030504020204" pitchFamily="34" charset="0"/>
              </a:rPr>
              <a:t>E4D4175D557C324A588460D1143EB521)</a:t>
            </a:r>
          </a:p>
          <a:p>
            <a:r>
              <a:rPr lang="en-US" dirty="0">
                <a:latin typeface="Open Sans" panose="020B0606030504020204" pitchFamily="34" charset="0"/>
              </a:rPr>
              <a:t>KAMATCHI.V        </a:t>
            </a:r>
            <a:r>
              <a:rPr lang="en-US" dirty="0">
                <a:solidFill>
                  <a:srgbClr val="18265D"/>
                </a:solidFill>
                <a:latin typeface="Open Sans" panose="020B0606030504020204" pitchFamily="34" charset="0"/>
              </a:rPr>
              <a:t>-      (NM.ID:</a:t>
            </a:r>
            <a:r>
              <a:rPr lang="en-US" b="1" i="0" dirty="0">
                <a:solidFill>
                  <a:srgbClr val="18265D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18265D"/>
                </a:solidFill>
                <a:effectLst/>
                <a:latin typeface="Open Sans" panose="020B0606030504020204" pitchFamily="34" charset="0"/>
              </a:rPr>
              <a:t>ED3C0566A9A1C5DB12D40E0FCF0EBCF1)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1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Aptos Display</vt:lpstr>
      <vt:lpstr>Arial</vt:lpstr>
      <vt:lpstr>Garamond</vt:lpstr>
      <vt:lpstr>Open Sans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INDIA’S AGRICULTURED CROP PRODUC</dc:title>
  <dc:creator>Administrator</dc:creator>
  <cp:lastModifiedBy>Administrator</cp:lastModifiedBy>
  <cp:revision>3</cp:revision>
  <dcterms:created xsi:type="dcterms:W3CDTF">2023-10-10T15:15:47Z</dcterms:created>
  <dcterms:modified xsi:type="dcterms:W3CDTF">2023-10-11T02:13:59Z</dcterms:modified>
</cp:coreProperties>
</file>