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4"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92A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94660"/>
  </p:normalViewPr>
  <p:slideViewPr>
    <p:cSldViewPr>
      <p:cViewPr varScale="1">
        <p:scale>
          <a:sx n="104" d="100"/>
          <a:sy n="104" d="100"/>
        </p:scale>
        <p:origin x="154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7A1393B5-DFDD-48DE-B07D-D0B391B6C535}"/>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en-US" altLang="en-US"/>
          </a:p>
        </p:txBody>
      </p:sp>
      <p:sp>
        <p:nvSpPr>
          <p:cNvPr id="180227" name="Rectangle 3">
            <a:extLst>
              <a:ext uri="{FF2B5EF4-FFF2-40B4-BE49-F238E27FC236}">
                <a16:creationId xmlns:a16="http://schemas.microsoft.com/office/drawing/2014/main" id="{29D872A3-AA16-42A5-8986-68D11CCA1DDF}"/>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en-US" altLang="en-US"/>
          </a:p>
        </p:txBody>
      </p:sp>
      <p:sp>
        <p:nvSpPr>
          <p:cNvPr id="13316" name="Rectangle 4">
            <a:extLst>
              <a:ext uri="{FF2B5EF4-FFF2-40B4-BE49-F238E27FC236}">
                <a16:creationId xmlns:a16="http://schemas.microsoft.com/office/drawing/2014/main" id="{FE0CEC38-C055-467C-801B-C5A6C3E340DD}"/>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0229" name="Rectangle 5">
            <a:extLst>
              <a:ext uri="{FF2B5EF4-FFF2-40B4-BE49-F238E27FC236}">
                <a16:creationId xmlns:a16="http://schemas.microsoft.com/office/drawing/2014/main" id="{96C60C8E-158A-401D-BDF0-C53D7DE97E8E}"/>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80230" name="Rectangle 6">
            <a:extLst>
              <a:ext uri="{FF2B5EF4-FFF2-40B4-BE49-F238E27FC236}">
                <a16:creationId xmlns:a16="http://schemas.microsoft.com/office/drawing/2014/main" id="{A1C337B1-67CA-4B54-BA3A-4118D64D6CE6}"/>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en-US" altLang="en-US"/>
          </a:p>
        </p:txBody>
      </p:sp>
      <p:sp>
        <p:nvSpPr>
          <p:cNvPr id="180231" name="Rectangle 7">
            <a:extLst>
              <a:ext uri="{FF2B5EF4-FFF2-40B4-BE49-F238E27FC236}">
                <a16:creationId xmlns:a16="http://schemas.microsoft.com/office/drawing/2014/main" id="{6C2805A9-7B74-4400-9D95-F1BB8F752D7F}"/>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A53C4D33-5211-489B-995B-68DD2D41687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53C4D33-5211-489B-995B-68DD2D41687F}" type="slidenum">
              <a:rPr lang="en-US" altLang="en-US" smtClean="0"/>
              <a:pPr>
                <a:defRPr/>
              </a:pPr>
              <a:t>1</a:t>
            </a:fld>
            <a:endParaRPr lang="en-US" altLang="en-US"/>
          </a:p>
        </p:txBody>
      </p:sp>
    </p:spTree>
    <p:extLst>
      <p:ext uri="{BB962C8B-B14F-4D97-AF65-F5344CB8AC3E}">
        <p14:creationId xmlns:p14="http://schemas.microsoft.com/office/powerpoint/2010/main" val="1936920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A01D12D6-9D93-45C6-89B3-AA11DA3B9CDF}"/>
              </a:ext>
            </a:extLst>
          </p:cNvPr>
          <p:cNvGrpSpPr>
            <a:grpSpLocks/>
          </p:cNvGrpSpPr>
          <p:nvPr/>
        </p:nvGrpSpPr>
        <p:grpSpPr bwMode="auto">
          <a:xfrm>
            <a:off x="0" y="0"/>
            <a:ext cx="8458200" cy="5943600"/>
            <a:chOff x="0" y="0"/>
            <a:chExt cx="5328" cy="3744"/>
          </a:xfrm>
        </p:grpSpPr>
        <p:sp>
          <p:nvSpPr>
            <p:cNvPr id="5" name="Freeform 3">
              <a:extLst>
                <a:ext uri="{FF2B5EF4-FFF2-40B4-BE49-F238E27FC236}">
                  <a16:creationId xmlns:a16="http://schemas.microsoft.com/office/drawing/2014/main" id="{EB328871-FCC4-4CAD-9E2E-83A4CE666D2F}"/>
                </a:ext>
              </a:extLst>
            </p:cNvPr>
            <p:cNvSpPr>
              <a:spLocks/>
            </p:cNvSpPr>
            <p:nvPr/>
          </p:nvSpPr>
          <p:spPr bwMode="hidden">
            <a:xfrm>
              <a:off x="0" y="1440"/>
              <a:ext cx="5155" cy="2304"/>
            </a:xfrm>
            <a:custGeom>
              <a:avLst/>
              <a:gdLst>
                <a:gd name="T0" fmla="*/ 5154 w 5155"/>
                <a:gd name="T1" fmla="*/ 1769 h 2304"/>
                <a:gd name="T2" fmla="*/ 0 w 5155"/>
                <a:gd name="T3" fmla="*/ 2304 h 2304"/>
                <a:gd name="T4" fmla="*/ 0 w 5155"/>
                <a:gd name="T5" fmla="*/ 1252 h 2304"/>
                <a:gd name="T6" fmla="*/ 5155 w 5155"/>
                <a:gd name="T7" fmla="*/ 0 h 2304"/>
                <a:gd name="T8" fmla="*/ 5155 w 5155"/>
                <a:gd name="T9" fmla="*/ 1416 h 2304"/>
                <a:gd name="T10" fmla="*/ 5154 w 5155"/>
                <a:gd name="T11" fmla="*/ 1769 h 2304"/>
              </a:gdLst>
              <a:ahLst/>
              <a:cxnLst>
                <a:cxn ang="0">
                  <a:pos x="T0" y="T1"/>
                </a:cxn>
                <a:cxn ang="0">
                  <a:pos x="T2" y="T3"/>
                </a:cxn>
                <a:cxn ang="0">
                  <a:pos x="T4" y="T5"/>
                </a:cxn>
                <a:cxn ang="0">
                  <a:pos x="T6" y="T7"/>
                </a:cxn>
                <a:cxn ang="0">
                  <a:pos x="T8" y="T9"/>
                </a:cxn>
                <a:cxn ang="0">
                  <a:pos x="T10" y="T11"/>
                </a:cxn>
              </a:cxnLst>
              <a:rect l="0" t="0" r="r" b="b"/>
              <a:pathLst>
                <a:path w="5155" h="2304">
                  <a:moveTo>
                    <a:pt x="5154" y="1769"/>
                  </a:moveTo>
                  <a:lnTo>
                    <a:pt x="0" y="2304"/>
                  </a:lnTo>
                  <a:lnTo>
                    <a:pt x="0" y="1252"/>
                  </a:lnTo>
                  <a:lnTo>
                    <a:pt x="5155" y="0"/>
                  </a:lnTo>
                  <a:lnTo>
                    <a:pt x="5155" y="1416"/>
                  </a:lnTo>
                  <a:lnTo>
                    <a:pt x="5154" y="1769"/>
                  </a:lnTo>
                  <a:close/>
                </a:path>
              </a:pathLst>
            </a:custGeom>
            <a:gradFill rotWithShape="1">
              <a:gsLst>
                <a:gs pos="0">
                  <a:schemeClr val="bg1">
                    <a:gamma/>
                    <a:shade val="84706"/>
                    <a:invGamma/>
                  </a:schemeClr>
                </a:gs>
                <a:gs pos="100000">
                  <a:schemeClr val="bg1"/>
                </a:gs>
              </a:gsLst>
              <a:lin ang="0" scaled="1"/>
            </a:gradFill>
            <a:ln>
              <a:noFill/>
            </a:ln>
          </p:spPr>
          <p:txBody>
            <a:bodyPr/>
            <a:lstStyle/>
            <a:p>
              <a:pPr eaLnBrk="1" hangingPunct="1">
                <a:defRPr/>
              </a:pPr>
              <a:endParaRPr lang="en-US"/>
            </a:p>
          </p:txBody>
        </p:sp>
        <p:sp>
          <p:nvSpPr>
            <p:cNvPr id="6" name="Freeform 4">
              <a:extLst>
                <a:ext uri="{FF2B5EF4-FFF2-40B4-BE49-F238E27FC236}">
                  <a16:creationId xmlns:a16="http://schemas.microsoft.com/office/drawing/2014/main" id="{77FC17B6-E9D7-4A3F-B688-6575C2401141}"/>
                </a:ext>
              </a:extLst>
            </p:cNvPr>
            <p:cNvSpPr>
              <a:spLocks/>
            </p:cNvSpPr>
            <p:nvPr/>
          </p:nvSpPr>
          <p:spPr bwMode="hidden">
            <a:xfrm>
              <a:off x="0" y="0"/>
              <a:ext cx="5328" cy="3689"/>
            </a:xfrm>
            <a:custGeom>
              <a:avLst/>
              <a:gdLst>
                <a:gd name="T0" fmla="*/ 5311 w 5328"/>
                <a:gd name="T1" fmla="*/ 3209 h 3689"/>
                <a:gd name="T2" fmla="*/ 0 w 5328"/>
                <a:gd name="T3" fmla="*/ 3689 h 3689"/>
                <a:gd name="T4" fmla="*/ 0 w 5328"/>
                <a:gd name="T5" fmla="*/ 9 h 3689"/>
                <a:gd name="T6" fmla="*/ 5328 w 5328"/>
                <a:gd name="T7" fmla="*/ 0 h 3689"/>
                <a:gd name="T8" fmla="*/ 5311 w 5328"/>
                <a:gd name="T9" fmla="*/ 3209 h 36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28" h="3689">
                  <a:moveTo>
                    <a:pt x="5311" y="3209"/>
                  </a:moveTo>
                  <a:lnTo>
                    <a:pt x="0" y="3689"/>
                  </a:lnTo>
                  <a:lnTo>
                    <a:pt x="0" y="9"/>
                  </a:lnTo>
                  <a:lnTo>
                    <a:pt x="5328" y="0"/>
                  </a:lnTo>
                  <a:lnTo>
                    <a:pt x="5311" y="3209"/>
                  </a:lnTo>
                  <a:close/>
                </a:path>
              </a:pathLst>
            </a:custGeom>
            <a:gradFill rotWithShape="1">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32101" name="Rectangle 5"/>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132105" name="Rectangle 9"/>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US" altLang="en-US" noProof="0"/>
              <a:t>Click to edit Master title style</a:t>
            </a:r>
          </a:p>
        </p:txBody>
      </p:sp>
      <p:sp>
        <p:nvSpPr>
          <p:cNvPr id="7" name="Date Placeholder 6">
            <a:extLst>
              <a:ext uri="{FF2B5EF4-FFF2-40B4-BE49-F238E27FC236}">
                <a16:creationId xmlns:a16="http://schemas.microsoft.com/office/drawing/2014/main" id="{ADAA822F-EBC8-4048-81AC-A692FD8C08D4}"/>
              </a:ext>
            </a:extLst>
          </p:cNvPr>
          <p:cNvSpPr>
            <a:spLocks noGrp="1" noChangeArrowheads="1"/>
          </p:cNvSpPr>
          <p:nvPr>
            <p:ph type="dt" sz="quarter" idx="10"/>
          </p:nvPr>
        </p:nvSpPr>
        <p:spPr/>
        <p:txBody>
          <a:bodyPr/>
          <a:lstStyle>
            <a:lvl1pPr>
              <a:defRPr/>
            </a:lvl1pPr>
          </a:lstStyle>
          <a:p>
            <a:pPr>
              <a:defRPr/>
            </a:pPr>
            <a:endParaRPr lang="en-US" altLang="en-US"/>
          </a:p>
        </p:txBody>
      </p:sp>
      <p:sp>
        <p:nvSpPr>
          <p:cNvPr id="8" name="Footer Placeholder 7">
            <a:extLst>
              <a:ext uri="{FF2B5EF4-FFF2-40B4-BE49-F238E27FC236}">
                <a16:creationId xmlns:a16="http://schemas.microsoft.com/office/drawing/2014/main" id="{8A267E7A-7D5A-4663-A898-6DF6A26822DD}"/>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9" name="Slide Number Placeholder 8">
            <a:extLst>
              <a:ext uri="{FF2B5EF4-FFF2-40B4-BE49-F238E27FC236}">
                <a16:creationId xmlns:a16="http://schemas.microsoft.com/office/drawing/2014/main" id="{4C96E1E8-4929-4F70-A8F8-2457B42A3E3F}"/>
              </a:ext>
            </a:extLst>
          </p:cNvPr>
          <p:cNvSpPr>
            <a:spLocks noGrp="1" noChangeArrowheads="1"/>
          </p:cNvSpPr>
          <p:nvPr>
            <p:ph type="sldNum" sz="quarter" idx="12"/>
          </p:nvPr>
        </p:nvSpPr>
        <p:spPr/>
        <p:txBody>
          <a:bodyPr/>
          <a:lstStyle>
            <a:lvl1pPr>
              <a:defRPr/>
            </a:lvl1pPr>
          </a:lstStyle>
          <a:p>
            <a:pPr>
              <a:defRPr/>
            </a:pPr>
            <a:fld id="{CE71EF3A-BD6F-4F03-A088-D68CF5AE5B3D}" type="slidenum">
              <a:rPr lang="en-US" altLang="en-US"/>
              <a:pPr>
                <a:defRPr/>
              </a:pPr>
              <a:t>‹#›</a:t>
            </a:fld>
            <a:endParaRPr lang="en-US" altLang="en-US"/>
          </a:p>
        </p:txBody>
      </p:sp>
    </p:spTree>
    <p:extLst>
      <p:ext uri="{BB962C8B-B14F-4D97-AF65-F5344CB8AC3E}">
        <p14:creationId xmlns:p14="http://schemas.microsoft.com/office/powerpoint/2010/main" val="672504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0FE73AD6-D145-4534-A6F4-CE8283F23CBA}"/>
              </a:ext>
            </a:extLst>
          </p:cNvPr>
          <p:cNvSpPr>
            <a:spLocks noGrp="1" noChangeArrowheads="1"/>
          </p:cNvSpPr>
          <p:nvPr>
            <p:ph type="dt" sz="half" idx="10"/>
          </p:nvPr>
        </p:nvSpPr>
        <p:spPr/>
        <p:txBody>
          <a:bodyPr/>
          <a:lstStyle>
            <a:lvl1pPr>
              <a:defRPr/>
            </a:lvl1pPr>
          </a:lstStyle>
          <a:p>
            <a:pPr>
              <a:defRPr/>
            </a:pPr>
            <a:endParaRPr lang="en-US" altLang="en-US"/>
          </a:p>
        </p:txBody>
      </p:sp>
      <p:sp>
        <p:nvSpPr>
          <p:cNvPr id="5" name="Rectangle 8">
            <a:extLst>
              <a:ext uri="{FF2B5EF4-FFF2-40B4-BE49-F238E27FC236}">
                <a16:creationId xmlns:a16="http://schemas.microsoft.com/office/drawing/2014/main" id="{C2317110-A9B9-4DAC-89AE-8CA675C36F24}"/>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Rectangle 9">
            <a:extLst>
              <a:ext uri="{FF2B5EF4-FFF2-40B4-BE49-F238E27FC236}">
                <a16:creationId xmlns:a16="http://schemas.microsoft.com/office/drawing/2014/main" id="{19B67BD7-3EF5-4EA2-B2FF-D53420739FE5}"/>
              </a:ext>
            </a:extLst>
          </p:cNvPr>
          <p:cNvSpPr>
            <a:spLocks noGrp="1" noChangeArrowheads="1"/>
          </p:cNvSpPr>
          <p:nvPr>
            <p:ph type="sldNum" sz="quarter" idx="12"/>
          </p:nvPr>
        </p:nvSpPr>
        <p:spPr/>
        <p:txBody>
          <a:bodyPr/>
          <a:lstStyle>
            <a:lvl1pPr>
              <a:defRPr/>
            </a:lvl1pPr>
          </a:lstStyle>
          <a:p>
            <a:pPr>
              <a:defRPr/>
            </a:pPr>
            <a:fld id="{EC3F694C-E00B-4327-8C02-3CB5F0F267DA}" type="slidenum">
              <a:rPr lang="en-US" altLang="en-US"/>
              <a:pPr>
                <a:defRPr/>
              </a:pPr>
              <a:t>‹#›</a:t>
            </a:fld>
            <a:endParaRPr lang="en-US" altLang="en-US"/>
          </a:p>
        </p:txBody>
      </p:sp>
    </p:spTree>
    <p:extLst>
      <p:ext uri="{BB962C8B-B14F-4D97-AF65-F5344CB8AC3E}">
        <p14:creationId xmlns:p14="http://schemas.microsoft.com/office/powerpoint/2010/main" val="3592491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213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213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B880BB76-4732-465F-A215-CB81F56EF9C4}"/>
              </a:ext>
            </a:extLst>
          </p:cNvPr>
          <p:cNvSpPr>
            <a:spLocks noGrp="1" noChangeArrowheads="1"/>
          </p:cNvSpPr>
          <p:nvPr>
            <p:ph type="dt" sz="half" idx="10"/>
          </p:nvPr>
        </p:nvSpPr>
        <p:spPr/>
        <p:txBody>
          <a:bodyPr/>
          <a:lstStyle>
            <a:lvl1pPr>
              <a:defRPr/>
            </a:lvl1pPr>
          </a:lstStyle>
          <a:p>
            <a:pPr>
              <a:defRPr/>
            </a:pPr>
            <a:endParaRPr lang="en-US" altLang="en-US"/>
          </a:p>
        </p:txBody>
      </p:sp>
      <p:sp>
        <p:nvSpPr>
          <p:cNvPr id="5" name="Rectangle 8">
            <a:extLst>
              <a:ext uri="{FF2B5EF4-FFF2-40B4-BE49-F238E27FC236}">
                <a16:creationId xmlns:a16="http://schemas.microsoft.com/office/drawing/2014/main" id="{FC4BB8AF-4A34-4F60-B0DC-E4595232349C}"/>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Rectangle 9">
            <a:extLst>
              <a:ext uri="{FF2B5EF4-FFF2-40B4-BE49-F238E27FC236}">
                <a16:creationId xmlns:a16="http://schemas.microsoft.com/office/drawing/2014/main" id="{EDF91A56-241D-441B-A3A6-921A27C475FA}"/>
              </a:ext>
            </a:extLst>
          </p:cNvPr>
          <p:cNvSpPr>
            <a:spLocks noGrp="1" noChangeArrowheads="1"/>
          </p:cNvSpPr>
          <p:nvPr>
            <p:ph type="sldNum" sz="quarter" idx="12"/>
          </p:nvPr>
        </p:nvSpPr>
        <p:spPr/>
        <p:txBody>
          <a:bodyPr/>
          <a:lstStyle>
            <a:lvl1pPr>
              <a:defRPr/>
            </a:lvl1pPr>
          </a:lstStyle>
          <a:p>
            <a:pPr>
              <a:defRPr/>
            </a:pPr>
            <a:fld id="{073C2584-FAB7-43FD-86C1-705A90DB4096}" type="slidenum">
              <a:rPr lang="en-US" altLang="en-US"/>
              <a:pPr>
                <a:defRPr/>
              </a:pPr>
              <a:t>‹#›</a:t>
            </a:fld>
            <a:endParaRPr lang="en-US" altLang="en-US"/>
          </a:p>
        </p:txBody>
      </p:sp>
    </p:spTree>
    <p:extLst>
      <p:ext uri="{BB962C8B-B14F-4D97-AF65-F5344CB8AC3E}">
        <p14:creationId xmlns:p14="http://schemas.microsoft.com/office/powerpoint/2010/main" val="791723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45A5AED7-278B-4BE6-ACA9-CD99128789A2}"/>
              </a:ext>
            </a:extLst>
          </p:cNvPr>
          <p:cNvSpPr>
            <a:spLocks noGrp="1" noChangeArrowheads="1"/>
          </p:cNvSpPr>
          <p:nvPr>
            <p:ph type="dt" sz="half" idx="10"/>
          </p:nvPr>
        </p:nvSpPr>
        <p:spPr/>
        <p:txBody>
          <a:bodyPr/>
          <a:lstStyle>
            <a:lvl1pPr>
              <a:defRPr/>
            </a:lvl1pPr>
          </a:lstStyle>
          <a:p>
            <a:pPr>
              <a:defRPr/>
            </a:pPr>
            <a:endParaRPr lang="en-US" altLang="en-US"/>
          </a:p>
        </p:txBody>
      </p:sp>
      <p:sp>
        <p:nvSpPr>
          <p:cNvPr id="5" name="Rectangle 8">
            <a:extLst>
              <a:ext uri="{FF2B5EF4-FFF2-40B4-BE49-F238E27FC236}">
                <a16:creationId xmlns:a16="http://schemas.microsoft.com/office/drawing/2014/main" id="{30788751-36F8-45ED-8F0F-DFABE4E5120E}"/>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Rectangle 9">
            <a:extLst>
              <a:ext uri="{FF2B5EF4-FFF2-40B4-BE49-F238E27FC236}">
                <a16:creationId xmlns:a16="http://schemas.microsoft.com/office/drawing/2014/main" id="{2234CF31-2B4A-4AF9-B8B5-8D1F64397A05}"/>
              </a:ext>
            </a:extLst>
          </p:cNvPr>
          <p:cNvSpPr>
            <a:spLocks noGrp="1" noChangeArrowheads="1"/>
          </p:cNvSpPr>
          <p:nvPr>
            <p:ph type="sldNum" sz="quarter" idx="12"/>
          </p:nvPr>
        </p:nvSpPr>
        <p:spPr/>
        <p:txBody>
          <a:bodyPr/>
          <a:lstStyle>
            <a:lvl1pPr>
              <a:defRPr/>
            </a:lvl1pPr>
          </a:lstStyle>
          <a:p>
            <a:pPr>
              <a:defRPr/>
            </a:pPr>
            <a:fld id="{ED91E158-44F6-4D4A-BC82-E13984091536}" type="slidenum">
              <a:rPr lang="en-US" altLang="en-US"/>
              <a:pPr>
                <a:defRPr/>
              </a:pPr>
              <a:t>‹#›</a:t>
            </a:fld>
            <a:endParaRPr lang="en-US" altLang="en-US"/>
          </a:p>
        </p:txBody>
      </p:sp>
    </p:spTree>
    <p:extLst>
      <p:ext uri="{BB962C8B-B14F-4D97-AF65-F5344CB8AC3E}">
        <p14:creationId xmlns:p14="http://schemas.microsoft.com/office/powerpoint/2010/main" val="1670341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7">
            <a:extLst>
              <a:ext uri="{FF2B5EF4-FFF2-40B4-BE49-F238E27FC236}">
                <a16:creationId xmlns:a16="http://schemas.microsoft.com/office/drawing/2014/main" id="{D22E3C88-89AD-4984-9B55-124C4BABB6F3}"/>
              </a:ext>
            </a:extLst>
          </p:cNvPr>
          <p:cNvSpPr>
            <a:spLocks noGrp="1" noChangeArrowheads="1"/>
          </p:cNvSpPr>
          <p:nvPr>
            <p:ph type="dt" sz="half" idx="10"/>
          </p:nvPr>
        </p:nvSpPr>
        <p:spPr/>
        <p:txBody>
          <a:bodyPr/>
          <a:lstStyle>
            <a:lvl1pPr>
              <a:defRPr/>
            </a:lvl1pPr>
          </a:lstStyle>
          <a:p>
            <a:pPr>
              <a:defRPr/>
            </a:pPr>
            <a:endParaRPr lang="en-US" altLang="en-US"/>
          </a:p>
        </p:txBody>
      </p:sp>
      <p:sp>
        <p:nvSpPr>
          <p:cNvPr id="5" name="Rectangle 8">
            <a:extLst>
              <a:ext uri="{FF2B5EF4-FFF2-40B4-BE49-F238E27FC236}">
                <a16:creationId xmlns:a16="http://schemas.microsoft.com/office/drawing/2014/main" id="{1B4B58FD-77C1-4B1C-8B8D-371212323843}"/>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Rectangle 9">
            <a:extLst>
              <a:ext uri="{FF2B5EF4-FFF2-40B4-BE49-F238E27FC236}">
                <a16:creationId xmlns:a16="http://schemas.microsoft.com/office/drawing/2014/main" id="{7CBD0342-5F64-4FE8-8B13-9A3B4DBC1E6C}"/>
              </a:ext>
            </a:extLst>
          </p:cNvPr>
          <p:cNvSpPr>
            <a:spLocks noGrp="1" noChangeArrowheads="1"/>
          </p:cNvSpPr>
          <p:nvPr>
            <p:ph type="sldNum" sz="quarter" idx="12"/>
          </p:nvPr>
        </p:nvSpPr>
        <p:spPr/>
        <p:txBody>
          <a:bodyPr/>
          <a:lstStyle>
            <a:lvl1pPr>
              <a:defRPr/>
            </a:lvl1pPr>
          </a:lstStyle>
          <a:p>
            <a:pPr>
              <a:defRPr/>
            </a:pPr>
            <a:fld id="{386751EB-AA7B-4405-9174-68B76677A794}" type="slidenum">
              <a:rPr lang="en-US" altLang="en-US"/>
              <a:pPr>
                <a:defRPr/>
              </a:pPr>
              <a:t>‹#›</a:t>
            </a:fld>
            <a:endParaRPr lang="en-US" altLang="en-US"/>
          </a:p>
        </p:txBody>
      </p:sp>
    </p:spTree>
    <p:extLst>
      <p:ext uri="{BB962C8B-B14F-4D97-AF65-F5344CB8AC3E}">
        <p14:creationId xmlns:p14="http://schemas.microsoft.com/office/powerpoint/2010/main" val="1009475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495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495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a:extLst>
              <a:ext uri="{FF2B5EF4-FFF2-40B4-BE49-F238E27FC236}">
                <a16:creationId xmlns:a16="http://schemas.microsoft.com/office/drawing/2014/main" id="{37654B2E-82DA-4A26-A3AF-9EDAF979708F}"/>
              </a:ext>
            </a:extLst>
          </p:cNvPr>
          <p:cNvSpPr>
            <a:spLocks noGrp="1" noChangeArrowheads="1"/>
          </p:cNvSpPr>
          <p:nvPr>
            <p:ph type="dt" sz="half" idx="10"/>
          </p:nvPr>
        </p:nvSpPr>
        <p:spPr/>
        <p:txBody>
          <a:bodyPr/>
          <a:lstStyle>
            <a:lvl1pPr>
              <a:defRPr/>
            </a:lvl1pPr>
          </a:lstStyle>
          <a:p>
            <a:pPr>
              <a:defRPr/>
            </a:pPr>
            <a:endParaRPr lang="en-US" altLang="en-US"/>
          </a:p>
        </p:txBody>
      </p:sp>
      <p:sp>
        <p:nvSpPr>
          <p:cNvPr id="6" name="Rectangle 8">
            <a:extLst>
              <a:ext uri="{FF2B5EF4-FFF2-40B4-BE49-F238E27FC236}">
                <a16:creationId xmlns:a16="http://schemas.microsoft.com/office/drawing/2014/main" id="{F6D1A6B9-5070-426C-B6D2-2220D9663D28}"/>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7" name="Rectangle 9">
            <a:extLst>
              <a:ext uri="{FF2B5EF4-FFF2-40B4-BE49-F238E27FC236}">
                <a16:creationId xmlns:a16="http://schemas.microsoft.com/office/drawing/2014/main" id="{9C687C2D-109F-47C6-86C4-7C7F47E140FF}"/>
              </a:ext>
            </a:extLst>
          </p:cNvPr>
          <p:cNvSpPr>
            <a:spLocks noGrp="1" noChangeArrowheads="1"/>
          </p:cNvSpPr>
          <p:nvPr>
            <p:ph type="sldNum" sz="quarter" idx="12"/>
          </p:nvPr>
        </p:nvSpPr>
        <p:spPr/>
        <p:txBody>
          <a:bodyPr/>
          <a:lstStyle>
            <a:lvl1pPr>
              <a:defRPr/>
            </a:lvl1pPr>
          </a:lstStyle>
          <a:p>
            <a:pPr>
              <a:defRPr/>
            </a:pPr>
            <a:fld id="{34BD8657-2891-4741-9E13-DD706C92114F}" type="slidenum">
              <a:rPr lang="en-US" altLang="en-US"/>
              <a:pPr>
                <a:defRPr/>
              </a:pPr>
              <a:t>‹#›</a:t>
            </a:fld>
            <a:endParaRPr lang="en-US" altLang="en-US"/>
          </a:p>
        </p:txBody>
      </p:sp>
    </p:spTree>
    <p:extLst>
      <p:ext uri="{BB962C8B-B14F-4D97-AF65-F5344CB8AC3E}">
        <p14:creationId xmlns:p14="http://schemas.microsoft.com/office/powerpoint/2010/main" val="370524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a:extLst>
              <a:ext uri="{FF2B5EF4-FFF2-40B4-BE49-F238E27FC236}">
                <a16:creationId xmlns:a16="http://schemas.microsoft.com/office/drawing/2014/main" id="{72115AFA-C8F5-4259-81EF-5CFE186F14DF}"/>
              </a:ext>
            </a:extLst>
          </p:cNvPr>
          <p:cNvSpPr>
            <a:spLocks noGrp="1" noChangeArrowheads="1"/>
          </p:cNvSpPr>
          <p:nvPr>
            <p:ph type="dt" sz="half" idx="10"/>
          </p:nvPr>
        </p:nvSpPr>
        <p:spPr/>
        <p:txBody>
          <a:bodyPr/>
          <a:lstStyle>
            <a:lvl1pPr>
              <a:defRPr/>
            </a:lvl1pPr>
          </a:lstStyle>
          <a:p>
            <a:pPr>
              <a:defRPr/>
            </a:pPr>
            <a:endParaRPr lang="en-US" altLang="en-US"/>
          </a:p>
        </p:txBody>
      </p:sp>
      <p:sp>
        <p:nvSpPr>
          <p:cNvPr id="8" name="Rectangle 8">
            <a:extLst>
              <a:ext uri="{FF2B5EF4-FFF2-40B4-BE49-F238E27FC236}">
                <a16:creationId xmlns:a16="http://schemas.microsoft.com/office/drawing/2014/main" id="{B9E3070F-EA3F-4690-9372-9C02986A5C1C}"/>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9" name="Rectangle 9">
            <a:extLst>
              <a:ext uri="{FF2B5EF4-FFF2-40B4-BE49-F238E27FC236}">
                <a16:creationId xmlns:a16="http://schemas.microsoft.com/office/drawing/2014/main" id="{35BE7A44-B6C0-4EAF-9653-0AC44F5DC766}"/>
              </a:ext>
            </a:extLst>
          </p:cNvPr>
          <p:cNvSpPr>
            <a:spLocks noGrp="1" noChangeArrowheads="1"/>
          </p:cNvSpPr>
          <p:nvPr>
            <p:ph type="sldNum" sz="quarter" idx="12"/>
          </p:nvPr>
        </p:nvSpPr>
        <p:spPr/>
        <p:txBody>
          <a:bodyPr/>
          <a:lstStyle>
            <a:lvl1pPr>
              <a:defRPr/>
            </a:lvl1pPr>
          </a:lstStyle>
          <a:p>
            <a:pPr>
              <a:defRPr/>
            </a:pPr>
            <a:fld id="{42769CC3-49F5-45EE-AB79-71A3BCD77229}" type="slidenum">
              <a:rPr lang="en-US" altLang="en-US"/>
              <a:pPr>
                <a:defRPr/>
              </a:pPr>
              <a:t>‹#›</a:t>
            </a:fld>
            <a:endParaRPr lang="en-US" altLang="en-US"/>
          </a:p>
        </p:txBody>
      </p:sp>
    </p:spTree>
    <p:extLst>
      <p:ext uri="{BB962C8B-B14F-4D97-AF65-F5344CB8AC3E}">
        <p14:creationId xmlns:p14="http://schemas.microsoft.com/office/powerpoint/2010/main" val="3169302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a:extLst>
              <a:ext uri="{FF2B5EF4-FFF2-40B4-BE49-F238E27FC236}">
                <a16:creationId xmlns:a16="http://schemas.microsoft.com/office/drawing/2014/main" id="{C3D667B7-8963-4189-9090-9D135D1C4135}"/>
              </a:ext>
            </a:extLst>
          </p:cNvPr>
          <p:cNvSpPr>
            <a:spLocks noGrp="1" noChangeArrowheads="1"/>
          </p:cNvSpPr>
          <p:nvPr>
            <p:ph type="dt" sz="half" idx="10"/>
          </p:nvPr>
        </p:nvSpPr>
        <p:spPr/>
        <p:txBody>
          <a:bodyPr/>
          <a:lstStyle>
            <a:lvl1pPr>
              <a:defRPr/>
            </a:lvl1pPr>
          </a:lstStyle>
          <a:p>
            <a:pPr>
              <a:defRPr/>
            </a:pPr>
            <a:endParaRPr lang="en-US" altLang="en-US"/>
          </a:p>
        </p:txBody>
      </p:sp>
      <p:sp>
        <p:nvSpPr>
          <p:cNvPr id="4" name="Rectangle 8">
            <a:extLst>
              <a:ext uri="{FF2B5EF4-FFF2-40B4-BE49-F238E27FC236}">
                <a16:creationId xmlns:a16="http://schemas.microsoft.com/office/drawing/2014/main" id="{CDF77FB4-D7CA-4C15-874B-6AB055719488}"/>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5" name="Rectangle 9">
            <a:extLst>
              <a:ext uri="{FF2B5EF4-FFF2-40B4-BE49-F238E27FC236}">
                <a16:creationId xmlns:a16="http://schemas.microsoft.com/office/drawing/2014/main" id="{AAF99C3B-D370-44F1-A21E-1211DEB8A33C}"/>
              </a:ext>
            </a:extLst>
          </p:cNvPr>
          <p:cNvSpPr>
            <a:spLocks noGrp="1" noChangeArrowheads="1"/>
          </p:cNvSpPr>
          <p:nvPr>
            <p:ph type="sldNum" sz="quarter" idx="12"/>
          </p:nvPr>
        </p:nvSpPr>
        <p:spPr/>
        <p:txBody>
          <a:bodyPr/>
          <a:lstStyle>
            <a:lvl1pPr>
              <a:defRPr/>
            </a:lvl1pPr>
          </a:lstStyle>
          <a:p>
            <a:pPr>
              <a:defRPr/>
            </a:pPr>
            <a:fld id="{53178760-AB32-4E52-8A56-0DDE406B515E}" type="slidenum">
              <a:rPr lang="en-US" altLang="en-US"/>
              <a:pPr>
                <a:defRPr/>
              </a:pPr>
              <a:t>‹#›</a:t>
            </a:fld>
            <a:endParaRPr lang="en-US" altLang="en-US"/>
          </a:p>
        </p:txBody>
      </p:sp>
    </p:spTree>
    <p:extLst>
      <p:ext uri="{BB962C8B-B14F-4D97-AF65-F5344CB8AC3E}">
        <p14:creationId xmlns:p14="http://schemas.microsoft.com/office/powerpoint/2010/main" val="2205972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7D130385-D84B-4A55-82B9-3714AED0670D}"/>
              </a:ext>
            </a:extLst>
          </p:cNvPr>
          <p:cNvSpPr>
            <a:spLocks noGrp="1" noChangeArrowheads="1"/>
          </p:cNvSpPr>
          <p:nvPr>
            <p:ph type="dt" sz="half" idx="10"/>
          </p:nvPr>
        </p:nvSpPr>
        <p:spPr/>
        <p:txBody>
          <a:bodyPr/>
          <a:lstStyle>
            <a:lvl1pPr>
              <a:defRPr/>
            </a:lvl1pPr>
          </a:lstStyle>
          <a:p>
            <a:pPr>
              <a:defRPr/>
            </a:pPr>
            <a:endParaRPr lang="en-US" altLang="en-US"/>
          </a:p>
        </p:txBody>
      </p:sp>
      <p:sp>
        <p:nvSpPr>
          <p:cNvPr id="3" name="Rectangle 8">
            <a:extLst>
              <a:ext uri="{FF2B5EF4-FFF2-40B4-BE49-F238E27FC236}">
                <a16:creationId xmlns:a16="http://schemas.microsoft.com/office/drawing/2014/main" id="{C3105199-0FA3-4CB6-ABF2-B6F560957574}"/>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4" name="Rectangle 9">
            <a:extLst>
              <a:ext uri="{FF2B5EF4-FFF2-40B4-BE49-F238E27FC236}">
                <a16:creationId xmlns:a16="http://schemas.microsoft.com/office/drawing/2014/main" id="{12E17F51-676E-4FB6-8BD9-CF45C171EFDB}"/>
              </a:ext>
            </a:extLst>
          </p:cNvPr>
          <p:cNvSpPr>
            <a:spLocks noGrp="1" noChangeArrowheads="1"/>
          </p:cNvSpPr>
          <p:nvPr>
            <p:ph type="sldNum" sz="quarter" idx="12"/>
          </p:nvPr>
        </p:nvSpPr>
        <p:spPr/>
        <p:txBody>
          <a:bodyPr/>
          <a:lstStyle>
            <a:lvl1pPr>
              <a:defRPr/>
            </a:lvl1pPr>
          </a:lstStyle>
          <a:p>
            <a:pPr>
              <a:defRPr/>
            </a:pPr>
            <a:fld id="{2E7C567C-9ED6-4239-8C39-332C7C140C8A}" type="slidenum">
              <a:rPr lang="en-US" altLang="en-US"/>
              <a:pPr>
                <a:defRPr/>
              </a:pPr>
              <a:t>‹#›</a:t>
            </a:fld>
            <a:endParaRPr lang="en-US" altLang="en-US"/>
          </a:p>
        </p:txBody>
      </p:sp>
    </p:spTree>
    <p:extLst>
      <p:ext uri="{BB962C8B-B14F-4D97-AF65-F5344CB8AC3E}">
        <p14:creationId xmlns:p14="http://schemas.microsoft.com/office/powerpoint/2010/main" val="1071751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7">
            <a:extLst>
              <a:ext uri="{FF2B5EF4-FFF2-40B4-BE49-F238E27FC236}">
                <a16:creationId xmlns:a16="http://schemas.microsoft.com/office/drawing/2014/main" id="{61320645-6FA1-4997-AEF9-3DB054270CD5}"/>
              </a:ext>
            </a:extLst>
          </p:cNvPr>
          <p:cNvSpPr>
            <a:spLocks noGrp="1" noChangeArrowheads="1"/>
          </p:cNvSpPr>
          <p:nvPr>
            <p:ph type="dt" sz="half" idx="10"/>
          </p:nvPr>
        </p:nvSpPr>
        <p:spPr/>
        <p:txBody>
          <a:bodyPr/>
          <a:lstStyle>
            <a:lvl1pPr>
              <a:defRPr/>
            </a:lvl1pPr>
          </a:lstStyle>
          <a:p>
            <a:pPr>
              <a:defRPr/>
            </a:pPr>
            <a:endParaRPr lang="en-US" altLang="en-US"/>
          </a:p>
        </p:txBody>
      </p:sp>
      <p:sp>
        <p:nvSpPr>
          <p:cNvPr id="6" name="Rectangle 8">
            <a:extLst>
              <a:ext uri="{FF2B5EF4-FFF2-40B4-BE49-F238E27FC236}">
                <a16:creationId xmlns:a16="http://schemas.microsoft.com/office/drawing/2014/main" id="{09A58AC2-07C2-4983-83F2-797C180E007B}"/>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7" name="Rectangle 9">
            <a:extLst>
              <a:ext uri="{FF2B5EF4-FFF2-40B4-BE49-F238E27FC236}">
                <a16:creationId xmlns:a16="http://schemas.microsoft.com/office/drawing/2014/main" id="{89762E07-6A8F-4C56-9FDF-B9F5B8FD031E}"/>
              </a:ext>
            </a:extLst>
          </p:cNvPr>
          <p:cNvSpPr>
            <a:spLocks noGrp="1" noChangeArrowheads="1"/>
          </p:cNvSpPr>
          <p:nvPr>
            <p:ph type="sldNum" sz="quarter" idx="12"/>
          </p:nvPr>
        </p:nvSpPr>
        <p:spPr/>
        <p:txBody>
          <a:bodyPr/>
          <a:lstStyle>
            <a:lvl1pPr>
              <a:defRPr/>
            </a:lvl1pPr>
          </a:lstStyle>
          <a:p>
            <a:pPr>
              <a:defRPr/>
            </a:pPr>
            <a:fld id="{5A40DB46-A5B8-4B43-A7FF-98406149A4C8}" type="slidenum">
              <a:rPr lang="en-US" altLang="en-US"/>
              <a:pPr>
                <a:defRPr/>
              </a:pPr>
              <a:t>‹#›</a:t>
            </a:fld>
            <a:endParaRPr lang="en-US" altLang="en-US"/>
          </a:p>
        </p:txBody>
      </p:sp>
    </p:spTree>
    <p:extLst>
      <p:ext uri="{BB962C8B-B14F-4D97-AF65-F5344CB8AC3E}">
        <p14:creationId xmlns:p14="http://schemas.microsoft.com/office/powerpoint/2010/main" val="882959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7">
            <a:extLst>
              <a:ext uri="{FF2B5EF4-FFF2-40B4-BE49-F238E27FC236}">
                <a16:creationId xmlns:a16="http://schemas.microsoft.com/office/drawing/2014/main" id="{CA333931-2413-40ED-82DE-CAD36DC89A10}"/>
              </a:ext>
            </a:extLst>
          </p:cNvPr>
          <p:cNvSpPr>
            <a:spLocks noGrp="1" noChangeArrowheads="1"/>
          </p:cNvSpPr>
          <p:nvPr>
            <p:ph type="dt" sz="half" idx="10"/>
          </p:nvPr>
        </p:nvSpPr>
        <p:spPr/>
        <p:txBody>
          <a:bodyPr/>
          <a:lstStyle>
            <a:lvl1pPr>
              <a:defRPr/>
            </a:lvl1pPr>
          </a:lstStyle>
          <a:p>
            <a:pPr>
              <a:defRPr/>
            </a:pPr>
            <a:endParaRPr lang="en-US" altLang="en-US"/>
          </a:p>
        </p:txBody>
      </p:sp>
      <p:sp>
        <p:nvSpPr>
          <p:cNvPr id="6" name="Rectangle 8">
            <a:extLst>
              <a:ext uri="{FF2B5EF4-FFF2-40B4-BE49-F238E27FC236}">
                <a16:creationId xmlns:a16="http://schemas.microsoft.com/office/drawing/2014/main" id="{96CACFF5-228F-459C-BE08-8476EB8176F3}"/>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7" name="Rectangle 9">
            <a:extLst>
              <a:ext uri="{FF2B5EF4-FFF2-40B4-BE49-F238E27FC236}">
                <a16:creationId xmlns:a16="http://schemas.microsoft.com/office/drawing/2014/main" id="{CEF0F6F6-B811-443D-83A3-E4BAC45AB440}"/>
              </a:ext>
            </a:extLst>
          </p:cNvPr>
          <p:cNvSpPr>
            <a:spLocks noGrp="1" noChangeArrowheads="1"/>
          </p:cNvSpPr>
          <p:nvPr>
            <p:ph type="sldNum" sz="quarter" idx="12"/>
          </p:nvPr>
        </p:nvSpPr>
        <p:spPr/>
        <p:txBody>
          <a:bodyPr/>
          <a:lstStyle>
            <a:lvl1pPr>
              <a:defRPr/>
            </a:lvl1pPr>
          </a:lstStyle>
          <a:p>
            <a:pPr>
              <a:defRPr/>
            </a:pPr>
            <a:fld id="{C02031A6-2109-4606-B22A-658AA763B774}" type="slidenum">
              <a:rPr lang="en-US" altLang="en-US"/>
              <a:pPr>
                <a:defRPr/>
              </a:pPr>
              <a:t>‹#›</a:t>
            </a:fld>
            <a:endParaRPr lang="en-US" altLang="en-US"/>
          </a:p>
        </p:txBody>
      </p:sp>
    </p:spTree>
    <p:extLst>
      <p:ext uri="{BB962C8B-B14F-4D97-AF65-F5344CB8AC3E}">
        <p14:creationId xmlns:p14="http://schemas.microsoft.com/office/powerpoint/2010/main" val="302797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792A7"/>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C972D57E-7338-407C-A123-613A1C4CD2EA}"/>
              </a:ext>
            </a:extLst>
          </p:cNvPr>
          <p:cNvGrpSpPr>
            <a:grpSpLocks/>
          </p:cNvGrpSpPr>
          <p:nvPr/>
        </p:nvGrpSpPr>
        <p:grpSpPr bwMode="auto">
          <a:xfrm>
            <a:off x="0" y="0"/>
            <a:ext cx="7242175" cy="1981200"/>
            <a:chOff x="0" y="0"/>
            <a:chExt cx="4562" cy="1248"/>
          </a:xfrm>
        </p:grpSpPr>
        <p:sp>
          <p:nvSpPr>
            <p:cNvPr id="131075" name="Freeform 3">
              <a:extLst>
                <a:ext uri="{FF2B5EF4-FFF2-40B4-BE49-F238E27FC236}">
                  <a16:creationId xmlns:a16="http://schemas.microsoft.com/office/drawing/2014/main" id="{76A5FF7C-3EE4-499F-B2D8-B8E75EE71D22}"/>
                </a:ext>
              </a:extLst>
            </p:cNvPr>
            <p:cNvSpPr>
              <a:spLocks/>
            </p:cNvSpPr>
            <p:nvPr/>
          </p:nvSpPr>
          <p:spPr bwMode="hidden">
            <a:xfrm>
              <a:off x="0" y="583"/>
              <a:ext cx="4487" cy="665"/>
            </a:xfrm>
            <a:custGeom>
              <a:avLst/>
              <a:gdLst>
                <a:gd name="T0" fmla="*/ 4800 w 4806"/>
                <a:gd name="T1" fmla="*/ 299 h 665"/>
                <a:gd name="T2" fmla="*/ 0 w 4806"/>
                <a:gd name="T3" fmla="*/ 665 h 665"/>
                <a:gd name="T4" fmla="*/ 0 w 4806"/>
                <a:gd name="T5" fmla="*/ 0 h 665"/>
                <a:gd name="T6" fmla="*/ 4806 w 4806"/>
                <a:gd name="T7" fmla="*/ 1 h 665"/>
                <a:gd name="T8" fmla="*/ 4800 w 4806"/>
                <a:gd name="T9" fmla="*/ 153 h 665"/>
                <a:gd name="T10" fmla="*/ 4800 w 4806"/>
                <a:gd name="T11" fmla="*/ 299 h 665"/>
              </a:gdLst>
              <a:ahLst/>
              <a:cxnLst>
                <a:cxn ang="0">
                  <a:pos x="T0" y="T1"/>
                </a:cxn>
                <a:cxn ang="0">
                  <a:pos x="T2" y="T3"/>
                </a:cxn>
                <a:cxn ang="0">
                  <a:pos x="T4" y="T5"/>
                </a:cxn>
                <a:cxn ang="0">
                  <a:pos x="T6" y="T7"/>
                </a:cxn>
                <a:cxn ang="0">
                  <a:pos x="T8" y="T9"/>
                </a:cxn>
                <a:cxn ang="0">
                  <a:pos x="T10" y="T11"/>
                </a:cxn>
              </a:cxnLst>
              <a:rect l="0" t="0" r="r" b="b"/>
              <a:pathLst>
                <a:path w="4806" h="665">
                  <a:moveTo>
                    <a:pt x="4800" y="299"/>
                  </a:moveTo>
                  <a:lnTo>
                    <a:pt x="0" y="665"/>
                  </a:lnTo>
                  <a:lnTo>
                    <a:pt x="0" y="0"/>
                  </a:lnTo>
                  <a:lnTo>
                    <a:pt x="4806" y="1"/>
                  </a:lnTo>
                  <a:lnTo>
                    <a:pt x="4800" y="153"/>
                  </a:lnTo>
                  <a:lnTo>
                    <a:pt x="4800" y="299"/>
                  </a:lnTo>
                  <a:close/>
                </a:path>
              </a:pathLst>
            </a:custGeom>
            <a:gradFill rotWithShape="1">
              <a:gsLst>
                <a:gs pos="0">
                  <a:schemeClr val="bg1">
                    <a:gamma/>
                    <a:shade val="94118"/>
                    <a:invGamma/>
                  </a:schemeClr>
                </a:gs>
                <a:gs pos="100000">
                  <a:schemeClr val="bg1"/>
                </a:gs>
              </a:gsLst>
              <a:lin ang="0" scaled="1"/>
            </a:gradFill>
            <a:ln>
              <a:noFill/>
            </a:ln>
          </p:spPr>
          <p:txBody>
            <a:bodyPr/>
            <a:lstStyle/>
            <a:p>
              <a:pPr eaLnBrk="1" hangingPunct="1">
                <a:defRPr/>
              </a:pPr>
              <a:endParaRPr lang="en-US"/>
            </a:p>
          </p:txBody>
        </p:sp>
        <p:sp>
          <p:nvSpPr>
            <p:cNvPr id="1033" name="Freeform 4">
              <a:extLst>
                <a:ext uri="{FF2B5EF4-FFF2-40B4-BE49-F238E27FC236}">
                  <a16:creationId xmlns:a16="http://schemas.microsoft.com/office/drawing/2014/main" id="{D78FF954-FCF5-4551-9E92-8FEA93F16966}"/>
                </a:ext>
              </a:extLst>
            </p:cNvPr>
            <p:cNvSpPr>
              <a:spLocks/>
            </p:cNvSpPr>
            <p:nvPr/>
          </p:nvSpPr>
          <p:spPr bwMode="hidden">
            <a:xfrm>
              <a:off x="0" y="0"/>
              <a:ext cx="4562" cy="1199"/>
            </a:xfrm>
            <a:custGeom>
              <a:avLst/>
              <a:gdLst>
                <a:gd name="T0" fmla="*/ 4560 w 4562"/>
                <a:gd name="T1" fmla="*/ 932 h 1199"/>
                <a:gd name="T2" fmla="*/ 0 w 4562"/>
                <a:gd name="T3" fmla="*/ 1199 h 1199"/>
                <a:gd name="T4" fmla="*/ 0 w 4562"/>
                <a:gd name="T5" fmla="*/ 0 h 1199"/>
                <a:gd name="T6" fmla="*/ 4562 w 4562"/>
                <a:gd name="T7" fmla="*/ 0 h 1199"/>
                <a:gd name="T8" fmla="*/ 4560 w 4562"/>
                <a:gd name="T9" fmla="*/ 932 h 1199"/>
                <a:gd name="T10" fmla="*/ 4560 w 4562"/>
                <a:gd name="T11" fmla="*/ 932 h 119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62" h="1199">
                  <a:moveTo>
                    <a:pt x="4560" y="932"/>
                  </a:moveTo>
                  <a:lnTo>
                    <a:pt x="0" y="1199"/>
                  </a:lnTo>
                  <a:lnTo>
                    <a:pt x="0" y="0"/>
                  </a:lnTo>
                  <a:lnTo>
                    <a:pt x="4562" y="0"/>
                  </a:lnTo>
                  <a:lnTo>
                    <a:pt x="4560" y="932"/>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sp>
        <p:nvSpPr>
          <p:cNvPr id="131077" name="Rectangle 5">
            <a:extLst>
              <a:ext uri="{FF2B5EF4-FFF2-40B4-BE49-F238E27FC236}">
                <a16:creationId xmlns:a16="http://schemas.microsoft.com/office/drawing/2014/main" id="{A3A3ACBE-4170-4339-AE07-05C9B0AE76F1}"/>
              </a:ext>
            </a:extLst>
          </p:cNvPr>
          <p:cNvSpPr>
            <a:spLocks noGrp="1" noChangeArrowheads="1"/>
          </p:cNvSpPr>
          <p:nvPr>
            <p:ph type="title"/>
          </p:nvPr>
        </p:nvSpPr>
        <p:spPr bwMode="auto">
          <a:xfrm>
            <a:off x="457200" y="274638"/>
            <a:ext cx="8229600" cy="11430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31078" name="Rectangle 6">
            <a:extLst>
              <a:ext uri="{FF2B5EF4-FFF2-40B4-BE49-F238E27FC236}">
                <a16:creationId xmlns:a16="http://schemas.microsoft.com/office/drawing/2014/main" id="{C153647D-B065-44BE-8942-0615F8990D39}"/>
              </a:ext>
            </a:extLst>
          </p:cNvPr>
          <p:cNvSpPr>
            <a:spLocks noGrp="1" noChangeArrowheads="1"/>
          </p:cNvSpPr>
          <p:nvPr>
            <p:ph type="body" idx="1"/>
          </p:nvPr>
        </p:nvSpPr>
        <p:spPr bwMode="auto">
          <a:xfrm>
            <a:off x="457200" y="1600200"/>
            <a:ext cx="8229600" cy="4495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1079" name="Rectangle 7">
            <a:extLst>
              <a:ext uri="{FF2B5EF4-FFF2-40B4-BE49-F238E27FC236}">
                <a16:creationId xmlns:a16="http://schemas.microsoft.com/office/drawing/2014/main" id="{C08B438D-0C87-47C8-A30F-9B8D053A6F13}"/>
              </a:ext>
            </a:extLst>
          </p:cNvPr>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C0C0C0"/>
                  </a:outerShdw>
                </a:effectLst>
              </a:defRPr>
            </a:lvl1pPr>
          </a:lstStyle>
          <a:p>
            <a:pPr>
              <a:defRPr/>
            </a:pPr>
            <a:endParaRPr lang="en-US" altLang="en-US"/>
          </a:p>
        </p:txBody>
      </p:sp>
      <p:sp>
        <p:nvSpPr>
          <p:cNvPr id="131080" name="Rectangle 8">
            <a:extLst>
              <a:ext uri="{FF2B5EF4-FFF2-40B4-BE49-F238E27FC236}">
                <a16:creationId xmlns:a16="http://schemas.microsoft.com/office/drawing/2014/main" id="{61C33AAE-BDB8-4286-9774-3320DC41260B}"/>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C0C0C0"/>
                  </a:outerShdw>
                </a:effectLst>
              </a:defRPr>
            </a:lvl1pPr>
          </a:lstStyle>
          <a:p>
            <a:pPr>
              <a:defRPr/>
            </a:pPr>
            <a:endParaRPr lang="en-US" altLang="en-US"/>
          </a:p>
        </p:txBody>
      </p:sp>
      <p:sp>
        <p:nvSpPr>
          <p:cNvPr id="131081" name="Rectangle 9">
            <a:extLst>
              <a:ext uri="{FF2B5EF4-FFF2-40B4-BE49-F238E27FC236}">
                <a16:creationId xmlns:a16="http://schemas.microsoft.com/office/drawing/2014/main" id="{BA2CDF0B-F904-4AC7-AE87-F9747677F4D6}"/>
              </a:ext>
            </a:extLst>
          </p:cNvPr>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C0C0C0"/>
                  </a:outerShdw>
                </a:effectLst>
              </a:defRPr>
            </a:lvl1pPr>
          </a:lstStyle>
          <a:p>
            <a:pPr>
              <a:defRPr/>
            </a:pPr>
            <a:fld id="{DEF793D2-1740-4B95-AE7B-2CA2D267575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ctr" rtl="0" eaLnBrk="0" fontAlgn="base" hangingPunct="0">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cs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cs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cs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cs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n"/>
        <a:defRPr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
        <a:defRPr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6.xml"/><Relationship Id="rId13" Type="http://schemas.openxmlformats.org/officeDocument/2006/relationships/slide" Target="slide21.xml"/><Relationship Id="rId18" Type="http://schemas.openxmlformats.org/officeDocument/2006/relationships/slide" Target="slide16.xml"/><Relationship Id="rId26" Type="http://schemas.openxmlformats.org/officeDocument/2006/relationships/slide" Target="slide8.xml"/><Relationship Id="rId3" Type="http://schemas.openxmlformats.org/officeDocument/2006/relationships/slide" Target="slide2.xml"/><Relationship Id="rId21" Type="http://schemas.openxmlformats.org/officeDocument/2006/relationships/slide" Target="slide13.xml"/><Relationship Id="rId7" Type="http://schemas.openxmlformats.org/officeDocument/2006/relationships/slide" Target="slide6.xml"/><Relationship Id="rId12" Type="http://schemas.openxmlformats.org/officeDocument/2006/relationships/slide" Target="slide22.xml"/><Relationship Id="rId17" Type="http://schemas.openxmlformats.org/officeDocument/2006/relationships/slide" Target="slide17.xml"/><Relationship Id="rId25" Type="http://schemas.openxmlformats.org/officeDocument/2006/relationships/slide" Target="slide9.xml"/><Relationship Id="rId2" Type="http://schemas.openxmlformats.org/officeDocument/2006/relationships/notesSlide" Target="../notesSlides/notesSlide1.xml"/><Relationship Id="rId16" Type="http://schemas.openxmlformats.org/officeDocument/2006/relationships/slide" Target="slide18.xml"/><Relationship Id="rId20" Type="http://schemas.openxmlformats.org/officeDocument/2006/relationships/slide" Target="slide14.xml"/><Relationship Id="rId29"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slide" Target="slide5.xml"/><Relationship Id="rId11" Type="http://schemas.openxmlformats.org/officeDocument/2006/relationships/slide" Target="slide23.xml"/><Relationship Id="rId24"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19.xml"/><Relationship Id="rId23" Type="http://schemas.openxmlformats.org/officeDocument/2006/relationships/slide" Target="slide11.xml"/><Relationship Id="rId28" Type="http://schemas.openxmlformats.org/officeDocument/2006/relationships/slide" Target="slide27.xml"/><Relationship Id="rId10" Type="http://schemas.openxmlformats.org/officeDocument/2006/relationships/slide" Target="slide24.xml"/><Relationship Id="rId19" Type="http://schemas.openxmlformats.org/officeDocument/2006/relationships/slide" Target="slide15.xml"/><Relationship Id="rId4" Type="http://schemas.openxmlformats.org/officeDocument/2006/relationships/slide" Target="slide3.xml"/><Relationship Id="rId9" Type="http://schemas.openxmlformats.org/officeDocument/2006/relationships/slide" Target="slide25.xml"/><Relationship Id="rId14" Type="http://schemas.openxmlformats.org/officeDocument/2006/relationships/slide" Target="slide20.xml"/><Relationship Id="rId22" Type="http://schemas.openxmlformats.org/officeDocument/2006/relationships/slide" Target="slide12.xml"/><Relationship Id="rId27" Type="http://schemas.openxmlformats.org/officeDocument/2006/relationships/slide" Target="slide7.xml"/></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9.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10.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11.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1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13.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14.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15.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16.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17.xml"/><Relationship Id="rId5"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18.xml"/><Relationship Id="rId5"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19.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20.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21.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2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23.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24.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25.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themeOverride" Target="../theme/themeOverride26.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5.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6.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8.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4">
            <a:extLst>
              <a:ext uri="{FF2B5EF4-FFF2-40B4-BE49-F238E27FC236}">
                <a16:creationId xmlns:a16="http://schemas.microsoft.com/office/drawing/2014/main" id="{FEC51D2C-DEA8-4314-BE5F-CF8EB7D0F523}"/>
              </a:ext>
            </a:extLst>
          </p:cNvPr>
          <p:cNvSpPr>
            <a:spLocks noGrp="1" noChangeArrowheads="1"/>
          </p:cNvSpPr>
          <p:nvPr>
            <p:ph type="title"/>
          </p:nvPr>
        </p:nvSpPr>
        <p:spPr>
          <a:xfrm>
            <a:off x="457200" y="110728"/>
            <a:ext cx="8229600" cy="487363"/>
          </a:xfrm>
        </p:spPr>
        <p:txBody>
          <a:bodyPr/>
          <a:lstStyle/>
          <a:p>
            <a:pPr eaLnBrk="1" hangingPunct="1"/>
            <a:r>
              <a:rPr lang="en-US" altLang="en-US" sz="3600" b="1" dirty="0">
                <a:solidFill>
                  <a:schemeClr val="bg1"/>
                </a:solidFill>
                <a:effectLst/>
                <a:latin typeface="Sifonn" pitchFamily="50" charset="0"/>
              </a:rPr>
              <a:t>Model UN Jeopardy</a:t>
            </a:r>
          </a:p>
        </p:txBody>
      </p:sp>
      <p:sp>
        <p:nvSpPr>
          <p:cNvPr id="14339" name="AutoShape 5">
            <a:hlinkClick r:id="rId3" action="ppaction://hlinksldjump"/>
            <a:extLst>
              <a:ext uri="{FF2B5EF4-FFF2-40B4-BE49-F238E27FC236}">
                <a16:creationId xmlns:a16="http://schemas.microsoft.com/office/drawing/2014/main" id="{88018A80-8166-42F1-B539-BACD1607D8A9}"/>
              </a:ext>
            </a:extLst>
          </p:cNvPr>
          <p:cNvSpPr>
            <a:spLocks noChangeArrowheads="1"/>
          </p:cNvSpPr>
          <p:nvPr/>
        </p:nvSpPr>
        <p:spPr bwMode="auto">
          <a:xfrm>
            <a:off x="457200" y="1828800"/>
            <a:ext cx="1524000" cy="762000"/>
          </a:xfrm>
          <a:prstGeom prst="flowChartAlternateProcess">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latin typeface="Montserrat" panose="02000505000000020004" pitchFamily="2" charset="0"/>
                <a:hlinkClick r:id="rId3" action="ppaction://hlinksldjump"/>
              </a:rPr>
              <a:t>$100</a:t>
            </a:r>
            <a:endParaRPr lang="en-US" altLang="en-US" sz="2400">
              <a:latin typeface="Montserrat" panose="02000505000000020004" pitchFamily="2" charset="0"/>
            </a:endParaRPr>
          </a:p>
        </p:txBody>
      </p:sp>
      <p:sp>
        <p:nvSpPr>
          <p:cNvPr id="14340" name="AutoShape 6">
            <a:extLst>
              <a:ext uri="{FF2B5EF4-FFF2-40B4-BE49-F238E27FC236}">
                <a16:creationId xmlns:a16="http://schemas.microsoft.com/office/drawing/2014/main" id="{6579BEF9-B4AF-450B-98BE-E365C81F4E35}"/>
              </a:ext>
            </a:extLst>
          </p:cNvPr>
          <p:cNvSpPr>
            <a:spLocks noChangeArrowheads="1"/>
          </p:cNvSpPr>
          <p:nvPr/>
        </p:nvSpPr>
        <p:spPr bwMode="auto">
          <a:xfrm>
            <a:off x="533400" y="838200"/>
            <a:ext cx="1524000" cy="762000"/>
          </a:xfrm>
          <a:prstGeom prst="flowChartAlternateProcess">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000" b="1">
                <a:solidFill>
                  <a:srgbClr val="1792A7"/>
                </a:solidFill>
                <a:latin typeface="Montserrat" panose="02000505000000020004" pitchFamily="2" charset="0"/>
              </a:rPr>
              <a:t>Rules of</a:t>
            </a:r>
          </a:p>
          <a:p>
            <a:pPr algn="ctr">
              <a:spcBef>
                <a:spcPct val="0"/>
              </a:spcBef>
              <a:buClrTx/>
              <a:buSzTx/>
              <a:buFontTx/>
              <a:buNone/>
            </a:pPr>
            <a:r>
              <a:rPr lang="en-US" altLang="en-US" sz="2000" b="1">
                <a:solidFill>
                  <a:srgbClr val="1792A7"/>
                </a:solidFill>
                <a:latin typeface="Montserrat" panose="02000505000000020004" pitchFamily="2" charset="0"/>
              </a:rPr>
              <a:t>Procedure</a:t>
            </a:r>
          </a:p>
        </p:txBody>
      </p:sp>
      <p:sp>
        <p:nvSpPr>
          <p:cNvPr id="14341" name="AutoShape 7">
            <a:extLst>
              <a:ext uri="{FF2B5EF4-FFF2-40B4-BE49-F238E27FC236}">
                <a16:creationId xmlns:a16="http://schemas.microsoft.com/office/drawing/2014/main" id="{9BFBBEC1-A778-4349-9AF6-B94CF03834F8}"/>
              </a:ext>
            </a:extLst>
          </p:cNvPr>
          <p:cNvSpPr>
            <a:spLocks noChangeArrowheads="1"/>
          </p:cNvSpPr>
          <p:nvPr/>
        </p:nvSpPr>
        <p:spPr bwMode="auto">
          <a:xfrm>
            <a:off x="2133600" y="838200"/>
            <a:ext cx="1524000" cy="762000"/>
          </a:xfrm>
          <a:prstGeom prst="flowChartAlternateProcess">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800" b="1">
                <a:solidFill>
                  <a:srgbClr val="1792A7"/>
                </a:solidFill>
                <a:latin typeface="Montserrat" panose="02000505000000020004" pitchFamily="2" charset="0"/>
              </a:rPr>
              <a:t>UN Bodies &amp;</a:t>
            </a:r>
          </a:p>
          <a:p>
            <a:pPr algn="ctr">
              <a:spcBef>
                <a:spcPct val="0"/>
              </a:spcBef>
              <a:buClrTx/>
              <a:buSzTx/>
              <a:buFontTx/>
              <a:buNone/>
            </a:pPr>
            <a:r>
              <a:rPr lang="en-US" altLang="en-US" sz="1800" b="1">
                <a:solidFill>
                  <a:srgbClr val="1792A7"/>
                </a:solidFill>
                <a:latin typeface="Montserrat" panose="02000505000000020004" pitchFamily="2" charset="0"/>
              </a:rPr>
              <a:t>Committees</a:t>
            </a:r>
          </a:p>
        </p:txBody>
      </p:sp>
      <p:sp>
        <p:nvSpPr>
          <p:cNvPr id="14342" name="AutoShape 8">
            <a:extLst>
              <a:ext uri="{FF2B5EF4-FFF2-40B4-BE49-F238E27FC236}">
                <a16:creationId xmlns:a16="http://schemas.microsoft.com/office/drawing/2014/main" id="{1826BBB0-8638-4F76-84F0-0D285C0D1441}"/>
              </a:ext>
            </a:extLst>
          </p:cNvPr>
          <p:cNvSpPr>
            <a:spLocks noChangeArrowheads="1"/>
          </p:cNvSpPr>
          <p:nvPr/>
        </p:nvSpPr>
        <p:spPr bwMode="auto">
          <a:xfrm>
            <a:off x="3733800" y="838200"/>
            <a:ext cx="1600200" cy="762000"/>
          </a:xfrm>
          <a:prstGeom prst="flowChartAlternateProcess">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000" b="1">
                <a:solidFill>
                  <a:srgbClr val="1792A7"/>
                </a:solidFill>
                <a:latin typeface="Montserrat" panose="02000505000000020004" pitchFamily="2" charset="0"/>
              </a:rPr>
              <a:t>SDGs</a:t>
            </a:r>
            <a:endParaRPr lang="en-US" altLang="en-US" sz="1600" b="1">
              <a:solidFill>
                <a:srgbClr val="1792A7"/>
              </a:solidFill>
              <a:latin typeface="Montserrat" panose="02000505000000020004" pitchFamily="2" charset="0"/>
            </a:endParaRPr>
          </a:p>
        </p:txBody>
      </p:sp>
      <p:sp>
        <p:nvSpPr>
          <p:cNvPr id="14343" name="AutoShape 9">
            <a:extLst>
              <a:ext uri="{FF2B5EF4-FFF2-40B4-BE49-F238E27FC236}">
                <a16:creationId xmlns:a16="http://schemas.microsoft.com/office/drawing/2014/main" id="{7B61927F-EE42-4955-84BD-06DBBD1D4A09}"/>
              </a:ext>
            </a:extLst>
          </p:cNvPr>
          <p:cNvSpPr>
            <a:spLocks noChangeArrowheads="1"/>
          </p:cNvSpPr>
          <p:nvPr/>
        </p:nvSpPr>
        <p:spPr bwMode="auto">
          <a:xfrm>
            <a:off x="5410200" y="838200"/>
            <a:ext cx="1524000" cy="762000"/>
          </a:xfrm>
          <a:prstGeom prst="flowChartAlternateProcess">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000" b="1">
                <a:solidFill>
                  <a:srgbClr val="1792A7"/>
                </a:solidFill>
                <a:latin typeface="Montserrat" panose="02000505000000020004" pitchFamily="2" charset="0"/>
              </a:rPr>
              <a:t>NGOs</a:t>
            </a:r>
            <a:endParaRPr lang="en-US" altLang="en-US" sz="1600" b="1">
              <a:solidFill>
                <a:srgbClr val="1792A7"/>
              </a:solidFill>
              <a:latin typeface="Montserrat" panose="02000505000000020004" pitchFamily="2" charset="0"/>
            </a:endParaRPr>
          </a:p>
        </p:txBody>
      </p:sp>
      <p:sp>
        <p:nvSpPr>
          <p:cNvPr id="14344" name="AutoShape 10">
            <a:extLst>
              <a:ext uri="{FF2B5EF4-FFF2-40B4-BE49-F238E27FC236}">
                <a16:creationId xmlns:a16="http://schemas.microsoft.com/office/drawing/2014/main" id="{2CCD582A-B41D-42C8-8C82-C454D46C30AC}"/>
              </a:ext>
            </a:extLst>
          </p:cNvPr>
          <p:cNvSpPr>
            <a:spLocks noChangeArrowheads="1"/>
          </p:cNvSpPr>
          <p:nvPr/>
        </p:nvSpPr>
        <p:spPr bwMode="auto">
          <a:xfrm>
            <a:off x="7086600" y="838200"/>
            <a:ext cx="1524000" cy="762000"/>
          </a:xfrm>
          <a:prstGeom prst="flowChartAlternateProcess">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000" b="1">
                <a:solidFill>
                  <a:srgbClr val="1792A7"/>
                </a:solidFill>
                <a:latin typeface="Montserrat" panose="02000505000000020004" pitchFamily="2" charset="0"/>
              </a:rPr>
              <a:t>Current</a:t>
            </a:r>
          </a:p>
          <a:p>
            <a:pPr algn="ctr">
              <a:spcBef>
                <a:spcPct val="0"/>
              </a:spcBef>
              <a:buClrTx/>
              <a:buSzTx/>
              <a:buFontTx/>
              <a:buNone/>
            </a:pPr>
            <a:r>
              <a:rPr lang="en-US" altLang="en-US" sz="2000" b="1">
                <a:solidFill>
                  <a:srgbClr val="1792A7"/>
                </a:solidFill>
                <a:latin typeface="Montserrat" panose="02000505000000020004" pitchFamily="2" charset="0"/>
              </a:rPr>
              <a:t>Issues</a:t>
            </a:r>
          </a:p>
        </p:txBody>
      </p:sp>
      <p:sp>
        <p:nvSpPr>
          <p:cNvPr id="14345" name="AutoShape 11">
            <a:hlinkClick r:id="rId4" action="ppaction://hlinksldjump"/>
            <a:extLst>
              <a:ext uri="{FF2B5EF4-FFF2-40B4-BE49-F238E27FC236}">
                <a16:creationId xmlns:a16="http://schemas.microsoft.com/office/drawing/2014/main" id="{1A0A7812-9B1D-4169-B7CB-D25E3AE77DD4}"/>
              </a:ext>
            </a:extLst>
          </p:cNvPr>
          <p:cNvSpPr>
            <a:spLocks noChangeArrowheads="1"/>
          </p:cNvSpPr>
          <p:nvPr/>
        </p:nvSpPr>
        <p:spPr bwMode="auto">
          <a:xfrm>
            <a:off x="457200" y="2743200"/>
            <a:ext cx="1524000" cy="762000"/>
          </a:xfrm>
          <a:prstGeom prst="flowChartAlternateProcess">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latin typeface="Montserrat" panose="02000505000000020004" pitchFamily="2" charset="0"/>
                <a:hlinkClick r:id="rId4" action="ppaction://hlinksldjump"/>
              </a:rPr>
              <a:t>$200</a:t>
            </a:r>
            <a:endParaRPr lang="en-US" altLang="en-US" sz="2400">
              <a:latin typeface="Montserrat" panose="02000505000000020004" pitchFamily="2" charset="0"/>
            </a:endParaRPr>
          </a:p>
        </p:txBody>
      </p:sp>
      <p:sp>
        <p:nvSpPr>
          <p:cNvPr id="14346" name="AutoShape 12">
            <a:hlinkClick r:id="rId5" action="ppaction://hlinksldjump"/>
            <a:extLst>
              <a:ext uri="{FF2B5EF4-FFF2-40B4-BE49-F238E27FC236}">
                <a16:creationId xmlns:a16="http://schemas.microsoft.com/office/drawing/2014/main" id="{E18606F0-9376-4F6D-96C9-544BB11A3D7C}"/>
              </a:ext>
            </a:extLst>
          </p:cNvPr>
          <p:cNvSpPr>
            <a:spLocks noChangeArrowheads="1"/>
          </p:cNvSpPr>
          <p:nvPr/>
        </p:nvSpPr>
        <p:spPr bwMode="auto">
          <a:xfrm>
            <a:off x="457200" y="3657600"/>
            <a:ext cx="1524000" cy="762000"/>
          </a:xfrm>
          <a:prstGeom prst="flowChartAlternateProcess">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latin typeface="Montserrat" panose="02000505000000020004" pitchFamily="2" charset="0"/>
                <a:hlinkClick r:id="rId5" action="ppaction://hlinksldjump"/>
              </a:rPr>
              <a:t>$300</a:t>
            </a:r>
            <a:endParaRPr lang="en-US" altLang="en-US" sz="2400">
              <a:latin typeface="Montserrat" panose="02000505000000020004" pitchFamily="2" charset="0"/>
            </a:endParaRPr>
          </a:p>
        </p:txBody>
      </p:sp>
      <p:sp>
        <p:nvSpPr>
          <p:cNvPr id="14347" name="AutoShape 13">
            <a:hlinkClick r:id="rId6" action="ppaction://hlinksldjump"/>
            <a:extLst>
              <a:ext uri="{FF2B5EF4-FFF2-40B4-BE49-F238E27FC236}">
                <a16:creationId xmlns:a16="http://schemas.microsoft.com/office/drawing/2014/main" id="{9AC7FDB6-2123-45E4-B64C-0FC3D449B780}"/>
              </a:ext>
            </a:extLst>
          </p:cNvPr>
          <p:cNvSpPr>
            <a:spLocks noChangeArrowheads="1"/>
          </p:cNvSpPr>
          <p:nvPr/>
        </p:nvSpPr>
        <p:spPr bwMode="auto">
          <a:xfrm>
            <a:off x="457200" y="4572000"/>
            <a:ext cx="1524000" cy="762000"/>
          </a:xfrm>
          <a:prstGeom prst="flowChartAlternateProcess">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latin typeface="Montserrat" panose="02000505000000020004" pitchFamily="2" charset="0"/>
                <a:hlinkClick r:id="rId6" action="ppaction://hlinksldjump"/>
              </a:rPr>
              <a:t>$400</a:t>
            </a:r>
            <a:endParaRPr lang="en-US" altLang="en-US" sz="2400">
              <a:latin typeface="Montserrat" panose="02000505000000020004" pitchFamily="2" charset="0"/>
            </a:endParaRPr>
          </a:p>
        </p:txBody>
      </p:sp>
      <p:sp>
        <p:nvSpPr>
          <p:cNvPr id="14348" name="AutoShape 14">
            <a:hlinkClick r:id="rId7" action="ppaction://hlinksldjump"/>
            <a:extLst>
              <a:ext uri="{FF2B5EF4-FFF2-40B4-BE49-F238E27FC236}">
                <a16:creationId xmlns:a16="http://schemas.microsoft.com/office/drawing/2014/main" id="{9A48203D-883B-469C-AE6E-15D66E1984EF}"/>
              </a:ext>
            </a:extLst>
          </p:cNvPr>
          <p:cNvSpPr>
            <a:spLocks noChangeArrowheads="1"/>
          </p:cNvSpPr>
          <p:nvPr/>
        </p:nvSpPr>
        <p:spPr bwMode="auto">
          <a:xfrm>
            <a:off x="457200" y="5486400"/>
            <a:ext cx="1524000" cy="762000"/>
          </a:xfrm>
          <a:prstGeom prst="flowChartAlternateProcess">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latin typeface="Montserrat" panose="02000505000000020004" pitchFamily="2" charset="0"/>
                <a:hlinkClick r:id="rId7" action="ppaction://hlinksldjump"/>
              </a:rPr>
              <a:t>$500</a:t>
            </a:r>
            <a:endParaRPr lang="en-US" altLang="en-US" sz="2400">
              <a:latin typeface="Montserrat" panose="02000505000000020004" pitchFamily="2" charset="0"/>
            </a:endParaRPr>
          </a:p>
        </p:txBody>
      </p:sp>
      <p:sp>
        <p:nvSpPr>
          <p:cNvPr id="14349" name="AutoShape 15">
            <a:hlinkClick r:id="rId8" action="ppaction://hlinksldjump"/>
            <a:extLst>
              <a:ext uri="{FF2B5EF4-FFF2-40B4-BE49-F238E27FC236}">
                <a16:creationId xmlns:a16="http://schemas.microsoft.com/office/drawing/2014/main" id="{0E40CAC6-5B0D-4775-B1B9-9937AB5FD172}"/>
              </a:ext>
            </a:extLst>
          </p:cNvPr>
          <p:cNvSpPr>
            <a:spLocks noChangeArrowheads="1"/>
          </p:cNvSpPr>
          <p:nvPr/>
        </p:nvSpPr>
        <p:spPr bwMode="auto">
          <a:xfrm>
            <a:off x="7086600" y="5486400"/>
            <a:ext cx="1524000" cy="762000"/>
          </a:xfrm>
          <a:prstGeom prst="flowChartAlternateProcess">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latin typeface="Montserrat" panose="02000505000000020004" pitchFamily="2" charset="0"/>
                <a:hlinkClick r:id="rId8" action="ppaction://hlinksldjump"/>
              </a:rPr>
              <a:t>$500</a:t>
            </a:r>
            <a:endParaRPr lang="en-US" altLang="en-US" sz="2400">
              <a:latin typeface="Montserrat" panose="02000505000000020004" pitchFamily="2" charset="0"/>
            </a:endParaRPr>
          </a:p>
        </p:txBody>
      </p:sp>
      <p:sp>
        <p:nvSpPr>
          <p:cNvPr id="14350" name="AutoShape 16">
            <a:hlinkClick r:id="rId9" action="ppaction://hlinksldjump"/>
            <a:extLst>
              <a:ext uri="{FF2B5EF4-FFF2-40B4-BE49-F238E27FC236}">
                <a16:creationId xmlns:a16="http://schemas.microsoft.com/office/drawing/2014/main" id="{BA4C16BA-102B-4058-BCBD-A483F55B61A6}"/>
              </a:ext>
            </a:extLst>
          </p:cNvPr>
          <p:cNvSpPr>
            <a:spLocks noChangeArrowheads="1"/>
          </p:cNvSpPr>
          <p:nvPr/>
        </p:nvSpPr>
        <p:spPr bwMode="auto">
          <a:xfrm>
            <a:off x="7086600" y="4572000"/>
            <a:ext cx="1524000" cy="762000"/>
          </a:xfrm>
          <a:prstGeom prst="flowChartAlternateProcess">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latin typeface="Montserrat" panose="02000505000000020004" pitchFamily="2" charset="0"/>
                <a:hlinkClick r:id="rId9" action="ppaction://hlinksldjump"/>
              </a:rPr>
              <a:t>$400</a:t>
            </a:r>
            <a:endParaRPr lang="en-US" altLang="en-US" sz="2400">
              <a:latin typeface="Montserrat" panose="02000505000000020004" pitchFamily="2" charset="0"/>
            </a:endParaRPr>
          </a:p>
        </p:txBody>
      </p:sp>
      <p:sp>
        <p:nvSpPr>
          <p:cNvPr id="14351" name="AutoShape 17">
            <a:hlinkClick r:id="rId10" action="ppaction://hlinksldjump"/>
            <a:extLst>
              <a:ext uri="{FF2B5EF4-FFF2-40B4-BE49-F238E27FC236}">
                <a16:creationId xmlns:a16="http://schemas.microsoft.com/office/drawing/2014/main" id="{653113C1-866D-456D-B8AF-91A713CD8E66}"/>
              </a:ext>
            </a:extLst>
          </p:cNvPr>
          <p:cNvSpPr>
            <a:spLocks noChangeArrowheads="1"/>
          </p:cNvSpPr>
          <p:nvPr/>
        </p:nvSpPr>
        <p:spPr bwMode="auto">
          <a:xfrm>
            <a:off x="7086600" y="3657600"/>
            <a:ext cx="1524000" cy="762000"/>
          </a:xfrm>
          <a:prstGeom prst="flowChartAlternateProcess">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latin typeface="Montserrat" panose="02000505000000020004" pitchFamily="2" charset="0"/>
                <a:hlinkClick r:id="rId10" action="ppaction://hlinksldjump"/>
              </a:rPr>
              <a:t>$300</a:t>
            </a:r>
            <a:endParaRPr lang="en-US" altLang="en-US" sz="2400">
              <a:latin typeface="Montserrat" panose="02000505000000020004" pitchFamily="2" charset="0"/>
            </a:endParaRPr>
          </a:p>
        </p:txBody>
      </p:sp>
      <p:sp>
        <p:nvSpPr>
          <p:cNvPr id="14352" name="AutoShape 18">
            <a:hlinkClick r:id="rId11" action="ppaction://hlinksldjump"/>
            <a:extLst>
              <a:ext uri="{FF2B5EF4-FFF2-40B4-BE49-F238E27FC236}">
                <a16:creationId xmlns:a16="http://schemas.microsoft.com/office/drawing/2014/main" id="{E1241D27-C14A-431B-9B3E-BC2F7CE0A2BE}"/>
              </a:ext>
            </a:extLst>
          </p:cNvPr>
          <p:cNvSpPr>
            <a:spLocks noChangeArrowheads="1"/>
          </p:cNvSpPr>
          <p:nvPr/>
        </p:nvSpPr>
        <p:spPr bwMode="auto">
          <a:xfrm>
            <a:off x="7086600" y="2743200"/>
            <a:ext cx="1524000" cy="762000"/>
          </a:xfrm>
          <a:prstGeom prst="flowChartAlternateProcess">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latin typeface="Montserrat" panose="02000505000000020004" pitchFamily="2" charset="0"/>
                <a:hlinkClick r:id="rId11" action="ppaction://hlinksldjump"/>
              </a:rPr>
              <a:t>$200</a:t>
            </a:r>
            <a:endParaRPr lang="en-US" altLang="en-US" sz="2400">
              <a:latin typeface="Montserrat" panose="02000505000000020004" pitchFamily="2" charset="0"/>
            </a:endParaRPr>
          </a:p>
        </p:txBody>
      </p:sp>
      <p:sp>
        <p:nvSpPr>
          <p:cNvPr id="14353" name="AutoShape 19">
            <a:hlinkClick r:id="rId12" action="ppaction://hlinksldjump"/>
            <a:extLst>
              <a:ext uri="{FF2B5EF4-FFF2-40B4-BE49-F238E27FC236}">
                <a16:creationId xmlns:a16="http://schemas.microsoft.com/office/drawing/2014/main" id="{9B1B726A-B153-4873-BAE7-6DDDED3E5F45}"/>
              </a:ext>
            </a:extLst>
          </p:cNvPr>
          <p:cNvSpPr>
            <a:spLocks noChangeArrowheads="1"/>
          </p:cNvSpPr>
          <p:nvPr/>
        </p:nvSpPr>
        <p:spPr bwMode="auto">
          <a:xfrm>
            <a:off x="7086600" y="1828800"/>
            <a:ext cx="1524000" cy="762000"/>
          </a:xfrm>
          <a:prstGeom prst="flowChartAlternateProcess">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latin typeface="Montserrat" panose="02000505000000020004" pitchFamily="2" charset="0"/>
                <a:hlinkClick r:id="rId12" action="ppaction://hlinksldjump"/>
              </a:rPr>
              <a:t>$100</a:t>
            </a:r>
            <a:endParaRPr lang="en-US" altLang="en-US" sz="2400">
              <a:latin typeface="Montserrat" panose="02000505000000020004" pitchFamily="2" charset="0"/>
            </a:endParaRPr>
          </a:p>
        </p:txBody>
      </p:sp>
      <p:sp>
        <p:nvSpPr>
          <p:cNvPr id="14354" name="AutoShape 20">
            <a:hlinkClick r:id="rId13" action="ppaction://hlinksldjump"/>
            <a:extLst>
              <a:ext uri="{FF2B5EF4-FFF2-40B4-BE49-F238E27FC236}">
                <a16:creationId xmlns:a16="http://schemas.microsoft.com/office/drawing/2014/main" id="{41EBE723-9D38-4E51-97FD-110B7E0FE649}"/>
              </a:ext>
            </a:extLst>
          </p:cNvPr>
          <p:cNvSpPr>
            <a:spLocks noChangeArrowheads="1"/>
          </p:cNvSpPr>
          <p:nvPr/>
        </p:nvSpPr>
        <p:spPr bwMode="auto">
          <a:xfrm>
            <a:off x="5410200" y="5486400"/>
            <a:ext cx="1524000" cy="762000"/>
          </a:xfrm>
          <a:prstGeom prst="flowChartAlternateProcess">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latin typeface="Montserrat" panose="02000505000000020004" pitchFamily="2" charset="0"/>
                <a:hlinkClick r:id="rId13" action="ppaction://hlinksldjump"/>
              </a:rPr>
              <a:t>$500</a:t>
            </a:r>
            <a:endParaRPr lang="en-US" altLang="en-US" sz="2400">
              <a:latin typeface="Montserrat" panose="02000505000000020004" pitchFamily="2" charset="0"/>
            </a:endParaRPr>
          </a:p>
        </p:txBody>
      </p:sp>
      <p:sp>
        <p:nvSpPr>
          <p:cNvPr id="14355" name="AutoShape 21">
            <a:hlinkClick r:id="rId14" action="ppaction://hlinksldjump"/>
            <a:extLst>
              <a:ext uri="{FF2B5EF4-FFF2-40B4-BE49-F238E27FC236}">
                <a16:creationId xmlns:a16="http://schemas.microsoft.com/office/drawing/2014/main" id="{F196988F-45AF-48BE-A1A1-1D9337BE5F26}"/>
              </a:ext>
            </a:extLst>
          </p:cNvPr>
          <p:cNvSpPr>
            <a:spLocks noChangeArrowheads="1"/>
          </p:cNvSpPr>
          <p:nvPr/>
        </p:nvSpPr>
        <p:spPr bwMode="auto">
          <a:xfrm>
            <a:off x="5410200" y="4572000"/>
            <a:ext cx="1524000" cy="762000"/>
          </a:xfrm>
          <a:prstGeom prst="flowChartAlternateProcess">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latin typeface="Montserrat" panose="02000505000000020004" pitchFamily="2" charset="0"/>
                <a:hlinkClick r:id="rId14" action="ppaction://hlinksldjump"/>
              </a:rPr>
              <a:t>$400</a:t>
            </a:r>
            <a:endParaRPr lang="en-US" altLang="en-US" sz="2400">
              <a:latin typeface="Montserrat" panose="02000505000000020004" pitchFamily="2" charset="0"/>
            </a:endParaRPr>
          </a:p>
        </p:txBody>
      </p:sp>
      <p:sp>
        <p:nvSpPr>
          <p:cNvPr id="14356" name="AutoShape 22">
            <a:hlinkClick r:id="rId15" action="ppaction://hlinksldjump"/>
            <a:extLst>
              <a:ext uri="{FF2B5EF4-FFF2-40B4-BE49-F238E27FC236}">
                <a16:creationId xmlns:a16="http://schemas.microsoft.com/office/drawing/2014/main" id="{17BBCF7A-26A1-441B-95AE-E221AA25EBBB}"/>
              </a:ext>
            </a:extLst>
          </p:cNvPr>
          <p:cNvSpPr>
            <a:spLocks noChangeArrowheads="1"/>
          </p:cNvSpPr>
          <p:nvPr/>
        </p:nvSpPr>
        <p:spPr bwMode="auto">
          <a:xfrm>
            <a:off x="5410200" y="3657600"/>
            <a:ext cx="1524000" cy="762000"/>
          </a:xfrm>
          <a:prstGeom prst="flowChartAlternateProcess">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latin typeface="Montserrat" panose="02000505000000020004" pitchFamily="2" charset="0"/>
                <a:hlinkClick r:id="rId15" action="ppaction://hlinksldjump"/>
              </a:rPr>
              <a:t>$300</a:t>
            </a:r>
            <a:endParaRPr lang="en-US" altLang="en-US" sz="2400">
              <a:latin typeface="Montserrat" panose="02000505000000020004" pitchFamily="2" charset="0"/>
            </a:endParaRPr>
          </a:p>
        </p:txBody>
      </p:sp>
      <p:sp>
        <p:nvSpPr>
          <p:cNvPr id="14357" name="AutoShape 23">
            <a:hlinkClick r:id="rId16" action="ppaction://hlinksldjump"/>
            <a:extLst>
              <a:ext uri="{FF2B5EF4-FFF2-40B4-BE49-F238E27FC236}">
                <a16:creationId xmlns:a16="http://schemas.microsoft.com/office/drawing/2014/main" id="{D7781292-29F1-4FAA-87E1-A1BD1CF0310A}"/>
              </a:ext>
            </a:extLst>
          </p:cNvPr>
          <p:cNvSpPr>
            <a:spLocks noChangeArrowheads="1"/>
          </p:cNvSpPr>
          <p:nvPr/>
        </p:nvSpPr>
        <p:spPr bwMode="auto">
          <a:xfrm>
            <a:off x="5410200" y="2743200"/>
            <a:ext cx="1524000" cy="762000"/>
          </a:xfrm>
          <a:prstGeom prst="flowChartAlternateProcess">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latin typeface="Montserrat" panose="02000505000000020004" pitchFamily="2" charset="0"/>
                <a:hlinkClick r:id="rId16" action="ppaction://hlinksldjump"/>
              </a:rPr>
              <a:t>$200</a:t>
            </a:r>
            <a:endParaRPr lang="en-US" altLang="en-US" sz="2400">
              <a:latin typeface="Montserrat" panose="02000505000000020004" pitchFamily="2" charset="0"/>
            </a:endParaRPr>
          </a:p>
        </p:txBody>
      </p:sp>
      <p:sp>
        <p:nvSpPr>
          <p:cNvPr id="14358" name="AutoShape 24">
            <a:hlinkClick r:id="rId17" action="ppaction://hlinksldjump"/>
            <a:extLst>
              <a:ext uri="{FF2B5EF4-FFF2-40B4-BE49-F238E27FC236}">
                <a16:creationId xmlns:a16="http://schemas.microsoft.com/office/drawing/2014/main" id="{9679FC93-F802-4B3F-B07A-B51622E1316C}"/>
              </a:ext>
            </a:extLst>
          </p:cNvPr>
          <p:cNvSpPr>
            <a:spLocks noChangeArrowheads="1"/>
          </p:cNvSpPr>
          <p:nvPr/>
        </p:nvSpPr>
        <p:spPr bwMode="auto">
          <a:xfrm>
            <a:off x="5410200" y="1828800"/>
            <a:ext cx="1524000" cy="762000"/>
          </a:xfrm>
          <a:prstGeom prst="flowChartAlternateProcess">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latin typeface="Montserrat" panose="02000505000000020004" pitchFamily="2" charset="0"/>
                <a:hlinkClick r:id="rId17" action="ppaction://hlinksldjump"/>
              </a:rPr>
              <a:t>$100</a:t>
            </a:r>
            <a:endParaRPr lang="en-US" altLang="en-US" sz="2400">
              <a:latin typeface="Montserrat" panose="02000505000000020004" pitchFamily="2" charset="0"/>
            </a:endParaRPr>
          </a:p>
        </p:txBody>
      </p:sp>
      <p:sp>
        <p:nvSpPr>
          <p:cNvPr id="14359" name="AutoShape 25">
            <a:hlinkClick r:id="rId18" action="ppaction://hlinksldjump"/>
            <a:extLst>
              <a:ext uri="{FF2B5EF4-FFF2-40B4-BE49-F238E27FC236}">
                <a16:creationId xmlns:a16="http://schemas.microsoft.com/office/drawing/2014/main" id="{97026F5D-3311-4E66-BB5E-37ECA938E16D}"/>
              </a:ext>
            </a:extLst>
          </p:cNvPr>
          <p:cNvSpPr>
            <a:spLocks noChangeArrowheads="1"/>
          </p:cNvSpPr>
          <p:nvPr/>
        </p:nvSpPr>
        <p:spPr bwMode="auto">
          <a:xfrm>
            <a:off x="3810000" y="5486400"/>
            <a:ext cx="1524000" cy="762000"/>
          </a:xfrm>
          <a:prstGeom prst="flowChartAlternateProcess">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latin typeface="Montserrat" panose="02000505000000020004" pitchFamily="2" charset="0"/>
                <a:hlinkClick r:id="rId18" action="ppaction://hlinksldjump"/>
              </a:rPr>
              <a:t>$500</a:t>
            </a:r>
            <a:endParaRPr lang="en-US" altLang="en-US" sz="2400">
              <a:latin typeface="Montserrat" panose="02000505000000020004" pitchFamily="2" charset="0"/>
            </a:endParaRPr>
          </a:p>
        </p:txBody>
      </p:sp>
      <p:sp>
        <p:nvSpPr>
          <p:cNvPr id="14360" name="AutoShape 26">
            <a:hlinkClick r:id="rId19" action="ppaction://hlinksldjump"/>
            <a:extLst>
              <a:ext uri="{FF2B5EF4-FFF2-40B4-BE49-F238E27FC236}">
                <a16:creationId xmlns:a16="http://schemas.microsoft.com/office/drawing/2014/main" id="{8127998D-56B4-4353-BB38-F029FC1B363A}"/>
              </a:ext>
            </a:extLst>
          </p:cNvPr>
          <p:cNvSpPr>
            <a:spLocks noChangeArrowheads="1"/>
          </p:cNvSpPr>
          <p:nvPr/>
        </p:nvSpPr>
        <p:spPr bwMode="auto">
          <a:xfrm>
            <a:off x="3810000" y="4572000"/>
            <a:ext cx="1524000" cy="762000"/>
          </a:xfrm>
          <a:prstGeom prst="flowChartAlternateProcess">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latin typeface="Montserrat" panose="02000505000000020004" pitchFamily="2" charset="0"/>
                <a:hlinkClick r:id="rId19" action="ppaction://hlinksldjump"/>
              </a:rPr>
              <a:t>$400</a:t>
            </a:r>
            <a:endParaRPr lang="en-US" altLang="en-US" sz="2400">
              <a:latin typeface="Montserrat" panose="02000505000000020004" pitchFamily="2" charset="0"/>
            </a:endParaRPr>
          </a:p>
        </p:txBody>
      </p:sp>
      <p:sp>
        <p:nvSpPr>
          <p:cNvPr id="14361" name="AutoShape 27">
            <a:hlinkClick r:id="rId20" action="ppaction://hlinksldjump"/>
            <a:extLst>
              <a:ext uri="{FF2B5EF4-FFF2-40B4-BE49-F238E27FC236}">
                <a16:creationId xmlns:a16="http://schemas.microsoft.com/office/drawing/2014/main" id="{1F87348A-E7D1-48F9-AC27-F27722F92182}"/>
              </a:ext>
            </a:extLst>
          </p:cNvPr>
          <p:cNvSpPr>
            <a:spLocks noChangeArrowheads="1"/>
          </p:cNvSpPr>
          <p:nvPr/>
        </p:nvSpPr>
        <p:spPr bwMode="auto">
          <a:xfrm>
            <a:off x="3810000" y="3657600"/>
            <a:ext cx="1524000" cy="762000"/>
          </a:xfrm>
          <a:prstGeom prst="flowChartAlternateProcess">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latin typeface="Montserrat" panose="02000505000000020004" pitchFamily="2" charset="0"/>
                <a:hlinkClick r:id="rId20" action="ppaction://hlinksldjump"/>
              </a:rPr>
              <a:t>$300</a:t>
            </a:r>
            <a:endParaRPr lang="en-US" altLang="en-US" sz="2400">
              <a:latin typeface="Montserrat" panose="02000505000000020004" pitchFamily="2" charset="0"/>
            </a:endParaRPr>
          </a:p>
        </p:txBody>
      </p:sp>
      <p:sp>
        <p:nvSpPr>
          <p:cNvPr id="14362" name="AutoShape 28">
            <a:hlinkClick r:id="rId21" action="ppaction://hlinksldjump"/>
            <a:extLst>
              <a:ext uri="{FF2B5EF4-FFF2-40B4-BE49-F238E27FC236}">
                <a16:creationId xmlns:a16="http://schemas.microsoft.com/office/drawing/2014/main" id="{E530ABFF-6DB7-40F1-9402-51A9E25C21A6}"/>
              </a:ext>
            </a:extLst>
          </p:cNvPr>
          <p:cNvSpPr>
            <a:spLocks noChangeArrowheads="1"/>
          </p:cNvSpPr>
          <p:nvPr/>
        </p:nvSpPr>
        <p:spPr bwMode="auto">
          <a:xfrm>
            <a:off x="3810000" y="2743200"/>
            <a:ext cx="1524000" cy="762000"/>
          </a:xfrm>
          <a:prstGeom prst="flowChartAlternateProcess">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latin typeface="Montserrat" panose="02000505000000020004" pitchFamily="2" charset="0"/>
                <a:hlinkClick r:id="rId21" action="ppaction://hlinksldjump"/>
              </a:rPr>
              <a:t>$200</a:t>
            </a:r>
            <a:endParaRPr lang="en-US" altLang="en-US" sz="2400">
              <a:latin typeface="Montserrat" panose="02000505000000020004" pitchFamily="2" charset="0"/>
            </a:endParaRPr>
          </a:p>
        </p:txBody>
      </p:sp>
      <p:sp>
        <p:nvSpPr>
          <p:cNvPr id="14363" name="AutoShape 29">
            <a:hlinkClick r:id="rId22" action="ppaction://hlinksldjump"/>
            <a:extLst>
              <a:ext uri="{FF2B5EF4-FFF2-40B4-BE49-F238E27FC236}">
                <a16:creationId xmlns:a16="http://schemas.microsoft.com/office/drawing/2014/main" id="{68AFA236-AB12-4D8A-A542-633BD63D8AE2}"/>
              </a:ext>
            </a:extLst>
          </p:cNvPr>
          <p:cNvSpPr>
            <a:spLocks noChangeArrowheads="1"/>
          </p:cNvSpPr>
          <p:nvPr/>
        </p:nvSpPr>
        <p:spPr bwMode="auto">
          <a:xfrm>
            <a:off x="3810000" y="1828800"/>
            <a:ext cx="1524000" cy="762000"/>
          </a:xfrm>
          <a:prstGeom prst="flowChartAlternateProcess">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latin typeface="Montserrat" panose="02000505000000020004" pitchFamily="2" charset="0"/>
                <a:hlinkClick r:id="rId22" action="ppaction://hlinksldjump"/>
              </a:rPr>
              <a:t>$100</a:t>
            </a:r>
            <a:endParaRPr lang="en-US" altLang="en-US" sz="2400">
              <a:latin typeface="Montserrat" panose="02000505000000020004" pitchFamily="2" charset="0"/>
            </a:endParaRPr>
          </a:p>
        </p:txBody>
      </p:sp>
      <p:sp>
        <p:nvSpPr>
          <p:cNvPr id="14364" name="AutoShape 30">
            <a:hlinkClick r:id="rId23" action="ppaction://hlinksldjump"/>
            <a:extLst>
              <a:ext uri="{FF2B5EF4-FFF2-40B4-BE49-F238E27FC236}">
                <a16:creationId xmlns:a16="http://schemas.microsoft.com/office/drawing/2014/main" id="{E2926611-6D02-4529-88FE-6CAB23035A6B}"/>
              </a:ext>
            </a:extLst>
          </p:cNvPr>
          <p:cNvSpPr>
            <a:spLocks noChangeArrowheads="1"/>
          </p:cNvSpPr>
          <p:nvPr/>
        </p:nvSpPr>
        <p:spPr bwMode="auto">
          <a:xfrm>
            <a:off x="2133600" y="5486400"/>
            <a:ext cx="1524000" cy="762000"/>
          </a:xfrm>
          <a:prstGeom prst="flowChartAlternateProcess">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latin typeface="Montserrat" panose="02000505000000020004" pitchFamily="2" charset="0"/>
                <a:hlinkClick r:id="rId23" action="ppaction://hlinksldjump"/>
              </a:rPr>
              <a:t>$500</a:t>
            </a:r>
            <a:endParaRPr lang="en-US" altLang="en-US" sz="2400">
              <a:latin typeface="Montserrat" panose="02000505000000020004" pitchFamily="2" charset="0"/>
            </a:endParaRPr>
          </a:p>
        </p:txBody>
      </p:sp>
      <p:sp>
        <p:nvSpPr>
          <p:cNvPr id="14365" name="AutoShape 31">
            <a:hlinkClick r:id="rId23" action="ppaction://hlinksldjump"/>
            <a:extLst>
              <a:ext uri="{FF2B5EF4-FFF2-40B4-BE49-F238E27FC236}">
                <a16:creationId xmlns:a16="http://schemas.microsoft.com/office/drawing/2014/main" id="{862152CE-A8CA-48FE-8C54-B83CA39B6131}"/>
              </a:ext>
            </a:extLst>
          </p:cNvPr>
          <p:cNvSpPr>
            <a:spLocks noChangeArrowheads="1"/>
          </p:cNvSpPr>
          <p:nvPr/>
        </p:nvSpPr>
        <p:spPr bwMode="auto">
          <a:xfrm>
            <a:off x="2133600" y="4572000"/>
            <a:ext cx="1524000" cy="762000"/>
          </a:xfrm>
          <a:prstGeom prst="flowChartAlternateProcess">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latin typeface="Montserrat" panose="02000505000000020004" pitchFamily="2" charset="0"/>
                <a:hlinkClick r:id="rId24" action="ppaction://hlinksldjump"/>
              </a:rPr>
              <a:t>$400</a:t>
            </a:r>
            <a:endParaRPr lang="en-US" altLang="en-US" sz="2400">
              <a:latin typeface="Montserrat" panose="02000505000000020004" pitchFamily="2" charset="0"/>
            </a:endParaRPr>
          </a:p>
        </p:txBody>
      </p:sp>
      <p:sp>
        <p:nvSpPr>
          <p:cNvPr id="14366" name="AutoShape 32">
            <a:hlinkClick r:id="rId25" action="ppaction://hlinksldjump"/>
            <a:extLst>
              <a:ext uri="{FF2B5EF4-FFF2-40B4-BE49-F238E27FC236}">
                <a16:creationId xmlns:a16="http://schemas.microsoft.com/office/drawing/2014/main" id="{C7F757F0-96CC-4F85-AC40-BDF5CA6A6EE0}"/>
              </a:ext>
            </a:extLst>
          </p:cNvPr>
          <p:cNvSpPr>
            <a:spLocks noChangeArrowheads="1"/>
          </p:cNvSpPr>
          <p:nvPr/>
        </p:nvSpPr>
        <p:spPr bwMode="auto">
          <a:xfrm>
            <a:off x="2133600" y="3657600"/>
            <a:ext cx="1524000" cy="762000"/>
          </a:xfrm>
          <a:prstGeom prst="flowChartAlternateProcess">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latin typeface="Montserrat" panose="02000505000000020004" pitchFamily="2" charset="0"/>
                <a:hlinkClick r:id="rId25" action="ppaction://hlinksldjump"/>
              </a:rPr>
              <a:t>$300</a:t>
            </a:r>
            <a:endParaRPr lang="en-US" altLang="en-US" sz="2400">
              <a:latin typeface="Montserrat" panose="02000505000000020004" pitchFamily="2" charset="0"/>
            </a:endParaRPr>
          </a:p>
        </p:txBody>
      </p:sp>
      <p:sp>
        <p:nvSpPr>
          <p:cNvPr id="14367" name="AutoShape 33">
            <a:hlinkClick r:id="rId26" action="ppaction://hlinksldjump"/>
            <a:extLst>
              <a:ext uri="{FF2B5EF4-FFF2-40B4-BE49-F238E27FC236}">
                <a16:creationId xmlns:a16="http://schemas.microsoft.com/office/drawing/2014/main" id="{BF5553E3-232C-456B-B6C5-915816E56965}"/>
              </a:ext>
            </a:extLst>
          </p:cNvPr>
          <p:cNvSpPr>
            <a:spLocks noChangeArrowheads="1"/>
          </p:cNvSpPr>
          <p:nvPr/>
        </p:nvSpPr>
        <p:spPr bwMode="auto">
          <a:xfrm>
            <a:off x="2133600" y="2743200"/>
            <a:ext cx="1524000" cy="762000"/>
          </a:xfrm>
          <a:prstGeom prst="flowChartAlternateProcess">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latin typeface="Montserrat" panose="02000505000000020004" pitchFamily="2" charset="0"/>
                <a:hlinkClick r:id="rId26" action="ppaction://hlinksldjump"/>
              </a:rPr>
              <a:t>$200</a:t>
            </a:r>
            <a:endParaRPr lang="en-US" altLang="en-US" sz="2400">
              <a:latin typeface="Montserrat" panose="02000505000000020004" pitchFamily="2" charset="0"/>
            </a:endParaRPr>
          </a:p>
        </p:txBody>
      </p:sp>
      <p:sp>
        <p:nvSpPr>
          <p:cNvPr id="14368" name="AutoShape 34">
            <a:hlinkClick r:id="rId27" action="ppaction://hlinksldjump"/>
            <a:extLst>
              <a:ext uri="{FF2B5EF4-FFF2-40B4-BE49-F238E27FC236}">
                <a16:creationId xmlns:a16="http://schemas.microsoft.com/office/drawing/2014/main" id="{0C5FA676-3E16-431D-B0C5-A63DF8D18064}"/>
              </a:ext>
            </a:extLst>
          </p:cNvPr>
          <p:cNvSpPr>
            <a:spLocks noChangeArrowheads="1"/>
          </p:cNvSpPr>
          <p:nvPr/>
        </p:nvSpPr>
        <p:spPr bwMode="auto">
          <a:xfrm>
            <a:off x="2133600" y="1828800"/>
            <a:ext cx="1524000" cy="762000"/>
          </a:xfrm>
          <a:prstGeom prst="flowChartAlternateProcess">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latin typeface="Montserrat" panose="02000505000000020004" pitchFamily="2" charset="0"/>
                <a:hlinkClick r:id="rId27" action="ppaction://hlinksldjump"/>
              </a:rPr>
              <a:t>$100</a:t>
            </a:r>
            <a:endParaRPr lang="en-US" altLang="en-US" sz="2400">
              <a:latin typeface="Montserrat" panose="02000505000000020004" pitchFamily="2" charset="0"/>
            </a:endParaRPr>
          </a:p>
        </p:txBody>
      </p:sp>
      <p:sp>
        <p:nvSpPr>
          <p:cNvPr id="14369" name="Rectangle 35">
            <a:hlinkClick r:id="rId28" action="ppaction://hlinksldjump"/>
            <a:extLst>
              <a:ext uri="{FF2B5EF4-FFF2-40B4-BE49-F238E27FC236}">
                <a16:creationId xmlns:a16="http://schemas.microsoft.com/office/drawing/2014/main" id="{B4D354CA-6293-41E8-B439-75E86D086923}"/>
              </a:ext>
            </a:extLst>
          </p:cNvPr>
          <p:cNvSpPr>
            <a:spLocks noChangeArrowheads="1"/>
          </p:cNvSpPr>
          <p:nvPr/>
        </p:nvSpPr>
        <p:spPr bwMode="auto">
          <a:xfrm>
            <a:off x="5562600" y="6301582"/>
            <a:ext cx="3276600"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2800" dirty="0">
                <a:solidFill>
                  <a:schemeClr val="bg1"/>
                </a:solidFill>
                <a:latin typeface="Montserrat" panose="02000505000000020004" pitchFamily="2" charset="0"/>
              </a:rPr>
              <a:t>Final Jeopardy</a:t>
            </a:r>
          </a:p>
        </p:txBody>
      </p:sp>
      <p:sp>
        <p:nvSpPr>
          <p:cNvPr id="14370" name="TextBox 1">
            <a:extLst>
              <a:ext uri="{FF2B5EF4-FFF2-40B4-BE49-F238E27FC236}">
                <a16:creationId xmlns:a16="http://schemas.microsoft.com/office/drawing/2014/main" id="{F46C74DC-EB19-40CB-AE28-9F3260DB1995}"/>
              </a:ext>
            </a:extLst>
          </p:cNvPr>
          <p:cNvSpPr txBox="1">
            <a:spLocks noChangeArrowheads="1"/>
          </p:cNvSpPr>
          <p:nvPr/>
        </p:nvSpPr>
        <p:spPr bwMode="auto">
          <a:xfrm>
            <a:off x="-18473" y="6354763"/>
            <a:ext cx="3810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800" dirty="0">
                <a:solidFill>
                  <a:schemeClr val="bg1"/>
                </a:solidFill>
                <a:latin typeface="Montserrat" panose="02000505000000020004" pitchFamily="2" charset="0"/>
              </a:rPr>
              <a:t>Model United Nations Northwest. No reproduction or republication of this material, in whole or in part, is permitted without the express written permission of Model United Nations Northwest.</a:t>
            </a:r>
          </a:p>
        </p:txBody>
      </p:sp>
      <p:pic>
        <p:nvPicPr>
          <p:cNvPr id="14371" name="Picture 2">
            <a:extLst>
              <a:ext uri="{FF2B5EF4-FFF2-40B4-BE49-F238E27FC236}">
                <a16:creationId xmlns:a16="http://schemas.microsoft.com/office/drawing/2014/main" id="{BD4029BB-49D1-4E91-BF5E-6541FDECEBB8}"/>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381500" y="6407944"/>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9D8A2C3-BD4F-4808-BC56-2BC7BF8A1072}"/>
              </a:ext>
            </a:extLst>
          </p:cNvPr>
          <p:cNvSpPr>
            <a:spLocks noGrp="1" noChangeArrowheads="1"/>
          </p:cNvSpPr>
          <p:nvPr>
            <p:ph type="title"/>
          </p:nvPr>
        </p:nvSpPr>
        <p:spPr/>
        <p:txBody>
          <a:bodyPr/>
          <a:lstStyle/>
          <a:p>
            <a:pPr eaLnBrk="1" hangingPunct="1"/>
            <a:r>
              <a:rPr lang="en-US" altLang="en-US">
                <a:solidFill>
                  <a:schemeClr val="tx1"/>
                </a:solidFill>
                <a:effectLst/>
                <a:latin typeface="Sifonn" pitchFamily="50" charset="0"/>
              </a:rPr>
              <a:t>UN Bodies &amp; Committees - $400</a:t>
            </a:r>
          </a:p>
        </p:txBody>
      </p:sp>
      <p:sp>
        <p:nvSpPr>
          <p:cNvPr id="23555" name="AutoShape 4">
            <a:hlinkClick r:id="rId3" action="ppaction://hlinksldjump" highlightClick="1"/>
            <a:extLst>
              <a:ext uri="{FF2B5EF4-FFF2-40B4-BE49-F238E27FC236}">
                <a16:creationId xmlns:a16="http://schemas.microsoft.com/office/drawing/2014/main" id="{E93A2335-1B15-4EDB-B3FB-38AFE7578C88}"/>
              </a:ext>
            </a:extLst>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23556" name="Rectangle 5">
            <a:extLst>
              <a:ext uri="{FF2B5EF4-FFF2-40B4-BE49-F238E27FC236}">
                <a16:creationId xmlns:a16="http://schemas.microsoft.com/office/drawing/2014/main" id="{430F65F9-90AC-45CD-9E34-84B25F1B271E}"/>
              </a:ext>
            </a:extLst>
          </p:cNvPr>
          <p:cNvSpPr>
            <a:spLocks noChangeArrowheads="1"/>
          </p:cNvSpPr>
          <p:nvPr/>
        </p:nvSpPr>
        <p:spPr bwMode="auto">
          <a:xfrm>
            <a:off x="457200" y="1600200"/>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What bodies can impose sanctions? What are the three main kinds of sanctions?</a:t>
            </a:r>
          </a:p>
        </p:txBody>
      </p:sp>
      <p:sp>
        <p:nvSpPr>
          <p:cNvPr id="160774" name="Rectangle 6">
            <a:extLst>
              <a:ext uri="{FF2B5EF4-FFF2-40B4-BE49-F238E27FC236}">
                <a16:creationId xmlns:a16="http://schemas.microsoft.com/office/drawing/2014/main" id="{10C377A9-4363-4AA3-8584-C64410904433}"/>
              </a:ext>
            </a:extLst>
          </p:cNvPr>
          <p:cNvSpPr>
            <a:spLocks noChangeArrowheads="1"/>
          </p:cNvSpPr>
          <p:nvPr/>
        </p:nvSpPr>
        <p:spPr bwMode="auto">
          <a:xfrm>
            <a:off x="457200" y="3017838"/>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dirty="0">
                <a:latin typeface="Montserrat" panose="02000505000000020004" pitchFamily="2" charset="0"/>
              </a:rPr>
              <a:t>UN Security Council, the European Union, and individual states. </a:t>
            </a:r>
          </a:p>
          <a:p>
            <a:pPr eaLnBrk="1" hangingPunct="1">
              <a:buFont typeface="Wingdings" panose="05000000000000000000" pitchFamily="2" charset="2"/>
              <a:buNone/>
            </a:pPr>
            <a:endParaRPr lang="en-US" altLang="en-US" sz="2800" dirty="0">
              <a:latin typeface="Montserrat" panose="02000505000000020004" pitchFamily="2" charset="0"/>
            </a:endParaRPr>
          </a:p>
          <a:p>
            <a:pPr eaLnBrk="1" hangingPunct="1">
              <a:buFont typeface="Wingdings" panose="05000000000000000000" pitchFamily="2" charset="2"/>
              <a:buNone/>
            </a:pPr>
            <a:r>
              <a:rPr lang="en-US" altLang="en-US" sz="2800" dirty="0">
                <a:latin typeface="Montserrat" panose="02000505000000020004" pitchFamily="2" charset="0"/>
              </a:rPr>
              <a:t>Diplomatic, Economic &amp; Military</a:t>
            </a:r>
          </a:p>
        </p:txBody>
      </p:sp>
      <p:pic>
        <p:nvPicPr>
          <p:cNvPr id="23558" name="Picture 5">
            <a:extLst>
              <a:ext uri="{FF2B5EF4-FFF2-40B4-BE49-F238E27FC236}">
                <a16:creationId xmlns:a16="http://schemas.microsoft.com/office/drawing/2014/main" id="{99303E82-9CBF-4825-923F-D225B893AE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0" y="6354763"/>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0774">
                                            <p:txEl>
                                              <p:pRg st="0" end="0"/>
                                            </p:txEl>
                                          </p:spTgt>
                                        </p:tgtEl>
                                        <p:attrNameLst>
                                          <p:attrName>style.visibility</p:attrName>
                                        </p:attrNameLst>
                                      </p:cBhvr>
                                      <p:to>
                                        <p:strVal val="visible"/>
                                      </p:to>
                                    </p:set>
                                    <p:anim calcmode="lin" valueType="num">
                                      <p:cBhvr additive="base">
                                        <p:cTn id="7" dur="500" fill="hold"/>
                                        <p:tgtEl>
                                          <p:spTgt spid="1607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07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0774">
                                            <p:txEl>
                                              <p:pRg st="2" end="2"/>
                                            </p:txEl>
                                          </p:spTgt>
                                        </p:tgtEl>
                                        <p:attrNameLst>
                                          <p:attrName>style.visibility</p:attrName>
                                        </p:attrNameLst>
                                      </p:cBhvr>
                                      <p:to>
                                        <p:strVal val="visible"/>
                                      </p:to>
                                    </p:set>
                                    <p:anim calcmode="lin" valueType="num">
                                      <p:cBhvr additive="base">
                                        <p:cTn id="13" dur="500" fill="hold"/>
                                        <p:tgtEl>
                                          <p:spTgt spid="16077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077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4"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5988975-48BD-432D-839B-34BAD66A9D6D}"/>
              </a:ext>
            </a:extLst>
          </p:cNvPr>
          <p:cNvSpPr>
            <a:spLocks noGrp="1" noChangeArrowheads="1"/>
          </p:cNvSpPr>
          <p:nvPr>
            <p:ph type="title"/>
          </p:nvPr>
        </p:nvSpPr>
        <p:spPr/>
        <p:txBody>
          <a:bodyPr/>
          <a:lstStyle/>
          <a:p>
            <a:pPr eaLnBrk="1" hangingPunct="1"/>
            <a:r>
              <a:rPr lang="en-US" altLang="en-US">
                <a:solidFill>
                  <a:schemeClr val="tx1"/>
                </a:solidFill>
                <a:effectLst/>
              </a:rPr>
              <a:t>UN </a:t>
            </a:r>
            <a:r>
              <a:rPr lang="en-US" altLang="en-US">
                <a:solidFill>
                  <a:schemeClr val="tx1"/>
                </a:solidFill>
                <a:effectLst/>
                <a:latin typeface="Sifonn" pitchFamily="50" charset="0"/>
              </a:rPr>
              <a:t>Bodies</a:t>
            </a:r>
            <a:r>
              <a:rPr lang="en-US" altLang="en-US">
                <a:solidFill>
                  <a:schemeClr val="tx1"/>
                </a:solidFill>
                <a:effectLst/>
              </a:rPr>
              <a:t> &amp; Committees - $500</a:t>
            </a:r>
          </a:p>
        </p:txBody>
      </p:sp>
      <p:sp>
        <p:nvSpPr>
          <p:cNvPr id="24579" name="AutoShape 4">
            <a:hlinkClick r:id="rId3" action="ppaction://hlinksldjump" highlightClick="1"/>
            <a:extLst>
              <a:ext uri="{FF2B5EF4-FFF2-40B4-BE49-F238E27FC236}">
                <a16:creationId xmlns:a16="http://schemas.microsoft.com/office/drawing/2014/main" id="{A8B539D2-AA61-496F-98E0-E15C7CA73A33}"/>
              </a:ext>
            </a:extLst>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24580" name="Rectangle 5">
            <a:extLst>
              <a:ext uri="{FF2B5EF4-FFF2-40B4-BE49-F238E27FC236}">
                <a16:creationId xmlns:a16="http://schemas.microsoft.com/office/drawing/2014/main" id="{D1612D13-8508-4B28-B302-76860FCA7806}"/>
              </a:ext>
            </a:extLst>
          </p:cNvPr>
          <p:cNvSpPr>
            <a:spLocks noChangeArrowheads="1"/>
          </p:cNvSpPr>
          <p:nvPr/>
        </p:nvSpPr>
        <p:spPr bwMode="auto">
          <a:xfrm>
            <a:off x="457200" y="1600200"/>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Who is the 2019 UN Secretary-General and what country are they from? What is the role of the UN Secretary-General?</a:t>
            </a:r>
          </a:p>
        </p:txBody>
      </p:sp>
      <p:sp>
        <p:nvSpPr>
          <p:cNvPr id="161798" name="Rectangle 6">
            <a:extLst>
              <a:ext uri="{FF2B5EF4-FFF2-40B4-BE49-F238E27FC236}">
                <a16:creationId xmlns:a16="http://schemas.microsoft.com/office/drawing/2014/main" id="{7A041EEE-950F-4547-90B0-64350459C34F}"/>
              </a:ext>
            </a:extLst>
          </p:cNvPr>
          <p:cNvSpPr>
            <a:spLocks noChangeArrowheads="1"/>
          </p:cNvSpPr>
          <p:nvPr/>
        </p:nvSpPr>
        <p:spPr bwMode="auto">
          <a:xfrm>
            <a:off x="457200" y="3406775"/>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Antonio Guterres of Portugal. </a:t>
            </a:r>
          </a:p>
          <a:p>
            <a:pPr eaLnBrk="1" hangingPunct="1">
              <a:buFont typeface="Wingdings" panose="05000000000000000000" pitchFamily="2" charset="2"/>
              <a:buNone/>
            </a:pPr>
            <a:endParaRPr lang="en-US" altLang="en-US" sz="2800">
              <a:latin typeface="Montserrat" panose="02000505000000020004" pitchFamily="2" charset="0"/>
            </a:endParaRPr>
          </a:p>
          <a:p>
            <a:pPr eaLnBrk="1" hangingPunct="1">
              <a:buFont typeface="Wingdings" panose="05000000000000000000" pitchFamily="2" charset="2"/>
              <a:buNone/>
            </a:pPr>
            <a:r>
              <a:rPr lang="en-US" altLang="en-US" sz="2800">
                <a:latin typeface="Montserrat" panose="02000505000000020004" pitchFamily="2" charset="0"/>
              </a:rPr>
              <a:t>The UN Secretary-General serves as the chief administrative officer of the United Nations. </a:t>
            </a:r>
          </a:p>
        </p:txBody>
      </p:sp>
      <p:pic>
        <p:nvPicPr>
          <p:cNvPr id="24582" name="Picture 5">
            <a:extLst>
              <a:ext uri="{FF2B5EF4-FFF2-40B4-BE49-F238E27FC236}">
                <a16:creationId xmlns:a16="http://schemas.microsoft.com/office/drawing/2014/main" id="{30B0A7A5-8673-46FF-8259-B9AC24DD63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0" y="6354763"/>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1798">
                                            <p:txEl>
                                              <p:pRg st="0" end="0"/>
                                            </p:txEl>
                                          </p:spTgt>
                                        </p:tgtEl>
                                        <p:attrNameLst>
                                          <p:attrName>style.visibility</p:attrName>
                                        </p:attrNameLst>
                                      </p:cBhvr>
                                      <p:to>
                                        <p:strVal val="visible"/>
                                      </p:to>
                                    </p:set>
                                    <p:anim calcmode="lin" valueType="num">
                                      <p:cBhvr additive="base">
                                        <p:cTn id="7" dur="500" fill="hold"/>
                                        <p:tgtEl>
                                          <p:spTgt spid="1617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17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1798">
                                            <p:txEl>
                                              <p:pRg st="2" end="2"/>
                                            </p:txEl>
                                          </p:spTgt>
                                        </p:tgtEl>
                                        <p:attrNameLst>
                                          <p:attrName>style.visibility</p:attrName>
                                        </p:attrNameLst>
                                      </p:cBhvr>
                                      <p:to>
                                        <p:strVal val="visible"/>
                                      </p:to>
                                    </p:set>
                                    <p:anim calcmode="lin" valueType="num">
                                      <p:cBhvr additive="base">
                                        <p:cTn id="13" dur="500" fill="hold"/>
                                        <p:tgtEl>
                                          <p:spTgt spid="16179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179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8"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C153934-D69A-4FE6-BF41-3FF9D1786203}"/>
              </a:ext>
            </a:extLst>
          </p:cNvPr>
          <p:cNvSpPr>
            <a:spLocks noGrp="1" noChangeArrowheads="1"/>
          </p:cNvSpPr>
          <p:nvPr>
            <p:ph type="title"/>
          </p:nvPr>
        </p:nvSpPr>
        <p:spPr>
          <a:xfrm>
            <a:off x="304800" y="381000"/>
            <a:ext cx="8229600" cy="1143000"/>
          </a:xfrm>
        </p:spPr>
        <p:txBody>
          <a:bodyPr/>
          <a:lstStyle/>
          <a:p>
            <a:pPr eaLnBrk="1" hangingPunct="1"/>
            <a:r>
              <a:rPr lang="en-US" altLang="en-US">
                <a:solidFill>
                  <a:schemeClr val="tx1"/>
                </a:solidFill>
                <a:effectLst/>
                <a:latin typeface="Sifonn" pitchFamily="50" charset="0"/>
              </a:rPr>
              <a:t>SDGs - $100</a:t>
            </a:r>
          </a:p>
        </p:txBody>
      </p:sp>
      <p:sp>
        <p:nvSpPr>
          <p:cNvPr id="25603" name="AutoShape 4">
            <a:hlinkClick r:id="rId3" action="ppaction://hlinksldjump" highlightClick="1"/>
            <a:extLst>
              <a:ext uri="{FF2B5EF4-FFF2-40B4-BE49-F238E27FC236}">
                <a16:creationId xmlns:a16="http://schemas.microsoft.com/office/drawing/2014/main" id="{4B2C5E2E-727D-4661-937C-C9590AD4C87E}"/>
              </a:ext>
            </a:extLst>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25604" name="Rectangle 5">
            <a:extLst>
              <a:ext uri="{FF2B5EF4-FFF2-40B4-BE49-F238E27FC236}">
                <a16:creationId xmlns:a16="http://schemas.microsoft.com/office/drawing/2014/main" id="{683455E5-3478-437E-86F6-51DB65CD840B}"/>
              </a:ext>
            </a:extLst>
          </p:cNvPr>
          <p:cNvSpPr>
            <a:spLocks noChangeArrowheads="1"/>
          </p:cNvSpPr>
          <p:nvPr/>
        </p:nvSpPr>
        <p:spPr bwMode="auto">
          <a:xfrm>
            <a:off x="457200" y="1600200"/>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What does SDGs stand for? </a:t>
            </a:r>
          </a:p>
        </p:txBody>
      </p:sp>
      <p:sp>
        <p:nvSpPr>
          <p:cNvPr id="162822" name="Rectangle 6">
            <a:extLst>
              <a:ext uri="{FF2B5EF4-FFF2-40B4-BE49-F238E27FC236}">
                <a16:creationId xmlns:a16="http://schemas.microsoft.com/office/drawing/2014/main" id="{8CFAAC18-E184-4AA2-AE52-5CA17E76E68C}"/>
              </a:ext>
            </a:extLst>
          </p:cNvPr>
          <p:cNvSpPr>
            <a:spLocks noChangeArrowheads="1"/>
          </p:cNvSpPr>
          <p:nvPr/>
        </p:nvSpPr>
        <p:spPr bwMode="auto">
          <a:xfrm>
            <a:off x="457200" y="3962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Sustainable Development Goals</a:t>
            </a:r>
          </a:p>
        </p:txBody>
      </p:sp>
      <p:pic>
        <p:nvPicPr>
          <p:cNvPr id="25606" name="Picture 5">
            <a:extLst>
              <a:ext uri="{FF2B5EF4-FFF2-40B4-BE49-F238E27FC236}">
                <a16:creationId xmlns:a16="http://schemas.microsoft.com/office/drawing/2014/main" id="{FC80AFD0-91C9-4D05-8E2A-19603803AE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0" y="6354763"/>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2822">
                                            <p:txEl>
                                              <p:pRg st="0" end="0"/>
                                            </p:txEl>
                                          </p:spTgt>
                                        </p:tgtEl>
                                        <p:attrNameLst>
                                          <p:attrName>style.visibility</p:attrName>
                                        </p:attrNameLst>
                                      </p:cBhvr>
                                      <p:to>
                                        <p:strVal val="visible"/>
                                      </p:to>
                                    </p:set>
                                    <p:anim calcmode="lin" valueType="num">
                                      <p:cBhvr additive="base">
                                        <p:cTn id="7" dur="500" fill="hold"/>
                                        <p:tgtEl>
                                          <p:spTgt spid="1628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28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2"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754859E-3E4A-4D26-8042-033B445FBFF3}"/>
              </a:ext>
            </a:extLst>
          </p:cNvPr>
          <p:cNvSpPr>
            <a:spLocks noGrp="1" noChangeArrowheads="1"/>
          </p:cNvSpPr>
          <p:nvPr>
            <p:ph type="title"/>
          </p:nvPr>
        </p:nvSpPr>
        <p:spPr/>
        <p:txBody>
          <a:bodyPr/>
          <a:lstStyle/>
          <a:p>
            <a:pPr eaLnBrk="1" hangingPunct="1"/>
            <a:r>
              <a:rPr lang="en-US" altLang="en-US">
                <a:solidFill>
                  <a:schemeClr val="tx1"/>
                </a:solidFill>
                <a:effectLst/>
                <a:latin typeface="Sifonn" pitchFamily="50" charset="0"/>
              </a:rPr>
              <a:t>SDGs - $200</a:t>
            </a:r>
          </a:p>
        </p:txBody>
      </p:sp>
      <p:sp>
        <p:nvSpPr>
          <p:cNvPr id="26627" name="AutoShape 4">
            <a:hlinkClick r:id="rId3" action="ppaction://hlinksldjump" highlightClick="1"/>
            <a:extLst>
              <a:ext uri="{FF2B5EF4-FFF2-40B4-BE49-F238E27FC236}">
                <a16:creationId xmlns:a16="http://schemas.microsoft.com/office/drawing/2014/main" id="{B5C3BD82-F7D3-42E7-9226-FDABE003271F}"/>
              </a:ext>
            </a:extLst>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26628" name="Rectangle 5">
            <a:extLst>
              <a:ext uri="{FF2B5EF4-FFF2-40B4-BE49-F238E27FC236}">
                <a16:creationId xmlns:a16="http://schemas.microsoft.com/office/drawing/2014/main" id="{F4DCAD3B-F22F-4A7E-893B-A27FF661CC90}"/>
              </a:ext>
            </a:extLst>
          </p:cNvPr>
          <p:cNvSpPr>
            <a:spLocks noChangeArrowheads="1"/>
          </p:cNvSpPr>
          <p:nvPr/>
        </p:nvSpPr>
        <p:spPr bwMode="auto">
          <a:xfrm>
            <a:off x="457200" y="1600200"/>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In what year were the SDGs set and when is the agenda set to? </a:t>
            </a:r>
          </a:p>
        </p:txBody>
      </p:sp>
      <p:sp>
        <p:nvSpPr>
          <p:cNvPr id="163846" name="Rectangle 6">
            <a:extLst>
              <a:ext uri="{FF2B5EF4-FFF2-40B4-BE49-F238E27FC236}">
                <a16:creationId xmlns:a16="http://schemas.microsoft.com/office/drawing/2014/main" id="{FE9DE85A-28B2-4337-B51C-712A2296A9C6}"/>
              </a:ext>
            </a:extLst>
          </p:cNvPr>
          <p:cNvSpPr>
            <a:spLocks noChangeArrowheads="1"/>
          </p:cNvSpPr>
          <p:nvPr/>
        </p:nvSpPr>
        <p:spPr bwMode="auto">
          <a:xfrm>
            <a:off x="457200" y="3962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The SDGs were set in 2015 for the year 2030.</a:t>
            </a:r>
          </a:p>
        </p:txBody>
      </p:sp>
      <p:pic>
        <p:nvPicPr>
          <p:cNvPr id="26630" name="Picture 5">
            <a:extLst>
              <a:ext uri="{FF2B5EF4-FFF2-40B4-BE49-F238E27FC236}">
                <a16:creationId xmlns:a16="http://schemas.microsoft.com/office/drawing/2014/main" id="{22434DEC-6EB3-486C-AD66-268E73C412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0" y="6354763"/>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46">
                                            <p:txEl>
                                              <p:pRg st="0" end="0"/>
                                            </p:txEl>
                                          </p:spTgt>
                                        </p:tgtEl>
                                        <p:attrNameLst>
                                          <p:attrName>style.visibility</p:attrName>
                                        </p:attrNameLst>
                                      </p:cBhvr>
                                      <p:to>
                                        <p:strVal val="visible"/>
                                      </p:to>
                                    </p:set>
                                    <p:anim calcmode="lin" valueType="num">
                                      <p:cBhvr additive="base">
                                        <p:cTn id="7" dur="500" fill="hold"/>
                                        <p:tgtEl>
                                          <p:spTgt spid="1638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4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6"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6EECBEA-BABB-47C5-8506-8B18CD8199CD}"/>
              </a:ext>
            </a:extLst>
          </p:cNvPr>
          <p:cNvSpPr>
            <a:spLocks noGrp="1" noChangeArrowheads="1"/>
          </p:cNvSpPr>
          <p:nvPr>
            <p:ph type="title"/>
          </p:nvPr>
        </p:nvSpPr>
        <p:spPr/>
        <p:txBody>
          <a:bodyPr/>
          <a:lstStyle/>
          <a:p>
            <a:pPr eaLnBrk="1" hangingPunct="1"/>
            <a:r>
              <a:rPr lang="en-US" altLang="en-US">
                <a:solidFill>
                  <a:schemeClr val="tx1"/>
                </a:solidFill>
                <a:effectLst/>
                <a:latin typeface="Sifonn" pitchFamily="50" charset="0"/>
              </a:rPr>
              <a:t>SDGs - $300</a:t>
            </a:r>
          </a:p>
        </p:txBody>
      </p:sp>
      <p:sp>
        <p:nvSpPr>
          <p:cNvPr id="27651" name="AutoShape 4">
            <a:hlinkClick r:id="rId3" action="ppaction://hlinksldjump" highlightClick="1"/>
            <a:extLst>
              <a:ext uri="{FF2B5EF4-FFF2-40B4-BE49-F238E27FC236}">
                <a16:creationId xmlns:a16="http://schemas.microsoft.com/office/drawing/2014/main" id="{6E02C3FF-84B2-41F9-B1B2-D011915A2B18}"/>
              </a:ext>
            </a:extLst>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27652" name="Rectangle 5">
            <a:extLst>
              <a:ext uri="{FF2B5EF4-FFF2-40B4-BE49-F238E27FC236}">
                <a16:creationId xmlns:a16="http://schemas.microsoft.com/office/drawing/2014/main" id="{0A7FE7E7-2755-41C2-9661-56DE05BD5358}"/>
              </a:ext>
            </a:extLst>
          </p:cNvPr>
          <p:cNvSpPr>
            <a:spLocks noChangeArrowheads="1"/>
          </p:cNvSpPr>
          <p:nvPr/>
        </p:nvSpPr>
        <p:spPr bwMode="auto">
          <a:xfrm>
            <a:off x="457200" y="1600200"/>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How many member states adopted the UN SDGs?</a:t>
            </a:r>
          </a:p>
        </p:txBody>
      </p:sp>
      <p:sp>
        <p:nvSpPr>
          <p:cNvPr id="164870" name="Rectangle 6">
            <a:extLst>
              <a:ext uri="{FF2B5EF4-FFF2-40B4-BE49-F238E27FC236}">
                <a16:creationId xmlns:a16="http://schemas.microsoft.com/office/drawing/2014/main" id="{4F321817-ED47-4E19-8770-27F6A980FF85}"/>
              </a:ext>
            </a:extLst>
          </p:cNvPr>
          <p:cNvSpPr>
            <a:spLocks noChangeArrowheads="1"/>
          </p:cNvSpPr>
          <p:nvPr/>
        </p:nvSpPr>
        <p:spPr bwMode="auto">
          <a:xfrm>
            <a:off x="457200" y="3962400"/>
            <a:ext cx="8229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All 193 member states</a:t>
            </a:r>
          </a:p>
        </p:txBody>
      </p:sp>
      <p:pic>
        <p:nvPicPr>
          <p:cNvPr id="27654" name="Picture 5">
            <a:extLst>
              <a:ext uri="{FF2B5EF4-FFF2-40B4-BE49-F238E27FC236}">
                <a16:creationId xmlns:a16="http://schemas.microsoft.com/office/drawing/2014/main" id="{1776DB8A-6BDF-40E0-AD49-DEB56682AD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0" y="6354763"/>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4870">
                                            <p:txEl>
                                              <p:pRg st="0" end="0"/>
                                            </p:txEl>
                                          </p:spTgt>
                                        </p:tgtEl>
                                        <p:attrNameLst>
                                          <p:attrName>style.visibility</p:attrName>
                                        </p:attrNameLst>
                                      </p:cBhvr>
                                      <p:to>
                                        <p:strVal val="visible"/>
                                      </p:to>
                                    </p:set>
                                    <p:anim calcmode="lin" valueType="num">
                                      <p:cBhvr additive="base">
                                        <p:cTn id="7" dur="500" fill="hold"/>
                                        <p:tgtEl>
                                          <p:spTgt spid="1648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87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0"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64414E1-EA4C-4E23-9FD7-60A9E45F3FBB}"/>
              </a:ext>
            </a:extLst>
          </p:cNvPr>
          <p:cNvSpPr>
            <a:spLocks noGrp="1" noChangeArrowheads="1"/>
          </p:cNvSpPr>
          <p:nvPr>
            <p:ph type="title"/>
          </p:nvPr>
        </p:nvSpPr>
        <p:spPr/>
        <p:txBody>
          <a:bodyPr/>
          <a:lstStyle/>
          <a:p>
            <a:pPr eaLnBrk="1" hangingPunct="1"/>
            <a:r>
              <a:rPr lang="en-US" altLang="en-US">
                <a:solidFill>
                  <a:schemeClr val="tx1"/>
                </a:solidFill>
                <a:effectLst/>
                <a:latin typeface="Sifonn" pitchFamily="50" charset="0"/>
              </a:rPr>
              <a:t>SDGs - $400</a:t>
            </a:r>
          </a:p>
        </p:txBody>
      </p:sp>
      <p:sp>
        <p:nvSpPr>
          <p:cNvPr id="28675" name="AutoShape 4">
            <a:hlinkClick r:id="rId3" action="ppaction://hlinksldjump" highlightClick="1"/>
            <a:extLst>
              <a:ext uri="{FF2B5EF4-FFF2-40B4-BE49-F238E27FC236}">
                <a16:creationId xmlns:a16="http://schemas.microsoft.com/office/drawing/2014/main" id="{941EE1E4-8837-4DA8-A9C0-79C71A86CB65}"/>
              </a:ext>
            </a:extLst>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28676" name="Rectangle 5">
            <a:extLst>
              <a:ext uri="{FF2B5EF4-FFF2-40B4-BE49-F238E27FC236}">
                <a16:creationId xmlns:a16="http://schemas.microsoft.com/office/drawing/2014/main" id="{6EFE9725-AC31-4A53-A1AB-C320D6AADD51}"/>
              </a:ext>
            </a:extLst>
          </p:cNvPr>
          <p:cNvSpPr>
            <a:spLocks noChangeArrowheads="1"/>
          </p:cNvSpPr>
          <p:nvPr/>
        </p:nvSpPr>
        <p:spPr bwMode="auto">
          <a:xfrm>
            <a:off x="457200" y="1600200"/>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When was the Paris Agreement on Climate Change adopted? (Month &amp; Year: +/- 2 months)</a:t>
            </a:r>
          </a:p>
        </p:txBody>
      </p:sp>
      <p:sp>
        <p:nvSpPr>
          <p:cNvPr id="165894" name="Rectangle 6">
            <a:extLst>
              <a:ext uri="{FF2B5EF4-FFF2-40B4-BE49-F238E27FC236}">
                <a16:creationId xmlns:a16="http://schemas.microsoft.com/office/drawing/2014/main" id="{E5E707F1-E6EC-42C4-A376-950B122387F8}"/>
              </a:ext>
            </a:extLst>
          </p:cNvPr>
          <p:cNvSpPr>
            <a:spLocks noChangeArrowheads="1"/>
          </p:cNvSpPr>
          <p:nvPr/>
        </p:nvSpPr>
        <p:spPr bwMode="auto">
          <a:xfrm>
            <a:off x="457200" y="3962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December 2015</a:t>
            </a:r>
          </a:p>
        </p:txBody>
      </p:sp>
      <p:pic>
        <p:nvPicPr>
          <p:cNvPr id="28678" name="Picture 5">
            <a:extLst>
              <a:ext uri="{FF2B5EF4-FFF2-40B4-BE49-F238E27FC236}">
                <a16:creationId xmlns:a16="http://schemas.microsoft.com/office/drawing/2014/main" id="{F4D60AA2-E1AA-4B5D-9C89-2B51611AF2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0" y="6354763"/>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5894">
                                            <p:txEl>
                                              <p:pRg st="0" end="0"/>
                                            </p:txEl>
                                          </p:spTgt>
                                        </p:tgtEl>
                                        <p:attrNameLst>
                                          <p:attrName>style.visibility</p:attrName>
                                        </p:attrNameLst>
                                      </p:cBhvr>
                                      <p:to>
                                        <p:strVal val="visible"/>
                                      </p:to>
                                    </p:set>
                                    <p:anim calcmode="lin" valueType="num">
                                      <p:cBhvr additive="base">
                                        <p:cTn id="7" dur="500" fill="hold"/>
                                        <p:tgtEl>
                                          <p:spTgt spid="1658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589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4"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3B71AE5D-23D6-44C1-9DD5-56E784EE1D48}"/>
              </a:ext>
            </a:extLst>
          </p:cNvPr>
          <p:cNvSpPr>
            <a:spLocks noGrp="1" noChangeArrowheads="1"/>
          </p:cNvSpPr>
          <p:nvPr>
            <p:ph type="title"/>
          </p:nvPr>
        </p:nvSpPr>
        <p:spPr/>
        <p:txBody>
          <a:bodyPr/>
          <a:lstStyle/>
          <a:p>
            <a:pPr eaLnBrk="1" hangingPunct="1"/>
            <a:r>
              <a:rPr lang="en-US" altLang="en-US">
                <a:solidFill>
                  <a:schemeClr val="tx1"/>
                </a:solidFill>
                <a:effectLst/>
                <a:latin typeface="Sifonn" pitchFamily="50" charset="0"/>
              </a:rPr>
              <a:t>SDGs - $500</a:t>
            </a:r>
          </a:p>
        </p:txBody>
      </p:sp>
      <p:sp>
        <p:nvSpPr>
          <p:cNvPr id="29699" name="AutoShape 4">
            <a:hlinkClick r:id="rId3" action="ppaction://hlinksldjump" highlightClick="1"/>
            <a:extLst>
              <a:ext uri="{FF2B5EF4-FFF2-40B4-BE49-F238E27FC236}">
                <a16:creationId xmlns:a16="http://schemas.microsoft.com/office/drawing/2014/main" id="{E5F9BFE5-8F19-49AC-8BA0-F6E3A69700E2}"/>
              </a:ext>
            </a:extLst>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29700" name="Rectangle 5">
            <a:extLst>
              <a:ext uri="{FF2B5EF4-FFF2-40B4-BE49-F238E27FC236}">
                <a16:creationId xmlns:a16="http://schemas.microsoft.com/office/drawing/2014/main" id="{65C9AB32-11D8-4F63-ABD1-EA13C9A8684C}"/>
              </a:ext>
            </a:extLst>
          </p:cNvPr>
          <p:cNvSpPr>
            <a:spLocks noChangeArrowheads="1"/>
          </p:cNvSpPr>
          <p:nvPr/>
        </p:nvSpPr>
        <p:spPr bwMode="auto">
          <a:xfrm>
            <a:off x="457200" y="1389063"/>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t>Name 5 of the 17 SDGs.</a:t>
            </a:r>
          </a:p>
        </p:txBody>
      </p:sp>
      <p:sp>
        <p:nvSpPr>
          <p:cNvPr id="166918" name="Rectangle 6">
            <a:extLst>
              <a:ext uri="{FF2B5EF4-FFF2-40B4-BE49-F238E27FC236}">
                <a16:creationId xmlns:a16="http://schemas.microsoft.com/office/drawing/2014/main" id="{C7DAA04C-B44A-4B50-A3FD-0D466D2A8739}"/>
              </a:ext>
            </a:extLst>
          </p:cNvPr>
          <p:cNvSpPr>
            <a:spLocks noChangeArrowheads="1"/>
          </p:cNvSpPr>
          <p:nvPr/>
        </p:nvSpPr>
        <p:spPr bwMode="auto">
          <a:xfrm>
            <a:off x="457200" y="1982210"/>
            <a:ext cx="7239000" cy="4648200"/>
          </a:xfrm>
          <a:prstGeom prst="rect">
            <a:avLst/>
          </a:prstGeom>
          <a:noFill/>
          <a:ln>
            <a:noFill/>
          </a:ln>
          <a:effectLst/>
        </p:spPr>
        <p:txBody>
          <a:bodyPr numCol="2"/>
          <a:lstStyle>
            <a:lvl1pPr marL="342900" indent="-342900">
              <a:spcBef>
                <a:spcPct val="20000"/>
              </a:spcBef>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pPr eaLnBrk="1" hangingPunct="1">
              <a:buClr>
                <a:schemeClr val="tx1"/>
              </a:buClr>
              <a:buFont typeface="Wingdings" panose="05000000000000000000" pitchFamily="2" charset="2"/>
              <a:buAutoNum type="arabicPeriod"/>
              <a:defRPr/>
            </a:pPr>
            <a:r>
              <a:rPr lang="en-US" altLang="en-US" sz="1800" dirty="0">
                <a:effectLst/>
                <a:latin typeface="Montserrat" panose="00000500000000000000" pitchFamily="50" charset="0"/>
              </a:rPr>
              <a:t>No Poverty </a:t>
            </a:r>
          </a:p>
          <a:p>
            <a:pPr eaLnBrk="1" hangingPunct="1">
              <a:buClr>
                <a:schemeClr val="tx1"/>
              </a:buClr>
              <a:buFont typeface="Wingdings" panose="05000000000000000000" pitchFamily="2" charset="2"/>
              <a:buAutoNum type="arabicPeriod"/>
              <a:defRPr/>
            </a:pPr>
            <a:r>
              <a:rPr lang="en-US" altLang="en-US" sz="1800" dirty="0">
                <a:effectLst/>
                <a:latin typeface="Montserrat" panose="00000500000000000000" pitchFamily="50" charset="0"/>
              </a:rPr>
              <a:t>Zero Hunger</a:t>
            </a:r>
          </a:p>
          <a:p>
            <a:pPr eaLnBrk="1" hangingPunct="1">
              <a:buClr>
                <a:schemeClr val="tx1"/>
              </a:buClr>
              <a:buFont typeface="Wingdings" panose="05000000000000000000" pitchFamily="2" charset="2"/>
              <a:buAutoNum type="arabicPeriod"/>
              <a:defRPr/>
            </a:pPr>
            <a:r>
              <a:rPr lang="en-US" altLang="en-US" sz="1800" dirty="0">
                <a:effectLst/>
                <a:latin typeface="Montserrat" panose="00000500000000000000" pitchFamily="50" charset="0"/>
              </a:rPr>
              <a:t>Good Health and Well-Being</a:t>
            </a:r>
          </a:p>
          <a:p>
            <a:pPr eaLnBrk="1" hangingPunct="1">
              <a:buClr>
                <a:schemeClr val="tx1"/>
              </a:buClr>
              <a:buFont typeface="Wingdings" panose="05000000000000000000" pitchFamily="2" charset="2"/>
              <a:buAutoNum type="arabicPeriod"/>
              <a:defRPr/>
            </a:pPr>
            <a:r>
              <a:rPr lang="en-US" altLang="en-US" sz="1800" dirty="0">
                <a:effectLst/>
                <a:latin typeface="Montserrat" panose="00000500000000000000" pitchFamily="50" charset="0"/>
              </a:rPr>
              <a:t>Quality Education</a:t>
            </a:r>
          </a:p>
          <a:p>
            <a:pPr eaLnBrk="1" hangingPunct="1">
              <a:buClr>
                <a:schemeClr val="tx1"/>
              </a:buClr>
              <a:buFont typeface="Wingdings" panose="05000000000000000000" pitchFamily="2" charset="2"/>
              <a:buAutoNum type="arabicPeriod"/>
              <a:defRPr/>
            </a:pPr>
            <a:r>
              <a:rPr lang="en-US" altLang="en-US" sz="1800" dirty="0">
                <a:effectLst/>
                <a:latin typeface="Montserrat" panose="00000500000000000000" pitchFamily="50" charset="0"/>
              </a:rPr>
              <a:t>Gender Equality</a:t>
            </a:r>
          </a:p>
          <a:p>
            <a:pPr eaLnBrk="1" hangingPunct="1">
              <a:buClr>
                <a:schemeClr val="tx1"/>
              </a:buClr>
              <a:buFont typeface="Wingdings" panose="05000000000000000000" pitchFamily="2" charset="2"/>
              <a:buAutoNum type="arabicPeriod"/>
              <a:defRPr/>
            </a:pPr>
            <a:r>
              <a:rPr lang="en-US" altLang="en-US" sz="1800" dirty="0">
                <a:effectLst/>
                <a:latin typeface="Montserrat" panose="00000500000000000000" pitchFamily="50" charset="0"/>
              </a:rPr>
              <a:t>Clean Water and Sanitation</a:t>
            </a:r>
          </a:p>
          <a:p>
            <a:pPr eaLnBrk="1" hangingPunct="1">
              <a:buClr>
                <a:schemeClr val="tx1"/>
              </a:buClr>
              <a:buFont typeface="Wingdings" panose="05000000000000000000" pitchFamily="2" charset="2"/>
              <a:buAutoNum type="arabicPeriod"/>
              <a:defRPr/>
            </a:pPr>
            <a:r>
              <a:rPr lang="en-US" altLang="en-US" sz="1800" dirty="0">
                <a:effectLst/>
                <a:latin typeface="Montserrat" panose="00000500000000000000" pitchFamily="50" charset="0"/>
              </a:rPr>
              <a:t>Affordable and Clean Energy </a:t>
            </a:r>
          </a:p>
          <a:p>
            <a:pPr eaLnBrk="1" hangingPunct="1">
              <a:buClr>
                <a:schemeClr val="tx1"/>
              </a:buClr>
              <a:buFont typeface="Wingdings" panose="05000000000000000000" pitchFamily="2" charset="2"/>
              <a:buAutoNum type="arabicPeriod"/>
              <a:defRPr/>
            </a:pPr>
            <a:r>
              <a:rPr lang="en-US" altLang="en-US" sz="1800" dirty="0">
                <a:effectLst/>
                <a:latin typeface="Montserrat" panose="00000500000000000000" pitchFamily="50" charset="0"/>
              </a:rPr>
              <a:t>Decent Work and Economic Growth</a:t>
            </a:r>
          </a:p>
          <a:p>
            <a:pPr eaLnBrk="1" hangingPunct="1">
              <a:buClr>
                <a:schemeClr val="tx1"/>
              </a:buClr>
              <a:buFont typeface="Wingdings" panose="05000000000000000000" pitchFamily="2" charset="2"/>
              <a:buAutoNum type="arabicPeriod"/>
              <a:defRPr/>
            </a:pPr>
            <a:r>
              <a:rPr lang="en-US" altLang="en-US" sz="1800" dirty="0">
                <a:effectLst/>
                <a:latin typeface="Montserrat" panose="00000500000000000000" pitchFamily="50" charset="0"/>
              </a:rPr>
              <a:t>Industry, Innovation, and Infrastructure</a:t>
            </a:r>
          </a:p>
          <a:p>
            <a:pPr eaLnBrk="1" hangingPunct="1">
              <a:buClr>
                <a:schemeClr val="tx1"/>
              </a:buClr>
              <a:buFont typeface="Wingdings" panose="05000000000000000000" pitchFamily="2" charset="2"/>
              <a:buAutoNum type="arabicPeriod"/>
              <a:defRPr/>
            </a:pPr>
            <a:r>
              <a:rPr lang="en-US" altLang="en-US" sz="1800" dirty="0">
                <a:effectLst/>
                <a:latin typeface="Montserrat" panose="00000500000000000000" pitchFamily="50" charset="0"/>
              </a:rPr>
              <a:t>Reduced Inequalities</a:t>
            </a:r>
          </a:p>
          <a:p>
            <a:pPr eaLnBrk="1" hangingPunct="1">
              <a:buClr>
                <a:schemeClr val="tx1"/>
              </a:buClr>
              <a:buFont typeface="Wingdings" panose="05000000000000000000" pitchFamily="2" charset="2"/>
              <a:buAutoNum type="arabicPeriod"/>
              <a:defRPr/>
            </a:pPr>
            <a:r>
              <a:rPr lang="en-US" altLang="en-US" sz="1800" dirty="0">
                <a:effectLst/>
                <a:latin typeface="Montserrat" panose="00000500000000000000" pitchFamily="50" charset="0"/>
              </a:rPr>
              <a:t>Sustainable Cities and Communities </a:t>
            </a:r>
          </a:p>
          <a:p>
            <a:pPr eaLnBrk="1" hangingPunct="1">
              <a:buClr>
                <a:schemeClr val="tx1"/>
              </a:buClr>
              <a:buFont typeface="Wingdings" panose="05000000000000000000" pitchFamily="2" charset="2"/>
              <a:buAutoNum type="arabicPeriod"/>
              <a:defRPr/>
            </a:pPr>
            <a:r>
              <a:rPr lang="en-US" altLang="en-US" sz="1800" dirty="0">
                <a:effectLst/>
                <a:latin typeface="Montserrat" panose="00000500000000000000" pitchFamily="50" charset="0"/>
              </a:rPr>
              <a:t>Responsible Consumption and Production</a:t>
            </a:r>
          </a:p>
          <a:p>
            <a:pPr eaLnBrk="1" hangingPunct="1">
              <a:buClr>
                <a:schemeClr val="tx1"/>
              </a:buClr>
              <a:buFont typeface="Wingdings" panose="05000000000000000000" pitchFamily="2" charset="2"/>
              <a:buAutoNum type="arabicPeriod"/>
              <a:defRPr/>
            </a:pPr>
            <a:r>
              <a:rPr lang="en-US" altLang="en-US" sz="1800" dirty="0">
                <a:effectLst/>
                <a:latin typeface="Montserrat" panose="00000500000000000000" pitchFamily="50" charset="0"/>
              </a:rPr>
              <a:t>Climate Action</a:t>
            </a:r>
          </a:p>
          <a:p>
            <a:pPr eaLnBrk="1" hangingPunct="1">
              <a:buClr>
                <a:schemeClr val="tx1"/>
              </a:buClr>
              <a:buFont typeface="Wingdings" panose="05000000000000000000" pitchFamily="2" charset="2"/>
              <a:buAutoNum type="arabicPeriod"/>
              <a:defRPr/>
            </a:pPr>
            <a:r>
              <a:rPr lang="en-US" altLang="en-US" sz="1800" dirty="0">
                <a:effectLst/>
                <a:latin typeface="Montserrat" panose="00000500000000000000" pitchFamily="50" charset="0"/>
              </a:rPr>
              <a:t>Life Below Water</a:t>
            </a:r>
          </a:p>
          <a:p>
            <a:pPr eaLnBrk="1" hangingPunct="1">
              <a:buClr>
                <a:schemeClr val="tx1"/>
              </a:buClr>
              <a:buFont typeface="Wingdings" panose="05000000000000000000" pitchFamily="2" charset="2"/>
              <a:buAutoNum type="arabicPeriod"/>
              <a:defRPr/>
            </a:pPr>
            <a:r>
              <a:rPr lang="en-US" altLang="en-US" sz="1800" dirty="0">
                <a:effectLst/>
                <a:latin typeface="Montserrat" panose="00000500000000000000" pitchFamily="50" charset="0"/>
              </a:rPr>
              <a:t>Life On Land</a:t>
            </a:r>
          </a:p>
          <a:p>
            <a:pPr eaLnBrk="1" hangingPunct="1">
              <a:buClr>
                <a:schemeClr val="tx1"/>
              </a:buClr>
              <a:buFont typeface="Wingdings" panose="05000000000000000000" pitchFamily="2" charset="2"/>
              <a:buAutoNum type="arabicPeriod"/>
              <a:defRPr/>
            </a:pPr>
            <a:r>
              <a:rPr lang="en-US" altLang="en-US" sz="1800" dirty="0">
                <a:effectLst/>
                <a:latin typeface="Montserrat" panose="00000500000000000000" pitchFamily="50" charset="0"/>
              </a:rPr>
              <a:t>Peace, Justice, and Strong Institutions</a:t>
            </a:r>
          </a:p>
          <a:p>
            <a:pPr eaLnBrk="1" hangingPunct="1">
              <a:buClr>
                <a:schemeClr val="tx1"/>
              </a:buClr>
              <a:buFont typeface="Wingdings" panose="05000000000000000000" pitchFamily="2" charset="2"/>
              <a:buAutoNum type="arabicPeriod"/>
              <a:defRPr/>
            </a:pPr>
            <a:r>
              <a:rPr lang="en-US" altLang="en-US" sz="1800" dirty="0">
                <a:effectLst/>
                <a:latin typeface="Montserrat" panose="00000500000000000000" pitchFamily="50" charset="0"/>
              </a:rPr>
              <a:t>Partnerships for the Goals</a:t>
            </a:r>
          </a:p>
          <a:p>
            <a:pPr eaLnBrk="1" hangingPunct="1">
              <a:buClr>
                <a:schemeClr val="tx1"/>
              </a:buClr>
              <a:buFont typeface="Wingdings" panose="05000000000000000000" pitchFamily="2" charset="2"/>
              <a:buAutoNum type="arabicPeriod"/>
              <a:defRPr/>
            </a:pPr>
            <a:endParaRPr lang="en-US" altLang="en-US" sz="1800" dirty="0">
              <a:effectLst/>
              <a:latin typeface="Montserrat" panose="00000500000000000000" pitchFamily="50" charset="0"/>
            </a:endParaRPr>
          </a:p>
        </p:txBody>
      </p:sp>
      <p:pic>
        <p:nvPicPr>
          <p:cNvPr id="29702" name="Picture 5">
            <a:extLst>
              <a:ext uri="{FF2B5EF4-FFF2-40B4-BE49-F238E27FC236}">
                <a16:creationId xmlns:a16="http://schemas.microsoft.com/office/drawing/2014/main" id="{E575D5F8-5FA8-496F-B1A4-4F5D562CA8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0" y="6354763"/>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6918">
                                            <p:txEl>
                                              <p:pRg st="0" end="0"/>
                                            </p:txEl>
                                          </p:spTgt>
                                        </p:tgtEl>
                                        <p:attrNameLst>
                                          <p:attrName>style.visibility</p:attrName>
                                        </p:attrNameLst>
                                      </p:cBhvr>
                                      <p:to>
                                        <p:strVal val="visible"/>
                                      </p:to>
                                    </p:set>
                                    <p:anim calcmode="lin" valueType="num">
                                      <p:cBhvr additive="base">
                                        <p:cTn id="7" dur="500" fill="hold"/>
                                        <p:tgtEl>
                                          <p:spTgt spid="1669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69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6918">
                                            <p:txEl>
                                              <p:pRg st="1" end="1"/>
                                            </p:txEl>
                                          </p:spTgt>
                                        </p:tgtEl>
                                        <p:attrNameLst>
                                          <p:attrName>style.visibility</p:attrName>
                                        </p:attrNameLst>
                                      </p:cBhvr>
                                      <p:to>
                                        <p:strVal val="visible"/>
                                      </p:to>
                                    </p:set>
                                    <p:anim calcmode="lin" valueType="num">
                                      <p:cBhvr additive="base">
                                        <p:cTn id="13" dur="500" fill="hold"/>
                                        <p:tgtEl>
                                          <p:spTgt spid="1669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69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6918">
                                            <p:txEl>
                                              <p:pRg st="2" end="2"/>
                                            </p:txEl>
                                          </p:spTgt>
                                        </p:tgtEl>
                                        <p:attrNameLst>
                                          <p:attrName>style.visibility</p:attrName>
                                        </p:attrNameLst>
                                      </p:cBhvr>
                                      <p:to>
                                        <p:strVal val="visible"/>
                                      </p:to>
                                    </p:set>
                                    <p:anim calcmode="lin" valueType="num">
                                      <p:cBhvr additive="base">
                                        <p:cTn id="19" dur="500" fill="hold"/>
                                        <p:tgtEl>
                                          <p:spTgt spid="16691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69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6918">
                                            <p:txEl>
                                              <p:pRg st="3" end="3"/>
                                            </p:txEl>
                                          </p:spTgt>
                                        </p:tgtEl>
                                        <p:attrNameLst>
                                          <p:attrName>style.visibility</p:attrName>
                                        </p:attrNameLst>
                                      </p:cBhvr>
                                      <p:to>
                                        <p:strVal val="visible"/>
                                      </p:to>
                                    </p:set>
                                    <p:anim calcmode="lin" valueType="num">
                                      <p:cBhvr additive="base">
                                        <p:cTn id="25" dur="500" fill="hold"/>
                                        <p:tgtEl>
                                          <p:spTgt spid="16691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69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6918">
                                            <p:txEl>
                                              <p:pRg st="4" end="4"/>
                                            </p:txEl>
                                          </p:spTgt>
                                        </p:tgtEl>
                                        <p:attrNameLst>
                                          <p:attrName>style.visibility</p:attrName>
                                        </p:attrNameLst>
                                      </p:cBhvr>
                                      <p:to>
                                        <p:strVal val="visible"/>
                                      </p:to>
                                    </p:set>
                                    <p:anim calcmode="lin" valueType="num">
                                      <p:cBhvr additive="base">
                                        <p:cTn id="31" dur="500" fill="hold"/>
                                        <p:tgtEl>
                                          <p:spTgt spid="16691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691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6918">
                                            <p:txEl>
                                              <p:pRg st="5" end="5"/>
                                            </p:txEl>
                                          </p:spTgt>
                                        </p:tgtEl>
                                        <p:attrNameLst>
                                          <p:attrName>style.visibility</p:attrName>
                                        </p:attrNameLst>
                                      </p:cBhvr>
                                      <p:to>
                                        <p:strVal val="visible"/>
                                      </p:to>
                                    </p:set>
                                    <p:anim calcmode="lin" valueType="num">
                                      <p:cBhvr additive="base">
                                        <p:cTn id="37" dur="500" fill="hold"/>
                                        <p:tgtEl>
                                          <p:spTgt spid="16691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691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6918">
                                            <p:txEl>
                                              <p:pRg st="6" end="6"/>
                                            </p:txEl>
                                          </p:spTgt>
                                        </p:tgtEl>
                                        <p:attrNameLst>
                                          <p:attrName>style.visibility</p:attrName>
                                        </p:attrNameLst>
                                      </p:cBhvr>
                                      <p:to>
                                        <p:strVal val="visible"/>
                                      </p:to>
                                    </p:set>
                                    <p:anim calcmode="lin" valueType="num">
                                      <p:cBhvr additive="base">
                                        <p:cTn id="43" dur="500" fill="hold"/>
                                        <p:tgtEl>
                                          <p:spTgt spid="16691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691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6918">
                                            <p:txEl>
                                              <p:pRg st="7" end="7"/>
                                            </p:txEl>
                                          </p:spTgt>
                                        </p:tgtEl>
                                        <p:attrNameLst>
                                          <p:attrName>style.visibility</p:attrName>
                                        </p:attrNameLst>
                                      </p:cBhvr>
                                      <p:to>
                                        <p:strVal val="visible"/>
                                      </p:to>
                                    </p:set>
                                    <p:anim calcmode="lin" valueType="num">
                                      <p:cBhvr additive="base">
                                        <p:cTn id="49" dur="500" fill="hold"/>
                                        <p:tgtEl>
                                          <p:spTgt spid="16691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6691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6918">
                                            <p:txEl>
                                              <p:pRg st="8" end="8"/>
                                            </p:txEl>
                                          </p:spTgt>
                                        </p:tgtEl>
                                        <p:attrNameLst>
                                          <p:attrName>style.visibility</p:attrName>
                                        </p:attrNameLst>
                                      </p:cBhvr>
                                      <p:to>
                                        <p:strVal val="visible"/>
                                      </p:to>
                                    </p:set>
                                    <p:anim calcmode="lin" valueType="num">
                                      <p:cBhvr additive="base">
                                        <p:cTn id="55" dur="500" fill="hold"/>
                                        <p:tgtEl>
                                          <p:spTgt spid="166918">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6691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66918">
                                            <p:txEl>
                                              <p:pRg st="9" end="9"/>
                                            </p:txEl>
                                          </p:spTgt>
                                        </p:tgtEl>
                                        <p:attrNameLst>
                                          <p:attrName>style.visibility</p:attrName>
                                        </p:attrNameLst>
                                      </p:cBhvr>
                                      <p:to>
                                        <p:strVal val="visible"/>
                                      </p:to>
                                    </p:set>
                                    <p:anim calcmode="lin" valueType="num">
                                      <p:cBhvr additive="base">
                                        <p:cTn id="61" dur="500" fill="hold"/>
                                        <p:tgtEl>
                                          <p:spTgt spid="166918">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6691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66918">
                                            <p:txEl>
                                              <p:pRg st="10" end="10"/>
                                            </p:txEl>
                                          </p:spTgt>
                                        </p:tgtEl>
                                        <p:attrNameLst>
                                          <p:attrName>style.visibility</p:attrName>
                                        </p:attrNameLst>
                                      </p:cBhvr>
                                      <p:to>
                                        <p:strVal val="visible"/>
                                      </p:to>
                                    </p:set>
                                    <p:anim calcmode="lin" valueType="num">
                                      <p:cBhvr additive="base">
                                        <p:cTn id="67" dur="500" fill="hold"/>
                                        <p:tgtEl>
                                          <p:spTgt spid="166918">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6691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6918">
                                            <p:txEl>
                                              <p:pRg st="11" end="11"/>
                                            </p:txEl>
                                          </p:spTgt>
                                        </p:tgtEl>
                                        <p:attrNameLst>
                                          <p:attrName>style.visibility</p:attrName>
                                        </p:attrNameLst>
                                      </p:cBhvr>
                                      <p:to>
                                        <p:strVal val="visible"/>
                                      </p:to>
                                    </p:set>
                                    <p:anim calcmode="lin" valueType="num">
                                      <p:cBhvr additive="base">
                                        <p:cTn id="73" dur="500" fill="hold"/>
                                        <p:tgtEl>
                                          <p:spTgt spid="166918">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6691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66918">
                                            <p:txEl>
                                              <p:pRg st="12" end="12"/>
                                            </p:txEl>
                                          </p:spTgt>
                                        </p:tgtEl>
                                        <p:attrNameLst>
                                          <p:attrName>style.visibility</p:attrName>
                                        </p:attrNameLst>
                                      </p:cBhvr>
                                      <p:to>
                                        <p:strVal val="visible"/>
                                      </p:to>
                                    </p:set>
                                    <p:anim calcmode="lin" valueType="num">
                                      <p:cBhvr additive="base">
                                        <p:cTn id="79" dur="500" fill="hold"/>
                                        <p:tgtEl>
                                          <p:spTgt spid="166918">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6691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66918">
                                            <p:txEl>
                                              <p:pRg st="13" end="13"/>
                                            </p:txEl>
                                          </p:spTgt>
                                        </p:tgtEl>
                                        <p:attrNameLst>
                                          <p:attrName>style.visibility</p:attrName>
                                        </p:attrNameLst>
                                      </p:cBhvr>
                                      <p:to>
                                        <p:strVal val="visible"/>
                                      </p:to>
                                    </p:set>
                                    <p:anim calcmode="lin" valueType="num">
                                      <p:cBhvr additive="base">
                                        <p:cTn id="85" dur="500" fill="hold"/>
                                        <p:tgtEl>
                                          <p:spTgt spid="166918">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6691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66918">
                                            <p:txEl>
                                              <p:pRg st="14" end="14"/>
                                            </p:txEl>
                                          </p:spTgt>
                                        </p:tgtEl>
                                        <p:attrNameLst>
                                          <p:attrName>style.visibility</p:attrName>
                                        </p:attrNameLst>
                                      </p:cBhvr>
                                      <p:to>
                                        <p:strVal val="visible"/>
                                      </p:to>
                                    </p:set>
                                    <p:anim calcmode="lin" valueType="num">
                                      <p:cBhvr additive="base">
                                        <p:cTn id="91" dur="500" fill="hold"/>
                                        <p:tgtEl>
                                          <p:spTgt spid="166918">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66918">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66918">
                                            <p:txEl>
                                              <p:pRg st="15" end="15"/>
                                            </p:txEl>
                                          </p:spTgt>
                                        </p:tgtEl>
                                        <p:attrNameLst>
                                          <p:attrName>style.visibility</p:attrName>
                                        </p:attrNameLst>
                                      </p:cBhvr>
                                      <p:to>
                                        <p:strVal val="visible"/>
                                      </p:to>
                                    </p:set>
                                    <p:anim calcmode="lin" valueType="num">
                                      <p:cBhvr additive="base">
                                        <p:cTn id="97" dur="500" fill="hold"/>
                                        <p:tgtEl>
                                          <p:spTgt spid="166918">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66918">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66918">
                                            <p:txEl>
                                              <p:pRg st="16" end="16"/>
                                            </p:txEl>
                                          </p:spTgt>
                                        </p:tgtEl>
                                        <p:attrNameLst>
                                          <p:attrName>style.visibility</p:attrName>
                                        </p:attrNameLst>
                                      </p:cBhvr>
                                      <p:to>
                                        <p:strVal val="visible"/>
                                      </p:to>
                                    </p:set>
                                    <p:anim calcmode="lin" valueType="num">
                                      <p:cBhvr additive="base">
                                        <p:cTn id="103" dur="500" fill="hold"/>
                                        <p:tgtEl>
                                          <p:spTgt spid="166918">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166918">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8"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0597EA4-E307-4B87-839D-B4E599E31D84}"/>
              </a:ext>
            </a:extLst>
          </p:cNvPr>
          <p:cNvSpPr>
            <a:spLocks noGrp="1" noChangeArrowheads="1"/>
          </p:cNvSpPr>
          <p:nvPr>
            <p:ph type="title"/>
          </p:nvPr>
        </p:nvSpPr>
        <p:spPr/>
        <p:txBody>
          <a:bodyPr/>
          <a:lstStyle/>
          <a:p>
            <a:pPr eaLnBrk="1" hangingPunct="1"/>
            <a:r>
              <a:rPr lang="en-US" altLang="en-US">
                <a:solidFill>
                  <a:schemeClr val="tx1"/>
                </a:solidFill>
                <a:effectLst/>
                <a:latin typeface="Sifonn" pitchFamily="50" charset="0"/>
              </a:rPr>
              <a:t>NGOs - $100</a:t>
            </a:r>
          </a:p>
        </p:txBody>
      </p:sp>
      <p:sp>
        <p:nvSpPr>
          <p:cNvPr id="30723" name="AutoShape 4">
            <a:hlinkClick r:id="rId3" action="ppaction://hlinksldjump" highlightClick="1"/>
            <a:extLst>
              <a:ext uri="{FF2B5EF4-FFF2-40B4-BE49-F238E27FC236}">
                <a16:creationId xmlns:a16="http://schemas.microsoft.com/office/drawing/2014/main" id="{2F2F28BB-697F-4F41-A238-A781E0FC0005}"/>
              </a:ext>
            </a:extLst>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0724" name="Rectangle 5">
            <a:extLst>
              <a:ext uri="{FF2B5EF4-FFF2-40B4-BE49-F238E27FC236}">
                <a16:creationId xmlns:a16="http://schemas.microsoft.com/office/drawing/2014/main" id="{5743A9F2-38A2-4CD3-94F2-28C2D308C669}"/>
              </a:ext>
            </a:extLst>
          </p:cNvPr>
          <p:cNvSpPr>
            <a:spLocks noChangeArrowheads="1"/>
          </p:cNvSpPr>
          <p:nvPr/>
        </p:nvSpPr>
        <p:spPr bwMode="auto">
          <a:xfrm>
            <a:off x="457200" y="1600200"/>
            <a:ext cx="7848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What does NGO stand for and what is the role of NGOs in the United Nations? </a:t>
            </a:r>
          </a:p>
        </p:txBody>
      </p:sp>
      <p:sp>
        <p:nvSpPr>
          <p:cNvPr id="167942" name="Rectangle 6">
            <a:extLst>
              <a:ext uri="{FF2B5EF4-FFF2-40B4-BE49-F238E27FC236}">
                <a16:creationId xmlns:a16="http://schemas.microsoft.com/office/drawing/2014/main" id="{348472D6-5B32-4995-BBC0-62A59801E79B}"/>
              </a:ext>
            </a:extLst>
          </p:cNvPr>
          <p:cNvSpPr>
            <a:spLocks noChangeArrowheads="1"/>
          </p:cNvSpPr>
          <p:nvPr/>
        </p:nvSpPr>
        <p:spPr bwMode="auto">
          <a:xfrm>
            <a:off x="457200" y="3074193"/>
            <a:ext cx="8686800"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dirty="0">
                <a:latin typeface="Montserrat" panose="02000505000000020004" pitchFamily="2" charset="0"/>
              </a:rPr>
              <a:t>NGO stands for “non-governmental organization”. </a:t>
            </a:r>
          </a:p>
          <a:p>
            <a:pPr eaLnBrk="1" hangingPunct="1">
              <a:buFont typeface="Wingdings" panose="05000000000000000000" pitchFamily="2" charset="2"/>
              <a:buNone/>
            </a:pPr>
            <a:r>
              <a:rPr lang="en-US" altLang="en-US" sz="2800" dirty="0">
                <a:latin typeface="Montserrat" panose="02000505000000020004" pitchFamily="2" charset="0"/>
              </a:rPr>
              <a:t>NGOs are not-for-profit organizations/groups that work with the UN through consultation, assistance, research, and solution-making. NGOs can be organized locally, regionally, or internationally.</a:t>
            </a:r>
          </a:p>
        </p:txBody>
      </p:sp>
      <p:pic>
        <p:nvPicPr>
          <p:cNvPr id="30726" name="Picture 6">
            <a:extLst>
              <a:ext uri="{FF2B5EF4-FFF2-40B4-BE49-F238E27FC236}">
                <a16:creationId xmlns:a16="http://schemas.microsoft.com/office/drawing/2014/main" id="{AF8F0F04-05F9-4AE0-9C74-243E912C2C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0" y="6354763"/>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7942">
                                            <p:txEl>
                                              <p:pRg st="0" end="0"/>
                                            </p:txEl>
                                          </p:spTgt>
                                        </p:tgtEl>
                                        <p:attrNameLst>
                                          <p:attrName>style.visibility</p:attrName>
                                        </p:attrNameLst>
                                      </p:cBhvr>
                                      <p:to>
                                        <p:strVal val="visible"/>
                                      </p:to>
                                    </p:set>
                                    <p:anim calcmode="lin" valueType="num">
                                      <p:cBhvr additive="base">
                                        <p:cTn id="7" dur="500" fill="hold"/>
                                        <p:tgtEl>
                                          <p:spTgt spid="16794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79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7942">
                                            <p:txEl>
                                              <p:pRg st="1" end="1"/>
                                            </p:txEl>
                                          </p:spTgt>
                                        </p:tgtEl>
                                        <p:attrNameLst>
                                          <p:attrName>style.visibility</p:attrName>
                                        </p:attrNameLst>
                                      </p:cBhvr>
                                      <p:to>
                                        <p:strVal val="visible"/>
                                      </p:to>
                                    </p:set>
                                    <p:anim calcmode="lin" valueType="num">
                                      <p:cBhvr additive="base">
                                        <p:cTn id="13" dur="500" fill="hold"/>
                                        <p:tgtEl>
                                          <p:spTgt spid="16794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794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2"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3263C94-FC14-4FA6-B686-63EDCF5C3F31}"/>
              </a:ext>
            </a:extLst>
          </p:cNvPr>
          <p:cNvSpPr>
            <a:spLocks noGrp="1" noChangeArrowheads="1"/>
          </p:cNvSpPr>
          <p:nvPr>
            <p:ph type="title"/>
          </p:nvPr>
        </p:nvSpPr>
        <p:spPr/>
        <p:txBody>
          <a:bodyPr/>
          <a:lstStyle/>
          <a:p>
            <a:pPr eaLnBrk="1" hangingPunct="1"/>
            <a:r>
              <a:rPr lang="en-US" altLang="en-US">
                <a:solidFill>
                  <a:schemeClr val="tx1"/>
                </a:solidFill>
                <a:effectLst/>
                <a:latin typeface="Sifonn" pitchFamily="50" charset="0"/>
              </a:rPr>
              <a:t>NGOs - $200</a:t>
            </a:r>
          </a:p>
        </p:txBody>
      </p:sp>
      <p:sp>
        <p:nvSpPr>
          <p:cNvPr id="31747" name="AutoShape 4">
            <a:hlinkClick r:id="rId3" action="ppaction://hlinksldjump" highlightClick="1"/>
            <a:extLst>
              <a:ext uri="{FF2B5EF4-FFF2-40B4-BE49-F238E27FC236}">
                <a16:creationId xmlns:a16="http://schemas.microsoft.com/office/drawing/2014/main" id="{0032753E-674D-497B-AAB9-82CB414ACC84}"/>
              </a:ext>
            </a:extLst>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1748" name="Rectangle 5">
            <a:extLst>
              <a:ext uri="{FF2B5EF4-FFF2-40B4-BE49-F238E27FC236}">
                <a16:creationId xmlns:a16="http://schemas.microsoft.com/office/drawing/2014/main" id="{5BCB8CA6-278C-4ED2-A825-572E33EB33FF}"/>
              </a:ext>
            </a:extLst>
          </p:cNvPr>
          <p:cNvSpPr>
            <a:spLocks noChangeArrowheads="1"/>
          </p:cNvSpPr>
          <p:nvPr/>
        </p:nvSpPr>
        <p:spPr bwMode="auto">
          <a:xfrm>
            <a:off x="457200" y="1600200"/>
            <a:ext cx="2743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Name this NGO.</a:t>
            </a:r>
          </a:p>
        </p:txBody>
      </p:sp>
      <p:sp>
        <p:nvSpPr>
          <p:cNvPr id="168966" name="Rectangle 6">
            <a:extLst>
              <a:ext uri="{FF2B5EF4-FFF2-40B4-BE49-F238E27FC236}">
                <a16:creationId xmlns:a16="http://schemas.microsoft.com/office/drawing/2014/main" id="{EB0C4D0C-7902-43E3-ABE6-E58DA3BE28A3}"/>
              </a:ext>
            </a:extLst>
          </p:cNvPr>
          <p:cNvSpPr>
            <a:spLocks noChangeArrowheads="1"/>
          </p:cNvSpPr>
          <p:nvPr/>
        </p:nvSpPr>
        <p:spPr bwMode="auto">
          <a:xfrm>
            <a:off x="457200" y="46482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Habitat for Humanity</a:t>
            </a:r>
          </a:p>
        </p:txBody>
      </p:sp>
      <p:pic>
        <p:nvPicPr>
          <p:cNvPr id="31750" name="Picture 7">
            <a:extLst>
              <a:ext uri="{FF2B5EF4-FFF2-40B4-BE49-F238E27FC236}">
                <a16:creationId xmlns:a16="http://schemas.microsoft.com/office/drawing/2014/main" id="{67F8C61C-3DD8-4049-9655-53C817A7BC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0" y="6354763"/>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10" descr="Image result for habitat for humanity">
            <a:extLst>
              <a:ext uri="{FF2B5EF4-FFF2-40B4-BE49-F238E27FC236}">
                <a16:creationId xmlns:a16="http://schemas.microsoft.com/office/drawing/2014/main" id="{247BD156-F7A6-410C-94E1-6333FB7859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500" y="1143000"/>
            <a:ext cx="40767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8966">
                                            <p:txEl>
                                              <p:pRg st="0" end="0"/>
                                            </p:txEl>
                                          </p:spTgt>
                                        </p:tgtEl>
                                        <p:attrNameLst>
                                          <p:attrName>style.visibility</p:attrName>
                                        </p:attrNameLst>
                                      </p:cBhvr>
                                      <p:to>
                                        <p:strVal val="visible"/>
                                      </p:to>
                                    </p:set>
                                    <p:anim calcmode="lin" valueType="num">
                                      <p:cBhvr additive="base">
                                        <p:cTn id="7" dur="500" fill="hold"/>
                                        <p:tgtEl>
                                          <p:spTgt spid="1689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896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6"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E78542F-A42B-4573-96B9-3E27A0750C89}"/>
              </a:ext>
            </a:extLst>
          </p:cNvPr>
          <p:cNvSpPr>
            <a:spLocks noGrp="1" noChangeArrowheads="1"/>
          </p:cNvSpPr>
          <p:nvPr>
            <p:ph type="title"/>
          </p:nvPr>
        </p:nvSpPr>
        <p:spPr/>
        <p:txBody>
          <a:bodyPr/>
          <a:lstStyle/>
          <a:p>
            <a:pPr eaLnBrk="1" hangingPunct="1"/>
            <a:r>
              <a:rPr lang="en-US" altLang="en-US">
                <a:solidFill>
                  <a:schemeClr val="tx1"/>
                </a:solidFill>
                <a:effectLst/>
                <a:latin typeface="Sifonn" pitchFamily="50" charset="0"/>
              </a:rPr>
              <a:t>NGOs - $300</a:t>
            </a:r>
          </a:p>
        </p:txBody>
      </p:sp>
      <p:sp>
        <p:nvSpPr>
          <p:cNvPr id="32771" name="AutoShape 4">
            <a:hlinkClick r:id="rId3" action="ppaction://hlinksldjump" highlightClick="1"/>
            <a:extLst>
              <a:ext uri="{FF2B5EF4-FFF2-40B4-BE49-F238E27FC236}">
                <a16:creationId xmlns:a16="http://schemas.microsoft.com/office/drawing/2014/main" id="{C881D32B-531C-40A6-A2C6-C96AD7CF9CDF}"/>
              </a:ext>
            </a:extLst>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2772" name="Rectangle 5">
            <a:extLst>
              <a:ext uri="{FF2B5EF4-FFF2-40B4-BE49-F238E27FC236}">
                <a16:creationId xmlns:a16="http://schemas.microsoft.com/office/drawing/2014/main" id="{20C3A3D4-B43F-435C-B618-5165F17BB65E}"/>
              </a:ext>
            </a:extLst>
          </p:cNvPr>
          <p:cNvSpPr>
            <a:spLocks noChangeArrowheads="1"/>
          </p:cNvSpPr>
          <p:nvPr/>
        </p:nvSpPr>
        <p:spPr bwMode="auto">
          <a:xfrm>
            <a:off x="457200" y="1600200"/>
            <a:ext cx="4114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dirty="0">
                <a:latin typeface="Montserrat" panose="02000505000000020004" pitchFamily="2" charset="0"/>
              </a:rPr>
              <a:t>What is the mission of this well-known NGO?  </a:t>
            </a:r>
          </a:p>
        </p:txBody>
      </p:sp>
      <p:sp>
        <p:nvSpPr>
          <p:cNvPr id="169990" name="Rectangle 6">
            <a:extLst>
              <a:ext uri="{FF2B5EF4-FFF2-40B4-BE49-F238E27FC236}">
                <a16:creationId xmlns:a16="http://schemas.microsoft.com/office/drawing/2014/main" id="{FAAE7F97-35EA-4679-B1B0-9BE97AD1CE8C}"/>
              </a:ext>
            </a:extLst>
          </p:cNvPr>
          <p:cNvSpPr>
            <a:spLocks noChangeArrowheads="1"/>
          </p:cNvSpPr>
          <p:nvPr/>
        </p:nvSpPr>
        <p:spPr bwMode="auto">
          <a:xfrm>
            <a:off x="457200" y="3926681"/>
            <a:ext cx="8229600" cy="330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400" dirty="0">
                <a:latin typeface="Montserrat" panose="02000505000000020004" pitchFamily="2" charset="0"/>
              </a:rPr>
              <a:t>Human Rights Watch is an NGO that investigates and reports on human rights abuses occurring around the world. The Human Rights Watch is actively involved with the United Nations and its committees such as the General Assembly and Human Rights Council. </a:t>
            </a:r>
          </a:p>
        </p:txBody>
      </p:sp>
      <p:pic>
        <p:nvPicPr>
          <p:cNvPr id="32774" name="Picture 8" descr="Image result for human rights watch logo">
            <a:extLst>
              <a:ext uri="{FF2B5EF4-FFF2-40B4-BE49-F238E27FC236}">
                <a16:creationId xmlns:a16="http://schemas.microsoft.com/office/drawing/2014/main" id="{A435D12A-611C-4BA2-8E89-E418DB9888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529159"/>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6">
            <a:extLst>
              <a:ext uri="{FF2B5EF4-FFF2-40B4-BE49-F238E27FC236}">
                <a16:creationId xmlns:a16="http://schemas.microsoft.com/office/drawing/2014/main" id="{EFE45D9C-2E74-49E7-8312-FCE91032D7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500" y="6354763"/>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9990">
                                            <p:txEl>
                                              <p:pRg st="0" end="0"/>
                                            </p:txEl>
                                          </p:spTgt>
                                        </p:tgtEl>
                                        <p:attrNameLst>
                                          <p:attrName>style.visibility</p:attrName>
                                        </p:attrNameLst>
                                      </p:cBhvr>
                                      <p:to>
                                        <p:strVal val="visible"/>
                                      </p:to>
                                    </p:set>
                                    <p:anim calcmode="lin" valueType="num">
                                      <p:cBhvr additive="base">
                                        <p:cTn id="7" dur="500" fill="hold"/>
                                        <p:tgtEl>
                                          <p:spTgt spid="16999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999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0"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5D1CFEA3-0D8F-4B13-B644-D39DF3084CEF}"/>
              </a:ext>
            </a:extLst>
          </p:cNvPr>
          <p:cNvSpPr>
            <a:spLocks noGrp="1" noChangeArrowheads="1"/>
          </p:cNvSpPr>
          <p:nvPr>
            <p:ph type="title"/>
          </p:nvPr>
        </p:nvSpPr>
        <p:spPr/>
        <p:txBody>
          <a:bodyPr/>
          <a:lstStyle/>
          <a:p>
            <a:pPr eaLnBrk="1" hangingPunct="1"/>
            <a:r>
              <a:rPr lang="en-US" altLang="en-US">
                <a:solidFill>
                  <a:schemeClr val="tx1"/>
                </a:solidFill>
                <a:effectLst/>
                <a:latin typeface="Sifonn" pitchFamily="50" charset="0"/>
              </a:rPr>
              <a:t>Rules of Procedure - $100</a:t>
            </a:r>
          </a:p>
        </p:txBody>
      </p:sp>
      <p:sp>
        <p:nvSpPr>
          <p:cNvPr id="15363" name="Rectangle 9">
            <a:extLst>
              <a:ext uri="{FF2B5EF4-FFF2-40B4-BE49-F238E27FC236}">
                <a16:creationId xmlns:a16="http://schemas.microsoft.com/office/drawing/2014/main" id="{F4D581CE-D619-4789-B609-F709FEBE9AB7}"/>
              </a:ext>
            </a:extLst>
          </p:cNvPr>
          <p:cNvSpPr>
            <a:spLocks noGrp="1" noChangeArrowheads="1"/>
          </p:cNvSpPr>
          <p:nvPr>
            <p:ph type="body" sz="half" idx="1"/>
          </p:nvPr>
        </p:nvSpPr>
        <p:spPr>
          <a:xfrm>
            <a:off x="457200" y="1600200"/>
            <a:ext cx="8229600" cy="1981200"/>
          </a:xfrm>
        </p:spPr>
        <p:txBody>
          <a:bodyPr/>
          <a:lstStyle/>
          <a:p>
            <a:pPr marL="0" indent="0" eaLnBrk="1" hangingPunct="1">
              <a:buClr>
                <a:srgbClr val="1792A7"/>
              </a:buClr>
              <a:buFont typeface="Wingdings" panose="05000000000000000000" pitchFamily="2" charset="2"/>
              <a:buNone/>
            </a:pPr>
            <a:r>
              <a:rPr lang="en-US" altLang="en-US" sz="2800">
                <a:effectLst/>
                <a:latin typeface="Montserrat" panose="02000505000000020004" pitchFamily="2" charset="0"/>
              </a:rPr>
              <a:t>What are the two forms of informal debate?</a:t>
            </a:r>
          </a:p>
        </p:txBody>
      </p:sp>
      <p:sp>
        <p:nvSpPr>
          <p:cNvPr id="133130" name="Rectangle 10">
            <a:extLst>
              <a:ext uri="{FF2B5EF4-FFF2-40B4-BE49-F238E27FC236}">
                <a16:creationId xmlns:a16="http://schemas.microsoft.com/office/drawing/2014/main" id="{6C8ABA0A-0562-49A2-ACDC-90238A3896CB}"/>
              </a:ext>
            </a:extLst>
          </p:cNvPr>
          <p:cNvSpPr>
            <a:spLocks noGrp="1" noChangeArrowheads="1"/>
          </p:cNvSpPr>
          <p:nvPr>
            <p:ph type="body" sz="half" idx="2"/>
          </p:nvPr>
        </p:nvSpPr>
        <p:spPr>
          <a:xfrm>
            <a:off x="457200" y="3763963"/>
            <a:ext cx="8229600" cy="2332037"/>
          </a:xfrm>
        </p:spPr>
        <p:txBody>
          <a:bodyPr/>
          <a:lstStyle/>
          <a:p>
            <a:pPr marL="0" indent="0" eaLnBrk="1" hangingPunct="1">
              <a:buClr>
                <a:srgbClr val="1792A7"/>
              </a:buClr>
              <a:buFont typeface="Wingdings" panose="05000000000000000000" pitchFamily="2" charset="2"/>
              <a:buNone/>
            </a:pPr>
            <a:r>
              <a:rPr lang="en-US" altLang="en-US" sz="2800">
                <a:effectLst/>
                <a:latin typeface="Montserrat" panose="02000505000000020004" pitchFamily="2" charset="0"/>
              </a:rPr>
              <a:t>Moderated and Unmoderated Caucuses</a:t>
            </a:r>
          </a:p>
        </p:txBody>
      </p:sp>
      <p:sp>
        <p:nvSpPr>
          <p:cNvPr id="15365" name="AutoShape 4">
            <a:hlinkClick r:id="rId3" action="ppaction://hlinksldjump" highlightClick="1"/>
            <a:extLst>
              <a:ext uri="{FF2B5EF4-FFF2-40B4-BE49-F238E27FC236}">
                <a16:creationId xmlns:a16="http://schemas.microsoft.com/office/drawing/2014/main" id="{27207E46-2F83-444C-BC62-0848D3F828A1}"/>
              </a:ext>
            </a:extLst>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15366" name="Rectangle 1">
            <a:extLst>
              <a:ext uri="{FF2B5EF4-FFF2-40B4-BE49-F238E27FC236}">
                <a16:creationId xmlns:a16="http://schemas.microsoft.com/office/drawing/2014/main" id="{02127F38-DFAD-4F50-AA3E-E0EC765EF7B8}"/>
              </a:ext>
            </a:extLst>
          </p:cNvPr>
          <p:cNvSpPr>
            <a:spLocks noChangeArrowheads="1"/>
          </p:cNvSpPr>
          <p:nvPr/>
        </p:nvSpPr>
        <p:spPr bwMode="auto">
          <a:xfrm>
            <a:off x="1676400" y="6389688"/>
            <a:ext cx="4572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pic>
        <p:nvPicPr>
          <p:cNvPr id="15367" name="Picture 6">
            <a:extLst>
              <a:ext uri="{FF2B5EF4-FFF2-40B4-BE49-F238E27FC236}">
                <a16:creationId xmlns:a16="http://schemas.microsoft.com/office/drawing/2014/main" id="{59E0E225-ED74-4F7C-A1C8-72F340CCA4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0" y="6354763"/>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3130">
                                            <p:txEl>
                                              <p:pRg st="0" end="0"/>
                                            </p:txEl>
                                          </p:spTgt>
                                        </p:tgtEl>
                                        <p:attrNameLst>
                                          <p:attrName>style.visibility</p:attrName>
                                        </p:attrNameLst>
                                      </p:cBhvr>
                                      <p:to>
                                        <p:strVal val="visible"/>
                                      </p:to>
                                    </p:set>
                                    <p:anim calcmode="lin" valueType="num">
                                      <p:cBhvr additive="base">
                                        <p:cTn id="7" dur="500" fill="hold"/>
                                        <p:tgtEl>
                                          <p:spTgt spid="1331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3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62BCED4F-BBBE-49FB-80D8-DBAFCF92B5E7}"/>
              </a:ext>
            </a:extLst>
          </p:cNvPr>
          <p:cNvSpPr>
            <a:spLocks noGrp="1" noChangeArrowheads="1"/>
          </p:cNvSpPr>
          <p:nvPr>
            <p:ph type="title"/>
          </p:nvPr>
        </p:nvSpPr>
        <p:spPr/>
        <p:txBody>
          <a:bodyPr/>
          <a:lstStyle/>
          <a:p>
            <a:pPr eaLnBrk="1" hangingPunct="1"/>
            <a:r>
              <a:rPr lang="en-US" altLang="en-US">
                <a:solidFill>
                  <a:schemeClr val="tx1"/>
                </a:solidFill>
                <a:effectLst/>
                <a:latin typeface="Sifonn" pitchFamily="50" charset="0"/>
              </a:rPr>
              <a:t>NGOs - $400</a:t>
            </a:r>
          </a:p>
        </p:txBody>
      </p:sp>
      <p:sp>
        <p:nvSpPr>
          <p:cNvPr id="33795" name="AutoShape 4">
            <a:hlinkClick r:id="rId3" action="ppaction://hlinksldjump" highlightClick="1"/>
            <a:extLst>
              <a:ext uri="{FF2B5EF4-FFF2-40B4-BE49-F238E27FC236}">
                <a16:creationId xmlns:a16="http://schemas.microsoft.com/office/drawing/2014/main" id="{255A1D4B-C865-4B04-8E82-E1719443A047}"/>
              </a:ext>
            </a:extLst>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171013" name="Rectangle 5">
            <a:extLst>
              <a:ext uri="{FF2B5EF4-FFF2-40B4-BE49-F238E27FC236}">
                <a16:creationId xmlns:a16="http://schemas.microsoft.com/office/drawing/2014/main" id="{D50FB6E0-05EA-4465-8356-A724DDFCA296}"/>
              </a:ext>
            </a:extLst>
          </p:cNvPr>
          <p:cNvSpPr>
            <a:spLocks noChangeArrowheads="1"/>
          </p:cNvSpPr>
          <p:nvPr/>
        </p:nvSpPr>
        <p:spPr bwMode="auto">
          <a:xfrm>
            <a:off x="457200" y="1600200"/>
            <a:ext cx="8229600" cy="1981200"/>
          </a:xfrm>
          <a:prstGeom prst="rect">
            <a:avLst/>
          </a:prstGeom>
          <a:noFill/>
          <a:ln>
            <a:noFill/>
          </a:ln>
          <a:effectLst/>
        </p:spPr>
        <p:txBody>
          <a:bodyPr/>
          <a:lstStyle>
            <a:lvl1pPr marL="342900" indent="-342900">
              <a:spcBef>
                <a:spcPct val="20000"/>
              </a:spcBef>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pPr marL="0" indent="0" eaLnBrk="1" hangingPunct="1">
              <a:buFont typeface="Wingdings" panose="05000000000000000000" pitchFamily="2" charset="2"/>
              <a:buNone/>
              <a:defRPr/>
            </a:pPr>
            <a:r>
              <a:rPr lang="en-US" altLang="en-US" dirty="0">
                <a:effectLst/>
                <a:latin typeface="Montserrat" panose="00000500000000000000" pitchFamily="50" charset="0"/>
              </a:rPr>
              <a:t>What NGO is in the most countries?</a:t>
            </a:r>
          </a:p>
          <a:p>
            <a:pPr marL="0" indent="0" eaLnBrk="1" hangingPunct="1">
              <a:buFont typeface="Wingdings" panose="05000000000000000000" pitchFamily="2" charset="2"/>
              <a:buNone/>
              <a:defRPr/>
            </a:pPr>
            <a:endParaRPr lang="en-US" altLang="en-US" dirty="0">
              <a:latin typeface="Montserrat" panose="00000500000000000000" pitchFamily="50" charset="0"/>
            </a:endParaRPr>
          </a:p>
        </p:txBody>
      </p:sp>
      <p:sp>
        <p:nvSpPr>
          <p:cNvPr id="171014" name="Rectangle 6">
            <a:extLst>
              <a:ext uri="{FF2B5EF4-FFF2-40B4-BE49-F238E27FC236}">
                <a16:creationId xmlns:a16="http://schemas.microsoft.com/office/drawing/2014/main" id="{3627946D-E383-4870-AF4D-9D772DD6DD21}"/>
              </a:ext>
            </a:extLst>
          </p:cNvPr>
          <p:cNvSpPr>
            <a:spLocks noChangeArrowheads="1"/>
          </p:cNvSpPr>
          <p:nvPr/>
        </p:nvSpPr>
        <p:spPr bwMode="auto">
          <a:xfrm>
            <a:off x="457200" y="3962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Red Cross</a:t>
            </a:r>
          </a:p>
        </p:txBody>
      </p:sp>
      <p:pic>
        <p:nvPicPr>
          <p:cNvPr id="33798" name="Picture 6">
            <a:extLst>
              <a:ext uri="{FF2B5EF4-FFF2-40B4-BE49-F238E27FC236}">
                <a16:creationId xmlns:a16="http://schemas.microsoft.com/office/drawing/2014/main" id="{957D67A5-3643-4EA4-A3C3-03C8AA7E96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0" y="6354763"/>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1014">
                                            <p:txEl>
                                              <p:pRg st="0" end="0"/>
                                            </p:txEl>
                                          </p:spTgt>
                                        </p:tgtEl>
                                        <p:attrNameLst>
                                          <p:attrName>style.visibility</p:attrName>
                                        </p:attrNameLst>
                                      </p:cBhvr>
                                      <p:to>
                                        <p:strVal val="visible"/>
                                      </p:to>
                                    </p:set>
                                    <p:anim calcmode="lin" valueType="num">
                                      <p:cBhvr additive="base">
                                        <p:cTn id="7" dur="500" fill="hold"/>
                                        <p:tgtEl>
                                          <p:spTgt spid="1710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10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4"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6AD4B6F-AD3A-4643-B660-C9F3B1E3BFA5}"/>
              </a:ext>
            </a:extLst>
          </p:cNvPr>
          <p:cNvSpPr>
            <a:spLocks noGrp="1" noChangeArrowheads="1"/>
          </p:cNvSpPr>
          <p:nvPr>
            <p:ph type="title"/>
          </p:nvPr>
        </p:nvSpPr>
        <p:spPr/>
        <p:txBody>
          <a:bodyPr/>
          <a:lstStyle/>
          <a:p>
            <a:pPr eaLnBrk="1" hangingPunct="1"/>
            <a:r>
              <a:rPr lang="en-US" altLang="en-US">
                <a:solidFill>
                  <a:schemeClr val="tx1"/>
                </a:solidFill>
                <a:effectLst/>
                <a:latin typeface="Sifonn" pitchFamily="50" charset="0"/>
              </a:rPr>
              <a:t>NGOs - $500</a:t>
            </a:r>
          </a:p>
        </p:txBody>
      </p:sp>
      <p:sp>
        <p:nvSpPr>
          <p:cNvPr id="34819" name="AutoShape 4">
            <a:hlinkClick r:id="rId3" action="ppaction://hlinksldjump" highlightClick="1"/>
            <a:extLst>
              <a:ext uri="{FF2B5EF4-FFF2-40B4-BE49-F238E27FC236}">
                <a16:creationId xmlns:a16="http://schemas.microsoft.com/office/drawing/2014/main" id="{57CF72B5-65EB-483D-9EFE-51989C534E90}"/>
              </a:ext>
            </a:extLst>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4820" name="Rectangle 5">
            <a:extLst>
              <a:ext uri="{FF2B5EF4-FFF2-40B4-BE49-F238E27FC236}">
                <a16:creationId xmlns:a16="http://schemas.microsoft.com/office/drawing/2014/main" id="{ABE462A1-9948-4538-A578-6835772C2B9C}"/>
              </a:ext>
            </a:extLst>
          </p:cNvPr>
          <p:cNvSpPr>
            <a:spLocks noChangeArrowheads="1"/>
          </p:cNvSpPr>
          <p:nvPr/>
        </p:nvSpPr>
        <p:spPr bwMode="auto">
          <a:xfrm>
            <a:off x="457200" y="1600200"/>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What is CARE International?</a:t>
            </a:r>
          </a:p>
        </p:txBody>
      </p:sp>
      <p:sp>
        <p:nvSpPr>
          <p:cNvPr id="172038" name="Rectangle 6">
            <a:extLst>
              <a:ext uri="{FF2B5EF4-FFF2-40B4-BE49-F238E27FC236}">
                <a16:creationId xmlns:a16="http://schemas.microsoft.com/office/drawing/2014/main" id="{0ED551C3-92E6-42DA-B855-F16DD32B1FEA}"/>
              </a:ext>
            </a:extLst>
          </p:cNvPr>
          <p:cNvSpPr>
            <a:spLocks noChangeArrowheads="1"/>
          </p:cNvSpPr>
          <p:nvPr/>
        </p:nvSpPr>
        <p:spPr bwMode="auto">
          <a:xfrm>
            <a:off x="457200" y="3962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CARE International is one of the oldest and largest NGOs focused on addressing and combatting global poverty.</a:t>
            </a:r>
          </a:p>
        </p:txBody>
      </p:sp>
      <p:pic>
        <p:nvPicPr>
          <p:cNvPr id="34822" name="Picture 5">
            <a:extLst>
              <a:ext uri="{FF2B5EF4-FFF2-40B4-BE49-F238E27FC236}">
                <a16:creationId xmlns:a16="http://schemas.microsoft.com/office/drawing/2014/main" id="{133B16B7-8455-45C4-90BF-5125391080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0" y="6354763"/>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2038">
                                            <p:txEl>
                                              <p:pRg st="0" end="0"/>
                                            </p:txEl>
                                          </p:spTgt>
                                        </p:tgtEl>
                                        <p:attrNameLst>
                                          <p:attrName>style.visibility</p:attrName>
                                        </p:attrNameLst>
                                      </p:cBhvr>
                                      <p:to>
                                        <p:strVal val="visible"/>
                                      </p:to>
                                    </p:set>
                                    <p:anim calcmode="lin" valueType="num">
                                      <p:cBhvr additive="base">
                                        <p:cTn id="7" dur="500" fill="hold"/>
                                        <p:tgtEl>
                                          <p:spTgt spid="17203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203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8"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1D0CFC1-29A9-4FD3-B11A-410AE162D689}"/>
              </a:ext>
            </a:extLst>
          </p:cNvPr>
          <p:cNvSpPr>
            <a:spLocks noGrp="1" noChangeArrowheads="1"/>
          </p:cNvSpPr>
          <p:nvPr>
            <p:ph type="title"/>
          </p:nvPr>
        </p:nvSpPr>
        <p:spPr/>
        <p:txBody>
          <a:bodyPr/>
          <a:lstStyle/>
          <a:p>
            <a:pPr eaLnBrk="1" hangingPunct="1"/>
            <a:r>
              <a:rPr lang="en-US" altLang="en-US">
                <a:solidFill>
                  <a:schemeClr val="tx1"/>
                </a:solidFill>
                <a:effectLst/>
                <a:latin typeface="Sifonn" pitchFamily="50" charset="0"/>
              </a:rPr>
              <a:t>Current Issues - $100</a:t>
            </a:r>
          </a:p>
        </p:txBody>
      </p:sp>
      <p:sp>
        <p:nvSpPr>
          <p:cNvPr id="35843" name="AutoShape 4">
            <a:hlinkClick r:id="rId3" action="ppaction://hlinksldjump" highlightClick="1"/>
            <a:extLst>
              <a:ext uri="{FF2B5EF4-FFF2-40B4-BE49-F238E27FC236}">
                <a16:creationId xmlns:a16="http://schemas.microsoft.com/office/drawing/2014/main" id="{F2913255-64F1-45D9-BE0A-2B817020EC27}"/>
              </a:ext>
            </a:extLst>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5844" name="Rectangle 5">
            <a:extLst>
              <a:ext uri="{FF2B5EF4-FFF2-40B4-BE49-F238E27FC236}">
                <a16:creationId xmlns:a16="http://schemas.microsoft.com/office/drawing/2014/main" id="{472BAB76-A8B0-4A63-9B68-AE49BF84283E}"/>
              </a:ext>
            </a:extLst>
          </p:cNvPr>
          <p:cNvSpPr>
            <a:spLocks noChangeArrowheads="1"/>
          </p:cNvSpPr>
          <p:nvPr/>
        </p:nvSpPr>
        <p:spPr bwMode="auto">
          <a:xfrm>
            <a:off x="457200" y="1600200"/>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What was Hurricane Dorian? </a:t>
            </a:r>
          </a:p>
        </p:txBody>
      </p:sp>
      <p:sp>
        <p:nvSpPr>
          <p:cNvPr id="173062" name="Rectangle 6">
            <a:extLst>
              <a:ext uri="{FF2B5EF4-FFF2-40B4-BE49-F238E27FC236}">
                <a16:creationId xmlns:a16="http://schemas.microsoft.com/office/drawing/2014/main" id="{1EC1F15A-D095-4F0F-BD9F-3CD282D641A9}"/>
              </a:ext>
            </a:extLst>
          </p:cNvPr>
          <p:cNvSpPr>
            <a:spLocks noChangeArrowheads="1"/>
          </p:cNvSpPr>
          <p:nvPr/>
        </p:nvSpPr>
        <p:spPr bwMode="auto">
          <a:xfrm>
            <a:off x="442913" y="34290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Hurricane Dorian was an Atlantic hurricane that first developed on August 24, 2019, becoming one of the strongest Atlantic hurricanes to date, reaching Category 5 strength at its strongest.</a:t>
            </a:r>
          </a:p>
        </p:txBody>
      </p:sp>
      <p:pic>
        <p:nvPicPr>
          <p:cNvPr id="35846" name="Picture 5">
            <a:extLst>
              <a:ext uri="{FF2B5EF4-FFF2-40B4-BE49-F238E27FC236}">
                <a16:creationId xmlns:a16="http://schemas.microsoft.com/office/drawing/2014/main" id="{36252CE4-ED1F-4A10-BCEB-4455F11976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0" y="6354763"/>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3062">
                                            <p:txEl>
                                              <p:pRg st="0" end="0"/>
                                            </p:txEl>
                                          </p:spTgt>
                                        </p:tgtEl>
                                        <p:attrNameLst>
                                          <p:attrName>style.visibility</p:attrName>
                                        </p:attrNameLst>
                                      </p:cBhvr>
                                      <p:to>
                                        <p:strVal val="visible"/>
                                      </p:to>
                                    </p:set>
                                    <p:anim calcmode="lin" valueType="num">
                                      <p:cBhvr additive="base">
                                        <p:cTn id="7" dur="500" fill="hold"/>
                                        <p:tgtEl>
                                          <p:spTgt spid="1730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06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2"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1673CDD-7EE1-4C0A-8CA4-8B2DE1D06BEA}"/>
              </a:ext>
            </a:extLst>
          </p:cNvPr>
          <p:cNvSpPr>
            <a:spLocks noGrp="1" noChangeArrowheads="1"/>
          </p:cNvSpPr>
          <p:nvPr>
            <p:ph type="title"/>
          </p:nvPr>
        </p:nvSpPr>
        <p:spPr/>
        <p:txBody>
          <a:bodyPr/>
          <a:lstStyle/>
          <a:p>
            <a:pPr eaLnBrk="1" hangingPunct="1"/>
            <a:r>
              <a:rPr lang="en-US" altLang="en-US">
                <a:solidFill>
                  <a:schemeClr val="tx1"/>
                </a:solidFill>
                <a:effectLst/>
                <a:latin typeface="Sifonn" pitchFamily="50" charset="0"/>
              </a:rPr>
              <a:t>Current Issues - $200</a:t>
            </a:r>
          </a:p>
        </p:txBody>
      </p:sp>
      <p:sp>
        <p:nvSpPr>
          <p:cNvPr id="36867" name="AutoShape 4">
            <a:hlinkClick r:id="rId3" action="ppaction://hlinksldjump" highlightClick="1"/>
            <a:extLst>
              <a:ext uri="{FF2B5EF4-FFF2-40B4-BE49-F238E27FC236}">
                <a16:creationId xmlns:a16="http://schemas.microsoft.com/office/drawing/2014/main" id="{883D9FA0-150A-4B89-BCC8-F907E2887DAF}"/>
              </a:ext>
            </a:extLst>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6868" name="Rectangle 5">
            <a:extLst>
              <a:ext uri="{FF2B5EF4-FFF2-40B4-BE49-F238E27FC236}">
                <a16:creationId xmlns:a16="http://schemas.microsoft.com/office/drawing/2014/main" id="{0CB8DDF0-6F49-41CD-9B47-A83261457ED8}"/>
              </a:ext>
            </a:extLst>
          </p:cNvPr>
          <p:cNvSpPr>
            <a:spLocks noChangeArrowheads="1"/>
          </p:cNvSpPr>
          <p:nvPr/>
        </p:nvSpPr>
        <p:spPr bwMode="auto">
          <a:xfrm>
            <a:off x="457200" y="1600200"/>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Who resigned as the United Kingdom’s Prime Minister and who was elected post-Brexit? </a:t>
            </a:r>
          </a:p>
        </p:txBody>
      </p:sp>
      <p:sp>
        <p:nvSpPr>
          <p:cNvPr id="174086" name="Rectangle 6">
            <a:extLst>
              <a:ext uri="{FF2B5EF4-FFF2-40B4-BE49-F238E27FC236}">
                <a16:creationId xmlns:a16="http://schemas.microsoft.com/office/drawing/2014/main" id="{E097BC43-C990-4A3B-8162-86355CFD502E}"/>
              </a:ext>
            </a:extLst>
          </p:cNvPr>
          <p:cNvSpPr>
            <a:spLocks noChangeArrowheads="1"/>
          </p:cNvSpPr>
          <p:nvPr/>
        </p:nvSpPr>
        <p:spPr bwMode="auto">
          <a:xfrm>
            <a:off x="457200" y="3962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Theresa May resigned on July 24, 2019 and was succeeded by Boris Johnson.</a:t>
            </a:r>
          </a:p>
        </p:txBody>
      </p:sp>
      <p:pic>
        <p:nvPicPr>
          <p:cNvPr id="36870" name="Picture 5">
            <a:extLst>
              <a:ext uri="{FF2B5EF4-FFF2-40B4-BE49-F238E27FC236}">
                <a16:creationId xmlns:a16="http://schemas.microsoft.com/office/drawing/2014/main" id="{2352AEE4-EAE1-458F-A5B6-B5CAC59AA5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0" y="6354763"/>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086">
                                            <p:txEl>
                                              <p:pRg st="0" end="0"/>
                                            </p:txEl>
                                          </p:spTgt>
                                        </p:tgtEl>
                                        <p:attrNameLst>
                                          <p:attrName>style.visibility</p:attrName>
                                        </p:attrNameLst>
                                      </p:cBhvr>
                                      <p:to>
                                        <p:strVal val="visible"/>
                                      </p:to>
                                    </p:set>
                                    <p:anim calcmode="lin" valueType="num">
                                      <p:cBhvr additive="base">
                                        <p:cTn id="7" dur="500" fill="hold"/>
                                        <p:tgtEl>
                                          <p:spTgt spid="1740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08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6"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9EE224F-1920-418B-9AD5-5DE432CFC650}"/>
              </a:ext>
            </a:extLst>
          </p:cNvPr>
          <p:cNvSpPr>
            <a:spLocks noGrp="1" noChangeArrowheads="1"/>
          </p:cNvSpPr>
          <p:nvPr>
            <p:ph type="title"/>
          </p:nvPr>
        </p:nvSpPr>
        <p:spPr/>
        <p:txBody>
          <a:bodyPr/>
          <a:lstStyle/>
          <a:p>
            <a:pPr eaLnBrk="1" hangingPunct="1"/>
            <a:r>
              <a:rPr lang="en-US" altLang="en-US">
                <a:solidFill>
                  <a:schemeClr val="tx1"/>
                </a:solidFill>
                <a:effectLst/>
                <a:latin typeface="Sifonn" pitchFamily="50" charset="0"/>
              </a:rPr>
              <a:t>Current Issues - $300</a:t>
            </a:r>
          </a:p>
        </p:txBody>
      </p:sp>
      <p:sp>
        <p:nvSpPr>
          <p:cNvPr id="37891" name="AutoShape 4">
            <a:hlinkClick r:id="rId3" action="ppaction://hlinksldjump" highlightClick="1"/>
            <a:extLst>
              <a:ext uri="{FF2B5EF4-FFF2-40B4-BE49-F238E27FC236}">
                <a16:creationId xmlns:a16="http://schemas.microsoft.com/office/drawing/2014/main" id="{F5DA9837-62C0-4395-96F6-15CCA1DA4D66}"/>
              </a:ext>
            </a:extLst>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7892" name="Rectangle 5">
            <a:extLst>
              <a:ext uri="{FF2B5EF4-FFF2-40B4-BE49-F238E27FC236}">
                <a16:creationId xmlns:a16="http://schemas.microsoft.com/office/drawing/2014/main" id="{102AB0FE-0471-454B-9044-B84F91FD2465}"/>
              </a:ext>
            </a:extLst>
          </p:cNvPr>
          <p:cNvSpPr>
            <a:spLocks noChangeArrowheads="1"/>
          </p:cNvSpPr>
          <p:nvPr/>
        </p:nvSpPr>
        <p:spPr bwMode="auto">
          <a:xfrm>
            <a:off x="457200" y="1600200"/>
            <a:ext cx="82296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400">
                <a:latin typeface="Montserrat" panose="02000505000000020004" pitchFamily="2" charset="0"/>
              </a:rPr>
              <a:t>Which large smartphone company was impacted by United States’ President Donald Trump’s executive order barring US companies from using communication and information technology from anyone considered a “national security threat”? </a:t>
            </a:r>
          </a:p>
        </p:txBody>
      </p:sp>
      <p:sp>
        <p:nvSpPr>
          <p:cNvPr id="175110" name="Rectangle 6">
            <a:extLst>
              <a:ext uri="{FF2B5EF4-FFF2-40B4-BE49-F238E27FC236}">
                <a16:creationId xmlns:a16="http://schemas.microsoft.com/office/drawing/2014/main" id="{35A04F75-3AB4-4696-9193-44142402C884}"/>
              </a:ext>
            </a:extLst>
          </p:cNvPr>
          <p:cNvSpPr>
            <a:spLocks noChangeArrowheads="1"/>
          </p:cNvSpPr>
          <p:nvPr/>
        </p:nvSpPr>
        <p:spPr bwMode="auto">
          <a:xfrm>
            <a:off x="457200" y="3657600"/>
            <a:ext cx="82296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dirty="0">
                <a:latin typeface="Montserrat" panose="02000505000000020004" pitchFamily="2" charset="0"/>
              </a:rPr>
              <a:t>Huawei. </a:t>
            </a:r>
          </a:p>
          <a:p>
            <a:pPr eaLnBrk="1" hangingPunct="1">
              <a:buFont typeface="Wingdings" panose="05000000000000000000" pitchFamily="2" charset="2"/>
              <a:buNone/>
            </a:pPr>
            <a:endParaRPr lang="en-US" altLang="en-US" sz="1100" dirty="0">
              <a:latin typeface="Montserrat" panose="02000505000000020004" pitchFamily="2" charset="0"/>
            </a:endParaRPr>
          </a:p>
          <a:p>
            <a:pPr eaLnBrk="1" hangingPunct="1">
              <a:buFont typeface="Wingdings" panose="05000000000000000000" pitchFamily="2" charset="2"/>
              <a:buNone/>
            </a:pPr>
            <a:r>
              <a:rPr lang="en-US" altLang="en-US" sz="2800" dirty="0">
                <a:latin typeface="Montserrat" panose="02000505000000020004" pitchFamily="2" charset="0"/>
              </a:rPr>
              <a:t>Colloquially known as the “Huawei Ban,” the American company Google severed ties with Huawei and Huawei devices may no longer be sold in the United States.  </a:t>
            </a:r>
          </a:p>
        </p:txBody>
      </p:sp>
      <p:pic>
        <p:nvPicPr>
          <p:cNvPr id="37894" name="Picture 5">
            <a:extLst>
              <a:ext uri="{FF2B5EF4-FFF2-40B4-BE49-F238E27FC236}">
                <a16:creationId xmlns:a16="http://schemas.microsoft.com/office/drawing/2014/main" id="{379115DA-8EA2-4146-98D2-AAFA142498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0" y="6354763"/>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5110">
                                            <p:txEl>
                                              <p:pRg st="0" end="0"/>
                                            </p:txEl>
                                          </p:spTgt>
                                        </p:tgtEl>
                                        <p:attrNameLst>
                                          <p:attrName>style.visibility</p:attrName>
                                        </p:attrNameLst>
                                      </p:cBhvr>
                                      <p:to>
                                        <p:strVal val="visible"/>
                                      </p:to>
                                    </p:set>
                                    <p:anim calcmode="lin" valueType="num">
                                      <p:cBhvr additive="base">
                                        <p:cTn id="7" dur="500" fill="hold"/>
                                        <p:tgtEl>
                                          <p:spTgt spid="1751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51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5110">
                                            <p:txEl>
                                              <p:pRg st="2" end="2"/>
                                            </p:txEl>
                                          </p:spTgt>
                                        </p:tgtEl>
                                        <p:attrNameLst>
                                          <p:attrName>style.visibility</p:attrName>
                                        </p:attrNameLst>
                                      </p:cBhvr>
                                      <p:to>
                                        <p:strVal val="visible"/>
                                      </p:to>
                                    </p:set>
                                    <p:anim calcmode="lin" valueType="num">
                                      <p:cBhvr additive="base">
                                        <p:cTn id="13" dur="500" fill="hold"/>
                                        <p:tgtEl>
                                          <p:spTgt spid="1751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51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0"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F7C66AA-98D0-4C3C-A488-993995AF4673}"/>
              </a:ext>
            </a:extLst>
          </p:cNvPr>
          <p:cNvSpPr>
            <a:spLocks noGrp="1" noChangeArrowheads="1"/>
          </p:cNvSpPr>
          <p:nvPr>
            <p:ph type="title"/>
          </p:nvPr>
        </p:nvSpPr>
        <p:spPr/>
        <p:txBody>
          <a:bodyPr/>
          <a:lstStyle/>
          <a:p>
            <a:pPr eaLnBrk="1" hangingPunct="1"/>
            <a:r>
              <a:rPr lang="en-US" altLang="en-US">
                <a:solidFill>
                  <a:schemeClr val="tx1"/>
                </a:solidFill>
                <a:effectLst/>
                <a:latin typeface="Sifonn" pitchFamily="50" charset="0"/>
              </a:rPr>
              <a:t>Current Issues - $400</a:t>
            </a:r>
          </a:p>
        </p:txBody>
      </p:sp>
      <p:sp>
        <p:nvSpPr>
          <p:cNvPr id="38915" name="AutoShape 4">
            <a:hlinkClick r:id="rId3" action="ppaction://hlinksldjump" highlightClick="1"/>
            <a:extLst>
              <a:ext uri="{FF2B5EF4-FFF2-40B4-BE49-F238E27FC236}">
                <a16:creationId xmlns:a16="http://schemas.microsoft.com/office/drawing/2014/main" id="{8742E268-161B-4429-8A69-BAFDDECB4CB8}"/>
              </a:ext>
            </a:extLst>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8916" name="Rectangle 5">
            <a:extLst>
              <a:ext uri="{FF2B5EF4-FFF2-40B4-BE49-F238E27FC236}">
                <a16:creationId xmlns:a16="http://schemas.microsoft.com/office/drawing/2014/main" id="{B14CB589-0359-4781-B8BA-66B51178CC72}"/>
              </a:ext>
            </a:extLst>
          </p:cNvPr>
          <p:cNvSpPr>
            <a:spLocks noChangeArrowheads="1"/>
          </p:cNvSpPr>
          <p:nvPr/>
        </p:nvSpPr>
        <p:spPr bwMode="auto">
          <a:xfrm>
            <a:off x="457200" y="1447800"/>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dirty="0">
                <a:latin typeface="Montserrat" panose="02000505000000020004" pitchFamily="2" charset="0"/>
              </a:rPr>
              <a:t>Who is Julian Assange, where was he arrested at, and why was he arrested? </a:t>
            </a:r>
          </a:p>
        </p:txBody>
      </p:sp>
      <p:sp>
        <p:nvSpPr>
          <p:cNvPr id="176134" name="Rectangle 6">
            <a:extLst>
              <a:ext uri="{FF2B5EF4-FFF2-40B4-BE49-F238E27FC236}">
                <a16:creationId xmlns:a16="http://schemas.microsoft.com/office/drawing/2014/main" id="{F0980E7A-21BE-4332-BD58-E441988E3B47}"/>
              </a:ext>
            </a:extLst>
          </p:cNvPr>
          <p:cNvSpPr>
            <a:spLocks noChangeArrowheads="1"/>
          </p:cNvSpPr>
          <p:nvPr/>
        </p:nvSpPr>
        <p:spPr bwMode="auto">
          <a:xfrm>
            <a:off x="457200" y="3170238"/>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dirty="0">
                <a:latin typeface="Montserrat" panose="02000505000000020004" pitchFamily="2" charset="0"/>
              </a:rPr>
              <a:t>Julian Assange, founder of WikiLeaks had sought and received asylum from the Ecuadorian Embassy in London since 2012. In 2019, Assange was arrested under the accusation of conspiracy to help Chelsea Manning gain access to private information to publish on WikiLeaks.  </a:t>
            </a:r>
          </a:p>
        </p:txBody>
      </p:sp>
      <p:pic>
        <p:nvPicPr>
          <p:cNvPr id="38918" name="Picture 5">
            <a:extLst>
              <a:ext uri="{FF2B5EF4-FFF2-40B4-BE49-F238E27FC236}">
                <a16:creationId xmlns:a16="http://schemas.microsoft.com/office/drawing/2014/main" id="{1A8B9524-2C50-4477-838B-AB9CFCBA4B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0" y="6354763"/>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6134">
                                            <p:txEl>
                                              <p:pRg st="0" end="0"/>
                                            </p:txEl>
                                          </p:spTgt>
                                        </p:tgtEl>
                                        <p:attrNameLst>
                                          <p:attrName>style.visibility</p:attrName>
                                        </p:attrNameLst>
                                      </p:cBhvr>
                                      <p:to>
                                        <p:strVal val="visible"/>
                                      </p:to>
                                    </p:set>
                                    <p:anim calcmode="lin" valueType="num">
                                      <p:cBhvr additive="base">
                                        <p:cTn id="7" dur="500" fill="hold"/>
                                        <p:tgtEl>
                                          <p:spTgt spid="1761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613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4"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8FE70EC-86E8-4E73-B1B7-F2E0CD87275E}"/>
              </a:ext>
            </a:extLst>
          </p:cNvPr>
          <p:cNvSpPr>
            <a:spLocks noGrp="1" noChangeArrowheads="1"/>
          </p:cNvSpPr>
          <p:nvPr>
            <p:ph type="title"/>
          </p:nvPr>
        </p:nvSpPr>
        <p:spPr/>
        <p:txBody>
          <a:bodyPr/>
          <a:lstStyle/>
          <a:p>
            <a:pPr eaLnBrk="1" hangingPunct="1"/>
            <a:r>
              <a:rPr lang="en-US" altLang="en-US">
                <a:solidFill>
                  <a:schemeClr val="tx1"/>
                </a:solidFill>
                <a:effectLst/>
                <a:latin typeface="Sifonn" pitchFamily="50" charset="0"/>
              </a:rPr>
              <a:t>Current Issues - $500</a:t>
            </a:r>
          </a:p>
        </p:txBody>
      </p:sp>
      <p:sp>
        <p:nvSpPr>
          <p:cNvPr id="39939" name="AutoShape 4">
            <a:hlinkClick r:id="rId3" action="ppaction://hlinksldjump" highlightClick="1"/>
            <a:extLst>
              <a:ext uri="{FF2B5EF4-FFF2-40B4-BE49-F238E27FC236}">
                <a16:creationId xmlns:a16="http://schemas.microsoft.com/office/drawing/2014/main" id="{DD540DBB-9AD8-40A2-8AA6-9BBC6F43067F}"/>
              </a:ext>
            </a:extLst>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9940" name="Rectangle 5">
            <a:extLst>
              <a:ext uri="{FF2B5EF4-FFF2-40B4-BE49-F238E27FC236}">
                <a16:creationId xmlns:a16="http://schemas.microsoft.com/office/drawing/2014/main" id="{EB723168-209D-4ABB-976B-CF785B5738FB}"/>
              </a:ext>
            </a:extLst>
          </p:cNvPr>
          <p:cNvSpPr>
            <a:spLocks noChangeArrowheads="1"/>
          </p:cNvSpPr>
          <p:nvPr/>
        </p:nvSpPr>
        <p:spPr bwMode="auto">
          <a:xfrm>
            <a:off x="457200" y="1600200"/>
            <a:ext cx="8229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dirty="0">
                <a:latin typeface="Montserrat" panose="02000505000000020004" pitchFamily="2" charset="0"/>
              </a:rPr>
              <a:t>What is the ‘One Belt One Road’ Project? What is the Group of Seven and which member joined the project in 2019? </a:t>
            </a:r>
          </a:p>
        </p:txBody>
      </p:sp>
      <p:sp>
        <p:nvSpPr>
          <p:cNvPr id="177158" name="Rectangle 6">
            <a:extLst>
              <a:ext uri="{FF2B5EF4-FFF2-40B4-BE49-F238E27FC236}">
                <a16:creationId xmlns:a16="http://schemas.microsoft.com/office/drawing/2014/main" id="{597C9790-B9A7-4DA8-95B7-831BF0131789}"/>
              </a:ext>
            </a:extLst>
          </p:cNvPr>
          <p:cNvSpPr>
            <a:spLocks noChangeArrowheads="1"/>
          </p:cNvSpPr>
          <p:nvPr/>
        </p:nvSpPr>
        <p:spPr bwMode="auto">
          <a:xfrm>
            <a:off x="457200" y="3200400"/>
            <a:ext cx="82296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dirty="0">
                <a:latin typeface="Montserrat" panose="02000505000000020004" pitchFamily="2" charset="0"/>
              </a:rPr>
              <a:t>China’s Belt and Road Initiative is branded as a ‘new Silk Road’ that comprises of transportation-based infrastructure meant to facilitate trade. </a:t>
            </a:r>
          </a:p>
          <a:p>
            <a:pPr eaLnBrk="1" hangingPunct="1">
              <a:buFont typeface="Wingdings" panose="05000000000000000000" pitchFamily="2" charset="2"/>
              <a:buNone/>
            </a:pPr>
            <a:r>
              <a:rPr lang="en-US" altLang="en-US" sz="2800" dirty="0">
                <a:latin typeface="Montserrat" panose="02000505000000020004" pitchFamily="2" charset="0"/>
              </a:rPr>
              <a:t>The Group of Seven is Canada, France, Germany, Italy, Japan, the UK, and the US. Italy joined the initiative in March 2019.  </a:t>
            </a:r>
          </a:p>
        </p:txBody>
      </p:sp>
      <p:pic>
        <p:nvPicPr>
          <p:cNvPr id="39942" name="Picture 5">
            <a:extLst>
              <a:ext uri="{FF2B5EF4-FFF2-40B4-BE49-F238E27FC236}">
                <a16:creationId xmlns:a16="http://schemas.microsoft.com/office/drawing/2014/main" id="{721C60C8-B5E2-4E0F-9AE6-A613D50865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0" y="6354763"/>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7158">
                                            <p:txEl>
                                              <p:pRg st="0" end="0"/>
                                            </p:txEl>
                                          </p:spTgt>
                                        </p:tgtEl>
                                        <p:attrNameLst>
                                          <p:attrName>style.visibility</p:attrName>
                                        </p:attrNameLst>
                                      </p:cBhvr>
                                      <p:to>
                                        <p:strVal val="visible"/>
                                      </p:to>
                                    </p:set>
                                    <p:anim calcmode="lin" valueType="num">
                                      <p:cBhvr additive="base">
                                        <p:cTn id="7" dur="500" fill="hold"/>
                                        <p:tgtEl>
                                          <p:spTgt spid="17715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71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7158">
                                            <p:txEl>
                                              <p:pRg st="1" end="1"/>
                                            </p:txEl>
                                          </p:spTgt>
                                        </p:tgtEl>
                                        <p:attrNameLst>
                                          <p:attrName>style.visibility</p:attrName>
                                        </p:attrNameLst>
                                      </p:cBhvr>
                                      <p:to>
                                        <p:strVal val="visible"/>
                                      </p:to>
                                    </p:set>
                                    <p:anim calcmode="lin" valueType="num">
                                      <p:cBhvr additive="base">
                                        <p:cTn id="13" dur="500" fill="hold"/>
                                        <p:tgtEl>
                                          <p:spTgt spid="17715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715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8"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5022032-A162-41A8-A335-F07E49CD24B9}"/>
              </a:ext>
            </a:extLst>
          </p:cNvPr>
          <p:cNvSpPr>
            <a:spLocks noGrp="1" noChangeArrowheads="1"/>
          </p:cNvSpPr>
          <p:nvPr>
            <p:ph type="title"/>
          </p:nvPr>
        </p:nvSpPr>
        <p:spPr/>
        <p:txBody>
          <a:bodyPr/>
          <a:lstStyle/>
          <a:p>
            <a:pPr eaLnBrk="1" hangingPunct="1"/>
            <a:r>
              <a:rPr lang="en-US" altLang="en-US">
                <a:effectLst/>
                <a:latin typeface="Sifonn" pitchFamily="50" charset="0"/>
              </a:rPr>
              <a:t>Final Jeopardy</a:t>
            </a:r>
          </a:p>
        </p:txBody>
      </p:sp>
      <p:sp>
        <p:nvSpPr>
          <p:cNvPr id="40963" name="AutoShape 4">
            <a:hlinkClick r:id="rId3" action="ppaction://hlinksldjump" highlightClick="1"/>
            <a:extLst>
              <a:ext uri="{FF2B5EF4-FFF2-40B4-BE49-F238E27FC236}">
                <a16:creationId xmlns:a16="http://schemas.microsoft.com/office/drawing/2014/main" id="{94C6832F-6446-409D-ADEA-DA771E81AFC2}"/>
              </a:ext>
            </a:extLst>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0964" name="Rectangle 5">
            <a:extLst>
              <a:ext uri="{FF2B5EF4-FFF2-40B4-BE49-F238E27FC236}">
                <a16:creationId xmlns:a16="http://schemas.microsoft.com/office/drawing/2014/main" id="{E0DB7DD2-DFF0-4AF4-83E6-DB13E404FCDD}"/>
              </a:ext>
            </a:extLst>
          </p:cNvPr>
          <p:cNvSpPr>
            <a:spLocks noChangeArrowheads="1"/>
          </p:cNvSpPr>
          <p:nvPr/>
        </p:nvSpPr>
        <p:spPr bwMode="auto">
          <a:xfrm>
            <a:off x="457200" y="1600200"/>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When and where was the United Nations founded?</a:t>
            </a:r>
          </a:p>
        </p:txBody>
      </p:sp>
      <p:sp>
        <p:nvSpPr>
          <p:cNvPr id="182278" name="Rectangle 6">
            <a:extLst>
              <a:ext uri="{FF2B5EF4-FFF2-40B4-BE49-F238E27FC236}">
                <a16:creationId xmlns:a16="http://schemas.microsoft.com/office/drawing/2014/main" id="{894735CD-36CC-4020-9917-A52A8A1B7255}"/>
              </a:ext>
            </a:extLst>
          </p:cNvPr>
          <p:cNvSpPr>
            <a:spLocks noChangeArrowheads="1"/>
          </p:cNvSpPr>
          <p:nvPr/>
        </p:nvSpPr>
        <p:spPr bwMode="auto">
          <a:xfrm>
            <a:off x="457200" y="3962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The United Nations was established on October 24, 1945 in San Francisco, California, USA. </a:t>
            </a:r>
          </a:p>
        </p:txBody>
      </p:sp>
      <p:pic>
        <p:nvPicPr>
          <p:cNvPr id="40966" name="Picture 8">
            <a:extLst>
              <a:ext uri="{FF2B5EF4-FFF2-40B4-BE49-F238E27FC236}">
                <a16:creationId xmlns:a16="http://schemas.microsoft.com/office/drawing/2014/main" id="{D2548ABC-D07F-4E51-A31E-FCEBD246F3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0" y="6354763"/>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2278">
                                            <p:txEl>
                                              <p:pRg st="0" end="0"/>
                                            </p:txEl>
                                          </p:spTgt>
                                        </p:tgtEl>
                                        <p:attrNameLst>
                                          <p:attrName>style.visibility</p:attrName>
                                        </p:attrNameLst>
                                      </p:cBhvr>
                                      <p:to>
                                        <p:strVal val="visible"/>
                                      </p:to>
                                    </p:set>
                                    <p:anim calcmode="lin" valueType="num">
                                      <p:cBhvr additive="base">
                                        <p:cTn id="7" dur="500" fill="hold"/>
                                        <p:tgtEl>
                                          <p:spTgt spid="18227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227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8"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CDC59CC-DFA6-41CE-883F-42021FA6D22B}"/>
              </a:ext>
            </a:extLst>
          </p:cNvPr>
          <p:cNvSpPr>
            <a:spLocks noGrp="1" noChangeArrowheads="1"/>
          </p:cNvSpPr>
          <p:nvPr>
            <p:ph type="title"/>
          </p:nvPr>
        </p:nvSpPr>
        <p:spPr/>
        <p:txBody>
          <a:bodyPr/>
          <a:lstStyle/>
          <a:p>
            <a:pPr eaLnBrk="1" hangingPunct="1"/>
            <a:r>
              <a:rPr lang="en-US" altLang="en-US">
                <a:solidFill>
                  <a:schemeClr val="tx1"/>
                </a:solidFill>
                <a:effectLst/>
                <a:latin typeface="Sifonn" pitchFamily="50" charset="0"/>
              </a:rPr>
              <a:t>Rules of Procedure - $200</a:t>
            </a:r>
          </a:p>
        </p:txBody>
      </p:sp>
      <p:sp>
        <p:nvSpPr>
          <p:cNvPr id="16387" name="AutoShape 4">
            <a:hlinkClick r:id="rId3" action="ppaction://hlinksldjump" highlightClick="1"/>
            <a:extLst>
              <a:ext uri="{FF2B5EF4-FFF2-40B4-BE49-F238E27FC236}">
                <a16:creationId xmlns:a16="http://schemas.microsoft.com/office/drawing/2014/main" id="{31B0DDB4-6A1B-496D-9D16-6969990C39D0}"/>
              </a:ext>
            </a:extLst>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16388" name="Rectangle 5">
            <a:extLst>
              <a:ext uri="{FF2B5EF4-FFF2-40B4-BE49-F238E27FC236}">
                <a16:creationId xmlns:a16="http://schemas.microsoft.com/office/drawing/2014/main" id="{A9BE7B57-A82C-49CA-A7B7-EE134326C07C}"/>
              </a:ext>
            </a:extLst>
          </p:cNvPr>
          <p:cNvSpPr>
            <a:spLocks noChangeArrowheads="1"/>
          </p:cNvSpPr>
          <p:nvPr/>
        </p:nvSpPr>
        <p:spPr bwMode="auto">
          <a:xfrm>
            <a:off x="457200" y="1600200"/>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The minimum amount of delegates required to be in the room for the committee to begin is:</a:t>
            </a:r>
          </a:p>
        </p:txBody>
      </p:sp>
      <p:sp>
        <p:nvSpPr>
          <p:cNvPr id="134150" name="Rectangle 6">
            <a:extLst>
              <a:ext uri="{FF2B5EF4-FFF2-40B4-BE49-F238E27FC236}">
                <a16:creationId xmlns:a16="http://schemas.microsoft.com/office/drawing/2014/main" id="{A81D38F6-988A-41F3-A609-B0DF20A26D24}"/>
              </a:ext>
            </a:extLst>
          </p:cNvPr>
          <p:cNvSpPr>
            <a:spLocks noChangeArrowheads="1"/>
          </p:cNvSpPr>
          <p:nvPr/>
        </p:nvSpPr>
        <p:spPr bwMode="auto">
          <a:xfrm>
            <a:off x="457200" y="35052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Quorum: 1/3 of the committee must be present</a:t>
            </a:r>
          </a:p>
        </p:txBody>
      </p:sp>
      <p:pic>
        <p:nvPicPr>
          <p:cNvPr id="16390" name="Picture 5">
            <a:extLst>
              <a:ext uri="{FF2B5EF4-FFF2-40B4-BE49-F238E27FC236}">
                <a16:creationId xmlns:a16="http://schemas.microsoft.com/office/drawing/2014/main" id="{96C79D46-4B9C-4E41-B95B-5CCA8D0655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0" y="6354763"/>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4150">
                                            <p:txEl>
                                              <p:pRg st="0" end="0"/>
                                            </p:txEl>
                                          </p:spTgt>
                                        </p:tgtEl>
                                        <p:attrNameLst>
                                          <p:attrName>style.visibility</p:attrName>
                                        </p:attrNameLst>
                                      </p:cBhvr>
                                      <p:to>
                                        <p:strVal val="visible"/>
                                      </p:to>
                                    </p:set>
                                    <p:anim calcmode="lin" valueType="num">
                                      <p:cBhvr additive="base">
                                        <p:cTn id="7" dur="500" fill="hold"/>
                                        <p:tgtEl>
                                          <p:spTgt spid="13415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15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0"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623260A-53FD-4B9A-A223-C1A4999C2240}"/>
              </a:ext>
            </a:extLst>
          </p:cNvPr>
          <p:cNvSpPr>
            <a:spLocks noGrp="1" noChangeArrowheads="1"/>
          </p:cNvSpPr>
          <p:nvPr>
            <p:ph type="title"/>
          </p:nvPr>
        </p:nvSpPr>
        <p:spPr/>
        <p:txBody>
          <a:bodyPr/>
          <a:lstStyle/>
          <a:p>
            <a:pPr eaLnBrk="1" hangingPunct="1"/>
            <a:r>
              <a:rPr lang="en-US" altLang="en-US">
                <a:solidFill>
                  <a:schemeClr val="tx1"/>
                </a:solidFill>
                <a:effectLst/>
                <a:latin typeface="Sifonn" pitchFamily="50" charset="0"/>
              </a:rPr>
              <a:t>Rules of Procedure - $300</a:t>
            </a:r>
          </a:p>
        </p:txBody>
      </p:sp>
      <p:sp>
        <p:nvSpPr>
          <p:cNvPr id="17411" name="AutoShape 4">
            <a:hlinkClick r:id="rId3" action="ppaction://hlinksldjump" highlightClick="1"/>
            <a:extLst>
              <a:ext uri="{FF2B5EF4-FFF2-40B4-BE49-F238E27FC236}">
                <a16:creationId xmlns:a16="http://schemas.microsoft.com/office/drawing/2014/main" id="{954A1826-FB55-4314-A9C1-B7DC87104FE2}"/>
              </a:ext>
            </a:extLst>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17412" name="Rectangle 5">
            <a:extLst>
              <a:ext uri="{FF2B5EF4-FFF2-40B4-BE49-F238E27FC236}">
                <a16:creationId xmlns:a16="http://schemas.microsoft.com/office/drawing/2014/main" id="{0B9F0EAD-F4EB-423F-B7D7-9EFDAD83FB82}"/>
              </a:ext>
            </a:extLst>
          </p:cNvPr>
          <p:cNvSpPr>
            <a:spLocks noChangeArrowheads="1"/>
          </p:cNvSpPr>
          <p:nvPr/>
        </p:nvSpPr>
        <p:spPr bwMode="auto">
          <a:xfrm>
            <a:off x="457200" y="1600200"/>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What is the difference between a Straw Poll and a Consultation of the Whole (Round Table)?</a:t>
            </a:r>
          </a:p>
        </p:txBody>
      </p:sp>
      <p:sp>
        <p:nvSpPr>
          <p:cNvPr id="135174" name="Rectangle 6">
            <a:extLst>
              <a:ext uri="{FF2B5EF4-FFF2-40B4-BE49-F238E27FC236}">
                <a16:creationId xmlns:a16="http://schemas.microsoft.com/office/drawing/2014/main" id="{B1DD145D-3013-4222-802C-2324296212BB}"/>
              </a:ext>
            </a:extLst>
          </p:cNvPr>
          <p:cNvSpPr>
            <a:spLocks noChangeArrowheads="1"/>
          </p:cNvSpPr>
          <p:nvPr/>
        </p:nvSpPr>
        <p:spPr bwMode="auto">
          <a:xfrm>
            <a:off x="457200" y="3048000"/>
            <a:ext cx="8229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400" dirty="0">
                <a:latin typeface="Montserrat" panose="02000505000000020004" pitchFamily="2" charset="0"/>
              </a:rPr>
              <a:t>Straw Poll: A simple question is proposed to the committee and delegates will raise their hands/placards to gauge general committee opinions on the matter. Motion passed by Simple Majority. </a:t>
            </a:r>
          </a:p>
          <a:p>
            <a:pPr eaLnBrk="1" hangingPunct="1">
              <a:buFont typeface="Wingdings" panose="05000000000000000000" pitchFamily="2" charset="2"/>
              <a:buNone/>
            </a:pPr>
            <a:endParaRPr lang="en-US" altLang="en-US" sz="1000" dirty="0"/>
          </a:p>
          <a:p>
            <a:pPr eaLnBrk="1" hangingPunct="1">
              <a:buFont typeface="Wingdings" panose="05000000000000000000" pitchFamily="2" charset="2"/>
              <a:buNone/>
            </a:pPr>
            <a:r>
              <a:rPr lang="en-US" altLang="en-US" sz="2400" dirty="0">
                <a:latin typeface="Montserrat" panose="02000505000000020004" pitchFamily="2" charset="0"/>
              </a:rPr>
              <a:t>Consultation of the Whole: Delegates receive a short time to voice their views on a specific topic. Motion passed by Simple Majority</a:t>
            </a:r>
          </a:p>
        </p:txBody>
      </p:sp>
      <p:pic>
        <p:nvPicPr>
          <p:cNvPr id="17414" name="Picture 5">
            <a:extLst>
              <a:ext uri="{FF2B5EF4-FFF2-40B4-BE49-F238E27FC236}">
                <a16:creationId xmlns:a16="http://schemas.microsoft.com/office/drawing/2014/main" id="{8B70CA3B-7D26-4DC4-B617-0B996EFC0E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0" y="6354763"/>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5174">
                                            <p:txEl>
                                              <p:pRg st="0" end="0"/>
                                            </p:txEl>
                                          </p:spTgt>
                                        </p:tgtEl>
                                        <p:attrNameLst>
                                          <p:attrName>style.visibility</p:attrName>
                                        </p:attrNameLst>
                                      </p:cBhvr>
                                      <p:to>
                                        <p:strVal val="visible"/>
                                      </p:to>
                                    </p:set>
                                    <p:anim calcmode="lin" valueType="num">
                                      <p:cBhvr additive="base">
                                        <p:cTn id="7" dur="500" fill="hold"/>
                                        <p:tgtEl>
                                          <p:spTgt spid="1351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51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5174">
                                            <p:txEl>
                                              <p:pRg st="2" end="2"/>
                                            </p:txEl>
                                          </p:spTgt>
                                        </p:tgtEl>
                                        <p:attrNameLst>
                                          <p:attrName>style.visibility</p:attrName>
                                        </p:attrNameLst>
                                      </p:cBhvr>
                                      <p:to>
                                        <p:strVal val="visible"/>
                                      </p:to>
                                    </p:set>
                                    <p:anim calcmode="lin" valueType="num">
                                      <p:cBhvr additive="base">
                                        <p:cTn id="13" dur="500" fill="hold"/>
                                        <p:tgtEl>
                                          <p:spTgt spid="13517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517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4"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172DDAE-D17A-40E9-98E9-76906245BE9F}"/>
              </a:ext>
            </a:extLst>
          </p:cNvPr>
          <p:cNvSpPr>
            <a:spLocks noGrp="1" noChangeArrowheads="1"/>
          </p:cNvSpPr>
          <p:nvPr>
            <p:ph type="title"/>
          </p:nvPr>
        </p:nvSpPr>
        <p:spPr/>
        <p:txBody>
          <a:bodyPr/>
          <a:lstStyle/>
          <a:p>
            <a:pPr eaLnBrk="1" hangingPunct="1"/>
            <a:r>
              <a:rPr lang="en-US" altLang="en-US">
                <a:solidFill>
                  <a:schemeClr val="tx1"/>
                </a:solidFill>
                <a:effectLst/>
                <a:latin typeface="Sifonn" pitchFamily="50" charset="0"/>
              </a:rPr>
              <a:t>Rules of Procedure - $400</a:t>
            </a:r>
          </a:p>
        </p:txBody>
      </p:sp>
      <p:sp>
        <p:nvSpPr>
          <p:cNvPr id="18435" name="AutoShape 4">
            <a:hlinkClick r:id="rId3" action="ppaction://hlinksldjump" highlightClick="1"/>
            <a:extLst>
              <a:ext uri="{FF2B5EF4-FFF2-40B4-BE49-F238E27FC236}">
                <a16:creationId xmlns:a16="http://schemas.microsoft.com/office/drawing/2014/main" id="{A1938CC3-4575-49C7-8EED-18464774C91C}"/>
              </a:ext>
            </a:extLst>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18436" name="Rectangle 5">
            <a:extLst>
              <a:ext uri="{FF2B5EF4-FFF2-40B4-BE49-F238E27FC236}">
                <a16:creationId xmlns:a16="http://schemas.microsoft.com/office/drawing/2014/main" id="{B9F244D4-1BCF-4116-BE7A-A5A7B0302D0C}"/>
              </a:ext>
            </a:extLst>
          </p:cNvPr>
          <p:cNvSpPr>
            <a:spLocks noChangeArrowheads="1"/>
          </p:cNvSpPr>
          <p:nvPr/>
        </p:nvSpPr>
        <p:spPr bwMode="auto">
          <a:xfrm>
            <a:off x="457200" y="1600200"/>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A ____ majority needs to be in favor of Tabling a Topic or Reopening Debate on a Topic?</a:t>
            </a:r>
          </a:p>
        </p:txBody>
      </p:sp>
      <p:sp>
        <p:nvSpPr>
          <p:cNvPr id="136198" name="Rectangle 6">
            <a:extLst>
              <a:ext uri="{FF2B5EF4-FFF2-40B4-BE49-F238E27FC236}">
                <a16:creationId xmlns:a16="http://schemas.microsoft.com/office/drawing/2014/main" id="{5DE023BC-4A04-402D-B79D-91030920C771}"/>
              </a:ext>
            </a:extLst>
          </p:cNvPr>
          <p:cNvSpPr>
            <a:spLocks noChangeArrowheads="1"/>
          </p:cNvSpPr>
          <p:nvPr/>
        </p:nvSpPr>
        <p:spPr bwMode="auto">
          <a:xfrm>
            <a:off x="457200" y="3962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2/3 majority</a:t>
            </a:r>
          </a:p>
        </p:txBody>
      </p:sp>
      <p:pic>
        <p:nvPicPr>
          <p:cNvPr id="18438" name="Picture 5">
            <a:extLst>
              <a:ext uri="{FF2B5EF4-FFF2-40B4-BE49-F238E27FC236}">
                <a16:creationId xmlns:a16="http://schemas.microsoft.com/office/drawing/2014/main" id="{46024088-40FA-4E79-8FFC-A0A63BF3DE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0" y="6354763"/>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6198">
                                            <p:txEl>
                                              <p:pRg st="0" end="0"/>
                                            </p:txEl>
                                          </p:spTgt>
                                        </p:tgtEl>
                                        <p:attrNameLst>
                                          <p:attrName>style.visibility</p:attrName>
                                        </p:attrNameLst>
                                      </p:cBhvr>
                                      <p:to>
                                        <p:strVal val="visible"/>
                                      </p:to>
                                    </p:set>
                                    <p:anim calcmode="lin" valueType="num">
                                      <p:cBhvr additive="base">
                                        <p:cTn id="7" dur="500" fill="hold"/>
                                        <p:tgtEl>
                                          <p:spTgt spid="1361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619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8"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FB2F607-2351-46A9-A0D3-1D7EA347D3C4}"/>
              </a:ext>
            </a:extLst>
          </p:cNvPr>
          <p:cNvSpPr>
            <a:spLocks noGrp="1" noChangeArrowheads="1"/>
          </p:cNvSpPr>
          <p:nvPr>
            <p:ph type="title"/>
          </p:nvPr>
        </p:nvSpPr>
        <p:spPr/>
        <p:txBody>
          <a:bodyPr/>
          <a:lstStyle/>
          <a:p>
            <a:pPr eaLnBrk="1" hangingPunct="1"/>
            <a:r>
              <a:rPr lang="en-US" altLang="en-US">
                <a:solidFill>
                  <a:schemeClr val="tx1"/>
                </a:solidFill>
                <a:effectLst/>
                <a:latin typeface="Sifonn" pitchFamily="50" charset="0"/>
              </a:rPr>
              <a:t>Rules of Procedure - $500</a:t>
            </a:r>
          </a:p>
        </p:txBody>
      </p:sp>
      <p:sp>
        <p:nvSpPr>
          <p:cNvPr id="19459" name="AutoShape 4">
            <a:hlinkClick r:id="rId3" action="ppaction://hlinksldjump" highlightClick="1"/>
            <a:extLst>
              <a:ext uri="{FF2B5EF4-FFF2-40B4-BE49-F238E27FC236}">
                <a16:creationId xmlns:a16="http://schemas.microsoft.com/office/drawing/2014/main" id="{25CB8337-DB26-473E-B09C-AF3FCC45D6F2}"/>
              </a:ext>
            </a:extLst>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19460" name="Rectangle 5">
            <a:extLst>
              <a:ext uri="{FF2B5EF4-FFF2-40B4-BE49-F238E27FC236}">
                <a16:creationId xmlns:a16="http://schemas.microsoft.com/office/drawing/2014/main" id="{343E63B5-EF39-44D3-AEA9-0F58C7CBC229}"/>
              </a:ext>
            </a:extLst>
          </p:cNvPr>
          <p:cNvSpPr>
            <a:spLocks noChangeArrowheads="1"/>
          </p:cNvSpPr>
          <p:nvPr/>
        </p:nvSpPr>
        <p:spPr bwMode="auto">
          <a:xfrm>
            <a:off x="457200" y="1600200"/>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There are 15 delegates in a committee and a 10-minute moderated caucus has been proposed with 30 second speaking time. Is this in order? Why or why not?</a:t>
            </a:r>
          </a:p>
        </p:txBody>
      </p:sp>
      <p:sp>
        <p:nvSpPr>
          <p:cNvPr id="137222" name="Rectangle 6">
            <a:extLst>
              <a:ext uri="{FF2B5EF4-FFF2-40B4-BE49-F238E27FC236}">
                <a16:creationId xmlns:a16="http://schemas.microsoft.com/office/drawing/2014/main" id="{F47F4000-4EF6-4F3C-92A9-FB9A3BBDF5A5}"/>
              </a:ext>
            </a:extLst>
          </p:cNvPr>
          <p:cNvSpPr>
            <a:spLocks noChangeArrowheads="1"/>
          </p:cNvSpPr>
          <p:nvPr/>
        </p:nvSpPr>
        <p:spPr bwMode="auto">
          <a:xfrm>
            <a:off x="457200" y="3962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No: The minimum number of speaking delegates in a moderated caucus cannot exceed the total number of delegates present in committee. </a:t>
            </a:r>
          </a:p>
        </p:txBody>
      </p:sp>
      <p:pic>
        <p:nvPicPr>
          <p:cNvPr id="19462" name="Picture 5">
            <a:extLst>
              <a:ext uri="{FF2B5EF4-FFF2-40B4-BE49-F238E27FC236}">
                <a16:creationId xmlns:a16="http://schemas.microsoft.com/office/drawing/2014/main" id="{E6F53B65-F6E1-4BB5-AE95-0C01D62FCB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0" y="6354763"/>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222">
                                            <p:txEl>
                                              <p:pRg st="0" end="0"/>
                                            </p:txEl>
                                          </p:spTgt>
                                        </p:tgtEl>
                                        <p:attrNameLst>
                                          <p:attrName>style.visibility</p:attrName>
                                        </p:attrNameLst>
                                      </p:cBhvr>
                                      <p:to>
                                        <p:strVal val="visible"/>
                                      </p:to>
                                    </p:set>
                                    <p:anim calcmode="lin" valueType="num">
                                      <p:cBhvr additive="base">
                                        <p:cTn id="7" dur="500" fill="hold"/>
                                        <p:tgtEl>
                                          <p:spTgt spid="1372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2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8593454-8602-4319-A693-7BD33DAA28F6}"/>
              </a:ext>
            </a:extLst>
          </p:cNvPr>
          <p:cNvSpPr>
            <a:spLocks noGrp="1" noChangeArrowheads="1"/>
          </p:cNvSpPr>
          <p:nvPr>
            <p:ph type="title"/>
          </p:nvPr>
        </p:nvSpPr>
        <p:spPr/>
        <p:txBody>
          <a:bodyPr/>
          <a:lstStyle/>
          <a:p>
            <a:pPr eaLnBrk="1" hangingPunct="1"/>
            <a:r>
              <a:rPr lang="en-US" altLang="en-US">
                <a:solidFill>
                  <a:schemeClr val="tx1"/>
                </a:solidFill>
                <a:effectLst/>
                <a:latin typeface="Sifonn" pitchFamily="50" charset="0"/>
              </a:rPr>
              <a:t>UN Bodies &amp; Committees - $100</a:t>
            </a:r>
          </a:p>
        </p:txBody>
      </p:sp>
      <p:sp>
        <p:nvSpPr>
          <p:cNvPr id="20483" name="AutoShape 4">
            <a:hlinkClick r:id="rId3" action="ppaction://hlinksldjump" highlightClick="1"/>
            <a:extLst>
              <a:ext uri="{FF2B5EF4-FFF2-40B4-BE49-F238E27FC236}">
                <a16:creationId xmlns:a16="http://schemas.microsoft.com/office/drawing/2014/main" id="{75EC0855-4AED-44FC-8A0B-9B6181F39AAE}"/>
              </a:ext>
            </a:extLst>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20484" name="Rectangle 5">
            <a:extLst>
              <a:ext uri="{FF2B5EF4-FFF2-40B4-BE49-F238E27FC236}">
                <a16:creationId xmlns:a16="http://schemas.microsoft.com/office/drawing/2014/main" id="{4B1B0BA8-60A1-4654-A57A-AD11C749337E}"/>
              </a:ext>
            </a:extLst>
          </p:cNvPr>
          <p:cNvSpPr>
            <a:spLocks noChangeArrowheads="1"/>
          </p:cNvSpPr>
          <p:nvPr/>
        </p:nvSpPr>
        <p:spPr bwMode="auto">
          <a:xfrm>
            <a:off x="457200" y="1600200"/>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What does UNHRC, DISEC, UNSC, and ICJ stand for?</a:t>
            </a:r>
          </a:p>
        </p:txBody>
      </p:sp>
      <p:sp>
        <p:nvSpPr>
          <p:cNvPr id="138246" name="Rectangle 6">
            <a:extLst>
              <a:ext uri="{FF2B5EF4-FFF2-40B4-BE49-F238E27FC236}">
                <a16:creationId xmlns:a16="http://schemas.microsoft.com/office/drawing/2014/main" id="{3AEC8E0A-5E9F-4E76-A265-61C6C9F89D92}"/>
              </a:ext>
            </a:extLst>
          </p:cNvPr>
          <p:cNvSpPr>
            <a:spLocks noChangeArrowheads="1"/>
          </p:cNvSpPr>
          <p:nvPr/>
        </p:nvSpPr>
        <p:spPr bwMode="auto">
          <a:xfrm>
            <a:off x="457200" y="3017838"/>
            <a:ext cx="8229600" cy="307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dirty="0">
                <a:latin typeface="Montserrat" panose="02000505000000020004" pitchFamily="2" charset="0"/>
              </a:rPr>
              <a:t>UNHRC: United Nations Human Rights Council</a:t>
            </a:r>
          </a:p>
          <a:p>
            <a:pPr eaLnBrk="1" hangingPunct="1">
              <a:buFont typeface="Wingdings" panose="05000000000000000000" pitchFamily="2" charset="2"/>
              <a:buNone/>
            </a:pPr>
            <a:r>
              <a:rPr lang="en-US" altLang="en-US" sz="2800" dirty="0">
                <a:latin typeface="Montserrat" panose="02000505000000020004" pitchFamily="2" charset="0"/>
              </a:rPr>
              <a:t>DISEC: Disarmament &amp; International Security Committee</a:t>
            </a:r>
          </a:p>
          <a:p>
            <a:pPr eaLnBrk="1" hangingPunct="1">
              <a:buFont typeface="Wingdings" panose="05000000000000000000" pitchFamily="2" charset="2"/>
              <a:buNone/>
            </a:pPr>
            <a:r>
              <a:rPr lang="en-US" altLang="en-US" sz="2800" dirty="0">
                <a:latin typeface="Montserrat" panose="02000505000000020004" pitchFamily="2" charset="0"/>
              </a:rPr>
              <a:t>UNSC: United Nations Security Council</a:t>
            </a:r>
          </a:p>
          <a:p>
            <a:pPr eaLnBrk="1" hangingPunct="1">
              <a:buFont typeface="Wingdings" panose="05000000000000000000" pitchFamily="2" charset="2"/>
              <a:buNone/>
            </a:pPr>
            <a:r>
              <a:rPr lang="en-US" altLang="en-US" sz="2800" dirty="0">
                <a:latin typeface="Montserrat" panose="02000505000000020004" pitchFamily="2" charset="0"/>
              </a:rPr>
              <a:t>ICJ: International Court of Justice</a:t>
            </a:r>
          </a:p>
        </p:txBody>
      </p:sp>
      <p:pic>
        <p:nvPicPr>
          <p:cNvPr id="20486" name="Picture 5">
            <a:extLst>
              <a:ext uri="{FF2B5EF4-FFF2-40B4-BE49-F238E27FC236}">
                <a16:creationId xmlns:a16="http://schemas.microsoft.com/office/drawing/2014/main" id="{39FF85BC-ABB8-4310-9E21-4BCFB9C5FB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0" y="6354763"/>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8246">
                                            <p:txEl>
                                              <p:pRg st="0" end="0"/>
                                            </p:txEl>
                                          </p:spTgt>
                                        </p:tgtEl>
                                        <p:attrNameLst>
                                          <p:attrName>style.visibility</p:attrName>
                                        </p:attrNameLst>
                                      </p:cBhvr>
                                      <p:to>
                                        <p:strVal val="visible"/>
                                      </p:to>
                                    </p:set>
                                    <p:anim calcmode="lin" valueType="num">
                                      <p:cBhvr additive="base">
                                        <p:cTn id="7" dur="500" fill="hold"/>
                                        <p:tgtEl>
                                          <p:spTgt spid="1382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2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8246">
                                            <p:txEl>
                                              <p:pRg st="1" end="1"/>
                                            </p:txEl>
                                          </p:spTgt>
                                        </p:tgtEl>
                                        <p:attrNameLst>
                                          <p:attrName>style.visibility</p:attrName>
                                        </p:attrNameLst>
                                      </p:cBhvr>
                                      <p:to>
                                        <p:strVal val="visible"/>
                                      </p:to>
                                    </p:set>
                                    <p:anim calcmode="lin" valueType="num">
                                      <p:cBhvr additive="base">
                                        <p:cTn id="13" dur="500" fill="hold"/>
                                        <p:tgtEl>
                                          <p:spTgt spid="13824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824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8246">
                                            <p:txEl>
                                              <p:pRg st="2" end="2"/>
                                            </p:txEl>
                                          </p:spTgt>
                                        </p:tgtEl>
                                        <p:attrNameLst>
                                          <p:attrName>style.visibility</p:attrName>
                                        </p:attrNameLst>
                                      </p:cBhvr>
                                      <p:to>
                                        <p:strVal val="visible"/>
                                      </p:to>
                                    </p:set>
                                    <p:anim calcmode="lin" valueType="num">
                                      <p:cBhvr additive="base">
                                        <p:cTn id="19" dur="500" fill="hold"/>
                                        <p:tgtEl>
                                          <p:spTgt spid="13824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824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8246">
                                            <p:txEl>
                                              <p:pRg st="3" end="3"/>
                                            </p:txEl>
                                          </p:spTgt>
                                        </p:tgtEl>
                                        <p:attrNameLst>
                                          <p:attrName>style.visibility</p:attrName>
                                        </p:attrNameLst>
                                      </p:cBhvr>
                                      <p:to>
                                        <p:strVal val="visible"/>
                                      </p:to>
                                    </p:set>
                                    <p:anim calcmode="lin" valueType="num">
                                      <p:cBhvr additive="base">
                                        <p:cTn id="25" dur="500" fill="hold"/>
                                        <p:tgtEl>
                                          <p:spTgt spid="13824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824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6"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265F7D2-01D6-404C-BC2B-8FAE96CA2459}"/>
              </a:ext>
            </a:extLst>
          </p:cNvPr>
          <p:cNvSpPr>
            <a:spLocks noGrp="1" noChangeArrowheads="1"/>
          </p:cNvSpPr>
          <p:nvPr>
            <p:ph type="title"/>
          </p:nvPr>
        </p:nvSpPr>
        <p:spPr/>
        <p:txBody>
          <a:bodyPr/>
          <a:lstStyle/>
          <a:p>
            <a:pPr eaLnBrk="1" hangingPunct="1"/>
            <a:r>
              <a:rPr lang="en-US" altLang="en-US">
                <a:solidFill>
                  <a:schemeClr val="tx1"/>
                </a:solidFill>
                <a:effectLst/>
                <a:latin typeface="Sifonn" pitchFamily="50" charset="0"/>
              </a:rPr>
              <a:t>UN Bodies &amp; Committees - $200</a:t>
            </a:r>
          </a:p>
        </p:txBody>
      </p:sp>
      <p:sp>
        <p:nvSpPr>
          <p:cNvPr id="21507" name="AutoShape 4">
            <a:hlinkClick r:id="rId3" action="ppaction://hlinksldjump" highlightClick="1"/>
            <a:extLst>
              <a:ext uri="{FF2B5EF4-FFF2-40B4-BE49-F238E27FC236}">
                <a16:creationId xmlns:a16="http://schemas.microsoft.com/office/drawing/2014/main" id="{06512817-202B-4AE7-9B54-21BBC2D8A7A1}"/>
              </a:ext>
            </a:extLst>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21508" name="Rectangle 5">
            <a:extLst>
              <a:ext uri="{FF2B5EF4-FFF2-40B4-BE49-F238E27FC236}">
                <a16:creationId xmlns:a16="http://schemas.microsoft.com/office/drawing/2014/main" id="{5DB12D78-A43A-49A9-8DF3-5C93615BDF53}"/>
              </a:ext>
            </a:extLst>
          </p:cNvPr>
          <p:cNvSpPr>
            <a:spLocks noChangeArrowheads="1"/>
          </p:cNvSpPr>
          <p:nvPr/>
        </p:nvSpPr>
        <p:spPr bwMode="auto">
          <a:xfrm>
            <a:off x="457200" y="1600200"/>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How many members are there in the United Nations?</a:t>
            </a:r>
          </a:p>
        </p:txBody>
      </p:sp>
      <p:sp>
        <p:nvSpPr>
          <p:cNvPr id="158726" name="Rectangle 6">
            <a:extLst>
              <a:ext uri="{FF2B5EF4-FFF2-40B4-BE49-F238E27FC236}">
                <a16:creationId xmlns:a16="http://schemas.microsoft.com/office/drawing/2014/main" id="{8229F1DB-C9F4-4F52-8FE3-3FA0103B9D5D}"/>
              </a:ext>
            </a:extLst>
          </p:cNvPr>
          <p:cNvSpPr>
            <a:spLocks noChangeArrowheads="1"/>
          </p:cNvSpPr>
          <p:nvPr/>
        </p:nvSpPr>
        <p:spPr bwMode="auto">
          <a:xfrm>
            <a:off x="457200" y="3962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dirty="0">
                <a:latin typeface="Montserrat" panose="02000505000000020004" pitchFamily="2" charset="0"/>
              </a:rPr>
              <a:t>193</a:t>
            </a:r>
            <a:r>
              <a:rPr lang="en-US" altLang="en-US" sz="2800" dirty="0"/>
              <a:t> </a:t>
            </a:r>
            <a:r>
              <a:rPr lang="en-US" altLang="en-US" sz="2800" dirty="0">
                <a:latin typeface="Montserrat" panose="02000505000000020004" pitchFamily="2" charset="0"/>
              </a:rPr>
              <a:t>Members</a:t>
            </a:r>
          </a:p>
        </p:txBody>
      </p:sp>
      <p:pic>
        <p:nvPicPr>
          <p:cNvPr id="21510" name="Picture 5">
            <a:extLst>
              <a:ext uri="{FF2B5EF4-FFF2-40B4-BE49-F238E27FC236}">
                <a16:creationId xmlns:a16="http://schemas.microsoft.com/office/drawing/2014/main" id="{71424713-0A88-4C9E-8F59-292CB7353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0" y="6354763"/>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8726">
                                            <p:txEl>
                                              <p:pRg st="0" end="0"/>
                                            </p:txEl>
                                          </p:spTgt>
                                        </p:tgtEl>
                                        <p:attrNameLst>
                                          <p:attrName>style.visibility</p:attrName>
                                        </p:attrNameLst>
                                      </p:cBhvr>
                                      <p:to>
                                        <p:strVal val="visible"/>
                                      </p:to>
                                    </p:set>
                                    <p:anim calcmode="lin" valueType="num">
                                      <p:cBhvr additive="base">
                                        <p:cTn id="7" dur="500" fill="hold"/>
                                        <p:tgtEl>
                                          <p:spTgt spid="1587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872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6"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3FE0F8D-507F-46B9-98FE-BB9119BB60B3}"/>
              </a:ext>
            </a:extLst>
          </p:cNvPr>
          <p:cNvSpPr>
            <a:spLocks noGrp="1" noChangeArrowheads="1"/>
          </p:cNvSpPr>
          <p:nvPr>
            <p:ph type="title"/>
          </p:nvPr>
        </p:nvSpPr>
        <p:spPr/>
        <p:txBody>
          <a:bodyPr/>
          <a:lstStyle/>
          <a:p>
            <a:pPr eaLnBrk="1" hangingPunct="1"/>
            <a:r>
              <a:rPr lang="en-US" altLang="en-US">
                <a:solidFill>
                  <a:schemeClr val="tx1"/>
                </a:solidFill>
                <a:effectLst/>
                <a:latin typeface="Sifonn" pitchFamily="50" charset="0"/>
              </a:rPr>
              <a:t>UN Bodies &amp; Committees - $300</a:t>
            </a:r>
          </a:p>
        </p:txBody>
      </p:sp>
      <p:sp>
        <p:nvSpPr>
          <p:cNvPr id="22531" name="AutoShape 4">
            <a:hlinkClick r:id="rId3" action="ppaction://hlinksldjump" highlightClick="1"/>
            <a:extLst>
              <a:ext uri="{FF2B5EF4-FFF2-40B4-BE49-F238E27FC236}">
                <a16:creationId xmlns:a16="http://schemas.microsoft.com/office/drawing/2014/main" id="{6B076CC3-3B3D-48DE-8665-7589DD62FD9E}"/>
              </a:ext>
            </a:extLst>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22532" name="Rectangle 5">
            <a:extLst>
              <a:ext uri="{FF2B5EF4-FFF2-40B4-BE49-F238E27FC236}">
                <a16:creationId xmlns:a16="http://schemas.microsoft.com/office/drawing/2014/main" id="{B858EE9B-8308-4ABB-A83C-8028153E3AEB}"/>
              </a:ext>
            </a:extLst>
          </p:cNvPr>
          <p:cNvSpPr>
            <a:spLocks noChangeArrowheads="1"/>
          </p:cNvSpPr>
          <p:nvPr/>
        </p:nvSpPr>
        <p:spPr bwMode="auto">
          <a:xfrm>
            <a:off x="457200" y="1600200"/>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Name the “Permanent Five” of the UNSC. After how many years are the other 10 non-permanent members elected? </a:t>
            </a:r>
          </a:p>
        </p:txBody>
      </p:sp>
      <p:sp>
        <p:nvSpPr>
          <p:cNvPr id="159750" name="Rectangle 6">
            <a:extLst>
              <a:ext uri="{FF2B5EF4-FFF2-40B4-BE49-F238E27FC236}">
                <a16:creationId xmlns:a16="http://schemas.microsoft.com/office/drawing/2014/main" id="{FD5F004C-32AD-4C3B-BE6C-72D7D70E81B0}"/>
              </a:ext>
            </a:extLst>
          </p:cNvPr>
          <p:cNvSpPr>
            <a:spLocks noChangeArrowheads="1"/>
          </p:cNvSpPr>
          <p:nvPr/>
        </p:nvSpPr>
        <p:spPr bwMode="auto">
          <a:xfrm>
            <a:off x="455613" y="3394075"/>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800">
                <a:latin typeface="Montserrat" panose="02000505000000020004" pitchFamily="2" charset="0"/>
              </a:rPr>
              <a:t>“Permanent Five”: China, France, the United States, the United Kingdom and Russia. </a:t>
            </a:r>
          </a:p>
          <a:p>
            <a:pPr eaLnBrk="1" hangingPunct="1">
              <a:buFont typeface="Wingdings" panose="05000000000000000000" pitchFamily="2" charset="2"/>
              <a:buNone/>
            </a:pPr>
            <a:endParaRPr lang="en-US" altLang="en-US" sz="2800">
              <a:latin typeface="Montserrat" panose="02000505000000020004" pitchFamily="2" charset="0"/>
            </a:endParaRPr>
          </a:p>
          <a:p>
            <a:pPr eaLnBrk="1" hangingPunct="1">
              <a:buFont typeface="Wingdings" panose="05000000000000000000" pitchFamily="2" charset="2"/>
              <a:buNone/>
            </a:pPr>
            <a:r>
              <a:rPr lang="en-US" altLang="en-US" sz="2800">
                <a:latin typeface="Montserrat" panose="02000505000000020004" pitchFamily="2" charset="0"/>
              </a:rPr>
              <a:t>Other members are elected every two years.</a:t>
            </a:r>
          </a:p>
        </p:txBody>
      </p:sp>
      <p:pic>
        <p:nvPicPr>
          <p:cNvPr id="22534" name="Picture 5">
            <a:extLst>
              <a:ext uri="{FF2B5EF4-FFF2-40B4-BE49-F238E27FC236}">
                <a16:creationId xmlns:a16="http://schemas.microsoft.com/office/drawing/2014/main" id="{B0E1BCD2-DC6E-4ED1-9F96-65C28B94A7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0" y="6354763"/>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9750">
                                            <p:txEl>
                                              <p:pRg st="0" end="0"/>
                                            </p:txEl>
                                          </p:spTgt>
                                        </p:tgtEl>
                                        <p:attrNameLst>
                                          <p:attrName>style.visibility</p:attrName>
                                        </p:attrNameLst>
                                      </p:cBhvr>
                                      <p:to>
                                        <p:strVal val="visible"/>
                                      </p:to>
                                    </p:set>
                                    <p:anim calcmode="lin" valueType="num">
                                      <p:cBhvr additive="base">
                                        <p:cTn id="7" dur="500" fill="hold"/>
                                        <p:tgtEl>
                                          <p:spTgt spid="15975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975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9750">
                                            <p:txEl>
                                              <p:pRg st="2" end="2"/>
                                            </p:txEl>
                                          </p:spTgt>
                                        </p:tgtEl>
                                        <p:attrNameLst>
                                          <p:attrName>style.visibility</p:attrName>
                                        </p:attrNameLst>
                                      </p:cBhvr>
                                      <p:to>
                                        <p:strVal val="visible"/>
                                      </p:to>
                                    </p:set>
                                    <p:anim calcmode="lin" valueType="num">
                                      <p:cBhvr additive="base">
                                        <p:cTn id="13" dur="500" fill="hold"/>
                                        <p:tgtEl>
                                          <p:spTgt spid="15975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975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50" grpId="0" build="p"/>
    </p:bldLst>
  </p:timing>
</p:sld>
</file>

<file path=ppt/theme/theme1.xml><?xml version="1.0" encoding="utf-8"?>
<a:theme xmlns:a="http://schemas.openxmlformats.org/drawingml/2006/main" name="Slit">
  <a:themeElements>
    <a:clrScheme name="Slit 9">
      <a:dk1>
        <a:srgbClr val="000000"/>
      </a:dk1>
      <a:lt1>
        <a:srgbClr val="FFFFFF"/>
      </a:lt1>
      <a:dk2>
        <a:srgbClr val="000000"/>
      </a:dk2>
      <a:lt2>
        <a:srgbClr val="E6E6E6"/>
      </a:lt2>
      <a:accent1>
        <a:srgbClr val="66CCFF"/>
      </a:accent1>
      <a:accent2>
        <a:srgbClr val="9999FF"/>
      </a:accent2>
      <a:accent3>
        <a:srgbClr val="FFFFFF"/>
      </a:accent3>
      <a:accent4>
        <a:srgbClr val="000000"/>
      </a:accent4>
      <a:accent5>
        <a:srgbClr val="B8E2FF"/>
      </a:accent5>
      <a:accent6>
        <a:srgbClr val="8A8AE7"/>
      </a:accent6>
      <a:hlink>
        <a:srgbClr val="3333CC"/>
      </a:hlink>
      <a:folHlink>
        <a:srgbClr val="008080"/>
      </a:folHlink>
    </a:clrScheme>
    <a:fontScheme name="Slit">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lit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clrMap bg1="dk2" tx1="lt1" bg2="dk1" tx2="lt2" accent1="accent1" accent2="accent2" accent3="accent3" accent4="accent4" accent5="accent5" accent6="accent6" hlink="hlink" folHlink="folHlink"/>
    </a:extraClrScheme>
    <a:extraClrScheme>
      <a:clrScheme name="Slit 2">
        <a:dk1>
          <a:srgbClr val="674E2F"/>
        </a:dk1>
        <a:lt1>
          <a:srgbClr val="FFFFFF"/>
        </a:lt1>
        <a:dk2>
          <a:srgbClr val="533F27"/>
        </a:dk2>
        <a:lt2>
          <a:srgbClr val="D8B274"/>
        </a:lt2>
        <a:accent1>
          <a:srgbClr val="CC9900"/>
        </a:accent1>
        <a:accent2>
          <a:srgbClr val="8F5F2F"/>
        </a:accent2>
        <a:accent3>
          <a:srgbClr val="B3AFAC"/>
        </a:accent3>
        <a:accent4>
          <a:srgbClr val="DADADA"/>
        </a:accent4>
        <a:accent5>
          <a:srgbClr val="E2CAAA"/>
        </a:accent5>
        <a:accent6>
          <a:srgbClr val="81552A"/>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lit 3">
        <a:dk1>
          <a:srgbClr val="646464"/>
        </a:dk1>
        <a:lt1>
          <a:srgbClr val="FFFFFF"/>
        </a:lt1>
        <a:dk2>
          <a:srgbClr val="545454"/>
        </a:dk2>
        <a:lt2>
          <a:srgbClr val="D4D4CE"/>
        </a:lt2>
        <a:accent1>
          <a:srgbClr val="49747D"/>
        </a:accent1>
        <a:accent2>
          <a:srgbClr val="8F9699"/>
        </a:accent2>
        <a:accent3>
          <a:srgbClr val="B3B3B3"/>
        </a:accent3>
        <a:accent4>
          <a:srgbClr val="DADADA"/>
        </a:accent4>
        <a:accent5>
          <a:srgbClr val="B1BCBF"/>
        </a:accent5>
        <a:accent6>
          <a:srgbClr val="81878A"/>
        </a:accent6>
        <a:hlink>
          <a:srgbClr val="8DC4D7"/>
        </a:hlink>
        <a:folHlink>
          <a:srgbClr val="7FB97F"/>
        </a:folHlink>
      </a:clrScheme>
      <a:clrMap bg1="dk2" tx1="lt1" bg2="dk1" tx2="lt2" accent1="accent1" accent2="accent2" accent3="accent3" accent4="accent4" accent5="accent5" accent6="accent6" hlink="hlink" folHlink="folHlink"/>
    </a:extraClrScheme>
    <a:extraClrScheme>
      <a:clrScheme name="Slit 4">
        <a:dk1>
          <a:srgbClr val="3A7400"/>
        </a:dk1>
        <a:lt1>
          <a:srgbClr val="FFFFFF"/>
        </a:lt1>
        <a:dk2>
          <a:srgbClr val="2E5C00"/>
        </a:dk2>
        <a:lt2>
          <a:srgbClr val="FFFFFF"/>
        </a:lt2>
        <a:accent1>
          <a:srgbClr val="79CA02"/>
        </a:accent1>
        <a:accent2>
          <a:srgbClr val="008080"/>
        </a:accent2>
        <a:accent3>
          <a:srgbClr val="ADB5AA"/>
        </a:accent3>
        <a:accent4>
          <a:srgbClr val="DADADA"/>
        </a:accent4>
        <a:accent5>
          <a:srgbClr val="BEE1AA"/>
        </a:accent5>
        <a:accent6>
          <a:srgbClr val="007373"/>
        </a:accent6>
        <a:hlink>
          <a:srgbClr val="A8DE0E"/>
        </a:hlink>
        <a:folHlink>
          <a:srgbClr val="00CC66"/>
        </a:folHlink>
      </a:clrScheme>
      <a:clrMap bg1="dk2" tx1="lt1" bg2="dk1" tx2="lt2" accent1="accent1" accent2="accent2" accent3="accent3" accent4="accent4" accent5="accent5" accent6="accent6" hlink="hlink" folHlink="folHlink"/>
    </a:extraClrScheme>
    <a:extraClrScheme>
      <a:clrScheme name="Slit 5">
        <a:dk1>
          <a:srgbClr val="008885"/>
        </a:dk1>
        <a:lt1>
          <a:srgbClr val="FFFFFF"/>
        </a:lt1>
        <a:dk2>
          <a:srgbClr val="007572"/>
        </a:dk2>
        <a:lt2>
          <a:srgbClr val="FFFF99"/>
        </a:lt2>
        <a:accent1>
          <a:srgbClr val="33CCCC"/>
        </a:accent1>
        <a:accent2>
          <a:srgbClr val="6D6FC7"/>
        </a:accent2>
        <a:accent3>
          <a:srgbClr val="AABDBC"/>
        </a:accent3>
        <a:accent4>
          <a:srgbClr val="DADADA"/>
        </a:accent4>
        <a:accent5>
          <a:srgbClr val="ADE2E2"/>
        </a:accent5>
        <a:accent6>
          <a:srgbClr val="6264B4"/>
        </a:accent6>
        <a:hlink>
          <a:srgbClr val="FFFFCC"/>
        </a:hlink>
        <a:folHlink>
          <a:srgbClr val="00FF00"/>
        </a:folHlink>
      </a:clrScheme>
      <a:clrMap bg1="dk2" tx1="lt1" bg2="dk1" tx2="lt2" accent1="accent1" accent2="accent2" accent3="accent3" accent4="accent4" accent5="accent5" accent6="accent6" hlink="hlink" folHlink="folHlink"/>
    </a:extraClrScheme>
    <a:extraClrScheme>
      <a:clrScheme name="Slit 6">
        <a:dk1>
          <a:srgbClr val="0000AC"/>
        </a:dk1>
        <a:lt1>
          <a:srgbClr val="FFFFFF"/>
        </a:lt1>
        <a:dk2>
          <a:srgbClr val="000086"/>
        </a:dk2>
        <a:lt2>
          <a:srgbClr val="CCFFFF"/>
        </a:lt2>
        <a:accent1>
          <a:srgbClr val="0099FF"/>
        </a:accent1>
        <a:accent2>
          <a:srgbClr val="00B000"/>
        </a:accent2>
        <a:accent3>
          <a:srgbClr val="AAAAC3"/>
        </a:accent3>
        <a:accent4>
          <a:srgbClr val="DADADA"/>
        </a:accent4>
        <a:accent5>
          <a:srgbClr val="AACAFF"/>
        </a:accent5>
        <a:accent6>
          <a:srgbClr val="009F00"/>
        </a:accent6>
        <a:hlink>
          <a:srgbClr val="FFE701"/>
        </a:hlink>
        <a:folHlink>
          <a:srgbClr val="FF9900"/>
        </a:folHlink>
      </a:clrScheme>
      <a:clrMap bg1="dk2" tx1="lt1" bg2="dk1" tx2="lt2" accent1="accent1" accent2="accent2" accent3="accent3" accent4="accent4" accent5="accent5" accent6="accent6" hlink="hlink" folHlink="folHlink"/>
    </a:extraClrScheme>
    <a:extraClrScheme>
      <a:clrScheme name="Slit 7">
        <a:dk1>
          <a:srgbClr val="7474A2"/>
        </a:dk1>
        <a:lt1>
          <a:srgbClr val="FFFFFF"/>
        </a:lt1>
        <a:dk2>
          <a:srgbClr val="5E5E8E"/>
        </a:dk2>
        <a:lt2>
          <a:srgbClr val="D1D1DF"/>
        </a:lt2>
        <a:accent1>
          <a:srgbClr val="CC66FF"/>
        </a:accent1>
        <a:accent2>
          <a:srgbClr val="6666FF"/>
        </a:accent2>
        <a:accent3>
          <a:srgbClr val="B6B6C6"/>
        </a:accent3>
        <a:accent4>
          <a:srgbClr val="DADADA"/>
        </a:accent4>
        <a:accent5>
          <a:srgbClr val="E2B8FF"/>
        </a:accent5>
        <a:accent6>
          <a:srgbClr val="5C5CE7"/>
        </a:accent6>
        <a:hlink>
          <a:srgbClr val="FFCC99"/>
        </a:hlink>
        <a:folHlink>
          <a:srgbClr val="CCCCFF"/>
        </a:folHlink>
      </a:clrScheme>
      <a:clrMap bg1="dk2" tx1="lt1" bg2="dk1" tx2="lt2" accent1="accent1" accent2="accent2" accent3="accent3" accent4="accent4" accent5="accent5" accent6="accent6" hlink="hlink" folHlink="folHlink"/>
    </a:extraClrScheme>
    <a:extraClrScheme>
      <a:clrScheme name="Slit 8">
        <a:dk1>
          <a:srgbClr val="000000"/>
        </a:dk1>
        <a:lt1>
          <a:srgbClr val="D0DAE2"/>
        </a:lt1>
        <a:dk2>
          <a:srgbClr val="000000"/>
        </a:dk2>
        <a:lt2>
          <a:srgbClr val="E7EDF1"/>
        </a:lt2>
        <a:accent1>
          <a:srgbClr val="33CCCC"/>
        </a:accent1>
        <a:accent2>
          <a:srgbClr val="0099CC"/>
        </a:accent2>
        <a:accent3>
          <a:srgbClr val="E4EAEE"/>
        </a:accent3>
        <a:accent4>
          <a:srgbClr val="000000"/>
        </a:accent4>
        <a:accent5>
          <a:srgbClr val="ADE2E2"/>
        </a:accent5>
        <a:accent6>
          <a:srgbClr val="008AB9"/>
        </a:accent6>
        <a:hlink>
          <a:srgbClr val="3333CC"/>
        </a:hlink>
        <a:folHlink>
          <a:srgbClr val="008080"/>
        </a:folHlink>
      </a:clrScheme>
      <a:clrMap bg1="lt1" tx1="dk1" bg2="lt2" tx2="dk2" accent1="accent1" accent2="accent2" accent3="accent3" accent4="accent4" accent5="accent5" accent6="accent6" hlink="hlink" folHlink="folHlink"/>
    </a:extraClrScheme>
    <a:extraClrScheme>
      <a:clrScheme name="Slit 9">
        <a:dk1>
          <a:srgbClr val="000000"/>
        </a:dk1>
        <a:lt1>
          <a:srgbClr val="FFFFFF"/>
        </a:lt1>
        <a:dk2>
          <a:srgbClr val="000000"/>
        </a:dk2>
        <a:lt2>
          <a:srgbClr val="E6E6E6"/>
        </a:lt2>
        <a:accent1>
          <a:srgbClr val="66CCFF"/>
        </a:accent1>
        <a:accent2>
          <a:srgbClr val="9999FF"/>
        </a:accent2>
        <a:accent3>
          <a:srgbClr val="FFFFFF"/>
        </a:accent3>
        <a:accent4>
          <a:srgbClr val="000000"/>
        </a:accent4>
        <a:accent5>
          <a:srgbClr val="B8E2FF"/>
        </a:accent5>
        <a:accent6>
          <a:srgbClr val="8A8AE7"/>
        </a:accent6>
        <a:hlink>
          <a:srgbClr val="3333CC"/>
        </a:hlink>
        <a:folHlink>
          <a:srgbClr val="0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lit 6">
    <a:dk1>
      <a:srgbClr val="0000AC"/>
    </a:dk1>
    <a:lt1>
      <a:srgbClr val="FFFFFF"/>
    </a:lt1>
    <a:dk2>
      <a:srgbClr val="000086"/>
    </a:dk2>
    <a:lt2>
      <a:srgbClr val="CCFFFF"/>
    </a:lt2>
    <a:accent1>
      <a:srgbClr val="0099FF"/>
    </a:accent1>
    <a:accent2>
      <a:srgbClr val="00B000"/>
    </a:accent2>
    <a:accent3>
      <a:srgbClr val="AAAAC3"/>
    </a:accent3>
    <a:accent4>
      <a:srgbClr val="DADADA"/>
    </a:accent4>
    <a:accent5>
      <a:srgbClr val="AACAFF"/>
    </a:accent5>
    <a:accent6>
      <a:srgbClr val="009F00"/>
    </a:accent6>
    <a:hlink>
      <a:srgbClr val="FFE701"/>
    </a:hlink>
    <a:folHlink>
      <a:srgbClr val="FF9900"/>
    </a:folHlink>
  </a:clrScheme>
</a:themeOverride>
</file>

<file path=ppt/theme/themeOverride10.xml><?xml version="1.0" encoding="utf-8"?>
<a:themeOverride xmlns:a="http://schemas.openxmlformats.org/drawingml/2006/main">
  <a:clrScheme name="Slit 5">
    <a:dk1>
      <a:srgbClr val="008885"/>
    </a:dk1>
    <a:lt1>
      <a:srgbClr val="FFFFFF"/>
    </a:lt1>
    <a:dk2>
      <a:srgbClr val="007572"/>
    </a:dk2>
    <a:lt2>
      <a:srgbClr val="FFFF99"/>
    </a:lt2>
    <a:accent1>
      <a:srgbClr val="33CCCC"/>
    </a:accent1>
    <a:accent2>
      <a:srgbClr val="6D6FC7"/>
    </a:accent2>
    <a:accent3>
      <a:srgbClr val="AABDBC"/>
    </a:accent3>
    <a:accent4>
      <a:srgbClr val="DADADA"/>
    </a:accent4>
    <a:accent5>
      <a:srgbClr val="ADE2E2"/>
    </a:accent5>
    <a:accent6>
      <a:srgbClr val="6264B4"/>
    </a:accent6>
    <a:hlink>
      <a:srgbClr val="FFFFCC"/>
    </a:hlink>
    <a:folHlink>
      <a:srgbClr val="00FF00"/>
    </a:folHlink>
  </a:clrScheme>
</a:themeOverride>
</file>

<file path=ppt/theme/themeOverride11.xml><?xml version="1.0" encoding="utf-8"?>
<a:themeOverride xmlns:a="http://schemas.openxmlformats.org/drawingml/2006/main">
  <a:clrScheme name="Slit 2">
    <a:dk1>
      <a:srgbClr val="674E2F"/>
    </a:dk1>
    <a:lt1>
      <a:srgbClr val="FFFFFF"/>
    </a:lt1>
    <a:dk2>
      <a:srgbClr val="533F27"/>
    </a:dk2>
    <a:lt2>
      <a:srgbClr val="D8B274"/>
    </a:lt2>
    <a:accent1>
      <a:srgbClr val="CC9900"/>
    </a:accent1>
    <a:accent2>
      <a:srgbClr val="8F5F2F"/>
    </a:accent2>
    <a:accent3>
      <a:srgbClr val="B3AFAC"/>
    </a:accent3>
    <a:accent4>
      <a:srgbClr val="DADADA"/>
    </a:accent4>
    <a:accent5>
      <a:srgbClr val="E2CAAA"/>
    </a:accent5>
    <a:accent6>
      <a:srgbClr val="81552A"/>
    </a:accent6>
    <a:hlink>
      <a:srgbClr val="FFCC00"/>
    </a:hlink>
    <a:folHlink>
      <a:srgbClr val="FFFFCC"/>
    </a:folHlink>
  </a:clrScheme>
</a:themeOverride>
</file>

<file path=ppt/theme/themeOverride12.xml><?xml version="1.0" encoding="utf-8"?>
<a:themeOverride xmlns:a="http://schemas.openxmlformats.org/drawingml/2006/main">
  <a:clrScheme name="Slit 2">
    <a:dk1>
      <a:srgbClr val="674E2F"/>
    </a:dk1>
    <a:lt1>
      <a:srgbClr val="FFFFFF"/>
    </a:lt1>
    <a:dk2>
      <a:srgbClr val="533F27"/>
    </a:dk2>
    <a:lt2>
      <a:srgbClr val="D8B274"/>
    </a:lt2>
    <a:accent1>
      <a:srgbClr val="CC9900"/>
    </a:accent1>
    <a:accent2>
      <a:srgbClr val="8F5F2F"/>
    </a:accent2>
    <a:accent3>
      <a:srgbClr val="B3AFAC"/>
    </a:accent3>
    <a:accent4>
      <a:srgbClr val="DADADA"/>
    </a:accent4>
    <a:accent5>
      <a:srgbClr val="E2CAAA"/>
    </a:accent5>
    <a:accent6>
      <a:srgbClr val="81552A"/>
    </a:accent6>
    <a:hlink>
      <a:srgbClr val="FFCC00"/>
    </a:hlink>
    <a:folHlink>
      <a:srgbClr val="FFFFCC"/>
    </a:folHlink>
  </a:clrScheme>
</a:themeOverride>
</file>

<file path=ppt/theme/themeOverride13.xml><?xml version="1.0" encoding="utf-8"?>
<a:themeOverride xmlns:a="http://schemas.openxmlformats.org/drawingml/2006/main">
  <a:clrScheme name="Slit 2">
    <a:dk1>
      <a:srgbClr val="674E2F"/>
    </a:dk1>
    <a:lt1>
      <a:srgbClr val="FFFFFF"/>
    </a:lt1>
    <a:dk2>
      <a:srgbClr val="533F27"/>
    </a:dk2>
    <a:lt2>
      <a:srgbClr val="D8B274"/>
    </a:lt2>
    <a:accent1>
      <a:srgbClr val="CC9900"/>
    </a:accent1>
    <a:accent2>
      <a:srgbClr val="8F5F2F"/>
    </a:accent2>
    <a:accent3>
      <a:srgbClr val="B3AFAC"/>
    </a:accent3>
    <a:accent4>
      <a:srgbClr val="DADADA"/>
    </a:accent4>
    <a:accent5>
      <a:srgbClr val="E2CAAA"/>
    </a:accent5>
    <a:accent6>
      <a:srgbClr val="81552A"/>
    </a:accent6>
    <a:hlink>
      <a:srgbClr val="FFCC00"/>
    </a:hlink>
    <a:folHlink>
      <a:srgbClr val="FFFFCC"/>
    </a:folHlink>
  </a:clrScheme>
</a:themeOverride>
</file>

<file path=ppt/theme/themeOverride14.xml><?xml version="1.0" encoding="utf-8"?>
<a:themeOverride xmlns:a="http://schemas.openxmlformats.org/drawingml/2006/main">
  <a:clrScheme name="Slit 2">
    <a:dk1>
      <a:srgbClr val="674E2F"/>
    </a:dk1>
    <a:lt1>
      <a:srgbClr val="FFFFFF"/>
    </a:lt1>
    <a:dk2>
      <a:srgbClr val="533F27"/>
    </a:dk2>
    <a:lt2>
      <a:srgbClr val="D8B274"/>
    </a:lt2>
    <a:accent1>
      <a:srgbClr val="CC9900"/>
    </a:accent1>
    <a:accent2>
      <a:srgbClr val="8F5F2F"/>
    </a:accent2>
    <a:accent3>
      <a:srgbClr val="B3AFAC"/>
    </a:accent3>
    <a:accent4>
      <a:srgbClr val="DADADA"/>
    </a:accent4>
    <a:accent5>
      <a:srgbClr val="E2CAAA"/>
    </a:accent5>
    <a:accent6>
      <a:srgbClr val="81552A"/>
    </a:accent6>
    <a:hlink>
      <a:srgbClr val="FFCC00"/>
    </a:hlink>
    <a:folHlink>
      <a:srgbClr val="FFFFCC"/>
    </a:folHlink>
  </a:clrScheme>
</a:themeOverride>
</file>

<file path=ppt/theme/themeOverride15.xml><?xml version="1.0" encoding="utf-8"?>
<a:themeOverride xmlns:a="http://schemas.openxmlformats.org/drawingml/2006/main">
  <a:clrScheme name="Slit 2">
    <a:dk1>
      <a:srgbClr val="674E2F"/>
    </a:dk1>
    <a:lt1>
      <a:srgbClr val="FFFFFF"/>
    </a:lt1>
    <a:dk2>
      <a:srgbClr val="533F27"/>
    </a:dk2>
    <a:lt2>
      <a:srgbClr val="D8B274"/>
    </a:lt2>
    <a:accent1>
      <a:srgbClr val="CC9900"/>
    </a:accent1>
    <a:accent2>
      <a:srgbClr val="8F5F2F"/>
    </a:accent2>
    <a:accent3>
      <a:srgbClr val="B3AFAC"/>
    </a:accent3>
    <a:accent4>
      <a:srgbClr val="DADADA"/>
    </a:accent4>
    <a:accent5>
      <a:srgbClr val="E2CAAA"/>
    </a:accent5>
    <a:accent6>
      <a:srgbClr val="81552A"/>
    </a:accent6>
    <a:hlink>
      <a:srgbClr val="FFCC00"/>
    </a:hlink>
    <a:folHlink>
      <a:srgbClr val="FFFFCC"/>
    </a:folHlink>
  </a:clrScheme>
</a:themeOverride>
</file>

<file path=ppt/theme/themeOverride16.xml><?xml version="1.0" encoding="utf-8"?>
<a:themeOverride xmlns:a="http://schemas.openxmlformats.org/drawingml/2006/main">
  <a:clrScheme name="Slit 7">
    <a:dk1>
      <a:srgbClr val="7474A2"/>
    </a:dk1>
    <a:lt1>
      <a:srgbClr val="FFFFFF"/>
    </a:lt1>
    <a:dk2>
      <a:srgbClr val="5E5E8E"/>
    </a:dk2>
    <a:lt2>
      <a:srgbClr val="D1D1DF"/>
    </a:lt2>
    <a:accent1>
      <a:srgbClr val="CC66FF"/>
    </a:accent1>
    <a:accent2>
      <a:srgbClr val="6666FF"/>
    </a:accent2>
    <a:accent3>
      <a:srgbClr val="B6B6C6"/>
    </a:accent3>
    <a:accent4>
      <a:srgbClr val="DADADA"/>
    </a:accent4>
    <a:accent5>
      <a:srgbClr val="E2B8FF"/>
    </a:accent5>
    <a:accent6>
      <a:srgbClr val="5C5CE7"/>
    </a:accent6>
    <a:hlink>
      <a:srgbClr val="FFCC99"/>
    </a:hlink>
    <a:folHlink>
      <a:srgbClr val="CCCCFF"/>
    </a:folHlink>
  </a:clrScheme>
</a:themeOverride>
</file>

<file path=ppt/theme/themeOverride17.xml><?xml version="1.0" encoding="utf-8"?>
<a:themeOverride xmlns:a="http://schemas.openxmlformats.org/drawingml/2006/main">
  <a:clrScheme name="Slit 7">
    <a:dk1>
      <a:srgbClr val="7474A2"/>
    </a:dk1>
    <a:lt1>
      <a:srgbClr val="FFFFFF"/>
    </a:lt1>
    <a:dk2>
      <a:srgbClr val="5E5E8E"/>
    </a:dk2>
    <a:lt2>
      <a:srgbClr val="D1D1DF"/>
    </a:lt2>
    <a:accent1>
      <a:srgbClr val="CC66FF"/>
    </a:accent1>
    <a:accent2>
      <a:srgbClr val="6666FF"/>
    </a:accent2>
    <a:accent3>
      <a:srgbClr val="B6B6C6"/>
    </a:accent3>
    <a:accent4>
      <a:srgbClr val="DADADA"/>
    </a:accent4>
    <a:accent5>
      <a:srgbClr val="E2B8FF"/>
    </a:accent5>
    <a:accent6>
      <a:srgbClr val="5C5CE7"/>
    </a:accent6>
    <a:hlink>
      <a:srgbClr val="FFCC99"/>
    </a:hlink>
    <a:folHlink>
      <a:srgbClr val="CCCCFF"/>
    </a:folHlink>
  </a:clrScheme>
</a:themeOverride>
</file>

<file path=ppt/theme/themeOverride18.xml><?xml version="1.0" encoding="utf-8"?>
<a:themeOverride xmlns:a="http://schemas.openxmlformats.org/drawingml/2006/main">
  <a:clrScheme name="Slit 7">
    <a:dk1>
      <a:srgbClr val="7474A2"/>
    </a:dk1>
    <a:lt1>
      <a:srgbClr val="FFFFFF"/>
    </a:lt1>
    <a:dk2>
      <a:srgbClr val="5E5E8E"/>
    </a:dk2>
    <a:lt2>
      <a:srgbClr val="D1D1DF"/>
    </a:lt2>
    <a:accent1>
      <a:srgbClr val="CC66FF"/>
    </a:accent1>
    <a:accent2>
      <a:srgbClr val="6666FF"/>
    </a:accent2>
    <a:accent3>
      <a:srgbClr val="B6B6C6"/>
    </a:accent3>
    <a:accent4>
      <a:srgbClr val="DADADA"/>
    </a:accent4>
    <a:accent5>
      <a:srgbClr val="E2B8FF"/>
    </a:accent5>
    <a:accent6>
      <a:srgbClr val="5C5CE7"/>
    </a:accent6>
    <a:hlink>
      <a:srgbClr val="FFCC99"/>
    </a:hlink>
    <a:folHlink>
      <a:srgbClr val="CCCCFF"/>
    </a:folHlink>
  </a:clrScheme>
</a:themeOverride>
</file>

<file path=ppt/theme/themeOverride19.xml><?xml version="1.0" encoding="utf-8"?>
<a:themeOverride xmlns:a="http://schemas.openxmlformats.org/drawingml/2006/main">
  <a:clrScheme name="Slit 7">
    <a:dk1>
      <a:srgbClr val="7474A2"/>
    </a:dk1>
    <a:lt1>
      <a:srgbClr val="FFFFFF"/>
    </a:lt1>
    <a:dk2>
      <a:srgbClr val="5E5E8E"/>
    </a:dk2>
    <a:lt2>
      <a:srgbClr val="D1D1DF"/>
    </a:lt2>
    <a:accent1>
      <a:srgbClr val="CC66FF"/>
    </a:accent1>
    <a:accent2>
      <a:srgbClr val="6666FF"/>
    </a:accent2>
    <a:accent3>
      <a:srgbClr val="B6B6C6"/>
    </a:accent3>
    <a:accent4>
      <a:srgbClr val="DADADA"/>
    </a:accent4>
    <a:accent5>
      <a:srgbClr val="E2B8FF"/>
    </a:accent5>
    <a:accent6>
      <a:srgbClr val="5C5CE7"/>
    </a:accent6>
    <a:hlink>
      <a:srgbClr val="FFCC99"/>
    </a:hlink>
    <a:folHlink>
      <a:srgbClr val="CCCCFF"/>
    </a:folHlink>
  </a:clrScheme>
</a:themeOverride>
</file>

<file path=ppt/theme/themeOverride2.xml><?xml version="1.0" encoding="utf-8"?>
<a:themeOverride xmlns:a="http://schemas.openxmlformats.org/drawingml/2006/main">
  <a:clrScheme name="Slit 6">
    <a:dk1>
      <a:srgbClr val="0000AC"/>
    </a:dk1>
    <a:lt1>
      <a:srgbClr val="FFFFFF"/>
    </a:lt1>
    <a:dk2>
      <a:srgbClr val="000086"/>
    </a:dk2>
    <a:lt2>
      <a:srgbClr val="CCFFFF"/>
    </a:lt2>
    <a:accent1>
      <a:srgbClr val="0099FF"/>
    </a:accent1>
    <a:accent2>
      <a:srgbClr val="00B000"/>
    </a:accent2>
    <a:accent3>
      <a:srgbClr val="AAAAC3"/>
    </a:accent3>
    <a:accent4>
      <a:srgbClr val="DADADA"/>
    </a:accent4>
    <a:accent5>
      <a:srgbClr val="AACAFF"/>
    </a:accent5>
    <a:accent6>
      <a:srgbClr val="009F00"/>
    </a:accent6>
    <a:hlink>
      <a:srgbClr val="FFE701"/>
    </a:hlink>
    <a:folHlink>
      <a:srgbClr val="FF9900"/>
    </a:folHlink>
  </a:clrScheme>
</a:themeOverride>
</file>

<file path=ppt/theme/themeOverride20.xml><?xml version="1.0" encoding="utf-8"?>
<a:themeOverride xmlns:a="http://schemas.openxmlformats.org/drawingml/2006/main">
  <a:clrScheme name="Slit 7">
    <a:dk1>
      <a:srgbClr val="7474A2"/>
    </a:dk1>
    <a:lt1>
      <a:srgbClr val="FFFFFF"/>
    </a:lt1>
    <a:dk2>
      <a:srgbClr val="5E5E8E"/>
    </a:dk2>
    <a:lt2>
      <a:srgbClr val="D1D1DF"/>
    </a:lt2>
    <a:accent1>
      <a:srgbClr val="CC66FF"/>
    </a:accent1>
    <a:accent2>
      <a:srgbClr val="6666FF"/>
    </a:accent2>
    <a:accent3>
      <a:srgbClr val="B6B6C6"/>
    </a:accent3>
    <a:accent4>
      <a:srgbClr val="DADADA"/>
    </a:accent4>
    <a:accent5>
      <a:srgbClr val="E2B8FF"/>
    </a:accent5>
    <a:accent6>
      <a:srgbClr val="5C5CE7"/>
    </a:accent6>
    <a:hlink>
      <a:srgbClr val="FFCC99"/>
    </a:hlink>
    <a:folHlink>
      <a:srgbClr val="CCCCFF"/>
    </a:folHlink>
  </a:clrScheme>
</a:themeOverride>
</file>

<file path=ppt/theme/themeOverride21.xml><?xml version="1.0" encoding="utf-8"?>
<a:themeOverride xmlns:a="http://schemas.openxmlformats.org/drawingml/2006/main">
  <a:clrScheme name="Slit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themeOverride>
</file>

<file path=ppt/theme/themeOverride22.xml><?xml version="1.0" encoding="utf-8"?>
<a:themeOverride xmlns:a="http://schemas.openxmlformats.org/drawingml/2006/main">
  <a:clrScheme name="Slit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themeOverride>
</file>

<file path=ppt/theme/themeOverride23.xml><?xml version="1.0" encoding="utf-8"?>
<a:themeOverride xmlns:a="http://schemas.openxmlformats.org/drawingml/2006/main">
  <a:clrScheme name="Slit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themeOverride>
</file>

<file path=ppt/theme/themeOverride24.xml><?xml version="1.0" encoding="utf-8"?>
<a:themeOverride xmlns:a="http://schemas.openxmlformats.org/drawingml/2006/main">
  <a:clrScheme name="Slit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themeOverride>
</file>

<file path=ppt/theme/themeOverride25.xml><?xml version="1.0" encoding="utf-8"?>
<a:themeOverride xmlns:a="http://schemas.openxmlformats.org/drawingml/2006/main">
  <a:clrScheme name="Slit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themeOverride>
</file>

<file path=ppt/theme/themeOverride26.xml><?xml version="1.0" encoding="utf-8"?>
<a:themeOverride xmlns:a="http://schemas.openxmlformats.org/drawingml/2006/main">
  <a:clrScheme name="Slit 4">
    <a:dk1>
      <a:srgbClr val="3A7400"/>
    </a:dk1>
    <a:lt1>
      <a:srgbClr val="FFFFFF"/>
    </a:lt1>
    <a:dk2>
      <a:srgbClr val="2E5C00"/>
    </a:dk2>
    <a:lt2>
      <a:srgbClr val="FFFFFF"/>
    </a:lt2>
    <a:accent1>
      <a:srgbClr val="79CA02"/>
    </a:accent1>
    <a:accent2>
      <a:srgbClr val="008080"/>
    </a:accent2>
    <a:accent3>
      <a:srgbClr val="ADB5AA"/>
    </a:accent3>
    <a:accent4>
      <a:srgbClr val="DADADA"/>
    </a:accent4>
    <a:accent5>
      <a:srgbClr val="BEE1AA"/>
    </a:accent5>
    <a:accent6>
      <a:srgbClr val="007373"/>
    </a:accent6>
    <a:hlink>
      <a:srgbClr val="A8DE0E"/>
    </a:hlink>
    <a:folHlink>
      <a:srgbClr val="00CC66"/>
    </a:folHlink>
  </a:clrScheme>
</a:themeOverride>
</file>

<file path=ppt/theme/themeOverride3.xml><?xml version="1.0" encoding="utf-8"?>
<a:themeOverride xmlns:a="http://schemas.openxmlformats.org/drawingml/2006/main">
  <a:clrScheme name="Slit 6">
    <a:dk1>
      <a:srgbClr val="0000AC"/>
    </a:dk1>
    <a:lt1>
      <a:srgbClr val="FFFFFF"/>
    </a:lt1>
    <a:dk2>
      <a:srgbClr val="000086"/>
    </a:dk2>
    <a:lt2>
      <a:srgbClr val="CCFFFF"/>
    </a:lt2>
    <a:accent1>
      <a:srgbClr val="0099FF"/>
    </a:accent1>
    <a:accent2>
      <a:srgbClr val="00B000"/>
    </a:accent2>
    <a:accent3>
      <a:srgbClr val="AAAAC3"/>
    </a:accent3>
    <a:accent4>
      <a:srgbClr val="DADADA"/>
    </a:accent4>
    <a:accent5>
      <a:srgbClr val="AACAFF"/>
    </a:accent5>
    <a:accent6>
      <a:srgbClr val="009F00"/>
    </a:accent6>
    <a:hlink>
      <a:srgbClr val="FFE701"/>
    </a:hlink>
    <a:folHlink>
      <a:srgbClr val="FF9900"/>
    </a:folHlink>
  </a:clrScheme>
</a:themeOverride>
</file>

<file path=ppt/theme/themeOverride4.xml><?xml version="1.0" encoding="utf-8"?>
<a:themeOverride xmlns:a="http://schemas.openxmlformats.org/drawingml/2006/main">
  <a:clrScheme name="Slit 6">
    <a:dk1>
      <a:srgbClr val="0000AC"/>
    </a:dk1>
    <a:lt1>
      <a:srgbClr val="FFFFFF"/>
    </a:lt1>
    <a:dk2>
      <a:srgbClr val="000086"/>
    </a:dk2>
    <a:lt2>
      <a:srgbClr val="CCFFFF"/>
    </a:lt2>
    <a:accent1>
      <a:srgbClr val="0099FF"/>
    </a:accent1>
    <a:accent2>
      <a:srgbClr val="00B000"/>
    </a:accent2>
    <a:accent3>
      <a:srgbClr val="AAAAC3"/>
    </a:accent3>
    <a:accent4>
      <a:srgbClr val="DADADA"/>
    </a:accent4>
    <a:accent5>
      <a:srgbClr val="AACAFF"/>
    </a:accent5>
    <a:accent6>
      <a:srgbClr val="009F00"/>
    </a:accent6>
    <a:hlink>
      <a:srgbClr val="FFE701"/>
    </a:hlink>
    <a:folHlink>
      <a:srgbClr val="FF9900"/>
    </a:folHlink>
  </a:clrScheme>
</a:themeOverride>
</file>

<file path=ppt/theme/themeOverride5.xml><?xml version="1.0" encoding="utf-8"?>
<a:themeOverride xmlns:a="http://schemas.openxmlformats.org/drawingml/2006/main">
  <a:clrScheme name="Slit 6">
    <a:dk1>
      <a:srgbClr val="0000AC"/>
    </a:dk1>
    <a:lt1>
      <a:srgbClr val="FFFFFF"/>
    </a:lt1>
    <a:dk2>
      <a:srgbClr val="000086"/>
    </a:dk2>
    <a:lt2>
      <a:srgbClr val="CCFFFF"/>
    </a:lt2>
    <a:accent1>
      <a:srgbClr val="0099FF"/>
    </a:accent1>
    <a:accent2>
      <a:srgbClr val="00B000"/>
    </a:accent2>
    <a:accent3>
      <a:srgbClr val="AAAAC3"/>
    </a:accent3>
    <a:accent4>
      <a:srgbClr val="DADADA"/>
    </a:accent4>
    <a:accent5>
      <a:srgbClr val="AACAFF"/>
    </a:accent5>
    <a:accent6>
      <a:srgbClr val="009F00"/>
    </a:accent6>
    <a:hlink>
      <a:srgbClr val="FFE701"/>
    </a:hlink>
    <a:folHlink>
      <a:srgbClr val="FF9900"/>
    </a:folHlink>
  </a:clrScheme>
</a:themeOverride>
</file>

<file path=ppt/theme/themeOverride6.xml><?xml version="1.0" encoding="utf-8"?>
<a:themeOverride xmlns:a="http://schemas.openxmlformats.org/drawingml/2006/main">
  <a:clrScheme name="Slit 5">
    <a:dk1>
      <a:srgbClr val="008885"/>
    </a:dk1>
    <a:lt1>
      <a:srgbClr val="FFFFFF"/>
    </a:lt1>
    <a:dk2>
      <a:srgbClr val="007572"/>
    </a:dk2>
    <a:lt2>
      <a:srgbClr val="FFFF99"/>
    </a:lt2>
    <a:accent1>
      <a:srgbClr val="33CCCC"/>
    </a:accent1>
    <a:accent2>
      <a:srgbClr val="6D6FC7"/>
    </a:accent2>
    <a:accent3>
      <a:srgbClr val="AABDBC"/>
    </a:accent3>
    <a:accent4>
      <a:srgbClr val="DADADA"/>
    </a:accent4>
    <a:accent5>
      <a:srgbClr val="ADE2E2"/>
    </a:accent5>
    <a:accent6>
      <a:srgbClr val="6264B4"/>
    </a:accent6>
    <a:hlink>
      <a:srgbClr val="FFFFCC"/>
    </a:hlink>
    <a:folHlink>
      <a:srgbClr val="00FF00"/>
    </a:folHlink>
  </a:clrScheme>
</a:themeOverride>
</file>

<file path=ppt/theme/themeOverride7.xml><?xml version="1.0" encoding="utf-8"?>
<a:themeOverride xmlns:a="http://schemas.openxmlformats.org/drawingml/2006/main">
  <a:clrScheme name="Slit 5">
    <a:dk1>
      <a:srgbClr val="008885"/>
    </a:dk1>
    <a:lt1>
      <a:srgbClr val="FFFFFF"/>
    </a:lt1>
    <a:dk2>
      <a:srgbClr val="007572"/>
    </a:dk2>
    <a:lt2>
      <a:srgbClr val="FFFF99"/>
    </a:lt2>
    <a:accent1>
      <a:srgbClr val="33CCCC"/>
    </a:accent1>
    <a:accent2>
      <a:srgbClr val="6D6FC7"/>
    </a:accent2>
    <a:accent3>
      <a:srgbClr val="AABDBC"/>
    </a:accent3>
    <a:accent4>
      <a:srgbClr val="DADADA"/>
    </a:accent4>
    <a:accent5>
      <a:srgbClr val="ADE2E2"/>
    </a:accent5>
    <a:accent6>
      <a:srgbClr val="6264B4"/>
    </a:accent6>
    <a:hlink>
      <a:srgbClr val="FFFFCC"/>
    </a:hlink>
    <a:folHlink>
      <a:srgbClr val="00FF00"/>
    </a:folHlink>
  </a:clrScheme>
</a:themeOverride>
</file>

<file path=ppt/theme/themeOverride8.xml><?xml version="1.0" encoding="utf-8"?>
<a:themeOverride xmlns:a="http://schemas.openxmlformats.org/drawingml/2006/main">
  <a:clrScheme name="Slit 5">
    <a:dk1>
      <a:srgbClr val="008885"/>
    </a:dk1>
    <a:lt1>
      <a:srgbClr val="FFFFFF"/>
    </a:lt1>
    <a:dk2>
      <a:srgbClr val="007572"/>
    </a:dk2>
    <a:lt2>
      <a:srgbClr val="FFFF99"/>
    </a:lt2>
    <a:accent1>
      <a:srgbClr val="33CCCC"/>
    </a:accent1>
    <a:accent2>
      <a:srgbClr val="6D6FC7"/>
    </a:accent2>
    <a:accent3>
      <a:srgbClr val="AABDBC"/>
    </a:accent3>
    <a:accent4>
      <a:srgbClr val="DADADA"/>
    </a:accent4>
    <a:accent5>
      <a:srgbClr val="ADE2E2"/>
    </a:accent5>
    <a:accent6>
      <a:srgbClr val="6264B4"/>
    </a:accent6>
    <a:hlink>
      <a:srgbClr val="FFFFCC"/>
    </a:hlink>
    <a:folHlink>
      <a:srgbClr val="00FF00"/>
    </a:folHlink>
  </a:clrScheme>
</a:themeOverride>
</file>

<file path=ppt/theme/themeOverride9.xml><?xml version="1.0" encoding="utf-8"?>
<a:themeOverride xmlns:a="http://schemas.openxmlformats.org/drawingml/2006/main">
  <a:clrScheme name="Slit 5">
    <a:dk1>
      <a:srgbClr val="008885"/>
    </a:dk1>
    <a:lt1>
      <a:srgbClr val="FFFFFF"/>
    </a:lt1>
    <a:dk2>
      <a:srgbClr val="007572"/>
    </a:dk2>
    <a:lt2>
      <a:srgbClr val="FFFF99"/>
    </a:lt2>
    <a:accent1>
      <a:srgbClr val="33CCCC"/>
    </a:accent1>
    <a:accent2>
      <a:srgbClr val="6D6FC7"/>
    </a:accent2>
    <a:accent3>
      <a:srgbClr val="AABDBC"/>
    </a:accent3>
    <a:accent4>
      <a:srgbClr val="DADADA"/>
    </a:accent4>
    <a:accent5>
      <a:srgbClr val="ADE2E2"/>
    </a:accent5>
    <a:accent6>
      <a:srgbClr val="6264B4"/>
    </a:accent6>
    <a:hlink>
      <a:srgbClr val="FFFFCC"/>
    </a:hlink>
    <a:folHlink>
      <a:srgbClr val="00FF00"/>
    </a:folHlink>
  </a:clrScheme>
</a:themeOverride>
</file>

<file path=docProps/app.xml><?xml version="1.0" encoding="utf-8"?>
<Properties xmlns="http://schemas.openxmlformats.org/officeDocument/2006/extended-properties" xmlns:vt="http://schemas.openxmlformats.org/officeDocument/2006/docPropsVTypes">
  <Template>Slit</Template>
  <TotalTime>4315</TotalTime>
  <Words>1178</Words>
  <Application>Microsoft Office PowerPoint</Application>
  <PresentationFormat>On-screen Show (4:3)</PresentationFormat>
  <Paragraphs>146</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Tahoma</vt:lpstr>
      <vt:lpstr>Arial</vt:lpstr>
      <vt:lpstr>Wingdings</vt:lpstr>
      <vt:lpstr>Sifonn</vt:lpstr>
      <vt:lpstr>Montserrat</vt:lpstr>
      <vt:lpstr>Slit</vt:lpstr>
      <vt:lpstr>Model UN Jeopardy</vt:lpstr>
      <vt:lpstr>Rules of Procedure - $100</vt:lpstr>
      <vt:lpstr>Rules of Procedure - $200</vt:lpstr>
      <vt:lpstr>Rules of Procedure - $300</vt:lpstr>
      <vt:lpstr>Rules of Procedure - $400</vt:lpstr>
      <vt:lpstr>Rules of Procedure - $500</vt:lpstr>
      <vt:lpstr>UN Bodies &amp; Committees - $100</vt:lpstr>
      <vt:lpstr>UN Bodies &amp; Committees - $200</vt:lpstr>
      <vt:lpstr>UN Bodies &amp; Committees - $300</vt:lpstr>
      <vt:lpstr>UN Bodies &amp; Committees - $400</vt:lpstr>
      <vt:lpstr>UN Bodies &amp; Committees - $500</vt:lpstr>
      <vt:lpstr>SDGs - $100</vt:lpstr>
      <vt:lpstr>SDGs - $200</vt:lpstr>
      <vt:lpstr>SDGs - $300</vt:lpstr>
      <vt:lpstr>SDGs - $400</vt:lpstr>
      <vt:lpstr>SDGs - $500</vt:lpstr>
      <vt:lpstr>NGOs - $100</vt:lpstr>
      <vt:lpstr>NGOs - $200</vt:lpstr>
      <vt:lpstr>NGOs - $300</vt:lpstr>
      <vt:lpstr>NGOs - $400</vt:lpstr>
      <vt:lpstr>NGOs - $500</vt:lpstr>
      <vt:lpstr>Current Issues - $100</vt:lpstr>
      <vt:lpstr>Current Issues - $200</vt:lpstr>
      <vt:lpstr>Current Issues - $300</vt:lpstr>
      <vt:lpstr>Current Issues - $400</vt:lpstr>
      <vt:lpstr>Current Issues - $500</vt:lpstr>
      <vt:lpstr>Final Jeopardy</vt:lpstr>
    </vt:vector>
  </TitlesOfParts>
  <Company>Adams 12 Schools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Jeopardy</dc:title>
  <dc:creator>Janet Walter</dc:creator>
  <cp:lastModifiedBy>MEHRVARZAN, SHERVEEN</cp:lastModifiedBy>
  <cp:revision>40</cp:revision>
  <dcterms:created xsi:type="dcterms:W3CDTF">2003-06-20T20:17:15Z</dcterms:created>
  <dcterms:modified xsi:type="dcterms:W3CDTF">2019-09-23T05:39:08Z</dcterms:modified>
</cp:coreProperties>
</file>