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1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BF855A2-F09D-451A-8F5C-558A0AB9630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5430059-0D8B-4EF3-9300-C1B94213AE5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Проблема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В современном мире подростки часто испытывают недостаток общения. </a:t>
            </a:r>
            <a:endParaRPr lang="ru-RU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8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Цель проекта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Восполнить недостаток общения подростков с помощью копьюетрной игры «Мафия»</a:t>
            </a:r>
            <a:endParaRPr lang="ru-RU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9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Задачи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omic Sans MS" pitchFamily="66" charset="0"/>
              </a:rPr>
              <a:t>1) Измерить начальный уровень общительности экспериментальной группы.</a:t>
            </a:r>
          </a:p>
          <a:p>
            <a:r>
              <a:rPr lang="ru-RU" dirty="0" smtClean="0">
                <a:latin typeface="Comic Sans MS" pitchFamily="66" charset="0"/>
              </a:rPr>
              <a:t>2) Разработать свою комьютерную релизацию игры «Мафия».</a:t>
            </a:r>
          </a:p>
          <a:p>
            <a:r>
              <a:rPr lang="ru-RU" dirty="0" smtClean="0">
                <a:latin typeface="Comic Sans MS" pitchFamily="66" charset="0"/>
              </a:rPr>
              <a:t>3) Протестировать игру на экспериментальной группе и повысить уровень общительности путём выполнения тренеровочного плана.</a:t>
            </a:r>
          </a:p>
          <a:p>
            <a:r>
              <a:rPr lang="ru-RU" dirty="0" smtClean="0">
                <a:latin typeface="Comic Sans MS" pitchFamily="66" charset="0"/>
              </a:rPr>
              <a:t>4) Измерить конечный уровень общительности экспирементальной группы.</a:t>
            </a:r>
          </a:p>
          <a:p>
            <a:r>
              <a:rPr lang="ru-RU" dirty="0" smtClean="0">
                <a:latin typeface="Comic Sans MS" pitchFamily="66" charset="0"/>
              </a:rPr>
              <a:t>5) Подвести итоги.</a:t>
            </a:r>
            <a:endParaRPr lang="ru-RU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266672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Comic Sans MS" pitchFamily="66" charset="0"/>
              </a:rPr>
              <a:t>Восполнение недостатка общения у подростков с помощью компьютерной игры «Мафия»</a:t>
            </a:r>
            <a:endParaRPr lang="ru-RU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9229"/>
      </p:ext>
    </p:extLst>
  </p:cSld>
  <p:clrMapOvr>
    <a:masterClrMapping/>
  </p:clrMapOvr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45</TotalTime>
  <Words>85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Паркет</vt:lpstr>
      <vt:lpstr>Проблема</vt:lpstr>
      <vt:lpstr>Цель проекта</vt:lpstr>
      <vt:lpstr>Задачи</vt:lpstr>
      <vt:lpstr>Восполнение недостатка общения у подростков с помощью компьютерной игры «Мафия»</vt:lpstr>
    </vt:vector>
  </TitlesOfParts>
  <Company>gin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Восполнение недостатка общения у подростков с помощью компьютерной игры «Мафия»</dc:title>
  <dc:creator>gin</dc:creator>
  <cp:lastModifiedBy>gin</cp:lastModifiedBy>
  <cp:revision>3</cp:revision>
  <dcterms:created xsi:type="dcterms:W3CDTF">2021-05-06T07:04:05Z</dcterms:created>
  <dcterms:modified xsi:type="dcterms:W3CDTF">2021-05-06T07:49:14Z</dcterms:modified>
</cp:coreProperties>
</file>