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60" y="153749"/>
            <a:ext cx="8825658" cy="2608716"/>
          </a:xfrm>
        </p:spPr>
        <p:txBody>
          <a:bodyPr/>
          <a:lstStyle/>
          <a:p>
            <a:r>
              <a:rPr lang="nl-NL" dirty="0" smtClean="0"/>
              <a:t>Simulatie Vossen en Konijnen	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6251" y="5729161"/>
            <a:ext cx="1075749" cy="1042524"/>
          </a:xfrm>
        </p:spPr>
        <p:txBody>
          <a:bodyPr>
            <a:normAutofit fontScale="32500" lnSpcReduction="20000"/>
          </a:bodyPr>
          <a:lstStyle/>
          <a:p>
            <a:r>
              <a:rPr lang="nl-NL" dirty="0" smtClean="0"/>
              <a:t>Tim zijlstra</a:t>
            </a:r>
          </a:p>
          <a:p>
            <a:r>
              <a:rPr lang="nl-NL" dirty="0" smtClean="0"/>
              <a:t>Rutger Walma</a:t>
            </a:r>
          </a:p>
          <a:p>
            <a:r>
              <a:rPr lang="nl-NL" dirty="0" smtClean="0"/>
              <a:t>Tim van Veen</a:t>
            </a:r>
          </a:p>
          <a:p>
            <a:r>
              <a:rPr lang="nl-NL" dirty="0" smtClean="0"/>
              <a:t>Rick wolthuis</a:t>
            </a:r>
          </a:p>
          <a:p>
            <a:r>
              <a:rPr lang="nl-NL" dirty="0" smtClean="0"/>
              <a:t>Robin Slijfer</a:t>
            </a:r>
            <a:endParaRPr lang="nl-NL" dirty="0"/>
          </a:p>
        </p:txBody>
      </p:sp>
      <p:pic>
        <p:nvPicPr>
          <p:cNvPr id="1026" name="Picture 2" descr="http://2.bp.blogspot.com/-A5UbxAVr_Hc/TbHb07w7JtI/AAAAAAAABjI/Ecm-6cTq4oA/s400/easter%2Bdi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9" y="3675890"/>
            <a:ext cx="3810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Wie </a:t>
            </a:r>
            <a:r>
              <a:rPr lang="nl-NL" dirty="0" smtClean="0"/>
              <a:t>zijn wij?</a:t>
            </a:r>
          </a:p>
          <a:p>
            <a:r>
              <a:rPr lang="nl-NL" dirty="0" smtClean="0"/>
              <a:t>Wat </a:t>
            </a:r>
            <a:r>
              <a:rPr lang="nl-NL" dirty="0" smtClean="0"/>
              <a:t>was de opdracht?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532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Voorwoord</a:t>
            </a:r>
            <a:endParaRPr lang="nl-NL" dirty="0" smtClean="0"/>
          </a:p>
          <a:p>
            <a:r>
              <a:rPr lang="nl-NL" dirty="0" smtClean="0"/>
              <a:t>Probleembeschrijving</a:t>
            </a:r>
            <a:endParaRPr lang="nl-NL" dirty="0" smtClean="0"/>
          </a:p>
          <a:p>
            <a:r>
              <a:rPr lang="nl-NL" dirty="0" smtClean="0"/>
              <a:t>Analyse </a:t>
            </a:r>
            <a:r>
              <a:rPr lang="nl-NL" dirty="0" smtClean="0"/>
              <a:t>van de </a:t>
            </a:r>
            <a:r>
              <a:rPr lang="nl-NL" dirty="0" smtClean="0"/>
              <a:t>basisversie</a:t>
            </a:r>
            <a:endParaRPr lang="nl-NL" dirty="0" smtClean="0"/>
          </a:p>
          <a:p>
            <a:r>
              <a:rPr lang="nl-NL" dirty="0" smtClean="0"/>
              <a:t>Verbeteringen ten opzichte van de basisversie</a:t>
            </a:r>
          </a:p>
          <a:p>
            <a:r>
              <a:rPr lang="en-US" dirty="0" err="1" smtClean="0"/>
              <a:t>Versie</a:t>
            </a:r>
            <a:r>
              <a:rPr lang="en-US" dirty="0" smtClean="0"/>
              <a:t> 2.0</a:t>
            </a:r>
            <a:endParaRPr lang="nl-NL" dirty="0" smtClean="0"/>
          </a:p>
          <a:p>
            <a:r>
              <a:rPr lang="nl-NL" dirty="0" smtClean="0"/>
              <a:t>Eindresultaat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61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Probleembeschrijving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Balans tussen de bewoners van het gebied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balans</a:t>
            </a:r>
            <a:r>
              <a:rPr lang="en-US" dirty="0" smtClean="0"/>
              <a:t> is erg </a:t>
            </a:r>
            <a:r>
              <a:rPr lang="en-US" dirty="0" err="1" smtClean="0"/>
              <a:t>belangrijk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behoud</a:t>
            </a:r>
            <a:r>
              <a:rPr lang="en-US" dirty="0" smtClean="0"/>
              <a:t> van het </a:t>
            </a:r>
            <a:r>
              <a:rPr lang="en-US" dirty="0" err="1" smtClean="0"/>
              <a:t>gebied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soort</a:t>
            </a:r>
            <a:r>
              <a:rPr lang="en-US" dirty="0" smtClean="0"/>
              <a:t> mag </a:t>
            </a:r>
            <a:r>
              <a:rPr lang="en-US" dirty="0" err="1" smtClean="0"/>
              <a:t>overheersen</a:t>
            </a:r>
            <a:endParaRPr lang="en-US" dirty="0" smtClean="0"/>
          </a:p>
          <a:p>
            <a:r>
              <a:rPr lang="en-US" dirty="0" err="1" smtClean="0"/>
              <a:t>Opdrachtgever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behoefte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realistische</a:t>
            </a:r>
            <a:r>
              <a:rPr lang="en-US" dirty="0" smtClean="0"/>
              <a:t> </a:t>
            </a:r>
            <a:r>
              <a:rPr lang="en-US" dirty="0" err="1" smtClean="0"/>
              <a:t>simulaties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881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van de </a:t>
            </a:r>
            <a:r>
              <a:rPr lang="en-US" dirty="0" err="1" smtClean="0"/>
              <a:t>basisversie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Start, stop </a:t>
            </a:r>
            <a:r>
              <a:rPr lang="en-US" sz="2000" dirty="0" err="1" smtClean="0"/>
              <a:t>en</a:t>
            </a:r>
            <a:r>
              <a:rPr lang="en-US" sz="2000" dirty="0" smtClean="0"/>
              <a:t> reset </a:t>
            </a:r>
            <a:r>
              <a:rPr lang="en-US" sz="2000" dirty="0" err="1" smtClean="0"/>
              <a:t>knoppen</a:t>
            </a:r>
            <a:endParaRPr lang="en-US" sz="2000" dirty="0" smtClean="0"/>
          </a:p>
          <a:p>
            <a:r>
              <a:rPr lang="en-US" sz="2000" dirty="0" err="1" smtClean="0"/>
              <a:t>Instellen</a:t>
            </a:r>
            <a:r>
              <a:rPr lang="en-US" sz="2000" dirty="0" smtClean="0"/>
              <a:t> </a:t>
            </a:r>
            <a:r>
              <a:rPr lang="en-US" sz="2000" dirty="0"/>
              <a:t>van de </a:t>
            </a:r>
            <a:r>
              <a:rPr lang="en-US" sz="2000" dirty="0" err="1"/>
              <a:t>breedte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hoogte</a:t>
            </a:r>
            <a:r>
              <a:rPr lang="en-US" sz="2000" dirty="0"/>
              <a:t> van het raster</a:t>
            </a:r>
          </a:p>
          <a:p>
            <a:r>
              <a:rPr lang="en-US" sz="2000" dirty="0"/>
              <a:t>Step </a:t>
            </a:r>
            <a:r>
              <a:rPr lang="en-US" sz="2000" dirty="0" err="1"/>
              <a:t>functies</a:t>
            </a:r>
            <a:endParaRPr lang="en-US" sz="2000" dirty="0"/>
          </a:p>
          <a:p>
            <a:r>
              <a:rPr lang="en-US" sz="2000" dirty="0" err="1"/>
              <a:t>Blijft</a:t>
            </a:r>
            <a:r>
              <a:rPr lang="en-US" sz="2000" dirty="0"/>
              <a:t> </a:t>
            </a:r>
            <a:r>
              <a:rPr lang="en-US" sz="2000" dirty="0" err="1"/>
              <a:t>goed</a:t>
            </a:r>
            <a:r>
              <a:rPr lang="en-US" sz="2000" dirty="0"/>
              <a:t> in </a:t>
            </a:r>
            <a:r>
              <a:rPr lang="en-US" sz="2000" dirty="0" err="1"/>
              <a:t>balans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de </a:t>
            </a:r>
            <a:r>
              <a:rPr lang="en-US" sz="2000" dirty="0" err="1"/>
              <a:t>standaard</a:t>
            </a:r>
            <a:r>
              <a:rPr lang="en-US" sz="2000" dirty="0"/>
              <a:t> 120 </a:t>
            </a:r>
            <a:r>
              <a:rPr lang="en-US" sz="2000" dirty="0" err="1"/>
              <a:t>bij</a:t>
            </a:r>
            <a:r>
              <a:rPr lang="en-US" sz="2000" dirty="0"/>
              <a:t> 80 </a:t>
            </a:r>
            <a:r>
              <a:rPr lang="en-US" sz="2000" dirty="0" err="1" smtClean="0"/>
              <a:t>hokjes</a:t>
            </a:r>
            <a:endParaRPr lang="en-US" sz="2000" dirty="0" smtClean="0"/>
          </a:p>
          <a:p>
            <a:r>
              <a:rPr lang="en-US" sz="2000" dirty="0" smtClean="0"/>
              <a:t>Drop down menu’s nog </a:t>
            </a:r>
            <a:r>
              <a:rPr lang="en-US" sz="2000" dirty="0" err="1" smtClean="0"/>
              <a:t>niet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functioneel</a:t>
            </a:r>
            <a:endParaRPr lang="en-US" sz="2000" dirty="0"/>
          </a:p>
          <a:p>
            <a:endParaRPr lang="nl-NL" dirty="0"/>
          </a:p>
        </p:txBody>
      </p:sp>
      <p:pic>
        <p:nvPicPr>
          <p:cNvPr id="5" name="Content Placeholder 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46" y="2060574"/>
            <a:ext cx="5111808" cy="3236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03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wij verbeterd?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Toevoeging </a:t>
            </a:r>
            <a:r>
              <a:rPr lang="nl-NL" dirty="0" smtClean="0"/>
              <a:t>van </a:t>
            </a:r>
            <a:r>
              <a:rPr lang="nl-NL" dirty="0" smtClean="0"/>
              <a:t>gras, jagers en wolven</a:t>
            </a:r>
            <a:endParaRPr lang="nl-NL" dirty="0" smtClean="0"/>
          </a:p>
          <a:p>
            <a:r>
              <a:rPr lang="nl-NL" dirty="0" smtClean="0"/>
              <a:t>Een </a:t>
            </a:r>
            <a:r>
              <a:rPr lang="nl-NL" dirty="0" smtClean="0"/>
              <a:t>slider voor de animatiesnelheid van de simulatie</a:t>
            </a:r>
          </a:p>
          <a:p>
            <a:r>
              <a:rPr lang="nl-NL" dirty="0" smtClean="0"/>
              <a:t>Een histogram, cirkeldiagram en lijndiagram</a:t>
            </a:r>
            <a:endParaRPr lang="nl-NL" dirty="0" smtClean="0"/>
          </a:p>
          <a:p>
            <a:r>
              <a:rPr lang="nl-NL" dirty="0" err="1" smtClean="0"/>
              <a:t>Refactoring</a:t>
            </a:r>
            <a:r>
              <a:rPr lang="nl-NL" dirty="0" smtClean="0"/>
              <a:t> </a:t>
            </a:r>
            <a:r>
              <a:rPr lang="nl-NL" dirty="0" smtClean="0"/>
              <a:t>van code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76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Versie 2.0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Gras </a:t>
            </a:r>
            <a:r>
              <a:rPr lang="en-US" dirty="0" err="1" smtClean="0"/>
              <a:t>toegevoegd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toegevoegd</a:t>
            </a:r>
            <a:r>
              <a:rPr lang="en-US" dirty="0" smtClean="0"/>
              <a:t> in drop down menu</a:t>
            </a:r>
          </a:p>
          <a:p>
            <a:r>
              <a:rPr lang="en-US" dirty="0" err="1" smtClean="0"/>
              <a:t>Kleurenlabels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soorten</a:t>
            </a:r>
            <a:r>
              <a:rPr lang="en-US" dirty="0" smtClean="0"/>
              <a:t> </a:t>
            </a:r>
            <a:r>
              <a:rPr lang="en-US" dirty="0" err="1" smtClean="0"/>
              <a:t>objecten</a:t>
            </a:r>
            <a:endParaRPr lang="en-US" dirty="0" smtClean="0"/>
          </a:p>
          <a:p>
            <a:r>
              <a:rPr lang="en-US" dirty="0" smtClean="0"/>
              <a:t>Slider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animatiesnelheid</a:t>
            </a:r>
            <a:endParaRPr lang="nl-NL" dirty="0"/>
          </a:p>
        </p:txBody>
      </p:sp>
      <p:pic>
        <p:nvPicPr>
          <p:cNvPr id="7" name="Content Placeholder 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86" y="1853248"/>
            <a:ext cx="5094208" cy="32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Eindresultaat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72" y="2052918"/>
            <a:ext cx="6902020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9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381</TotalTime>
  <Words>156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Simulatie Vossen en Konijnen </vt:lpstr>
      <vt:lpstr>Voorwoord</vt:lpstr>
      <vt:lpstr>Inhoud</vt:lpstr>
      <vt:lpstr>Probleembeschrijving</vt:lpstr>
      <vt:lpstr>Analyse van de basisversie</vt:lpstr>
      <vt:lpstr>Wat hebben wij verbeterd?</vt:lpstr>
      <vt:lpstr>Versie 2.0</vt:lpstr>
      <vt:lpstr>Eindresultaat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Simulatie Vossen en Konijnen</dc:title>
  <dc:creator>Robin Slijfer</dc:creator>
  <cp:lastModifiedBy>Rutger</cp:lastModifiedBy>
  <cp:revision>26</cp:revision>
  <dcterms:created xsi:type="dcterms:W3CDTF">2015-02-02T13:39:19Z</dcterms:created>
  <dcterms:modified xsi:type="dcterms:W3CDTF">2015-02-02T21:33:03Z</dcterms:modified>
</cp:coreProperties>
</file>