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660" y="153749"/>
            <a:ext cx="8825658" cy="2608716"/>
          </a:xfrm>
        </p:spPr>
        <p:txBody>
          <a:bodyPr/>
          <a:lstStyle/>
          <a:p>
            <a:r>
              <a:rPr lang="nl-NL" dirty="0" smtClean="0"/>
              <a:t>Simulatie Vossen en Konijnen	</a:t>
            </a:r>
            <a:endParaRPr lang="nl-NL" dirty="0"/>
          </a:p>
        </p:txBody>
      </p:sp>
      <p:sp>
        <p:nvSpPr>
          <p:cNvPr id="3" name="Subtitle 2"/>
          <p:cNvSpPr>
            <a:spLocks noGrp="1"/>
          </p:cNvSpPr>
          <p:nvPr>
            <p:ph type="subTitle" idx="1"/>
          </p:nvPr>
        </p:nvSpPr>
        <p:spPr>
          <a:xfrm>
            <a:off x="11116251" y="5729161"/>
            <a:ext cx="1075749" cy="1042524"/>
          </a:xfrm>
        </p:spPr>
        <p:txBody>
          <a:bodyPr>
            <a:normAutofit fontScale="32500" lnSpcReduction="20000"/>
          </a:bodyPr>
          <a:lstStyle/>
          <a:p>
            <a:r>
              <a:rPr lang="nl-NL" dirty="0" smtClean="0"/>
              <a:t>Tim zijlstra</a:t>
            </a:r>
          </a:p>
          <a:p>
            <a:r>
              <a:rPr lang="nl-NL" dirty="0" smtClean="0"/>
              <a:t>Rutger Walma</a:t>
            </a:r>
          </a:p>
          <a:p>
            <a:r>
              <a:rPr lang="nl-NL" dirty="0" smtClean="0"/>
              <a:t>Tim van Veen</a:t>
            </a:r>
          </a:p>
          <a:p>
            <a:r>
              <a:rPr lang="nl-NL" dirty="0" smtClean="0"/>
              <a:t>Rick wolthuis</a:t>
            </a:r>
          </a:p>
          <a:p>
            <a:r>
              <a:rPr lang="nl-NL" dirty="0" smtClean="0"/>
              <a:t>Robin Slijfer</a:t>
            </a:r>
            <a:endParaRPr lang="nl-NL" dirty="0"/>
          </a:p>
        </p:txBody>
      </p:sp>
      <p:pic>
        <p:nvPicPr>
          <p:cNvPr id="1026" name="Picture 2" descr="http://2.bp.blogspot.com/-A5UbxAVr_Hc/TbHb07w7JtI/AAAAAAAABjI/Ecm-6cTq4oA/s400/easter%2Bdi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489" y="3675890"/>
            <a:ext cx="381000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71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Voorwoord</a:t>
            </a:r>
            <a:endParaRPr lang="nl-NL" dirty="0"/>
          </a:p>
        </p:txBody>
      </p:sp>
      <p:sp>
        <p:nvSpPr>
          <p:cNvPr id="3" name="Content Placeholder 2"/>
          <p:cNvSpPr>
            <a:spLocks noGrp="1"/>
          </p:cNvSpPr>
          <p:nvPr>
            <p:ph idx="1"/>
          </p:nvPr>
        </p:nvSpPr>
        <p:spPr/>
        <p:txBody>
          <a:bodyPr/>
          <a:lstStyle/>
          <a:p>
            <a:r>
              <a:rPr lang="nl-NL" dirty="0" smtClean="0"/>
              <a:t>- Wie zijn wij?</a:t>
            </a:r>
          </a:p>
          <a:p>
            <a:r>
              <a:rPr lang="nl-NL" dirty="0" smtClean="0"/>
              <a:t>- Wat was de opdracht?</a:t>
            </a:r>
          </a:p>
          <a:p>
            <a:endParaRPr lang="nl-NL" dirty="0" smtClean="0"/>
          </a:p>
          <a:p>
            <a:endParaRPr lang="nl-NL" dirty="0"/>
          </a:p>
        </p:txBody>
      </p:sp>
    </p:spTree>
    <p:extLst>
      <p:ext uri="{BB962C8B-B14F-4D97-AF65-F5344CB8AC3E}">
        <p14:creationId xmlns:p14="http://schemas.microsoft.com/office/powerpoint/2010/main" val="37653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Inhoud</a:t>
            </a:r>
            <a:endParaRPr lang="nl-NL" dirty="0"/>
          </a:p>
        </p:txBody>
      </p:sp>
      <p:sp>
        <p:nvSpPr>
          <p:cNvPr id="3" name="Content Placeholder 2"/>
          <p:cNvSpPr>
            <a:spLocks noGrp="1"/>
          </p:cNvSpPr>
          <p:nvPr>
            <p:ph idx="1"/>
          </p:nvPr>
        </p:nvSpPr>
        <p:spPr/>
        <p:txBody>
          <a:bodyPr/>
          <a:lstStyle/>
          <a:p>
            <a:r>
              <a:rPr lang="nl-NL" dirty="0" smtClean="0"/>
              <a:t>- Voorwoord</a:t>
            </a:r>
          </a:p>
          <a:p>
            <a:r>
              <a:rPr lang="nl-NL" dirty="0" smtClean="0"/>
              <a:t>- Probleembeschrijving</a:t>
            </a:r>
          </a:p>
          <a:p>
            <a:r>
              <a:rPr lang="nl-NL" dirty="0" smtClean="0"/>
              <a:t>- Analyse van de basisversie</a:t>
            </a:r>
          </a:p>
          <a:p>
            <a:r>
              <a:rPr lang="nl-NL" dirty="0" smtClean="0"/>
              <a:t>- Eerste versies van de simulatie</a:t>
            </a:r>
          </a:p>
          <a:p>
            <a:r>
              <a:rPr lang="nl-NL" dirty="0" smtClean="0"/>
              <a:t>- Wat hebben wij verbeterd?</a:t>
            </a:r>
          </a:p>
          <a:p>
            <a:r>
              <a:rPr lang="nl-NL" dirty="0" smtClean="0"/>
              <a:t>- Eindresultaat</a:t>
            </a:r>
          </a:p>
          <a:p>
            <a:endParaRPr lang="nl-NL" dirty="0"/>
          </a:p>
        </p:txBody>
      </p:sp>
    </p:spTree>
    <p:extLst>
      <p:ext uri="{BB962C8B-B14F-4D97-AF65-F5344CB8AC3E}">
        <p14:creationId xmlns:p14="http://schemas.microsoft.com/office/powerpoint/2010/main" val="269612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Probleembeschrijving</a:t>
            </a:r>
            <a:endParaRPr lang="nl-NL" dirty="0"/>
          </a:p>
        </p:txBody>
      </p:sp>
      <p:sp>
        <p:nvSpPr>
          <p:cNvPr id="3" name="Content Placeholder 2"/>
          <p:cNvSpPr>
            <a:spLocks noGrp="1"/>
          </p:cNvSpPr>
          <p:nvPr>
            <p:ph idx="1"/>
          </p:nvPr>
        </p:nvSpPr>
        <p:spPr/>
        <p:txBody>
          <a:bodyPr/>
          <a:lstStyle/>
          <a:p>
            <a:r>
              <a:rPr lang="nl-NL" dirty="0" smtClean="0"/>
              <a:t>“ Het </a:t>
            </a:r>
            <a:r>
              <a:rPr lang="nl-NL" dirty="0"/>
              <a:t>roofdier en de prooi hebben een nauw verband met elkaar. Ze hebben elkaar nodig om de populatie gebalanceerd te houden. Deze balans is erg belangrijk voor het behouden van een goede cyclus waarin beide soorten kunnen leven en het gebied waarin ze leven niet beschadigd </a:t>
            </a:r>
            <a:r>
              <a:rPr lang="nl-NL" dirty="0" smtClean="0"/>
              <a:t>word”</a:t>
            </a:r>
          </a:p>
          <a:p>
            <a:endParaRPr lang="nl-NL" dirty="0"/>
          </a:p>
          <a:p>
            <a:pPr marL="0" indent="0">
              <a:buNone/>
            </a:pPr>
            <a:endParaRPr lang="nl-NL" dirty="0"/>
          </a:p>
        </p:txBody>
      </p:sp>
    </p:spTree>
    <p:extLst>
      <p:ext uri="{BB962C8B-B14F-4D97-AF65-F5344CB8AC3E}">
        <p14:creationId xmlns:p14="http://schemas.microsoft.com/office/powerpoint/2010/main" val="101881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Analyse van de basisversie</a:t>
            </a:r>
            <a:endParaRPr lang="nl-NL" dirty="0"/>
          </a:p>
        </p:txBody>
      </p:sp>
      <p:sp>
        <p:nvSpPr>
          <p:cNvPr id="3" name="Content Placeholder 2"/>
          <p:cNvSpPr>
            <a:spLocks noGrp="1"/>
          </p:cNvSpPr>
          <p:nvPr>
            <p:ph idx="1"/>
          </p:nvPr>
        </p:nvSpPr>
        <p:spPr/>
        <p:txBody>
          <a:bodyPr>
            <a:normAutofit/>
          </a:bodyPr>
          <a:lstStyle/>
          <a:p>
            <a:endParaRPr lang="nl-NL" sz="1200" dirty="0" smtClean="0"/>
          </a:p>
          <a:p>
            <a:endParaRPr lang="nl-NL" sz="1200" dirty="0"/>
          </a:p>
          <a:p>
            <a:r>
              <a:rPr lang="nl-NL" sz="1200" dirty="0" smtClean="0"/>
              <a:t>De </a:t>
            </a:r>
            <a:r>
              <a:rPr lang="nl-NL" sz="1200" dirty="0"/>
              <a:t>opdrachtgever heeft behoefte aan een programma dat goed simuleert welke situaties er kunnen voorkomen met vossen en konijnen. Omdat het programma elke keer een willekeurig resultaat geeft kan de opdrachtgever via het programma vaststellen wat de meest voorkomende eindresultaten zijn. Het programma moet in staat zijn korte en langere periodes te simuleren, zodat de opdrachtgever kan zien wat de ontwikkelingen op korte en lange termijn zijn. </a:t>
            </a:r>
            <a:endParaRPr lang="nl-NL" sz="1200" dirty="0" smtClean="0"/>
          </a:p>
          <a:p>
            <a:endParaRPr lang="nl-NL" sz="1200" dirty="0"/>
          </a:p>
          <a:p>
            <a:endParaRPr lang="nl-NL" sz="1200" dirty="0" smtClean="0"/>
          </a:p>
          <a:p>
            <a:endParaRPr lang="nl-NL" sz="1200" dirty="0"/>
          </a:p>
          <a:p>
            <a:r>
              <a:rPr lang="nl-NL" sz="1200" dirty="0" smtClean="0"/>
              <a:t>Als </a:t>
            </a:r>
            <a:r>
              <a:rPr lang="nl-NL" sz="1200" dirty="0"/>
              <a:t>het programma gestart wordt heeft de gebruiker de mogelijkheid een hoogte en breedte van het raster aan te geven. Als er geen waarden worden ingevoerd worden de default waarden van 120 bij 80 ingesteld. Daarnaast beschikt het programma over een ‘Stap 1’ en een ‘Stap 100’ functie waar elk dier respectievelijk 1 of 100 stappen zet. Ook is er een ‘Do Steps’ functie, hiermee kan de gebruiker zelf het aantal stappen invoeren en die simuleren. </a:t>
            </a:r>
            <a:endParaRPr lang="nl-NL" sz="1200" dirty="0"/>
          </a:p>
        </p:txBody>
      </p:sp>
    </p:spTree>
    <p:extLst>
      <p:ext uri="{BB962C8B-B14F-4D97-AF65-F5344CB8AC3E}">
        <p14:creationId xmlns:p14="http://schemas.microsoft.com/office/powerpoint/2010/main" val="239269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Eerste versies van de simulatie</a:t>
            </a:r>
            <a:endParaRPr lang="nl-NL"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6549" y="1853248"/>
            <a:ext cx="6903846" cy="4195762"/>
          </a:xfrm>
          <a:prstGeom prst="rect">
            <a:avLst/>
          </a:prstGeom>
          <a:noFill/>
          <a:ln>
            <a:noFill/>
          </a:ln>
        </p:spPr>
      </p:pic>
    </p:spTree>
    <p:extLst>
      <p:ext uri="{BB962C8B-B14F-4D97-AF65-F5344CB8AC3E}">
        <p14:creationId xmlns:p14="http://schemas.microsoft.com/office/powerpoint/2010/main" val="308406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hebben wij verbeterd?</a:t>
            </a:r>
            <a:endParaRPr lang="nl-NL" dirty="0"/>
          </a:p>
        </p:txBody>
      </p:sp>
      <p:sp>
        <p:nvSpPr>
          <p:cNvPr id="3" name="Content Placeholder 2"/>
          <p:cNvSpPr>
            <a:spLocks noGrp="1"/>
          </p:cNvSpPr>
          <p:nvPr>
            <p:ph idx="1"/>
          </p:nvPr>
        </p:nvSpPr>
        <p:spPr/>
        <p:txBody>
          <a:bodyPr/>
          <a:lstStyle/>
          <a:p>
            <a:r>
              <a:rPr lang="nl-NL" dirty="0" smtClean="0"/>
              <a:t>- Toevoeging van gras</a:t>
            </a:r>
          </a:p>
          <a:p>
            <a:r>
              <a:rPr lang="nl-NL" dirty="0" smtClean="0"/>
              <a:t>- Een slider voor de animatiesnelheid van de simulatie</a:t>
            </a:r>
          </a:p>
          <a:p>
            <a:r>
              <a:rPr lang="nl-NL" dirty="0" smtClean="0"/>
              <a:t>- Historie, cirkel en lijn diagrammen</a:t>
            </a:r>
          </a:p>
          <a:p>
            <a:r>
              <a:rPr lang="nl-NL" dirty="0" smtClean="0"/>
              <a:t>- Refactoring van code</a:t>
            </a:r>
          </a:p>
          <a:p>
            <a:endParaRPr lang="nl-NL" dirty="0"/>
          </a:p>
        </p:txBody>
      </p:sp>
    </p:spTree>
    <p:extLst>
      <p:ext uri="{BB962C8B-B14F-4D97-AF65-F5344CB8AC3E}">
        <p14:creationId xmlns:p14="http://schemas.microsoft.com/office/powerpoint/2010/main" val="359764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Versie 2.0</a:t>
            </a:r>
            <a:endParaRPr lang="nl-NL"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50047" y="2018831"/>
            <a:ext cx="6796850" cy="4195762"/>
          </a:xfrm>
          <a:prstGeom prst="rect">
            <a:avLst/>
          </a:prstGeom>
        </p:spPr>
      </p:pic>
    </p:spTree>
    <p:extLst>
      <p:ext uri="{BB962C8B-B14F-4D97-AF65-F5344CB8AC3E}">
        <p14:creationId xmlns:p14="http://schemas.microsoft.com/office/powerpoint/2010/main" val="111572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Eindresultaat</a:t>
            </a:r>
            <a:endParaRPr lang="nl-NL" dirty="0"/>
          </a:p>
        </p:txBody>
      </p:sp>
      <p:pic>
        <p:nvPicPr>
          <p:cNvPr id="6" name="Content Placeholder 5"/>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84629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TotalTime>
  <Words>302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Simulatie Vossen en Konijnen </vt:lpstr>
      <vt:lpstr>Voorwoord</vt:lpstr>
      <vt:lpstr>Inhoud</vt:lpstr>
      <vt:lpstr>Probleembeschrijving</vt:lpstr>
      <vt:lpstr>Analyse van de basisversie</vt:lpstr>
      <vt:lpstr>Eerste versies van de simulatie</vt:lpstr>
      <vt:lpstr>Wat hebben wij verbeterd?</vt:lpstr>
      <vt:lpstr>Versie 2.0</vt:lpstr>
      <vt:lpstr>Eindresultaat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Simulatie Vossen en Konijnen</dc:title>
  <dc:creator>Robin Slijfer</dc:creator>
  <cp:lastModifiedBy>Robin Slijfer</cp:lastModifiedBy>
  <cp:revision>18</cp:revision>
  <dcterms:created xsi:type="dcterms:W3CDTF">2015-02-02T13:39:19Z</dcterms:created>
  <dcterms:modified xsi:type="dcterms:W3CDTF">2015-02-02T14:18:06Z</dcterms:modified>
</cp:coreProperties>
</file>