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3" r:id="rId4"/>
    <p:sldId id="257" r:id="rId5"/>
    <p:sldId id="259" r:id="rId6"/>
    <p:sldId id="260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58" r:id="rId15"/>
    <p:sldId id="261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AEAE4-3CB4-49E8-AA7E-8A267CB83E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DCDC0-FC1D-419A-BD06-AD2AF8D0220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E433575-F206-497F-8BB3-F8C00BEDA4D8}" type="parTrans" cxnId="{3AED2085-B335-4F85-AB3A-F823DFD02638}">
      <dgm:prSet/>
      <dgm:spPr/>
      <dgm:t>
        <a:bodyPr/>
        <a:lstStyle/>
        <a:p>
          <a:endParaRPr lang="en-US"/>
        </a:p>
      </dgm:t>
    </dgm:pt>
    <dgm:pt modelId="{9FF64791-796E-4696-8CC4-690E1A0E07EC}" type="sibTrans" cxnId="{3AED2085-B335-4F85-AB3A-F823DFD02638}">
      <dgm:prSet/>
      <dgm:spPr/>
      <dgm:t>
        <a:bodyPr/>
        <a:lstStyle/>
        <a:p>
          <a:endParaRPr lang="en-US"/>
        </a:p>
      </dgm:t>
    </dgm:pt>
    <dgm:pt modelId="{AE73C48D-502C-460E-A780-061FFA0803F3}">
      <dgm:prSet phldrT="[Text]"/>
      <dgm:spPr/>
      <dgm:t>
        <a:bodyPr/>
        <a:lstStyle/>
        <a:p>
          <a:r>
            <a:rPr lang="en-US" dirty="0" err="1" smtClean="0"/>
            <a:t>Vocalisation</a:t>
          </a:r>
          <a:endParaRPr lang="en-US" dirty="0"/>
        </a:p>
      </dgm:t>
    </dgm:pt>
    <dgm:pt modelId="{01278D16-2B7F-44E3-86CA-B81DD7671745}" type="parTrans" cxnId="{DE5065DD-41F0-4315-9250-7802F2C44A7D}">
      <dgm:prSet/>
      <dgm:spPr/>
      <dgm:t>
        <a:bodyPr/>
        <a:lstStyle/>
        <a:p>
          <a:endParaRPr lang="en-US"/>
        </a:p>
      </dgm:t>
    </dgm:pt>
    <dgm:pt modelId="{157D519B-4DA4-4208-B759-F027D031FEE0}" type="sibTrans" cxnId="{DE5065DD-41F0-4315-9250-7802F2C44A7D}">
      <dgm:prSet/>
      <dgm:spPr/>
      <dgm:t>
        <a:bodyPr/>
        <a:lstStyle/>
        <a:p>
          <a:endParaRPr lang="en-US"/>
        </a:p>
      </dgm:t>
    </dgm:pt>
    <dgm:pt modelId="{2B0D0642-98EA-4AD6-ADF7-E4F0F4DB96B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67A5D81-3D8D-498F-B1C5-00451F5AFC7A}" type="parTrans" cxnId="{7521B0DE-CF1C-4204-8192-A4BB19678BC3}">
      <dgm:prSet/>
      <dgm:spPr/>
      <dgm:t>
        <a:bodyPr/>
        <a:lstStyle/>
        <a:p>
          <a:endParaRPr lang="en-US"/>
        </a:p>
      </dgm:t>
    </dgm:pt>
    <dgm:pt modelId="{EBB2450B-D21C-4299-8C74-57DF63EA8E47}" type="sibTrans" cxnId="{7521B0DE-CF1C-4204-8192-A4BB19678BC3}">
      <dgm:prSet/>
      <dgm:spPr/>
      <dgm:t>
        <a:bodyPr/>
        <a:lstStyle/>
        <a:p>
          <a:endParaRPr lang="en-US"/>
        </a:p>
      </dgm:t>
    </dgm:pt>
    <dgm:pt modelId="{24DD1A23-E38A-4B7E-A1B3-761401ABDD31}">
      <dgm:prSet phldrT="[Text]"/>
      <dgm:spPr/>
      <dgm:t>
        <a:bodyPr/>
        <a:lstStyle/>
        <a:p>
          <a:r>
            <a:rPr lang="en-US" dirty="0" smtClean="0"/>
            <a:t>Movement without restraint</a:t>
          </a:r>
          <a:endParaRPr lang="en-US" dirty="0"/>
        </a:p>
      </dgm:t>
    </dgm:pt>
    <dgm:pt modelId="{6E2FFBD1-52AF-490E-ACC0-9B47DC0AFF16}" type="parTrans" cxnId="{25114ABC-797B-4F90-B1D5-683010D4B871}">
      <dgm:prSet/>
      <dgm:spPr/>
      <dgm:t>
        <a:bodyPr/>
        <a:lstStyle/>
        <a:p>
          <a:endParaRPr lang="en-US"/>
        </a:p>
      </dgm:t>
    </dgm:pt>
    <dgm:pt modelId="{C125D96A-183E-4671-88D0-0DFE3AA0E4D2}" type="sibTrans" cxnId="{25114ABC-797B-4F90-B1D5-683010D4B871}">
      <dgm:prSet/>
      <dgm:spPr/>
      <dgm:t>
        <a:bodyPr/>
        <a:lstStyle/>
        <a:p>
          <a:endParaRPr lang="en-US"/>
        </a:p>
      </dgm:t>
    </dgm:pt>
    <dgm:pt modelId="{04F5EB63-562A-4050-94D7-512EC33CA1EF}" type="pres">
      <dgm:prSet presAssocID="{872AEAE4-3CB4-49E8-AA7E-8A267CB83E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43B5D4-63C0-40FB-BAC6-AD84FCE3C609}" type="pres">
      <dgm:prSet presAssocID="{95BDCDC0-FC1D-419A-BD06-AD2AF8D02203}" presName="linNode" presStyleCnt="0"/>
      <dgm:spPr/>
    </dgm:pt>
    <dgm:pt modelId="{D14B9425-6961-4CA7-8B0B-199424FA6922}" type="pres">
      <dgm:prSet presAssocID="{95BDCDC0-FC1D-419A-BD06-AD2AF8D0220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A842-8FC8-454F-860D-B4D09C086B95}" type="pres">
      <dgm:prSet presAssocID="{95BDCDC0-FC1D-419A-BD06-AD2AF8D022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DFC6-5EB5-48B5-8FC9-37D0F2447130}" type="pres">
      <dgm:prSet presAssocID="{9FF64791-796E-4696-8CC4-690E1A0E07EC}" presName="spacing" presStyleCnt="0"/>
      <dgm:spPr/>
    </dgm:pt>
    <dgm:pt modelId="{69A1DF26-1D70-42FC-AD1A-71AA825CA6E7}" type="pres">
      <dgm:prSet presAssocID="{2B0D0642-98EA-4AD6-ADF7-E4F0F4DB96B3}" presName="linNode" presStyleCnt="0"/>
      <dgm:spPr/>
    </dgm:pt>
    <dgm:pt modelId="{56AD8F8A-C07F-4E6E-B206-00D900BC9D3F}" type="pres">
      <dgm:prSet presAssocID="{2B0D0642-98EA-4AD6-ADF7-E4F0F4DB96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CABB9-CDD7-4A77-A0D4-145522745F02}" type="pres">
      <dgm:prSet presAssocID="{2B0D0642-98EA-4AD6-ADF7-E4F0F4DB96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13AB4C-7E8F-40C7-8A1B-433AFE844171}" type="presOf" srcId="{AE73C48D-502C-460E-A780-061FFA0803F3}" destId="{546CA842-8FC8-454F-860D-B4D09C086B95}" srcOrd="0" destOrd="0" presId="urn:microsoft.com/office/officeart/2005/8/layout/vList6"/>
    <dgm:cxn modelId="{6A00B115-DC7D-4C69-9ED6-089B10FAF79C}" type="presOf" srcId="{24DD1A23-E38A-4B7E-A1B3-761401ABDD31}" destId="{87FCABB9-CDD7-4A77-A0D4-145522745F02}" srcOrd="0" destOrd="0" presId="urn:microsoft.com/office/officeart/2005/8/layout/vList6"/>
    <dgm:cxn modelId="{7C97327B-C61E-4FC5-8105-B0DA223E0026}" type="presOf" srcId="{2B0D0642-98EA-4AD6-ADF7-E4F0F4DB96B3}" destId="{56AD8F8A-C07F-4E6E-B206-00D900BC9D3F}" srcOrd="0" destOrd="0" presId="urn:microsoft.com/office/officeart/2005/8/layout/vList6"/>
    <dgm:cxn modelId="{180FEE7F-A944-4826-92B2-F5DB8AC54626}" type="presOf" srcId="{872AEAE4-3CB4-49E8-AA7E-8A267CB83EF8}" destId="{04F5EB63-562A-4050-94D7-512EC33CA1EF}" srcOrd="0" destOrd="0" presId="urn:microsoft.com/office/officeart/2005/8/layout/vList6"/>
    <dgm:cxn modelId="{0B04C6D8-0C9F-4684-9861-1CBBE07DB372}" type="presOf" srcId="{95BDCDC0-FC1D-419A-BD06-AD2AF8D02203}" destId="{D14B9425-6961-4CA7-8B0B-199424FA6922}" srcOrd="0" destOrd="0" presId="urn:microsoft.com/office/officeart/2005/8/layout/vList6"/>
    <dgm:cxn modelId="{DE5065DD-41F0-4315-9250-7802F2C44A7D}" srcId="{95BDCDC0-FC1D-419A-BD06-AD2AF8D02203}" destId="{AE73C48D-502C-460E-A780-061FFA0803F3}" srcOrd="0" destOrd="0" parTransId="{01278D16-2B7F-44E3-86CA-B81DD7671745}" sibTransId="{157D519B-4DA4-4208-B759-F027D031FEE0}"/>
    <dgm:cxn modelId="{3AED2085-B335-4F85-AB3A-F823DFD02638}" srcId="{872AEAE4-3CB4-49E8-AA7E-8A267CB83EF8}" destId="{95BDCDC0-FC1D-419A-BD06-AD2AF8D02203}" srcOrd="0" destOrd="0" parTransId="{1E433575-F206-497F-8BB3-F8C00BEDA4D8}" sibTransId="{9FF64791-796E-4696-8CC4-690E1A0E07EC}"/>
    <dgm:cxn modelId="{7521B0DE-CF1C-4204-8192-A4BB19678BC3}" srcId="{872AEAE4-3CB4-49E8-AA7E-8A267CB83EF8}" destId="{2B0D0642-98EA-4AD6-ADF7-E4F0F4DB96B3}" srcOrd="1" destOrd="0" parTransId="{667A5D81-3D8D-498F-B1C5-00451F5AFC7A}" sibTransId="{EBB2450B-D21C-4299-8C74-57DF63EA8E47}"/>
    <dgm:cxn modelId="{25114ABC-797B-4F90-B1D5-683010D4B871}" srcId="{2B0D0642-98EA-4AD6-ADF7-E4F0F4DB96B3}" destId="{24DD1A23-E38A-4B7E-A1B3-761401ABDD31}" srcOrd="0" destOrd="0" parTransId="{6E2FFBD1-52AF-490E-ACC0-9B47DC0AFF16}" sibTransId="{C125D96A-183E-4671-88D0-0DFE3AA0E4D2}"/>
    <dgm:cxn modelId="{BAA69114-30AC-4573-936C-5EF9552E9275}" type="presParOf" srcId="{04F5EB63-562A-4050-94D7-512EC33CA1EF}" destId="{AC43B5D4-63C0-40FB-BAC6-AD84FCE3C609}" srcOrd="0" destOrd="0" presId="urn:microsoft.com/office/officeart/2005/8/layout/vList6"/>
    <dgm:cxn modelId="{46D8543F-A171-4097-A757-2E2D052F7F71}" type="presParOf" srcId="{AC43B5D4-63C0-40FB-BAC6-AD84FCE3C609}" destId="{D14B9425-6961-4CA7-8B0B-199424FA6922}" srcOrd="0" destOrd="0" presId="urn:microsoft.com/office/officeart/2005/8/layout/vList6"/>
    <dgm:cxn modelId="{D6D7AFE5-955D-4436-86C9-DBEBEF528D65}" type="presParOf" srcId="{AC43B5D4-63C0-40FB-BAC6-AD84FCE3C609}" destId="{546CA842-8FC8-454F-860D-B4D09C086B95}" srcOrd="1" destOrd="0" presId="urn:microsoft.com/office/officeart/2005/8/layout/vList6"/>
    <dgm:cxn modelId="{201EE1F7-4A13-47FA-B968-441F48102428}" type="presParOf" srcId="{04F5EB63-562A-4050-94D7-512EC33CA1EF}" destId="{A2FEDFC6-5EB5-48B5-8FC9-37D0F2447130}" srcOrd="1" destOrd="0" presId="urn:microsoft.com/office/officeart/2005/8/layout/vList6"/>
    <dgm:cxn modelId="{CC566762-5C65-4C01-B0DE-D1B876322A66}" type="presParOf" srcId="{04F5EB63-562A-4050-94D7-512EC33CA1EF}" destId="{69A1DF26-1D70-42FC-AD1A-71AA825CA6E7}" srcOrd="2" destOrd="0" presId="urn:microsoft.com/office/officeart/2005/8/layout/vList6"/>
    <dgm:cxn modelId="{1054D403-166C-4A3A-9B51-0479E2DEC1A2}" type="presParOf" srcId="{69A1DF26-1D70-42FC-AD1A-71AA825CA6E7}" destId="{56AD8F8A-C07F-4E6E-B206-00D900BC9D3F}" srcOrd="0" destOrd="0" presId="urn:microsoft.com/office/officeart/2005/8/layout/vList6"/>
    <dgm:cxn modelId="{A6D37321-530E-47A1-8E48-AB96FC2E9F12}" type="presParOf" srcId="{69A1DF26-1D70-42FC-AD1A-71AA825CA6E7}" destId="{87FCABB9-CDD7-4A77-A0D4-145522745F02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AEAE4-3CB4-49E8-AA7E-8A267CB83E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DCDC0-FC1D-419A-BD06-AD2AF8D02203}">
      <dgm:prSet phldrT="[Text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-Choose from earlier event (clicking this should generate list of earlier entered events from where we may choose)</a:t>
          </a:r>
        </a:p>
        <a:p>
          <a:r>
            <a:rPr lang="en-US" dirty="0" smtClean="0"/>
            <a:t>-Add new event</a:t>
          </a:r>
          <a:endParaRPr lang="en-US" dirty="0"/>
        </a:p>
      </dgm:t>
    </dgm:pt>
    <dgm:pt modelId="{1E433575-F206-497F-8BB3-F8C00BEDA4D8}" type="parTrans" cxnId="{3AED2085-B335-4F85-AB3A-F823DFD02638}">
      <dgm:prSet/>
      <dgm:spPr/>
      <dgm:t>
        <a:bodyPr/>
        <a:lstStyle/>
        <a:p>
          <a:endParaRPr lang="en-US"/>
        </a:p>
      </dgm:t>
    </dgm:pt>
    <dgm:pt modelId="{9FF64791-796E-4696-8CC4-690E1A0E07EC}" type="sibTrans" cxnId="{3AED2085-B335-4F85-AB3A-F823DFD02638}">
      <dgm:prSet/>
      <dgm:spPr/>
      <dgm:t>
        <a:bodyPr/>
        <a:lstStyle/>
        <a:p>
          <a:endParaRPr lang="en-US"/>
        </a:p>
      </dgm:t>
    </dgm:pt>
    <dgm:pt modelId="{AE73C48D-502C-460E-A780-061FFA0803F3}">
      <dgm:prSet phldrT="[Text]"/>
      <dgm:spPr/>
      <dgm:t>
        <a:bodyPr/>
        <a:lstStyle/>
        <a:p>
          <a:r>
            <a:rPr lang="en-US" dirty="0" err="1" smtClean="0"/>
            <a:t>Vocalisation</a:t>
          </a:r>
          <a:r>
            <a:rPr lang="en-US" dirty="0" smtClean="0"/>
            <a:t>(this would be chosen from earlier events entered) </a:t>
          </a:r>
          <a:endParaRPr lang="en-US" dirty="0"/>
        </a:p>
      </dgm:t>
    </dgm:pt>
    <dgm:pt modelId="{01278D16-2B7F-44E3-86CA-B81DD7671745}" type="parTrans" cxnId="{DE5065DD-41F0-4315-9250-7802F2C44A7D}">
      <dgm:prSet/>
      <dgm:spPr/>
      <dgm:t>
        <a:bodyPr/>
        <a:lstStyle/>
        <a:p>
          <a:endParaRPr lang="en-US"/>
        </a:p>
      </dgm:t>
    </dgm:pt>
    <dgm:pt modelId="{157D519B-4DA4-4208-B759-F027D031FEE0}" type="sibTrans" cxnId="{DE5065DD-41F0-4315-9250-7802F2C44A7D}">
      <dgm:prSet/>
      <dgm:spPr/>
      <dgm:t>
        <a:bodyPr/>
        <a:lstStyle/>
        <a:p>
          <a:endParaRPr lang="en-US"/>
        </a:p>
      </dgm:t>
    </dgm:pt>
    <dgm:pt modelId="{2B0D0642-98EA-4AD6-ADF7-E4F0F4DB96B3}">
      <dgm:prSet phldrT="[Text]"/>
      <dgm:spPr/>
      <dgm:t>
        <a:bodyPr/>
        <a:lstStyle/>
        <a:p>
          <a:r>
            <a:rPr lang="en-US" dirty="0" smtClean="0"/>
            <a:t>2</a:t>
          </a:r>
        </a:p>
        <a:p>
          <a:r>
            <a:rPr lang="en-US" dirty="0" smtClean="0"/>
            <a:t>-Choose from earlier event</a:t>
          </a:r>
        </a:p>
        <a:p>
          <a:r>
            <a:rPr lang="en-US" dirty="0" smtClean="0"/>
            <a:t>-Add new event</a:t>
          </a:r>
          <a:endParaRPr lang="en-US" dirty="0"/>
        </a:p>
      </dgm:t>
    </dgm:pt>
    <dgm:pt modelId="{667A5D81-3D8D-498F-B1C5-00451F5AFC7A}" type="parTrans" cxnId="{7521B0DE-CF1C-4204-8192-A4BB19678BC3}">
      <dgm:prSet/>
      <dgm:spPr/>
      <dgm:t>
        <a:bodyPr/>
        <a:lstStyle/>
        <a:p>
          <a:endParaRPr lang="en-US"/>
        </a:p>
      </dgm:t>
    </dgm:pt>
    <dgm:pt modelId="{EBB2450B-D21C-4299-8C74-57DF63EA8E47}" type="sibTrans" cxnId="{7521B0DE-CF1C-4204-8192-A4BB19678BC3}">
      <dgm:prSet/>
      <dgm:spPr/>
      <dgm:t>
        <a:bodyPr/>
        <a:lstStyle/>
        <a:p>
          <a:endParaRPr lang="en-US"/>
        </a:p>
      </dgm:t>
    </dgm:pt>
    <dgm:pt modelId="{24DD1A23-E38A-4B7E-A1B3-761401ABDD31}">
      <dgm:prSet phldrT="[Text]"/>
      <dgm:spPr/>
      <dgm:t>
        <a:bodyPr/>
        <a:lstStyle/>
        <a:p>
          <a:r>
            <a:rPr lang="en-US" dirty="0" smtClean="0"/>
            <a:t>Movement with restraint (</a:t>
          </a:r>
          <a:r>
            <a:rPr lang="en-US" smtClean="0"/>
            <a:t>this would be added as a new event)</a:t>
          </a:r>
          <a:endParaRPr lang="en-US" dirty="0"/>
        </a:p>
      </dgm:t>
    </dgm:pt>
    <dgm:pt modelId="{6E2FFBD1-52AF-490E-ACC0-9B47DC0AFF16}" type="parTrans" cxnId="{25114ABC-797B-4F90-B1D5-683010D4B871}">
      <dgm:prSet/>
      <dgm:spPr/>
      <dgm:t>
        <a:bodyPr/>
        <a:lstStyle/>
        <a:p>
          <a:endParaRPr lang="en-US"/>
        </a:p>
      </dgm:t>
    </dgm:pt>
    <dgm:pt modelId="{C125D96A-183E-4671-88D0-0DFE3AA0E4D2}" type="sibTrans" cxnId="{25114ABC-797B-4F90-B1D5-683010D4B871}">
      <dgm:prSet/>
      <dgm:spPr/>
      <dgm:t>
        <a:bodyPr/>
        <a:lstStyle/>
        <a:p>
          <a:endParaRPr lang="en-US"/>
        </a:p>
      </dgm:t>
    </dgm:pt>
    <dgm:pt modelId="{04F5EB63-562A-4050-94D7-512EC33CA1EF}" type="pres">
      <dgm:prSet presAssocID="{872AEAE4-3CB4-49E8-AA7E-8A267CB83E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43B5D4-63C0-40FB-BAC6-AD84FCE3C609}" type="pres">
      <dgm:prSet presAssocID="{95BDCDC0-FC1D-419A-BD06-AD2AF8D02203}" presName="linNode" presStyleCnt="0"/>
      <dgm:spPr/>
    </dgm:pt>
    <dgm:pt modelId="{D14B9425-6961-4CA7-8B0B-199424FA6922}" type="pres">
      <dgm:prSet presAssocID="{95BDCDC0-FC1D-419A-BD06-AD2AF8D0220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A842-8FC8-454F-860D-B4D09C086B95}" type="pres">
      <dgm:prSet presAssocID="{95BDCDC0-FC1D-419A-BD06-AD2AF8D022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DFC6-5EB5-48B5-8FC9-37D0F2447130}" type="pres">
      <dgm:prSet presAssocID="{9FF64791-796E-4696-8CC4-690E1A0E07EC}" presName="spacing" presStyleCnt="0"/>
      <dgm:spPr/>
    </dgm:pt>
    <dgm:pt modelId="{69A1DF26-1D70-42FC-AD1A-71AA825CA6E7}" type="pres">
      <dgm:prSet presAssocID="{2B0D0642-98EA-4AD6-ADF7-E4F0F4DB96B3}" presName="linNode" presStyleCnt="0"/>
      <dgm:spPr/>
    </dgm:pt>
    <dgm:pt modelId="{56AD8F8A-C07F-4E6E-B206-00D900BC9D3F}" type="pres">
      <dgm:prSet presAssocID="{2B0D0642-98EA-4AD6-ADF7-E4F0F4DB96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CABB9-CDD7-4A77-A0D4-145522745F02}" type="pres">
      <dgm:prSet presAssocID="{2B0D0642-98EA-4AD6-ADF7-E4F0F4DB96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95124-E4FF-4C62-AF44-45A97F6DDBE9}" type="presOf" srcId="{2B0D0642-98EA-4AD6-ADF7-E4F0F4DB96B3}" destId="{56AD8F8A-C07F-4E6E-B206-00D900BC9D3F}" srcOrd="0" destOrd="0" presId="urn:microsoft.com/office/officeart/2005/8/layout/vList6"/>
    <dgm:cxn modelId="{27FF6A29-F859-4EDE-8989-0C440DB5CBC3}" type="presOf" srcId="{24DD1A23-E38A-4B7E-A1B3-761401ABDD31}" destId="{87FCABB9-CDD7-4A77-A0D4-145522745F02}" srcOrd="0" destOrd="0" presId="urn:microsoft.com/office/officeart/2005/8/layout/vList6"/>
    <dgm:cxn modelId="{6A0AA56B-1DD8-40A3-99A2-AAE0D44D9421}" type="presOf" srcId="{95BDCDC0-FC1D-419A-BD06-AD2AF8D02203}" destId="{D14B9425-6961-4CA7-8B0B-199424FA6922}" srcOrd="0" destOrd="0" presId="urn:microsoft.com/office/officeart/2005/8/layout/vList6"/>
    <dgm:cxn modelId="{DE5065DD-41F0-4315-9250-7802F2C44A7D}" srcId="{95BDCDC0-FC1D-419A-BD06-AD2AF8D02203}" destId="{AE73C48D-502C-460E-A780-061FFA0803F3}" srcOrd="0" destOrd="0" parTransId="{01278D16-2B7F-44E3-86CA-B81DD7671745}" sibTransId="{157D519B-4DA4-4208-B759-F027D031FEE0}"/>
    <dgm:cxn modelId="{3AED2085-B335-4F85-AB3A-F823DFD02638}" srcId="{872AEAE4-3CB4-49E8-AA7E-8A267CB83EF8}" destId="{95BDCDC0-FC1D-419A-BD06-AD2AF8D02203}" srcOrd="0" destOrd="0" parTransId="{1E433575-F206-497F-8BB3-F8C00BEDA4D8}" sibTransId="{9FF64791-796E-4696-8CC4-690E1A0E07EC}"/>
    <dgm:cxn modelId="{7521B0DE-CF1C-4204-8192-A4BB19678BC3}" srcId="{872AEAE4-3CB4-49E8-AA7E-8A267CB83EF8}" destId="{2B0D0642-98EA-4AD6-ADF7-E4F0F4DB96B3}" srcOrd="1" destOrd="0" parTransId="{667A5D81-3D8D-498F-B1C5-00451F5AFC7A}" sibTransId="{EBB2450B-D21C-4299-8C74-57DF63EA8E47}"/>
    <dgm:cxn modelId="{C1D0FFDE-017F-49C0-8229-23EB7D4175C4}" type="presOf" srcId="{AE73C48D-502C-460E-A780-061FFA0803F3}" destId="{546CA842-8FC8-454F-860D-B4D09C086B95}" srcOrd="0" destOrd="0" presId="urn:microsoft.com/office/officeart/2005/8/layout/vList6"/>
    <dgm:cxn modelId="{25114ABC-797B-4F90-B1D5-683010D4B871}" srcId="{2B0D0642-98EA-4AD6-ADF7-E4F0F4DB96B3}" destId="{24DD1A23-E38A-4B7E-A1B3-761401ABDD31}" srcOrd="0" destOrd="0" parTransId="{6E2FFBD1-52AF-490E-ACC0-9B47DC0AFF16}" sibTransId="{C125D96A-183E-4671-88D0-0DFE3AA0E4D2}"/>
    <dgm:cxn modelId="{4D5C3A5C-D5AD-4684-A506-EF02C72932F3}" type="presOf" srcId="{872AEAE4-3CB4-49E8-AA7E-8A267CB83EF8}" destId="{04F5EB63-562A-4050-94D7-512EC33CA1EF}" srcOrd="0" destOrd="0" presId="urn:microsoft.com/office/officeart/2005/8/layout/vList6"/>
    <dgm:cxn modelId="{79670179-B091-4AD1-8D2A-8347FC1BA6AB}" type="presParOf" srcId="{04F5EB63-562A-4050-94D7-512EC33CA1EF}" destId="{AC43B5D4-63C0-40FB-BAC6-AD84FCE3C609}" srcOrd="0" destOrd="0" presId="urn:microsoft.com/office/officeart/2005/8/layout/vList6"/>
    <dgm:cxn modelId="{F0DDD9C3-0AF3-4F39-AC34-5AA4413CCF2F}" type="presParOf" srcId="{AC43B5D4-63C0-40FB-BAC6-AD84FCE3C609}" destId="{D14B9425-6961-4CA7-8B0B-199424FA6922}" srcOrd="0" destOrd="0" presId="urn:microsoft.com/office/officeart/2005/8/layout/vList6"/>
    <dgm:cxn modelId="{B3BB5152-924A-4AB4-B522-B3AE7F5D03BE}" type="presParOf" srcId="{AC43B5D4-63C0-40FB-BAC6-AD84FCE3C609}" destId="{546CA842-8FC8-454F-860D-B4D09C086B95}" srcOrd="1" destOrd="0" presId="urn:microsoft.com/office/officeart/2005/8/layout/vList6"/>
    <dgm:cxn modelId="{B56AB8FA-6589-4953-9E1A-84726435F8FB}" type="presParOf" srcId="{04F5EB63-562A-4050-94D7-512EC33CA1EF}" destId="{A2FEDFC6-5EB5-48B5-8FC9-37D0F2447130}" srcOrd="1" destOrd="0" presId="urn:microsoft.com/office/officeart/2005/8/layout/vList6"/>
    <dgm:cxn modelId="{684C6B32-92E9-4C96-981B-C01230BAA328}" type="presParOf" srcId="{04F5EB63-562A-4050-94D7-512EC33CA1EF}" destId="{69A1DF26-1D70-42FC-AD1A-71AA825CA6E7}" srcOrd="2" destOrd="0" presId="urn:microsoft.com/office/officeart/2005/8/layout/vList6"/>
    <dgm:cxn modelId="{44212A76-8A76-4CC4-888C-2EB8770CD68D}" type="presParOf" srcId="{69A1DF26-1D70-42FC-AD1A-71AA825CA6E7}" destId="{56AD8F8A-C07F-4E6E-B206-00D900BC9D3F}" srcOrd="0" destOrd="0" presId="urn:microsoft.com/office/officeart/2005/8/layout/vList6"/>
    <dgm:cxn modelId="{9BDEEE4F-540B-4CF9-BAA7-0E004553EA38}" type="presParOf" srcId="{69A1DF26-1D70-42FC-AD1A-71AA825CA6E7}" destId="{87FCABB9-CDD7-4A77-A0D4-145522745F02}" srcOrd="1" destOrd="0" presId="urn:microsoft.com/office/officeart/2005/8/layout/v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AEAE4-3CB4-49E8-AA7E-8A267CB83E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DCDC0-FC1D-419A-BD06-AD2AF8D02203}">
      <dgm:prSet phldrT="[Text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-Choose from earlier event</a:t>
          </a:r>
        </a:p>
        <a:p>
          <a:r>
            <a:rPr lang="en-US" dirty="0" smtClean="0"/>
            <a:t>-Add new event</a:t>
          </a:r>
          <a:endParaRPr lang="en-US" dirty="0"/>
        </a:p>
      </dgm:t>
    </dgm:pt>
    <dgm:pt modelId="{1E433575-F206-497F-8BB3-F8C00BEDA4D8}" type="parTrans" cxnId="{3AED2085-B335-4F85-AB3A-F823DFD02638}">
      <dgm:prSet/>
      <dgm:spPr/>
      <dgm:t>
        <a:bodyPr/>
        <a:lstStyle/>
        <a:p>
          <a:endParaRPr lang="en-US"/>
        </a:p>
      </dgm:t>
    </dgm:pt>
    <dgm:pt modelId="{9FF64791-796E-4696-8CC4-690E1A0E07EC}" type="sibTrans" cxnId="{3AED2085-B335-4F85-AB3A-F823DFD02638}">
      <dgm:prSet/>
      <dgm:spPr/>
      <dgm:t>
        <a:bodyPr/>
        <a:lstStyle/>
        <a:p>
          <a:endParaRPr lang="en-US"/>
        </a:p>
      </dgm:t>
    </dgm:pt>
    <dgm:pt modelId="{AE73C48D-502C-460E-A780-061FFA0803F3}">
      <dgm:prSet phldrT="[Text]"/>
      <dgm:spPr/>
      <dgm:t>
        <a:bodyPr/>
        <a:lstStyle/>
        <a:p>
          <a:r>
            <a:rPr lang="en-US" dirty="0" smtClean="0"/>
            <a:t>Movement with restraint</a:t>
          </a:r>
          <a:endParaRPr lang="en-US" dirty="0"/>
        </a:p>
      </dgm:t>
    </dgm:pt>
    <dgm:pt modelId="{01278D16-2B7F-44E3-86CA-B81DD7671745}" type="parTrans" cxnId="{DE5065DD-41F0-4315-9250-7802F2C44A7D}">
      <dgm:prSet/>
      <dgm:spPr/>
      <dgm:t>
        <a:bodyPr/>
        <a:lstStyle/>
        <a:p>
          <a:endParaRPr lang="en-US"/>
        </a:p>
      </dgm:t>
    </dgm:pt>
    <dgm:pt modelId="{157D519B-4DA4-4208-B759-F027D031FEE0}" type="sibTrans" cxnId="{DE5065DD-41F0-4315-9250-7802F2C44A7D}">
      <dgm:prSet/>
      <dgm:spPr/>
      <dgm:t>
        <a:bodyPr/>
        <a:lstStyle/>
        <a:p>
          <a:endParaRPr lang="en-US"/>
        </a:p>
      </dgm:t>
    </dgm:pt>
    <dgm:pt modelId="{2B0D0642-98EA-4AD6-ADF7-E4F0F4DB96B3}">
      <dgm:prSet phldrT="[Text]"/>
      <dgm:spPr/>
      <dgm:t>
        <a:bodyPr/>
        <a:lstStyle/>
        <a:p>
          <a:r>
            <a:rPr lang="en-US" dirty="0" smtClean="0"/>
            <a:t>2</a:t>
          </a:r>
        </a:p>
        <a:p>
          <a:r>
            <a:rPr lang="en-US" dirty="0" smtClean="0"/>
            <a:t>-Choose from earlier event</a:t>
          </a:r>
        </a:p>
        <a:p>
          <a:r>
            <a:rPr lang="en-US" dirty="0" smtClean="0"/>
            <a:t>-Add new event</a:t>
          </a:r>
          <a:endParaRPr lang="en-US" dirty="0"/>
        </a:p>
      </dgm:t>
    </dgm:pt>
    <dgm:pt modelId="{667A5D81-3D8D-498F-B1C5-00451F5AFC7A}" type="parTrans" cxnId="{7521B0DE-CF1C-4204-8192-A4BB19678BC3}">
      <dgm:prSet/>
      <dgm:spPr/>
      <dgm:t>
        <a:bodyPr/>
        <a:lstStyle/>
        <a:p>
          <a:endParaRPr lang="en-US"/>
        </a:p>
      </dgm:t>
    </dgm:pt>
    <dgm:pt modelId="{EBB2450B-D21C-4299-8C74-57DF63EA8E47}" type="sibTrans" cxnId="{7521B0DE-CF1C-4204-8192-A4BB19678BC3}">
      <dgm:prSet/>
      <dgm:spPr/>
      <dgm:t>
        <a:bodyPr/>
        <a:lstStyle/>
        <a:p>
          <a:endParaRPr lang="en-US"/>
        </a:p>
      </dgm:t>
    </dgm:pt>
    <dgm:pt modelId="{24DD1A23-E38A-4B7E-A1B3-761401ABDD31}">
      <dgm:prSet phldrT="[Text]"/>
      <dgm:spPr/>
      <dgm:t>
        <a:bodyPr/>
        <a:lstStyle/>
        <a:p>
          <a:r>
            <a:rPr lang="en-US" dirty="0" smtClean="0"/>
            <a:t>Movement without restraint</a:t>
          </a:r>
          <a:endParaRPr lang="en-US" dirty="0"/>
        </a:p>
      </dgm:t>
    </dgm:pt>
    <dgm:pt modelId="{6E2FFBD1-52AF-490E-ACC0-9B47DC0AFF16}" type="parTrans" cxnId="{25114ABC-797B-4F90-B1D5-683010D4B871}">
      <dgm:prSet/>
      <dgm:spPr/>
      <dgm:t>
        <a:bodyPr/>
        <a:lstStyle/>
        <a:p>
          <a:endParaRPr lang="en-US"/>
        </a:p>
      </dgm:t>
    </dgm:pt>
    <dgm:pt modelId="{C125D96A-183E-4671-88D0-0DFE3AA0E4D2}" type="sibTrans" cxnId="{25114ABC-797B-4F90-B1D5-683010D4B871}">
      <dgm:prSet/>
      <dgm:spPr/>
      <dgm:t>
        <a:bodyPr/>
        <a:lstStyle/>
        <a:p>
          <a:endParaRPr lang="en-US"/>
        </a:p>
      </dgm:t>
    </dgm:pt>
    <dgm:pt modelId="{04F5EB63-562A-4050-94D7-512EC33CA1EF}" type="pres">
      <dgm:prSet presAssocID="{872AEAE4-3CB4-49E8-AA7E-8A267CB83E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43B5D4-63C0-40FB-BAC6-AD84FCE3C609}" type="pres">
      <dgm:prSet presAssocID="{95BDCDC0-FC1D-419A-BD06-AD2AF8D02203}" presName="linNode" presStyleCnt="0"/>
      <dgm:spPr/>
    </dgm:pt>
    <dgm:pt modelId="{D14B9425-6961-4CA7-8B0B-199424FA6922}" type="pres">
      <dgm:prSet presAssocID="{95BDCDC0-FC1D-419A-BD06-AD2AF8D0220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A842-8FC8-454F-860D-B4D09C086B95}" type="pres">
      <dgm:prSet presAssocID="{95BDCDC0-FC1D-419A-BD06-AD2AF8D022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DFC6-5EB5-48B5-8FC9-37D0F2447130}" type="pres">
      <dgm:prSet presAssocID="{9FF64791-796E-4696-8CC4-690E1A0E07EC}" presName="spacing" presStyleCnt="0"/>
      <dgm:spPr/>
    </dgm:pt>
    <dgm:pt modelId="{69A1DF26-1D70-42FC-AD1A-71AA825CA6E7}" type="pres">
      <dgm:prSet presAssocID="{2B0D0642-98EA-4AD6-ADF7-E4F0F4DB96B3}" presName="linNode" presStyleCnt="0"/>
      <dgm:spPr/>
    </dgm:pt>
    <dgm:pt modelId="{56AD8F8A-C07F-4E6E-B206-00D900BC9D3F}" type="pres">
      <dgm:prSet presAssocID="{2B0D0642-98EA-4AD6-ADF7-E4F0F4DB96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CABB9-CDD7-4A77-A0D4-145522745F02}" type="pres">
      <dgm:prSet presAssocID="{2B0D0642-98EA-4AD6-ADF7-E4F0F4DB96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AE88F-255E-4B32-9BF6-ABEEABDB37E9}" type="presOf" srcId="{2B0D0642-98EA-4AD6-ADF7-E4F0F4DB96B3}" destId="{56AD8F8A-C07F-4E6E-B206-00D900BC9D3F}" srcOrd="0" destOrd="0" presId="urn:microsoft.com/office/officeart/2005/8/layout/vList6"/>
    <dgm:cxn modelId="{D8E5E958-E85F-4A44-A409-9B8AB8731575}" type="presOf" srcId="{872AEAE4-3CB4-49E8-AA7E-8A267CB83EF8}" destId="{04F5EB63-562A-4050-94D7-512EC33CA1EF}" srcOrd="0" destOrd="0" presId="urn:microsoft.com/office/officeart/2005/8/layout/vList6"/>
    <dgm:cxn modelId="{7D930F77-19D7-4B44-9984-77C6090AFDD3}" type="presOf" srcId="{24DD1A23-E38A-4B7E-A1B3-761401ABDD31}" destId="{87FCABB9-CDD7-4A77-A0D4-145522745F02}" srcOrd="0" destOrd="0" presId="urn:microsoft.com/office/officeart/2005/8/layout/vList6"/>
    <dgm:cxn modelId="{9C44D196-06B1-4B62-B32A-5627AEB23E8A}" type="presOf" srcId="{95BDCDC0-FC1D-419A-BD06-AD2AF8D02203}" destId="{D14B9425-6961-4CA7-8B0B-199424FA6922}" srcOrd="0" destOrd="0" presId="urn:microsoft.com/office/officeart/2005/8/layout/vList6"/>
    <dgm:cxn modelId="{DE5065DD-41F0-4315-9250-7802F2C44A7D}" srcId="{95BDCDC0-FC1D-419A-BD06-AD2AF8D02203}" destId="{AE73C48D-502C-460E-A780-061FFA0803F3}" srcOrd="0" destOrd="0" parTransId="{01278D16-2B7F-44E3-86CA-B81DD7671745}" sibTransId="{157D519B-4DA4-4208-B759-F027D031FEE0}"/>
    <dgm:cxn modelId="{3AED2085-B335-4F85-AB3A-F823DFD02638}" srcId="{872AEAE4-3CB4-49E8-AA7E-8A267CB83EF8}" destId="{95BDCDC0-FC1D-419A-BD06-AD2AF8D02203}" srcOrd="0" destOrd="0" parTransId="{1E433575-F206-497F-8BB3-F8C00BEDA4D8}" sibTransId="{9FF64791-796E-4696-8CC4-690E1A0E07EC}"/>
    <dgm:cxn modelId="{CB89EAAB-4BBF-4013-BE65-BF90F9DE15EB}" type="presOf" srcId="{AE73C48D-502C-460E-A780-061FFA0803F3}" destId="{546CA842-8FC8-454F-860D-B4D09C086B95}" srcOrd="0" destOrd="0" presId="urn:microsoft.com/office/officeart/2005/8/layout/vList6"/>
    <dgm:cxn modelId="{7521B0DE-CF1C-4204-8192-A4BB19678BC3}" srcId="{872AEAE4-3CB4-49E8-AA7E-8A267CB83EF8}" destId="{2B0D0642-98EA-4AD6-ADF7-E4F0F4DB96B3}" srcOrd="1" destOrd="0" parTransId="{667A5D81-3D8D-498F-B1C5-00451F5AFC7A}" sibTransId="{EBB2450B-D21C-4299-8C74-57DF63EA8E47}"/>
    <dgm:cxn modelId="{25114ABC-797B-4F90-B1D5-683010D4B871}" srcId="{2B0D0642-98EA-4AD6-ADF7-E4F0F4DB96B3}" destId="{24DD1A23-E38A-4B7E-A1B3-761401ABDD31}" srcOrd="0" destOrd="0" parTransId="{6E2FFBD1-52AF-490E-ACC0-9B47DC0AFF16}" sibTransId="{C125D96A-183E-4671-88D0-0DFE3AA0E4D2}"/>
    <dgm:cxn modelId="{57488EE2-7864-460D-985E-1F8FE650B672}" type="presParOf" srcId="{04F5EB63-562A-4050-94D7-512EC33CA1EF}" destId="{AC43B5D4-63C0-40FB-BAC6-AD84FCE3C609}" srcOrd="0" destOrd="0" presId="urn:microsoft.com/office/officeart/2005/8/layout/vList6"/>
    <dgm:cxn modelId="{06AEFEC5-F945-4306-9239-260A8A3CF003}" type="presParOf" srcId="{AC43B5D4-63C0-40FB-BAC6-AD84FCE3C609}" destId="{D14B9425-6961-4CA7-8B0B-199424FA6922}" srcOrd="0" destOrd="0" presId="urn:microsoft.com/office/officeart/2005/8/layout/vList6"/>
    <dgm:cxn modelId="{116E4DE3-001B-4F8C-9F46-31583EBA5DE3}" type="presParOf" srcId="{AC43B5D4-63C0-40FB-BAC6-AD84FCE3C609}" destId="{546CA842-8FC8-454F-860D-B4D09C086B95}" srcOrd="1" destOrd="0" presId="urn:microsoft.com/office/officeart/2005/8/layout/vList6"/>
    <dgm:cxn modelId="{D5FCA1C3-04D9-44AC-BD57-9BB85AA0A469}" type="presParOf" srcId="{04F5EB63-562A-4050-94D7-512EC33CA1EF}" destId="{A2FEDFC6-5EB5-48B5-8FC9-37D0F2447130}" srcOrd="1" destOrd="0" presId="urn:microsoft.com/office/officeart/2005/8/layout/vList6"/>
    <dgm:cxn modelId="{BE5A4E74-16C3-4B11-AFC5-456CB952C802}" type="presParOf" srcId="{04F5EB63-562A-4050-94D7-512EC33CA1EF}" destId="{69A1DF26-1D70-42FC-AD1A-71AA825CA6E7}" srcOrd="2" destOrd="0" presId="urn:microsoft.com/office/officeart/2005/8/layout/vList6"/>
    <dgm:cxn modelId="{BAE74097-3AA8-4B6C-B862-4C672A5A2816}" type="presParOf" srcId="{69A1DF26-1D70-42FC-AD1A-71AA825CA6E7}" destId="{56AD8F8A-C07F-4E6E-B206-00D900BC9D3F}" srcOrd="0" destOrd="0" presId="urn:microsoft.com/office/officeart/2005/8/layout/vList6"/>
    <dgm:cxn modelId="{97E5EF5D-2040-4BE8-A2E5-202454453B91}" type="presParOf" srcId="{69A1DF26-1D70-42FC-AD1A-71AA825CA6E7}" destId="{87FCABB9-CDD7-4A77-A0D4-145522745F02}" srcOrd="1" destOrd="0" presId="urn:microsoft.com/office/officeart/2005/8/layout/vList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AEAE4-3CB4-49E8-AA7E-8A267CB83E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DCDC0-FC1D-419A-BD06-AD2AF8D0220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E433575-F206-497F-8BB3-F8C00BEDA4D8}" type="parTrans" cxnId="{3AED2085-B335-4F85-AB3A-F823DFD02638}">
      <dgm:prSet/>
      <dgm:spPr/>
      <dgm:t>
        <a:bodyPr/>
        <a:lstStyle/>
        <a:p>
          <a:endParaRPr lang="en-US"/>
        </a:p>
      </dgm:t>
    </dgm:pt>
    <dgm:pt modelId="{9FF64791-796E-4696-8CC4-690E1A0E07EC}" type="sibTrans" cxnId="{3AED2085-B335-4F85-AB3A-F823DFD02638}">
      <dgm:prSet/>
      <dgm:spPr/>
      <dgm:t>
        <a:bodyPr/>
        <a:lstStyle/>
        <a:p>
          <a:endParaRPr lang="en-US"/>
        </a:p>
      </dgm:t>
    </dgm:pt>
    <dgm:pt modelId="{AE73C48D-502C-460E-A780-061FFA0803F3}">
      <dgm:prSet phldrT="[Text]"/>
      <dgm:spPr/>
      <dgm:t>
        <a:bodyPr/>
        <a:lstStyle/>
        <a:p>
          <a:r>
            <a:rPr lang="en-US" dirty="0" err="1" smtClean="0"/>
            <a:t>Propofol</a:t>
          </a:r>
          <a:r>
            <a:rPr lang="en-US" dirty="0" smtClean="0"/>
            <a:t> infusion</a:t>
          </a:r>
          <a:endParaRPr lang="en-US" dirty="0"/>
        </a:p>
      </dgm:t>
    </dgm:pt>
    <dgm:pt modelId="{01278D16-2B7F-44E3-86CA-B81DD7671745}" type="parTrans" cxnId="{DE5065DD-41F0-4315-9250-7802F2C44A7D}">
      <dgm:prSet/>
      <dgm:spPr/>
      <dgm:t>
        <a:bodyPr/>
        <a:lstStyle/>
        <a:p>
          <a:endParaRPr lang="en-US"/>
        </a:p>
      </dgm:t>
    </dgm:pt>
    <dgm:pt modelId="{157D519B-4DA4-4208-B759-F027D031FEE0}" type="sibTrans" cxnId="{DE5065DD-41F0-4315-9250-7802F2C44A7D}">
      <dgm:prSet/>
      <dgm:spPr/>
      <dgm:t>
        <a:bodyPr/>
        <a:lstStyle/>
        <a:p>
          <a:endParaRPr lang="en-US"/>
        </a:p>
      </dgm:t>
    </dgm:pt>
    <dgm:pt modelId="{2B0D0642-98EA-4AD6-ADF7-E4F0F4DB96B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67A5D81-3D8D-498F-B1C5-00451F5AFC7A}" type="parTrans" cxnId="{7521B0DE-CF1C-4204-8192-A4BB19678BC3}">
      <dgm:prSet/>
      <dgm:spPr/>
      <dgm:t>
        <a:bodyPr/>
        <a:lstStyle/>
        <a:p>
          <a:endParaRPr lang="en-US"/>
        </a:p>
      </dgm:t>
    </dgm:pt>
    <dgm:pt modelId="{EBB2450B-D21C-4299-8C74-57DF63EA8E47}" type="sibTrans" cxnId="{7521B0DE-CF1C-4204-8192-A4BB19678BC3}">
      <dgm:prSet/>
      <dgm:spPr/>
      <dgm:t>
        <a:bodyPr/>
        <a:lstStyle/>
        <a:p>
          <a:endParaRPr lang="en-US"/>
        </a:p>
      </dgm:t>
    </dgm:pt>
    <dgm:pt modelId="{24DD1A23-E38A-4B7E-A1B3-761401ABDD31}">
      <dgm:prSet phldrT="[Text]"/>
      <dgm:spPr/>
      <dgm:t>
        <a:bodyPr/>
        <a:lstStyle/>
        <a:p>
          <a:r>
            <a:rPr lang="en-US" dirty="0" smtClean="0"/>
            <a:t>Additional boluses of </a:t>
          </a:r>
          <a:r>
            <a:rPr lang="en-US" dirty="0" err="1" smtClean="0"/>
            <a:t>propofol</a:t>
          </a:r>
          <a:endParaRPr lang="en-US" dirty="0"/>
        </a:p>
      </dgm:t>
    </dgm:pt>
    <dgm:pt modelId="{6E2FFBD1-52AF-490E-ACC0-9B47DC0AFF16}" type="parTrans" cxnId="{25114ABC-797B-4F90-B1D5-683010D4B871}">
      <dgm:prSet/>
      <dgm:spPr/>
      <dgm:t>
        <a:bodyPr/>
        <a:lstStyle/>
        <a:p>
          <a:endParaRPr lang="en-US"/>
        </a:p>
      </dgm:t>
    </dgm:pt>
    <dgm:pt modelId="{C125D96A-183E-4671-88D0-0DFE3AA0E4D2}" type="sibTrans" cxnId="{25114ABC-797B-4F90-B1D5-683010D4B871}">
      <dgm:prSet/>
      <dgm:spPr/>
      <dgm:t>
        <a:bodyPr/>
        <a:lstStyle/>
        <a:p>
          <a:endParaRPr lang="en-US"/>
        </a:p>
      </dgm:t>
    </dgm:pt>
    <dgm:pt modelId="{04F5EB63-562A-4050-94D7-512EC33CA1EF}" type="pres">
      <dgm:prSet presAssocID="{872AEAE4-3CB4-49E8-AA7E-8A267CB83E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43B5D4-63C0-40FB-BAC6-AD84FCE3C609}" type="pres">
      <dgm:prSet presAssocID="{95BDCDC0-FC1D-419A-BD06-AD2AF8D02203}" presName="linNode" presStyleCnt="0"/>
      <dgm:spPr/>
    </dgm:pt>
    <dgm:pt modelId="{D14B9425-6961-4CA7-8B0B-199424FA6922}" type="pres">
      <dgm:prSet presAssocID="{95BDCDC0-FC1D-419A-BD06-AD2AF8D0220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A842-8FC8-454F-860D-B4D09C086B95}" type="pres">
      <dgm:prSet presAssocID="{95BDCDC0-FC1D-419A-BD06-AD2AF8D022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DFC6-5EB5-48B5-8FC9-37D0F2447130}" type="pres">
      <dgm:prSet presAssocID="{9FF64791-796E-4696-8CC4-690E1A0E07EC}" presName="spacing" presStyleCnt="0"/>
      <dgm:spPr/>
    </dgm:pt>
    <dgm:pt modelId="{69A1DF26-1D70-42FC-AD1A-71AA825CA6E7}" type="pres">
      <dgm:prSet presAssocID="{2B0D0642-98EA-4AD6-ADF7-E4F0F4DB96B3}" presName="linNode" presStyleCnt="0"/>
      <dgm:spPr/>
    </dgm:pt>
    <dgm:pt modelId="{56AD8F8A-C07F-4E6E-B206-00D900BC9D3F}" type="pres">
      <dgm:prSet presAssocID="{2B0D0642-98EA-4AD6-ADF7-E4F0F4DB96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CABB9-CDD7-4A77-A0D4-145522745F02}" type="pres">
      <dgm:prSet presAssocID="{2B0D0642-98EA-4AD6-ADF7-E4F0F4DB96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8B3E91-8D1D-41C4-BBEF-76475CB7010D}" type="presOf" srcId="{AE73C48D-502C-460E-A780-061FFA0803F3}" destId="{546CA842-8FC8-454F-860D-B4D09C086B95}" srcOrd="0" destOrd="0" presId="urn:microsoft.com/office/officeart/2005/8/layout/vList6"/>
    <dgm:cxn modelId="{DED0B1EB-CC43-428D-B3DD-B97C66542843}" type="presOf" srcId="{872AEAE4-3CB4-49E8-AA7E-8A267CB83EF8}" destId="{04F5EB63-562A-4050-94D7-512EC33CA1EF}" srcOrd="0" destOrd="0" presId="urn:microsoft.com/office/officeart/2005/8/layout/vList6"/>
    <dgm:cxn modelId="{5019ECB6-BE31-4662-A961-EA4F54EF139D}" type="presOf" srcId="{2B0D0642-98EA-4AD6-ADF7-E4F0F4DB96B3}" destId="{56AD8F8A-C07F-4E6E-B206-00D900BC9D3F}" srcOrd="0" destOrd="0" presId="urn:microsoft.com/office/officeart/2005/8/layout/vList6"/>
    <dgm:cxn modelId="{A8A48AB9-4CA1-48E6-A433-8C18BC2403D9}" type="presOf" srcId="{24DD1A23-E38A-4B7E-A1B3-761401ABDD31}" destId="{87FCABB9-CDD7-4A77-A0D4-145522745F02}" srcOrd="0" destOrd="0" presId="urn:microsoft.com/office/officeart/2005/8/layout/vList6"/>
    <dgm:cxn modelId="{6C4E3D4A-BCF5-4036-AAB6-27D6898344FD}" type="presOf" srcId="{95BDCDC0-FC1D-419A-BD06-AD2AF8D02203}" destId="{D14B9425-6961-4CA7-8B0B-199424FA6922}" srcOrd="0" destOrd="0" presId="urn:microsoft.com/office/officeart/2005/8/layout/vList6"/>
    <dgm:cxn modelId="{DE5065DD-41F0-4315-9250-7802F2C44A7D}" srcId="{95BDCDC0-FC1D-419A-BD06-AD2AF8D02203}" destId="{AE73C48D-502C-460E-A780-061FFA0803F3}" srcOrd="0" destOrd="0" parTransId="{01278D16-2B7F-44E3-86CA-B81DD7671745}" sibTransId="{157D519B-4DA4-4208-B759-F027D031FEE0}"/>
    <dgm:cxn modelId="{3AED2085-B335-4F85-AB3A-F823DFD02638}" srcId="{872AEAE4-3CB4-49E8-AA7E-8A267CB83EF8}" destId="{95BDCDC0-FC1D-419A-BD06-AD2AF8D02203}" srcOrd="0" destOrd="0" parTransId="{1E433575-F206-497F-8BB3-F8C00BEDA4D8}" sibTransId="{9FF64791-796E-4696-8CC4-690E1A0E07EC}"/>
    <dgm:cxn modelId="{7521B0DE-CF1C-4204-8192-A4BB19678BC3}" srcId="{872AEAE4-3CB4-49E8-AA7E-8A267CB83EF8}" destId="{2B0D0642-98EA-4AD6-ADF7-E4F0F4DB96B3}" srcOrd="1" destOrd="0" parTransId="{667A5D81-3D8D-498F-B1C5-00451F5AFC7A}" sibTransId="{EBB2450B-D21C-4299-8C74-57DF63EA8E47}"/>
    <dgm:cxn modelId="{25114ABC-797B-4F90-B1D5-683010D4B871}" srcId="{2B0D0642-98EA-4AD6-ADF7-E4F0F4DB96B3}" destId="{24DD1A23-E38A-4B7E-A1B3-761401ABDD31}" srcOrd="0" destOrd="0" parTransId="{6E2FFBD1-52AF-490E-ACC0-9B47DC0AFF16}" sibTransId="{C125D96A-183E-4671-88D0-0DFE3AA0E4D2}"/>
    <dgm:cxn modelId="{FBB341AC-C34A-4700-AAE2-D621A2260A73}" type="presParOf" srcId="{04F5EB63-562A-4050-94D7-512EC33CA1EF}" destId="{AC43B5D4-63C0-40FB-BAC6-AD84FCE3C609}" srcOrd="0" destOrd="0" presId="urn:microsoft.com/office/officeart/2005/8/layout/vList6"/>
    <dgm:cxn modelId="{373E9A7C-2ACE-4971-9F77-D4002A5A7679}" type="presParOf" srcId="{AC43B5D4-63C0-40FB-BAC6-AD84FCE3C609}" destId="{D14B9425-6961-4CA7-8B0B-199424FA6922}" srcOrd="0" destOrd="0" presId="urn:microsoft.com/office/officeart/2005/8/layout/vList6"/>
    <dgm:cxn modelId="{199FBC98-5607-4C0A-848C-1D83B584C705}" type="presParOf" srcId="{AC43B5D4-63C0-40FB-BAC6-AD84FCE3C609}" destId="{546CA842-8FC8-454F-860D-B4D09C086B95}" srcOrd="1" destOrd="0" presId="urn:microsoft.com/office/officeart/2005/8/layout/vList6"/>
    <dgm:cxn modelId="{6BF9C3D4-FBBC-4206-818B-0F3AB625B67E}" type="presParOf" srcId="{04F5EB63-562A-4050-94D7-512EC33CA1EF}" destId="{A2FEDFC6-5EB5-48B5-8FC9-37D0F2447130}" srcOrd="1" destOrd="0" presId="urn:microsoft.com/office/officeart/2005/8/layout/vList6"/>
    <dgm:cxn modelId="{5FFDBF48-0F86-4777-970F-B94018166455}" type="presParOf" srcId="{04F5EB63-562A-4050-94D7-512EC33CA1EF}" destId="{69A1DF26-1D70-42FC-AD1A-71AA825CA6E7}" srcOrd="2" destOrd="0" presId="urn:microsoft.com/office/officeart/2005/8/layout/vList6"/>
    <dgm:cxn modelId="{9D0D8E64-3652-4F7E-8642-E1B4BCD84F0B}" type="presParOf" srcId="{69A1DF26-1D70-42FC-AD1A-71AA825CA6E7}" destId="{56AD8F8A-C07F-4E6E-B206-00D900BC9D3F}" srcOrd="0" destOrd="0" presId="urn:microsoft.com/office/officeart/2005/8/layout/vList6"/>
    <dgm:cxn modelId="{E7365B15-4E52-4057-8B12-59C392B98519}" type="presParOf" srcId="{69A1DF26-1D70-42FC-AD1A-71AA825CA6E7}" destId="{87FCABB9-CDD7-4A77-A0D4-145522745F02}" srcOrd="1" destOrd="0" presId="urn:microsoft.com/office/officeart/2005/8/layout/vList6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AEAE4-3CB4-49E8-AA7E-8A267CB83E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DCDC0-FC1D-419A-BD06-AD2AF8D0220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E433575-F206-497F-8BB3-F8C00BEDA4D8}" type="parTrans" cxnId="{3AED2085-B335-4F85-AB3A-F823DFD02638}">
      <dgm:prSet/>
      <dgm:spPr/>
      <dgm:t>
        <a:bodyPr/>
        <a:lstStyle/>
        <a:p>
          <a:endParaRPr lang="en-US"/>
        </a:p>
      </dgm:t>
    </dgm:pt>
    <dgm:pt modelId="{9FF64791-796E-4696-8CC4-690E1A0E07EC}" type="sibTrans" cxnId="{3AED2085-B335-4F85-AB3A-F823DFD02638}">
      <dgm:prSet/>
      <dgm:spPr/>
      <dgm:t>
        <a:bodyPr/>
        <a:lstStyle/>
        <a:p>
          <a:endParaRPr lang="en-US"/>
        </a:p>
      </dgm:t>
    </dgm:pt>
    <dgm:pt modelId="{AE73C48D-502C-460E-A780-061FFA0803F3}">
      <dgm:prSet phldrT="[Text]"/>
      <dgm:spPr/>
      <dgm:t>
        <a:bodyPr/>
        <a:lstStyle/>
        <a:p>
          <a:r>
            <a:rPr lang="en-US" dirty="0" err="1" smtClean="0"/>
            <a:t>Propofol</a:t>
          </a:r>
          <a:r>
            <a:rPr lang="en-US" dirty="0" smtClean="0"/>
            <a:t> infusion</a:t>
          </a:r>
          <a:endParaRPr lang="en-US" dirty="0"/>
        </a:p>
      </dgm:t>
    </dgm:pt>
    <dgm:pt modelId="{01278D16-2B7F-44E3-86CA-B81DD7671745}" type="parTrans" cxnId="{DE5065DD-41F0-4315-9250-7802F2C44A7D}">
      <dgm:prSet/>
      <dgm:spPr/>
      <dgm:t>
        <a:bodyPr/>
        <a:lstStyle/>
        <a:p>
          <a:endParaRPr lang="en-US"/>
        </a:p>
      </dgm:t>
    </dgm:pt>
    <dgm:pt modelId="{157D519B-4DA4-4208-B759-F027D031FEE0}" type="sibTrans" cxnId="{DE5065DD-41F0-4315-9250-7802F2C44A7D}">
      <dgm:prSet/>
      <dgm:spPr/>
      <dgm:t>
        <a:bodyPr/>
        <a:lstStyle/>
        <a:p>
          <a:endParaRPr lang="en-US"/>
        </a:p>
      </dgm:t>
    </dgm:pt>
    <dgm:pt modelId="{2B0D0642-98EA-4AD6-ADF7-E4F0F4DB96B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67A5D81-3D8D-498F-B1C5-00451F5AFC7A}" type="parTrans" cxnId="{7521B0DE-CF1C-4204-8192-A4BB19678BC3}">
      <dgm:prSet/>
      <dgm:spPr/>
      <dgm:t>
        <a:bodyPr/>
        <a:lstStyle/>
        <a:p>
          <a:endParaRPr lang="en-US"/>
        </a:p>
      </dgm:t>
    </dgm:pt>
    <dgm:pt modelId="{EBB2450B-D21C-4299-8C74-57DF63EA8E47}" type="sibTrans" cxnId="{7521B0DE-CF1C-4204-8192-A4BB19678BC3}">
      <dgm:prSet/>
      <dgm:spPr/>
      <dgm:t>
        <a:bodyPr/>
        <a:lstStyle/>
        <a:p>
          <a:endParaRPr lang="en-US"/>
        </a:p>
      </dgm:t>
    </dgm:pt>
    <dgm:pt modelId="{24DD1A23-E38A-4B7E-A1B3-761401ABDD31}">
      <dgm:prSet phldrT="[Text]"/>
      <dgm:spPr/>
      <dgm:t>
        <a:bodyPr/>
        <a:lstStyle/>
        <a:p>
          <a:r>
            <a:rPr lang="en-US" dirty="0" err="1" smtClean="0"/>
            <a:t>Midazolam</a:t>
          </a:r>
          <a:r>
            <a:rPr lang="en-US" dirty="0" smtClean="0"/>
            <a:t> bolus</a:t>
          </a:r>
          <a:endParaRPr lang="en-US" dirty="0"/>
        </a:p>
      </dgm:t>
    </dgm:pt>
    <dgm:pt modelId="{6E2FFBD1-52AF-490E-ACC0-9B47DC0AFF16}" type="parTrans" cxnId="{25114ABC-797B-4F90-B1D5-683010D4B871}">
      <dgm:prSet/>
      <dgm:spPr/>
      <dgm:t>
        <a:bodyPr/>
        <a:lstStyle/>
        <a:p>
          <a:endParaRPr lang="en-US"/>
        </a:p>
      </dgm:t>
    </dgm:pt>
    <dgm:pt modelId="{C125D96A-183E-4671-88D0-0DFE3AA0E4D2}" type="sibTrans" cxnId="{25114ABC-797B-4F90-B1D5-683010D4B871}">
      <dgm:prSet/>
      <dgm:spPr/>
      <dgm:t>
        <a:bodyPr/>
        <a:lstStyle/>
        <a:p>
          <a:endParaRPr lang="en-US"/>
        </a:p>
      </dgm:t>
    </dgm:pt>
    <dgm:pt modelId="{04F5EB63-562A-4050-94D7-512EC33CA1EF}" type="pres">
      <dgm:prSet presAssocID="{872AEAE4-3CB4-49E8-AA7E-8A267CB83E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43B5D4-63C0-40FB-BAC6-AD84FCE3C609}" type="pres">
      <dgm:prSet presAssocID="{95BDCDC0-FC1D-419A-BD06-AD2AF8D02203}" presName="linNode" presStyleCnt="0"/>
      <dgm:spPr/>
    </dgm:pt>
    <dgm:pt modelId="{D14B9425-6961-4CA7-8B0B-199424FA6922}" type="pres">
      <dgm:prSet presAssocID="{95BDCDC0-FC1D-419A-BD06-AD2AF8D0220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A842-8FC8-454F-860D-B4D09C086B95}" type="pres">
      <dgm:prSet presAssocID="{95BDCDC0-FC1D-419A-BD06-AD2AF8D022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DFC6-5EB5-48B5-8FC9-37D0F2447130}" type="pres">
      <dgm:prSet presAssocID="{9FF64791-796E-4696-8CC4-690E1A0E07EC}" presName="spacing" presStyleCnt="0"/>
      <dgm:spPr/>
    </dgm:pt>
    <dgm:pt modelId="{69A1DF26-1D70-42FC-AD1A-71AA825CA6E7}" type="pres">
      <dgm:prSet presAssocID="{2B0D0642-98EA-4AD6-ADF7-E4F0F4DB96B3}" presName="linNode" presStyleCnt="0"/>
      <dgm:spPr/>
    </dgm:pt>
    <dgm:pt modelId="{56AD8F8A-C07F-4E6E-B206-00D900BC9D3F}" type="pres">
      <dgm:prSet presAssocID="{2B0D0642-98EA-4AD6-ADF7-E4F0F4DB96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CABB9-CDD7-4A77-A0D4-145522745F02}" type="pres">
      <dgm:prSet presAssocID="{2B0D0642-98EA-4AD6-ADF7-E4F0F4DB96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229BE2-EBD2-4EAF-9CD9-AA9B9F4727BE}" type="presOf" srcId="{872AEAE4-3CB4-49E8-AA7E-8A267CB83EF8}" destId="{04F5EB63-562A-4050-94D7-512EC33CA1EF}" srcOrd="0" destOrd="0" presId="urn:microsoft.com/office/officeart/2005/8/layout/vList6"/>
    <dgm:cxn modelId="{90BC1122-5B87-4566-A945-EE9A18269C26}" type="presOf" srcId="{2B0D0642-98EA-4AD6-ADF7-E4F0F4DB96B3}" destId="{56AD8F8A-C07F-4E6E-B206-00D900BC9D3F}" srcOrd="0" destOrd="0" presId="urn:microsoft.com/office/officeart/2005/8/layout/vList6"/>
    <dgm:cxn modelId="{CFDE968B-0F69-46EE-8322-F671D666BEBE}" type="presOf" srcId="{95BDCDC0-FC1D-419A-BD06-AD2AF8D02203}" destId="{D14B9425-6961-4CA7-8B0B-199424FA6922}" srcOrd="0" destOrd="0" presId="urn:microsoft.com/office/officeart/2005/8/layout/vList6"/>
    <dgm:cxn modelId="{9F5B5AC8-1CAE-4751-9C96-58A1C60860C2}" type="presOf" srcId="{AE73C48D-502C-460E-A780-061FFA0803F3}" destId="{546CA842-8FC8-454F-860D-B4D09C086B95}" srcOrd="0" destOrd="0" presId="urn:microsoft.com/office/officeart/2005/8/layout/vList6"/>
    <dgm:cxn modelId="{DE5065DD-41F0-4315-9250-7802F2C44A7D}" srcId="{95BDCDC0-FC1D-419A-BD06-AD2AF8D02203}" destId="{AE73C48D-502C-460E-A780-061FFA0803F3}" srcOrd="0" destOrd="0" parTransId="{01278D16-2B7F-44E3-86CA-B81DD7671745}" sibTransId="{157D519B-4DA4-4208-B759-F027D031FEE0}"/>
    <dgm:cxn modelId="{3AED2085-B335-4F85-AB3A-F823DFD02638}" srcId="{872AEAE4-3CB4-49E8-AA7E-8A267CB83EF8}" destId="{95BDCDC0-FC1D-419A-BD06-AD2AF8D02203}" srcOrd="0" destOrd="0" parTransId="{1E433575-F206-497F-8BB3-F8C00BEDA4D8}" sibTransId="{9FF64791-796E-4696-8CC4-690E1A0E07EC}"/>
    <dgm:cxn modelId="{7521B0DE-CF1C-4204-8192-A4BB19678BC3}" srcId="{872AEAE4-3CB4-49E8-AA7E-8A267CB83EF8}" destId="{2B0D0642-98EA-4AD6-ADF7-E4F0F4DB96B3}" srcOrd="1" destOrd="0" parTransId="{667A5D81-3D8D-498F-B1C5-00451F5AFC7A}" sibTransId="{EBB2450B-D21C-4299-8C74-57DF63EA8E47}"/>
    <dgm:cxn modelId="{7EE88B2F-A040-4E8F-9790-E902F8F7532C}" type="presOf" srcId="{24DD1A23-E38A-4B7E-A1B3-761401ABDD31}" destId="{87FCABB9-CDD7-4A77-A0D4-145522745F02}" srcOrd="0" destOrd="0" presId="urn:microsoft.com/office/officeart/2005/8/layout/vList6"/>
    <dgm:cxn modelId="{25114ABC-797B-4F90-B1D5-683010D4B871}" srcId="{2B0D0642-98EA-4AD6-ADF7-E4F0F4DB96B3}" destId="{24DD1A23-E38A-4B7E-A1B3-761401ABDD31}" srcOrd="0" destOrd="0" parTransId="{6E2FFBD1-52AF-490E-ACC0-9B47DC0AFF16}" sibTransId="{C125D96A-183E-4671-88D0-0DFE3AA0E4D2}"/>
    <dgm:cxn modelId="{782948A6-EBB5-4DFB-BC31-F28F6D2A18CA}" type="presParOf" srcId="{04F5EB63-562A-4050-94D7-512EC33CA1EF}" destId="{AC43B5D4-63C0-40FB-BAC6-AD84FCE3C609}" srcOrd="0" destOrd="0" presId="urn:microsoft.com/office/officeart/2005/8/layout/vList6"/>
    <dgm:cxn modelId="{0358F9A1-8AF0-4105-870F-7F855FE9C9FC}" type="presParOf" srcId="{AC43B5D4-63C0-40FB-BAC6-AD84FCE3C609}" destId="{D14B9425-6961-4CA7-8B0B-199424FA6922}" srcOrd="0" destOrd="0" presId="urn:microsoft.com/office/officeart/2005/8/layout/vList6"/>
    <dgm:cxn modelId="{639668F2-D85D-4ACB-9DC2-CA8BFCD040C1}" type="presParOf" srcId="{AC43B5D4-63C0-40FB-BAC6-AD84FCE3C609}" destId="{546CA842-8FC8-454F-860D-B4D09C086B95}" srcOrd="1" destOrd="0" presId="urn:microsoft.com/office/officeart/2005/8/layout/vList6"/>
    <dgm:cxn modelId="{1DF1345A-FA0C-4900-906F-55EBA39182A6}" type="presParOf" srcId="{04F5EB63-562A-4050-94D7-512EC33CA1EF}" destId="{A2FEDFC6-5EB5-48B5-8FC9-37D0F2447130}" srcOrd="1" destOrd="0" presId="urn:microsoft.com/office/officeart/2005/8/layout/vList6"/>
    <dgm:cxn modelId="{6C51157F-BB5A-4167-9748-8904FC280B0A}" type="presParOf" srcId="{04F5EB63-562A-4050-94D7-512EC33CA1EF}" destId="{69A1DF26-1D70-42FC-AD1A-71AA825CA6E7}" srcOrd="2" destOrd="0" presId="urn:microsoft.com/office/officeart/2005/8/layout/vList6"/>
    <dgm:cxn modelId="{5642D3C7-FDE5-4B0B-A42D-84EDC63625BA}" type="presParOf" srcId="{69A1DF26-1D70-42FC-AD1A-71AA825CA6E7}" destId="{56AD8F8A-C07F-4E6E-B206-00D900BC9D3F}" srcOrd="0" destOrd="0" presId="urn:microsoft.com/office/officeart/2005/8/layout/vList6"/>
    <dgm:cxn modelId="{4D3040BF-DDBA-4B69-B2CD-EC58539BE989}" type="presParOf" srcId="{69A1DF26-1D70-42FC-AD1A-71AA825CA6E7}" destId="{87FCABB9-CDD7-4A77-A0D4-145522745F02}" srcOrd="1" destOrd="0" presId="urn:microsoft.com/office/officeart/2005/8/layout/vList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2AEAE4-3CB4-49E8-AA7E-8A267CB83EF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DCDC0-FC1D-419A-BD06-AD2AF8D02203}">
      <dgm:prSet phldrT="[Text]"/>
      <dgm:spPr/>
      <dgm:t>
        <a:bodyPr/>
        <a:lstStyle/>
        <a:p>
          <a:r>
            <a:rPr lang="en-US" dirty="0" smtClean="0"/>
            <a:t>1</a:t>
          </a:r>
        </a:p>
        <a:p>
          <a:r>
            <a:rPr lang="en-US" dirty="0" smtClean="0"/>
            <a:t>-Choose from earlier intervention</a:t>
          </a:r>
        </a:p>
        <a:p>
          <a:r>
            <a:rPr lang="en-US" dirty="0" smtClean="0"/>
            <a:t>-Add new intervention</a:t>
          </a:r>
          <a:endParaRPr lang="en-US" dirty="0"/>
        </a:p>
      </dgm:t>
    </dgm:pt>
    <dgm:pt modelId="{1E433575-F206-497F-8BB3-F8C00BEDA4D8}" type="parTrans" cxnId="{3AED2085-B335-4F85-AB3A-F823DFD02638}">
      <dgm:prSet/>
      <dgm:spPr/>
      <dgm:t>
        <a:bodyPr/>
        <a:lstStyle/>
        <a:p>
          <a:endParaRPr lang="en-US"/>
        </a:p>
      </dgm:t>
    </dgm:pt>
    <dgm:pt modelId="{9FF64791-796E-4696-8CC4-690E1A0E07EC}" type="sibTrans" cxnId="{3AED2085-B335-4F85-AB3A-F823DFD02638}">
      <dgm:prSet/>
      <dgm:spPr/>
      <dgm:t>
        <a:bodyPr/>
        <a:lstStyle/>
        <a:p>
          <a:endParaRPr lang="en-US"/>
        </a:p>
      </dgm:t>
    </dgm:pt>
    <dgm:pt modelId="{AE73C48D-502C-460E-A780-061FFA0803F3}">
      <dgm:prSet phldrT="[Text]"/>
      <dgm:spPr/>
      <dgm:t>
        <a:bodyPr/>
        <a:lstStyle/>
        <a:p>
          <a:r>
            <a:rPr lang="en-US" dirty="0" err="1" smtClean="0"/>
            <a:t>Midazolam</a:t>
          </a:r>
          <a:r>
            <a:rPr lang="en-US" dirty="0" smtClean="0"/>
            <a:t> bolus</a:t>
          </a:r>
          <a:endParaRPr lang="en-US" dirty="0"/>
        </a:p>
      </dgm:t>
    </dgm:pt>
    <dgm:pt modelId="{01278D16-2B7F-44E3-86CA-B81DD7671745}" type="parTrans" cxnId="{DE5065DD-41F0-4315-9250-7802F2C44A7D}">
      <dgm:prSet/>
      <dgm:spPr/>
      <dgm:t>
        <a:bodyPr/>
        <a:lstStyle/>
        <a:p>
          <a:endParaRPr lang="en-US"/>
        </a:p>
      </dgm:t>
    </dgm:pt>
    <dgm:pt modelId="{157D519B-4DA4-4208-B759-F027D031FEE0}" type="sibTrans" cxnId="{DE5065DD-41F0-4315-9250-7802F2C44A7D}">
      <dgm:prSet/>
      <dgm:spPr/>
      <dgm:t>
        <a:bodyPr/>
        <a:lstStyle/>
        <a:p>
          <a:endParaRPr lang="en-US"/>
        </a:p>
      </dgm:t>
    </dgm:pt>
    <dgm:pt modelId="{2B0D0642-98EA-4AD6-ADF7-E4F0F4DB96B3}">
      <dgm:prSet phldrT="[Text]"/>
      <dgm:spPr/>
      <dgm:t>
        <a:bodyPr/>
        <a:lstStyle/>
        <a:p>
          <a:r>
            <a:rPr lang="en-US" dirty="0" smtClean="0"/>
            <a:t>2</a:t>
          </a:r>
        </a:p>
        <a:p>
          <a:r>
            <a:rPr lang="en-US" dirty="0" smtClean="0"/>
            <a:t>-Choose from earlier intervention</a:t>
          </a:r>
        </a:p>
        <a:p>
          <a:r>
            <a:rPr lang="en-US" dirty="0" smtClean="0"/>
            <a:t>-Add new intervention</a:t>
          </a:r>
          <a:endParaRPr lang="en-US" dirty="0"/>
        </a:p>
      </dgm:t>
    </dgm:pt>
    <dgm:pt modelId="{667A5D81-3D8D-498F-B1C5-00451F5AFC7A}" type="parTrans" cxnId="{7521B0DE-CF1C-4204-8192-A4BB19678BC3}">
      <dgm:prSet/>
      <dgm:spPr/>
      <dgm:t>
        <a:bodyPr/>
        <a:lstStyle/>
        <a:p>
          <a:endParaRPr lang="en-US"/>
        </a:p>
      </dgm:t>
    </dgm:pt>
    <dgm:pt modelId="{EBB2450B-D21C-4299-8C74-57DF63EA8E47}" type="sibTrans" cxnId="{7521B0DE-CF1C-4204-8192-A4BB19678BC3}">
      <dgm:prSet/>
      <dgm:spPr/>
      <dgm:t>
        <a:bodyPr/>
        <a:lstStyle/>
        <a:p>
          <a:endParaRPr lang="en-US"/>
        </a:p>
      </dgm:t>
    </dgm:pt>
    <dgm:pt modelId="{24DD1A23-E38A-4B7E-A1B3-761401ABDD31}">
      <dgm:prSet phldrT="[Text]"/>
      <dgm:spPr/>
      <dgm:t>
        <a:bodyPr/>
        <a:lstStyle/>
        <a:p>
          <a:r>
            <a:rPr lang="en-US" dirty="0" smtClean="0"/>
            <a:t>Additional </a:t>
          </a:r>
          <a:r>
            <a:rPr lang="en-US" dirty="0" err="1" smtClean="0"/>
            <a:t>propofol</a:t>
          </a:r>
          <a:r>
            <a:rPr lang="en-US" dirty="0" smtClean="0"/>
            <a:t> bolus</a:t>
          </a:r>
          <a:endParaRPr lang="en-US" dirty="0"/>
        </a:p>
      </dgm:t>
    </dgm:pt>
    <dgm:pt modelId="{6E2FFBD1-52AF-490E-ACC0-9B47DC0AFF16}" type="parTrans" cxnId="{25114ABC-797B-4F90-B1D5-683010D4B871}">
      <dgm:prSet/>
      <dgm:spPr/>
      <dgm:t>
        <a:bodyPr/>
        <a:lstStyle/>
        <a:p>
          <a:endParaRPr lang="en-US"/>
        </a:p>
      </dgm:t>
    </dgm:pt>
    <dgm:pt modelId="{C125D96A-183E-4671-88D0-0DFE3AA0E4D2}" type="sibTrans" cxnId="{25114ABC-797B-4F90-B1D5-683010D4B871}">
      <dgm:prSet/>
      <dgm:spPr/>
      <dgm:t>
        <a:bodyPr/>
        <a:lstStyle/>
        <a:p>
          <a:endParaRPr lang="en-US"/>
        </a:p>
      </dgm:t>
    </dgm:pt>
    <dgm:pt modelId="{04F5EB63-562A-4050-94D7-512EC33CA1EF}" type="pres">
      <dgm:prSet presAssocID="{872AEAE4-3CB4-49E8-AA7E-8A267CB83EF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43B5D4-63C0-40FB-BAC6-AD84FCE3C609}" type="pres">
      <dgm:prSet presAssocID="{95BDCDC0-FC1D-419A-BD06-AD2AF8D02203}" presName="linNode" presStyleCnt="0"/>
      <dgm:spPr/>
    </dgm:pt>
    <dgm:pt modelId="{D14B9425-6961-4CA7-8B0B-199424FA6922}" type="pres">
      <dgm:prSet presAssocID="{95BDCDC0-FC1D-419A-BD06-AD2AF8D0220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CA842-8FC8-454F-860D-B4D09C086B95}" type="pres">
      <dgm:prSet presAssocID="{95BDCDC0-FC1D-419A-BD06-AD2AF8D0220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DFC6-5EB5-48B5-8FC9-37D0F2447130}" type="pres">
      <dgm:prSet presAssocID="{9FF64791-796E-4696-8CC4-690E1A0E07EC}" presName="spacing" presStyleCnt="0"/>
      <dgm:spPr/>
    </dgm:pt>
    <dgm:pt modelId="{69A1DF26-1D70-42FC-AD1A-71AA825CA6E7}" type="pres">
      <dgm:prSet presAssocID="{2B0D0642-98EA-4AD6-ADF7-E4F0F4DB96B3}" presName="linNode" presStyleCnt="0"/>
      <dgm:spPr/>
    </dgm:pt>
    <dgm:pt modelId="{56AD8F8A-C07F-4E6E-B206-00D900BC9D3F}" type="pres">
      <dgm:prSet presAssocID="{2B0D0642-98EA-4AD6-ADF7-E4F0F4DB96B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CABB9-CDD7-4A77-A0D4-145522745F02}" type="pres">
      <dgm:prSet presAssocID="{2B0D0642-98EA-4AD6-ADF7-E4F0F4DB96B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4CC22A-5D4C-4DBB-AD39-A53FE4B42436}" type="presOf" srcId="{95BDCDC0-FC1D-419A-BD06-AD2AF8D02203}" destId="{D14B9425-6961-4CA7-8B0B-199424FA6922}" srcOrd="0" destOrd="0" presId="urn:microsoft.com/office/officeart/2005/8/layout/vList6"/>
    <dgm:cxn modelId="{2867EA3D-152A-427F-93E1-2A9287A5553F}" type="presOf" srcId="{872AEAE4-3CB4-49E8-AA7E-8A267CB83EF8}" destId="{04F5EB63-562A-4050-94D7-512EC33CA1EF}" srcOrd="0" destOrd="0" presId="urn:microsoft.com/office/officeart/2005/8/layout/vList6"/>
    <dgm:cxn modelId="{C624583C-C13E-4507-B562-F8AEBA115A12}" type="presOf" srcId="{2B0D0642-98EA-4AD6-ADF7-E4F0F4DB96B3}" destId="{56AD8F8A-C07F-4E6E-B206-00D900BC9D3F}" srcOrd="0" destOrd="0" presId="urn:microsoft.com/office/officeart/2005/8/layout/vList6"/>
    <dgm:cxn modelId="{44199D52-044D-4D92-BF26-87A957D42C34}" type="presOf" srcId="{24DD1A23-E38A-4B7E-A1B3-761401ABDD31}" destId="{87FCABB9-CDD7-4A77-A0D4-145522745F02}" srcOrd="0" destOrd="0" presId="urn:microsoft.com/office/officeart/2005/8/layout/vList6"/>
    <dgm:cxn modelId="{DE5065DD-41F0-4315-9250-7802F2C44A7D}" srcId="{95BDCDC0-FC1D-419A-BD06-AD2AF8D02203}" destId="{AE73C48D-502C-460E-A780-061FFA0803F3}" srcOrd="0" destOrd="0" parTransId="{01278D16-2B7F-44E3-86CA-B81DD7671745}" sibTransId="{157D519B-4DA4-4208-B759-F027D031FEE0}"/>
    <dgm:cxn modelId="{DFEBCEBB-02EF-4525-A4F2-FF5EC9D81094}" type="presOf" srcId="{AE73C48D-502C-460E-A780-061FFA0803F3}" destId="{546CA842-8FC8-454F-860D-B4D09C086B95}" srcOrd="0" destOrd="0" presId="urn:microsoft.com/office/officeart/2005/8/layout/vList6"/>
    <dgm:cxn modelId="{3AED2085-B335-4F85-AB3A-F823DFD02638}" srcId="{872AEAE4-3CB4-49E8-AA7E-8A267CB83EF8}" destId="{95BDCDC0-FC1D-419A-BD06-AD2AF8D02203}" srcOrd="0" destOrd="0" parTransId="{1E433575-F206-497F-8BB3-F8C00BEDA4D8}" sibTransId="{9FF64791-796E-4696-8CC4-690E1A0E07EC}"/>
    <dgm:cxn modelId="{7521B0DE-CF1C-4204-8192-A4BB19678BC3}" srcId="{872AEAE4-3CB4-49E8-AA7E-8A267CB83EF8}" destId="{2B0D0642-98EA-4AD6-ADF7-E4F0F4DB96B3}" srcOrd="1" destOrd="0" parTransId="{667A5D81-3D8D-498F-B1C5-00451F5AFC7A}" sibTransId="{EBB2450B-D21C-4299-8C74-57DF63EA8E47}"/>
    <dgm:cxn modelId="{25114ABC-797B-4F90-B1D5-683010D4B871}" srcId="{2B0D0642-98EA-4AD6-ADF7-E4F0F4DB96B3}" destId="{24DD1A23-E38A-4B7E-A1B3-761401ABDD31}" srcOrd="0" destOrd="0" parTransId="{6E2FFBD1-52AF-490E-ACC0-9B47DC0AFF16}" sibTransId="{C125D96A-183E-4671-88D0-0DFE3AA0E4D2}"/>
    <dgm:cxn modelId="{008C26FD-326A-473B-A689-07FB5C3B60B6}" type="presParOf" srcId="{04F5EB63-562A-4050-94D7-512EC33CA1EF}" destId="{AC43B5D4-63C0-40FB-BAC6-AD84FCE3C609}" srcOrd="0" destOrd="0" presId="urn:microsoft.com/office/officeart/2005/8/layout/vList6"/>
    <dgm:cxn modelId="{F9AE96DA-2B35-4F52-9FB7-8B0B12609A7C}" type="presParOf" srcId="{AC43B5D4-63C0-40FB-BAC6-AD84FCE3C609}" destId="{D14B9425-6961-4CA7-8B0B-199424FA6922}" srcOrd="0" destOrd="0" presId="urn:microsoft.com/office/officeart/2005/8/layout/vList6"/>
    <dgm:cxn modelId="{9A7E7E7A-69E7-406B-B9F5-3731864B6F75}" type="presParOf" srcId="{AC43B5D4-63C0-40FB-BAC6-AD84FCE3C609}" destId="{546CA842-8FC8-454F-860D-B4D09C086B95}" srcOrd="1" destOrd="0" presId="urn:microsoft.com/office/officeart/2005/8/layout/vList6"/>
    <dgm:cxn modelId="{29AF6543-FC38-4AE4-B27C-13ADE5A0BB99}" type="presParOf" srcId="{04F5EB63-562A-4050-94D7-512EC33CA1EF}" destId="{A2FEDFC6-5EB5-48B5-8FC9-37D0F2447130}" srcOrd="1" destOrd="0" presId="urn:microsoft.com/office/officeart/2005/8/layout/vList6"/>
    <dgm:cxn modelId="{769A37EC-166B-4A48-9F35-C249FA4175A9}" type="presParOf" srcId="{04F5EB63-562A-4050-94D7-512EC33CA1EF}" destId="{69A1DF26-1D70-42FC-AD1A-71AA825CA6E7}" srcOrd="2" destOrd="0" presId="urn:microsoft.com/office/officeart/2005/8/layout/vList6"/>
    <dgm:cxn modelId="{0F83F45C-662C-43CC-9D65-291FECCBD7EE}" type="presParOf" srcId="{69A1DF26-1D70-42FC-AD1A-71AA825CA6E7}" destId="{56AD8F8A-C07F-4E6E-B206-00D900BC9D3F}" srcOrd="0" destOrd="0" presId="urn:microsoft.com/office/officeart/2005/8/layout/vList6"/>
    <dgm:cxn modelId="{02D1CA26-EF5B-4DED-AB7E-3C8EC28293F8}" type="presParOf" srcId="{69A1DF26-1D70-42FC-AD1A-71AA825CA6E7}" destId="{87FCABB9-CDD7-4A77-A0D4-145522745F02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677E-A5F3-437E-887C-6FCB8D5B6A40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CA05-C12F-4C21-8E5F-990AB35D2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OSUBRS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interventions that are expected to be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(Continuous interventions need not be pressed continuously to be logged – Once pressed the intervention will be logged till it is pressed again)</a:t>
            </a:r>
          </a:p>
          <a:p>
            <a:pPr>
              <a:buNone/>
            </a:pPr>
            <a:r>
              <a:rPr lang="en-US" dirty="0" smtClean="0"/>
              <a:t>List of interventions entered will be displayed for classification as continuous or non-continuous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163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Name of theme</a:t>
            </a:r>
          </a:p>
          <a:p>
            <a:pPr algn="ctr">
              <a:buNone/>
            </a:pPr>
            <a:r>
              <a:rPr lang="en-US" dirty="0" smtClean="0"/>
              <a:t>--------------------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25908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preset/theme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Saved as ___________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Start event/intervention logging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228600"/>
            <a:ext cx="4267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 event/intervention logging</a:t>
            </a:r>
          </a:p>
          <a:p>
            <a:pPr algn="ctr"/>
            <a:r>
              <a:rPr lang="en-US" i="1" dirty="0" smtClean="0"/>
              <a:t>Tab changes to stop after the event logging starts and can be stopped by pressing it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1336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Vocalisation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31242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Movement with restraint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4114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Movement without restraint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029200"/>
            <a:ext cx="8815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Instructions to users:</a:t>
            </a:r>
          </a:p>
          <a:p>
            <a:r>
              <a:rPr lang="en-US" dirty="0" smtClean="0"/>
              <a:t>Keep the tab continuously pressed during the event</a:t>
            </a:r>
          </a:p>
          <a:p>
            <a:r>
              <a:rPr lang="en-US" dirty="0" smtClean="0"/>
              <a:t>Tabs of mutually exclusive events/interventions cannot be simultaneously pressed</a:t>
            </a:r>
          </a:p>
          <a:p>
            <a:r>
              <a:rPr lang="en-US" dirty="0" smtClean="0"/>
              <a:t>Tabs of possible simultaneous events/interventions can be pressed at the same  time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53200" y="1828800"/>
            <a:ext cx="2438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Propofol</a:t>
            </a:r>
            <a:r>
              <a:rPr lang="en-US" dirty="0" smtClean="0"/>
              <a:t> </a:t>
            </a:r>
            <a:r>
              <a:rPr lang="en-US" dirty="0" smtClean="0"/>
              <a:t>infusion (being a continuous event will have different color coding)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1242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</a:t>
            </a:r>
            <a:r>
              <a:rPr lang="en-US" dirty="0" err="1" smtClean="0"/>
              <a:t>propofol</a:t>
            </a:r>
            <a:r>
              <a:rPr lang="en-US" dirty="0" smtClean="0"/>
              <a:t> bolus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53200" y="41910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Midazolam</a:t>
            </a:r>
            <a:r>
              <a:rPr lang="en-US" dirty="0" smtClean="0"/>
              <a:t> bolus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 of video/total events</a:t>
            </a:r>
          </a:p>
          <a:p>
            <a:r>
              <a:rPr lang="en-US" dirty="0" smtClean="0"/>
              <a:t>Duration of </a:t>
            </a:r>
            <a:r>
              <a:rPr lang="en-US" dirty="0" err="1" smtClean="0"/>
              <a:t>vocalisation</a:t>
            </a:r>
            <a:r>
              <a:rPr lang="en-US" dirty="0" smtClean="0"/>
              <a:t>, its proportion/percentage of total duration</a:t>
            </a:r>
          </a:p>
          <a:p>
            <a:r>
              <a:rPr lang="en-US" dirty="0" smtClean="0"/>
              <a:t>Similarly for movement with restraint and movement without restraint</a:t>
            </a:r>
          </a:p>
          <a:p>
            <a:r>
              <a:rPr lang="en-US" dirty="0" smtClean="0"/>
              <a:t>Duration of combinations of events and the proportion of the total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 of combinations of events and the proportion of the total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Vocalisation</a:t>
            </a:r>
            <a:r>
              <a:rPr lang="en-US" dirty="0" smtClean="0"/>
              <a:t>, No movement, no restraint (A)</a:t>
            </a:r>
          </a:p>
          <a:p>
            <a:pPr lvl="1"/>
            <a:r>
              <a:rPr lang="en-US" dirty="0" err="1" smtClean="0"/>
              <a:t>Vocalisation</a:t>
            </a:r>
            <a:r>
              <a:rPr lang="en-US" dirty="0" smtClean="0"/>
              <a:t>, No movement, no restraint (B)</a:t>
            </a:r>
          </a:p>
          <a:p>
            <a:pPr lvl="1"/>
            <a:r>
              <a:rPr lang="en-US" dirty="0" err="1" smtClean="0"/>
              <a:t>Vocalisation</a:t>
            </a:r>
            <a:r>
              <a:rPr lang="en-US" dirty="0" smtClean="0"/>
              <a:t>, movement, no restraint (C)</a:t>
            </a:r>
          </a:p>
          <a:p>
            <a:pPr lvl="1"/>
            <a:r>
              <a:rPr lang="en-US" dirty="0" err="1" smtClean="0"/>
              <a:t>Vocalisation</a:t>
            </a:r>
            <a:r>
              <a:rPr lang="en-US" dirty="0" smtClean="0"/>
              <a:t>, movement, restraint (D)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vocalisation</a:t>
            </a:r>
            <a:r>
              <a:rPr lang="en-US" dirty="0" smtClean="0"/>
              <a:t>, movement, no restraint (E)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vocalisation</a:t>
            </a:r>
            <a:r>
              <a:rPr lang="en-US" dirty="0" smtClean="0"/>
              <a:t>, movement, restraint (F)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188720"/>
                <a:gridCol w="1402080"/>
                <a:gridCol w="243840"/>
                <a:gridCol w="441960"/>
                <a:gridCol w="1203960"/>
                <a:gridCol w="822960"/>
                <a:gridCol w="563880"/>
                <a:gridCol w="228600"/>
                <a:gridCol w="167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 flipV="1">
            <a:off x="876300" y="23241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3390900" y="2324100"/>
            <a:ext cx="686594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 extrusionH="76200">
            <a:bevelB/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2552700" y="23241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7048500" y="23241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381000" y="4419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Legend of events indicating the meaning of color coding (each color denotes combinations A,B,C,D,E,F)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Legend of interventions denoting the meaning of arrows and bars . The bars are continuous interventions that can be simultaneous with the other interventions represented as arrows.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The time of a single point intervention or in the case of a </a:t>
            </a:r>
            <a:r>
              <a:rPr lang="en-US" sz="4400" smtClean="0">
                <a:latin typeface="+mj-lt"/>
                <a:ea typeface="+mj-ea"/>
                <a:cs typeface="+mj-cs"/>
              </a:rPr>
              <a:t>prolonged event/intervention, the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s</a:t>
            </a:r>
            <a:r>
              <a:rPr lang="en-US" sz="4400" smtClean="0">
                <a:latin typeface="+mj-lt"/>
                <a:ea typeface="+mj-ea"/>
                <a:cs typeface="+mj-cs"/>
              </a:rPr>
              <a:t>tart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and stop time should be known either by touching it or by other means.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895600"/>
            <a:ext cx="3810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2895600"/>
            <a:ext cx="1981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676106" y="2324100"/>
            <a:ext cx="686594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 extrusionH="76200">
            <a:bevelB/>
            <a:extrusionClr>
              <a:srgbClr val="FF0000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Events- The outcomes studied</a:t>
            </a:r>
          </a:p>
          <a:p>
            <a:r>
              <a:rPr lang="en-US" dirty="0" smtClean="0"/>
              <a:t>Interventions – The actions whose outcomes are studied</a:t>
            </a:r>
          </a:p>
          <a:p>
            <a:r>
              <a:rPr lang="en-US" dirty="0" smtClean="0"/>
              <a:t>All interventions can occur simultaneous with all events</a:t>
            </a:r>
          </a:p>
          <a:p>
            <a:r>
              <a:rPr lang="en-US" dirty="0" smtClean="0"/>
              <a:t>Within their groups the individual events and interventions may occur simultaneously or in a mutually exclusive manner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727960" y="1371600"/>
            <a:ext cx="3291840" cy="2154694"/>
            <a:chOff x="0" y="552"/>
            <a:chExt cx="3291840" cy="2154694"/>
          </a:xfrm>
        </p:grpSpPr>
        <p:sp>
          <p:nvSpPr>
            <p:cNvPr id="5" name="Rounded Rectangle 4"/>
            <p:cNvSpPr/>
            <p:nvPr/>
          </p:nvSpPr>
          <p:spPr>
            <a:xfrm>
              <a:off x="0" y="552"/>
              <a:ext cx="3291840" cy="215469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05184" y="105736"/>
              <a:ext cx="3081472" cy="1944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Option to use (1)preset themes like OSUBRS or (2)create new theme or  (3)modify </a:t>
              </a:r>
              <a:r>
                <a:rPr lang="en-US" sz="2000" smtClean="0"/>
                <a:t>older theme and </a:t>
              </a:r>
              <a:r>
                <a:rPr lang="en-US" sz="2000" dirty="0" smtClean="0"/>
                <a:t>(3A)save as a new theme  or (3B)replace older themes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3810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pair of possible simultaneous event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62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 of possible simultaneous events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pairs of mutually exclusive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3810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 of possible simultaneous event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62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 of simultaneous events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15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pairs of mutually exclusive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3810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a pair of mutually exclusive event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144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pairs of mutually exclusive 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76800" y="58674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entering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67000" y="381000"/>
            <a:ext cx="457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pair of possible simultaneous Interventions (note – all interventions can occur simultaneous with the events)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62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 of possible simultaneous interventions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pairs of mutually exclusive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81200" y="381000"/>
            <a:ext cx="518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 of possible simultaneous Interventions (note – all interventions can occur simultaneous with the events)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62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 of simultaneous interventions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150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pairs of mutually exclusive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3810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a pair of mutually exclusive interventions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14400" y="59436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next pairs of mutually exclusive interventions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76800" y="5867400"/>
            <a:ext cx="3048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650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OSUBRS</vt:lpstr>
      <vt:lpstr>Definitions</vt:lpstr>
      <vt:lpstr>Slide 3</vt:lpstr>
      <vt:lpstr>Slide 4</vt:lpstr>
      <vt:lpstr>Slide 5</vt:lpstr>
      <vt:lpstr>Slide 6</vt:lpstr>
      <vt:lpstr>Slide 7</vt:lpstr>
      <vt:lpstr>Slide 8</vt:lpstr>
      <vt:lpstr>Slide 9</vt:lpstr>
      <vt:lpstr>Choose interventions that are expected to be continuous</vt:lpstr>
      <vt:lpstr>Slide 11</vt:lpstr>
      <vt:lpstr>Slide 12</vt:lpstr>
      <vt:lpstr>Slide 13</vt:lpstr>
      <vt:lpstr>Slide 14</vt:lpstr>
      <vt:lpstr>Output report</vt:lpstr>
      <vt:lpstr>Output report</vt:lpstr>
      <vt:lpstr>Time graph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OSUBRS</dc:title>
  <dc:creator>barath</dc:creator>
  <cp:lastModifiedBy>barath</cp:lastModifiedBy>
  <cp:revision>15</cp:revision>
  <dcterms:created xsi:type="dcterms:W3CDTF">2012-08-23T15:43:15Z</dcterms:created>
  <dcterms:modified xsi:type="dcterms:W3CDTF">2012-10-19T17:58:32Z</dcterms:modified>
</cp:coreProperties>
</file>