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74B0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9835-937D-4FCD-8441-4BE4518EB6FE}" type="datetimeFigureOut">
              <a:rPr lang="en-US" smtClean="0"/>
              <a:pPr/>
              <a:t>9/28/2011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AC11-B6B6-4BFB-AECA-5FF57BA0A9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/>
          <a:lstStyle/>
          <a:p>
            <a:r>
              <a:rPr lang="en-US" sz="8000" b="1" dirty="0" err="1" smtClean="0">
                <a:solidFill>
                  <a:srgbClr val="FF0000"/>
                </a:solidFill>
                <a:latin typeface="Comic Sans MS" pitchFamily="66" charset="0"/>
              </a:rPr>
              <a:t>WhiZ</a:t>
            </a:r>
            <a:r>
              <a:rPr lang="en-US" sz="8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b="1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</a:t>
            </a:r>
            <a:r>
              <a:rPr lang="en-US" dirty="0" err="1" smtClean="0"/>
              <a:t>Harshit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 smtClean="0"/>
          </a:p>
          <a:p>
            <a:pPr algn="r"/>
            <a:r>
              <a:rPr lang="en-US" dirty="0" smtClean="0"/>
              <a:t>-T.V. </a:t>
            </a:r>
            <a:r>
              <a:rPr lang="en-US" dirty="0" err="1" smtClean="0"/>
              <a:t>Vignesh</a:t>
            </a:r>
            <a:endParaRPr lang="en-US" dirty="0" smtClean="0"/>
          </a:p>
          <a:p>
            <a:pPr algn="r"/>
            <a:r>
              <a:rPr lang="en-US" smtClean="0"/>
              <a:t>Team No 79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67005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An small Instance.</a:t>
            </a:r>
            <a:endParaRPr lang="en-IN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43306" y="464988"/>
            <a:ext cx="1785950" cy="2035318"/>
            <a:chOff x="777099" y="2357430"/>
            <a:chExt cx="3354761" cy="3927378"/>
          </a:xfrm>
        </p:grpSpPr>
        <p:pic>
          <p:nvPicPr>
            <p:cNvPr id="7" name="Picture 2" descr="C:\Users\Harshit\Desktop\New folder (2)\747503710_7e33928717_z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3862" y="2357430"/>
              <a:ext cx="2281236" cy="3047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77099" y="5572140"/>
              <a:ext cx="3354761" cy="71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Mr</a:t>
              </a:r>
              <a:r>
                <a:rPr lang="en-US" dirty="0" smtClean="0"/>
                <a:t> </a:t>
              </a:r>
              <a:r>
                <a:rPr lang="en-US" dirty="0" err="1" smtClean="0"/>
                <a:t>Rahul</a:t>
              </a:r>
              <a:r>
                <a:rPr lang="en-US" dirty="0" smtClean="0"/>
                <a:t> Kumar</a:t>
              </a:r>
              <a:endParaRPr lang="en-IN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4348" y="2500306"/>
            <a:ext cx="75724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</a:t>
            </a:r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Rahul</a:t>
            </a:r>
            <a:r>
              <a:rPr lang="en-US" dirty="0" smtClean="0"/>
              <a:t> Kumar logs-on to a computer.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714348" y="3357562"/>
            <a:ext cx="75724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2. He opens Google Chrome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14348" y="4214818"/>
            <a:ext cx="75724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3. Types something, waits on the desk for about 20 </a:t>
            </a:r>
            <a:r>
              <a:rPr lang="en-US" dirty="0" err="1" smtClean="0"/>
              <a:t>mins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14348" y="5072074"/>
            <a:ext cx="75724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4. Shuts down the computer.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14348" y="5929330"/>
            <a:ext cx="757242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5. Picks up his </a:t>
            </a:r>
            <a:r>
              <a:rPr lang="en-US" dirty="0" err="1" smtClean="0"/>
              <a:t>cheque</a:t>
            </a:r>
            <a:r>
              <a:rPr lang="en-US" dirty="0" smtClean="0"/>
              <a:t>-book, car key, </a:t>
            </a:r>
            <a:r>
              <a:rPr lang="en-US" dirty="0" err="1" smtClean="0"/>
              <a:t>cellphone</a:t>
            </a:r>
            <a:r>
              <a:rPr lang="en-US" dirty="0" smtClean="0"/>
              <a:t> etc. and leaves.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428868"/>
            <a:ext cx="500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Let us 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analyse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what just happened…</a:t>
            </a:r>
            <a:endParaRPr lang="en-IN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42910" y="2357430"/>
            <a:ext cx="2281237" cy="3584042"/>
            <a:chOff x="642910" y="2357430"/>
            <a:chExt cx="2281237" cy="3584042"/>
          </a:xfrm>
        </p:grpSpPr>
        <p:pic>
          <p:nvPicPr>
            <p:cNvPr id="1026" name="Picture 2" descr="C:\Users\Harshit\Desktop\New folder (2)\747503710_7e33928717_z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2357430"/>
              <a:ext cx="2281237" cy="3048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785786" y="557214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Mr</a:t>
              </a:r>
              <a:r>
                <a:rPr lang="en-US" dirty="0" smtClean="0"/>
                <a:t> </a:t>
              </a:r>
              <a:r>
                <a:rPr lang="en-US" dirty="0" err="1" smtClean="0"/>
                <a:t>Rahul</a:t>
              </a:r>
              <a:r>
                <a:rPr lang="en-US" dirty="0" smtClean="0"/>
                <a:t> Kumar</a:t>
              </a:r>
              <a:endParaRPr lang="en-IN" dirty="0"/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1285852" y="785794"/>
            <a:ext cx="1857388" cy="164307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14282" y="428604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The Idea!!!</a:t>
            </a:r>
            <a:endParaRPr lang="en-IN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1071546"/>
            <a:ext cx="135732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I want to buy a computer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715140" y="500042"/>
            <a:ext cx="2143140" cy="1428760"/>
            <a:chOff x="6715140" y="500042"/>
            <a:chExt cx="2143140" cy="1428760"/>
          </a:xfrm>
        </p:grpSpPr>
        <p:sp>
          <p:nvSpPr>
            <p:cNvPr id="7" name="Oval 6"/>
            <p:cNvSpPr/>
            <p:nvPr/>
          </p:nvSpPr>
          <p:spPr>
            <a:xfrm>
              <a:off x="6715140" y="500042"/>
              <a:ext cx="2143140" cy="1428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00958" y="92867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web</a:t>
              </a:r>
              <a:endParaRPr lang="en-IN" dirty="0"/>
            </a:p>
          </p:txBody>
        </p:sp>
      </p:grpSp>
      <p:sp>
        <p:nvSpPr>
          <p:cNvPr id="11" name="Arc 10"/>
          <p:cNvSpPr/>
          <p:nvPr/>
        </p:nvSpPr>
        <p:spPr>
          <a:xfrm rot="19881394">
            <a:off x="2688258" y="1346891"/>
            <a:ext cx="4212526" cy="1493134"/>
          </a:xfrm>
          <a:prstGeom prst="arc">
            <a:avLst>
              <a:gd name="adj1" fmla="val 113743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5143504" y="3429000"/>
            <a:ext cx="2143140" cy="1785950"/>
            <a:chOff x="5143504" y="3429000"/>
            <a:chExt cx="2143140" cy="1785950"/>
          </a:xfrm>
        </p:grpSpPr>
        <p:sp>
          <p:nvSpPr>
            <p:cNvPr id="12" name="Rounded Rectangle 11"/>
            <p:cNvSpPr/>
            <p:nvPr/>
          </p:nvSpPr>
          <p:spPr>
            <a:xfrm>
              <a:off x="5143504" y="3429000"/>
              <a:ext cx="2143140" cy="1785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6380" y="3429000"/>
              <a:ext cx="19288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>
                      <a:lumMod val="95000"/>
                    </a:schemeClr>
                  </a:solidFill>
                </a:rPr>
                <a:t>WhiZ</a:t>
              </a:r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 Search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Simpler interface to narrow the search to few top products</a:t>
              </a:r>
              <a:endParaRPr lang="en-IN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928926" y="457200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143636" y="2357430"/>
            <a:ext cx="150019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14810" y="1143778"/>
            <a:ext cx="642942" cy="570710"/>
            <a:chOff x="4214810" y="1143778"/>
            <a:chExt cx="642942" cy="57071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14810" y="1285860"/>
              <a:ext cx="64294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215604" y="1428736"/>
              <a:ext cx="570710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714744" y="164305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 broad search</a:t>
            </a:r>
          </a:p>
          <a:p>
            <a:pPr algn="ctr"/>
            <a:r>
              <a:rPr lang="en-US" dirty="0" smtClean="0"/>
              <a:t>More time consuming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11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rot="5400000">
            <a:off x="3428992" y="278526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2910" y="4571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How it works???</a:t>
            </a:r>
            <a:endParaRPr lang="en-IN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43306" y="500042"/>
            <a:ext cx="1785950" cy="2035318"/>
            <a:chOff x="777099" y="2357430"/>
            <a:chExt cx="3354761" cy="3927378"/>
          </a:xfrm>
        </p:grpSpPr>
        <p:pic>
          <p:nvPicPr>
            <p:cNvPr id="4" name="Picture 2" descr="C:\Users\Harshit\Desktop\New folder (2)\747503710_7e33928717_z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3862" y="2357430"/>
              <a:ext cx="2281236" cy="3047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77099" y="5572140"/>
              <a:ext cx="3354761" cy="7126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Mr</a:t>
              </a:r>
              <a:r>
                <a:rPr lang="en-US" dirty="0" smtClean="0"/>
                <a:t> </a:t>
              </a:r>
              <a:r>
                <a:rPr lang="en-US" dirty="0" err="1" smtClean="0"/>
                <a:t>Rahul</a:t>
              </a:r>
              <a:r>
                <a:rPr lang="en-US" dirty="0" smtClean="0"/>
                <a:t> Kumar</a:t>
              </a:r>
              <a:endParaRPr lang="en-IN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8662" y="3286124"/>
            <a:ext cx="7358114" cy="1571636"/>
            <a:chOff x="928662" y="3286124"/>
            <a:chExt cx="7358114" cy="1571636"/>
          </a:xfrm>
        </p:grpSpPr>
        <p:sp>
          <p:nvSpPr>
            <p:cNvPr id="6" name="Rounded Rectangle 5"/>
            <p:cNvSpPr/>
            <p:nvPr/>
          </p:nvSpPr>
          <p:spPr>
            <a:xfrm>
              <a:off x="928662" y="3286124"/>
              <a:ext cx="7358114" cy="1571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1736" y="4416990"/>
              <a:ext cx="392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Google Chrome</a:t>
              </a:r>
              <a:endParaRPr lang="en-IN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000232" y="3357562"/>
            <a:ext cx="5072098" cy="571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WhiZ</a:t>
            </a:r>
            <a:r>
              <a:rPr lang="en-US" dirty="0" smtClean="0"/>
              <a:t> Search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500430" y="5715016"/>
            <a:ext cx="221457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00430" y="535782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537075" y="5322107"/>
            <a:ext cx="78502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86380" y="2500306"/>
            <a:ext cx="1214446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572264" y="1714488"/>
            <a:ext cx="1928826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Simple Box/Frame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14942" y="1214422"/>
            <a:ext cx="1285884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95567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What next???</a:t>
            </a:r>
            <a:endParaRPr lang="en-IN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43306" y="464988"/>
            <a:ext cx="1785950" cy="2035318"/>
            <a:chOff x="777099" y="2357430"/>
            <a:chExt cx="3354761" cy="3927378"/>
          </a:xfrm>
        </p:grpSpPr>
        <p:pic>
          <p:nvPicPr>
            <p:cNvPr id="4" name="Picture 2" descr="C:\Users\Harshit\Desktop\New folder (2)\747503710_7e33928717_z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3862" y="2357430"/>
              <a:ext cx="2281236" cy="3047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77099" y="5572140"/>
              <a:ext cx="3354761" cy="71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Mr</a:t>
              </a:r>
              <a:r>
                <a:rPr lang="en-US" dirty="0" smtClean="0"/>
                <a:t> </a:t>
              </a:r>
              <a:r>
                <a:rPr lang="en-US" dirty="0" err="1" smtClean="0"/>
                <a:t>Rahul</a:t>
              </a:r>
              <a:r>
                <a:rPr lang="en-US" dirty="0" smtClean="0"/>
                <a:t> Kumar</a:t>
              </a:r>
              <a:endParaRPr lang="en-IN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 rot="5400000">
            <a:off x="3714744" y="3427412"/>
            <a:ext cx="18589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7356" y="4357694"/>
            <a:ext cx="55007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500166" y="471488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000097" y="471409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0430" y="2925545"/>
            <a:ext cx="22145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Uses these narrowed searched products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5143512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Goes to buy these product from the local dealers in the market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500826" y="5072074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Goes to a site and orders the product online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132950"/>
            <a:ext cx="628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Looks too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simple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!!!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Let us see how it worked…</a:t>
            </a:r>
            <a:endParaRPr lang="en-IN" sz="4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rgbClr val="FF2525"/>
                </a:solidFill>
                <a:latin typeface="Comic Sans MS" pitchFamily="66" charset="0"/>
              </a:rPr>
              <a:t>WhiZ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mic Sans MS" pitchFamily="66" charset="0"/>
              </a:rPr>
              <a:t>Search</a:t>
            </a:r>
            <a:endParaRPr lang="en-IN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116" y="2291356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in the extension window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215074" y="234528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dirty="0" err="1" smtClean="0"/>
              <a:t>unc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5074" y="436305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oads()</a:t>
            </a:r>
          </a:p>
          <a:p>
            <a:r>
              <a:rPr lang="en-US" dirty="0" smtClean="0"/>
              <a:t>(It contains the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47027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XML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47027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Loads the results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642910" y="1679434"/>
            <a:ext cx="1785950" cy="2035318"/>
            <a:chOff x="777099" y="2357430"/>
            <a:chExt cx="3354761" cy="3927378"/>
          </a:xfrm>
        </p:grpSpPr>
        <p:pic>
          <p:nvPicPr>
            <p:cNvPr id="9" name="Picture 2" descr="C:\Users\Harshit\Desktop\New folder (2)\747503710_7e33928717_z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3862" y="2357430"/>
              <a:ext cx="2281236" cy="3047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7099" y="5572140"/>
              <a:ext cx="3354761" cy="712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Mr</a:t>
              </a:r>
              <a:r>
                <a:rPr lang="en-US" dirty="0" smtClean="0"/>
                <a:t> </a:t>
              </a:r>
              <a:r>
                <a:rPr lang="en-US" dirty="0" err="1" smtClean="0"/>
                <a:t>Rahul</a:t>
              </a:r>
              <a:r>
                <a:rPr lang="en-US" dirty="0" smtClean="0"/>
                <a:t> Kumar</a:t>
              </a:r>
              <a:endParaRPr lang="en-IN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285984" y="264318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57752" y="264318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750727" y="3536157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357687" y="4929198"/>
            <a:ext cx="157163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428861" y="4929198"/>
            <a:ext cx="7858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WhiZ Search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WhiZ Search</dc:title>
  <dc:creator>Harshit</dc:creator>
  <cp:lastModifiedBy>Harshit</cp:lastModifiedBy>
  <cp:revision>15</cp:revision>
  <dcterms:created xsi:type="dcterms:W3CDTF">2011-09-27T16:17:29Z</dcterms:created>
  <dcterms:modified xsi:type="dcterms:W3CDTF">2011-09-28T09:07:17Z</dcterms:modified>
</cp:coreProperties>
</file>