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2" r:id="rId3"/>
    <p:sldId id="263" r:id="rId4"/>
    <p:sldId id="264" r:id="rId5"/>
    <p:sldId id="257" r:id="rId6"/>
    <p:sldId id="258" r:id="rId7"/>
    <p:sldId id="259" r:id="rId8"/>
    <p:sldId id="260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CEE6E-653F-4C63-BACB-A1E8FD85D482}" type="datetimeFigureOut">
              <a:rPr lang="es-MX" smtClean="0"/>
              <a:t>03/10/2019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F92D4-9B15-4816-84CB-524B5048247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51220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CEE6E-653F-4C63-BACB-A1E8FD85D482}" type="datetimeFigureOut">
              <a:rPr lang="es-MX" smtClean="0"/>
              <a:t>03/10/2019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F92D4-9B15-4816-84CB-524B5048247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59945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CEE6E-653F-4C63-BACB-A1E8FD85D482}" type="datetimeFigureOut">
              <a:rPr lang="es-MX" smtClean="0"/>
              <a:t>03/10/2019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F92D4-9B15-4816-84CB-524B5048247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33676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CEE6E-653F-4C63-BACB-A1E8FD85D482}" type="datetimeFigureOut">
              <a:rPr lang="es-MX" smtClean="0"/>
              <a:t>03/10/2019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F92D4-9B15-4816-84CB-524B5048247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27611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CEE6E-653F-4C63-BACB-A1E8FD85D482}" type="datetimeFigureOut">
              <a:rPr lang="es-MX" smtClean="0"/>
              <a:t>03/10/2019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F92D4-9B15-4816-84CB-524B5048247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12545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CEE6E-653F-4C63-BACB-A1E8FD85D482}" type="datetimeFigureOut">
              <a:rPr lang="es-MX" smtClean="0"/>
              <a:t>03/10/2019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F92D4-9B15-4816-84CB-524B5048247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60304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CEE6E-653F-4C63-BACB-A1E8FD85D482}" type="datetimeFigureOut">
              <a:rPr lang="es-MX" smtClean="0"/>
              <a:t>03/10/2019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F92D4-9B15-4816-84CB-524B5048247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70799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CEE6E-653F-4C63-BACB-A1E8FD85D482}" type="datetimeFigureOut">
              <a:rPr lang="es-MX" smtClean="0"/>
              <a:t>03/10/2019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F92D4-9B15-4816-84CB-524B5048247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37802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CEE6E-653F-4C63-BACB-A1E8FD85D482}" type="datetimeFigureOut">
              <a:rPr lang="es-MX" smtClean="0"/>
              <a:t>03/10/2019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F92D4-9B15-4816-84CB-524B5048247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68868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CEE6E-653F-4C63-BACB-A1E8FD85D482}" type="datetimeFigureOut">
              <a:rPr lang="es-MX" smtClean="0"/>
              <a:t>03/10/2019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F92D4-9B15-4816-84CB-524B5048247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90750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CEE6E-653F-4C63-BACB-A1E8FD85D482}" type="datetimeFigureOut">
              <a:rPr lang="es-MX" smtClean="0"/>
              <a:t>03/10/2019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F92D4-9B15-4816-84CB-524B5048247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94139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3CEE6E-653F-4C63-BACB-A1E8FD85D482}" type="datetimeFigureOut">
              <a:rPr lang="es-MX" smtClean="0"/>
              <a:t>03/10/2019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9F92D4-9B15-4816-84CB-524B5048247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387609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>
            <a:extLst>
              <a:ext uri="{FF2B5EF4-FFF2-40B4-BE49-F238E27FC236}">
                <a16:creationId xmlns:a16="http://schemas.microsoft.com/office/drawing/2014/main" id="{7C047DA1-BCE9-4B08-8566-7EFFE1D7CB11}"/>
              </a:ext>
            </a:extLst>
          </p:cNvPr>
          <p:cNvSpPr/>
          <p:nvPr/>
        </p:nvSpPr>
        <p:spPr>
          <a:xfrm>
            <a:off x="650637" y="404439"/>
            <a:ext cx="195277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UX/UI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320F895E-814D-4991-A750-9739C7039E75}"/>
              </a:ext>
            </a:extLst>
          </p:cNvPr>
          <p:cNvSpPr txBox="1"/>
          <p:nvPr/>
        </p:nvSpPr>
        <p:spPr>
          <a:xfrm>
            <a:off x="652396" y="4018209"/>
            <a:ext cx="544360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/>
              <a:t>INTEGRANTES</a:t>
            </a:r>
          </a:p>
          <a:p>
            <a:endParaRPr lang="es-MX" sz="2000" b="1" dirty="0"/>
          </a:p>
          <a:p>
            <a:r>
              <a:rPr lang="es-MX" dirty="0"/>
              <a:t>Diana Marilú Martínez Romero</a:t>
            </a:r>
          </a:p>
          <a:p>
            <a:r>
              <a:rPr lang="es-MX" dirty="0"/>
              <a:t>Cinthia Suseth Gómez Macías</a:t>
            </a:r>
          </a:p>
          <a:p>
            <a:r>
              <a:rPr lang="es-MX" dirty="0"/>
              <a:t>Misael de Jesús de la Torre Gurrola</a:t>
            </a:r>
          </a:p>
          <a:p>
            <a:r>
              <a:rPr lang="es-MX" dirty="0" err="1"/>
              <a:t>Danrik</a:t>
            </a:r>
            <a:r>
              <a:rPr lang="es-MX" dirty="0"/>
              <a:t> Armando Lozano Muñoz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ED69DABB-F924-45EA-AF72-143AEE2622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9370" y="458925"/>
            <a:ext cx="6229350" cy="446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198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CCCF708B-6805-475D-A329-4C9011AFF840}"/>
              </a:ext>
            </a:extLst>
          </p:cNvPr>
          <p:cNvSpPr/>
          <p:nvPr/>
        </p:nvSpPr>
        <p:spPr>
          <a:xfrm>
            <a:off x="174119" y="327166"/>
            <a:ext cx="451379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¿Qué es UX?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CDEDA36-856F-4AFB-A65B-EF9C9A1160F4}"/>
              </a:ext>
            </a:extLst>
          </p:cNvPr>
          <p:cNvSpPr txBox="1"/>
          <p:nvPr/>
        </p:nvSpPr>
        <p:spPr>
          <a:xfrm>
            <a:off x="502275" y="1455312"/>
            <a:ext cx="4513791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500" dirty="0"/>
              <a:t>Experiencia de usuario. Se le llama así trabajo que se hace para mejorar un producto/servicio y que sea funcional, lo que dejará en el usuario una buena experiencia al momento de consumirlo/usarlo.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58EA2EBB-D049-4404-903A-ACAA094CA6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2991" y="788831"/>
            <a:ext cx="4009354" cy="2243071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03FEF96D-5E4B-4CB5-96AE-7A3E71BD52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5065" y="3493437"/>
            <a:ext cx="4951655" cy="2581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7188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CCCF708B-6805-475D-A329-4C9011AFF840}"/>
              </a:ext>
            </a:extLst>
          </p:cNvPr>
          <p:cNvSpPr/>
          <p:nvPr/>
        </p:nvSpPr>
        <p:spPr>
          <a:xfrm>
            <a:off x="174119" y="327166"/>
            <a:ext cx="451379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¿Qué es UI?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CDEDA36-856F-4AFB-A65B-EF9C9A1160F4}"/>
              </a:ext>
            </a:extLst>
          </p:cNvPr>
          <p:cNvSpPr txBox="1"/>
          <p:nvPr/>
        </p:nvSpPr>
        <p:spPr>
          <a:xfrm>
            <a:off x="412123" y="1468191"/>
            <a:ext cx="530609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500" dirty="0"/>
              <a:t>Interfaz de usuario. Se refiere a la creación de la interfaz, que puede ser gráfica o desarrollada por tecnologías como HTML, CSS, YUI, jQuery, etc.</a:t>
            </a:r>
          </a:p>
          <a:p>
            <a:pPr algn="just"/>
            <a:endParaRPr lang="es-MX" sz="2500" dirty="0"/>
          </a:p>
          <a:p>
            <a:pPr algn="just"/>
            <a:r>
              <a:rPr lang="es-MX" sz="2500" dirty="0"/>
              <a:t>Una forma muy simple de diferenciarlo es entre un desarrollador web y un diseñador web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D92AD36C-8488-4640-B11B-D58844E62B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430501"/>
            <a:ext cx="5666361" cy="3170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096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FAF243AB-041B-4D3E-B3CB-8F9D26A71CC6}"/>
              </a:ext>
            </a:extLst>
          </p:cNvPr>
          <p:cNvSpPr/>
          <p:nvPr/>
        </p:nvSpPr>
        <p:spPr>
          <a:xfrm>
            <a:off x="3336228" y="378682"/>
            <a:ext cx="5519543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6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PHOTOSHOP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300347C5-3E6F-4065-A1BD-BB083C2200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523" y="1506103"/>
            <a:ext cx="2423870" cy="2363273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F8C538E1-DBC0-4AA3-AF52-D09E57B1DB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918" y="2687740"/>
            <a:ext cx="6252559" cy="3375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5861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E84A7CE2-D739-4EE7-9520-C93B43902B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934" r="1338" b="4391"/>
          <a:stretch/>
        </p:blipFill>
        <p:spPr>
          <a:xfrm>
            <a:off x="1440090" y="0"/>
            <a:ext cx="9311819" cy="4546241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53BF3B84-0D30-4DB3-B495-F32EBF71706C}"/>
              </a:ext>
            </a:extLst>
          </p:cNvPr>
          <p:cNvSpPr txBox="1"/>
          <p:nvPr/>
        </p:nvSpPr>
        <p:spPr>
          <a:xfrm>
            <a:off x="257578" y="4546241"/>
            <a:ext cx="4816698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UX</a:t>
            </a:r>
            <a:endParaRPr lang="es-MX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Elegancia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Creatividad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Simplicidad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La </a:t>
            </a:r>
            <a:r>
              <a:rPr lang="en-US" sz="2000" dirty="0" err="1"/>
              <a:t>estetica</a:t>
            </a:r>
            <a:r>
              <a:rPr lang="en-US" sz="2000" dirty="0"/>
              <a:t> </a:t>
            </a:r>
            <a:r>
              <a:rPr lang="en-US" sz="2000" dirty="0" err="1"/>
              <a:t>ayuda</a:t>
            </a:r>
            <a:r>
              <a:rPr lang="en-US" sz="2000" dirty="0"/>
              <a:t> a la </a:t>
            </a:r>
            <a:r>
              <a:rPr lang="en-US" sz="2000" dirty="0" err="1"/>
              <a:t>comprensión</a:t>
            </a:r>
            <a:r>
              <a:rPr lang="en-US" sz="2000" dirty="0"/>
              <a:t> y el </a:t>
            </a:r>
            <a:r>
              <a:rPr lang="en-US" sz="2000" dirty="0" err="1"/>
              <a:t>uso</a:t>
            </a:r>
            <a:r>
              <a:rPr lang="en-US" dirty="0"/>
              <a:t>.</a:t>
            </a:r>
          </a:p>
          <a:p>
            <a:endParaRPr lang="es-MX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D56227F-CBA3-40B4-9A29-AEAE4796416A}"/>
              </a:ext>
            </a:extLst>
          </p:cNvPr>
          <p:cNvSpPr txBox="1"/>
          <p:nvPr/>
        </p:nvSpPr>
        <p:spPr>
          <a:xfrm>
            <a:off x="5185696" y="4752304"/>
            <a:ext cx="65321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UI</a:t>
            </a:r>
            <a:endParaRPr lang="es-MX" sz="2000" b="1" dirty="0"/>
          </a:p>
          <a:p>
            <a:r>
              <a:rPr lang="es-MX" sz="2000" dirty="0"/>
              <a:t>La navegación es sencilla, se muestra armonía en los colores, es intuitiva y logra captar la atención del usuario final.</a:t>
            </a:r>
          </a:p>
        </p:txBody>
      </p:sp>
    </p:spTree>
    <p:extLst>
      <p:ext uri="{BB962C8B-B14F-4D97-AF65-F5344CB8AC3E}">
        <p14:creationId xmlns:p14="http://schemas.microsoft.com/office/powerpoint/2010/main" val="985450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8077FACA-7D86-41BC-84E7-02CD968C483D}"/>
              </a:ext>
            </a:extLst>
          </p:cNvPr>
          <p:cNvSpPr txBox="1"/>
          <p:nvPr/>
        </p:nvSpPr>
        <p:spPr>
          <a:xfrm>
            <a:off x="309093" y="4700788"/>
            <a:ext cx="397508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UX</a:t>
            </a:r>
            <a:endParaRPr lang="es-MX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Pierde</a:t>
            </a:r>
            <a:r>
              <a:rPr lang="en-US" sz="2000" dirty="0"/>
              <a:t> la </a:t>
            </a:r>
            <a:r>
              <a:rPr lang="en-US" sz="2000" dirty="0" err="1"/>
              <a:t>temática</a:t>
            </a:r>
            <a:r>
              <a:rPr lang="en-US" sz="2000" dirty="0"/>
              <a:t> como se </a:t>
            </a:r>
            <a:r>
              <a:rPr lang="en-US" sz="2000" dirty="0" err="1"/>
              <a:t>muestra</a:t>
            </a:r>
            <a:r>
              <a:rPr lang="en-US" sz="2000" dirty="0"/>
              <a:t> en la </a:t>
            </a:r>
            <a:r>
              <a:rPr lang="en-US" sz="2000" dirty="0" err="1"/>
              <a:t>página</a:t>
            </a:r>
            <a:r>
              <a:rPr lang="en-US" sz="2000" dirty="0"/>
              <a:t> de </a:t>
            </a:r>
            <a:r>
              <a:rPr lang="en-US" sz="2000" dirty="0" err="1"/>
              <a:t>inicio</a:t>
            </a:r>
            <a:r>
              <a:rPr lang="en-US" sz="2000" dirty="0"/>
              <a:t>(</a:t>
            </a:r>
            <a:r>
              <a:rPr lang="en-US" sz="2000" dirty="0" err="1"/>
              <a:t>captura</a:t>
            </a:r>
            <a:r>
              <a:rPr lang="en-US" sz="2000" dirty="0"/>
              <a:t> anterior)</a:t>
            </a:r>
          </a:p>
          <a:p>
            <a:endParaRPr lang="es-MX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1A355DC-F1A0-421A-B9BD-21774B512A8D}"/>
              </a:ext>
            </a:extLst>
          </p:cNvPr>
          <p:cNvSpPr txBox="1"/>
          <p:nvPr/>
        </p:nvSpPr>
        <p:spPr>
          <a:xfrm>
            <a:off x="4116750" y="4700788"/>
            <a:ext cx="765454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/>
              <a:t>UI</a:t>
            </a:r>
          </a:p>
          <a:p>
            <a:pPr algn="just"/>
            <a:r>
              <a:rPr lang="en-US" sz="2000" dirty="0"/>
              <a:t>La </a:t>
            </a:r>
            <a:r>
              <a:rPr lang="en-US" sz="2000" dirty="0" err="1"/>
              <a:t>página</a:t>
            </a:r>
            <a:r>
              <a:rPr lang="en-US" sz="2000" dirty="0"/>
              <a:t> </a:t>
            </a:r>
            <a:r>
              <a:rPr lang="en-US" sz="2000" dirty="0" err="1"/>
              <a:t>está</a:t>
            </a:r>
            <a:r>
              <a:rPr lang="en-US" sz="2000" dirty="0"/>
              <a:t> </a:t>
            </a:r>
            <a:r>
              <a:rPr lang="en-US" sz="2000" dirty="0" err="1"/>
              <a:t>muy</a:t>
            </a:r>
            <a:r>
              <a:rPr lang="en-US" sz="2000" dirty="0"/>
              <a:t> </a:t>
            </a:r>
            <a:r>
              <a:rPr lang="en-US" sz="2000" dirty="0" err="1"/>
              <a:t>cargada</a:t>
            </a:r>
            <a:r>
              <a:rPr lang="en-US" sz="2000" dirty="0"/>
              <a:t> de </a:t>
            </a:r>
            <a:r>
              <a:rPr lang="en-US" sz="2000" dirty="0" err="1"/>
              <a:t>información</a:t>
            </a:r>
            <a:r>
              <a:rPr lang="en-US" sz="2000" dirty="0"/>
              <a:t>, las </a:t>
            </a:r>
            <a:r>
              <a:rPr lang="en-US" sz="2000" dirty="0" err="1"/>
              <a:t>letras</a:t>
            </a:r>
            <a:r>
              <a:rPr lang="en-US" sz="2000" dirty="0"/>
              <a:t> son </a:t>
            </a:r>
            <a:r>
              <a:rPr lang="en-US" sz="2000" dirty="0" err="1"/>
              <a:t>muy</a:t>
            </a:r>
            <a:r>
              <a:rPr lang="en-US" sz="2000" dirty="0"/>
              <a:t> </a:t>
            </a:r>
            <a:r>
              <a:rPr lang="en-US" sz="2000" dirty="0" err="1"/>
              <a:t>pequeñas</a:t>
            </a:r>
            <a:r>
              <a:rPr lang="en-US" sz="2000" dirty="0"/>
              <a:t> y no </a:t>
            </a:r>
            <a:r>
              <a:rPr lang="en-US" sz="2000" dirty="0" err="1"/>
              <a:t>captan</a:t>
            </a:r>
            <a:r>
              <a:rPr lang="en-US" sz="2000" dirty="0"/>
              <a:t> tanto la </a:t>
            </a:r>
            <a:r>
              <a:rPr lang="en-US" sz="2000" dirty="0" err="1"/>
              <a:t>atención</a:t>
            </a:r>
            <a:r>
              <a:rPr lang="en-US" sz="2000" dirty="0"/>
              <a:t> del </a:t>
            </a:r>
            <a:r>
              <a:rPr lang="en-US" sz="2000" dirty="0" err="1"/>
              <a:t>usuario</a:t>
            </a:r>
            <a:r>
              <a:rPr lang="en-US" sz="2000" dirty="0"/>
              <a:t>, </a:t>
            </a:r>
            <a:r>
              <a:rPr lang="en-US" sz="2000" dirty="0" err="1"/>
              <a:t>hacen</a:t>
            </a:r>
            <a:r>
              <a:rPr lang="en-US" sz="2000" dirty="0"/>
              <a:t> </a:t>
            </a:r>
            <a:r>
              <a:rPr lang="en-US" sz="2000" dirty="0" err="1"/>
              <a:t>falta</a:t>
            </a:r>
            <a:r>
              <a:rPr lang="en-US" sz="2000" dirty="0"/>
              <a:t> </a:t>
            </a:r>
            <a:r>
              <a:rPr lang="en-US" sz="2000" dirty="0" err="1"/>
              <a:t>más</a:t>
            </a:r>
            <a:r>
              <a:rPr lang="en-US" sz="2000" dirty="0"/>
              <a:t> </a:t>
            </a:r>
            <a:r>
              <a:rPr lang="en-US" sz="2000" dirty="0" err="1"/>
              <a:t>imagenes</a:t>
            </a:r>
            <a:r>
              <a:rPr lang="en-US" sz="2000" dirty="0"/>
              <a:t> para </a:t>
            </a:r>
            <a:r>
              <a:rPr lang="en-US" sz="2000" dirty="0" err="1"/>
              <a:t>captar</a:t>
            </a:r>
            <a:r>
              <a:rPr lang="en-US" sz="2000" dirty="0"/>
              <a:t> la </a:t>
            </a:r>
            <a:r>
              <a:rPr lang="en-US" sz="2000" dirty="0" err="1"/>
              <a:t>atención</a:t>
            </a:r>
            <a:r>
              <a:rPr lang="en-US" sz="2000" dirty="0"/>
              <a:t>.</a:t>
            </a:r>
            <a:endParaRPr lang="es-MX" sz="2000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E6344D74-8557-495E-BA09-C3905E5B8B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182" r="1443" b="4391"/>
          <a:stretch/>
        </p:blipFill>
        <p:spPr>
          <a:xfrm>
            <a:off x="1629185" y="-45076"/>
            <a:ext cx="8933629" cy="440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534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8077FACA-7D86-41BC-84E7-02CD968C483D}"/>
              </a:ext>
            </a:extLst>
          </p:cNvPr>
          <p:cNvSpPr txBox="1"/>
          <p:nvPr/>
        </p:nvSpPr>
        <p:spPr>
          <a:xfrm>
            <a:off x="240406" y="4700788"/>
            <a:ext cx="4340178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UX</a:t>
            </a:r>
            <a:endParaRPr lang="es-MX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Fácil </a:t>
            </a:r>
            <a:r>
              <a:rPr lang="es-MX" sz="2000" dirty="0" err="1"/>
              <a:t>ententimiento</a:t>
            </a:r>
            <a:endParaRPr lang="es-MX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Pierde</a:t>
            </a:r>
            <a:r>
              <a:rPr lang="en-US" sz="2000" dirty="0"/>
              <a:t> la </a:t>
            </a:r>
            <a:r>
              <a:rPr lang="en-US" sz="2000" dirty="0" err="1"/>
              <a:t>temática</a:t>
            </a:r>
            <a:r>
              <a:rPr lang="en-US" sz="2000" dirty="0"/>
              <a:t> como se </a:t>
            </a:r>
            <a:r>
              <a:rPr lang="en-US" sz="2000" dirty="0" err="1"/>
              <a:t>muestra</a:t>
            </a:r>
            <a:r>
              <a:rPr lang="en-US" sz="2000" dirty="0"/>
              <a:t> en la </a:t>
            </a:r>
            <a:r>
              <a:rPr lang="en-US" sz="2000" dirty="0" err="1"/>
              <a:t>página</a:t>
            </a:r>
            <a:r>
              <a:rPr lang="en-US" sz="2000" dirty="0"/>
              <a:t> de </a:t>
            </a:r>
            <a:r>
              <a:rPr lang="en-US" sz="2000" dirty="0" err="1"/>
              <a:t>inicio</a:t>
            </a:r>
            <a:r>
              <a:rPr lang="en-US" sz="2000" dirty="0"/>
              <a:t>(</a:t>
            </a:r>
            <a:r>
              <a:rPr lang="en-US" sz="2000" dirty="0" err="1"/>
              <a:t>captura</a:t>
            </a:r>
            <a:r>
              <a:rPr lang="en-US" sz="2000" dirty="0"/>
              <a:t> anterior)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sz="1600" b="1" dirty="0"/>
          </a:p>
          <a:p>
            <a:endParaRPr lang="es-MX" sz="1600" b="1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1A355DC-F1A0-421A-B9BD-21774B512A8D}"/>
              </a:ext>
            </a:extLst>
          </p:cNvPr>
          <p:cNvSpPr txBox="1"/>
          <p:nvPr/>
        </p:nvSpPr>
        <p:spPr>
          <a:xfrm>
            <a:off x="4786451" y="4700788"/>
            <a:ext cx="71651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UI</a:t>
            </a:r>
          </a:p>
          <a:p>
            <a:r>
              <a:rPr lang="en-US" sz="2000" dirty="0"/>
              <a:t>Las </a:t>
            </a:r>
            <a:r>
              <a:rPr lang="en-US" sz="2000" dirty="0" err="1"/>
              <a:t>secciones</a:t>
            </a:r>
            <a:r>
              <a:rPr lang="en-US" sz="2000" dirty="0"/>
              <a:t> </a:t>
            </a:r>
            <a:r>
              <a:rPr lang="en-US" sz="2000" dirty="0" err="1"/>
              <a:t>ayudan</a:t>
            </a:r>
            <a:r>
              <a:rPr lang="en-US" sz="2000" dirty="0"/>
              <a:t> a que </a:t>
            </a:r>
            <a:r>
              <a:rPr lang="en-US" sz="2000" dirty="0" err="1"/>
              <a:t>cada</a:t>
            </a:r>
            <a:r>
              <a:rPr lang="en-US" sz="2000" dirty="0"/>
              <a:t> </a:t>
            </a:r>
            <a:r>
              <a:rPr lang="en-US" sz="2000" dirty="0" err="1"/>
              <a:t>bloque</a:t>
            </a:r>
            <a:r>
              <a:rPr lang="en-US" sz="2000" dirty="0"/>
              <a:t> de </a:t>
            </a:r>
            <a:r>
              <a:rPr lang="en-US" sz="2000" dirty="0" err="1"/>
              <a:t>aprendizaje</a:t>
            </a:r>
            <a:r>
              <a:rPr lang="en-US" sz="2000" dirty="0"/>
              <a:t> </a:t>
            </a:r>
            <a:r>
              <a:rPr lang="en-US" sz="2000" dirty="0" err="1"/>
              <a:t>estén</a:t>
            </a:r>
            <a:r>
              <a:rPr lang="en-US" sz="2000" dirty="0"/>
              <a:t> </a:t>
            </a:r>
            <a:r>
              <a:rPr lang="en-US" sz="2000" dirty="0" err="1"/>
              <a:t>separados</a:t>
            </a:r>
            <a:r>
              <a:rPr lang="en-US" sz="2000" dirty="0"/>
              <a:t> y </a:t>
            </a:r>
            <a:r>
              <a:rPr lang="en-US" sz="2000" dirty="0" err="1"/>
              <a:t>vayan</a:t>
            </a:r>
            <a:r>
              <a:rPr lang="en-US" sz="2000" dirty="0"/>
              <a:t> de lo </a:t>
            </a:r>
            <a:r>
              <a:rPr lang="en-US" sz="2000" dirty="0" err="1"/>
              <a:t>básico</a:t>
            </a:r>
            <a:r>
              <a:rPr lang="en-US" sz="2000" dirty="0"/>
              <a:t>  a </a:t>
            </a:r>
            <a:r>
              <a:rPr lang="en-US" sz="2000" dirty="0" err="1"/>
              <a:t>lecciones</a:t>
            </a:r>
            <a:r>
              <a:rPr lang="en-US" sz="2000" dirty="0"/>
              <a:t> </a:t>
            </a:r>
            <a:r>
              <a:rPr lang="en-US" sz="2000" dirty="0" err="1"/>
              <a:t>más</a:t>
            </a:r>
            <a:r>
              <a:rPr lang="en-US" sz="2000" dirty="0"/>
              <a:t> </a:t>
            </a:r>
            <a:r>
              <a:rPr lang="en-US" sz="2000" dirty="0" err="1"/>
              <a:t>complejas</a:t>
            </a:r>
            <a:r>
              <a:rPr lang="en-US" sz="2000" dirty="0"/>
              <a:t>.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E6974C6E-DFD6-4654-8985-E36C65A91F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559" r="1443" b="4506"/>
          <a:stretch/>
        </p:blipFill>
        <p:spPr>
          <a:xfrm>
            <a:off x="1590529" y="0"/>
            <a:ext cx="9010942" cy="4417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946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8077FACA-7D86-41BC-84E7-02CD968C483D}"/>
              </a:ext>
            </a:extLst>
          </p:cNvPr>
          <p:cNvSpPr txBox="1"/>
          <p:nvPr/>
        </p:nvSpPr>
        <p:spPr>
          <a:xfrm>
            <a:off x="489397" y="4700788"/>
            <a:ext cx="373487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UX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Convencen</a:t>
            </a:r>
            <a:r>
              <a:rPr lang="en-US" sz="2000" dirty="0"/>
              <a:t> al </a:t>
            </a:r>
            <a:r>
              <a:rPr lang="en-US" sz="2000" dirty="0" err="1"/>
              <a:t>usuario</a:t>
            </a:r>
            <a:r>
              <a:rPr lang="en-US" sz="2000" dirty="0"/>
              <a:t> de </a:t>
            </a:r>
            <a:r>
              <a:rPr lang="en-US" sz="2000" dirty="0" err="1"/>
              <a:t>adquirir</a:t>
            </a:r>
            <a:r>
              <a:rPr lang="en-US" sz="2000" dirty="0"/>
              <a:t> el software.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sz="1600" b="1" dirty="0"/>
          </a:p>
          <a:p>
            <a:endParaRPr lang="es-MX" sz="1600" b="1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1A355DC-F1A0-421A-B9BD-21774B512A8D}"/>
              </a:ext>
            </a:extLst>
          </p:cNvPr>
          <p:cNvSpPr txBox="1"/>
          <p:nvPr/>
        </p:nvSpPr>
        <p:spPr>
          <a:xfrm>
            <a:off x="4056845" y="4700788"/>
            <a:ext cx="723597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UI</a:t>
            </a:r>
          </a:p>
          <a:p>
            <a:r>
              <a:rPr lang="en-US" sz="2000" dirty="0" err="1"/>
              <a:t>Cada</a:t>
            </a:r>
            <a:r>
              <a:rPr lang="en-US" sz="2000" dirty="0"/>
              <a:t> plan </a:t>
            </a:r>
            <a:r>
              <a:rPr lang="en-US" sz="2000" dirty="0" err="1"/>
              <a:t>está</a:t>
            </a:r>
            <a:r>
              <a:rPr lang="en-US" sz="2000" dirty="0"/>
              <a:t> bien </a:t>
            </a:r>
            <a:r>
              <a:rPr lang="en-US" sz="2000" dirty="0" err="1"/>
              <a:t>diseñado</a:t>
            </a:r>
            <a:r>
              <a:rPr lang="en-US" sz="2000" dirty="0"/>
              <a:t> </a:t>
            </a:r>
            <a:r>
              <a:rPr lang="en-US" sz="2000" dirty="0" err="1"/>
              <a:t>porque</a:t>
            </a:r>
            <a:r>
              <a:rPr lang="en-US" sz="2000" dirty="0"/>
              <a:t> </a:t>
            </a:r>
            <a:r>
              <a:rPr lang="en-US" sz="2000" dirty="0" err="1"/>
              <a:t>te</a:t>
            </a:r>
            <a:r>
              <a:rPr lang="en-US" sz="2000" dirty="0"/>
              <a:t> </a:t>
            </a:r>
            <a:r>
              <a:rPr lang="en-US" sz="2000" dirty="0" err="1"/>
              <a:t>explica</a:t>
            </a:r>
            <a:r>
              <a:rPr lang="en-US" sz="2000" dirty="0"/>
              <a:t> </a:t>
            </a:r>
            <a:r>
              <a:rPr lang="en-US" sz="2000" dirty="0" err="1"/>
              <a:t>cada</a:t>
            </a:r>
            <a:r>
              <a:rPr lang="en-US" sz="2000" dirty="0"/>
              <a:t> </a:t>
            </a:r>
            <a:r>
              <a:rPr lang="en-US" sz="2000" dirty="0" err="1"/>
              <a:t>detalle</a:t>
            </a:r>
            <a:r>
              <a:rPr lang="en-US" sz="2000" dirty="0"/>
              <a:t> de lo que </a:t>
            </a:r>
            <a:r>
              <a:rPr lang="en-US" sz="2000" dirty="0" err="1"/>
              <a:t>ofrece</a:t>
            </a:r>
            <a:r>
              <a:rPr lang="en-US" sz="2000" dirty="0"/>
              <a:t> el </a:t>
            </a:r>
            <a:r>
              <a:rPr lang="en-US" sz="2000" dirty="0" err="1"/>
              <a:t>programa</a:t>
            </a:r>
            <a:r>
              <a:rPr lang="en-US" sz="2000" dirty="0"/>
              <a:t> o el </a:t>
            </a:r>
            <a:r>
              <a:rPr lang="en-US" sz="2000" dirty="0" err="1"/>
              <a:t>paquete</a:t>
            </a:r>
            <a:r>
              <a:rPr lang="en-US" sz="2000" dirty="0"/>
              <a:t> </a:t>
            </a:r>
            <a:r>
              <a:rPr lang="en-US" sz="2000" dirty="0" err="1"/>
              <a:t>entero</a:t>
            </a:r>
            <a:r>
              <a:rPr lang="en-US" sz="2000" dirty="0"/>
              <a:t>. </a:t>
            </a:r>
            <a:r>
              <a:rPr lang="en-US" sz="2000" dirty="0" err="1"/>
              <a:t>Además</a:t>
            </a:r>
            <a:r>
              <a:rPr lang="en-US" sz="2000" dirty="0"/>
              <a:t> el </a:t>
            </a:r>
            <a:r>
              <a:rPr lang="en-US" sz="2000" dirty="0" err="1"/>
              <a:t>diseño</a:t>
            </a:r>
            <a:r>
              <a:rPr lang="en-US" sz="2000" dirty="0"/>
              <a:t> es </a:t>
            </a:r>
            <a:r>
              <a:rPr lang="en-US" sz="2000" dirty="0" err="1"/>
              <a:t>muy</a:t>
            </a:r>
            <a:r>
              <a:rPr lang="en-US" sz="2000" dirty="0"/>
              <a:t> simple y </a:t>
            </a:r>
            <a:r>
              <a:rPr lang="en-US" sz="2000" dirty="0" err="1"/>
              <a:t>atractivo</a:t>
            </a:r>
            <a:r>
              <a:rPr lang="en-US" sz="2000" dirty="0"/>
              <a:t>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7C3CF2E-631C-48E4-B804-4C05DD0B6A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95" t="11062" r="1338" b="7773"/>
          <a:stretch/>
        </p:blipFill>
        <p:spPr>
          <a:xfrm>
            <a:off x="1253507" y="0"/>
            <a:ext cx="9684986" cy="4562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661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CC354A19-563E-4809-BCC3-2171FF6939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745" r="2183" b="8712"/>
          <a:stretch/>
        </p:blipFill>
        <p:spPr>
          <a:xfrm>
            <a:off x="1245977" y="0"/>
            <a:ext cx="9700045" cy="4546242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A7E6AB2C-AE25-4276-A8DE-C8923D3B4D96}"/>
              </a:ext>
            </a:extLst>
          </p:cNvPr>
          <p:cNvSpPr txBox="1"/>
          <p:nvPr/>
        </p:nvSpPr>
        <p:spPr>
          <a:xfrm>
            <a:off x="695459" y="4739424"/>
            <a:ext cx="341290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UX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El </a:t>
            </a:r>
            <a:r>
              <a:rPr lang="en-US" sz="2000" dirty="0" err="1"/>
              <a:t>usuario</a:t>
            </a:r>
            <a:r>
              <a:rPr lang="en-US" sz="2000" dirty="0"/>
              <a:t> </a:t>
            </a:r>
            <a:r>
              <a:rPr lang="en-US" sz="2000" dirty="0" err="1"/>
              <a:t>siente</a:t>
            </a:r>
            <a:r>
              <a:rPr lang="en-US" sz="2000" dirty="0"/>
              <a:t> </a:t>
            </a:r>
            <a:r>
              <a:rPr lang="en-US" sz="2000" dirty="0" err="1"/>
              <a:t>seguridad</a:t>
            </a:r>
            <a:r>
              <a:rPr lang="en-US" sz="2000" dirty="0"/>
              <a:t> al </a:t>
            </a:r>
            <a:r>
              <a:rPr lang="en-US" sz="2000" dirty="0" err="1"/>
              <a:t>hacer</a:t>
            </a:r>
            <a:r>
              <a:rPr lang="en-US" sz="2000" dirty="0"/>
              <a:t> una </a:t>
            </a:r>
            <a:r>
              <a:rPr lang="en-US" sz="2000" dirty="0" err="1"/>
              <a:t>pregunta</a:t>
            </a:r>
            <a:r>
              <a:rPr lang="en-US" sz="2000" dirty="0"/>
              <a:t>.</a:t>
            </a:r>
          </a:p>
          <a:p>
            <a:endParaRPr lang="es-MX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sz="1600" b="1" dirty="0"/>
          </a:p>
          <a:p>
            <a:endParaRPr lang="es-MX" sz="1600" b="1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39C9360-0EA9-4F93-9DED-0A781F43A65F}"/>
              </a:ext>
            </a:extLst>
          </p:cNvPr>
          <p:cNvSpPr txBox="1"/>
          <p:nvPr/>
        </p:nvSpPr>
        <p:spPr>
          <a:xfrm>
            <a:off x="4494727" y="4700788"/>
            <a:ext cx="713489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UI</a:t>
            </a:r>
          </a:p>
          <a:p>
            <a:r>
              <a:rPr lang="en-US" sz="2000" dirty="0"/>
              <a:t>La </a:t>
            </a:r>
            <a:r>
              <a:rPr lang="en-US" sz="2000" dirty="0" err="1"/>
              <a:t>burbuja</a:t>
            </a:r>
            <a:r>
              <a:rPr lang="en-US" sz="2000" dirty="0"/>
              <a:t> de </a:t>
            </a:r>
            <a:r>
              <a:rPr lang="en-US" sz="2000" dirty="0" err="1"/>
              <a:t>ayuda</a:t>
            </a:r>
            <a:r>
              <a:rPr lang="en-US" sz="2000" dirty="0"/>
              <a:t> es </a:t>
            </a:r>
            <a:r>
              <a:rPr lang="en-US" sz="2000" dirty="0" err="1"/>
              <a:t>muy</a:t>
            </a:r>
            <a:r>
              <a:rPr lang="en-US" sz="2000" dirty="0"/>
              <a:t> </a:t>
            </a:r>
            <a:r>
              <a:rPr lang="en-US" sz="2000" dirty="0" err="1"/>
              <a:t>llamativa</a:t>
            </a:r>
            <a:r>
              <a:rPr lang="en-US" sz="2000" dirty="0"/>
              <a:t> y </a:t>
            </a:r>
            <a:r>
              <a:rPr lang="en-US" sz="2000" dirty="0" err="1"/>
              <a:t>te</a:t>
            </a:r>
            <a:r>
              <a:rPr lang="en-US" sz="2000" dirty="0"/>
              <a:t> </a:t>
            </a:r>
            <a:r>
              <a:rPr lang="en-US" sz="2000" dirty="0" err="1"/>
              <a:t>ofrece</a:t>
            </a:r>
            <a:r>
              <a:rPr lang="en-US" sz="2000" dirty="0"/>
              <a:t> </a:t>
            </a:r>
            <a:r>
              <a:rPr lang="en-US" sz="2000" dirty="0" err="1"/>
              <a:t>asesoria</a:t>
            </a:r>
            <a:r>
              <a:rPr lang="en-US" sz="2000" dirty="0"/>
              <a:t> </a:t>
            </a:r>
            <a:r>
              <a:rPr lang="en-US" sz="2000" dirty="0" err="1"/>
              <a:t>sobre</a:t>
            </a:r>
            <a:r>
              <a:rPr lang="en-US" sz="2000" dirty="0"/>
              <a:t> </a:t>
            </a:r>
            <a:r>
              <a:rPr lang="en-US" sz="2000" dirty="0" err="1"/>
              <a:t>dudas</a:t>
            </a:r>
            <a:r>
              <a:rPr lang="en-US" sz="2000" dirty="0"/>
              <a:t> que al </a:t>
            </a:r>
            <a:r>
              <a:rPr lang="en-US" sz="2000" dirty="0" err="1"/>
              <a:t>usuario</a:t>
            </a:r>
            <a:r>
              <a:rPr lang="en-US" sz="2000" dirty="0"/>
              <a:t> </a:t>
            </a:r>
            <a:r>
              <a:rPr lang="en-US" sz="2000" dirty="0" err="1"/>
              <a:t>pueda</a:t>
            </a:r>
            <a:r>
              <a:rPr lang="en-US" sz="2000" dirty="0"/>
              <a:t> </a:t>
            </a:r>
            <a:r>
              <a:rPr lang="en-US" sz="2000" dirty="0" err="1"/>
              <a:t>presentarse</a:t>
            </a:r>
            <a:r>
              <a:rPr lang="en-US" sz="2000" dirty="0"/>
              <a:t>. </a:t>
            </a:r>
            <a:r>
              <a:rPr lang="en-US" sz="2000" dirty="0" err="1"/>
              <a:t>Además</a:t>
            </a:r>
            <a:r>
              <a:rPr lang="en-US" sz="2000" dirty="0"/>
              <a:t> de que la </a:t>
            </a:r>
            <a:r>
              <a:rPr lang="en-US" sz="2000" dirty="0" err="1"/>
              <a:t>opción</a:t>
            </a:r>
            <a:r>
              <a:rPr lang="en-US" sz="2000" dirty="0"/>
              <a:t> </a:t>
            </a:r>
            <a:r>
              <a:rPr lang="en-US" sz="2000" dirty="0" err="1"/>
              <a:t>está</a:t>
            </a:r>
            <a:r>
              <a:rPr lang="en-US" sz="2000" dirty="0"/>
              <a:t> disponible solo en la </a:t>
            </a:r>
            <a:r>
              <a:rPr lang="en-US" sz="2000" dirty="0" err="1"/>
              <a:t>página</a:t>
            </a:r>
            <a:r>
              <a:rPr lang="en-US" sz="2000" dirty="0"/>
              <a:t> principal.</a:t>
            </a:r>
          </a:p>
        </p:txBody>
      </p:sp>
    </p:spTree>
    <p:extLst>
      <p:ext uri="{BB962C8B-B14F-4D97-AF65-F5344CB8AC3E}">
        <p14:creationId xmlns:p14="http://schemas.microsoft.com/office/powerpoint/2010/main" val="3459267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</TotalTime>
  <Words>329</Words>
  <Application>Microsoft Office PowerPoint</Application>
  <PresentationFormat>Panorámica</PresentationFormat>
  <Paragraphs>41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PORTADA</dc:title>
  <dc:creator>Marilú Romero</dc:creator>
  <cp:lastModifiedBy>Marilú Romero</cp:lastModifiedBy>
  <cp:revision>15</cp:revision>
  <dcterms:created xsi:type="dcterms:W3CDTF">2019-10-02T22:47:19Z</dcterms:created>
  <dcterms:modified xsi:type="dcterms:W3CDTF">2019-10-03T21:28:11Z</dcterms:modified>
</cp:coreProperties>
</file>