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7FC57B-26CF-A344-BDF9-70643D20FF0F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  <p14:section name="无标题节" id="{312DB3CE-2D3F-9C47-B09D-8BFD643EB821}">
          <p14:sldIdLst>
            <p14:sldId id="265"/>
            <p14:sldId id="266"/>
            <p14:sldId id="268"/>
            <p14:sldId id="267"/>
            <p14:sldId id="269"/>
            <p14:sldId id="270"/>
            <p14:sldId id="271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4694"/>
  </p:normalViewPr>
  <p:slideViewPr>
    <p:cSldViewPr snapToGrid="0" snapToObjects="1">
      <p:cViewPr>
        <p:scale>
          <a:sx n="150" d="100"/>
          <a:sy n="150" d="100"/>
        </p:scale>
        <p:origin x="1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2:59:4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2383 152 24575,'-5'0'0,"-1"0"0,0 0 0,0 0 0,0 0 0,0 0 0,0 0 0,0-3 0,0 3 0,0-3 0,-1 3 0,1 0 0,0-3 0,0 3 0,0-3 0,0 0 0,0 3 0,0-6 0,0 5 0,-1-1 0,1-1 0,-3-1 0,2 1 0,-3-3 0,1 5 0,-1-4 0,-4 4 0,1-5 0,-1 5 0,1-5 0,-1 2 0,1-3 0,-1 4 0,1-3 0,-1 2 0,1 0 0,3 1 0,-3 0 0,3 2 0,-4-5 0,1 5 0,-1-5 0,4 6 0,-3-6 0,3 5 0,-4-2 0,1 0 0,-1 2 0,1-2 0,-1 3 0,1-3 0,-10 2 0,3-2 0,-4 0 0,2 2 0,4-2 0,0 3 0,0 0 0,1 0 0,3 0 0,-4 0 0,5 0 0,-1-3 0,4 3 0,-3-3 0,6 3 0,-5 0 0,5 0 0,-6 0 0,3 0 0,0 0 0,-3 0 0,3 0 0,-1 0 0,-1 0 0,-1-3 0,-1 2 0,1-2 0,0 3 0,6 0 0,-6 0 0,6 0 0,-5 0 0,5 0 0,-3 0 0,1 0 0,-1 0 0,-3 0 0,0 0 0,2 0 0,-1 0 0,2 0 0,-4 0 0,1 0 0,2 0 0,-1 0 0,5 0 0,-6 0 0,6 0 0,-2 0 0,3 0 0,-1 0 0,1 0 0,0 0 0,-3 0 0,2 0 0,-3 0 0,1 0 0,-1 0 0,-4 0 0,1 0 0,-1 0 0,1 0 0,-5 0 0,4 0 0,-7 0 0,6 0 0,-2 0 0,4 0 0,-1 0 0,4 0 0,-3 0 0,6 0 0,-2 0 0,-1 0 0,3 0 0,-2 0 0,3 0 0,0 3 0,-4-2 0,3 2 0,-2-1 0,3-1 0,-1 2 0,1-1 0,-3-1 0,-1 5 0,-1-6 0,-1 3 0,5 0 0,-6-2 0,3 4 0,0-4 0,-3 5 0,6-5 0,-9 5 0,9-3 0,-9 1 0,9 1 0,-5-4 0,5 4 0,-6-4 0,6 4 0,-6-1 0,6 2 0,-2 1 0,0-1 0,2 0 0,-6-2 0,6 1 0,-2-2 0,-1 4 0,0-1 0,0 1 0,-3-1 0,3 1 0,-4-1 0,-2 1 0,2 0 0,-2 0 0,5-1 0,-1 1 0,1-1 0,1 0 0,-3 1 0,6-1 0,-5 1 0,5-1 0,-3 0 0,4 0 0,0-2 0,0 1 0,3-2 0,-3 1 0,3 1 0,-4-1 0,1 2 0,0 0 0,0 0 0,3-1 0,-3 2 0,3-4 0,0 2 0,-3-1 0,3 2 0,-3 0 0,0 0 0,-1 0 0,4 0 0,-3 0 0,3 0 0,-3 0 0,0 0 0,2 0 0,-1 0 0,1 0 0,-2 0 0,0 0 0,0 1 0,0-1 0,0 0 0,0 0 0,-1 0 0,1 2 0,0 2 0,0 0 0,-1-1 0,1 1 0,-1 0 0,4 0 0,-3-1 0,5-3 0,-5 4 0,3-3 0,-1 2 0,-1-3 0,4 0 0,-2 0 0,1 0 0,1 0 0,-2 0 0,0 4 0,2-4 0,-4 4 0,1-1 0,0-2 0,-2 6 0,3-4 0,-4 4 0,4-3 0,-3 3 0,5-7 0,-5 7 0,5-6 0,-2 2 0,0 1 0,2-4 0,-2 4 0,3-4 0,-3 0 0,3 0 0,-3 0 0,3 0 0,0 0 0,-3 0 0,3 0 0,-3 0 0,3 0 0,0 1 0,0 1 0,0-1 0,-3 2 0,2 0 0,-1-2 0,2 2 0,-3-3 0,2 4 0,-1-3 0,2 2 0,-3-3 0,2 0 0,-2 0 0,3 0 0,-2 0 0,1 0 0,-2 0 0,1 0 0,1 0 0,-2 1 0,3-1 0,-3 0 0,3 0 0,-3 0 0,0 6 0,2-5 0,-5 9 0,5-6 0,-4 0 0,4 3 0,-5-7 0,6 7 0,-3-6 0,0 2 0,3 1 0,-3-4 0,0 7 0,2-3 0,-2 0 0,0 3 0,2-3 0,-5 3 0,6 1 0,-3-1 0,-1 1 0,4-1 0,-3 1 0,0-1 0,2 0 0,-5 1 0,5 5 0,-2-4 0,0 4 0,2-5 0,-2-4 0,3 3 0,0-7 0,0 7 0,0-6 0,0 2 0,0-3 0,0 4 0,0-3 0,0 5 0,0-5 0,0 6 0,0-3 0,0 3 0,0 1 0,0-1 0,0 3 0,0-2 0,0 2 0,0-2 0,0-1 0,0 1 0,0-1 0,0 4 0,0-2 0,0 2 0,3-4 0,-2 1 0,2-4 0,0-1 0,-3-3 0,3 0 0,-3 0 0,3 0 0,-3 0 0,3 1 0,-3-1 0,0 0 0,0 0 0,3 0 0,-2 6 0,1-5 0,1 9 0,-2-6 0,2 3 0,0 1 0,-2-4 0,2 2 0,-3-2 0,0 0 0,0 3 0,2-6 0,-1 6 0,2-7 0,-3 4 0,0-1 0,3 1 0,-3 0 0,6 3 0,-5-6 0,5 5 0,-5-5 0,2 6 0,-1-6 0,2 8 0,0-4 0,-2 2 0,1-1 0,-2-2 0,5 4 0,-2 3 0,0-3 0,2 4 0,-5-1 0,5-3 0,-5 4 0,5-5 0,-3 0 0,1 1 0,2-1 0,-5-3 0,5 3 0,-3-3 0,4 4 0,0-4 0,-1 2 0,1-2 0,-1 4 0,4 9 0,-2-7 0,2 7 0,0-9 0,-3 3 0,6-3 0,-5 3 0,2 1 0,-4-4 0,2 7 0,2-7 0,-3 4 0,3-1 0,-3-3 0,0 4 0,0-1 0,0-3 0,0 3 0,-1-3 0,1-1 0,0 1 0,0-1 0,-1 7 0,1-6 0,0 6 0,-1-7 0,1 1 0,0-4 0,-1 2 0,0-5 0,1 3 0,-1-4 0,0 0 0,-3 0 0,3 0 0,-6 0 0,6-3 0,-6 3 0,6-3 0,-6 3 0,6-3 0,-3 3 0,0-3 0,3 3 0,0 0 0,-2 0 0,4 0 0,-5 1 0,3-1 0,1 0 0,-1 0 0,0 0 0,3 0 0,-2 0 0,3 4 0,-1-3 0,-2 6 0,6-6 0,-3 6 0,1-3 0,2 1 0,-3 1 0,3-1 0,-2 2 0,2 1 0,-3-4 0,3 3 0,-2-3 0,4 7 0,-3-6 0,1 4 0,0-7 0,-6 4 0,6-4 0,-6 5 0,6-6 0,-3 6 0,1-3 0,1 4 0,-1-4 0,-1 3 0,3-3 0,-3 4 0,4-1 0,-4-3 0,3 3 0,-3-6 0,0 6 0,3-6 0,-3 3 0,6-1 0,-5-2 0,4 2 0,-8-2 0,6-1 0,-6 0 0,5 1 0,-5-1 0,6-2 0,-6-2 0,5 1 0,-5-2 0,3 5 0,-1-5 0,-2 1 0,5 1 0,-1-2 0,2 5 0,0-5 0,5 5 0,-4-2 0,3 0 0,0 2 0,2-5 0,13 5 0,-8-2 0,4 3 0,-7-2 0,-6-3 0,6 2 0,-7-3 0,0 2 0,-1-3 0,-3 0 0,0 0 0,2 0 0,-1 0 0,2 0 0,0 0 0,-2 0 0,1 0 0,-5 0 0,6 0 0,-3 0 0,0 0 0,3 0 0,-3 0 0,3 0 0,3 0 0,-2 0 0,2 0 0,-5 0 0,1 0 0,-2 0 0,4 0 0,-1 0 0,1 0 0,-1 0 0,-3 0 0,3 0 0,-6 0 0,5 0 0,-5 0 0,2 0 0,-3 0 0,0-3 0,1 2 0,-1-1 0,3 2 0,-2 0 0,5-3 0,-5 2 0,9-2 0,-6 0 0,3 2 0,-4-2 0,1 0 0,-3 2 0,5-5 0,-5 6 0,6-3 0,-6 0 0,5 2 0,-2-5 0,4 3 0,-4-1 0,3-2 0,-3 5 0,3-5 0,1 2 0,-1 0 0,-3-1 0,3 1 0,-3 0 0,9-5 0,-7 5 0,6-2 0,-8 0 0,4 2 0,-1-3 0,1 0 0,-1 1 0,1-1 0,-1 0 0,0 0 0,1 0 0,-4 1 0,3-1 0,-3 1 0,7-1 0,-3 0 0,3 0 0,-3-3 0,3 2 0,-3-2 0,4 3 0,-5-3 0,1 3 0,5-9 0,0 4 0,1-1 0,-6-1 0,-1 7 0,-3-6 0,1 6 0,1-6 0,-5 6 0,2-2 0,1-1 0,-3 3 0,8-8 0,-8 7 0,6-7 0,-4 8 0,-2-3 0,6 0 0,-6 3 0,5-2 0,-2-1 0,4 3 0,-1-6 0,1 2 0,-1 1 0,4-3 0,-2 5 0,2-5 0,-4 2 0,4 0 0,-2-2 0,2 6 0,-6-6 0,-2 6 0,1-6 0,-4 6 0,7-6 0,-3 6 0,1-6 0,1 3 0,-4-4 0,5-3 0,1-4 0,0 2 0,0-4 0,-1 9 0,-6-4 0,3 1 0,-3 3 0,0-4 0,0 5 0,0-5 0,0 4 0,0-3 0,0-1 0,-1 4 0,-2-4 0,2 5 0,-5-1 0,5 1 0,-5-1 0,5 1 0,-5-11 0,4 9 0,-4-13 0,5 14 0,-5-7 0,5 2 0,-5 1 0,2-8 0,-3 7 0,4-8 0,-4 5 0,4 0 0,-1 0 0,-2 0 0,2 0 0,0 0 0,-2-1 0,2 5 0,-3-3 0,3 7 0,-2-4 0,2 1 0,-3 2 0,0-2 0,0 0 0,0 2 0,0-2 0,0 3 0,3 1 0,-2-1 0,2-2 0,-3 2 0,0 1 0,0 0 0,0 6 0,0-5 0,0 1 0,0-2 0,0-1 0,0-3 0,0 3 0,0-4 0,0 1 0,0 3 0,0-4 0,0 5 0,0-1 0,0-3 0,0 2 0,0-2 0,0 4 0,0-5 0,0 4 0,0-7 0,0-4 0,0 2 0,0-6 0,0 7 0,0 0 0,0 0 0,-3 4 0,2 0 0,-2 5 0,3-1 0,0 4 0,0-3 0,0 4 0,0-5 0,0 5 0,0-4 0,-3 6 0,3-6 0,-3 6 0,0-5 0,2 5 0,-2-6 0,0 6 0,3-6 0,-6 3 0,5 0 0,-5-3 0,5 3 0,-5-4 0,5 1 0,-4 3 0,1-3 0,1 3 0,-3-1 0,5 2 0,-2 0 0,1 2 0,1-3 0,-5 4 0,6 0 0,-6-3 0,5 2 0,-5-6 0,3 7 0,0-7 0,-3 6 0,5-2 0,-4 3 0,4 0 0,-1 0 0,-1-4 0,2 3 0,-5-2 0,3 3 0,-1-1 0,1 1 0,1 0 0,1-3 0,-4 2 0,1-3 0,1 4 0,-3 0 0,3 0 0,0 0 0,-3 0 0,6 0 0,-3-4 0,0 3 0,3-2 0,-3 3 0,0 0 0,2 0 0,-4-1 0,4 1 0,-2 0 0,1 0 0,-2 0 0,1-4 0,-3 3 0,3-5 0,-1 5 0,-2-3 0,3 4 0,0 0 0,-3 0 0,5 0 0,-4 3 0,4-3 0,-1 3 0,-1 0 0,2-3 0,-4 3 0,4-3 0,-4 3 0,4-2 0,-4 2 0,4-3 0,-4 2 0,4-1 0,-4 1 0,2-2 0,-1 0 0,-1 0 0,2 0 0,-1 0 0,-1 3 0,4-3 0,-4 3 0,4-3 0,-4-1 0,1 1 0,-2 0 0,1 1 0,-1-1 0,0 0 0,3 0 0,-3 3 0,6-2 0,-6 1 0,3 1 0,-1-3 0,-1 6 0,4-6 0,-4 3 0,1-1 0,1-1 0,-3 4 0,3-4 0,-3 2 0,0-1 0,3-1 0,-2 4 0,2-4 0,-3 2 0,3-3 0,-2 3 0,2-2 0,-3 2 0,0-3 0,0 0 0,0 0 0,1 1 0,-1 1 0,0-1 0,0 5 0,3-6 0,-2 6 0,4-6 0,-4 6 0,2-5 0,-3 4 0,3-4 0,-3 4 0,3-2 0,0 1 0,-2 1 0,1-5 0,-2 6 0,0-6 0,0 6 0,3-6 0,-2 5 0,2-4 0,-3 4 0,2-4 0,-1 5 0,4-5 0,-4 4 0,2-2 0,-1 1 0,-1 1 0,4-5 0,-4 3 0,2 0 0,0-2 0,-3 4 0,3-4 0,-3 1 0,0 1 0,3-2 0,-2 4 0,5-4 0,-6 4 0,3-4 0,-2 4 0,-1-4 0,0 2 0,1 0 0,-1 0 0,3 1 0,-2 1 0,2-2 0,-3 0 0,0 3 0,3-6 0,-2 6 0,1-6 0,-2 6 0,3-6 0,-2 6 0,5-6 0,-5 6 0,-1-3 0,0 3 0,0-6 0,-1 5 0,3-5 0,-4 0 0,2 5 0,-3-5 0,2 6 0,-3-2 0,4 1 0,0-4 0,0 4 0,0-2 0,2 0 0,-1 3 0,4-3 0,-1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0:5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 24575,'-3'2'0,"1"1"0,2 6 0,0-2 0,0 2 0,0-2 0,0-1 0,2 0 0,2 0 0,-1 0 0,3 0 0,-6 0 0,6-3 0,-3 3 0,3-3 0,-3 3 0,2-3 0,-1 2 0,1-4 0,-2 4 0,2-2 0,-2 3 0,3-3 0,-1-1 0,-2-4 0,0-1 0,-3-3 0,0 0 0,0 0 0,-3 0 0,2 0 0,-4 2 0,2-1 0,-1 1 0,-1-2 0,1 3 0,1-3 0,-2 3 0,4-3 0,-4 2 0,1-1 0,1 2 0,-3-1 0,6-1 0,-6 5 0,5-5 0,-4 4 0,0-1 0,-2 2 0,-1 0 0,2 0 0,0 0 0,0 0 0,1-3 0,-1 2 0,0-1 0,0 2 0,1 0 0,-1 2 0,3 2 0,-2 1 0,4 1 0,-5-3 0,6 3 0,-3-3 0,3 2 0,0 1 0,0 0 0,0-1 0,0 1 0,3 0 0,0-2 0,3 1 0,0-2 0,0 1 0,0 1 0,0-4 0,0 4 0,0-2 0,0 1 0,0-2 0,0-2 0,-2 3 0,1-2 0,-2 1 0,3-2 0,0 0 0,0 0 0,-1 0 0,-2-2 0,3 1 0,-6-4 0,3 1 0,-3-2 0,0 0 0,0 0 0,0 0 0,0 0 0,0 0 0,0 0 0,0 0 0,0 0 0,0 0 0,0 1 0,0-1 0,0 0 0,0 0 0,0 0 0,-3 3 0,0-3 0,-3 3 0,0 0 0,3-2 0,-2 4 0,4-5 0,-4 6 0,4-6 0,-5 6 0,3-3 0,0 0 0,-2 3 0,2-6 0,-3 6 0,0-3 0,0 3 0,0 0 0,0 0 0,1 0 0,-1 0 0,0 0 0,0 0 0,1 0 0,1 3 0,2 0 0,2 3 0,0 0 0,0 0 0,0 0 0,0 0 0,0 0 0,0 0 0,0-1 0,0 1 0,0 0 0,0 0 0,0 0 0,0 0 0,0-1 0,0 1 0,3-3 0,0 2 0,3-4 0,-3 4 0,2-5 0,-2 3 0,3-3 0,-3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1:0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24575,'6'0'0,"-1"0"0,1 0 0,0 0 0,-2 2 0,1-1 0,-2 2 0,0 0 0,0 0 0,-3 3 0,0-1 0,2 1 0,-1 0 0,4-3 0,-4 2 0,1-2 0,-2 3 0,3-3 0,-3 2 0,3-1 0,-3 2 0,3-3 0,-2 2 0,1-2 0,-2 3 0,0 0 0,0 0 0,0-1 0,0 1 0,0 0 0,0-1 0,0 1 0,0 0 0,0 0 0,0 0 0,0 0 0,0 0 0,0 0 0,0 0 0,0 0 0,0 0 0,0 0 0,0 0 0,0 0 0,0 0 0,0 0 0,0 0 0,0 0 0,0 0 0,0 0 0,0 1 0,0-1 0,0 0 0,0 0 0,0 0 0,0 0 0,0 0 0,0 0 0,0 0 0,0-1 0,-2 1 0,1-1 0,-4 1 0,2 0 0,-4-3 0,4 2 0,-2-4 0,4 4 0,-4-1 0,2-1 0,-3-1 0,0 1 0,0-2 0,0 1 0,0-2 0,0 0 0,0 0 0,3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1:0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24575,'12'0'0,"1"0"0,6 0 0,-4 0 0,1 0 0,-3 0 0,-7 0 0,4 0 0,-4 0 0,0 0 0,0 0 0,0 0 0,0 0 0,0 0 0,0 0 0,-1 0 0,2 0 0,-2 0 0,1 0 0,0 0 0,0 0 0,1 0 0,-1 0 0,0 0 0,0 0 0,0 0 0,0 0 0,0 0 0,0 0 0,0 0 0,0 0 0,0 0 0,0 0 0,-1 0 0,1 0 0,0 0 0,0 0 0,0 0 0,0 0 0,1 0 0,-1 0 0,0 0 0,0 0 0,0 0 0,0 0 0,0 0 0,0 0 0,0 0 0,0 0 0,0 0 0,0 0 0,0 0 0,0 0 0,0 0 0,0 0 0,0 0 0,0 0 0,0 0 0,0 0 0,0 0 0,0 0 0,0 0 0,0 0 0,0 0 0,0 0 0,0 0 0,1 0 0,-1 0 0,0 0 0,3 0 0,-2 0 0,2 0 0,1 0 0,-4 0 0,4 0 0,-1 0 0,-2 0 0,2 0 0,-3 0 0,4 0 0,-3 0 0,2 0 0,-3 0 0,0 0 0,0 3 0,3-3 0,-2 3 0,3-3 0,-4 0 0,0 0 0,0 0 0,-1 0 0,1 0 0,0 0 0,-1 0 0,1 0 0,0 0 0,-1 0 0,1 0 0,-1 0 0,1 0 0,0 0 0,-1 0 0,1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1:0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24575,'9'0'0,"1"0"0,7 0 0,2 0 0,3 0 0,4 0 0,-3 0 0,4 0 0,-5 0 0,4 0 0,2 0 0,0 0 0,-2 0 0,-4 0 0,5 0 0,-4 0 0,8 0 0,-8 0 0,3 0 0,-4 0 0,0 3 0,0 1 0,1 3 0,-5 1 0,3-1 0,-7 0 0,3 0 0,-6-1 0,1 1 0,-5-1 0,2 0 0,-3 0 0,1 0 0,-1 0 0,0 0 0,-3 0 0,2 0 0,-1 1 0,-1-1 0,0 0 0,0 0 0,-3 0 0,3 3 0,0-2 0,-3 5 0,3-5 0,-3 1 0,0-1 0,0-1 0,0 3 0,0-2 0,0 2 0,0-3 0,0 0 0,0 4 0,0-4 0,0 4 0,0-1 0,0-2 0,0 6 0,-3-3 0,-1 0 0,-2 2 0,-1-1 0,0 2 0,1-3 0,-4 5 0,3-4 0,-2 2 0,2 0 0,1-3 0,2 0 0,-5 3 0,4-3 0,-4 0 0,2 3 0,1-3 0,-1 0 0,0 2 0,4-5 0,-3 6 0,2-6 0,-2 2 0,0 0 0,-1-2 0,1 3 0,-1-1 0,-2-2 0,-1 8 0,0-7 0,0 8 0,4-10 0,-4 4 0,6-4 0,-5 1 0,6-1 0,-1 0 0,2 0 0,-1-3 0,2 3 0,-2-6 0,3 3 0</inkml:trace>
  <inkml:trace contextRef="#ctx0" brushRef="#br0" timeOffset="1585">415 892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2383 152 24575,'-5'0'0,"-1"0"0,0 0 0,0 0 0,0 0 0,0 0 0,0 0 0,0-3 0,0 3 0,0-3 0,-1 3 0,1 0 0,0-3 0,0 3 0,0-3 0,0 0 0,0 3 0,0-6 0,0 5 0,-1-1 0,1-1 0,-3-1 0,2 1 0,-3-3 0,1 5 0,-1-4 0,-4 4 0,1-5 0,-1 5 0,1-5 0,-1 2 0,1-3 0,-1 4 0,1-3 0,-1 2 0,1 0 0,3 1 0,-3 0 0,3 2 0,-4-5 0,1 5 0,-1-5 0,4 6 0,-3-6 0,3 5 0,-4-2 0,1 0 0,-1 2 0,1-2 0,-1 3 0,1-3 0,-10 2 0,3-2 0,-4 0 0,2 2 0,4-2 0,0 3 0,0 0 0,1 0 0,3 0 0,-4 0 0,5 0 0,-1-3 0,4 3 0,-3-3 0,6 3 0,-5 0 0,5 0 0,-6 0 0,3 0 0,0 0 0,-3 0 0,3 0 0,-1 0 0,-1 0 0,-1-3 0,-1 2 0,1-2 0,0 3 0,6 0 0,-6 0 0,6 0 0,-5 0 0,5 0 0,-3 0 0,1 0 0,-1 0 0,-3 0 0,0 0 0,2 0 0,-1 0 0,2 0 0,-4 0 0,1 0 0,2 0 0,-1 0 0,5 0 0,-6 0 0,6 0 0,-2 0 0,3 0 0,-1 0 0,1 0 0,0 0 0,-3 0 0,2 0 0,-3 0 0,1 0 0,-1 0 0,-4 0 0,1 0 0,-1 0 0,1 0 0,-5 0 0,4 0 0,-7 0 0,6 0 0,-2 0 0,4 0 0,-1 0 0,4 0 0,-3 0 0,6 0 0,-2 0 0,-1 0 0,3 0 0,-2 0 0,3 0 0,0 3 0,-4-2 0,3 2 0,-2-1 0,3-1 0,-1 2 0,1-1 0,-3-1 0,-1 5 0,-1-6 0,-1 3 0,5 0 0,-6-2 0,3 4 0,0-4 0,-3 5 0,6-5 0,-9 5 0,9-3 0,-9 1 0,9 1 0,-5-4 0,5 4 0,-6-4 0,6 4 0,-6-1 0,6 2 0,-2 1 0,0-1 0,2 0 0,-6-2 0,6 1 0,-2-2 0,-1 4 0,0-1 0,0 1 0,-3-1 0,3 1 0,-4-1 0,-2 1 0,2 0 0,-2 0 0,5-1 0,-1 1 0,1-1 0,1 0 0,-3 1 0,6-1 0,-5 1 0,5-1 0,-3 0 0,4 0 0,0-2 0,0 1 0,3-2 0,-3 1 0,3 1 0,-4-1 0,1 2 0,0 0 0,0 0 0,3-1 0,-3 2 0,3-4 0,0 2 0,-3-1 0,3 2 0,-3 0 0,0 0 0,-1 0 0,4 0 0,-3 0 0,3 0 0,-3 0 0,0 0 0,2 0 0,-1 0 0,1 0 0,-2 0 0,0 0 0,0 1 0,0-1 0,0 0 0,0 0 0,-1 0 0,1 2 0,0 2 0,0 0 0,-1-1 0,1 1 0,-1 0 0,4 0 0,-3-1 0,5-3 0,-5 4 0,3-3 0,-1 2 0,-1-3 0,4 0 0,-2 0 0,1 0 0,1 0 0,-2 0 0,0 4 0,2-4 0,-4 4 0,1-1 0,0-2 0,-2 6 0,3-4 0,-4 4 0,4-3 0,-3 3 0,5-7 0,-5 7 0,5-6 0,-2 2 0,0 1 0,2-4 0,-2 4 0,3-4 0,-3 0 0,3 0 0,-3 0 0,3 0 0,0 0 0,-3 0 0,3 0 0,-3 0 0,3 0 0,0 1 0,0 1 0,0-1 0,-3 2 0,2 0 0,-1-2 0,2 2 0,-3-3 0,2 4 0,-1-3 0,2 2 0,-3-3 0,2 0 0,-2 0 0,3 0 0,-2 0 0,1 0 0,-2 0 0,1 0 0,1 0 0,-2 1 0,3-1 0,-3 0 0,3 0 0,-3 0 0,0 6 0,2-5 0,-5 9 0,5-6 0,-4 0 0,4 3 0,-5-7 0,6 7 0,-3-6 0,0 2 0,3 1 0,-3-4 0,0 7 0,2-3 0,-2 0 0,0 3 0,2-3 0,-5 3 0,6 1 0,-3-1 0,-1 1 0,4-1 0,-3 1 0,0-1 0,2 0 0,-5 1 0,5 5 0,-2-4 0,0 4 0,2-5 0,-2-4 0,3 3 0,0-7 0,0 7 0,0-6 0,0 2 0,0-3 0,0 4 0,0-3 0,0 5 0,0-5 0,0 6 0,0-3 0,0 3 0,0 1 0,0-1 0,0 3 0,0-2 0,0 2 0,0-2 0,0-1 0,0 1 0,0-1 0,0 4 0,0-2 0,0 2 0,3-4 0,-2 1 0,2-4 0,0-1 0,-3-3 0,3 0 0,-3 0 0,3 0 0,-3 0 0,3 1 0,-3-1 0,0 0 0,0 0 0,3 0 0,-2 6 0,1-5 0,1 9 0,-2-6 0,2 3 0,0 1 0,-2-4 0,2 2 0,-3-2 0,0 0 0,0 3 0,2-6 0,-1 6 0,2-7 0,-3 4 0,0-1 0,3 1 0,-3 0 0,6 3 0,-5-6 0,5 5 0,-5-5 0,2 6 0,-1-6 0,2 8 0,0-4 0,-2 2 0,1-1 0,-2-2 0,5 4 0,-2 3 0,0-3 0,2 4 0,-5-1 0,5-3 0,-5 4 0,5-5 0,-3 0 0,1 1 0,2-1 0,-5-3 0,5 3 0,-3-3 0,4 4 0,0-4 0,-1 2 0,1-2 0,-1 4 0,4 9 0,-2-7 0,2 7 0,0-9 0,-3 3 0,6-3 0,-5 3 0,2 1 0,-4-4 0,2 7 0,2-7 0,-3 4 0,3-1 0,-3-3 0,0 4 0,0-1 0,0-3 0,0 3 0,-1-3 0,1-1 0,0 1 0,0-1 0,-1 7 0,1-6 0,0 6 0,-1-7 0,1 1 0,0-4 0,-1 2 0,0-5 0,1 3 0,-1-4 0,0 0 0,-3 0 0,3 0 0,-6 0 0,6-3 0,-6 3 0,6-3 0,-6 3 0,6-3 0,-3 3 0,0-3 0,3 3 0,0 0 0,-2 0 0,4 0 0,-5 1 0,3-1 0,1 0 0,-1 0 0,0 0 0,3 0 0,-2 0 0,3 4 0,-1-3 0,-2 6 0,6-6 0,-3 6 0,1-3 0,2 1 0,-3 1 0,3-1 0,-2 2 0,2 1 0,-3-4 0,3 3 0,-2-3 0,4 7 0,-3-6 0,1 4 0,0-7 0,-6 4 0,6-4 0,-6 5 0,6-6 0,-3 6 0,1-3 0,1 4 0,-1-4 0,-1 3 0,3-3 0,-3 4 0,4-1 0,-4-3 0,3 3 0,-3-6 0,0 6 0,3-6 0,-3 3 0,6-1 0,-5-2 0,4 2 0,-8-2 0,6-1 0,-6 0 0,5 1 0,-5-1 0,6-2 0,-6-2 0,5 1 0,-5-2 0,3 5 0,-1-5 0,-2 1 0,5 1 0,-1-2 0,2 5 0,0-5 0,5 5 0,-4-2 0,3 0 0,0 2 0,2-5 0,13 5 0,-8-2 0,4 3 0,-7-2 0,-6-3 0,6 2 0,-7-3 0,0 2 0,-1-3 0,-3 0 0,0 0 0,2 0 0,-1 0 0,2 0 0,0 0 0,-2 0 0,1 0 0,-5 0 0,6 0 0,-3 0 0,0 0 0,3 0 0,-3 0 0,3 0 0,3 0 0,-2 0 0,2 0 0,-5 0 0,1 0 0,-2 0 0,4 0 0,-1 0 0,1 0 0,-1 0 0,-3 0 0,3 0 0,-6 0 0,5 0 0,-5 0 0,2 0 0,-3 0 0,0-3 0,1 2 0,-1-1 0,3 2 0,-2 0 0,5-3 0,-5 2 0,9-2 0,-6 0 0,3 2 0,-4-2 0,1 0 0,-3 2 0,5-5 0,-5 6 0,6-3 0,-6 0 0,5 2 0,-2-5 0,4 3 0,-4-1 0,3-2 0,-3 5 0,3-5 0,1 2 0,-1 0 0,-3-1 0,3 1 0,-3 0 0,9-5 0,-7 5 0,6-2 0,-8 0 0,4 2 0,-1-3 0,1 0 0,-1 1 0,1-1 0,-1 0 0,0 0 0,1 0 0,-4 1 0,3-1 0,-3 1 0,7-1 0,-3 0 0,3 0 0,-3-3 0,3 2 0,-3-2 0,4 3 0,-5-3 0,1 3 0,5-9 0,0 4 0,1-1 0,-6-1 0,-1 7 0,-3-6 0,1 6 0,1-6 0,-5 6 0,2-2 0,1-1 0,-3 3 0,8-8 0,-8 7 0,6-7 0,-4 8 0,-2-3 0,6 0 0,-6 3 0,5-2 0,-2-1 0,4 3 0,-1-6 0,1 2 0,-1 1 0,4-3 0,-2 5 0,2-5 0,-4 2 0,4 0 0,-2-2 0,2 6 0,-6-6 0,-2 6 0,1-6 0,-4 6 0,7-6 0,-3 6 0,1-6 0,1 3 0,-4-4 0,5-3 0,1-4 0,0 2 0,0-4 0,-1 9 0,-6-4 0,3 1 0,-3 3 0,0-4 0,0 5 0,0-5 0,0 4 0,0-3 0,0-1 0,-1 4 0,-2-4 0,2 5 0,-5-1 0,5 1 0,-5-1 0,5 1 0,-5-11 0,4 9 0,-4-13 0,5 14 0,-5-7 0,5 2 0,-5 1 0,2-8 0,-3 7 0,4-8 0,-4 5 0,4 0 0,-1 0 0,-2 0 0,2 0 0,0 0 0,-2-1 0,2 5 0,-3-3 0,3 7 0,-2-4 0,2 1 0,-3 2 0,0-2 0,0 0 0,0 2 0,0-2 0,0 3 0,3 1 0,-2-1 0,2-2 0,-3 2 0,0 1 0,0 0 0,0 6 0,0-5 0,0 1 0,0-2 0,0-1 0,0-3 0,0 3 0,0-4 0,0 1 0,0 3 0,0-4 0,0 5 0,0-1 0,0-3 0,0 2 0,0-2 0,0 4 0,0-5 0,0 4 0,0-7 0,0-4 0,0 2 0,0-6 0,0 7 0,0 0 0,0 0 0,-3 4 0,2 0 0,-2 5 0,3-1 0,0 4 0,0-3 0,0 4 0,0-5 0,0 5 0,0-4 0,-3 6 0,3-6 0,-3 6 0,0-5 0,2 5 0,-2-6 0,0 6 0,3-6 0,-6 3 0,5 0 0,-5-3 0,5 3 0,-5-4 0,5 1 0,-4 3 0,1-3 0,1 3 0,-3-1 0,5 2 0,-2 0 0,1 2 0,1-3 0,-5 4 0,6 0 0,-6-3 0,5 2 0,-5-6 0,3 7 0,0-7 0,-3 6 0,5-2 0,-4 3 0,4 0 0,-1 0 0,-1-4 0,2 3 0,-5-2 0,3 3 0,-1-1 0,1 1 0,1 0 0,1-3 0,-4 2 0,1-3 0,1 4 0,-3 0 0,3 0 0,0 0 0,-3 0 0,6 0 0,-3-4 0,0 3 0,3-2 0,-3 3 0,0 0 0,2 0 0,-4-1 0,4 1 0,-2 0 0,1 0 0,-2 0 0,1-4 0,-3 3 0,3-5 0,-1 5 0,-2-3 0,3 4 0,0 0 0,-3 0 0,5 0 0,-4 3 0,4-3 0,-1 3 0,-1 0 0,2-3 0,-4 3 0,4-3 0,-4 3 0,4-2 0,-4 2 0,4-3 0,-4 2 0,4-1 0,-4 1 0,2-2 0,-1 0 0,-1 0 0,2 0 0,-1 0 0,-1 3 0,4-3 0,-4 3 0,4-3 0,-4-1 0,1 1 0,-2 0 0,1 1 0,-1-1 0,0 0 0,3 0 0,-3 3 0,6-2 0,-6 1 0,3 1 0,-1-3 0,-1 6 0,4-6 0,-4 3 0,1-1 0,1-1 0,-3 4 0,3-4 0,-3 2 0,0-1 0,3-1 0,-2 4 0,2-4 0,-3 2 0,3-3 0,-2 3 0,2-2 0,-3 2 0,0-3 0,0 0 0,0 0 0,1 1 0,-1 1 0,0-1 0,0 5 0,3-6 0,-2 6 0,4-6 0,-4 6 0,2-5 0,-3 4 0,3-4 0,-3 4 0,3-2 0,0 1 0,-2 1 0,1-5 0,-2 6 0,0-6 0,0 6 0,3-6 0,-2 5 0,2-4 0,-3 4 0,2-4 0,-1 5 0,4-5 0,-4 4 0,2-2 0,-1 1 0,-1 1 0,4-5 0,-4 3 0,2 0 0,0-2 0,-3 4 0,3-4 0,-3 1 0,0 1 0,3-2 0,-2 4 0,5-4 0,-6 4 0,3-4 0,-2 4 0,-1-4 0,0 2 0,1 0 0,-1 0 0,3 1 0,-2 1 0,2-2 0,-3 0 0,0 3 0,3-6 0,-2 6 0,1-6 0,-2 6 0,3-6 0,-2 6 0,5-6 0,-5 6 0,-1-3 0,0 3 0,0-6 0,-1 5 0,3-5 0,-4 0 0,2 5 0,-3-5 0,2 6 0,-3-2 0,4 1 0,0-4 0,0 4 0,0-2 0,2 0 0,-1 3 0,4-3 0,-1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24575,'4'-1'0,"1"5"0,6 3 0,0 6 0,-1-6 0,2 2 0,-4 1 0,4-3 0,-5 3 0,3-4 0,-4 0 0,0-2 0,0-2 0,-3 1 0,2-2 0,-4 4 0,4-5 0,-1 5 0,2-4 0,-1 4 0,1-1 0,1 2 0,-1-3 0,0 2 0,0-1 0,0 2 0,0-3 0,0 3 0,0-3 0,3 0 0,-2 3 0,2-3 0,-2 3 0,-1 0 0,0 0 0,0 0 0,0 0 0,0 0 0,3 1 0,-2-1 0,2 0 0,-3 0 0,0 0 0,4 1 0,-3-4 0,2 3 0,-3-3 0,0 0 0,0 3 0,0-6 0,0 6 0,-3-3 0,2 0 0,-4 2 0,4-4 0,-2 1 0,1 1 0,1-2 0,-2 4 0,3-2 0,0 1 0,0 1 0,0-2 0,0 3 0,-1-3 0,-2 2 0,3-4 0,-3 1 0,0 1 0,2-3 0,-4 6 0,4-6 0,-2 6 0,3-5 0,-2 4 0,1-4 0,-5 1 0,3-2 0</inkml:trace>
  <inkml:trace contextRef="#ctx0" brushRef="#br0" timeOffset="1">312 246 24575,'4'13'0,"2"-3"0,2 8 0,5-1 0,-2-3 0,3 4 0,-4-8 0,3-1 0,-6-3 0,2 1 0,-6-1 0,3-3 0,-6 2 0,6-4 0,-3 1 0,3 1 0,-1 0 0,1 0 0,-2 3 0,1-6 0,-2 6 0,3-3 0,0 0 0,0 3 0,1-3 0,-2 3 0,-1 0 0,1-3 0,-2 3 0,3-6 0,-2 6 0,1-3 0,-1 0 0,-1 3 0,2-3 0,-1 1 0,-1 1 0,2-2 0,-1 1 0,-1 1 0,3-2 0,-3 3 0,3 1 0,-3-1 0,3 0 0,-3-3 0,3 2 0,-2-1 0,1 2 0,-4 0 0,4-3 0,-4 3 0,4-3 0,-4 3 0,4 0 0,-4 0 0,4 0 0,-4 0 0,2 0 0,-1-3 0,-1 3 0,4-3 0,-1 3 0,1 0 0,-1 0 0,1 0 0,-2 0 0,0 0 0,3 0 0,-3-3 0,0 2 0,0-1 0,0 2 0,0 0 0,0-1 0,0-1 0,-3-2 0</inkml:trace>
  <inkml:trace contextRef="#ctx0" brushRef="#br0" timeOffset="2">654 136 24575,'0'12'0,"0"1"0,0 0 0,0 4 0,0-6 0,3 10 0,1-14 0,3 14 0,-1-10 0,1 3 0,3-2 0,-3-5 0,2 6 0,-5-3 0,1 0 0,-1-1 0,2-2 0,0 2 0,0-2 0,1 2 0,-1 0 0,0-2 0,1 3 0,-1-4 0,0 3 0,0-2 0,-2 2 0,1-3 0,-2 0 0,1 0 0,1 0 0,-1 4 0,2-3 0,1 5 0,-1-5 0,0 6 0,1-3 0,-1 0 0,1 3 0,-1-6 0,1 5 0,-1-5 0,0 6 0,1-7 0,-4 4 0,3-4 0,-6 0 0,6 0 0,-6 0 0,6 0 0,-6 0 0,6-2 0,-6 1 0,6-4 0,-5 4 0,1-2 0,1 1 0,-3-2 0,3-2 0</inkml:trace>
  <inkml:trace contextRef="#ctx0" brushRef="#br0" timeOffset="3">1154 1 24575,'0'9'0,"0"-3"0,0 7 0,0-7 0,0 4 0,0-4 0,0 3 0,0 1 0,0 4 0,0-1 0,0 4 0,0 2 0,0 3 0,0-4 0,0 7 0,-3-5 0,2 6 0,-2-4 0,3 0 0,-3-3 0,2 2 0,-2-7 0,3 3 0,0-3 0,-3-4 0,2-1 0,-1-3 0,2 0 0,-3 0 0,2 0 0,-1 0 0,2 1 0,-3-1 0,2 0 0,-2 0 0,1-3 0,1 2 0,-2-2 0,1 4 0,-2-2 0,1 1 0,0 0 0,1 0 0,1 0 0,-2 0 0,3 0 0,0-1 0,0 1 0,0 0 0,0 0 0,0 0 0,0 0 0,0 0 0,0 0 0,0 0 0,0 0 0,0 0 0,0-3 0,0 0 0</inkml:trace>
  <inkml:trace contextRef="#ctx0" brushRef="#br0" timeOffset="4">1539 134 24575,'0'5'0,"0"4"0,-3-3 0,3 6 0,-6-7 0,5 7 0,-4-11 0,4 11 0,-1-8 0,-1 5 0,2 1 0,-7-3 0,6 2 0,-10-2 0,11 2 0,-8-2 0,5 6 0,-2-6 0,-1 5 0,1-2 0,-1 4 0,0-1 0,1 1 0,-1-4 0,0 2 0,1-1 0,-1 2 0,3-3 0,-2 3 0,3-6 0,-1 5 0,-2-5 0,6 6 0,-6-6 0,6 2 0,-6-3 0,6 0 0,-6 0 0,5 0 0,-1 0 0,-1-3 0,2 3 0,-1-3 0,2 3 0,-3 0 0,2 0 0,-1 0 0,-1 0 0,3 0 0,-6-1 0,6-2 0,-3 0 0</inkml:trace>
  <inkml:trace contextRef="#ctx0" brushRef="#br0" timeOffset="5">1619 596 24575,'3'-3'0,"6"2"0,-8-4 0,10 2 0,-7-3 0,5-3 0,-3 2 0,4-3 0,-6 4 0,8-4 0,-5 3 0,4-3 0,-2 1 0,1-2 0,-3 1 0,5-2 0,-4 1 0,1 1 0,-2-3 0,-1 6 0,0-5 0,0 5 0,1-3 0,-1 4 0,0 0 0,-3 0 0,3 0 0,-3 0 0,3-1 0,0 1 0,0 0 0,0 0 0,0 0 0,0 0 0,1-1 0,-1 1 0,0 3 0,-3-3 0,2 6 0,-4-6 0,4 6 0,-2-5 0,3 4 0,-1-4 0,2 1 0,-1-2 0,0 0 0,-3 0 0,2 2 0,-1-1 0,2 2 0,-3-4 0,3 4 0,-6-2 0,3 1 0,-1 1 0,2 0 0,1 1 0,1-1 0,0-1 0,-3-1 0,2 4 0,-5-4 0,3 2 0,-1-3 0,-1 0 0,2 0 0,-3 1 0,2 1 0,-1 2 0,1 2 0</inkml:trace>
  <inkml:trace contextRef="#ctx0" brushRef="#br0" timeOffset="6">2193 223 24575,'0'9'0,"0"-2"0,-6 9 0,1-8 0,-5 9 0,4-10 0,-1 5 0,-3-8 0,6 8 0,-5-4 0,5 2 0,-5 0 0,2-7 0,-3 3 0,1-3 0,2 3 0,-3 1 0,1 2 0,2-2 0,-6 3 0,6-1 0,-6-2 0,6 6 0,-6-5 0,3 1 0,-1 1 0,2-3 0,-1 3 0,3-1 0,-3-2 0,4 3 0,-1-4 0,4 0 0,-2 0 0,4 0 0,-5 0 0,3 0 0,-3 0 0,1-1 0,1 1 0,2-1 0,2 1 0,-3-3 0,2 3 0,-1-3 0,-1 1 0,2 1 0,-1-2 0,-1 3 0,2 0 0,-2 0 0,3 0 0,0-3 0,0 0 0</inkml:trace>
  <inkml:trace contextRef="#ctx0" brushRef="#br0" timeOffset="7">2176 712 24575,'9'-6'0,"1"-3"0,3 1 0,-2-1 0,1-1 0,-5 3 0,6 1 0,-3-3 0,3 7 0,-2-10 0,1 8 0,2-3 0,-2 1 0,4 0 0,-6-2 0,4-1 0,-1-1 0,-3 3 0,3-3 0,-6 4 0,2-1 0,-3 1 0,0 3 0,-3-3 0,3 5 0,-5-4 0,1 2 0,-2-3 0,3 0 0,-2 0 0,4 0 0,-1-4 0,-1 3 0,3-5 0,-2 1 0,2 1 0,1-3 0,-1 6 0,0-2 0,1 0 0,-1 2 0,0-3 0,0 7 0,0-3 0,0 3 0,0-3 0,0 0 0,1 2 0,-1-1 0,0 4 0,-3-4 0,2 1 0,-1-2 0,2 3 0,-3-3 0,2 6 0,-4-6 0,4 6 0,-4-3 0,2 3 0</inkml:trace>
  <inkml:trace contextRef="#ctx0" brushRef="#br0" timeOffset="8">2779 466 24575,'-10'6'0,"5"3"0,-16 2 0,13 3 0,-17 1 0,7 3 0,-5 2 0,1-4 0,2 6 0,-3-10 0,0 7 0,8-1 0,-6-2 0,10 1 0,-11-3 0,7 4 0,-2-3 0,-2 7 0,4-8 0,-3 5 0,5-6 0,-1 0 0,1 1 0,2-4 0,2-1 0,3-3 0,2 0 0,-1 0 0,4 0 0,-2-2 0,3-2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80 24575,'-6'-6'0,"-3"5"0,5-10 0,-8 9 0,5-7 0,-1 6 0,-4-4 0,5 0 0,-7 4 0,1-6 0,-1 7 0,1-4 0,-1 6 0,4 0 0,-3-3 0,6 2 0,-6-2 0,6 3 0,-5 0 0,5 0 0,-6-3 0,3 3 0,0-3 0,-3 3 0,3 0 0,-1 0 0,-1 0 0,2 0 0,-1 0 0,-1 0 0,1 0 0,1 0 0,-3 0 0,7 0 0,-4 0 0,4 0 0,0 0 0,0 0 0,-1 2 0,1 2 0,0 2 0,0 0 0,-3 0 0,1 3 0,-1-1 0,-1 4 0,3-2 0,-6 4 0,3-1 0,-1 1 0,-2-1 0,3 0 0,-7 11 0,5-8 0,-4 7 0,8-10 0,2 1 0,0-4 0,5 2 0,-2-5 0,0 6 0,3-6 0,-3 2 0,3-3 0,0 0 0,0 0 0,0 4 0,0-4 0,0 4 0,0-1 0,0-2 0,0 5 0,3-1 0,0-1 0,7 8 0,-3-6 0,2 4 0,1-3 0,-3-3 0,6 3 0,-3 1 0,4-1 0,-1 0 0,0 1 0,1-1 0,3 1 0,-3 0 0,8 5 0,-7-5 0,3 1 0,-4-2 0,-1-3 0,0 1 0,1-1 0,-4-4 0,-1 0 0,0 3 0,-2-5 0,1 1 0,-1-2 0,-2-2 0,1 4 0,0-2 0,0 1 0,0 1 0,0-4 0,0 4 0,0-4 0,0 4 0,0-4 0,1 4 0,-1-4 0,0 4 0,0-4 0,0 4 0,0-4 0,0 4 0,0-4 0,0 2 0,0-1 0,0-1 0,0 2 0,0-3 0,-2 2 0,1-1 0,-2 2 0,3-3 0,0 0 0,1 0 0,-1 3 0,0-3 0,0 3 0,0-3 0,0 0 0,0 3 0,0-3 0,-3 6 0,3-6 0,-3 3 0,0 0 0,3-3 0,-3 3 0,1 0 0,4-3 0,-7 6 0,7-5 0,-5 4 0,4-4 0,-2 1 0,-1 1 0,1-2 0,-2 1 0,0 1 0,0-3 0,-3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24575,'2'-5'0,"2"-4"0,5 2 0,-2-3 0,3 4 0,-5 0 0,1 2 0,1-4 0,-2 7 0,1-5 0,-3 4 0,3 1 0,-3-4 0,3 1 0,0 1 0,0-3 0,0 3 0,0-1 0,4-1 0,0 4 0,0-5 0,3 5 0,-3-4 0,3 4 0,-3-5 0,3 5 0,-3-1 0,3 2 0,1-3 0,-4 2 0,3-2 0,-7 3 0,7-3 0,-6 2 0,6-2 0,-7 3 0,4 0 0,-4 0 0,0 0 0,3-3 0,-2 2 0,2-2 0,-2 3 0,2 0 0,-2 0 0,2 0 0,0 0 0,-2 0 0,3 0 0,-4 0 0,0 0 0,3 0 0,-2 0 0,5 0 0,-5 0 0,6 0 0,-6 0 0,5 0 0,-5 0 0,6 0 0,-6 0 0,8 0 0,-7 0 0,4 0 0,-6 0 0,3 0 0,-2 3 0,2 0 0,-3 3 0,0-2 0,0 1 0,0-1 0,1 2 0,-1-3 0,-3 2 0,2-1 0,-4 2 0,4-3 0,-4 3 0,2-3 0,-1 3 0,-1 0 0,2 0 0,0 0 0,-3 0 0,3-1 0,-3 1 0,0 0 0,0 0 0,2 0 0,-1 0 0,2 0 0,-3 0 0,0 0 0,0 0 0,0 0 0,0 0 0,0 0 0,0 4 0,0 0 0,0 0 0,0-1 0,0 1 0,0 0 0,0 0 0,0 2 0,0-1 0,0-1 0,-3 2 0,-1-1 0,-3 2 0,0 0 0,1-3 0,-1 3 0,0-3 0,-2 1 0,1 1 0,-1-5 0,2 6 0,1-6 0,-1 2 0,-2-2 0,2 2 0,-3-2 0,4 3 0,-1-4 0,1 0 0,0 0 0,0 0 0,0 3 0,-3 1 0,1 0 0,0-2 0,1-1 0,1-1 0,0 0 0,-3 0 0,2 0 0,-3 0 0,4-2 0,0 1 0,0-4 0,0 4 0,0-4 0,-1 4 0,1-4 0,0 4 0,0-4 0,0 4 0,0-4 0,-3 7 0,-1-6 0,3 6 0,-2-8 0,5 6 0,-5-3 0,2 1 0,-2 2 0,3-6 0,-1 6 0,1-6 0,0 6 0,0-6 0,0 6 0,0-6 0,-1 3 0,1 0 0,0-3 0,3 6 0,-3-5 0,3 1 0,-3 1 0,-1-2 0,1 4 0,-3-4 0,2 1 0,-5 4 0,2-5 0,0 4 0,1-2 0,-1-2 0,3 2 0,-2-1 0,3-1 0,2 4 0,-1-4 0,1 2 0,1-1 0,-2-1 0,2 2 0,-3-3 0,0 0 0,0 0 0,3 2 0,-2-1 0,4 1 0,-1-2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24575,'0'-9'0,"0"2"0,0-5 0,0 2 0,0 0 0,0 1 0,0 0 0,2 2 0,1-3 0,3 4 0,-2 0 0,1 0 0,-2 0 0,3 0 0,-3 0 0,2 3 0,-4-2 0,2 1 0,-1 1 0,-1-2 0,4 1 0,-1 1 0,2-2 0,0 1 0,-3-2 0,3 0 0,-3 0 0,3 0 0,0-1 0,0 4 0,0-3 0,0 3 0,0-3 0,0 0 0,0 0 0,0 2 0,0-1 0,0 2 0,4-4 0,-4 4 0,7-3 0,-3 2 0,4-3 0,-4 3 0,2-2 0,-2 3 0,4-1 0,-4-2 0,3 5 0,-3-4 0,3 4 0,1-2 0,-1 3 0,0 0 0,-3 0 0,3 0 0,-3 0 0,4 0 0,-1 0 0,-3 0 0,3 0 0,-3 0 0,3 0 0,1 0 0,-4 0 0,3 0 0,-7 0 0,4 0 0,-4 0 0,0 0 0,0 0 0,0 0 0,0 0 0,0 0 0,0 0 0,0 2 0,0-1 0,3 5 0,-2-3 0,-1 3 0,-1-3 0,-1 3 0,-1-3 0,2 3 0,-1-2 0,2 1 0,-3-2 0,3 3 0,-3-2 0,0 1 0,3-2 0,-3 1 0,0 1 0,3-1 0,-3 1 0,0 1 0,3-2 0,-6 1 0,3-2 0,0 1 0,-3 1 0,6-4 0,-6 4 0,6-2 0,-6 3 0,5-2 0,-4 1 0,4-2 0,-1 3 0,1-3 0,-1 2 0,1-4 0,-2 4 0,3-4 0,0 4 0,0-4 0,0 4 0,0-4 0,0 2 0,-2-1 0,1-1 0,-2 2 0,3-1 0,0-1 0,0 2 0,0-3 0,0 0 0,0 2 0,0-1 0,0 1 0,0-2 0,0 0 0,0 0 0,0 0 0,-1 0 0,1 0 0,0 0 0,0 0 0,-1 0 0,-1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24575,'0'-5'0,"3"2"0,0-3 0,3 3 0,0-3 0,-3 0 0,3 0 0,-3 2 0,3-1 0,0 2 0,-2-4 0,1 1 0,-2 0 0,4 0 0,-1 0 0,0 0 0,-3-1 0,2 1 0,-1 0 0,2 0 0,0 0 0,0 2 0,0-1 0,-3 2 0,3-4 0,-3 4 0,1-2 0,1 4 0,-2-5 0,3 3 0,0-3 0,0 3 0,0-3 0,0 6 0,0-6 0,0 3 0,0-1 0,0-1 0,1 1 0,-1 1 0,3-3 0,-2 5 0,2-4 0,-3 4 0,0-4 0,0 4 0,0-2 0,0 3 0,1 0 0,-1 0 0,0 0 0,0 0 0,0 0 0,0 0 0,0 0 0,0 0 0,0 0 0,3 0 0,-2 0 0,6 0 0,-3 0 0,0 0 0,3 0 0,-3 0 0,0 0 0,3 0 0,-6 0 0,2 0 0,0 0 0,-2 0 0,2 3 0,1-3 0,-3 6 0,5 0 0,-6 1 0,6 2 0,-5-6 0,2 3 0,-2-3 0,-1 3 0,0-2 0,0 1 0,0-2 0,0 1 0,0 1 0,0-4 0,-3 4 0,2-4 0,-1 4 0,2-1 0,0 1 0,0-1 0,-3 1 0,2-2 0,-1 1 0,-1 1 0,2-4 0,-1 4 0,2-4 0,-3 4 0,2-4 0,-4 4 0,4-4 0,-1 4 0,2-2 0,-1 1 0,-1 1 0,1-5 0,-5 6 0,6-5 0,-3 4 0,3-5 0,-3 6 0,2-6 0,-2 3 0,1 0 0,1 0 0,-5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2:59:5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24575,'4'-1'0,"1"5"0,6 3 0,0 6 0,-1-6 0,2 2 0,-4 1 0,4-3 0,-5 3 0,3-4 0,-4 0 0,0-2 0,0-2 0,-3 1 0,2-2 0,-4 4 0,4-5 0,-1 5 0,2-4 0,-1 4 0,1-1 0,1 2 0,-1-3 0,0 2 0,0-1 0,0 2 0,0-3 0,0 3 0,0-3 0,3 0 0,-2 3 0,2-3 0,-2 3 0,-1 0 0,0 0 0,0 0 0,0 0 0,0 0 0,3 1 0,-2-1 0,2 0 0,-3 0 0,0 0 0,4 1 0,-3-4 0,2 3 0,-3-3 0,0 0 0,0 3 0,0-6 0,0 6 0,-3-3 0,2 0 0,-4 2 0,4-4 0,-2 1 0,1 1 0,1-2 0,-2 4 0,3-2 0,0 1 0,0 1 0,0-2 0,0 3 0,-1-3 0,-2 2 0,3-4 0,-3 1 0,0 1 0,2-3 0,-4 6 0,4-6 0,-2 6 0,3-5 0,-2 4 0,1-4 0,-5 1 0,3-2 0</inkml:trace>
  <inkml:trace contextRef="#ctx0" brushRef="#br0" timeOffset="1958">312 246 24575,'4'13'0,"2"-3"0,2 8 0,5-1 0,-2-3 0,3 4 0,-4-8 0,3-1 0,-6-3 0,2 1 0,-6-1 0,3-3 0,-6 2 0,6-4 0,-3 1 0,3 1 0,-1 0 0,1 0 0,-2 3 0,1-6 0,-2 6 0,3-3 0,0 0 0,0 3 0,1-3 0,-2 3 0,-1 0 0,1-3 0,-2 3 0,3-6 0,-2 6 0,1-3 0,-1 0 0,-1 3 0,2-3 0,-1 1 0,-1 1 0,2-2 0,-1 1 0,-1 1 0,3-2 0,-3 3 0,3 1 0,-3-1 0,3 0 0,-3-3 0,3 2 0,-2-1 0,1 2 0,-4 0 0,4-3 0,-4 3 0,4-3 0,-4 3 0,4 0 0,-4 0 0,4 0 0,-4 0 0,2 0 0,-1-3 0,-1 3 0,4-3 0,-1 3 0,1 0 0,-1 0 0,1 0 0,-2 0 0,0 0 0,3 0 0,-3-3 0,0 2 0,0-1 0,0 2 0,0 0 0,0-1 0,0-1 0,-3-2 0</inkml:trace>
  <inkml:trace contextRef="#ctx0" brushRef="#br0" timeOffset="3702">654 136 24575,'0'12'0,"0"1"0,0 0 0,0 4 0,0-6 0,3 10 0,1-14 0,3 14 0,-1-10 0,1 3 0,3-2 0,-3-5 0,2 6 0,-5-3 0,1 0 0,-1-1 0,2-2 0,0 2 0,0-2 0,1 2 0,-1 0 0,0-2 0,1 3 0,-1-4 0,0 3 0,0-2 0,-2 2 0,1-3 0,-2 0 0,1 0 0,1 0 0,-1 4 0,2-3 0,1 5 0,-1-5 0,0 6 0,1-3 0,-1 0 0,1 3 0,-1-6 0,1 5 0,-1-5 0,0 6 0,1-7 0,-4 4 0,3-4 0,-6 0 0,6 0 0,-6 0 0,6 0 0,-6 0 0,6-2 0,-6 1 0,6-4 0,-5 4 0,1-2 0,1 1 0,-3-2 0,3-2 0</inkml:trace>
  <inkml:trace contextRef="#ctx0" brushRef="#br0" timeOffset="5451">1154 1 24575,'0'9'0,"0"-3"0,0 7 0,0-7 0,0 4 0,0-4 0,0 3 0,0 1 0,0 4 0,0-1 0,0 4 0,0 2 0,0 3 0,0-4 0,0 7 0,-3-5 0,2 6 0,-2-4 0,3 0 0,-3-3 0,2 2 0,-2-7 0,3 3 0,0-3 0,-3-4 0,2-1 0,-1-3 0,2 0 0,-3 0 0,2 0 0,-1 0 0,2 1 0,-3-1 0,2 0 0,-2 0 0,1-3 0,1 2 0,-2-2 0,1 4 0,-2-2 0,1 1 0,0 0 0,1 0 0,1 0 0,-2 0 0,3 0 0,0-1 0,0 1 0,0 0 0,0 0 0,0 0 0,0 0 0,0 0 0,0 0 0,0 0 0,0 0 0,0 0 0,0-3 0,0 0 0</inkml:trace>
  <inkml:trace contextRef="#ctx0" brushRef="#br0" timeOffset="7049">1539 134 24575,'0'5'0,"0"4"0,-3-3 0,3 6 0,-6-7 0,5 7 0,-4-11 0,4 11 0,-1-8 0,-1 5 0,2 1 0,-7-3 0,6 2 0,-10-2 0,11 2 0,-8-2 0,5 6 0,-2-6 0,-1 5 0,1-2 0,-1 4 0,0-1 0,1 1 0,-1-4 0,0 2 0,1-1 0,-1 2 0,3-3 0,-2 3 0,3-6 0,-1 5 0,-2-5 0,6 6 0,-6-6 0,6 2 0,-6-3 0,6 0 0,-6 0 0,5 0 0,-1 0 0,-1-3 0,2 3 0,-1-3 0,2 3 0,-3 0 0,2 0 0,-1 0 0,-1 0 0,3 0 0,-6-1 0,6-2 0,-3 0 0</inkml:trace>
  <inkml:trace contextRef="#ctx0" brushRef="#br0" timeOffset="9010">1619 596 24575,'3'-3'0,"6"2"0,-8-4 0,10 2 0,-7-3 0,5-3 0,-3 2 0,4-3 0,-6 4 0,8-4 0,-5 3 0,4-3 0,-2 1 0,1-2 0,-3 1 0,5-2 0,-4 1 0,1 1 0,-2-3 0,-1 6 0,0-5 0,0 5 0,1-3 0,-1 4 0,0 0 0,-3 0 0,3 0 0,-3 0 0,3-1 0,0 1 0,0 0 0,0 0 0,0 0 0,0 0 0,1-1 0,-1 1 0,0 3 0,-3-3 0,2 6 0,-4-6 0,4 6 0,-2-5 0,3 4 0,-1-4 0,2 1 0,-1-2 0,0 0 0,-3 0 0,2 2 0,-1-1 0,2 2 0,-3-4 0,3 4 0,-6-2 0,3 1 0,-1 1 0,2 0 0,1 1 0,1-1 0,0-1 0,-3-1 0,2 4 0,-5-4 0,3 2 0,-1-3 0,-1 0 0,2 0 0,-3 1 0,2 1 0,-1 2 0,1 2 0</inkml:trace>
  <inkml:trace contextRef="#ctx0" brushRef="#br0" timeOffset="10591">2193 223 24575,'0'9'0,"0"-2"0,-6 9 0,1-8 0,-5 9 0,4-10 0,-1 5 0,-3-8 0,6 8 0,-5-4 0,5 2 0,-5 0 0,2-7 0,-3 3 0,1-3 0,2 3 0,-3 1 0,1 2 0,2-2 0,-6 3 0,6-1 0,-6-2 0,6 6 0,-6-5 0,3 1 0,-1 1 0,2-3 0,-1 3 0,3-1 0,-3-2 0,4 3 0,-1-4 0,4 0 0,-2 0 0,4 0 0,-5 0 0,3 0 0,-3 0 0,1-1 0,1 1 0,2-1 0,2 1 0,-3-3 0,2 3 0,-1-3 0,-1 1 0,2 1 0,-1-2 0,-1 3 0,2 0 0,-2 0 0,3 0 0,0-3 0,0 0 0</inkml:trace>
  <inkml:trace contextRef="#ctx0" brushRef="#br0" timeOffset="12341">2176 712 24575,'9'-6'0,"1"-3"0,3 1 0,-2-1 0,1-1 0,-5 3 0,6 1 0,-3-3 0,3 7 0,-2-10 0,1 8 0,2-3 0,-2 1 0,4 0 0,-6-2 0,4-1 0,-1-1 0,-3 3 0,3-3 0,-6 4 0,2-1 0,-3 1 0,0 3 0,-3-3 0,3 5 0,-5-4 0,1 2 0,-2-3 0,3 0 0,-2 0 0,4 0 0,-1-4 0,-1 3 0,3-5 0,-2 1 0,2 1 0,1-3 0,-1 6 0,0-2 0,1 0 0,-1 2 0,0-3 0,0 7 0,0-3 0,0 3 0,0-3 0,0 0 0,1 2 0,-1-1 0,0 4 0,-3-4 0,2 1 0,-1-2 0,2 3 0,-3-3 0,2 6 0,-4-6 0,4 6 0,-4-3 0,2 3 0</inkml:trace>
  <inkml:trace contextRef="#ctx0" brushRef="#br0" timeOffset="13686">2779 466 24575,'-10'6'0,"5"3"0,-16 2 0,13 3 0,-17 1 0,7 3 0,-5 2 0,1-4 0,2 6 0,-3-10 0,0 7 0,8-1 0,-6-2 0,10 1 0,-11-3 0,7 4 0,-2-3 0,-2 7 0,4-8 0,-3 5 0,5-6 0,-1 0 0,1 1 0,2-4 0,2-1 0,3-3 0,2 0 0,-1 0 0,4 0 0,-2-2 0,3-2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24575,'-9'0'0,"0"0"0,-3 0 0,2 0 0,-2 0 0,5 0 0,-2 0 0,-1 0 0,0 0 0,0 0 0,-3 0 0,6 0 0,-2 0 0,-1 0 0,3 0 0,-2 0 0,3 0 0,0 0 0,0 0 0,0 0 0,-1 0 0,1 0 0,0 3 0,0-2 0,-3 4 0,2-4 0,-6 5 0,3-5 0,-4 5 0,4-6 0,0 6 0,1-5 0,2 1 0,-2 1 0,3-2 0,-1 2 0,1-1 0,0-1 0,1 1 0,2 1 0,-3-2 0,3 4 0,-3-2 0,0 1 0,0 1 0,0-2 0,-1 4 0,1-4 0,0 2 0,3-1 0,-3 2 0,3-3 0,-3 2 0,2-2 0,-1 1 0,5 1 0,-3-2 0,3 3 0,0 0 0,0 0 0,0 0 0,0 0 0,0 0 0,0 0 0,-3 0 0,3 0 0,-3 0 0,3 0 0,0 0 0,0 0 0,0 0 0,0 0 0,0 0 0,0 0 0,0 0 0,0 0 0,0 0 0,0 4 0,0-4 0,0 4 0,0-1 0,0-2 0,0 6 0,0-7 0,0 7 0,0-6 0,0 6 0,0-7 0,0 7 0,0-6 0,0 2 0,0-3 0,0 0 0,0 0 0,0 0 0,0 1 0,0-1 0,0 3 0,0-2 0,0 2 0,0-3 0,0 0 0,0 0 0,0 0 0,0 0 0,0 1 0,0-1 0,0 0 0,0 0 0,0 0 0,0 0 0,0 0 0,0 0 0,3 0 0,-3 0 0,3 0 0,-3 0 0,0 0 0,3-2 0,-3 1 0,3-2 0,0 3 0,-2 0 0,4-2 0,-4 1 0,4-2 0,-4 3 0,1 0 0,1 0 0,0 1 0,1-1 0,1-3 0,-4 2 0,4-1 0,-4 2 0,4-3 0,-4 3 0,4-6 0,-4 6 0,4-6 0,-2 6 0,3-6 0,1 6 0,-1-3 0,0 0 0,0 3 0,0-3 0,0 0 0,0 3 0,0-6 0,0 6 0,0-6 0,0 3 0,0 0 0,0-3 0,3 3 0,-2-3 0,2 0 0,-2 0 0,-1 0 0,0 0 0,-1 0 0,1 0 0,0 0 0,-1 3 0,1-3 0,0 3 0,0-3 0,0 0 0,0 0 0,0 0 0,0 0 0,0 0 0,0 0 0,-1 0 0,1 0 0,0 0 0,0 0 0,0 0 0,0 0 0,0 0 0,0-3 0,0 0 0,0-3 0,-3 0 0,3 0 0,-3 0 0,3 0 0,-3 0 0,2 0 0,-4 0 0,5-1 0,-6 1 0,6 0 0,-6 0 0,3 0 0,-3-4 0,0 3 0,0-2 0,3 3 0,-3 0 0,3-1 0,-3 1 0,0 0 0,3 3 0,-3-3 0,3 3 0,-3-3 0,0 0 0,3-1 0,-3 1 0,3 0 0,-3-3 0,3 2 0,-2-3 0,1 1 0,-2 2 0,0-2 0,0 2 0,0 1 0,3 0 0,-2 0 0,1 0 0,-2 0 0,3-4 0,-2 3 0,2-11 0,0 6 0,-2-8 0,2 7 0,-3-1 0,0 4 0,3-3 0,-3 6 0,3-2 0,-3 3 0,0 0 0,0 0 0,0 0 0,0 0 0,3 3 0,-2-3 0,1 3 0,1-3 0,-3 0 0,3 1 0,-1-1 0,-1 0 0,1 0 0,-2 1 0,0-1 0,0 0 0,0 0 0,0 0 0,0 0 0,0 1 0,0-1 0,0 0 0,0 1 0,0-1 0,0 0 0,0 1 0,0-1 0,0 0 0,0 0 0,0 1 0,0-1 0,0 0 0,0 0 0,0 0 0,0 0 0,0 0 0,0 0 0,0 1 0,0-1 0,0 0 0,0 3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0 24575,'-8'0'0,"2"0"0,-2 0 0,2 0 0,-1 0 0,-2 0 0,2 0 0,-2 0 0,-1 0 0,3 0 0,-2 0 0,-1 0 0,3 0 0,-2 0 0,-1 0 0,4 0 0,-4 0 0,4 0 0,0 0 0,-4 0 0,3 0 0,-5 0 0,5 0 0,-6 0 0,3 0 0,-4 0 0,4 0 0,1 0 0,-1 0 0,3 0 0,-2 0 0,3 0 0,0 0 0,0 0 0,0 0 0,0 0 0,1 0 0,-1 0 0,2 3 0,-1-3 0,2 6 0,-3-3 0,-1 0 0,1 3 0,0-6 0,3 6 0,-3-6 0,6 6 0,-6-3 0,3 3 0,0 0 0,-3-3 0,6 2 0,-3-2 0,0 0 0,3 2 0,-3-1 0,3 1 0,0 1 0,0 0 0,0 0 0,0 0 0,0 1 0,0 2 0,0-2 0,0 5 0,0-5 0,0 6 0,0-6 0,0 2 0,0 0 0,0-2 0,0 3 0,0-1 0,0-2 0,0 5 0,0-5 0,0 3 0,0-1 0,0 1 0,0 0 0,0 3 0,0-3 0,0 3 0,0 1 0,0-4 0,0 2 0,0-5 0,0 3 0,0-1 0,0-2 0,0 2 0,0-3 0,0 0 0,0 0 0,0 0 0,0 1 0,0-1 0,0 0 0,0 0 0,0 0 0,0 3 0,0-2 0,0 2 0,0-3 0,0 0 0,0 1 0,0-1 0,0 3 0,0-2 0,0 2 0,0-3 0,2 0 0,-1 0 0,4 3 0,-4-2 0,2 1 0,0-1 0,-3-2 0,6-1 0,-6 1 0,6-4 0,-6 4 0,6-4 0,-6 4 0,5-5 0,-1 5 0,2-4 0,0 4 0,0-4 0,-3 4 0,2-4 0,-1 2 0,2-1 0,0-1 0,0 2 0,0-1 0,0-1 0,0 2 0,0-3 0,0 0 0,0 0 0,0 0 0,0 0 0,4 0 0,-3 0 0,5 0 0,-2 0 0,1 0 0,1-3 0,-2-1 0,4-3 0,-1 0 0,1 1 0,-4-4 0,-1 2 0,-2-1 0,-1 3 0,0-4 0,0 4 0,1-4 0,-1 1 0,0 2 0,0-3 0,1 4 0,-4-3 0,2 2 0,-1 0 0,-1 2 0,2 1 0,-1-2 0,2 0 0,0 0 0,-3 0 0,2 0 0,-1 2 0,-1-1 0,2 1 0,-4-5 0,4 2 0,-4-2 0,5-1 0,-5 0 0,2 0 0,0-3 0,-3-1 0,3 0 0,-3-4 0,0 5 0,0-1 0,0 1 0,0 2 0,0-1 0,0 5 0,0-6 0,0 6 0,0-2 0,0 3 0,0-4 0,0 3 0,0-2 0,0 0 0,0 2 0,0-2 0,0 4 0,0-1 0,0 0 0,0 0 0,0 0 0,0 0 0,0 0 0,0 0 0,0 0 0,0 0 0,0 0 0,0 0 0,0 1 0,0-1 0,0 1 0,0-1 0,-2 0 0,1 0 0,-5 3 0,6-3 0,-3 3 0,0 0 0,3 0 0,-3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70 24575,'0'5'0,"0"1"0,0 0 0,0 0 0,0 0 0,0 0 0,0 0 0,0 0 0,0-1 0,0 1 0,0 0 0,0-1 0,0 1 0,0 0 0,0-1 0,0 1 0,3-3 0,0-1 0,2-2 0,1 0 0,0 0 0,0 0 0,0 0 0,-1-2 0,-1-2 0,1-2 0,-1 0 0,2 0 0,-1 0 0,1 0 0,-3 0 0,2 3 0,-4-2 0,5 1 0,-6-2 0,6 3 0,-6-3 0,6 3 0,-6-3 0,6 3 0,-6-2 0,3 1 0,-3-1 0,0-1 0,0 0 0,-3 3 0,0-3 0,-3 3 0,0-1 0,2-1 0,-1 4 0,1-2 0,-2 1 0,0 1 0,0-2 0,3 1 0,-3 1 0,3-2 0,-3 3 0,1 0 0,-1 0 0,0 0 0,0 0 0,0 0 0,3 3 0,-2 0 0,4 3 0,-1 0 0,2 0 0,0 0 0,0 0 0,0 0 0,0 0 0,0 0 0,0 0 0,0-1 0,0 1 0,2-3 0,1 0 0,3-3 0,0 0 0,-1 0 0,1 0 0,0 0 0,-1 0 0,-2-3 0,3 3 0,-6-6 0,3 3 0,-3-3 0,0 1 0,0-1 0,0 0 0,0 0 0,0 0 0,-2 3 0,-2 0 0,-1 3 0,-1 0 0,0 0 0,0 0 0,1 0 0,2 3 0,0 0 0,3 3 0,-3-2 0,3 1 0,-3-1 0,3 2 0,0-1 0,0 1 0,0 0 0,0-1 0,0 1 0,0 0 0,0 0 0,0 0 0,2-1 0,2 1 0,1-3 0,-2 3 0,2-6 0,-1 5 0,1-4 0,1 2 0,0-3 0,-3-3 0,0 0 0,-3-3 0,0 0 0,0 0 0,0-1 0,0 1 0,0 0 0,0-3 0,0 2 0,0-3 0,0 4 0,0 0 0,0 0 0,0 0 0,0 0 0,-3 3 0,2-3 0,-2 3 0,1-3 0,1 0 0,-1 0 0,-1 2 0,0-1 0,-3 5 0,0-6 0,0 6 0,0-3 0,0 3 0,0-3 0,0 3 0,0-3 0,0 3 0,1 0 0,-1 0 0,0 0 0,3 2 0,0 2 0,3 1 0,0 1 0,0 0 0,0 0 0,-3 0 0,3 0 0,-6 0 0,6 0 0,-3 0 0,1 0 0,1 0 0,-2-1 0,1 1 0,1 0 0,-1 0 0,2 0 0,0 0 0,0-1 0,0 1 0,0 0 0,0 0 0,2-3 0,2 2 0,2-4 0,0 4 0,0-4 0,0 1 0,-1-2 0,2 3 0,-2-2 0,1 1 0,0-2 0,0 0 0,-1 0 0,1 0 0,0 0 0,-1 0 0,1 0 0,0 0 0,-1 0 0,1 0 0,0 0 0,-2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 24575,'-3'2'0,"1"1"0,2 6 0,0-2 0,0 2 0,0-2 0,0-1 0,2 0 0,2 0 0,-1 0 0,3 0 0,-6 0 0,6-3 0,-3 3 0,3-3 0,-3 3 0,2-3 0,-1 2 0,1-4 0,-2 4 0,2-2 0,-2 3 0,3-3 0,-1-1 0,-2-4 0,0-1 0,-3-3 0,0 0 0,0 0 0,-3 0 0,2 0 0,-4 2 0,2-1 0,-1 1 0,-1-2 0,1 3 0,1-3 0,-2 3 0,4-3 0,-4 2 0,1-1 0,1 2 0,-3-1 0,6-1 0,-6 5 0,5-5 0,-4 4 0,0-1 0,-2 2 0,-1 0 0,2 0 0,0 0 0,0 0 0,1-3 0,-1 2 0,0-1 0,0 2 0,1 0 0,-1 2 0,3 2 0,-2 1 0,4 1 0,-5-3 0,6 3 0,-3-3 0,3 2 0,0 1 0,0 0 0,0-1 0,0 1 0,3 0 0,0-2 0,3 1 0,0-2 0,0 1 0,0 1 0,0-4 0,0 4 0,0-2 0,0 1 0,0-2 0,0-2 0,-2 3 0,1-2 0,-2 1 0,3-2 0,0 0 0,0 0 0,-1 0 0,-2-2 0,3 1 0,-6-4 0,3 1 0,-3-2 0,0 0 0,0 0 0,0 0 0,0 0 0,0 0 0,0 0 0,0 0 0,0 0 0,0 0 0,0 1 0,0-1 0,0 0 0,0 0 0,0 0 0,-3 3 0,0-3 0,-3 3 0,0 0 0,3-2 0,-2 4 0,4-5 0,-4 6 0,4-6 0,-5 6 0,3-3 0,0 0 0,-2 3 0,2-6 0,-3 6 0,0-3 0,0 3 0,0 0 0,0 0 0,1 0 0,-1 0 0,0 0 0,0 0 0,1 0 0,1 3 0,2 0 0,2 3 0,0 0 0,0 0 0,0 0 0,0 0 0,0 0 0,0 0 0,0-1 0,0 1 0,0 0 0,0 0 0,0 0 0,0 0 0,0-1 0,0 1 0,3-3 0,0 2 0,3-4 0,-3 4 0,2-5 0,-2 3 0,3-3 0,-3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24575,'6'0'0,"-1"0"0,1 0 0,0 0 0,-2 2 0,1-1 0,-2 2 0,0 0 0,0 0 0,-3 3 0,0-1 0,2 1 0,-1 0 0,4-3 0,-4 2 0,1-2 0,-2 3 0,3-3 0,-3 2 0,3-1 0,-3 2 0,3-3 0,-2 2 0,1-2 0,-2 3 0,0 0 0,0 0 0,0-1 0,0 1 0,0 0 0,0-1 0,0 1 0,0 0 0,0 0 0,0 0 0,0 0 0,0 0 0,0 0 0,0 0 0,0 0 0,0 0 0,0 0 0,0 0 0,0 0 0,0 0 0,0 0 0,0 0 0,0 0 0,0 0 0,0 0 0,0 1 0,0-1 0,0 0 0,0 0 0,0 0 0,0 0 0,0 0 0,0 0 0,0 0 0,0-1 0,-2 1 0,1-1 0,-4 1 0,2 0 0,-4-3 0,4 2 0,-2-4 0,4 4 0,-4-1 0,2-1 0,-3-1 0,0 1 0,0-2 0,0 1 0,0-2 0,0 0 0,0 0 0,3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24575,'12'0'0,"1"0"0,6 0 0,-4 0 0,1 0 0,-3 0 0,-7 0 0,4 0 0,-4 0 0,0 0 0,0 0 0,0 0 0,0 0 0,0 0 0,0 0 0,-1 0 0,2 0 0,-2 0 0,1 0 0,0 0 0,0 0 0,1 0 0,-1 0 0,0 0 0,0 0 0,0 0 0,0 0 0,0 0 0,0 0 0,0 0 0,0 0 0,0 0 0,0 0 0,-1 0 0,1 0 0,0 0 0,0 0 0,0 0 0,0 0 0,1 0 0,-1 0 0,0 0 0,0 0 0,0 0 0,0 0 0,0 0 0,0 0 0,0 0 0,0 0 0,0 0 0,0 0 0,0 0 0,0 0 0,0 0 0,0 0 0,0 0 0,0 0 0,0 0 0,0 0 0,0 0 0,0 0 0,0 0 0,0 0 0,0 0 0,0 0 0,0 0 0,1 0 0,-1 0 0,0 0 0,3 0 0,-2 0 0,2 0 0,1 0 0,-4 0 0,4 0 0,-1 0 0,-2 0 0,2 0 0,-3 0 0,4 0 0,-3 0 0,2 0 0,-3 0 0,0 0 0,0 3 0,3-3 0,-2 3 0,3-3 0,-4 0 0,0 0 0,0 0 0,-1 0 0,1 0 0,0 0 0,-1 0 0,1 0 0,0 0 0,-1 0 0,1 0 0,-1 0 0,1 0 0,0 0 0,-1 0 0,1 0 0,-3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1:16:5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24575,'9'0'0,"1"0"0,7 0 0,2 0 0,3 0 0,4 0 0,-3 0 0,4 0 0,-5 0 0,4 0 0,2 0 0,0 0 0,-2 0 0,-4 0 0,5 0 0,-4 0 0,8 0 0,-8 0 0,3 0 0,-4 0 0,0 3 0,0 1 0,1 3 0,-5 1 0,3-1 0,-7 0 0,3 0 0,-6-1 0,1 1 0,-5-1 0,2 0 0,-3 0 0,1 0 0,-1 0 0,0 0 0,-3 0 0,2 0 0,-1 1 0,-1-1 0,0 0 0,0 0 0,-3 0 0,3 3 0,0-2 0,-3 5 0,3-5 0,-3 1 0,0-1 0,0-1 0,0 3 0,0-2 0,0 2 0,0-3 0,0 0 0,0 4 0,0-4 0,0 4 0,0-1 0,0-2 0,0 6 0,-3-3 0,-1 0 0,-2 2 0,-1-1 0,0 2 0,1-3 0,-4 5 0,3-4 0,-2 2 0,2 0 0,1-3 0,2 0 0,-5 3 0,4-3 0,-4 0 0,2 3 0,1-3 0,-1 0 0,0 2 0,4-5 0,-3 6 0,2-6 0,-2 2 0,0 0 0,-1-2 0,1 3 0,-1-1 0,-2-2 0,-1 8 0,0-7 0,0 8 0,4-10 0,-4 4 0,6-4 0,-5 1 0,6-1 0,-1 0 0,2 0 0,-1-3 0,2 3 0,-2-6 0,3 3 0</inkml:trace>
  <inkml:trace contextRef="#ctx0" brushRef="#br0" timeOffset="1">415 892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0:0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80 24575,'-6'-6'0,"-3"5"0,5-10 0,-8 9 0,5-7 0,-1 6 0,-4-4 0,5 0 0,-7 4 0,1-6 0,-1 7 0,1-4 0,-1 6 0,4 0 0,-3-3 0,6 2 0,-6-2 0,6 3 0,-5 0 0,5 0 0,-6-3 0,3 3 0,0-3 0,-3 3 0,3 0 0,-1 0 0,-1 0 0,2 0 0,-1 0 0,-1 0 0,1 0 0,1 0 0,-3 0 0,7 0 0,-4 0 0,4 0 0,0 0 0,0 0 0,-1 2 0,1 2 0,0 2 0,0 0 0,-3 0 0,1 3 0,-1-1 0,-1 4 0,3-2 0,-6 4 0,3-1 0,-1 1 0,-2-1 0,3 0 0,-7 11 0,5-8 0,-4 7 0,8-10 0,2 1 0,0-4 0,5 2 0,-2-5 0,0 6 0,3-6 0,-3 2 0,3-3 0,0 0 0,0 0 0,0 4 0,0-4 0,0 4 0,0-1 0,0-2 0,0 5 0,3-1 0,0-1 0,7 8 0,-3-6 0,2 4 0,1-3 0,-3-3 0,6 3 0,-3 1 0,4-1 0,-1 0 0,0 1 0,1-1 0,3 1 0,-3 0 0,8 5 0,-7-5 0,3 1 0,-4-2 0,-1-3 0,0 1 0,1-1 0,-4-4 0,-1 0 0,0 3 0,-2-5 0,1 1 0,-1-2 0,-2-2 0,1 4 0,0-2 0,0 1 0,0 1 0,0-4 0,0 4 0,0-4 0,0 4 0,0-4 0,1 4 0,-1-4 0,0 4 0,0-4 0,0 4 0,0-4 0,0 4 0,0-4 0,0 2 0,0-1 0,0-1 0,0 2 0,0-3 0,-2 2 0,1-1 0,-2 2 0,3-3 0,0 0 0,1 0 0,-1 3 0,0-3 0,0 3 0,0-3 0,0 0 0,0 3 0,0-3 0,-3 6 0,3-6 0,-3 3 0,0 0 0,3-3 0,-3 3 0,1 0 0,4-3 0,-7 6 0,7-5 0,-5 4 0,4-4 0,-2 1 0,-1 1 0,1-2 0,-2 1 0,0 1 0,0-3 0,-3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0:2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24575,'2'-5'0,"2"-4"0,5 2 0,-2-3 0,3 4 0,-5 0 0,1 2 0,1-4 0,-2 7 0,1-5 0,-3 4 0,3 1 0,-3-4 0,3 1 0,0 1 0,0-3 0,0 3 0,0-1 0,4-1 0,0 4 0,0-5 0,3 5 0,-3-4 0,3 4 0,-3-5 0,3 5 0,-3-1 0,3 2 0,1-3 0,-4 2 0,3-2 0,-7 3 0,7-3 0,-6 2 0,6-2 0,-7 3 0,4 0 0,-4 0 0,0 0 0,3-3 0,-2 2 0,2-2 0,-2 3 0,2 0 0,-2 0 0,2 0 0,0 0 0,-2 0 0,3 0 0,-4 0 0,0 0 0,3 0 0,-2 0 0,5 0 0,-5 0 0,6 0 0,-6 0 0,5 0 0,-5 0 0,6 0 0,-6 0 0,8 0 0,-7 0 0,4 0 0,-6 0 0,3 0 0,-2 3 0,2 0 0,-3 3 0,0-2 0,0 1 0,0-1 0,1 2 0,-1-3 0,-3 2 0,2-1 0,-4 2 0,4-3 0,-4 3 0,2-3 0,-1 3 0,-1 0 0,2 0 0,0 0 0,-3 0 0,3-1 0,-3 1 0,0 0 0,0 0 0,2 0 0,-1 0 0,2 0 0,-3 0 0,0 0 0,0 0 0,0 0 0,0 0 0,0 0 0,0 4 0,0 0 0,0 0 0,0-1 0,0 1 0,0 0 0,0 0 0,0 2 0,0-1 0,0-1 0,-3 2 0,-1-1 0,-3 2 0,0 0 0,1-3 0,-1 3 0,0-3 0,-2 1 0,1 1 0,-1-5 0,2 6 0,1-6 0,-1 2 0,-2-2 0,2 2 0,-3-2 0,4 3 0,-1-4 0,1 0 0,0 0 0,0 0 0,0 3 0,-3 1 0,1 0 0,0-2 0,1-1 0,1-1 0,0 0 0,-3 0 0,2 0 0,-3 0 0,4-2 0,0 1 0,0-4 0,0 4 0,0-4 0,-1 4 0,1-4 0,0 4 0,0-4 0,0 4 0,0-4 0,-3 7 0,-1-6 0,3 6 0,-2-8 0,5 6 0,-5-3 0,2 1 0,-2 2 0,3-6 0,-1 6 0,1-6 0,0 6 0,0-6 0,0 6 0,0-6 0,-1 3 0,1 0 0,0-3 0,3 6 0,-3-5 0,3 1 0,-3 1 0,-1-2 0,1 4 0,-3-4 0,2 1 0,-5 4 0,2-5 0,0 4 0,1-2 0,-1-2 0,3 2 0,-2-1 0,3-1 0,2 4 0,-1-4 0,1 2 0,1-1 0,-2-1 0,2 2 0,-3-3 0,0 0 0,0 0 0,3 2 0,-2-1 0,4 1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0:3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24575,'0'-9'0,"0"2"0,0-5 0,0 2 0,0 0 0,0 1 0,0 0 0,2 2 0,1-3 0,3 4 0,-2 0 0,1 0 0,-2 0 0,3 0 0,-3 0 0,2 3 0,-4-2 0,2 1 0,-1 1 0,-1-2 0,4 1 0,-1 1 0,2-2 0,0 1 0,-3-2 0,3 0 0,-3 0 0,3 0 0,0-1 0,0 4 0,0-3 0,0 3 0,0-3 0,0 0 0,0 0 0,0 2 0,0-1 0,0 2 0,4-4 0,-4 4 0,7-3 0,-3 2 0,4-3 0,-4 3 0,2-2 0,-2 3 0,4-1 0,-4-2 0,3 5 0,-3-4 0,3 4 0,1-2 0,-1 3 0,0 0 0,-3 0 0,3 0 0,-3 0 0,4 0 0,-1 0 0,-3 0 0,3 0 0,-3 0 0,3 0 0,1 0 0,-4 0 0,3 0 0,-7 0 0,4 0 0,-4 0 0,0 0 0,0 0 0,0 0 0,0 0 0,0 0 0,0 0 0,0 2 0,0-1 0,3 5 0,-2-3 0,-1 3 0,-1-3 0,-1 3 0,-1-3 0,2 3 0,-1-2 0,2 1 0,-3-2 0,3 3 0,-3-2 0,0 1 0,3-2 0,-3 1 0,0 1 0,3-1 0,-3 1 0,0 1 0,3-2 0,-6 1 0,3-2 0,0 1 0,-3 1 0,6-4 0,-6 4 0,6-2 0,-6 3 0,5-2 0,-4 1 0,4-2 0,-1 3 0,1-3 0,-1 2 0,1-4 0,-2 4 0,3-4 0,0 4 0,0-4 0,0 4 0,0-4 0,0 2 0,-2-1 0,1-1 0,-2 2 0,3-1 0,0-1 0,0 2 0,0-3 0,0 0 0,0 2 0,0-1 0,0 1 0,0-2 0,0 0 0,0 0 0,0 0 0,-1 0 0,1 0 0,0 0 0,0 0 0,-1 0 0,-1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0:3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24575,'0'-5'0,"3"2"0,0-3 0,3 3 0,0-3 0,-3 0 0,3 0 0,-3 2 0,3-1 0,0 2 0,-2-4 0,1 1 0,-2 0 0,4 0 0,-1 0 0,0 0 0,-3-1 0,2 1 0,-1 0 0,2 0 0,0 0 0,0 2 0,0-1 0,-3 2 0,3-4 0,-3 4 0,1-2 0,1 4 0,-2-5 0,3 3 0,0-3 0,0 3 0,0-3 0,0 6 0,0-6 0,0 3 0,0-1 0,0-1 0,1 1 0,-1 1 0,3-3 0,-2 5 0,2-4 0,-3 4 0,0-4 0,0 4 0,0-2 0,0 3 0,1 0 0,-1 0 0,0 0 0,0 0 0,0 0 0,0 0 0,0 0 0,0 0 0,0 0 0,3 0 0,-2 0 0,6 0 0,-3 0 0,0 0 0,3 0 0,-3 0 0,0 0 0,3 0 0,-6 0 0,2 0 0,0 0 0,-2 0 0,2 3 0,1-3 0,-3 6 0,5 0 0,-6 1 0,6 2 0,-5-6 0,2 3 0,-2-3 0,-1 3 0,0-2 0,0 1 0,0-2 0,0 1 0,0 1 0,0-4 0,-3 4 0,2-4 0,-1 4 0,2-1 0,0 1 0,0-1 0,-3 1 0,2-2 0,-1 1 0,-1 1 0,2-4 0,-1 4 0,2-4 0,-3 4 0,2-4 0,-4 4 0,4-4 0,-1 4 0,2-2 0,-1 1 0,-1 1 0,1-5 0,-5 6 0,6-5 0,-3 4 0,3-5 0,-3 6 0,2-6 0,-2 3 0,1 0 0,1 0 0,-5 0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0:4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24575,'-9'0'0,"0"0"0,-3 0 0,2 0 0,-2 0 0,5 0 0,-2 0 0,-1 0 0,0 0 0,0 0 0,-3 0 0,6 0 0,-2 0 0,-1 0 0,3 0 0,-2 0 0,3 0 0,0 0 0,0 0 0,0 0 0,-1 0 0,1 0 0,0 3 0,0-2 0,-3 4 0,2-4 0,-6 5 0,3-5 0,-4 5 0,4-6 0,0 6 0,1-5 0,2 1 0,-2 1 0,3-2 0,-1 2 0,1-1 0,0-1 0,1 1 0,2 1 0,-3-2 0,3 4 0,-3-2 0,0 1 0,0 1 0,0-2 0,-1 4 0,1-4 0,0 2 0,3-1 0,-3 2 0,3-3 0,-3 2 0,2-2 0,-1 1 0,5 1 0,-3-2 0,3 3 0,0 0 0,0 0 0,0 0 0,0 0 0,0 0 0,0 0 0,-3 0 0,3 0 0,-3 0 0,3 0 0,0 0 0,0 0 0,0 0 0,0 0 0,0 0 0,0 0 0,0 0 0,0 0 0,0 0 0,0 4 0,0-4 0,0 4 0,0-1 0,0-2 0,0 6 0,0-7 0,0 7 0,0-6 0,0 6 0,0-7 0,0 7 0,0-6 0,0 2 0,0-3 0,0 0 0,0 0 0,0 0 0,0 1 0,0-1 0,0 3 0,0-2 0,0 2 0,0-3 0,0 0 0,0 0 0,0 0 0,0 0 0,0 1 0,0-1 0,0 0 0,0 0 0,0 0 0,0 0 0,0 0 0,0 0 0,3 0 0,-3 0 0,3 0 0,-3 0 0,0 0 0,3-2 0,-3 1 0,3-2 0,0 3 0,-2 0 0,4-2 0,-4 1 0,4-2 0,-4 3 0,1 0 0,1 0 0,0 1 0,1-1 0,1-3 0,-4 2 0,4-1 0,-4 2 0,4-3 0,-4 3 0,4-6 0,-4 6 0,4-6 0,-2 6 0,3-6 0,1 6 0,-1-3 0,0 0 0,0 3 0,0-3 0,0 0 0,0 3 0,0-6 0,0 6 0,0-6 0,0 3 0,0 0 0,0-3 0,3 3 0,-2-3 0,2 0 0,-2 0 0,-1 0 0,0 0 0,-1 0 0,1 0 0,0 0 0,-1 3 0,1-3 0,0 3 0,0-3 0,0 0 0,0 0 0,0 0 0,0 0 0,0 0 0,0 0 0,-1 0 0,1 0 0,0 0 0,0 0 0,0 0 0,0 0 0,0 0 0,0-3 0,0 0 0,0-3 0,-3 0 0,3 0 0,-3 0 0,3 0 0,-3 0 0,2 0 0,-4 0 0,5-1 0,-6 1 0,6 0 0,-6 0 0,3 0 0,-3-4 0,0 3 0,0-2 0,3 3 0,-3 0 0,3-1 0,-3 1 0,0 0 0,3 3 0,-3-3 0,3 3 0,-3-3 0,0 0 0,3-1 0,-3 1 0,3 0 0,-3-3 0,3 2 0,-2-3 0,1 1 0,-2 2 0,0-2 0,0 2 0,0 1 0,3 0 0,-2 0 0,1 0 0,-2 0 0,3-4 0,-2 3 0,2-11 0,0 6 0,-2-8 0,2 7 0,-3-1 0,0 4 0,3-3 0,-3 6 0,3-2 0,-3 3 0,0 0 0,0 0 0,0 0 0,0 0 0,3 3 0,-2-3 0,1 3 0,1-3 0,-3 0 0,3 1 0,-1-1 0,-1 0 0,1 0 0,-2 1 0,0-1 0,0 0 0,0 0 0,0 0 0,0 0 0,0 1 0,0-1 0,0 0 0,0 1 0,0-1 0,0 0 0,0 1 0,0-1 0,0 0 0,0 0 0,0 1 0,0-1 0,0 0 0,0 0 0,0 0 0,0 0 0,0 0 0,0 0 0,0 1 0,0-1 0,0 0 0,0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0:4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0 24575,'-8'0'0,"2"0"0,-2 0 0,2 0 0,-1 0 0,-2 0 0,2 0 0,-2 0 0,-1 0 0,3 0 0,-2 0 0,-1 0 0,3 0 0,-2 0 0,-1 0 0,4 0 0,-4 0 0,4 0 0,0 0 0,-4 0 0,3 0 0,-5 0 0,5 0 0,-6 0 0,3 0 0,-4 0 0,4 0 0,1 0 0,-1 0 0,3 0 0,-2 0 0,3 0 0,0 0 0,0 0 0,0 0 0,0 0 0,1 0 0,-1 0 0,2 3 0,-1-3 0,2 6 0,-3-3 0,-1 0 0,1 3 0,0-6 0,3 6 0,-3-6 0,6 6 0,-6-3 0,3 3 0,0 0 0,-3-3 0,6 2 0,-3-2 0,0 0 0,3 2 0,-3-1 0,3 1 0,0 1 0,0 0 0,0 0 0,0 0 0,0 1 0,0 2 0,0-2 0,0 5 0,0-5 0,0 6 0,0-6 0,0 2 0,0 0 0,0-2 0,0 3 0,0-1 0,0-2 0,0 5 0,0-5 0,0 3 0,0-1 0,0 1 0,0 0 0,0 3 0,0-3 0,0 3 0,0 1 0,0-4 0,0 2 0,0-5 0,0 3 0,0-1 0,0-2 0,0 2 0,0-3 0,0 0 0,0 0 0,0 0 0,0 1 0,0-1 0,0 0 0,0 0 0,0 0 0,0 3 0,0-2 0,0 2 0,0-3 0,0 0 0,0 1 0,0-1 0,0 3 0,0-2 0,0 2 0,0-3 0,2 0 0,-1 0 0,4 3 0,-4-2 0,2 1 0,0-1 0,-3-2 0,6-1 0,-6 1 0,6-4 0,-6 4 0,6-4 0,-6 4 0,5-5 0,-1 5 0,2-4 0,0 4 0,0-4 0,-3 4 0,2-4 0,-1 2 0,2-1 0,0-1 0,0 2 0,0-1 0,0-1 0,0 2 0,0-3 0,0 0 0,0 0 0,0 0 0,0 0 0,4 0 0,-3 0 0,5 0 0,-2 0 0,1 0 0,1-3 0,-2-1 0,4-3 0,-1 0 0,1 1 0,-4-4 0,-1 2 0,-2-1 0,-1 3 0,0-4 0,0 4 0,1-4 0,-1 1 0,0 2 0,0-3 0,1 4 0,-4-3 0,2 2 0,-1 0 0,-1 2 0,2 1 0,-1-2 0,2 0 0,0 0 0,-3 0 0,2 0 0,-1 2 0,-1-1 0,2 1 0,-4-5 0,4 2 0,-4-2 0,5-1 0,-5 0 0,2 0 0,0-3 0,-3-1 0,3 0 0,-3-4 0,0 5 0,0-1 0,0 1 0,0 2 0,0-1 0,0 5 0,0-6 0,0 6 0,0-2 0,0 3 0,0-4 0,0 3 0,0-2 0,0 0 0,0 2 0,0-2 0,0 4 0,0-1 0,0 0 0,0 0 0,0 0 0,0 0 0,0 0 0,0 0 0,0 0 0,0 0 0,0 0 0,0 0 0,0 1 0,0-1 0,0 1 0,0-1 0,-2 0 0,1 0 0,-5 3 0,6-3 0,-3 3 0,0 0 0,3 0 0,-3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9T13:00:4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70 24575,'0'5'0,"0"1"0,0 0 0,0 0 0,0 0 0,0 0 0,0 0 0,0 0 0,0-1 0,0 1 0,0 0 0,0-1 0,0 1 0,0 0 0,0-1 0,0 1 0,3-3 0,0-1 0,2-2 0,1 0 0,0 0 0,0 0 0,0 0 0,-1-2 0,-1-2 0,1-2 0,-1 0 0,2 0 0,-1 0 0,1 0 0,-3 0 0,2 3 0,-4-2 0,5 1 0,-6-2 0,6 3 0,-6-3 0,6 3 0,-6-3 0,6 3 0,-6-2 0,3 1 0,-3-1 0,0-1 0,0 0 0,-3 3 0,0-3 0,-3 3 0,0-1 0,2-1 0,-1 4 0,1-2 0,-2 1 0,0 1 0,0-2 0,3 1 0,-3 1 0,3-2 0,-3 3 0,1 0 0,-1 0 0,0 0 0,0 0 0,0 0 0,3 3 0,-2 0 0,4 3 0,-1 0 0,2 0 0,0 0 0,0 0 0,0 0 0,0 0 0,0 0 0,0 0 0,0-1 0,0 1 0,2-3 0,1 0 0,3-3 0,0 0 0,-1 0 0,1 0 0,0 0 0,-1 0 0,-2-3 0,3 3 0,-6-6 0,3 3 0,-3-3 0,0 1 0,0-1 0,0 0 0,0 0 0,0 0 0,-2 3 0,-2 0 0,-1 3 0,-1 0 0,0 0 0,0 0 0,1 0 0,2 3 0,0 0 0,3 3 0,-3-2 0,3 1 0,-3-1 0,3 2 0,0-1 0,0 1 0,0 0 0,0-1 0,0 1 0,0 0 0,0 0 0,0 0 0,2-1 0,2 1 0,1-3 0,-2 3 0,2-6 0,-1 5 0,1-4 0,1 2 0,0-3 0,-3-3 0,0 0 0,-3-3 0,0 0 0,0 0 0,0-1 0,0 1 0,0 0 0,0-3 0,0 2 0,0-3 0,0 4 0,0 0 0,0 0 0,0 0 0,0 0 0,-3 3 0,2-3 0,-2 3 0,1-3 0,1 0 0,-1 0 0,-1 2 0,0-1 0,-3 5 0,0-6 0,0 6 0,0-3 0,0 3 0,0-3 0,0 3 0,0-3 0,0 3 0,1 0 0,-1 0 0,0 0 0,3 2 0,0 2 0,3 1 0,0 1 0,0 0 0,0 0 0,-3 0 0,3 0 0,-6 0 0,6 0 0,-3 0 0,1 0 0,1 0 0,-2-1 0,1 1 0,1 0 0,-1 0 0,2 0 0,0 0 0,0-1 0,0 1 0,0 0 0,0 0 0,2-3 0,2 2 0,2-4 0,0 4 0,0-4 0,0 1 0,-1-2 0,2 3 0,-2-2 0,1 1 0,0-2 0,0 0 0,-1 0 0,1 0 0,0 0 0,-1 0 0,1 0 0,0 0 0,-1 0 0,1 0 0,0 0 0,-2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D990A-371C-5240-B488-7F533836CB51}" type="datetimeFigureOut">
              <a:rPr kumimoji="1" lang="zh-CN" altLang="en-US" smtClean="0"/>
              <a:t>2019/9/29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E0396-60A6-2E4C-A0C4-FDD2BC7B39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440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E0396-60A6-2E4C-A0C4-FDD2BC7B39E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81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0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4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5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63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7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7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4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7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4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6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code/tw-frontend/learn-for-yourself/sessions/Deep%20In%20z-index/z-index-demo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19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8.png"/><Relationship Id="rId24" Type="http://schemas.openxmlformats.org/officeDocument/2006/relationships/customXml" Target="../ink/ink25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18.xml"/><Relationship Id="rId19" Type="http://schemas.openxmlformats.org/officeDocument/2006/relationships/image" Target="../media/image12.png"/><Relationship Id="rId4" Type="http://schemas.openxmlformats.org/officeDocument/2006/relationships/customXml" Target="../ink/ink15.xml"/><Relationship Id="rId9" Type="http://schemas.openxmlformats.org/officeDocument/2006/relationships/image" Target="../media/image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code/tw-frontend/learn-for-yourself/sessions/Deep%20In%20z-index/z-index-demo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code/tw-frontend/learn-for-yourself/sessions/Deep%20In%20z-index/z-index-dem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code/tw-frontend/learn-for-yourself/sessions/Deep%20In%20z-index/z-index-dem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CBFA6-32E5-4FFD-A52A-9EA1CBF9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3A8DA3-6E81-4BA8-A084-FE4E32A3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0D3EE9-6406-ED4A-849C-FA1F9D197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1343377"/>
            <a:ext cx="4860492" cy="3930297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zh-CN" cap="none"/>
              <a:t>Deep In z-index</a:t>
            </a:r>
            <a:endParaRPr kumimoji="1" lang="zh-CN" altLang="en-US" cap="non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C8491E-818C-4AE7-BBAA-80BE32FD9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3500" y="0"/>
            <a:ext cx="6096000" cy="6858000"/>
          </a:xfrm>
          <a:prstGeom prst="rect">
            <a:avLst/>
          </a:prstGeom>
          <a:gradFill>
            <a:gsLst>
              <a:gs pos="0">
                <a:srgbClr val="FFFFFF">
                  <a:alpha val="20000"/>
                </a:srgbClr>
              </a:gs>
              <a:gs pos="100000">
                <a:srgbClr val="B8B8B8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81021-9450-1445-A556-45342041B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175" y="1343377"/>
            <a:ext cx="4860493" cy="3930297"/>
          </a:xfrm>
        </p:spPr>
        <p:txBody>
          <a:bodyPr anchor="ctr">
            <a:normAutofit/>
          </a:bodyPr>
          <a:lstStyle/>
          <a:p>
            <a:pPr algn="l"/>
            <a:r>
              <a:rPr kumimoji="1" lang="zh-CN" altLang="en-US" sz="3600">
                <a:solidFill>
                  <a:schemeClr val="tx1"/>
                </a:solidFill>
              </a:rPr>
              <a:t>杨婷婷</a:t>
            </a:r>
          </a:p>
        </p:txBody>
      </p:sp>
    </p:spTree>
    <p:extLst>
      <p:ext uri="{BB962C8B-B14F-4D97-AF65-F5344CB8AC3E}">
        <p14:creationId xmlns:p14="http://schemas.microsoft.com/office/powerpoint/2010/main" val="67583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0F554-67A6-124F-904B-6D6473F8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层叠上下文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3871F-7F3A-3B48-9155-4EBAC2CBE7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当一个元素创建为一个层叠上下文时，该元素就比其他元素“高人一等”了；</a:t>
            </a:r>
            <a:endParaRPr kumimoji="1" lang="en-US" altLang="zh-CN" dirty="0"/>
          </a:p>
          <a:p>
            <a:r>
              <a:rPr kumimoji="1" lang="zh-CN" altLang="en-US" dirty="0"/>
              <a:t>界面的根元素天生具有层叠上下文，称之为“根层叠上下文”；</a:t>
            </a:r>
            <a:endParaRPr kumimoji="1" lang="en-US" altLang="zh-CN" dirty="0"/>
          </a:p>
          <a:p>
            <a:r>
              <a:rPr kumimoji="1" lang="en-US" altLang="zh-CN" cap="none" dirty="0"/>
              <a:t>z-index</a:t>
            </a:r>
            <a:r>
              <a:rPr kumimoji="1" lang="zh-CN" altLang="en-US" cap="none" dirty="0"/>
              <a:t>值为数值的定位元素也具有层叠上下文；</a:t>
            </a:r>
            <a:endParaRPr kumimoji="1" lang="en-US" altLang="zh-CN" cap="none" dirty="0"/>
          </a:p>
          <a:p>
            <a:r>
              <a:rPr kumimoji="1" lang="zh-CN" altLang="en-US" cap="none" dirty="0"/>
              <a:t>其他属性</a:t>
            </a:r>
            <a:r>
              <a:rPr kumimoji="1" lang="en-US" altLang="zh-CN" cap="none" dirty="0"/>
              <a:t>…</a:t>
            </a:r>
            <a:r>
              <a:rPr kumimoji="1" lang="zh-CN" altLang="en-US" cap="none" dirty="0"/>
              <a:t>；</a:t>
            </a:r>
            <a:endParaRPr kumimoji="1"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225678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0F554-67A6-124F-904B-6D6473F8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层叠水平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3871F-7F3A-3B48-9155-4EBAC2CBE7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层叠上下文中每个元素都有层叠水平，决定了同一个层叠上下文中元素在</a:t>
            </a:r>
            <a:r>
              <a:rPr kumimoji="1" lang="en-US" altLang="zh-CN" dirty="0"/>
              <a:t>z</a:t>
            </a:r>
            <a:r>
              <a:rPr kumimoji="1" lang="zh-CN" altLang="en-US" dirty="0"/>
              <a:t>轴上的显示顺序；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遵循“后来居上”和“谁大谁小”的层叠准则</a:t>
            </a:r>
          </a:p>
          <a:p>
            <a:pPr marL="0" indent="0">
              <a:buNone/>
            </a:pPr>
            <a:endParaRPr kumimoji="1"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299773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FE848-64FD-2D4F-BB5A-32AED33D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kumimoji="1" lang="en-US" altLang="zh-CN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Part3</a:t>
            </a:r>
            <a:r>
              <a:rPr kumimoji="1" lang="zh-CN" altLang="en-US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</a:t>
            </a:r>
            <a:r>
              <a:rPr kumimoji="1"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理解元素的层叠顺序</a:t>
            </a:r>
          </a:p>
        </p:txBody>
      </p:sp>
    </p:spTree>
    <p:extLst>
      <p:ext uri="{BB962C8B-B14F-4D97-AF65-F5344CB8AC3E}">
        <p14:creationId xmlns:p14="http://schemas.microsoft.com/office/powerpoint/2010/main" val="350877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0F554-67A6-124F-904B-6D6473F8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层叠顺序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3871F-7F3A-3B48-9155-4EBAC2CBE7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1487" y="3088546"/>
            <a:ext cx="6249026" cy="68090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元素发生层叠的时候有着特定的垂直显示顺序；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33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87CD-71C5-574E-9797-F5E4357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525384"/>
            <a:ext cx="10364451" cy="1375914"/>
          </a:xfrm>
        </p:spPr>
        <p:txBody>
          <a:bodyPr/>
          <a:lstStyle/>
          <a:p>
            <a:r>
              <a:rPr kumimoji="1" lang="zh-CN" altLang="en-US" dirty="0"/>
              <a:t>著名的</a:t>
            </a:r>
            <a:r>
              <a:rPr kumimoji="1" lang="en-US" altLang="zh-CN" dirty="0"/>
              <a:t>7</a:t>
            </a:r>
            <a:r>
              <a:rPr kumimoji="1" lang="zh-CN" altLang="en-US" dirty="0"/>
              <a:t>层层叠顺序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324CE8-D1BF-D04A-820C-F743B35EBF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03551" y="1901298"/>
            <a:ext cx="6584897" cy="42714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2426B9-4C99-0149-9C1B-8C9598F60CFB}"/>
              </a:ext>
            </a:extLst>
          </p:cNvPr>
          <p:cNvSpPr txBox="1"/>
          <p:nvPr/>
        </p:nvSpPr>
        <p:spPr>
          <a:xfrm>
            <a:off x="9787468" y="579119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hlinkClick r:id="rId3"/>
              </a:rPr>
              <a:t>举个栗子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12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9F32DAC-8EEA-7949-A13C-3BF717970A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65837" y="2401753"/>
            <a:ext cx="3660326" cy="1035267"/>
          </a:xfrm>
        </p:spPr>
        <p:txBody>
          <a:bodyPr/>
          <a:lstStyle/>
          <a:p>
            <a:r>
              <a:rPr lang="zh-CN" altLang="en-US" dirty="0"/>
              <a:t>为什么需要层叠顺序？</a:t>
            </a:r>
            <a:endParaRPr lang="en-US" altLang="zh-CN" dirty="0"/>
          </a:p>
          <a:p>
            <a:r>
              <a:rPr lang="zh-CN" altLang="en-US" dirty="0"/>
              <a:t>为什么是这个层叠顺序？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AADF586-F233-3C48-AD3A-91FD60DD48A9}"/>
                  </a:ext>
                </a:extLst>
              </p14:cNvPr>
              <p14:cNvContentPartPr/>
              <p14:nvPr/>
            </p14:nvContentPartPr>
            <p14:xfrm>
              <a:off x="2391093" y="2391079"/>
              <a:ext cx="1123560" cy="12445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AADF586-F233-3C48-AD3A-91FD60DD4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93" y="2382079"/>
                <a:ext cx="114120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1F1E4FB-1417-EE43-A5CC-B1194A44B0B0}"/>
                  </a:ext>
                </a:extLst>
              </p14:cNvPr>
              <p14:cNvContentPartPr/>
              <p14:nvPr/>
            </p14:nvContentPartPr>
            <p14:xfrm>
              <a:off x="2436453" y="2177239"/>
              <a:ext cx="1000440" cy="3135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1F1E4FB-1417-EE43-A5CC-B1194A44B0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7813" y="2168589"/>
                <a:ext cx="1018080" cy="331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174BFD5-3F3E-124F-943F-7D71007C4597}"/>
                  </a:ext>
                </a:extLst>
              </p14:cNvPr>
              <p14:cNvContentPartPr/>
              <p14:nvPr/>
            </p14:nvContentPartPr>
            <p14:xfrm>
              <a:off x="2176173" y="2764399"/>
              <a:ext cx="218160" cy="2872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174BFD5-3F3E-124F-943F-7D71007C45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7533" y="2755759"/>
                <a:ext cx="2358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7044B40-F140-E941-95A9-4FF63AC55569}"/>
                  </a:ext>
                </a:extLst>
              </p14:cNvPr>
              <p14:cNvContentPartPr/>
              <p14:nvPr/>
            </p14:nvContentPartPr>
            <p14:xfrm>
              <a:off x="3511413" y="2723359"/>
              <a:ext cx="233280" cy="252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7044B40-F140-E941-95A9-4FF63AC55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2773" y="2714359"/>
                <a:ext cx="2509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D8FAFA5-921B-2948-91A2-BF8683313010}"/>
                  </a:ext>
                </a:extLst>
              </p14:cNvPr>
              <p14:cNvContentPartPr/>
              <p14:nvPr/>
            </p14:nvContentPartPr>
            <p14:xfrm>
              <a:off x="2565333" y="2677279"/>
              <a:ext cx="302760" cy="1040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D8FAFA5-921B-2948-91A2-BF86833130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6693" y="2668639"/>
                <a:ext cx="3204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3E2E2F8-655E-CB48-A273-FE6639A0760D}"/>
                  </a:ext>
                </a:extLst>
              </p14:cNvPr>
              <p14:cNvContentPartPr/>
              <p14:nvPr/>
            </p14:nvContentPartPr>
            <p14:xfrm>
              <a:off x="3134853" y="2686999"/>
              <a:ext cx="249840" cy="774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3E2E2F8-655E-CB48-A273-FE6639A076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5853" y="2677999"/>
                <a:ext cx="267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1BCEEAC-103E-DD41-B6FB-5DC678A8A7C0}"/>
                  </a:ext>
                </a:extLst>
              </p14:cNvPr>
              <p14:cNvContentPartPr/>
              <p14:nvPr/>
            </p14:nvContentPartPr>
            <p14:xfrm>
              <a:off x="2629053" y="2809399"/>
              <a:ext cx="160560" cy="2498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1BCEEAC-103E-DD41-B6FB-5DC678A8A7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0053" y="2800399"/>
                <a:ext cx="178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1804B74-F162-B74A-9AEA-B4FBE30351BD}"/>
                  </a:ext>
                </a:extLst>
              </p14:cNvPr>
              <p14:cNvContentPartPr/>
              <p14:nvPr/>
            </p14:nvContentPartPr>
            <p14:xfrm>
              <a:off x="3184893" y="2837479"/>
              <a:ext cx="146520" cy="2246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1804B74-F162-B74A-9AEA-B4FBE30351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76253" y="2828479"/>
                <a:ext cx="1641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0DC6AD4-A688-2A4E-96AA-EDA5BD60ED53}"/>
                  </a:ext>
                </a:extLst>
              </p14:cNvPr>
              <p14:cNvContentPartPr/>
              <p14:nvPr/>
            </p14:nvContentPartPr>
            <p14:xfrm>
              <a:off x="2718333" y="2812639"/>
              <a:ext cx="63000" cy="604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0DC6AD4-A688-2A4E-96AA-EDA5BD60ED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9693" y="2803639"/>
                <a:ext cx="806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1756747-00B7-B14B-B078-99CC89967D95}"/>
                  </a:ext>
                </a:extLst>
              </p14:cNvPr>
              <p14:cNvContentPartPr/>
              <p14:nvPr/>
            </p14:nvContentPartPr>
            <p14:xfrm>
              <a:off x="3264453" y="2849359"/>
              <a:ext cx="57240" cy="547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1756747-00B7-B14B-B078-99CC89967D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5453" y="2840359"/>
                <a:ext cx="748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9840DF7-F74D-9247-9ED7-5CF5D2707CB9}"/>
                  </a:ext>
                </a:extLst>
              </p14:cNvPr>
              <p14:cNvContentPartPr/>
              <p14:nvPr/>
            </p14:nvContentPartPr>
            <p14:xfrm>
              <a:off x="2940813" y="3114319"/>
              <a:ext cx="30240" cy="1256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9840DF7-F74D-9247-9ED7-5CF5D2707C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31813" y="3105679"/>
                <a:ext cx="47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8CF9A55F-F345-194F-B0DA-253DCF31FD69}"/>
                  </a:ext>
                </a:extLst>
              </p14:cNvPr>
              <p14:cNvContentPartPr/>
              <p14:nvPr/>
            </p14:nvContentPartPr>
            <p14:xfrm>
              <a:off x="2822013" y="3437239"/>
              <a:ext cx="259200" cy="25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8CF9A55F-F345-194F-B0DA-253DCF31FD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13013" y="3428599"/>
                <a:ext cx="2768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06EB3B3-8BC0-A24F-8C7F-573D163562A1}"/>
                  </a:ext>
                </a:extLst>
              </p14:cNvPr>
              <p14:cNvContentPartPr/>
              <p14:nvPr/>
            </p14:nvContentPartPr>
            <p14:xfrm>
              <a:off x="3700773" y="2164279"/>
              <a:ext cx="248040" cy="3214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06EB3B3-8BC0-A24F-8C7F-573D163562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91773" y="2155629"/>
                <a:ext cx="265680" cy="3391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91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名片, 文字&#10;&#10;描述已自动生成">
            <a:extLst>
              <a:ext uri="{FF2B5EF4-FFF2-40B4-BE49-F238E27FC236}">
                <a16:creationId xmlns:a16="http://schemas.microsoft.com/office/drawing/2014/main" id="{81A5081C-5C40-BA47-8386-5E08C33CC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1" y="1084594"/>
            <a:ext cx="6200163" cy="423161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4327F7-53AE-1140-9F76-EE970F83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kumimoji="1" lang="zh-CN" altLang="en-US" sz="3200"/>
              <a:t>层叠顺序的意义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A7EE6-86BE-4A40-9497-3746667708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规范元素呈现的规则；</a:t>
            </a:r>
            <a:endParaRPr kumimoji="1" lang="en-US" altLang="zh-CN" sz="1600" dirty="0"/>
          </a:p>
          <a:p>
            <a:r>
              <a:rPr kumimoji="1" lang="zh-CN" altLang="en-US" sz="1600" dirty="0"/>
              <a:t>更符合页面加载的功能和视觉呈现；</a:t>
            </a:r>
            <a:endParaRPr kumimoji="1" lang="en-US" altLang="zh-CN" sz="1600" dirty="0"/>
          </a:p>
          <a:p>
            <a:r>
              <a:rPr kumimoji="1" lang="zh-CN" altLang="en-US" sz="1600" dirty="0"/>
              <a:t>内容是最重要的，所以层叠水平高；</a:t>
            </a:r>
          </a:p>
        </p:txBody>
      </p:sp>
    </p:spTree>
    <p:extLst>
      <p:ext uri="{BB962C8B-B14F-4D97-AF65-F5344CB8AC3E}">
        <p14:creationId xmlns:p14="http://schemas.microsoft.com/office/powerpoint/2010/main" val="341248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FE848-64FD-2D4F-BB5A-32AED33D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kumimoji="1" lang="en-US" altLang="zh-CN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Part4 </a:t>
            </a:r>
            <a:r>
              <a:rPr kumimoji="1" lang="zh-CN" altLang="en-US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其他</a:t>
            </a:r>
            <a:r>
              <a:rPr kumimoji="1" lang="en-US" altLang="zh-CN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css3</a:t>
            </a:r>
            <a:r>
              <a:rPr kumimoji="1" lang="zh-CN" altLang="en-US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与层叠上下文</a:t>
            </a:r>
            <a:endParaRPr kumimoji="1"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AE84C-109C-0E4F-B6FD-FABD6CA0D5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22393" y="1330489"/>
            <a:ext cx="6947213" cy="4197021"/>
          </a:xfrm>
        </p:spPr>
        <p:txBody>
          <a:bodyPr>
            <a:noAutofit/>
          </a:bodyPr>
          <a:lstStyle/>
          <a:p>
            <a:r>
              <a:rPr kumimoji="1" lang="en-US" altLang="zh-CN" sz="2400" cap="none" dirty="0"/>
              <a:t>z-index</a:t>
            </a:r>
            <a:r>
              <a:rPr kumimoji="1" lang="zh-CN" altLang="en-US" sz="2400" cap="none" dirty="0"/>
              <a:t>值不为</a:t>
            </a:r>
            <a:r>
              <a:rPr kumimoji="1" lang="en-US" altLang="zh-CN" sz="2400" cap="none" dirty="0"/>
              <a:t>auto</a:t>
            </a:r>
            <a:r>
              <a:rPr kumimoji="1" lang="zh-CN" altLang="en-US" sz="2400" cap="none" dirty="0"/>
              <a:t>的</a:t>
            </a:r>
            <a:r>
              <a:rPr kumimoji="1" lang="en-US" altLang="zh-CN" sz="2400" cap="none" dirty="0"/>
              <a:t>flex</a:t>
            </a:r>
            <a:r>
              <a:rPr kumimoji="1" lang="zh-CN" altLang="en-US" sz="2400" cap="none" dirty="0"/>
              <a:t>项；</a:t>
            </a:r>
            <a:endParaRPr kumimoji="1" lang="en-US" altLang="zh-CN" sz="2400" cap="none" dirty="0"/>
          </a:p>
          <a:p>
            <a:r>
              <a:rPr kumimoji="1" lang="zh-CN" altLang="en-US" sz="2400" cap="none" dirty="0"/>
              <a:t>元素的</a:t>
            </a:r>
            <a:r>
              <a:rPr kumimoji="1" lang="en-US" altLang="zh-CN" sz="2400" cap="none" dirty="0"/>
              <a:t>opacity</a:t>
            </a:r>
            <a:r>
              <a:rPr kumimoji="1" lang="zh-CN" altLang="en-US" sz="2400" cap="none" dirty="0"/>
              <a:t>值不为</a:t>
            </a:r>
            <a:r>
              <a:rPr kumimoji="1" lang="en-US" altLang="zh-CN" sz="2400" cap="none" dirty="0"/>
              <a:t>1</a:t>
            </a:r>
            <a:r>
              <a:rPr kumimoji="1" lang="zh-CN" altLang="en-US" sz="2400" cap="none" dirty="0"/>
              <a:t>；</a:t>
            </a:r>
            <a:endParaRPr kumimoji="1" lang="en-US" altLang="zh-CN" sz="2400" cap="none" dirty="0"/>
          </a:p>
          <a:p>
            <a:r>
              <a:rPr kumimoji="1" lang="zh-CN" altLang="en-US" sz="2400" cap="none" dirty="0"/>
              <a:t>元素的</a:t>
            </a:r>
            <a:r>
              <a:rPr kumimoji="1" lang="en-US" altLang="zh-CN" sz="2400" cap="none" dirty="0"/>
              <a:t>transform</a:t>
            </a:r>
            <a:r>
              <a:rPr kumimoji="1" lang="zh-CN" altLang="en-US" sz="2400" cap="none" dirty="0"/>
              <a:t>值不为</a:t>
            </a:r>
            <a:r>
              <a:rPr kumimoji="1" lang="en-US" altLang="zh-CN" sz="2400" cap="none" dirty="0"/>
              <a:t>none</a:t>
            </a:r>
            <a:r>
              <a:rPr kumimoji="1" lang="zh-CN" altLang="en-US" sz="2400" cap="none" dirty="0"/>
              <a:t>；</a:t>
            </a:r>
            <a:endParaRPr kumimoji="1" lang="en-US" altLang="zh-CN" sz="2400" cap="none" dirty="0"/>
          </a:p>
          <a:p>
            <a:r>
              <a:rPr kumimoji="1" lang="zh-CN" altLang="en-US" sz="2400" cap="none" dirty="0"/>
              <a:t>元素的</a:t>
            </a:r>
            <a:r>
              <a:rPr kumimoji="1" lang="en-US" altLang="zh-CN" sz="2400" cap="none" dirty="0"/>
              <a:t>mix-blend-mode</a:t>
            </a:r>
            <a:r>
              <a:rPr kumimoji="1" lang="zh-CN" altLang="en-US" sz="2400" cap="none" dirty="0"/>
              <a:t>不为</a:t>
            </a:r>
            <a:r>
              <a:rPr kumimoji="1" lang="en-US" altLang="zh-CN" sz="2400" cap="none" dirty="0"/>
              <a:t>normal</a:t>
            </a:r>
            <a:r>
              <a:rPr kumimoji="1" lang="zh-CN" altLang="en-US" sz="2400" cap="none" dirty="0"/>
              <a:t>；</a:t>
            </a:r>
            <a:endParaRPr kumimoji="1" lang="en-US" altLang="zh-CN" sz="2400" cap="none" dirty="0"/>
          </a:p>
          <a:p>
            <a:r>
              <a:rPr kumimoji="1" lang="zh-CN" altLang="en-US" sz="2400" cap="none" dirty="0"/>
              <a:t>元素的</a:t>
            </a:r>
            <a:r>
              <a:rPr kumimoji="1" lang="en-US" altLang="zh-CN" sz="2400" cap="none" dirty="0"/>
              <a:t>filter</a:t>
            </a:r>
            <a:r>
              <a:rPr kumimoji="1" lang="zh-CN" altLang="en-US" sz="2400" cap="none" dirty="0"/>
              <a:t>值不为</a:t>
            </a:r>
            <a:r>
              <a:rPr kumimoji="1" lang="en-US" altLang="zh-CN" sz="2400" cap="none" dirty="0"/>
              <a:t>none</a:t>
            </a:r>
            <a:r>
              <a:rPr kumimoji="1" lang="zh-CN" altLang="en-US" sz="2400" cap="none" dirty="0"/>
              <a:t>；</a:t>
            </a:r>
            <a:endParaRPr kumimoji="1" lang="en-US" altLang="zh-CN" sz="2400" cap="none" dirty="0"/>
          </a:p>
          <a:p>
            <a:r>
              <a:rPr kumimoji="1" lang="zh-CN" altLang="en-US" sz="2400" cap="none" dirty="0"/>
              <a:t>元素的</a:t>
            </a:r>
            <a:r>
              <a:rPr kumimoji="1" lang="en-US" altLang="zh-CN" sz="2400" cap="none" dirty="0"/>
              <a:t>isolation</a:t>
            </a:r>
            <a:r>
              <a:rPr kumimoji="1" lang="zh-CN" altLang="en-US" sz="2400" cap="none" dirty="0"/>
              <a:t>不为</a:t>
            </a:r>
            <a:r>
              <a:rPr kumimoji="1" lang="en-US" altLang="zh-CN" sz="2400" cap="none" dirty="0"/>
              <a:t>isolate</a:t>
            </a:r>
            <a:r>
              <a:rPr kumimoji="1" lang="zh-CN" altLang="en-US" sz="2400" cap="none" dirty="0"/>
              <a:t>；</a:t>
            </a:r>
            <a:endParaRPr kumimoji="1" lang="en-US" altLang="zh-CN" sz="2400" cap="none" dirty="0"/>
          </a:p>
          <a:p>
            <a:r>
              <a:rPr kumimoji="1" lang="zh-CN" altLang="en-US" sz="2400" cap="none" dirty="0"/>
              <a:t>元素的</a:t>
            </a:r>
            <a:r>
              <a:rPr kumimoji="1" lang="en-US" altLang="zh-CN" sz="2400" cap="none" dirty="0"/>
              <a:t>-</a:t>
            </a:r>
            <a:r>
              <a:rPr kumimoji="1" lang="en-US" altLang="zh-CN" sz="2400" cap="none" dirty="0" err="1"/>
              <a:t>webkit</a:t>
            </a:r>
            <a:r>
              <a:rPr kumimoji="1" lang="en-US" altLang="zh-CN" sz="2400" cap="none" dirty="0"/>
              <a:t>-overflow-scrolling</a:t>
            </a:r>
            <a:r>
              <a:rPr kumimoji="1" lang="zh-CN" altLang="en-US" sz="2400" cap="none" dirty="0"/>
              <a:t>设为</a:t>
            </a:r>
            <a:r>
              <a:rPr kumimoji="1" lang="en-US" altLang="zh-CN" sz="2400" cap="none" dirty="0"/>
              <a:t>touch</a:t>
            </a:r>
            <a:r>
              <a:rPr kumimoji="1" lang="zh-CN" altLang="en-US" sz="2400" cap="none" dirty="0"/>
              <a:t>；</a:t>
            </a:r>
            <a:endParaRPr kumimoji="1" lang="en-US" altLang="zh-CN" sz="2400" cap="none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491A60-5C08-754E-98E6-69B5C21BF27C}"/>
              </a:ext>
            </a:extLst>
          </p:cNvPr>
          <p:cNvSpPr txBox="1"/>
          <p:nvPr/>
        </p:nvSpPr>
        <p:spPr>
          <a:xfrm>
            <a:off x="9787468" y="579119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hlinkClick r:id="rId2"/>
              </a:rPr>
              <a:t>举个栗子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55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E871-B1AC-CA4D-8541-92D70CFD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谢谢大家～</a:t>
            </a:r>
          </a:p>
        </p:txBody>
      </p:sp>
    </p:spTree>
    <p:extLst>
      <p:ext uri="{BB962C8B-B14F-4D97-AF65-F5344CB8AC3E}">
        <p14:creationId xmlns:p14="http://schemas.microsoft.com/office/powerpoint/2010/main" val="392937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8E4271D-0129-BD45-8E35-CA22B4DC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242" y="2993192"/>
            <a:ext cx="4513357" cy="871616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part1  z-index</a:t>
            </a:r>
            <a:r>
              <a:rPr kumimoji="1" lang="zh-CN" altLang="en-US" sz="4400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410030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4770F-60A9-7A4B-80F6-5D8EA49AC2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6453" y="1716946"/>
            <a:ext cx="6359093" cy="3424107"/>
          </a:xfrm>
        </p:spPr>
        <p:txBody>
          <a:bodyPr>
            <a:normAutofit/>
          </a:bodyPr>
          <a:lstStyle/>
          <a:p>
            <a:r>
              <a:rPr kumimoji="1" lang="en-US" altLang="zh-CN" sz="4000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z-index: auto;  </a:t>
            </a:r>
            <a:r>
              <a:rPr kumimoji="1" lang="zh-CN" altLang="en-US" sz="4000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默认值</a:t>
            </a:r>
            <a:endParaRPr kumimoji="1" lang="en-US" altLang="zh-CN" sz="4000" cap="none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en-US" altLang="zh-CN" sz="4000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z-index:</a:t>
            </a:r>
            <a:r>
              <a:rPr kumimoji="1" lang="zh-CN" altLang="en-US" sz="4000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kumimoji="1" lang="en-US" altLang="zh-CN" sz="4000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&lt;integer&gt;; </a:t>
            </a:r>
            <a:r>
              <a:rPr kumimoji="1" lang="zh-CN" altLang="en-US" sz="4000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整数</a:t>
            </a:r>
            <a:endParaRPr kumimoji="1" lang="en-US" altLang="zh-CN" sz="4000" cap="none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en-US" altLang="zh-CN" sz="4000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z-index: inherit; </a:t>
            </a:r>
            <a:r>
              <a:rPr kumimoji="1" lang="zh-CN" altLang="en-US" sz="4000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415940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4C79F-0933-1C4D-A7A7-34F87DD4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575" y="2692851"/>
            <a:ext cx="7739158" cy="871616"/>
          </a:xfrm>
        </p:spPr>
        <p:txBody>
          <a:bodyPr>
            <a:normAutofit/>
          </a:bodyPr>
          <a:lstStyle/>
          <a:p>
            <a:r>
              <a:rPr kumimoji="1" lang="zh-CN" altLang="en-US" sz="4400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然，</a:t>
            </a:r>
            <a:r>
              <a:rPr kumimoji="1" lang="en-US" altLang="zh-CN" sz="4400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z-index</a:t>
            </a:r>
            <a:r>
              <a:rPr kumimoji="1" lang="zh-CN" altLang="en-US" sz="4400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的征程才刚刚开始！</a:t>
            </a:r>
          </a:p>
        </p:txBody>
      </p:sp>
    </p:spTree>
    <p:extLst>
      <p:ext uri="{BB962C8B-B14F-4D97-AF65-F5344CB8AC3E}">
        <p14:creationId xmlns:p14="http://schemas.microsoft.com/office/powerpoint/2010/main" val="87699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701D51B-C9F1-E94D-9884-C28E7D0E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21" y="2993192"/>
            <a:ext cx="7332758" cy="871616"/>
          </a:xfrm>
        </p:spPr>
        <p:txBody>
          <a:bodyPr>
            <a:normAutofit/>
          </a:bodyPr>
          <a:lstStyle/>
          <a:p>
            <a:r>
              <a:rPr kumimoji="1" lang="en-US" altLang="zh-CN" sz="4400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part2  z-index</a:t>
            </a:r>
            <a:r>
              <a:rPr kumimoji="1" lang="zh-CN" altLang="en-US" sz="4400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与</a:t>
            </a:r>
            <a:r>
              <a:rPr kumimoji="1" lang="en-US" altLang="zh-CN" sz="4400" b="1" cap="none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css</a:t>
            </a:r>
            <a:r>
              <a:rPr kumimoji="1" lang="zh-CN" altLang="en-US" sz="4400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定位属性</a:t>
            </a:r>
          </a:p>
        </p:txBody>
      </p:sp>
    </p:spTree>
    <p:extLst>
      <p:ext uri="{BB962C8B-B14F-4D97-AF65-F5344CB8AC3E}">
        <p14:creationId xmlns:p14="http://schemas.microsoft.com/office/powerpoint/2010/main" val="34372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53C3F-C31B-C24A-97BA-6F897982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631" y="600841"/>
            <a:ext cx="7850733" cy="1596177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如果定位元素</a:t>
            </a:r>
            <a:r>
              <a:rPr kumimoji="1" lang="en-US" altLang="zh-CN" sz="4000" cap="none" dirty="0"/>
              <a:t>z-index</a:t>
            </a:r>
            <a:r>
              <a:rPr kumimoji="1" lang="zh-CN" altLang="en-US" sz="4000" cap="none" dirty="0"/>
              <a:t>没有发生嵌套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0DC45-F7F7-324B-BCC9-7ED83A0D4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96280" y="2665210"/>
            <a:ext cx="3799436" cy="1527575"/>
          </a:xfrm>
        </p:spPr>
        <p:txBody>
          <a:bodyPr>
            <a:noAutofit/>
          </a:bodyPr>
          <a:lstStyle/>
          <a:p>
            <a:r>
              <a:rPr kumimoji="1" lang="zh-CN" altLang="en-US" sz="3200" dirty="0"/>
              <a:t>后来居上</a:t>
            </a:r>
          </a:p>
          <a:p>
            <a:r>
              <a:rPr kumimoji="1" lang="zh-CN" altLang="en-US" sz="3200" dirty="0"/>
              <a:t>哪个大    哪个上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E0869D-2ADD-C848-95C8-55F588960E5B}"/>
              </a:ext>
            </a:extLst>
          </p:cNvPr>
          <p:cNvSpPr txBox="1"/>
          <p:nvPr/>
        </p:nvSpPr>
        <p:spPr>
          <a:xfrm>
            <a:off x="9787468" y="579119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hlinkClick r:id="rId2"/>
              </a:rPr>
              <a:t>举个栗子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2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53C3F-C31B-C24A-97BA-6F897982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30" y="583908"/>
            <a:ext cx="7658136" cy="1596177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如果定位元素</a:t>
            </a:r>
            <a:r>
              <a:rPr kumimoji="1" lang="en-US" altLang="zh-CN" sz="4000" cap="none" dirty="0"/>
              <a:t>z-index</a:t>
            </a:r>
            <a:r>
              <a:rPr kumimoji="1" lang="zh-CN" altLang="en-US" sz="4000" cap="none" dirty="0"/>
              <a:t>发生嵌套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0DC45-F7F7-324B-BCC9-7ED83A0D4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25804" y="2665212"/>
            <a:ext cx="5540387" cy="2694188"/>
          </a:xfrm>
        </p:spPr>
        <p:txBody>
          <a:bodyPr>
            <a:noAutofit/>
          </a:bodyPr>
          <a:lstStyle/>
          <a:p>
            <a:r>
              <a:rPr kumimoji="1" lang="zh-CN" altLang="en-US" sz="3200" dirty="0"/>
              <a:t>祖先优先原则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前提：</a:t>
            </a:r>
            <a:r>
              <a:rPr kumimoji="1" lang="en-US" altLang="zh-CN" cap="none" dirty="0">
                <a:solidFill>
                  <a:srgbClr val="FF0000"/>
                </a:solidFill>
              </a:rPr>
              <a:t>z-index</a:t>
            </a:r>
            <a:r>
              <a:rPr kumimoji="1" lang="zh-CN" altLang="en-US" dirty="0">
                <a:solidFill>
                  <a:srgbClr val="FF0000"/>
                </a:solidFill>
              </a:rPr>
              <a:t>必须是数值，非</a:t>
            </a:r>
            <a:r>
              <a:rPr kumimoji="1" lang="en-US" altLang="zh-CN" cap="none" dirty="0">
                <a:solidFill>
                  <a:srgbClr val="FF0000"/>
                </a:solidFill>
              </a:rPr>
              <a:t>auto</a:t>
            </a:r>
            <a:r>
              <a:rPr kumimoji="1" lang="zh-CN" altLang="en-US" cap="none" dirty="0">
                <a:solidFill>
                  <a:srgbClr val="FF0000"/>
                </a:solidFill>
              </a:rPr>
              <a:t>，因为这种情况的层叠上下文生成的盒子的层叠水平为</a:t>
            </a:r>
            <a:r>
              <a:rPr kumimoji="1" lang="en-US" altLang="zh-CN" cap="none" dirty="0">
                <a:solidFill>
                  <a:srgbClr val="FF0000"/>
                </a:solidFill>
              </a:rPr>
              <a:t>0</a:t>
            </a:r>
            <a:r>
              <a:rPr kumimoji="1" lang="zh-CN" altLang="en-US" cap="none" dirty="0">
                <a:solidFill>
                  <a:srgbClr val="FF0000"/>
                </a:solidFill>
              </a:rPr>
              <a:t>，盒子（除非跟元素）不会创建新的层叠上下文</a:t>
            </a:r>
            <a:endParaRPr kumimoji="1" lang="en-US" altLang="zh-CN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4B1567-93FB-E041-836E-396CF4E754B1}"/>
              </a:ext>
            </a:extLst>
          </p:cNvPr>
          <p:cNvSpPr txBox="1"/>
          <p:nvPr/>
        </p:nvSpPr>
        <p:spPr>
          <a:xfrm>
            <a:off x="9787468" y="579119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hlinkClick r:id="rId2"/>
              </a:rPr>
              <a:t>举个栗子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94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0DC45-F7F7-324B-BCC9-7ED83A0D4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25806" y="2081906"/>
            <a:ext cx="5540387" cy="2694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3200" dirty="0"/>
              <a:t>层叠上下文？层叠水平？</a:t>
            </a:r>
            <a:endParaRPr kumimoji="1" lang="en-US" altLang="zh-CN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293E32D-62FD-C747-9C27-8B251C753387}"/>
                  </a:ext>
                </a:extLst>
              </p14:cNvPr>
              <p14:cNvContentPartPr/>
              <p14:nvPr/>
            </p14:nvContentPartPr>
            <p14:xfrm>
              <a:off x="4753293" y="3297013"/>
              <a:ext cx="1123560" cy="12445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293E32D-62FD-C747-9C27-8B251C7533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293" y="3288013"/>
                <a:ext cx="114120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27E5C9D0-3B61-0745-8926-A6584671F64F}"/>
                  </a:ext>
                </a:extLst>
              </p14:cNvPr>
              <p14:cNvContentPartPr/>
              <p14:nvPr/>
            </p14:nvContentPartPr>
            <p14:xfrm>
              <a:off x="4798653" y="3083173"/>
              <a:ext cx="1000440" cy="3135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27E5C9D0-3B61-0745-8926-A6584671F6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0013" y="3074523"/>
                <a:ext cx="1018080" cy="331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B4C9974-E11D-3841-AD74-FBB3DB1BE770}"/>
                  </a:ext>
                </a:extLst>
              </p14:cNvPr>
              <p14:cNvContentPartPr/>
              <p14:nvPr/>
            </p14:nvContentPartPr>
            <p14:xfrm>
              <a:off x="4538373" y="3670333"/>
              <a:ext cx="218160" cy="28728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B4C9974-E11D-3841-AD74-FBB3DB1BE7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9733" y="3661693"/>
                <a:ext cx="2358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A6BB4AC8-54E5-2944-BF1D-911617781B0A}"/>
                  </a:ext>
                </a:extLst>
              </p14:cNvPr>
              <p14:cNvContentPartPr/>
              <p14:nvPr/>
            </p14:nvContentPartPr>
            <p14:xfrm>
              <a:off x="5873613" y="3629293"/>
              <a:ext cx="233280" cy="2523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A6BB4AC8-54E5-2944-BF1D-911617781B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4973" y="3620293"/>
                <a:ext cx="2509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0BE5D4C0-6D66-0240-A722-17819438D941}"/>
                  </a:ext>
                </a:extLst>
              </p14:cNvPr>
              <p14:cNvContentPartPr/>
              <p14:nvPr/>
            </p14:nvContentPartPr>
            <p14:xfrm>
              <a:off x="4927533" y="3583213"/>
              <a:ext cx="302760" cy="1040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0BE5D4C0-6D66-0240-A722-17819438D9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8893" y="3574573"/>
                <a:ext cx="3204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75A6E8A8-D241-7B48-97C7-56EA96E6AEAB}"/>
                  </a:ext>
                </a:extLst>
              </p14:cNvPr>
              <p14:cNvContentPartPr/>
              <p14:nvPr/>
            </p14:nvContentPartPr>
            <p14:xfrm>
              <a:off x="5497053" y="3592933"/>
              <a:ext cx="249840" cy="774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75A6E8A8-D241-7B48-97C7-56EA96E6AE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8053" y="3583933"/>
                <a:ext cx="267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9973208E-0F9F-814B-9CDC-B32614894609}"/>
                  </a:ext>
                </a:extLst>
              </p14:cNvPr>
              <p14:cNvContentPartPr/>
              <p14:nvPr/>
            </p14:nvContentPartPr>
            <p14:xfrm>
              <a:off x="4991253" y="3715333"/>
              <a:ext cx="160560" cy="2498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9973208E-0F9F-814B-9CDC-B326148946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2253" y="3706333"/>
                <a:ext cx="178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51AE1A63-50B3-DF45-8EE1-76826C0F25F9}"/>
                  </a:ext>
                </a:extLst>
              </p14:cNvPr>
              <p14:cNvContentPartPr/>
              <p14:nvPr/>
            </p14:nvContentPartPr>
            <p14:xfrm>
              <a:off x="5547093" y="3743413"/>
              <a:ext cx="146520" cy="22464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51AE1A63-50B3-DF45-8EE1-76826C0F25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38453" y="3734413"/>
                <a:ext cx="1641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D6B2346-3570-2A43-AD15-DCFFF506B15E}"/>
                  </a:ext>
                </a:extLst>
              </p14:cNvPr>
              <p14:cNvContentPartPr/>
              <p14:nvPr/>
            </p14:nvContentPartPr>
            <p14:xfrm>
              <a:off x="5080533" y="3718573"/>
              <a:ext cx="63000" cy="6048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D6B2346-3570-2A43-AD15-DCFFF506B1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71893" y="3709573"/>
                <a:ext cx="806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2ACB9443-160F-E645-9C90-A36D74ED311F}"/>
                  </a:ext>
                </a:extLst>
              </p14:cNvPr>
              <p14:cNvContentPartPr/>
              <p14:nvPr/>
            </p14:nvContentPartPr>
            <p14:xfrm>
              <a:off x="5626653" y="3755293"/>
              <a:ext cx="57240" cy="5472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2ACB9443-160F-E645-9C90-A36D74ED31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17653" y="3746293"/>
                <a:ext cx="748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EF9FD709-8D59-D543-975B-C48969B9CF84}"/>
                  </a:ext>
                </a:extLst>
              </p14:cNvPr>
              <p14:cNvContentPartPr/>
              <p14:nvPr/>
            </p14:nvContentPartPr>
            <p14:xfrm>
              <a:off x="5303013" y="4020253"/>
              <a:ext cx="30240" cy="12564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EF9FD709-8D59-D543-975B-C48969B9CF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4013" y="4011613"/>
                <a:ext cx="47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1E8B3666-4481-DF44-A54D-B77EC9D5C79E}"/>
                  </a:ext>
                </a:extLst>
              </p14:cNvPr>
              <p14:cNvContentPartPr/>
              <p14:nvPr/>
            </p14:nvContentPartPr>
            <p14:xfrm>
              <a:off x="5184213" y="4343173"/>
              <a:ext cx="259200" cy="252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1E8B3666-4481-DF44-A54D-B77EC9D5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5213" y="4334533"/>
                <a:ext cx="2768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95CA4191-6F15-7043-9465-07E5CBBF2318}"/>
                  </a:ext>
                </a:extLst>
              </p14:cNvPr>
              <p14:cNvContentPartPr/>
              <p14:nvPr/>
            </p14:nvContentPartPr>
            <p14:xfrm>
              <a:off x="6062973" y="3070213"/>
              <a:ext cx="248040" cy="32148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95CA4191-6F15-7043-9465-07E5CBBF23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3973" y="3061563"/>
                <a:ext cx="265680" cy="3391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76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FE848-64FD-2D4F-BB5A-32AED33D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kumimoji="1" lang="en-US" altLang="zh-CN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Part3</a:t>
            </a:r>
            <a:r>
              <a:rPr kumimoji="1" lang="zh-CN" altLang="en-US" b="1" cap="none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</a:t>
            </a:r>
            <a:r>
              <a:rPr kumimoji="1"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理解</a:t>
            </a:r>
            <a:r>
              <a:rPr kumimoji="1"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css3</a:t>
            </a:r>
            <a:r>
              <a:rPr kumimoji="1"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的层叠上下文和层叠水平</a:t>
            </a:r>
          </a:p>
        </p:txBody>
      </p:sp>
    </p:spTree>
    <p:extLst>
      <p:ext uri="{BB962C8B-B14F-4D97-AF65-F5344CB8AC3E}">
        <p14:creationId xmlns:p14="http://schemas.microsoft.com/office/powerpoint/2010/main" val="307123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9848</TotalTime>
  <Words>359</Words>
  <Application>Microsoft Macintosh PowerPoint</Application>
  <PresentationFormat>宽屏</PresentationFormat>
  <Paragraphs>49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Microsoft YaHei Light</vt:lpstr>
      <vt:lpstr>Arial</vt:lpstr>
      <vt:lpstr>Tw Cen MT</vt:lpstr>
      <vt:lpstr>水滴</vt:lpstr>
      <vt:lpstr>Deep In z-index</vt:lpstr>
      <vt:lpstr>part1  z-index基础</vt:lpstr>
      <vt:lpstr>PowerPoint 演示文稿</vt:lpstr>
      <vt:lpstr>然，z-index的征程才刚刚开始！</vt:lpstr>
      <vt:lpstr>part2  z-index与css定位属性</vt:lpstr>
      <vt:lpstr>如果定位元素z-index没有发生嵌套</vt:lpstr>
      <vt:lpstr>如果定位元素z-index发生嵌套</vt:lpstr>
      <vt:lpstr>PowerPoint 演示文稿</vt:lpstr>
      <vt:lpstr>Part3   理解css3的层叠上下文和层叠水平</vt:lpstr>
      <vt:lpstr>层叠上下文</vt:lpstr>
      <vt:lpstr>层叠水平</vt:lpstr>
      <vt:lpstr>Part3   理解元素的层叠顺序</vt:lpstr>
      <vt:lpstr>层叠顺序</vt:lpstr>
      <vt:lpstr>著名的7层层叠顺序</vt:lpstr>
      <vt:lpstr>PowerPoint 演示文稿</vt:lpstr>
      <vt:lpstr>层叠顺序的意义</vt:lpstr>
      <vt:lpstr>Part4 其他css3与层叠上下文</vt:lpstr>
      <vt:lpstr>PowerPoint 演示文稿</vt:lpstr>
      <vt:lpstr>谢谢大家～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In z-index</dc:title>
  <dc:creator>Tingting Yang</dc:creator>
  <cp:lastModifiedBy>Tingting Yang</cp:lastModifiedBy>
  <cp:revision>11</cp:revision>
  <dcterms:created xsi:type="dcterms:W3CDTF">2019-09-29T12:59:02Z</dcterms:created>
  <dcterms:modified xsi:type="dcterms:W3CDTF">2019-10-06T09:07:59Z</dcterms:modified>
</cp:coreProperties>
</file>