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4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4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37B3-1893-5844-A409-58278C27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450" y="1090915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的数据监听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——————————</a:t>
            </a:r>
            <a:r>
              <a:rPr kumimoji="1" lang="zh-CN" altLang="en-US" dirty="0"/>
              <a:t>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3EFD78-25DA-6842-BC96-647D149D0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2640" y="4777379"/>
            <a:ext cx="1811972" cy="816597"/>
          </a:xfrm>
        </p:spPr>
        <p:txBody>
          <a:bodyPr/>
          <a:lstStyle/>
          <a:p>
            <a:r>
              <a:rPr kumimoji="1" lang="zh-CN" altLang="en-US" dirty="0"/>
              <a:t>张卫东</a:t>
            </a:r>
            <a:endParaRPr kumimoji="1" lang="en-US" altLang="zh-CN" dirty="0"/>
          </a:p>
          <a:p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57093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779C-1299-4449-8E0D-A387350D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如何分析源码？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50131-064F-5C4E-BA18-FF6BEB50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4150606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从文档目录开始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快速熟悉代码文件结构。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从构建开始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了解代码入口。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从代码入手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从入口开始，分层阅读。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从测试开始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熟悉对应逻辑。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从运行</a:t>
            </a:r>
            <a:r>
              <a:rPr kumimoji="1" lang="en-US" altLang="zh-CN" dirty="0"/>
              <a:t>bugger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了解运行流程。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84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779C-1299-4449-8E0D-A387350D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2.Vue2.x</a:t>
            </a:r>
            <a:r>
              <a:rPr kumimoji="1" lang="zh-CN" altLang="en-US" dirty="0"/>
              <a:t>中的数据响应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7B0E15-33E2-2E45-A877-446CA20F27B6}"/>
              </a:ext>
            </a:extLst>
          </p:cNvPr>
          <p:cNvSpPr txBox="1"/>
          <p:nvPr/>
        </p:nvSpPr>
        <p:spPr>
          <a:xfrm>
            <a:off x="3084723" y="1651195"/>
            <a:ext cx="735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对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的所有字段使用</a:t>
            </a:r>
            <a:r>
              <a:rPr kumimoji="1" lang="en-US" altLang="zh-CN" dirty="0" err="1"/>
              <a:t>Object.defineProperty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9F79CA-6C36-474D-8D5B-54B8EE82803E}"/>
              </a:ext>
            </a:extLst>
          </p:cNvPr>
          <p:cNvSpPr txBox="1"/>
          <p:nvPr/>
        </p:nvSpPr>
        <p:spPr>
          <a:xfrm>
            <a:off x="3084723" y="2457146"/>
            <a:ext cx="661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当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的时候，会触发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get</a:t>
            </a:r>
            <a:r>
              <a:rPr kumimoji="1" lang="zh-CN" altLang="en-US" dirty="0"/>
              <a:t>方法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FCBB85-62FA-6E42-9466-C33B4C527F3E}"/>
              </a:ext>
            </a:extLst>
          </p:cNvPr>
          <p:cNvSpPr txBox="1"/>
          <p:nvPr/>
        </p:nvSpPr>
        <p:spPr>
          <a:xfrm>
            <a:off x="3023467" y="3283796"/>
            <a:ext cx="805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该</a:t>
            </a:r>
            <a:r>
              <a:rPr kumimoji="1" lang="en-US" altLang="zh-CN" dirty="0"/>
              <a:t>get</a:t>
            </a:r>
            <a:r>
              <a:rPr kumimoji="1" lang="zh-CN" altLang="en-US" dirty="0"/>
              <a:t>会通过会将</a:t>
            </a:r>
            <a:r>
              <a:rPr kumimoji="1" lang="en-US" altLang="zh-CN" dirty="0"/>
              <a:t>dep</a:t>
            </a:r>
            <a:r>
              <a:rPr kumimoji="1" lang="zh-CN" altLang="en-US" dirty="0"/>
              <a:t>的添加到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deps</a:t>
            </a:r>
            <a:r>
              <a:rPr kumimoji="1" lang="zh-CN" altLang="en-US" dirty="0"/>
              <a:t>中，并向</a:t>
            </a:r>
            <a:r>
              <a:rPr kumimoji="1" lang="en-US" altLang="zh-CN" dirty="0"/>
              <a:t>dep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watcher</a:t>
            </a: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即实现</a:t>
            </a:r>
            <a:r>
              <a:rPr kumimoji="1" lang="en-US" altLang="zh-CN" dirty="0"/>
              <a:t>dep</a:t>
            </a:r>
            <a:r>
              <a:rPr kumimoji="1" lang="zh-CN" altLang="en-US" dirty="0"/>
              <a:t>与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的相互关联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1142AF-0264-A04B-A544-E3DCD5F9F13C}"/>
              </a:ext>
            </a:extLst>
          </p:cNvPr>
          <p:cNvSpPr txBox="1"/>
          <p:nvPr/>
        </p:nvSpPr>
        <p:spPr>
          <a:xfrm>
            <a:off x="3023467" y="4387445"/>
            <a:ext cx="87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当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被监听的值更新触发</a:t>
            </a:r>
            <a:r>
              <a:rPr kumimoji="1" lang="en-US" altLang="zh-CN" dirty="0"/>
              <a:t>set</a:t>
            </a:r>
            <a:r>
              <a:rPr kumimoji="1" lang="zh-CN" altLang="en-US" dirty="0"/>
              <a:t>的时候会通过</a:t>
            </a:r>
            <a:r>
              <a:rPr kumimoji="1" lang="en-US" altLang="zh-CN" dirty="0" err="1"/>
              <a:t>dep.notify</a:t>
            </a:r>
            <a:r>
              <a:rPr kumimoji="1" lang="zh-CN" altLang="en-US" dirty="0"/>
              <a:t>最终调用</a:t>
            </a:r>
            <a:r>
              <a:rPr kumimoji="1" lang="en-US" altLang="zh-CN" dirty="0" err="1"/>
              <a:t>wather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render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3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779C-1299-4449-8E0D-A387350D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快速理解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的数据监听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071C05-7C04-5D48-BA81-8FC16D36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55" y="1498300"/>
            <a:ext cx="7295945" cy="45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6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779C-1299-4449-8E0D-A387350D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3.Vue3.x</a:t>
            </a:r>
            <a:r>
              <a:rPr kumimoji="1" lang="zh-CN" altLang="en-US" dirty="0"/>
              <a:t>中的数据响应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7B0E15-33E2-2E45-A877-446CA20F27B6}"/>
              </a:ext>
            </a:extLst>
          </p:cNvPr>
          <p:cNvSpPr txBox="1"/>
          <p:nvPr/>
        </p:nvSpPr>
        <p:spPr>
          <a:xfrm>
            <a:off x="3084723" y="1630496"/>
            <a:ext cx="859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通过</a:t>
            </a:r>
            <a:r>
              <a:rPr lang="en-US" altLang="zh-CN" dirty="0"/>
              <a:t>reactive</a:t>
            </a:r>
            <a:r>
              <a:rPr lang="zh-CN" altLang="en-US" dirty="0"/>
              <a:t>将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Proxy</a:t>
            </a:r>
            <a:r>
              <a:rPr kumimoji="1" lang="zh-CN" altLang="en-US" dirty="0"/>
              <a:t>代理其</a:t>
            </a:r>
            <a:r>
              <a:rPr kumimoji="1" lang="en-US" altLang="zh-CN" dirty="0"/>
              <a:t>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方法返回以代理的对象</a:t>
            </a:r>
            <a:r>
              <a:rPr lang="en-US" altLang="zh-CN" dirty="0"/>
              <a:t>observed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9F79CA-6C36-474D-8D5B-54B8EE82803E}"/>
              </a:ext>
            </a:extLst>
          </p:cNvPr>
          <p:cNvSpPr txBox="1"/>
          <p:nvPr/>
        </p:nvSpPr>
        <p:spPr>
          <a:xfrm>
            <a:off x="3084723" y="2457146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lang="en-US" altLang="zh-CN" dirty="0"/>
              <a:t>Effect</a:t>
            </a:r>
            <a:r>
              <a:rPr lang="zh-CN" altLang="en-US" dirty="0"/>
              <a:t>会将传入的方法</a:t>
            </a:r>
            <a:r>
              <a:rPr kumimoji="1" lang="zh-CN" altLang="en-US" dirty="0"/>
              <a:t>执行，从而触发</a:t>
            </a:r>
            <a:r>
              <a:rPr kumimoji="1" lang="en-US" altLang="zh-CN" dirty="0"/>
              <a:t>observed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get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FCBB85-62FA-6E42-9466-C33B4C527F3E}"/>
              </a:ext>
            </a:extLst>
          </p:cNvPr>
          <p:cNvSpPr txBox="1"/>
          <p:nvPr/>
        </p:nvSpPr>
        <p:spPr>
          <a:xfrm>
            <a:off x="3023467" y="3283796"/>
            <a:ext cx="764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该</a:t>
            </a:r>
            <a:r>
              <a:rPr kumimoji="1" lang="en-US" altLang="zh-CN" dirty="0"/>
              <a:t>get</a:t>
            </a:r>
            <a:r>
              <a:rPr kumimoji="1" lang="zh-CN" altLang="en-US" dirty="0"/>
              <a:t>会通过会将</a:t>
            </a:r>
            <a:r>
              <a:rPr kumimoji="1" lang="en-US" altLang="zh-CN" dirty="0"/>
              <a:t>dep</a:t>
            </a:r>
            <a:r>
              <a:rPr kumimoji="1" lang="zh-CN" altLang="en-US" dirty="0"/>
              <a:t>的添加到</a:t>
            </a:r>
            <a:r>
              <a:rPr lang="en-US" altLang="zh-CN" dirty="0"/>
              <a:t>Effect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depMap</a:t>
            </a:r>
            <a:r>
              <a:rPr kumimoji="1" lang="zh-CN" altLang="en-US" dirty="0"/>
              <a:t>中通过操作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关联，</a:t>
            </a:r>
            <a:endParaRPr kumimoji="1" lang="en-US" altLang="zh-CN" dirty="0"/>
          </a:p>
          <a:p>
            <a:r>
              <a:rPr kumimoji="1" lang="zh-CN" altLang="en-US" dirty="0"/>
              <a:t>  并向</a:t>
            </a:r>
            <a:r>
              <a:rPr kumimoji="1" lang="en-US" altLang="zh-CN" dirty="0"/>
              <a:t>dep</a:t>
            </a:r>
            <a:r>
              <a:rPr kumimoji="1" lang="zh-CN" altLang="en-US" dirty="0"/>
              <a:t>添加</a:t>
            </a:r>
            <a:r>
              <a:rPr lang="en-US" altLang="zh-CN" dirty="0"/>
              <a:t>Effect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即实现</a:t>
            </a:r>
            <a:r>
              <a:rPr kumimoji="1" lang="en-US" altLang="zh-CN" dirty="0"/>
              <a:t>dep</a:t>
            </a:r>
            <a:r>
              <a:rPr kumimoji="1" lang="zh-CN" altLang="en-US" dirty="0"/>
              <a:t>与</a:t>
            </a:r>
            <a:r>
              <a:rPr lang="en-US" altLang="zh-CN" dirty="0"/>
              <a:t>Effect</a:t>
            </a:r>
            <a:r>
              <a:rPr kumimoji="1" lang="zh-CN" altLang="en-US" dirty="0"/>
              <a:t>的相互关联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1142AF-0264-A04B-A544-E3DCD5F9F13C}"/>
              </a:ext>
            </a:extLst>
          </p:cNvPr>
          <p:cNvSpPr txBox="1"/>
          <p:nvPr/>
        </p:nvSpPr>
        <p:spPr>
          <a:xfrm>
            <a:off x="3023467" y="4387445"/>
            <a:ext cx="83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当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被监听的值更新触发</a:t>
            </a:r>
            <a:r>
              <a:rPr kumimoji="1" lang="en-US" altLang="zh-CN" dirty="0"/>
              <a:t>set</a:t>
            </a:r>
            <a:r>
              <a:rPr kumimoji="1" lang="zh-CN" altLang="en-US" dirty="0"/>
              <a:t>的时候会通过</a:t>
            </a:r>
            <a:r>
              <a:rPr kumimoji="1" lang="en-US" altLang="zh-CN" dirty="0" err="1"/>
              <a:t>dep.notify</a:t>
            </a:r>
            <a:r>
              <a:rPr kumimoji="1" lang="zh-CN" altLang="en-US" dirty="0"/>
              <a:t>最终调用</a:t>
            </a:r>
            <a:r>
              <a:rPr kumimoji="1" lang="en-US" altLang="zh-CN" dirty="0" err="1"/>
              <a:t>wather</a:t>
            </a:r>
            <a:r>
              <a:rPr kumimoji="1" lang="zh-CN" altLang="en-US" dirty="0"/>
              <a:t>的</a:t>
            </a:r>
            <a:r>
              <a:rPr lang="en-US" altLang="zh-CN" dirty="0"/>
              <a:t>run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10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779C-1299-4449-8E0D-A387350D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Vue2.x</a:t>
            </a:r>
            <a:r>
              <a:rPr kumimoji="1" lang="zh-CN" altLang="en-US" dirty="0"/>
              <a:t>与</a:t>
            </a:r>
            <a:r>
              <a:rPr kumimoji="1" lang="en-US" altLang="zh-CN" dirty="0"/>
              <a:t>3.x</a:t>
            </a:r>
            <a:r>
              <a:rPr kumimoji="1" lang="zh-CN" altLang="en-US" dirty="0"/>
              <a:t>的数据响应区别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B34B6D-3EE2-F442-B45E-65DADDF33A05}"/>
              </a:ext>
            </a:extLst>
          </p:cNvPr>
          <p:cNvSpPr txBox="1"/>
          <p:nvPr/>
        </p:nvSpPr>
        <p:spPr>
          <a:xfrm>
            <a:off x="2996588" y="1531345"/>
            <a:ext cx="806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关于对象代理的处理，</a:t>
            </a:r>
            <a:r>
              <a:rPr kumimoji="1" lang="en-US" altLang="zh-CN" dirty="0"/>
              <a:t>v2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Object.defineProperty</a:t>
            </a:r>
            <a:r>
              <a:rPr kumimoji="1" lang="zh-CN" altLang="en-US" dirty="0"/>
              <a:t>是对字段进行处理，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v3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Proxy</a:t>
            </a:r>
            <a:r>
              <a:rPr kumimoji="1" lang="zh-CN" altLang="en-US" dirty="0"/>
              <a:t>对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EDCE0-C69A-6348-B687-DB3D6B535C18}"/>
              </a:ext>
            </a:extLst>
          </p:cNvPr>
          <p:cNvSpPr txBox="1"/>
          <p:nvPr/>
        </p:nvSpPr>
        <p:spPr>
          <a:xfrm>
            <a:off x="2897436" y="2782669"/>
            <a:ext cx="8063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v2</a:t>
            </a:r>
            <a:r>
              <a:rPr kumimoji="1" lang="zh-CN" altLang="en-US" dirty="0"/>
              <a:t>使用会遍历递归对象字段（一次性全部代理），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v3</a:t>
            </a:r>
            <a:r>
              <a:rPr kumimoji="1" lang="zh-CN" altLang="en-US" dirty="0"/>
              <a:t>则初次只代理该对象不代理，当</a:t>
            </a:r>
            <a:r>
              <a:rPr lang="en-US" altLang="zh-CN" dirty="0"/>
              <a:t>Effect</a:t>
            </a:r>
            <a:r>
              <a:rPr lang="zh-CN" altLang="en-US" dirty="0"/>
              <a:t>执行触发</a:t>
            </a:r>
            <a:r>
              <a:rPr lang="en-US" altLang="zh-CN" dirty="0"/>
              <a:t>get</a:t>
            </a:r>
            <a:r>
              <a:rPr lang="zh-CN" altLang="en-US" dirty="0"/>
              <a:t>时，才会处理其子对象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89084B-CBD7-4D48-A670-194AB08DA378}"/>
              </a:ext>
            </a:extLst>
          </p:cNvPr>
          <p:cNvSpPr txBox="1"/>
          <p:nvPr/>
        </p:nvSpPr>
        <p:spPr>
          <a:xfrm>
            <a:off x="2996588" y="4490283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v2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wather</a:t>
            </a:r>
            <a:r>
              <a:rPr kumimoji="1" lang="zh-CN" altLang="en-US" dirty="0"/>
              <a:t>需要挂载到</a:t>
            </a:r>
            <a:r>
              <a:rPr kumimoji="1" lang="en-US" altLang="zh-CN" dirty="0" err="1"/>
              <a:t>vm</a:t>
            </a:r>
            <a:r>
              <a:rPr kumimoji="1" lang="zh-CN" altLang="en-US" dirty="0"/>
              <a:t>上，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v3</a:t>
            </a:r>
            <a:r>
              <a:rPr kumimoji="1" lang="zh-CN" altLang="en-US" dirty="0"/>
              <a:t>则将</a:t>
            </a:r>
            <a:r>
              <a:rPr lang="en-US" altLang="zh-CN" dirty="0"/>
              <a:t>Effect</a:t>
            </a:r>
            <a:r>
              <a:rPr lang="zh-CN" altLang="en-US" dirty="0"/>
              <a:t>返回，从而脱离的</a:t>
            </a:r>
            <a:r>
              <a:rPr lang="en-US" altLang="zh-CN" dirty="0" err="1"/>
              <a:t>vm</a:t>
            </a:r>
            <a:r>
              <a:rPr lang="zh-CN" altLang="en-US" dirty="0"/>
              <a:t>的依赖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17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779C-1299-4449-8E0D-A387350D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217" y="2717315"/>
            <a:ext cx="8911687" cy="1358926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6000" dirty="0"/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119024150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13248</TotalTime>
  <Words>395</Words>
  <Application>Microsoft Macintosh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丝状</vt:lpstr>
      <vt:lpstr>关于VUE的数据监听  ——————————源码分析</vt:lpstr>
      <vt:lpstr>1.如何分析源码？</vt:lpstr>
      <vt:lpstr>2.Vue2.x中的数据响应</vt:lpstr>
      <vt:lpstr>2.快速理解VUE的数据监听</vt:lpstr>
      <vt:lpstr>3.Vue3.x中的数据响应</vt:lpstr>
      <vt:lpstr>4. Vue2.x与3.x的数据响应区别</vt:lpstr>
      <vt:lpstr>谢谢观赏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关于VUE的数据监听  ——————————源码分析</dc:title>
  <dc:creator>Weidong Zhang</dc:creator>
  <cp:lastModifiedBy>Weidong Zhang</cp:lastModifiedBy>
  <cp:revision>25</cp:revision>
  <dcterms:created xsi:type="dcterms:W3CDTF">2019-10-15T14:16:49Z</dcterms:created>
  <dcterms:modified xsi:type="dcterms:W3CDTF">2019-11-08T05:34:52Z</dcterms:modified>
</cp:coreProperties>
</file>