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Ex4.xml" ContentType="application/vnd.ms-office.chartex+xml"/>
  <Override PartName="/ppt/charts/style4.xml" ContentType="application/vnd.ms-office.chartstyle+xml"/>
  <Override PartName="/ppt/charts/colors4.xml" ContentType="application/vnd.ms-office.chartcolorstyle+xml"/>
  <Override PartName="/ppt/charts/chart1.xml" ContentType="application/vnd.openxmlformats-officedocument.drawingml.chart+xml"/>
  <Override PartName="/ppt/charts/style5.xml" ContentType="application/vnd.ms-office.chartstyle+xml"/>
  <Override PartName="/ppt/charts/colors5.xml" ContentType="application/vnd.ms-office.chartcolorstyle+xml"/>
  <Override PartName="/ppt/charts/chart2.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0" r:id="rId6"/>
    <p:sldId id="261" r:id="rId7"/>
    <p:sldId id="264" r:id="rId8"/>
    <p:sldId id="266" r:id="rId9"/>
    <p:sldId id="262" r:id="rId10"/>
    <p:sldId id="263"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3" d="100"/>
          <a:sy n="53" d="100"/>
        </p:scale>
        <p:origin x="84"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df_2019.csv" TargetMode="External"/><Relationship Id="rId2" Type="http://schemas.microsoft.com/office/2011/relationships/chartColorStyle" Target="colors5.xml"/><Relationship Id="rId1" Type="http://schemas.microsoft.com/office/2011/relationships/chartStyle" Target="style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OneDrive\Desktop\P1.xlsx" TargetMode="External"/><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User\Downloads\df_2019.csv"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User\Downloads\df_2019.csv"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User\OneDrive\Desktop\DSI_GA\Submissions\projects\project_1\data\state_requirement.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User\OneDrive\Desktop\DSI_GA\Submissions\projects\project_1\data\state_requirem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States</a:t>
            </a:r>
            <a:r>
              <a:rPr lang="en-US" baseline="0" dirty="0"/>
              <a:t> with both test participation over 50%</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sat_participation</c:v>
                </c:pt>
              </c:strCache>
            </c:strRef>
          </c:tx>
          <c:spPr>
            <a:solidFill>
              <a:schemeClr val="accent1"/>
            </a:solidFill>
            <a:ln>
              <a:noFill/>
            </a:ln>
            <a:effectLst/>
          </c:spPr>
          <c:invertIfNegative val="0"/>
          <c:cat>
            <c:strRef>
              <c:f>Sheet1!$A$2:$A$5</c:f>
              <c:strCache>
                <c:ptCount val="4"/>
                <c:pt idx="0">
                  <c:v>Florida</c:v>
                </c:pt>
                <c:pt idx="1">
                  <c:v>Hawaii</c:v>
                </c:pt>
                <c:pt idx="2">
                  <c:v>North Carolina</c:v>
                </c:pt>
                <c:pt idx="3">
                  <c:v>South Carolina</c:v>
                </c:pt>
              </c:strCache>
            </c:strRef>
          </c:cat>
          <c:val>
            <c:numRef>
              <c:f>Sheet1!$B$2:$B$5</c:f>
              <c:numCache>
                <c:formatCode>General</c:formatCode>
                <c:ptCount val="4"/>
                <c:pt idx="0">
                  <c:v>100</c:v>
                </c:pt>
                <c:pt idx="1">
                  <c:v>54</c:v>
                </c:pt>
                <c:pt idx="2">
                  <c:v>51</c:v>
                </c:pt>
                <c:pt idx="3">
                  <c:v>68</c:v>
                </c:pt>
              </c:numCache>
            </c:numRef>
          </c:val>
          <c:extLst>
            <c:ext xmlns:c16="http://schemas.microsoft.com/office/drawing/2014/chart" uri="{C3380CC4-5D6E-409C-BE32-E72D297353CC}">
              <c16:uniqueId val="{00000000-7C06-43EA-B939-76DC81E37389}"/>
            </c:ext>
          </c:extLst>
        </c:ser>
        <c:ser>
          <c:idx val="1"/>
          <c:order val="1"/>
          <c:tx>
            <c:strRef>
              <c:f>Sheet1!$F$1</c:f>
              <c:strCache>
                <c:ptCount val="1"/>
                <c:pt idx="0">
                  <c:v>act_participation</c:v>
                </c:pt>
              </c:strCache>
            </c:strRef>
          </c:tx>
          <c:spPr>
            <a:solidFill>
              <a:schemeClr val="accent2"/>
            </a:solidFill>
            <a:ln>
              <a:noFill/>
            </a:ln>
            <a:effectLst/>
          </c:spPr>
          <c:invertIfNegative val="0"/>
          <c:cat>
            <c:strRef>
              <c:f>Sheet1!$A$2:$A$5</c:f>
              <c:strCache>
                <c:ptCount val="4"/>
                <c:pt idx="0">
                  <c:v>Florida</c:v>
                </c:pt>
                <c:pt idx="1">
                  <c:v>Hawaii</c:v>
                </c:pt>
                <c:pt idx="2">
                  <c:v>North Carolina</c:v>
                </c:pt>
                <c:pt idx="3">
                  <c:v>South Carolina</c:v>
                </c:pt>
              </c:strCache>
            </c:strRef>
          </c:cat>
          <c:val>
            <c:numRef>
              <c:f>Sheet1!$F$2:$F$5</c:f>
              <c:numCache>
                <c:formatCode>General</c:formatCode>
                <c:ptCount val="4"/>
                <c:pt idx="0">
                  <c:v>54</c:v>
                </c:pt>
                <c:pt idx="1">
                  <c:v>80</c:v>
                </c:pt>
                <c:pt idx="2">
                  <c:v>100</c:v>
                </c:pt>
                <c:pt idx="3">
                  <c:v>78</c:v>
                </c:pt>
              </c:numCache>
            </c:numRef>
          </c:val>
          <c:extLst>
            <c:ext xmlns:c16="http://schemas.microsoft.com/office/drawing/2014/chart" uri="{C3380CC4-5D6E-409C-BE32-E72D297353CC}">
              <c16:uniqueId val="{00000001-7C06-43EA-B939-76DC81E37389}"/>
            </c:ext>
          </c:extLst>
        </c:ser>
        <c:dLbls>
          <c:showLegendKey val="0"/>
          <c:showVal val="0"/>
          <c:showCatName val="0"/>
          <c:showSerName val="0"/>
          <c:showPercent val="0"/>
          <c:showBubbleSize val="0"/>
        </c:dLbls>
        <c:gapWidth val="219"/>
        <c:overlap val="-27"/>
        <c:axId val="625869840"/>
        <c:axId val="625870824"/>
      </c:barChart>
      <c:catAx>
        <c:axId val="625869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5870824"/>
        <c:crosses val="autoZero"/>
        <c:auto val="1"/>
        <c:lblAlgn val="ctr"/>
        <c:lblOffset val="100"/>
        <c:noMultiLvlLbl val="0"/>
      </c:catAx>
      <c:valAx>
        <c:axId val="625870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586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State below 52% </a:t>
            </a:r>
            <a:r>
              <a:rPr lang="en-US" baseline="0"/>
              <a:t>participation in both exam</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sat_participation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Alaska</c:v>
                </c:pt>
                <c:pt idx="1">
                  <c:v>Oregon</c:v>
                </c:pt>
              </c:strCache>
            </c:strRef>
          </c:cat>
          <c:val>
            <c:numRef>
              <c:f>Sheet1!$B$2:$B$3</c:f>
              <c:numCache>
                <c:formatCode>General</c:formatCode>
                <c:ptCount val="2"/>
                <c:pt idx="0">
                  <c:v>41</c:v>
                </c:pt>
                <c:pt idx="1">
                  <c:v>51</c:v>
                </c:pt>
              </c:numCache>
            </c:numRef>
          </c:val>
          <c:extLst>
            <c:ext xmlns:c16="http://schemas.microsoft.com/office/drawing/2014/chart" uri="{C3380CC4-5D6E-409C-BE32-E72D297353CC}">
              <c16:uniqueId val="{00000000-9DBC-4BD4-B930-6713AC3BE83D}"/>
            </c:ext>
          </c:extLst>
        </c:ser>
        <c:ser>
          <c:idx val="1"/>
          <c:order val="1"/>
          <c:tx>
            <c:strRef>
              <c:f>Sheet1!$F$1</c:f>
              <c:strCache>
                <c:ptCount val="1"/>
                <c:pt idx="0">
                  <c:v>act_participation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Alaska</c:v>
                </c:pt>
                <c:pt idx="1">
                  <c:v>Oregon</c:v>
                </c:pt>
              </c:strCache>
            </c:strRef>
          </c:cat>
          <c:val>
            <c:numRef>
              <c:f>Sheet1!$F$2:$F$3</c:f>
              <c:numCache>
                <c:formatCode>General</c:formatCode>
                <c:ptCount val="2"/>
                <c:pt idx="0">
                  <c:v>38</c:v>
                </c:pt>
                <c:pt idx="1">
                  <c:v>42</c:v>
                </c:pt>
              </c:numCache>
            </c:numRef>
          </c:val>
          <c:extLst>
            <c:ext xmlns:c16="http://schemas.microsoft.com/office/drawing/2014/chart" uri="{C3380CC4-5D6E-409C-BE32-E72D297353CC}">
              <c16:uniqueId val="{00000001-9DBC-4BD4-B930-6713AC3BE83D}"/>
            </c:ext>
          </c:extLst>
        </c:ser>
        <c:dLbls>
          <c:dLblPos val="outEnd"/>
          <c:showLegendKey val="0"/>
          <c:showVal val="1"/>
          <c:showCatName val="0"/>
          <c:showSerName val="0"/>
          <c:showPercent val="0"/>
          <c:showBubbleSize val="0"/>
        </c:dLbls>
        <c:gapWidth val="219"/>
        <c:overlap val="-27"/>
        <c:axId val="506322160"/>
        <c:axId val="506323144"/>
      </c:barChart>
      <c:catAx>
        <c:axId val="50632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6323144"/>
        <c:crosses val="autoZero"/>
        <c:auto val="1"/>
        <c:lblAlgn val="ctr"/>
        <c:lblOffset val="100"/>
        <c:noMultiLvlLbl val="0"/>
      </c:catAx>
      <c:valAx>
        <c:axId val="506323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6322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df_2019!$A$2:$A$51</cx:f>
        <cx:nf>df_2019!$A$1</cx:nf>
        <cx:lvl ptCount="50" name="state">
          <cx:pt idx="0">Alabama</cx:pt>
          <cx:pt idx="1">Alaska</cx:pt>
          <cx:pt idx="2">Arizona</cx:pt>
          <cx:pt idx="3">Arkansas</cx:pt>
          <cx:pt idx="4">California</cx:pt>
          <cx:pt idx="5">Colorado</cx:pt>
          <cx:pt idx="6">Connecticut</cx:pt>
          <cx:pt idx="7">Delaware</cx:pt>
          <cx:pt idx="8">Florida</cx:pt>
          <cx:pt idx="9">Georgia</cx:pt>
          <cx:pt idx="10">Hawaii</cx:pt>
          <cx:pt idx="11">Idaho</cx:pt>
          <cx:pt idx="12">Illinois</cx:pt>
          <cx:pt idx="13">Indiana</cx:pt>
          <cx:pt idx="14">Iowa</cx:pt>
          <cx:pt idx="15">Kansas</cx:pt>
          <cx:pt idx="16">Kentucky</cx:pt>
          <cx:pt idx="17">Louisiana</cx:pt>
          <cx:pt idx="18">Maine</cx:pt>
          <cx:pt idx="19">Maryland</cx:pt>
          <cx:pt idx="20">Massachusetts</cx:pt>
          <cx:pt idx="21">Michigan</cx:pt>
          <cx:pt idx="22">Minnesota</cx:pt>
          <cx:pt idx="23">Mississippi</cx:pt>
          <cx:pt idx="24">Missouri</cx:pt>
          <cx:pt idx="25">Montana</cx:pt>
          <cx:pt idx="26">Nebraska</cx:pt>
          <cx:pt idx="27">Nevada</cx:pt>
          <cx:pt idx="28">New Hampshire</cx:pt>
          <cx:pt idx="29">New Jersey</cx:pt>
          <cx:pt idx="30">New Mexico</cx:pt>
          <cx:pt idx="31">New York</cx:pt>
          <cx:pt idx="32">North Carolina</cx:pt>
          <cx:pt idx="33">North Dakota</cx:pt>
          <cx:pt idx="34">Ohio</cx:pt>
          <cx:pt idx="35">Oklahoma</cx:pt>
          <cx:pt idx="36">Oregon</cx:pt>
          <cx:pt idx="37">Pennsylvania</cx:pt>
          <cx:pt idx="38">Rhode Island</cx:pt>
          <cx:pt idx="39">South Carolina</cx:pt>
          <cx:pt idx="40">South Dakota</cx:pt>
          <cx:pt idx="41">Tennessee</cx:pt>
          <cx:pt idx="42">Texas</cx:pt>
          <cx:pt idx="43">Utah</cx:pt>
          <cx:pt idx="44">Vermont</cx:pt>
          <cx:pt idx="45">Virginia</cx:pt>
          <cx:pt idx="46">Washington</cx:pt>
          <cx:pt idx="47">West Virginia</cx:pt>
          <cx:pt idx="48">Wisconsin</cx:pt>
          <cx:pt idx="49">Wyoming</cx:pt>
        </cx:lvl>
      </cx:strDim>
      <cx:numDim type="colorVal">
        <cx:f>df_2019!$B$2:$B$51</cx:f>
        <cx:lvl ptCount="50" formatCode="General">
          <cx:pt idx="0">7</cx:pt>
          <cx:pt idx="1">41</cx:pt>
          <cx:pt idx="2">31</cx:pt>
          <cx:pt idx="3">6</cx:pt>
          <cx:pt idx="4">63</cx:pt>
          <cx:pt idx="5">100</cx:pt>
          <cx:pt idx="6">100</cx:pt>
          <cx:pt idx="7">100</cx:pt>
          <cx:pt idx="8">100</cx:pt>
          <cx:pt idx="9">71</cx:pt>
          <cx:pt idx="10">54</cx:pt>
          <cx:pt idx="11">100</cx:pt>
          <cx:pt idx="12">100</cx:pt>
          <cx:pt idx="13">66</cx:pt>
          <cx:pt idx="14">3</cx:pt>
          <cx:pt idx="15">4</cx:pt>
          <cx:pt idx="16">4</cx:pt>
          <cx:pt idx="17">5</cx:pt>
          <cx:pt idx="18">99</cx:pt>
          <cx:pt idx="19">82</cx:pt>
          <cx:pt idx="20">81</cx:pt>
          <cx:pt idx="21">100</cx:pt>
          <cx:pt idx="22">4</cx:pt>
          <cx:pt idx="23">3</cx:pt>
          <cx:pt idx="24">4</cx:pt>
          <cx:pt idx="25">9</cx:pt>
          <cx:pt idx="26">3</cx:pt>
          <cx:pt idx="27">20</cx:pt>
          <cx:pt idx="28">95</cx:pt>
          <cx:pt idx="29">82</cx:pt>
          <cx:pt idx="30">18</cx:pt>
          <cx:pt idx="31">79</cx:pt>
          <cx:pt idx="32">51</cx:pt>
          <cx:pt idx="33">2</cx:pt>
          <cx:pt idx="34">19</cx:pt>
          <cx:pt idx="35">22</cx:pt>
          <cx:pt idx="36">51</cx:pt>
          <cx:pt idx="37">70</cx:pt>
          <cx:pt idx="38">100</cx:pt>
          <cx:pt idx="39">68</cx:pt>
          <cx:pt idx="40">3</cx:pt>
          <cx:pt idx="41">7</cx:pt>
          <cx:pt idx="42">68</cx:pt>
          <cx:pt idx="43">4</cx:pt>
          <cx:pt idx="44">66</cx:pt>
          <cx:pt idx="45">68</cx:pt>
          <cx:pt idx="46">70</cx:pt>
          <cx:pt idx="47">99</cx:pt>
          <cx:pt idx="48">3</cx:pt>
          <cx:pt idx="49">3</cx:pt>
        </cx:lvl>
      </cx:numDim>
    </cx:data>
  </cx:chartData>
  <cx:chart>
    <cx:title pos="t" align="ctr" overlay="0">
      <cx:tx>
        <cx:txData>
          <cx:v>Sat Participation Rate</cx:v>
        </cx:txData>
      </cx:tx>
      <cx:txPr>
        <a:bodyPr spcFirstLastPara="1" vertOverflow="ellipsis" horzOverflow="overflow" wrap="square" lIns="0" tIns="0" rIns="0" bIns="0" anchor="ctr" anchorCtr="1"/>
        <a:lstStyle/>
        <a:p>
          <a:pPr algn="ctr" rtl="0">
            <a:defRPr/>
          </a:pPr>
          <a:r>
            <a:rPr lang="en-US" sz="1400" b="0" i="0" u="none" strike="noStrike" baseline="0" dirty="0">
              <a:solidFill>
                <a:schemeClr val="tx1"/>
              </a:solidFill>
              <a:latin typeface="Calibri" panose="020F0502020204030204"/>
            </a:rPr>
            <a:t>Sat Participation Rate</a:t>
          </a:r>
        </a:p>
      </cx:txPr>
    </cx:title>
    <cx:plotArea>
      <cx:plotAreaRegion>
        <cx:series layoutId="regionMap" uniqueId="{5A617D63-ACE0-4185-AC34-63C1F0BB6495}">
          <cx:tx>
            <cx:txData>
              <cx:f>df_2019!$B$1</cx:f>
              <cx:v>sat_participation</cx:v>
            </cx:txData>
          </cx:tx>
          <cx:dataId val="0"/>
          <cx:layoutPr>
            <cx:geography cultureLanguage="en-US" cultureRegion="US" attribution="Powered by Bing">
              <cx:geoCache provider="{E9337A44-BEBE-4D9F-B70C-5C5E7DAFC167}">
                <cx:binary>1H3Zbty41u6rBLk+cpMUKZIbu3+gJdXsKjuekvhGqNhuzTM1Pv1ZUsWJrdgd/2gfHBS6UbFLorTI
j2v6uEj/9679z130sC8+tHGUlP+5a//86CmV/eePP8o77yHelyexf1ekZfq3OrlL4z/Sv//27x7+
uC/2jZ+4fxCE6R933r5QD+3H//kvPM19SE/Tu73y0+RT9VB0Fw9lFanyH669eOnD/j72E9svVeHf
Kfznx7+KcJ+U+/Ljh4dE+aq76rKHPz8+u+vjhz+mz/rlvR8iEE1V99BWpydCSoF0bGCDYCTpxw9R
mrjfL2uSnFBdYsYYFwbWicCP797tY2j/FolGefb398VDWUKXxn+ftnwmP1y4+PjhLq0SNYybC0P4
58frxFcP9x8u1V49QOf9MrUON1jp0Inry7HXfzwf+f/57+QLGIfJN0/AmQ7a7y79ik20/7aP94/D
8w7QkBNuGJQYSMAnjD8M/VNohHEiKNJ1AuAR9vje77D8XphXUHlsOAXl9FhBKcN3xMSgJ5hSpgvB
pS7hhwkmmJETIqiBDKnrTOr8V1x+I8+rsIztpqhsjhKVM89PH+frv9cTik4oGCidSq6P4EwwEaBH
SOpMEMwO2vL47oOu/E6alxE5tJrgcbY8Sjzsh2jf7IuHx3H595jo8gQhwZlglEqC4afntouzE2qA
WdOxEJQbzCCP7z5g8haJXsblZ8sJNvbsKLH5q/D7NHlHEwYen0id6BLME0OAkHwODcb4BNyOgSUY
OoEQF8+heYNALyPzo+EEmL9ujxKY3UPzYfvQ+nfvaMoAG0qwbnCDMmLAv6AWT10+RsYJRkKXSCCB
EaP8OTZvk+lleJ62nSC02x4lQtY+8v9Oi8R/T+3hJ4RRg+sIgdNBEBpPEMLyxMCccIkY4TrVJ9rz
NpleRuhp2wlC1l/HiVAapcX+/j01SJxAOsPYd3TQ4FieaxA7AbURRBgcvI9BAb9DLnVwPNYbJHoF
nR8tp9icHSk2SfJwp/y7Sj0O0b+PCyg+YZwNcRgDM3ZwLk/h4RCr6QDOLwmNlb5JmtegedJ4is7V
UaDzzwnxUzbg2Z3/WzZAnoBNYwxToWNGiQT/8hQeCWEdBtyIxJwKRA2IHZ5qzyRPf12sl3GaNH/W
k+MgAeZgz/z7d/Q3RJwwCYBAvIaGwABPojVIbqgAP0OETiknEEk/R+QNAr2MxY+GE32ZHycRsHhI
C/ddAwFyYlCwVAIGXSAImCeBgNBPKKU6p0i8CMwbBHoZmB8NJ8AsjjME2ICRqO7C7nHa/nsfo/OT
IfQCGkbigdEcQrCnRkwwoGg4aNKoLlPm7C3yvAzMz5YTZDZfj8LFPJMayOYlcAK+/364jJExkALA
Z+qDXhD9OS7A4QzAUWnAZSHH0O2pc/m9PC/j8tjuWf+ge6ujROVa7b33wwR4GqACODcIZRhzYGMm
mAxkAETLZPAsU1X5nSgvw3FoNQHj+jiisGdSg4qs7vfeOyYvlJ7oMPE5oRjISiJ+TS7piTGwyogS
ohtg4h5nwiF5+a04LyPyvdmzzkHf7KPUjxsf/Px7p/wQf0E+jwn4cmkg+VxHuDgx5KBBBBlDzDwN
it8i0cvA/Gw5webmOH39Kor8JPXfcfkSuH8M2kIxrLdgWHzR6XNshIT1GmEQAVfEoDAQpT31KW+R
6GVsfracYLM6zgD56gFy5LJ8eM9FAAYLlEQCWckZoQNKE3CMEyDIgE5DAqhoYNVAsZ6C8yaRXkbn
SdMJPFe7ozRrq+Te37/rMoA8kVgCOAxWAhiw/L+CA9rCJeiVQSEWgwWcp9i8QZ6XkfnRcILL6khx
SZv948j8+9SFkhPEqcE4pcCzgEpM+Rcd+BmEDAwkDf41IFv9RphXEBlbTeH46yjVZPPe5TEC6BXg
VcC/G4IyjiY5ixQQsQFUgIcQQCkP9MxTNfm9PC9j8thugsoGCl2OkBU7Kx7cNHkcmXdQE/0EsnpD
EMaM0elPvD4EaieMjQtkxrj0/BSS3wvzMiSP7SaQnB1ntdJpWvnlO3sUdCJhzMGpcKh7oUJMdQVD
qRmoCn+C2lNg3iTSy9g8aTqB5/Q47dh27yfvGIlRBpHWwFFCrDUuS04UxpAnBAoAKTgfjsDI4Uk5
xm/FeRmW780mkGyPsxBjuy+6aJ/cv58Z02GtckCDyaFWZmC8nsfH3IDCJcg8D4Vm0wjsLfK8Bstj
T6bI2EfpXrb7stzfeVX5oNR75pbkBBbyITEx2BiLDenJUx6ZAzWGIByDtcxDtR8o1VN79maxXkPp
Wa+mUB2pXfPvPN/dv2csAAXMYLUkkJQYDcVmkwV/YPuhWENCIgMFTUNN5hSlN0j0CkA/Wk6xWR2n
GvkDA5Cq98xnhgwfqsfBt4y144MNe6pCEsppJSw1I8EIqNKYhD5TobeI9Bo6P3ozhec4M82tX5bD
/1nmP9qZfx9J61BvAawmKBCwY9yQbBKzAX8GxD9+tU7zjUK9BtGTHk1BOs5MZxiPtCreEyHIMA0+
uBkgoPmvuwCGDRp8WDH4oWSPs+OwJvAWiV6H59CXKTbHWdC0TRP1rhQa5SeD84eFZDrUYKApWwNr
z1AjAMsGBtRncCjSmLqe3wv0CjKPDafAXB2l49k9fCv2v9kW8b/b1TSUmREOLBklkNPA4uUksoY6
poEdkLCqORbVDMueT/3OWyR6GZqfLSfY7I4z69k91Pv3rGcaFpwZVJcLAjSmOIRjTyMCjA3wOJCm
6lgHzzQSbs+R+Z08r+FyaDdF5eZINab5sNzHWen577lrg+onhgB3D6sxoDhQ3zehnyHjYVArMJSh
/UKrDeXjbxLpNXyeNZ/CtDxamNYPRfnQPZqXfx+xDSueUAsIkRoydAklaOBUnioQhxIBLsDpMCiB
gs0Ev5q25sPvZXodpMe2U4TWR4vQ17QI3xEfAty0JLCxiQM9DbtrpviwEwNsH4WMh8hhb5R8fPch
Xhv06HcSvY7OoeUUm6/HiU1aKO+DtS9SqBp4x6RUhzIzfdia+UpEzaFmAPatgfbosDI97K6dIPRm
uV7BadJ+ipZ1xGjZ+/B9CQQOVbSGDpudIFQYCzieWzuMYPMnsG9QoIZgt5ocrOGzcGEc699L9U9I
Pbae4mQfJU5nYQQ1a++6Tx30aag+NxiCUugXFq2hHvf7Zo9ftnW8RZqXsfnZcoLL2XHuiT6H+puy
i+r9u9auQbQgpAHlacMZDxB1/7IPl58I2MwuOT/Qb9NFhrdK9TJGz1tPcDo/Tgb7woMjJz6syvdd
CoKEdShSk8DFHUqjp1EDRN4QyiGgE2D7FAR/E5/0Vqlexul56wlOF6ujtHOXafX/JnqA2gPY9jns
tgFtGupCnnskMWgcxA2wjZoNzMN0Q87b5XoZq2n7CVqXxxk9HHr16GkPHvwdciXYTq0Dew2sKTks
bD/HaogeCPB2EoigkVqdLHu/Vap/QuqxT1OcjjN6uHpo3/X0IQzRm84lgXMGQKv0ydod0HQ6fAlb
DSmGGPCXtbvfSvMyMN+bTRC5+nKUdu7moYiBDn4Me99FaaBEh8B/OpHfQ+pnBANsfDOIIYG9A191
qFp4GnK/QaCXYfnRcALMzdVRAvN5D+xc4qp3LXyDdAhWUuGcGx0qq4clhYlBGwvfgKBjEPRxgGjC
a79Nppfhedp2gtDn4wzlPj+U6sPPPRbv5XWgrGc8rwsWTWHRbjgE4jlIECHASWr8cUPvL0zqm8V6
BafnvZpCdZyE92e/vEuT0n/fwhEgUCXUWsNhHQNjOg3kJBSOQOGvAApoPAZnEnK/SaRXIPrZmyk8
xxlsf+5SOKjQfUcnBCyqlOBm8HdLBizpUyeEEZAKcEzB4ZScX1cj3iDQK9A89mQKzP8nDvX1Awt/
nOpo79V+Nh4H+eTMwn++OvYdDqmcNP3wDybwcGl1/+dHxiSg8eOUyeEZ3xt+P0Lll2N3frZ62Jfq
z48axlD4o8P2EkCXDlt/YKGpAbs1XCIQtAMZAZQFRO7DsYcfPyQDi/fnx2F3BGyMhEousKpiOPfw
44dySPPgGEsCnC74RA7nIo1RCf5xEOd5GnVQff5jQL7//iGp4vPUT1T550cC/ckOt42iwsqwAVvH
4YAyWNUf1pChbCm721/AFIe78f9RvZ5meVW1u6TR5QynaJ6plp7WKGsXbubV1yltk1VFfWHnPhO2
VrDCxMrPFr5TXdZOGl/FKLpz4/S0bqU3d/Rk5xuenXt2wEhyFiOprR3a3fqayBZeEdWrVtJlKbPr
Roj2LAm69kwqYcyfAPFCxxi4nmnHKJIQOcD+azi9wACb9rRjNOmyUHpVvXOJHi8aGVhE0bueFmzp
KTc5TTn3bBxXwSIpNMeqqlKcFk2Ld5lHH5TXZxvZ1mepkbVbgqNkqVeamgtSG9sizGaoKapz7nvU
krQJl7h1a7MQTrR1hHNfh42/RG1ykfIKX/E4LSxMynrmBFm98UWiFgZK/lap12wKWD42O6pmWpI3
K7dOgo1eNcEmVGVltbzki64L3ZnRYmeje825o2nCLp1av65aKUyo1/A23owlmrtKOqFdGn2mLxPa
1ZbrFv5vxtSAufrLmMKJXUJCuMyHBYPJmPrcE4bs1M7tOzWvK8+fy5pWM1dx96p2kcWyvltrPQVh
fc1fJFlwq9LmXlC3XPgyJ5tSZfPICdFZXVf6UqWqmiVGTcw8WBRtwS4DIwovsFuYMNDkGqi+3Cwc
9sWNVL2uI6Mx66xONm6LZi4VfWI2QW8mPmquQjgUw/SM4LKNvMQwo9D1F5GXYZOTON3RFnuLnDmF
DUqHTS0V0VnNHBtVtQrsHHPX7EiDr3QOYyn7c+EZ8U3nMrvmcWMrlnnbEKdnXV2teeaHlt/1aukR
dhH6ol8GnopviNrlrMpPdT269GOjWf/8qKXfrrsu8IHR+GFsXpjjwwLaBA842QlBUgl7cjHs+Rx0
4Iny8k5zGy2Lyl3CvoVun25EWOgwdIG2LLzKMQOH+JuaMmPb1tRfhIU3M5xklhNvo/IiWJOE7SpF
0amvkpnuaQupbJnnCCKrf5ITwotnYnIMZ1BA2RCsFQKfBJvwn4vJUOvSrHSTHSJauQ5Ctk2MmM2Y
1/h21RnyN68b9ob/8j6JoKQCNsJCydKw3+/psGQw//u88NKdXWrYO9PwQ67CztQ0wma4wHTXqTCZ
+XovL3NQKBPR0jZklW4kUqZbUXTBL/ROujdKR/EKNTqYM/4tyCszUr52k3pRbTqFky1SByWzUnZ8
m/ZxMc8I780SOQYcMveP4zcI/NRIw+gRBHkqLNMZEFBPOwTZke+5SezvYC3vlkeet+EeTP5W4ALM
lZtbrhGiGeesnpV1pp3qYIk2RV+ReWDkF75PXLtG3kxhaKR3YA3LDJ+PHyGVDzhRfKX7oIId7kO7
Qb27aftEWaVXzElVgGXH0Due9M28qSjMqrxZ56KILT+u8brXdLxGfk7nZcGjHeJObjp9wD/LOPUs
z1t32PF2OKg4NlUkKjtWliv7EkxAVs7drBGmw8J2qzWRhZVEswSTdo15pltaWf2tSuTttAIpywGH
ale+j0+FcLCZdWG/dI2o3Dhp0pgZVQmUw/7TuLNfJxKc4QHuUTcksGpwXsfziYSMiiWMOdq2E5Zy
WmJijTWfBCu+NJ4GhrcOiNUUorGJ192HWAQPeoxtEsA2xDzk2CpCapx5WoBWYaPVC0W4cxF0Wmv6
w711abW61t1XVbijob5qiRHcBqnozFh03lnodd15HsWhWbAILFFi0D3FDjdldkFzweyoKOWsq3tu
kbw7D7K4Oe3DvrIZldrKTfBlQ0I670hOl14vaqvPUbLUGMrnCW3p0k+MmaYlzbLt/XxGjSTauUyZ
tVN8rcM2O4v0rLih/FNByvazKJnaIgyVX/80wJBj/DK1h33RQz0uxDoUvAoEOk911SiEjwpP6VsV
O76V4whvpKjwBpUtyk3Xx4uoN8RyvDB+tMJxNEsb7ik0rcvnP9tgR7vL+qx48tWTWxgPcG6OD//5
tLqMA6vmXWYfnjtedqIAXvHkzt7QNCvxBbVhpujm2FxrinilkWj+pOF44fDKUUAvRs4cDh+9OXyn
jxL8fHknQwDD4RValZ6yX+zTz7u/Pxffx67o1gcZhlEYf3oi7DCEB5nGK4eXVll8FmAbF3W1YEqg
TTrcNt7g0EJoh5Efr4wf3Tj8448UVDbMdx74+AWucT9zSvdU052NDxt6lsz207La1hhMXy1bfRZo
mTNXdVVZDcSxNzXr/+4jFc47dd1pzd91SvGqCvXTgPZ/o1YZdt35Vyr09lGretsL229ZjJgdVHVg
NVyEVttuKomya6fiu6AkoRmVhrvoi+Qz8SFcTVm/TSo08wvsLqok3oDDz8wKR/U8SLSZThzd9JzU
MDNVJKabQ5gQOmRHSJNaXfup0cCdu0Vg+hExVWNUduP4vtUrRzNDTk1X0GhOnCI1BWovmwTMaFXD
M3zBUwsFDxCd9Vau9fos9tc04VbZEONzKcjO8O/zoN7VIQ+2vq6tADY1D43iHNfkrHJlNwuDhptI
JZkVG6qzeaUtYlADO5HCXxA9vfD0ChySUc9BfW9pdCviIrVZl2WmXwuL6SVd5NTLrICGZp1KCVJl
ATxMWJlWFGYYZqdpmBuz0vekKSn+0re9Zgp9Hep857qlt9EUis0o7WZASVfLwihmZVKQU5a7OXwd
fgkdZHplHVo4au8Dll0SWlR2apCLwC22MlfC7mV80bsUBrjMFrksvUVUr7XEuXJk5thu61spamZJ
Vd/xtrWLKAkXCkdq1qa5fqbT21BllpNm+kJ1mWZ5emuKsrBazUgWwjXwJkVgGbEN/tJfFdlSy41N
4RnGGjz2Jqy0wq68yJ8HorBZiGEcOKAXtHd+Hl3EPNG2cPjMrEupvsx4O3exhlYdz0tba2GCJaJo
LEedxlVamUnNVq3nZibtLTh6RS1xwMC9e/lpzrqF0dXOqsqDAKx6AiOt+s7EbUBMUnqu3VcBRDcx
mOKQX+M8Ss2euImpfDOO2sLSSFnNeJ9yGHzUWkVNVgXXiBk3Wmf1pP2bN+E6am8oC+6NtJqnbVHP
GA0uEjctTgXj6xSFnZU2uZjnTTULSP1N595ppLHI0vwLBX7erEN8muThZY1MEWSl7dMkNHHTEZNG
S0fDGxWxmzbw8rMmo1bmVQVAVp8XuVHYCjK9HqWXnp4Rq0oNY+YW2U5jpJqlgV+bfombLXflvM6p
u5YOntVBcqXX2QIJ37XLNCvMCtHUVn6Um12bMFNRMK1BH933tBYmyVQza5XVZ8i1soQziLrrXRWr
0KQNOnX13swKLVqgztjBDppiDqSviYVHTBkKd93gbp4E/FutuWdgsKK1KMObrtJCyOyybpkQfd05
XTJjIVrHLmEW5REoqeF+oqnTgmoFM8/Zx4ambB2Cjbnbijlk62qNumwuDLfb1Vc8iM70xpshMIhm
1ySO1fciNEtRNTPWBruqpMSKK1qYASuv8hryQdzjU42njdlyUOU2yZY9xJemIdNrCLbmQSCvG8MN
5kmUnmJUxitF8q8wh3JTT4RY6mGcmyzOXDNvegwOmn3VBIxfy+pwlmUhmdPUd8y4ipDZhqfCSIsZ
j2JsphW9JBChmuC2k2WNiG8RLdfsQIqHpsxTCyRMbM3nG0iHvrEottJhpH1m9DMqtBvN18H6Ge7n
mtMFpGKtlfVKWrRfMD/YtrlorNrlCAxkZAepB4lS19ENS8BORpAV9QENPkXCn9WkK89LFNhBQVdV
EfgAgF4sDCML7cypQtNRUs77ujRbFaRWpcLbsK4bEwayNIzQitRnrwxXbVgJs+C0N4s2LGxZqV3H
ztNcI6vWKUszyIxy1vQttj3jk+qJmOkdJI0qlpuiyyoT9mlbHYo6s42QvqC4Mnmea5v6rKkF2cSZ
xaVilz6KFi7YQ8srQteiTtybpIgvEyeCCFTRyoK8aOlETrLA7LaS9SmpnNAME/2KEXHKHUC4V95K
1J6wOkeGdun3lyTnKXSuzS2S4nZe63tQsHoRVf51CIbT6oqSmCHJFx5E1X3oJ1bWUGy3obuIo8Bs
JUrsrqgyswjg14JnN3mILsws7b8mMjZZmPpmIgNsabrxpcjbnQemM4v7ReWQas55Ns9T6llVzITp
e1E4b8LGMamvLdqgjE1HazvghkQyQ75cNfBXBexK1y+xFnlA4KRgAYjm2V2qripN1yCy0XI71nI+
l0pulJOxBRAT5zxoL4O6X6apt0W181Al4QOuSs/EdbtkfR9bGLdfUIITE3sI9I42uelnHjODttrm
yi1s2lQp5Fa9pVjy2SgyMNIwyc2a1bZRQNbksXzlxaelLOZgYPxMp3eNL5dd5+AvhGn1TCLabGpX
arukTJE13jF+jL+GfeKeIcNrNw7r69nYbGiPYWDuhAvvrvteu1Bt1S6zOuILN3SDK1+hv8dnlE23
1dK6+pyDP53TGJF1I7l21mlRYvXDMxLxqY4j9c0IQt9OGfZ2rUrL06jSHVuXhfa1jovZ+Czex53J
wYd/IlqbriAVixdV3KSbwEuQ2fNoz7WsuCcx3hjw93C+aBQnM0G09BRol2arIa+1JariW81w5+Ot
MPSRWYUu0CNe3UH21oQrr++LTwWFqXt4Wr0NujK6I1xrrAgOVjlDiVBr4Wn1HAPVcu1k8gsb3ouq
cFs73PvSVaictcj1TptKsa0bgsvIqOxuezeaNdjI71uep2ZX5dUlhDybFrLmWefUclnXGH9ClUPN
8TZEP+s0o9+6UkOW7ifFWee2eM1Klc8bVPg3nIib8U7W010Qe+Rz5Yp25vOWbmKtdHeeHWo0sbGs
tdskTu00Z8W9cP3ChMrw4FIWhbYgXUeWXBnaJ5oTbI59oR6oDErKb20qqVX0wjureCrXRueE8xoV
CjJ4cTUOEI7yc3BX+eeIlfoM9KDZ5GFe7BhvAjtFpNinaWuNt2aGX5k0TdlFFjrR0khpvUwqP7+I
dAXIDoMoIdoVnnD2GvOlJbBGd1I3wo2mRdosFym7caR3Od7qVu5FEwy0QY7ErMhYuolh3u0KPdYg
VKvoXkXy+0AKrTGTPqkvsNOXS+F62RI3Cl04aV0fXtzUsZVVQpqVC89gZWzYFe6y0xLldKe6trM8
FKd3Df2s9RHZ146H7Lwu0Ckc6a12BNjBww2Jtil0Gn0L4K8j2ZpWOKe1pnm7DmS0nE5P7mQK+WWD
v8WGl9mUNum2o42+rVPs2eMrYqutYcLBCT6BHQnVbx2Dl9umMmI7Dzr+TTTmQZSiAnZVcbkV8Lef
tjirSjtOBfjkUo9OnXo53gUhH7MUvGuXtpp+Ot6AZCD2nXYxymM4JbKSzke7MKLqVJZMt5u+L/d1
Dbzf0OfY62srTaWz6zIcnKKcSztRTNxyAGu8A3iIwhIizs/AeLKN15FgptJO3ZZteeg1k01sQdKJ
zyJIpzdK8mzmgcX76sGsHJ9Rwpl8FgyQd+4KFm/iwTQNyf1Xw0/hVpCjVwAPkU55Hrq6WPcRIrOO
Rt7XpKvmY18cXTCTpMbSDzQfcoO8X9d+ImcwmbovQUsX43OUxrCZcyP8xLoiX7vgc+eGoQVfajdZ
jc/xWqASvKBoP5VEc9ed6PM5C0C9IDxYj3eErqpMH1TiU59ndEVi1M6D1LAqwtObFLsWa/t274tQ
2gx1/iZnKblgObprtLDdg/Ig4AMM50x4EO0jDygNPjRAJDoFXpJdR0R3lrD7Sc0djzS3uNyMDQkL
2pkCXmMN/jya6cgr54ZIrseLWSo8IFAzY9cwoXZtxuLDU4Owv2gaVF0FRWmsWB7RWRr63d5oILgx
3L1qi3heIS9dyQjl1wQIvlF8ZKjGAlpL3yau057hyGfmKGZdt7eK8fCyKnV97acimI3fJ14GSaRq
vmZdCtFJEqhl0zJy03O6HEVM9c61G7fDp4Hy9XPmeurwRCMUPsR6kfjkBwbZ1B3Y6vGRhiNtElXe
F9EqvEi0ol8gaYRfkE/t8ZF163W26H280VDhfFJd4pvSgCRNE6U8zxKszLzM8XlW+vpprxrNGvve
Zt4KaJ7+Jk0Y5Ge45fOglf3XDEFoX3X9OSxzVKZBnXDWZgVZ+wGNLyuhfT1IRWCiOX7anCGf0a3Q
YF1gvFB6/S50eXJd90a2UjKEHLetwr1C5iht1Tdslpc+W3lR6popcYAjJunFYXTKKrEKNyvBljt8
x7zSOzy1wNV1A8ToJcdNtG71qDkAGGkbAo7+Vrh5Ndf1BKZMmxrXovAhPQWANaxha5xilds4Z+O0
66AO+5YEC0S8u7YG1+3isF1LSoqZDiGBcgQ30yyqTFVF2aoIjFsNB9ky1lm+TT0XQpNErxcGTfk2
Cw02F7zrwRLW4FWrCzgqLl0FXFdmgyBZheP8Fg2inlnIKrIg8hNngeovOlXQbSrLGRKZXCSQwYKL
+WZ0oXZOfNrP9MZgVl021Jat0dmw/HLLRQbLM9jHkNmJ9DoVcuUHTWvGTq6v21osiwRyQJ8rvuU6
ZNUurYglfVh460l9qUX0FmiMZRQIdlMRz7UIqetlZSgy9zjoaMmydubVRbXuVZhvnJxnhw83JoHJ
gU8aQEvWXPg8hPkEP7aMxeuqJpuizb2F8J14/fP76X3jzeOHjuPvbduKegs36Tdjs/EB4x19XcA7
xh9/fglmXFopHJlkVjTQIHeiYboOazcyacatWiuBLhBlt4VnpVZraNGsDpObhFPgX3zIgDxN9YtU
qBvf+xLDChcExHFkF0adrcuKZut8+AgrBLFuVkPMn4TNGjtls26UD4OLNJuJnpkChmgeGXuuULfS
JFbrtIiU2dM0m9VVVIETaIOZqM84rYzDDXUXqjXs+FDrePgYfwo3CMippd6SyzBqLFZ65Vqhh1TT
oEOen6Xr8aOTudkz6ZmwGkPmslEzr4q7mZ/XX/zSTTfchwTAicySl82Msvws5vopd4tyMQ4PaFk5
I2ETmGlYOKahQcIQ5PX12DlgR7N1HJsxysByNGm/VvRbqOCpGmQq84T717jO4NmlukKB11plCA1U
U8BYQU1obwUKn/o41ebjd+PVpIQQ3dAz26u60E5aIOl5kZtJwm0IFNxM6dYomKcH0k4zyOLSKIYe
94HmAmgLCMeuyhC+1kvt3IudepaSekcD344rSC3hz8nNcBKXayGqcp11erlOXXC8aYJqyzEqZ+2E
XmgDe8UO8+PwdFaodD2+N/axtIKWVaZH1Qo7wbKEJcNlj6tk5oKpgiUWFEGyXFX2/6XsTHsk5dEu
/YuQALNKo5EGiD0j96WyvqDa2njDGBsw/Po5kc8z3W/36JVmvqAgsjIrFmzf9znXMdilVjecyaBK
tzyos5nbenbj05T00yHsYKTySfpDbPO7LFhHVTGRtxVcaBgiQxnst3F5Zwnb59oUR03L8oxmMXEp
O3chH89RGY7ncfYQIWeW1Wnho4rfvL1h0Jh/ebzuoo5k58C3vxZrf/O8VXUxjQL2GrlP5n44jDp7
kJuhTeyX9/k2IsPbiLSB+fvRCOcMEn+w9HvXJfPOiWw79iN531iZXVt5lxVT/hho0122WKI+5ENx
mvBHrnaZ51raMtmPJkCfztNkx3PGGxax6dDm49FO2UKrNs7qeBbrIY3mckfmaLoP2MZPdJvfXTpt
F8eJvPQ2GZ631YiGrTS7ppkme04CWa9Tl9YwIfN9q1tynqeInFvvqnL1qC18i9YYS0NdrgE5gCbo
H4op3fcGAjEVqKwHw6pwfaXJ0j4KXfIdkVLv0lBuz0EPlRH/z3AeJ2i2ouPsHK1wOHhqtkouUXQc
lIzPXVJeVzfk+2xrMZ3kaYd2yGh5sERcOFrk89dBefJY2jBCOxvfFbcJrOOY7v51EEHU14suR7yd
4BcV7C0sC1ejAGvPgZ7esy7YWeFhNkAQyUNjz2GAIZ/P39NCRPvVx48dic05tyla8IIfO4JGZ2dQ
+WNcz6xaOoEPKI7Gw0L0nXJrfP7XQWdgBLYx9lWg9M+2U2XV67Wvu6z46/UvFiPAz5JU0zB3zcD4
dP46QHKazix/L/XsTxYD9Owcf2C9TPcy9u789VT/z0dzycFh5On7FmAASu9XWdEIw5DdDvFKgl2Y
+29UwBOHWvOoIhZiJNKhkVPLIQfbTqq/rvO8JiNmw6Bc53MakNrRLTwthVgvqfJ3guuyCuMWxVGO
ZdTIcvrr8HWKHaZzCUIBPwkhn2d60afl9k6+DooEadP2/U3s6trzdjsMdJY71U+yisKO1P2m7/Uc
vpYjZvmuxUv4OmDbvb8ftf98hD9Gqt7AyxfcLWeXRcv561Hi2/96+vWDcMgbxbPhSE2mz18HUjKs
K0a90STm+y4qx/PXQRnMYy0qtr9Ov54rRABnvaNJHRg7nlsyYzHgylZdkQ8VpoO3iWYbLFCyVsXt
V0WMqaQjm65TZXwdJLk/bTM6yWgYLtg0SA6VV1Q1cN0gjRaY2+NwgQwNCzTeb4t+T+YNQk0SPrWu
J6glBn1ZItlVbsV8QW8ebOAccIfxZpTis/o6ZKjWKx0y9ddHMilRQsQvoVLeroqvdyKQRz20aNfD
4NiTYtp7Jn6EU8ov6Uwbs0bLcbrNU1/T1oTR2WhohjBC2kfIa1MF10PuaLf4M+6N6M8AXVq4AUtf
6a0Mz5wrehLW1miRMGmrHEMt7kP193k58Yq2kzzFC++bEKpanShSK1MO52nsd5K0WIu7GBf7FBNZ
yZz2+66dXiWN9Xm9jZWv6eDr0X88RzNciKUzcFxxXUxOl7sBtMGVb4rvZDd2tdCiv4NXWFqIzLoK
uqKotpD6Q65CB3cXzVisk1fRC7MPPS8efBbvJ7S5P+DBqEbhhqkQpt2Gb6NdTosJ7gw86evk2QQJ
mOJ5Qo9Zvok7Aorn3Bq7Z74z30sVXxks1leVjv5SzEQ24qVLS//c262878EYaBLMZ17CECQdvKUE
lniV0cgeVkbXh8UMa525oG9abAYOgbDMzM7GC2waOXfQYuP0Lkr1QYmse1SLUAWqd+WaTlFIyvzW
ruTpPYiX5SmGwrvzhQmbWS7LEzazRBsVhe2xy9Z9vAX9oxp7qMQZeWwL09dxCetmZF2VQ3z5hj3I
XKXMbbbmPq5TMYu7CJxYFa1E77NYirt8oBvcmSJuZkXLVznz32PYDtevM2jxKAE1JhXJS1HbMk0+
fJ/Ua5BH36ckyHYkiUBfxIp9+MTsvp7PhxkuQtxFp4yI8X1U40Frnj6Xi/4cVxo3pSDQlIzLjvEK
ACbe0tchTMcP3JkzOg0sks1Ee/uhoy1tPO1hCt1+WoiwNqn0FRnKfm8VXZNKRl1wCjXW5nxex488
a88o58ufJonwfZBtJ5QWhzB0HaScPVOLf3b3IuP24etA7MAAT/jyxI0AKTHo6IcLRsADKn2lUzuh
MUDhYVO5Pk6w29F7vBsXFO9ktezYL+IKI2XaBbqLH+nt0co2teuY18cx6TF0UifOViTrUyfHoI7T
bK3XbdUN2C+Hj9qa2ku+VjMPgbkNW3vON8xAclrHU9il8dH28o8ap7Ca+mF4L2cBb4NZiG3JFjQx
AXSG+5nOe9QNrgqxVv6c6Usp5iMdSPjuC3a2XnQ1z6h5zWMvT72fxxoEF/Tk8N7aIMWLyLGMRJkH
I2c3YH/eXTsp/S4Tsq0kF1gKS2efRqOmi490+4cIp3bWAiXaRXY6LaMZ3kcYHBPV8iHZOKAvT+6z
sn+GMxW/so6414xhauB9xVbHT6Of7EOPd5Hlqzo64vq7r5HOEPG4sH6fr7C6VvwOvjUsdf2z7OV0
JfF4/TqLckB7QWjg3OSmCgjtatJu3cMx8DL5yL08jJtWP5cSOls7c3o/S/9p/LDewRaF9p2S/AT+
On7Cbgnx0zZvdymHjq7CRKBjyTH/GVxkJZfuEexTPQGtqKJxXBrWZusTSbfhNHdw21oimlYDFulX
GNpxi9qznXvyLYZYWXU+rPMh6n4WFqVEO1bwtadPcFdZ461Nz21J9Ss2O39MM1N8pzcpAVLlcAeD
aKpzVWb7QaQhrI91/VXIbFds3fZZljOIKNmphhZkaoZQ232QrO7FKYMZ1Gzsl6esKYY8+xNw48U+
mBd6QHlWnPXgdpjIuk8AkHSvik6dlyksn6aVoy/yH1FJyZtJQwYDEQtB3IXxW9qav0+/fgqHEyZp
ilJR29a8ZB6Ts1+Tbwmx28G0FMjK7dSM/ts8RiDu4uUfNg23+7mjFZ1L+bACBrgUvESBm0ABTjMl
HqBaqjobKbxStkI3gbwbZr9KBfseiEf3mrQwAuCSrEeKjeOetyi82TDaVAnZltf+kKY0+Ufo5p8a
ZvJH369zA3hHPUiKKomVfVCpkcHHWQX/trBxDzaRvyXMf4ZC8wrjo/gR2+LJFLH5s2Qa1kzbdtWm
jxB/WlZZkVfpkGJa1hISaSraSqzUnlckMV/bbaE7jorgEORb3NA8iHbEz8sDk9GnZHQ7JZt112TL
myjjw/uAmV3x5G3OsuVFYcz3JHEPLKB9HaxFdMJFlODbKPRuDIVqJju584qg+2WY3Ys28jUyxO04
2b7LWHekwm0msrN17NkGNmrGaQ6OdBvmD/zONzEmvnIGA2OEVVybfGvr1UHfWssBLRq2EPvYtC+q
xNbCkuwbgcOv+pM3YfRAjD1I2oV7k7QTBNPuSCAlHSEzsTrNluTYz314W1/1LnAi3XUxdBnSSvtw
21exsnPs60S0bqf7OH8Z16SsrO6zsxQEnl6q87MTEz1BPdoORKZXLsLus6NcVJsMfnZRAI+Oe/Su
dA2aFTPyL+t/J36BB7uQ4UqCRNf9OEf3lk/vPojbqtAqveOT/T6O0fgi6TCc25u+mRVj+qP49Hqg
B+vS6HWJYnkpnYqeeyyeFWZTicq3J2/blv/gQ9QEnXZVhsjZbmtjesJuan1tOecHu0GYK7Rxpxk3
ZK/4WKI7c4U8wBbBIhbS9Q6oDHQFpvMD3C99TaZyq9IkuHJA2jv4xcPzMJJxXzgd139/gy6WDaHx
a6asb4pS2B+W8T1o5OCQLp08Ffr2qYTkxQhGTqGQw2Vo4eNGkW3InPrnbvPBfeTmw9dZms0tDFZu
r7Z3QEC2vqtgbjVpzshvsenfI1IMe4Vvf0ct82gj8h8LkNitEijF6rzvzL1zMDKM2d6sB3gRFSz5
LOe3vuPrXbYUK4BKG1wRY1WXdbU3lCi8WLX9n8OoD3kw/YGT8bjwFmBhQFBasM1fAr3eyS7ibyxY
80sAfK7qel4+rGIqHzAqV8DfkbYVmK0/PpVhzbtkO8Km4i9SncbRFudxzfIzDYMXSyiuQmuhkGbx
dq97ce1TtGLW9129ta7bi0lu+7gzcfXVTFs1uUsr49Oy2PJFRgEAGMYeJwXswWelvccUleviXi5o
q4bbOwT/FFxNiwLLLDu+vKlwna4QL4p763KFvmJO38euO6hy3SrfRsMJpvHQbMbqHevxuy415Rl/
7k2EywdDU/Uee0qqdul3vjXD5815/ME60zcJX7LdaldUaAoGAt6NvCbDMlcO+sI5WFZ3SIf+FxTe
BydZ/LQIWuwF5LFmsDw8TEVKq3TJeOUye+4TY9+zEFo6VV2tbsNktr2uYmb8k1jTn+GgslsLvzwB
sVeXBKV93XYRa6i2BzePt3fevlHiQReBY/3V3irKwB8zALA7zZJaF0+EmLwa53n+WWBhyaay20Ev
ksCDIva4zTf/vg2aMN6mt6DlO2U1w1LXQlHaNK0J5r991wt+l1rykuRwWTIWbA9xwGSzAMI+0tK3
ewnvAxa+/aEWmEDTqP4BjQauWpSru6VAtRRn7NkUA2tkwvUxLeal7gkm7C1L5SVReq0mQvNTEEp9
tIjI47OfgIttwbJVLPbkmHRJM+RafqR9CIkFen3vBNb8zJU/QywWYUfVy5DzhzG3YZPMWfnAYuIO
Q97Nl1UzelERzQ6Rhp8aT/CysvlTaUNh3ip58Xl0sKXDGsbot5TmC15wC+o7aHQ02CvjZCdDJE4q
Q+b+MebpVOMlwH+K0ArhbeNFkTfqNge+gT4NXEQ7vHS5g4AVPSvDw2cM4NFXwsEZTRI0fsl494WK
q74bdwGzosm2OcK80rWHbgjnA9YPYFFTPF6IceNlYFjl9bieKAD8AyqOtorKWO7CXo61wE8uY+HH
C3rl+yADk9W65c2P8mrERE6oTfqmT2LIfLwjF5RZWN3sZ+cMf/RTai6hCK6yi8V9IaTDCpd0Vyhf
qhIy7O6ElIdEOXuJWHuKQhU8tnSLKj9jKEuoYR+jgEfZT++O7plk6t4VRN4HZotOLu0ev55SIgJO
q+I6HuR6P8TilbIwf51DFwEvLT9mNmZPzHzM/uAhnTxzpiEAZyY+zF7b3ZCIXaGhk+TR0XUaA2bY
mpmM/YEGKHVUeohhV3wnGRxfrtPvaTaZZz5gtrdKZT9DE9VEU/oi1jyuiUOMhrLvfJrLvUmz/uio
8x8OXBLvfVkrlchTECT2RaS4YGF/HIuS2qzSKYX0p4gB7dK/4NOAKIX80QUkTEXXn266tbvku6cR
BanRtsdlK/2ZMXG3zqhz9FjkNWqZ8YcDVjyHogdil8eXqfMbgh/4JPg6+Q8ET7aKg6eAwZT7D9Qs
ACnb8XlKSBMPVDyhh+ibpR/LXaaz8ZhCwLhpB/T6dWCe4O/20dyU1NVj4vLXr4OAtLvGY7Uw5T8W
BRjKcMoPjHTItmQlIjhBeG67SV5ti+U46UHARN6Jo3RdeBbtEjdK2eE7lKpHR9pvQRoc0YvPKK0w
FfAJ7WsxFfK+/x6vmO74RBlwqkLvLewcACkyALY1y8OqSo5vdhWvboNRU6ITmE1QYZWK7tshUFDs
E/TqTL0GpdCXEGotp0C3HRqaUgTrmU12qYthHC5xINCo0BAM+ZKQkwO017souq4WbaaWuUFtEvAD
INsU1yT6Nr/IpylL3JXP5R3NfIeWUgMyUzCcA0AteQ422w1GnUMI36XFQBMzOSeCobou4FFBxCyf
C+vqUtLvFvsTvE86H84S5QgYUd2+bz7t9+9o8nukW2T/AMBkN+fxctcdolDTB9oZ8ZZ2rJmjcLma
+OYGKhs9jDTJT6bov0VjFz2AY7kgt2dOZMr6t7yPzr03HIaMoTu2+gFiBWc//Xp2/LAUcftqlnV5
jTeBNkT8ho/lrkFK7RM6YAV/r2wb3waQF5TWCPtwc80XGK+hXQjYrAkWROjyurc5Owq9jhUmD3l0
rhxRYOCQWQFxjPgLkkHqLhUjP6IGAhXtPeQzncIeXsL0tXPugfaJ+oFNGwjgLwApI30ZyCbreRL6
sx8oDJw8/UNgs2d9OaAQTVHFp+XB9AU/q1RHV8hU4VXBarkCx3PnZQzuXG92PWSpz3wGWGtcxy6a
th8OmvARDh7kPrTv0Jwf2YgYkyHqtXXx9ESCokpVD5cedagKx/DHFBTg7QJ4xlMUAm6Da3pKixyS
kVHkHfvrsD1bA8j/Io3fbxvAVn7N5cuiIkj1hf3NNvmWD8B05oltaF/tsIepneyh641R3N7ZaC5e
VD5cO6F2EK3Ss9cQydZxPbIUM10F0QPVW0jJPoaq8+DnkKInsB+Z1cnD11NdZ4tdr+fhmA4amiFW
TcnCdodlVdRuWKBqArO8W+P0VwJJq9ZT8KHM5s/tZJZHllD/GKUD3ZeIAMK5mQARwU3muOPNQfpQ
vqPju0dUyTQjm8QRfkxeOYCXR7jvBMoHze54bB5yIBCuiOl1QVzr2UHPQKIxeMsnt99smuwRTeN7
EpD8mk3sAsB5eM5SDKY+0E0cJCmkLQlTZIU42UNUPRZRVx6QbYybQOq3eJMYfJt6NEim7LAxP+bY
InrLGDNHSgUKhkiDZViHI1wxwIgja3e63ehVJuXfB1aO5Vn0m1KYp4YfSgXZ5esQWAcYArlASC6l
bIBjQ0bQ5gWwf/SUT1ocQyZlNVCZqWpEHwoAgqFq90XytHJ4B6N74reDUZUJEhBIuckaB1e1iaJL
t4TiM+qBNq5rNO+ydYvODtUKpG7CQXEGHMzNRCuieH+EFx3tZGHSevRD/MBGImuk/dxxDiAbrkuw
HOzq890IJRUBnr4490tX7CNmXibs03mBpF1cStrxxvLN7IJMq2oTVt+xoN9eLH9NbvMujVhxmNUy
vgINQSNvXVwHzv5WGTCTZO22Zlj8cE4lYI2ssOoISv1cDjcKpv9hW0Wv6/wFg67Tw8IwMNvwjcyT
u7YC6JUwcXAKIvq8bkF+7/WUva4O450hKPZXXz1361bDkYZGDQbOjd9LM2+fPkMPmraE779OAYjc
ZXoDIw6JoAp1351jHyUPA1kN8NItqft0+EasI4/L8ntZoulxsxRRBg0aaIIEe0UvuRdRrhGnWiW6
09I02Jr+mCZd+8ETP+/FEoanmE2PGGhw8uNwbtoJvGg2tvkhul2qnR4qeDrbeZmN3bXzzcBmbXLx
Xwd/D9XHnB2sVV11wHmO4G3PmYjDe7Uw14xL/67ixdQAjclnZraj2kj2ZDIEB7Q+aU2y3wml4Ion
7p+X3NyhOiiPCwuB22rB32AHlvfshpMXZDynI2rrIimT574tQWpD0xOkOyvIUSNvq7zlYCHJMB36
1cPjj3GPP0PR8jB7L/mSVLgu5lMEQeWcT3NFcC/FZ3DTvI5Elxy/TgF7zU2OaO7jVkR3fujBrM0j
qUWBsUKC8AqaWe+glGb1vMrwqsM5vMolxozOsSRGhNoXP32qIGbPcW7ti0aJHND4s8/C8I1l+Cho
0P/96Ou5YC7GalPkkLsA+CRCVy9EllfIKPPntkLiGtYZYFM01r0fy6yiGlNGBAYJYdQJFiJdv0MY
fSHL6F+YsQtkdIEAQAZgeVrU+JDamFVcbqTe7Jy+JQVgzVVn7hveEowxxvWPyRVvI6VPDEP90KUb
9MXQPU4b4iewWdC2uzbb6rTzxc9bSjbmOQjtjsqTDME8hT3gHahx7WtiwU7HXXbOO+nvSYiwWcfs
LTmg5Qkh2/Ech1F7FntJkuWOy7lvCje1P1zKwcYP2beZp/leu+z3kkP5jSYJ8iUGgGVkGDxDQh7q
cOvFJ8DFDwpz8tJv+BMLuvFT5oAn6DKgT5g/gdsLxPgkcCNolLAKpPHdy9chWDXiN1uZn+NFmWbL
y61ZhpzdfR3YBIPDdOTHl4LbgbOMAkqbYZr+xJgiT4Y+OsxeRxH46cihv8JPn4tdm8FmJkGw03Da
gFdHSEEyw0GzR+oAEstUplUwdWc3w88SARq8BMK2y90h5AH0pyRIDxm8r2MK2bcWI2w805VogeBM
HoufyKCVTw4CV21loQ6wA+wOUxqpNfaJvETkkt7kYZMscfWVjPt7j4PH/xrU/6WHFTJh5/7K7f/z
9H8e/ujbNgP2f9x+619P//spfunvP3rbneDfTnb/uVPCf7MXwvMfO0n33/zw/22jBOzTh2DfP6N/
/9dGCf9rFP92u8Lb3gN//c7f2yTc7r6RpLfbO3ztFPy1U8zf2yTgzikZbnoLWSyBBVV8bY319zYJ
JLvtt4nb3mIfb+yaio1u/7VNAsEOChH+NW64mpfY2aT4/9omAaHPf8/gRrjdWxRiH90cu92liEz/
R9baMBMnQzwlJyxNRU1UUjZU2UvH0neZ5Ow0xYzuliz5RbZ9busMNxs9ZeUIEM+EuwkW6pFm60uR
qU9byg7NMyYfjQjU7UJ/KyNy1Zi3T2Sb/C4mLANaJJuCXqdw9Yj7qLnhbXmr5PIPunJ/KAMkWpBb
Rn9VnB20nzXNt2vTFdzvA4VSUkZruse9tcWOtaQeRPSz8HXLQ3sX9myuEU2EhpvztFIRgSan83+g
c8heLFvqBTnbeOLdg0zbI0BJJNIA2dVDCVuM+zA9qDiu8LX4OgszjLi1e0z6MsaktBuF+o6UVvc2
DFt2KUyxNij0LOj75F4VenvkDDFEYbewsU9dtrg71LhbFeYKK7IW5VHL88oEPzHEjh63NKgZAj61
jrl/SPUDbrqn944jzVOGKqrjJCurRLW+BuH/p0/zP21O5MGM+lu5whxVS99flu2ybltadwCQauB+
bXUfgdo7adAVZRtfuhGK5gwQJeZYCvj6vqj4BQUaaXrVfZSb4cgt3YK0KujxtboRnvw/Wukf3Ng+
wsVqGxOK8JDMXYBYHpanUamjmFhyyaAFAaYtH3IYYFgEhmqZ4qGak+ijBfi4c3041q1o9y1l+zHL
kAVN570ygd4n5Rwe9JJesVfmvjD0gGTPedbE7IcbnAEZtq3ICHcgEoWqwh5FH0TPtaZp+TogtFyZ
cRwPbNENzQZ+3Jb+OxJkz9qOpxw98VhMrDKq3O7bIM8r68INzv3ITivkypiac8lFUmdZJ5st7L+b
4Fiagb5ZfkAKvEGy7Rc3roYO8Oxc1RdQ1ZC8FOB2/PeuQDpDZlG9KJjBCpL/Aj1+zQYIIVnxLRxT
oHkj8k2ujH4Hhr0BsERS8HWUhT7nUuF9RfmPxPPPpFhZDV7Mw5vVP/IZ+Ri6oLBtCwAYLAjyI5Je
V0hxogYJ0F4QQxIDQNhYwHLMHQA1b5LPcGB/NuR8mljDWSNDsl+CAeG0Wkk5NHxzc4VINrKmiv6Y
Y5qeRPsYcOp3pQKMTeJjrLLDGrsGWjarnKXlc67mIwn+pFsXPluf/pqZTA7Q0Y68t7/brlsaIdcO
H2j8ZJfiRXYz2b1rXgxoOIK8moqsq0IAhX7KHkdBgCTVkUVXgdq9r43g2LJhcTXhWjdt90vACq2g
qmP+GBzaVPI94Snfze0CuRRuXjSMdR4J3YwpTCXjdLVg55FsAf26zdkBvd97N/EG8XHEjTCgu1i+
D2HyCb0BSSh3oYwiUu76KtwtaP/wnjTcZ5TpzxwjzhXFXcri+3bMeRWnc1/3ZQQGep4a8L3jIRYE
weXghEzNUxKUu4Qu9WomfoRnP1XeRvDgR3bj73/FM9zLVaGPyl2xWyV7pUE3NzRerrTkulJorxrw
H76KZoH4cL/8IyAbPE5pPlNw3/UGCyzAthVFkHy32AXhPhnHU/tpMr90lUf1k/AJYhkQDOZX8Hku
/QcyaMgeSg8Y7bkYUMyL1gQvSXzO4/y37HmxV5wnO6Ykho5DTI4mCABSI+oynE+qldgjY0RWtaSo
2kh/xhqAyzwBLYLiNK3Zln8u/foMYQGVNCrd04DUJ19acuUFGA1lRngpuEDJ7K80dmm9DiWyeptu
j3mngQlv4MCzOcLuNDAO4Rn578saiAZUgqyC/GfCrthw57dIF1pTgcYvH/pGW6n2YxdHB3xroMHl
HtvYPBBh5B5WZA9axI6NarELSCFoFdkQEEIPBOmmWkPfZ0jZBewOAdYasnl7FNL0lfytfQ4gedGV
pgUA5wwRVgSJQFTERW1kPtfDNKOrK4vLtNDn2OmgsQLxImwyUiOwPQ/YJiEEZE0YkzVD7JcOEQpS
Nbhqzaw8eOAlq/Z3qrXXrqAwwVBWNoXENjWe8AD6PmhKhOVxQXdBHXUwBOXS0b0z6r2FXo3FzNeu
swwC0UJAZGYZVEQeN5rhfwDTuY9VHPzwkYyPvtdYYrHZ2a50/cPsh0/G8uIObO69N9rsvPXfAqQq
T376Frje1rIIETvqkT8O+w3ZWET80khk4EWhdNHkgskAk3JPSM3i5YCNZEYEGDHjlZVGH3uAZlLu
5tG7RpL0vdD03WRBvjMzBHmeKtpEKcgtjpgzFJsiq8R0L6FgHBbsU9Ms4KCrmIofA1veuB639604
2qQsENVjYMAF3PXl2FM+HeMCn4/r4clk/5u789iOG9m69Kv0C+AueDNN7+lFihMsiSrBe4+n7y+C
klLira76/2lPsBCBADLJREQcs/c+/c4l+Lowx+omhx+2trxDYDTVCg762S4UdkQ7OviuAeScQ1JG
+HborYya96m3w6fIczcB4KjI9rYq1QQXbtmf6hgur9YF/LKzRVrHQOspZNl1fHZV9HL4VKi17ED9
eqg+wRItVhAf/FU5M7DE5V72CexUXz/kyfSQ5PqN3fIdFRaSBcwJZRf15orwTX22qxaNHn+6mzL7
NagIM9XjsIce4R2tYFjB5wITq4KyqJnIBcRNeEMhIA37FE1Ze2qsnnwGPm/uR6shqr5MYLJi/Zj7
DqHs0vzuGSR04QwXBKiewqoGW1iw5hKaHgeoTV3kqatOCW/0uU/P2rHJAyafNRpnYHs74LM2vD2D
lCz/0KjzdupMLLd9zoDYgnEp8IYQfUK1YumP5A81KJdrxZlurZtu4sVLtOrVVhMQJEAkNCjexBvz
AY5sOcNZJanSJfD7eeEGv6tZW8yvtchfpWr30itFs5zScmt3qb2aXxy1fYW8np1U370tsN6OaTY1
m4Gcw9FKvFctrmCA6g4W0JA8xoriLR2xa3eBX+3R+vMOMf9Axwco6AQNVMWseUGwRd2GZnl24K8z
8rFK+nCjZn/pVYLzP1nbom/2/pB+McE4rRqBAM8TQgWKw2JF5b5456jznmjAna5749JKsQQjc3qe
QNJC62pHSGwVcZOqURa5OkIFQg9+EbT6Pq4VXo9O88kKugmyKaThvAo45GBF67gNwQwU/t51ZkQD
IHctwRF6e6zAbtG7+9HgV0/QPFohkRMu+sxYeX3UncpmjlYk4LNVHSZAJXxv1yE3ssyMsl9oBsoS
CREr0hibdHYv7Evj2oHhA6bCbnkjeUHT3H/WoW3P3WM/9t4SRgGxBWfth7GzQZMLVFWgv1hOVaJW
Bb1AIG+kzZUoEZExl391jP8/+uC643JFekOz0m6XufapRH9jP9hsgZNI6swhlkUdEuTTzA57yYjQ
oErMlV+uFT+88YaeFCY8Phxn9X5Oy11LIiWMwDZYswYyoIHEwo9QN+2+04xnUBzTnkRSidaFT27N
sDElBmel9JWzGmCykAyxtha1eVc2P+YyIx+9ngwCCLaprpP5hUw1MzuOW/zpuj87s/OqZdXXDsjN
qs6Dr9HcrfXeB6YUu/l2THJ2t3Q8TuhXEFO0nGWm99+1JnAWwOqKtUP6Feq8Y6/NKhRmm4m5ianp
m+PnvhiMy/CdyNiXKbShLRvnDMUbhDeIcoed8UI2YdclrUnOuj2UhI5Y3NwNJqJ7qApv2eqLpo7L
TUPAYK9rQ40z1KmrIZzvnQpliTSrCfI6BcTT8THpy241llWysFozX9eja+B1VN6yVoHr2k5y3xQs
75YSP8xOj9xIS8jBIyGzgUnzJYI/m2OsiN0wSBxvGUngrF1BQdw731wnAMDeaYtegYk31KvEHdS9
nfbHIvs2hx5shL50FmjWHvFc1cdp2FsR0CJSuRvUUt6wlV6x9HKwlzg96Kchb0tmTSW2OnXNuh3h
ROsB6F098Mm7F2S8Fcte6CA9e7svNrzWftaX5EN65ls0nYJJ3cdaZ587hE6Ww+C/zfZQbCb2nM7J
jXUOaWHZNASuXGWl+ahTGJsk7J0NxUiy5RQSQoTbfGOaqBHMBAhrC+GKpFCOCRNwXxv6TdhZ1jKI
22c3DMmy9vFr1gwLB4TG2ZjBoGUEFheWlferphuO4Eok/OushF63H52W18MdPqsdoDejnnd1aXxP
0UnrK5ZSWzu7YYqL6PX2EkT5OkUeLmg2KoC5rek3J6JcuDG14a6RVtkDxjz55HWVRI22bmV8Chz0
UKpuKLZ2ik4Ce+iMF7Zw+qOt3/QBtkQAndvIRxudFzVaT8jMBJbyZhRbkrmw65veBPafleuCF3lj
+v6qVpptEilf40GLF8QCwIsV7HCWgU2Cs6OtOyckFUc2xFy3OPPtFB7ctDAXTVX1gIl5xXQt1BYh
htgygQbhNiI+nycG3qobL9lOv7uucwkb6Hwi11AkJRIMk/c5MvVnILjtA+zze5XEygpSG3kEcxkH
5NX45ZLIHzYBLnsOH1qv7s0Sb94Da8jC79uroJwADJVftEQPl3aUeBu7wcqK53wVm525RNTl0XP6
E6SzegdPlKRlWBHQnTZgZsxOfYxjA+jamPMvrQug8CEZzSghFTd3SCJVn6YJMPYEHWMdRNZXpbGe
yjjmZ9dfPCuLV9BR2fcwowxtZYUw2wfIzwBQi2lTJUTICYYnCXoAXTOhy0NuxiDRvuyLz22DCmMR
qf0GIukQhcWxYCmIkMnYQml9cMeRsKJZPprZVuhdrCNwyZgItypw0VU/t+x5yWoEFbsm9R0ui/gt
D8LnmHzGCXzdeQYFt2C/HLXvnlK/gsA9uK26Meu52rpEXpBxGdakynVkxrqTJ+C0isUcDglea3zH
Rae7wWKGwkEIwt8HzW2evA7tlJ50hNSW8xBfHHX41uXf9cGDNjXMw0JFBAlps35pDdApRwVIrg3N
ffaHfjW3ziZH1nGdBXEPhO3i2IN/5wMHCJ1RcAaMeoEaw0Lp3LMagTYzY2VNcJsZ6rr3KSzLXddE
y6zFq3QrFfd06obd1NkI5bSn1rTgPHfEqJoQ1KurPpIKcEDFzc8ZcV4l8ZdZzOJSgFlPslbftVg8
dgyVux8U9tHA9ZGzLC9wfxM2VPwmI83PmqWY29adNNZT9VPZe0+1wUyz208gTeeNYetvQxHQQQB2
MiuANFgOHeFb0m7j2iI/l5UZEAqWqAhtC7XvmJsZko1hBa8Jjbh+GafBQzrnB3yx6QzaA4OpnAZe
J1UHVRe9kN9o7rWQkHOcD19mCzGEuNw7hvFiG+Py3HrtQzSHjzOC7vyiLGCRWS7bPoBaBosG9Qlx
Kg9x9i3p3GKvRG28Q8BpXQqmizxotgtz1DO3siW5BRUieVvX9G91hOimzFH3fph7Bz2dlY3fIWcJ
OIRJ0u2bDH0rX5CPrMmNZt4mTofU3bbE3rYSClUn3U46k25teps0GOHk201/Fw4o51TD99xAEiXU
0GIK9PC2cfRPHazzVen2qJDi3mk95JGWFRmW9q0dWt3XAQos7Bt70TdWfmw4W6qdDcwkhXtqRL7L
NxtZmKqU/2dQv9kwUGxlJmBhdaxoGlxfFoi1liF3o+nJjZiui9BLprXyoDqhuVDV4dbwHTT6bGxI
UHUrAC17te0IAmkRLp26Ixs23ftKMWKcrHs1bcFoV28sRUT9DftsutmB1MCrPQyXIlCGVYFYBDos
F9051pH5NBhusp0j8OjIzSwy9EGy0gXw7unzUlVfQe6r/BE9yL3UbRaTq9+nHsSC1ik/sz0cNbU9
oKvTkAya561LytlHBhJoRmJu61LzVnC2L0lrf/ZK/aVEsaoqy4ZoUP8GRL9aoM4RFZm6NG2t28ZV
MAE0RQ/MSFlW5tIH47FKeGnV286rz9pE+tAhvUR8FnRmrpWLsmouzqQaOyvNH2ZljUl211uoExVt
qxBm7V8yYCuO4YMyzbLkMAzdPo1idH+MTQ2s8J3T5lazvw3SBKAC7EFDP02TAqO/N0vUSCArj13Y
reA8lQf918HI8/JgiCGyDxpVs1SMMV8CYisOw5j1a91FFk/w6Ow5uGl4lQRsW4eTkj01mfs16oma
VE3arOY0h08tZogtyK2m6uosMs3STTv7UERw29BLGqGW5t5AVGZwVwD5XoxU5fuhAsamJy726Tyt
GhNsi/zmyjgP22jG95sdbSYQwldtyeClOEWhu40CYxv0yWthznd1jMnvWm55kIcsAfa/uLY1fig1
tsP9dRJPsFfT968c6zuTcPq+wDNqYa5u4FzW+gg30EvidNGPtrOp/focNHqMvpcI5uBtVvvWfZaT
0XCIaOl9vTPF3y4/QguCn08Xn22AqtlPgQtbARGsY6rk2Vb+xZbT5WKF5P8g23mIio2jT/eW0X31
egGYInwyNPy6Vldv/bCKMvbacTiMs4k5hT8G755vhDMWDAfTa/dDlLRbFGn4kuKbylVENovamMHz
4zfV4oeSX51M/UvFbsUWA7XL07tlZ/fmjnxLu8v9Yu06LL9hB+gTzaC7tvHNzWgJevaYCV7vOLHg
Kh7Mlyr37slUwPgCBBGWRb/FBmNNyDwPiHY8E5aCuzplo7I17AYEbxSrR1Xko7W6wyMbw2Et2Xpq
0GbwEhx7lc1osbDRQ9KUnzMHNb5MCte702BcOwrsKMEsLKA970BS2eqS4CJYCmFhyPU3ERwwL2+Q
N5E/YUnIv/KwRpOwOvioLR3kmTzIN06NlO+zOmbrKYduQmSFALOrprv3qSLnizjo9sSCWTrQyAWZ
rCvdKF3EglzmcfPCDRrnnYNZRIYP2AhV4bgj543sFaz2fTkhcT2W1l9Z0EHzTK2LS6RgA5IXvqM4
GE4Nz7Vlyks6pFFWLu88dLBlDBqErbchGZ6y2pDijxpMdZwrJLJSf5uMcXQc2dhWWovXIyejPJTi
fZZnYaTUAgWIHjeIXlhg8BeDX3TGWbwabx3Y2QyViMI4BOVoHDr7SUXrYi9/Bz11IfiLX34mmuPq
ypvSW7iCdvS1GrzphKs3nxqzbRZWENfbQJ2fRt1yVlaUoYrkGmdVHKoo3HSKPm1A7XxCVME4j+70
45omcOax7e6dsbBO4C5hvyrq2i1xmDIiEhCbiXSlkb2VA/JhbI66DehLXNMQM21s//tgtqwZlbI1
62HaqknfLvQh6NFlBH28NZhoi7rMs0uPvl+fes2uIRqq9TWSbIpvhefKIgZhjZ23HhLxVxWw3tP+
gdgCEdwaI0kXX1qtyXGVCvoxGYbGORxxS5WepmLOX72pY3s0ulPrmEfgzrtkzs6dlxK+QPDq7E/f
i04LT7beEEMi4LaYwynZR4DO3MBWN3GL9zwMk4kAcaNrZ5ZM/dzXnbNCnAPEYZKewgR4RlcpCTTt
dAPwD4odEh5V4OBNxUQ5i+zo+jk8xa72q1U5Wneq18SgHbPXciLaA5v6BY4OMnUlL4M2uG9Rnd1m
Qjtsavp421XY2Ch4uOW8Du0IgqBeIqqJqok+ldbK1hqgs1UYkNckVb1UdSM7Xg8OwrQLw521Ve6f
9N6xN6Hr3RG4VVHVmqoUoDLShN3cYoME/bITCE14CAhV6jo6fYqOKcSZGetrNPHtHez97GjMbvp+
QISCIJCFcdY5fwFgi1ahla0jD7h+AaUPdQ70heVZJZry7HohbEr9MPq5vkzImC7lBTU0sf5KKwO2
/PMB8ilysKlFnxri65tKVexDb+r2QS/iJicvxykKtsoOOPEKacXhUKtL2Xs91AMUE9nMa5vQpJWh
jdkbmGijc8hbBFTcWewkxMkPga+6h1HVEWXL1F3tT6sUi3BqeDmHCg2Gvm6/ElwxeYCWLLNh6w1+
eCwnZoxXGmu2An4XlsfAUA4qG+e+ZFUdhFBFppgpQfnBXkKpGo4aDG+A/uOqgQO/1GCkUgnEWbZK
UmxAFnvgFrU3K1SZ3s1z1KZ/EV1ZCiSKUVRML+R7uqJ5jBJ83MT1nofE9ZegedBfMHaEW7tL7off
UoFOHkHtL40BoZWgXutCfkrEMA9Gkr5qAjo4EMcgktbbNaUC9PQNAEW1NviXIVb85jnkvN127Y3G
Y+y9mBOB8QiVy2VrTk9s2foCnT59OQ1Euor6wXFJfLmQmxZ1i5+dwSYsEDwNo8cQ9QC0A11riXuE
kGj2nDYxpQcgFOYGArcdK56F+lzToDoCpDtHNeHWbcKDjzg8Gbbwsc9eEa92WddujAkiqqsCd9YV
dVVm/pPfisleIASZrlkHy70G+2yBMPq+ncOlFkNrr528vICugb5nM+v9/uDqaXsUYVlh9RtG+R31
L5Jfzs4Gs25MprXSHbZStHC/sjMMlBK4SRUUbRQQ7cW4HeLwpZrIsXnpY0vilBeLGWMvwHE91g60
MT9CtHAueANYKbeewCjjOoDv8uObmYf1RBfBKfE/ggrelAURYyji9VptzKPDohhYCwph5Yu5nC6A
qUnsP0LvqsFn6rczCyAz2F/XOLiQFFuCt7MKQ8X/3CKmGKMPXVTZfkS1q8yiLyWZACcLIZNUl7Qg
m6PcKjqsKPIktpfeVf4KUR7Evv38gj77QoucfTh633onv1R+TEqhj74A3FiP3borjZ4d7c53UfqF
LLb2ihwSPMgaBZkGZQoWWVgsh25FNGLVuf1WI+RXxMrC9EoEUvUTgcACV1U9D36/7QbMT0NFVCY7
ET439fGSflf0fhc1/KpW/TaW89nNAdAOwbHRg0+1rT1o9gmxhG+1cUGNk0CYjkM6EFwjgbyvRi8+
Too9rizbgN3RG9qR2a4Bdvx5gAaiHyeXtTQL41eAR/licjDZEnMOEd/OnnXLLxbUNYCa46GGjjjD
As7KsCDnUDHHO3XrNvFdV+3QcG7YktEeUIV8il17gzDOaDeNM6OzjNU96JAskhF9ipgIYzeYFT4c
K+8QJMbnELNjkQrVCdy5lSH8TGIV/Jgt0dJDLQ56OBCWKqeY2dkgWBg4l05BMcRA1gKWrZA8wY+N
7NwloIBxIA+O49xBw0LgviV0vIiEMTe5Rgkqavxqz2q8TGGFLKEBFgdE3Xeu70xwQnwBJygWqelj
f8uL4w1sy/RAxLVE4J0DlCostEztW8jHBJhgngA9QSQzjpkreahPC/jWbIc5czjR6vEAV4QfngTd
ApTDsgdSC2gaaYM+tAaklOYIFY4RVX5ZfSEQWi0ZLs9BfTWEvd3OyoOb85fkitjy5KA6I2EQQsUL
hU5DEzrVAWetQWZGnI5x6e/Heq3BWV43bvCsDy1/ThbVWIuW+IvHd+uRZJDZgcpQUseAzhxg7Old
RiheWKhGM1XsGgX+zLWdaxbFBYKWqgsD2d7rx8fii5DYI9Mt8K28AFliuku78u2Fp6AoIfvkmTwg
VXBCMRh8WgJ9A1PFgegQrv10/myYTYvnmn+yei06shdohOAIMhW5Q5KuMPxF3nUvKnJMcNlEshDz
1+7U7kAosDsEDrK8U2SRBBKKGvKAaszBDpRxmwuRB3mwQmft+kq8a+Vf2MxFvkJRYCISgEB+G1Bi
AXEuwOql8ZQqLIvrMR0H9C2KelXWgtXZ9WghCr0TfC/cjcgOBA1cF/9nOtPGBlnfeg//P2Ds3oou
b+vp/q8gKn7VABN4Od0Ecvb/htg95VH717f/89B+af9qfpan+nXfD5idbf/Hc6jBAeDI07XfUHaa
o/+HiBaViCiIiM6oTamDHyA7R/uPATLPsA3d1UTV5Oa9EJHm/sczdEtDuF93WBZ053+DsDO0Pwv2
wKzh6SrViKiCiYi+AOz9UQkg1eI614bE+qsyirPkp41Vqq/KcPa2Wk81GBY78CFz7W3lVdVVtPer
uiDZyqtpmvy4+nf3ykfJwX93r+Z9iQKytwEqoUd5cNO0KqGX/2wDO62Ojjh86IuhRv8cqDQnO29H
4PRzfboe0tL7vRmZmXIE3e9VngGiNs1OWIwBzE+a1ZQDxRlCZ0vGx3zWnfZbkrfDTTDOyOuG68Ih
0ZXMw/RqlRWEBc177oNxY3lxC2xYdWZzlfqzD4W28o/yzAboRm48sOvFtZ34CDn1fQzpXA3WpuMT
VKyNOFi5aFGjG61BRxLQy6Nsh3Z3A19I/VomUbybYjM/xXNYnFJxCH28WsIfqHf8eUE25cGOqCOS
lInS4M9yWu48MtYneQ2JIgUdGSTZgmDqQYOQpo2buqc4iO+SJOFshruDRAYrUalti8ZoPnlqpdy2
pDMgSZO/Gsu+uPTi4GP1XnynmiDXUxekbYegQ9M9Q5i0hOO5Ndr2okF9vASlYj5oRYT6Wo9wQT2i
XoH8O2iksnmqMoT41VC1+vskidmX2d9sq7nvRGSTvwNJ2Ig6AbJPHsRcEaDuYC+bNvrv9/90k3xQ
aoEkq8HjDyOm+MKKuuk4CHml60H2lWT4P/YRSHv68Zu7xmWK+52J7OJNTa2YB0pkWKjLgcKrTTt8
GJuJZOUAnhzhhHZbJS3gZU0HAOkM4Ei0isoyY2yvc3cu7nVypWj0JOFzkjpUWBq9/ljmqMQUyHws
46GJP8mz9NdZQxGF977rGQUH9V2chvZaA+Gz1Jzc2kIV7bCfRXtAbH8bZF6w67UJbuFMEkpphvDB
weBGQaeHWjOq7j0C9eR5lSz+Fo7Duq3C7LX1J3TATZRTrRYSU2CI9Hk7+RuyWaBZS5/MKQE1a8FL
T64UMvwlnNAKVYnHXCZxqJzBAjdVlxt5oQY5qTFvuKKELen9qnwjYob5m77qcTaEIF8r5SCaed6j
U1Q4s3IwuuKV6ckf9KtZ52Z9h9KJZszZcbZaAyWJxNSOcS5gPi2agmhGIuUkO9+vx4321S6zcOdk
ICCKUEGbFb6NuyVBqYAVOaNXZ1wySJ4ubsf8CaUeAayIAjcnQoVpB3sKaIWVTLceWhvvh9xccUf0
ew9694uiQpXUNxnK9rscTX3aIqoU3RUQnQgE1NlbNAS7MYbSaTX1xcmrbSLWEXlg1fOPllhHZDOT
i8m1zQ944wssm1Ojvdv2WnYOa9NZsd3ML/jBJ7vR7W8hgunmbEXPmesNa9Xy41Mx19k5QsD9fSgG
HZVBsuL5t63wB5r+9zJ3VI79A74NDphacNSXIW1j22xY6gf4tqNlURfaoftXYkfpPpIxYV1EzZQS
EbAWjS5MM3H6sf1x6G/t/zr9eG8zzQnsptFcoyiiPnVVcF9Z1LvLoih+Kqg8kTUZtS8mf52Kn1ke
NBuotK9kySlH6V12ZVKRQ5664o4Rvea1HHe97dcd135Ln8GFyzv+/TOqvD5X+ZA/TG6NbidgjbtI
r0m12xC6LLstvwRJfyBXFXzKPCXam66fbQJyhF/6YxsBXmsyJGNaRHZ3lHBrPilKts/AAQxz+zAG
c36r2K11n4XdOZic7mWyrHA327a51kDqvuQ9+fGsbsKbzGqCXR2gNEylrgwy3RS+gj+ZRGRuPPVg
jR+ypLp1RH/jjoA1s9nfU5owf547hHFEf+cB20EOSN/6WRK+au3NAHHthfoQyq7vanMtu4ki7tu4
jJ4CRACPrUnpK3+AZW3o8epf3j6X6t4klUUxRmGB8fY5DmVwdZO0IxYOr+Kfts0cG24DVj76FmsJ
aYQlW1esJvOrqc4kQycdm6H0jftudtnKC3hFIoWnBG1zmsmT34eB8jwxYWFuFvFqQg3zVBtqcsrK
+seZ7FPc7JawbbD70C/HAjYeSZyJe6+XY7u6rRFg2f3d42SfCuabUiGog6HIMnbdcFLbzDolNfy8
rJiDl9aObxwxuS3fuq2AFT3LoXoI0UgO7WcUFn4NLZzU+Ybql6hXpT3b/lSstRJNcWpAAb1dKKYy
l/ktJTf2TMnNEJskycSZmppgWYMOoJo8+/Pqx3HKCKgU5af3e69XYcVqB70GB+HmnnpSpvn3g1dq
+9iw6/2H/uvYxC/Vk2zaVnFqx8zfRck0Eab6m8fJPgtBTH1Ix528VT5Y9n+8LfPUeyXRBfQx2fhz
Oj2yecKPc7X6xZ6A40StO3xF+/E8JwGiR3HSIpmrgK3KgBa1llffa1EmRJTyJy0e4xsps/SrNQsN
JgirT3qfxTdSc0lcky2dnerp18j/0X0U2PntKdfPC/gE2frzE2RLXPvz0+VIK0+dPfBUwkxaFJ7d
EmHF0dILcgRmcJZ98ux6oCwTF4IUgoI2/hj3d4NDoWjwzzPZ+bMCponvZBgmrFfDplqZcHr+nMgj
eRc9rA3lG5mvh3au3TvXieNzk/hgF8SMxiR46yCU3WH6RIhZ/Ox36SfJ86O/n6HZFJU+yfGjE3m/
jZf9iIu8pf6XqPbuvTadEVt0M+3k/3rN3s9Enzo31TqObEiWYaMyULzU8rI8yLdNnsmB7I6kxQ2T
J8rO94e7mk9cFD7DSikwiqs0KSmH5OXHShjFWSEAoypYRdmkskR614IVkS0CD9YDiW1qUo0ZaXTr
FSzO0vUn65hWbXMz6AMIjCjJ3ioLZrdvj68ZZjIBg58jbOubbx2a3rUFkCMhWmVjZF3bpfEv1oD1
Z0FK+SsKZ1fXLVX3KKL74VcsQek6rEHuN4ScAbUsLA32v3QMC3jnna48ykaS7AarVB5LwPAP6JT3
mXP0mzg423aNVfirWfoqXxjU//tVDx2BOy+YVir7jTVX+olKC8GuKVUKa4kzQ/TJM9l3vVqUvkLs
9uc4eQZq+14D+nIaHA8fhJjmpoVVcJPMwY+DvFB03ohT+LNPDpnZZAnrcqFE3NBa1OI+2G0/HiNH
y4EgPbzFP88U+79nioNzaLoQ+ixXx6f/c6YE6OEq6hga36y8DZaNKNsoazfKg91EvKnytG2pP2qX
wRriRnO4dlU5P0waQZ2ZyRGgWJyYl4SoXExs7mxOnXlB4fFHfxQTqfcmzVx+uCDvGj0ioDWQsbbz
lHZfzJEoU1n0hD317KUaI21vFVZz04xdc2OIM9FfmPa0ex+bUF/txuwSeDm9/jTrhXfrONGxHkrj
yUgm91Zco3LGb9ca0TLN4ZGQ34Q+tlLtwa3GR3kWD9OPs/TX2fXq9SwYHCoBE6fd/vNvoxn/PQFc
x7WRd3NVj3CQ+aGQb+iECOBNKsSSNp8bc+2UHoSSCU0dt7otKY22l633LodqJAvY5iCmDddbpu9t
MVpepyDOdBicej/lLuJdWWj1W+K+vz1GXpBjI0ieq7YY2oVf1lQHK2blM1Wi74uS6n0LAiRTSyne
OjBuRz2vXge/DMjz5OqDihYZOhOKf65KNYY4n4O5tkPjnLBprrUhrh+MLI9JroXBq3himDhk2OqT
6QfJvWuE9dZUSgNhmip7M1V1W43D9BL1mY/uEepJWmr7t3JEWtsDnPUYxSv5zorXcyQaenLkOztU
UwkQNEg3Ug1JXrkOLPROaK4JltRgNHfeSPhbMKABLIQPOuy/FbwLcLii79eIdkR0Wxv9+0r4j7DK
cgoOwmtoRFP2RamTbSoP28+RHmfwq53jqd3JgbJP8WJ0HbS4uZMXrs/KpOOak5rTGqU9gM5GmMTN
L10w4g+LMweZpougDh41RFs+9MsR8qK4Uw693mSJO2tx56/HyhGyXw7To/H9sbLrw+1/Prbxin/Z
s93/etkt3TaBfLm2ZbPkGx9W+9aOVEgQuf8mZIg0zYHZ1M0VHrqKm47yWHaUTcpDawsLDNKqmHEE
Ucbj8oeBsRuSV30fLgeNYpAceR0uHymb8pFuad1QJyXbRHE7XSKTCnukxtAbKY+yZx6M6ZLIbqeM
/U0wwMxN2dT1xfU6UVuKmjkpGDktmi7vl388RSOKtKhrKioXAZAZt6OIq9LVJw0pS/RXxKk8NErq
H7NgLRsqKtyn3wZfh03iSqi63pHyDFFZ8jjZ9X7qdxEbEEi2jd+kBVKA+bQBOVEukOYtzrJPHiwi
CyQvxBh3cE6liu6sHbbhj77rwNBrfzxB9nklRKZ/Xu6cP8tkmzC2EWMyVdPSHMLVxkfqdjf4bo2o
6/h1rIlwqot8RJ7RNkfrzP50R6bVp0Jca343+tA7zrHaPxCuanYJYjLoj9GUh758tOG13MuGHlXd
Cjq7v5FNgM5U0IqtO9nq/Lx/6CP/O8y6jtInCqniqjTf/XswfetiGJSj9N3fffQUFbUNqPFkeR1n
SO/dIykL2AkdGtJHbD6Zh4WQlClVncQOQ7Wj35ve5GUCErkh3G+djbR4kEFNeSiT7DboKeooW/7k
jEhsQ9R4j4LGtX0dXyD2gxhPa5KBHo2VPMvs0X2swN4Pwj+V/eaUmAePSiyPgJA/9hsDknCUPK+X
g6YG/r/tYOaHeI6jWhR8w6MmpMOmQyGiD+aFN8cWrFXla9JAJSYcZSyU2q1WWtGNFD7EWLiaBy6F
aS8uMl/YCxGqTqDwxSkVg6pVMs8/xss+eeeMpOSlf2NzEE+9PuvP579/aBQ73x3mdTJmzV0mDr1z
H6pmdftuBgpbkKjKtQf8YHJbxieTyi8jU+0uoSzng6eguN6Y4BugL1kP+WzHR8TkKgT4uDpqo/Ug
biCV2rzfQBCdGyCYp02Tb6W5ivwYxZ8tt9jJZpDxiuqpVuykCGno/7wqkynXqzKZIq+qYvCHe7VE
zZ+QJsj2czl+90lo3yLamr8flKD/NiMtsJdd8iKKav0+1uvvmdbkt9S+mlejp5NeRngr76goQeUN
4QzEfZMsJ32ybqpJ7Y6UVCCt2/iIlFHHo/ZD42WeqR4bVMXWB/cKQaoO4YsY4QN1gID4t8qN7BpR
xMY3KcPVYMWYLd2gw/nskIpX4EVYWuEhz+G5N444K60AVqA9p/vrhTHxzDP476Ucdu2XD+navP/t
AuHfeYG6CvYjoMf52NcUc7ESDPS4LG6BE721zKuXqS8A3WuiaGxZTi9+V9zYnTvcJ2H4L3ub9qFE
uVjbbMe0DRU8kWlARfkQ13Qr5FGmxi6+NvDQAGj59b7NuksMARrFsDyEdgxD9SzP0Lxv9nbdXPDn
EIqWg0UzG3yUwj3jPlVT5+wVUbYrPS88tMqQnZ14ttdOno0P7CwU5Imi/0vZeTU3jnNh+g8tq5jD
rXK0bNlyumG1OzDnzF+/D6Eeq8czO1/txaB4AFDtsUUQOOcNyTcr6bHezSs2WJMBYRupPyykNSH7
GXcqOcHjRBQjw2UP1JXYkRSjDGPajIf0PgVegHveuklcFSCIGgU/VSqbi3Twk/k4vXpujekH1cGe
mlsfniozWYHHiZKIsnTY3tXnrDW3qVtuEnQ3X7TQRzcw1w2EOiTtBc2Bg6s6+bmJh+4MGG/P8xI9
59YJW7jowI+CTv1nY4/lAAWyrfdZFSsbMVA6LRUi1ZPX12MzhaenOK/c9e2gLc7mt/B27v6cK7rE
DFPKl8g81Nsq94b9rYG0NOyTONkkEx9D07y8mN1GrzFQfOAq7rg1wk4/wfFaILtQHLUpEl01S9Re
rvujiPhC/u5vMYJYDaEMCvCzT0yhhvOuNEO17sjxlh+hBnSiq3tzq6Umx6988N4SLdXm5C6HfTYk
6YsyecBO/ZnrZtvBD0PgsJ7/pmUVuSjwPic9Sc0HRa8v5tSPYB3VSjRX1yn8UYpIaHx1M7folWHf
9p35mMKqutQZgrroguuYZ02ByBjpvu1/BvE0zYMd9DkN0YwiRB32v3cLmkxJ+89kLY8UewRLRbNM
5TVjml8K0b3WpdgAjNpH4vO8WLqMw83USPYYrooBHa5bn45UUQvEuPw9J4WCduDJMz7vEnO/hGI+
hnvQ7hP+l6yifvSlcdiFLbLtohkMyAg6r61bF2ahMvwQNd2gwqhfp/lYz6xMKFBz0ad1EayrwsGz
wkHtJe9xHFb6wnmCjS4vTSDIKxHmo15uIoCmHDsYDSEK7hVk3EGUEqL5q5xaWT+KKPLH7MkzrjeK
ngTuuRuG1r3nBN9DOUn3CcyCTYPXykyUwIbpAPKlT576sDb6c96tTwInjbrVVGv7cl+j2cMeaA/I
Ocl7a6Ikeq7aFoaF6rO1Gjz3CACpXcTQJ9/k0dvK0CB//H1qZLEL06epRtG2i6Dvu7Vd+haVl9a/
s6emALt8kJGYAEPq35lGkchQ/hgQcWcjQsj+ciuVKjQU0ee0BsYPUoROh4/v9B/34VpsrWMbHEDh
+/FJG+t3xK7k59DknY4sLZq2U1jmnb62Ij9dirBSY4QN7M5dXyfHrj9XY2xXRehJxatl+M3J9Erl
2Y+gSWjGT1wkKCYamvE4IJ1/zE3lVezmRBe1uT3n2+CE+6N18CL9rMNNx1FyOuwpiGrPcoVc0u2k
djuWiVEVIY7Vl/Oa5MrZtkcaZOeMLqtPjcT/rgh04H3YyIcqApb5UO21qfGSvKJgyNWYAZev8kkv
6a8ucSWmiRkiFA26ntXedREDo+qOeprX2GsVUZ9llgXBq5nBSwrGYTwC4HOfneEEsSJ4lV3D3Y+Y
Cc1FqDqJvrBMOdmKMKvTfZsq7jkswze3Mr9FymAhi+MCvvSz5FL78b6M2+Fd9AdTv6rL/9pvsfbs
AkRJgOVRDu1NDPdEKGqiohoqBm5l01sf+OhNPspbqZJRGcDFcsXLD079FN4a/Kt+h65sAG0r9GAt
Rj1yHxOCnOGyUMPjGGzdvEBmxAlBEfZwnDVIb0fUXA1oyx0u4+lkY++b7r4lM3nJG5eHPSjedDTl
16Ea1ytEmPI3VK2OAW/2R1v3nevt4zTty+04uy1EP0cGfYlJ+CEobOkP+IOW5SGeUZa2E/AHdgLK
qQIyLqIhtWoI7JyW7MaLTlZzCXoXcWpO5ewkKTYuevgMWMpTwBJ9hqlQwbAuTpP9bVpqvEYd22Qg
jJLzoA/nkeQelHe8GBZQJoMVjBv/UXYKdxosJuyD25qn/35DgIb/8oZQOcIDkTJlRTNM2PNfcpsW
SlBFm7b5O+KqcAbYf+EUiPExXDuF9nptuoaxb61cniPMp88NMXSdIIauTWnk67ADS0jxs0AYM42v
ieh8Cm2+m0uxP4fXna/hyMRLsXuHBf57NGyT7AE08ErgFwSeQVw1VXMprSbY3vpvUIjur0ExX2Ai
btMcGRWSsTpnKmDhFJO0CHVlq03GV1VB7MIPEokUVzm8Ojiyz+DK+HeR012nSUA7j9CDYNFOlQp2
F/LKNSBZ36oQt53Ql4rGbfKX7dSX8PbJvKeQFpj+oduHIgt4gP5ln3CbuRN1ySToHhQp6l700iiW
OuYrB0eKnIPkDf5SksLktdLKu6Aiwd+IBHHq1d7Z5V06U/K6OOkISD92qrzjrT28apWRbKqhpF4w
hWKaCpTpkCstxlfuUJDW7pP723fZG5JLm/fy7vpl1sy832gJByIxRTT19MX3zewCi13e3fpvc8Vn
Xh8ayciunxdm6GNVI9aKnGiiM5lofOUrA4F3xwjPolGT4H1M9GEvIhdg/b0bvYpA3ONbrrrValyw
bn1fPqdPI/l/bLHAlf/jAdJUTFYdQEbalJb7cmqJ+qhKXD/L32tfhRcKUesqlttXQzKPOHwsDJis
FeL7jnf8t2ExUOfGW4VO6V4kXGrn1GCxdxZBVCK8pLq2vxYhqpHKUXb78zXZE0XyTxTvvENb2sZm
UIwAIZfeQKLFabyFVqA30JWDuSnC5iXg6IM1gQ+AZxydk6F3CsDrUXuxUz0EUEyfOZ0tERGjFucW
axGNA/IeYO3ANnVtXp2HLKv0Gdqp+oPtj0vxQyUqx1QZn66lyBq5WeM/UKqem5nXPYoZ+LtTwIH1
vxVhYWEV2E1ZAREqWqzP8O7o1rE+YpijIxfKbunOzIfhbixq8oyKL3dLr5HquW83qbkQQ5Ukvzu5
rW9QrB7RUvf8DT6ECHH1vXL2rQpyOpmAsxfhd9NPV+HUl7m2epTEtt2KFKjPekApPfbvDV+lbDI1
VUF9SfRz6LsX0RjIGK6Fzt42I+t+RLZcLB1V5o0rFKOStVICxW/q0Nz6qftQx311FJC1Wk0hQTuT
Ieq0pItGStyHKLKqo4huMwTkTdz1+RliRuBB29B44me3dVEsdqpS+cfa/fGlW4RWq/pH8hoiuC2Z
Yn0UY27z47ZYiqtCP7aVXZp308sqt0NM36jV7Tg3AoYJje4oKxlgGTvuSQ4hpY6EYvjc+Ho7S+oi
+1Yk9T2q8u4vs/5o0wFxOElBjAIE4Y+qVt5T/K7evMj05ikFj12ucqBWJ4Fg7MutY4i4xjEwqmyb
KtGDHaXauPCnPjGQ2o+mzx6wha3HAbz3wnmKyN36lsfp03iVOe2Rb8EDhvP6988LXI6uPaju34Zq
xTohcBHtTTm20feo8HfpSvJQjSGVHEXodBQQnIuidtG766wAq2zD2OVyjwpcU+PcWumGt5DAqq/E
5oDVp3wIB9gw9roAxHa4rX8Wv40V+z3808R+oa3OtW9LS0sBZglFNn5i/qvi6s1HEyCQ3SoUewzd
qXaWDIGqKKkh4RsxEzNg6SETVJbRMWka6850UQaICkvdSnbGS9d28ELi5Lovp0aEt6YsZCw9Y397
62rMqFtPdLnxWSkrSEeIwpCE9u9UqpH3PZXse1uCwKP0o7VuLR3NQgzI25VfQHEVw/o0EVdAvOpl
jwJnEa5thGYA4mvOOozLcYd2QHqII4wWGrgPD62u6/PKcK2XwjK+96OR/syRFLEcYHxIUwwbqSj7
DzSJGqgHiD0NZFBndguVKpP8maOq5kNc2cVjFjbBEtmhaCUGtaC2Tq6EFME0KLo8BXOrmuzVVoQS
aoXockFXxFGwntQu4kuMaewRV/l0keO0Uq2KSoa1l1AO8WOKK7JuUkMRl6JTNNE0fL1CJDub5SnF
l9scEbLcmigt9BIWDuhaz3q9xI03CF9hSTknSOvOqZ2uCjWQ5nKUD/C/CLso6zdu6UkzTi/WPHIx
UGnsfnhV8Y1weuslb1VEAPu8mqPNj/alHsI+TSFeN4YankXjSZfGRZdfIkN5ro20h1hXvt/GtRJv
oy7v1YXoQ4rim531IRsFqxv6dTxAt8S481ttwItzTFgZQSdbd4qCggXflOT7v8zIPVlZdbn+qnE8
O3vUAbQpwSGi0PD+iKYxdhqUnKeZmSItb9E0Nphm9DOhmLGPsya8b8DMXZ+3IiZD3FMRuG7XBfAY
0Zu9qwPYc/PkbqgV6dmwq3lZjthjSFV7lpV0i0+v9IytRn8oNOhc3TQrzDss0wo/X4pRXNSqBaxK
0MWo18zER6tZHN8rNV5zE15aNG3XZuvSDX//BKGnJevai/BIg79+6Ef13CRw1PjLBDiCm5R64bCi
8zE11Evv+jwzlvBoT4YArpQVFTI/qMn0Tpu/a2c84HrZqpRSXRRVFiPSD8tAjdJ7GGYpUFipO4X+
VvTcum9TfcVI7sVAnCjwlHw2zhImADnciE2QyeqSWlE1A10a/6wAl012hVaCKYVi1vXFiB0g+0oz
IlyO7r4lodUwZ5OIHc8E8tHiYOegxnmRPavctR4qTJ/9eq+Fx2zMPrCA1c68fNCo1ZwnkWnJ4GE6
QZefRRS61qvSuu41L6OSBMWnosh2YrD1ameiMKOUN+VwAs2s12FgqQvxaeZQDkheIj5q2G61apUs
JKXpUCt2S+Mg66ThS0sxZx32Vh88ew8QUr2LrvECyxHFQYspK47DVA7hNL2uSin4YcXaZKcdN49Y
HUjrxh+GDSik9ozIWjMTU8KIbAsokPe4k/iLtD7gNZSM/0ctSP+XzaQlW5Zia7h4Gpry5TSmgev0
FCeP3zGumZlt0dwrmlSdo1qNdnmFDB84pfos+nKrUlj042YtQjEwasj8/P2uXlI2Q+bU0iOmZ4jZ
ze3eQewRH4XPC7AVyYMmI2NJNgpIgKXhNyQaNzGKVWbI30ZJqvapZ2HuqVpqtZenRkwRoY7VxO+R
281/3CM+px/Kt/9xehXgjuwGRoWow3sI9g84aJCp//h9VaVc+V2idW9qmyarxEPjSnhjCNcBcYXC
I6/1QK7PZYB8nehDCcI6dsXk50YdoMKJTUO7bepEzdBGyk2zDlFrcQTKPA6jpnL6ctWqsXrt6z+v
/v/ndWq5qg1vXIuiFnq0NixlEmviWCxCTw+jvahiiTBCSviPUIzeJt/urTPs2r5MvoUIefEPxUhU
yb1iHewsy072EG0wdPYfRUO+HvdidMrXJGB9RIyc9GRakAJVufgokS2EN5nWmHa06gYDzmTj23rE
uQDpzRAt0x+4P1b8tX+YUYOvZNyHu1xhSTZzZKPtPk5fvYElX/J7ZS3CtLeepMxKH1KVojTovDvN
0ZLXAELuxpcaqAYiRA5nhrLUcOzCdnjW0p8hkrOvXYwwtqbb0zebj4ZpgLczhgM7MTro0tzx0/IS
BHLPcYKfQHyYnATeSvwE11B3njJEiR4aJy3OVWvcJZ5vLA0jDLYNwLpF2VsGJY0cpxuMomZ2VAQf
PBxvgZ1pj5ocalszUPxVZYTlu219SLXlf3y5Ea3Il//+/qvmVBr+8/tPispULbAghiqrui3AUd+/
nYPUq1Cl/z8jdiGF5JjJs9mzF3nWFVtfVX6I6bGHiFjbuHvEv9293xYPPtqvaxGJfiprVokXFKMi
hk1D5h0Y2Kbr9ASR65Aznq/jOmqpyANa7lhttRYnxaIw8/vMbOZeGQ9n0ZVmuIAgIIh11DRDDOiq
82iWDYDBqcuCnHOo/PEiItFMXoCQu8iqtEB+0YWHt2SNlbWGvD0u4apqL2wyfVQO6xjZ5kh/6QNK
2HYyXEDSedsitDCNaVsDZT0J/q6qW/ZCPMTXR148ykGdrXW93Hs4mUCu9RLEx8fqpFP0ujZ5pKsz
PUYu5DbgT1PEHUi5J2sxOc3ND0VzzXnu5PDjWq+hOOVExb7+vCrFiIgBPCCsjyweLG0HwPc0Uerl
u1o277/kAUR46wuGGYIe+kH0COedW8qgRs2cKhsmSL6NjQsMEOnZC913nbX/JKKmPsV6Zl8S1U0e
ULs6UXaSnlXEzfeyrAeIITbSMySlYG2Saq060KlnCDjpmbU6fKj4g/iRbDxKIU3hw0Z38rDYi74k
R9oPJbO1i8PPXnKlZnKqbPdOrNo5AiV/xeLqNseeZouQY98dOlwQ1JR+cz3E+SQvdr6bX0TNXVTZ
xZXuN8UM3VyQ5kPOYc8jlXybZ2QwwBAnHdkeKPpJCZBzxDZIxVOWUDRy7RmnVM8fJkTvbiiNYPJa
itxjiWT+l2lhgVzmlR2HNK6+j6rSP4kGCQJM+YZ7EZANJO1MZvk5a9Rxm45dos/EiBVMxSddIW07
3erwZdrbdXhkxQnPfWXN4qyL70WE909C/SKYVqPwLJoEP53VCL+K7cVffXrus5fP7XmCmu0xLYcf
ldtql8jMbRHleCJeQmn8I6Lmdo2qRFUvUeT+MSbcn0i9Yoicm+PO8EMZFR2u6q4fr1eiDx6mNpO7
GIB+Exc7a1Kv0jLFpdxmNZMqlLhWdHiKSRinM9wd1a1dDMO2T5r4oNoufDxpcO+aLhnRR3G8c4b6
GTLOfn1JDawwERgN3/o2+ImiePgdozy+zn0NAyBAm7INOHRUZTnDtgULhSFuDkkh4RbjV79cs7Zf
UydDLylXkksGSwztfMhI/72g/oO5a2vAbzg8sqiymDL8BYsTmWjhdUVlXfzanYylJzZu3hTId4fx
TqSvewmmao7wy068esWo8McVo7IS/x693StGVaPHVyPLH/7tfvFx4gZfBWFslKU67NOiB99Voxbw
hRFgNkDuOQzjonNNYuEV3R10NUAuLWi6S442GK5WZneZVDcawK6SpKKIGuQvI4oeu97C1kCEZApR
MfK0gUWSUdOzgNIXdXEcsZh9MYxsXiCKs26M2ll6tW9u4P4Ua6NVzUszGmdxEESDFPNcAM+PYWcY
m8qTi7VXh9ZFarVzAFVqg34Jxkh9sZOxN34zMFVHC9NTjrqWYlnhqAZKGWb7nFTms8hyf05NKvyT
xVSrdbEAm6baTv+Sdbm0gDFpIcUHLXmhxHCnwqzZ147Pnq5B2OyoUoI9anVnf6jJeDZ5KD9krfhp
IYj0puUJ3maJO77AWoMSaZrtBTUYfBQQHHuMw3SYNDr6B1mq0ZMqfP2UpqjDAwzGar3M5XXf6DUu
v7q1wZ3W2Tm2lew09AK3VtfJWIUU+GKbkAGdIAvWTZ9bd3loSJiADeO9CiyYEmDXnBFjxrwxsOun
qlQ5y6tph40nQuZN0iuvgYWUepV30jtu96/8n5Tf2QAga1xYP40uWelN5iPLo7ebouN/p9XT+DRk
Q/GQ5sVHH2rKm+LpWJN4SrGLKoiQStzNRH/S19a6BAi16j1LxlHawLPa9p+65tTzcG9HBxOMHKo0
TCl0OSlqRd91HBCwT2x+DgXaoY3Z5JfAjb2Vakjavi5S72h7SB3FuCS+RJ353Dlj81OKwlXTIIxq
ZkjaDZxp5pkWNeckc7WV1sjtHo+SiAXRy1dN6eePVRKyXPpa8mFgXI8bRL1H+CmeW1Fu7ycZ+msj
QpMjOXsQw8epjwHFQhNkJi7lJORSTLpeOtPtWj2maGj+8TFish3gPmXJeEupklMt+k4u71w5UJEY
S9WVB8TtCXRcygtHT39q/luHxfz3lHPivC9T+UEtxnQj4aKw0THoupd8m0evsIqPykNWf7oH1ddf
jSpnlzzRo1XDV29vaDCzJSXF71zxe9LRmCeqbZjsWA0fA7H7mBpt2qWI/rIZH73Prls/VUl8vpjV
uSqkCHSmr5/x/+wTHyL+hb6NEXIEJmAGtrGALOQ9NZiz3dWJfa8i7PEkukyj3lUUk0/y1GU7eI8Y
YJDXYhBrw0nYh2KACB11IB9nrnVLDivkVNolnLk7LR7rk1lL9eNkHokiJGkspY03hWJoy3bKakGd
Dmet6lSnQtOaR7Xx/pjWDMDyEudFi6xhk5OmS5wOFK9a2OWhN8BwikaESTTw9zOMdEH6SLt3lczD
omcHNZd8peiSOuNdkx2UH0XfaPKgAwMolmKUXUa+/+/3CXmGv2/QbQgjNpBASqs8nLgufQHgFFqa
jFmYqhfqnxRjUDseJoVJRFnJuz0U04t8dJw1tM3f0TR2i6YxMbOeXuv932b+8z4xs5o+8/Nf+Lwv
iKRy3ZXpOHNbl3KK23SUV5yDXLVgh21zuBM9okG0f1hLIQrNXwYqM+YUIBLFtp1gqFGmOz8yYDJM
ZToe8OzOQM1XRKLRq8BYs1CUcwWrxQgkrt3MWwd7dD9FQd60bDiAjXOyhsDdBVr4EExW56JLXGHO
3KIkOUq8Bv4aILuF6E3iDXchfjt6Mqr33rRrHZIiX5iRVAA7SY1HX0HQkf1DhE+L+lGS530KFPvn
WKv+pVTaDklxV9kpbmTc6brmAy/1qm2edfji9ggfaLVxtvIkf4zydB0lZvZiIqN+MBpygyJE8Vxl
1TLqVdmn+cswqsFcUnZmlmO/GaeY9DiToceYmTzmnZHdoTI2KhXQ6UqStmwW6mWbQIJd4+j0zVBR
URqQBFySmbYvTa6eNYqt3xP8LdgJQwkBGmRuYo1K+r/MILuZ4a+nqGuIPMpqzGuKGmqS4AQ45ssk
l5Nn3mU/IIq4P1X1ramb6j6GWaxvXHxiOTrlBnmd2Ljv4kzZhWRKlpAujFc5l1Z+byTfFSn+PYOf
Xt5NpLOlZVK+qnLsoPwkYgs+4UNJqTfzuOSsrOaAXMBeB5Ld7a8QOddvPDwv+kOPK41HigAPIkxD
2fRh3RUNnfrLU/Q70szRRwm3d9YCCX+xc+Tl2ZRGT0MbKAuX/5n7OHDqVQrO+Gj4ybDpa6AsQ9D6
e7c3sk1mZ/aRdGO8CkskAfiLIcqgUVAe0FCqVuzBx6NW4O6SqZm29WRpeI163gF575AzR1a1h38w
E/1ItiM+5fdMmxauvuj/mIYrhjGrpxVMGnCSymrj97QoguIdOb94tUcvOr9CRBTKNw+5g2Vs2v6h
DovyLlYQrvYg6H0oKI94svkdpf5sPtYRRVjPUXdVjZtMbqrFS5Qld4kZmd+xefqZSl35ZBXYN/z3
UqUZX2DoLFVYs+kqdnG2bOjQ3VjK/sgl1D0mn3GTDRfQOs651J9trWHhRS5jZ7SYfkZxVLwhYpTP
TKluTm1XaA+9qiCtQX80Yu2CZJ4PD2Ou5X20FQcREQaV8WcoRs2s3hdB/uCgnXhwlQCje6xaz3EZ
lXPEOdU3LRkfAoHLdextjl/Fr8rMv2lDbL9IUDyRGFSSLcWfX3VdyXtJrijeNPnw7lvpGcMZ9bGc
+n2Q2wtP14b39lDgWXPqZFLv4kSfRaO86ka8QMV5Xxz/KXD1x0DNDRwQLL1eGxketoWh4RUWt+ws
IY5Tq7TT8ncy3eqUBayB9mCFqccGSe67g4hdL+sOXo8/WO32WEL8fUBMMXOTW8REjJ77ZWL3l1o3
7wWSUGAPYbnHyJ+b9xII8wc/t2IkJuxuAalSPtpWXSwteToMyXKOBEjQ/6gDmKv4fv2y7OIcurb0
iqCAMY/CUrkfIauz/ivk4j5vxyb19+385q63m4an/yqD9jxqg3dqdLfbWEGfniow6LgpmelrWQb1
yrbMZC2VVfrqW+Zb4+oYIBdj8OhAmxXdg5PaG8QTkPiZbkoHTn+6WroH3ZfrlyDb6JqbvDpZbu6p
EpdzEfbS8Aj/5hROgkBp6d7h6Vc8eV0d7zuc/XA4o99LvROguuJJq4dF6owKXjj5Sq9rtuDs5A+A
x/9sbn2yVXdLHdHhmZhyGxAhSNFuCWfJWqRdNSx6NYkfHESEl2w3ZF6UAQLCYVIcvGLIthHbwl0C
cmGPUHyx0cKmQSMEr2rZa23gyyOCvUnYn+PYcee5nVaXCAv1Wa8ozavsV8iChYP2TXWnGnCe/Szz
CrcrF2VEVOBtAyzqTBvcWYO/lTeTM4owrlV/x9T9UWvHNPzVAqbYiopZX1EXwBjsQZ6qaZmNTdLk
LyzGqOhcx7SJFP85Jmpy/7zPiUofxfxUvbJoHD0wAZU6PtLLgDLhxmq7LPchZ00c6dqzpJWOVDtQ
V76RzaMje1u28d4vmIpb382CN3IhCgtFH93FTqyh+YntILZG1qNdUsUOkGb5GZpznn7rR6kU8mxU
U+lsK2O2rtkM7HoPuSSvYL9ZqPHwlhXePnDi+ljJEc6GZPJmJD69X0BOsRnXfkl5/ZZRXH6xmihf
FHYznjQrHzajpuZbzW30VSTF/h717GAV+5Wy10olOMp1gdFM70cvWhc/owPQ/ATlssLExv82ROh2
5Obg30MQYqUpUn/jla32YPkRdjCDanxY3TtbZugGcap1x0DQFMw+7/ZTfbKb+ApiAETQ7ytdwQ2n
NjJMIgfDvG+7+q3Mnf61tYdhZWHfvtYnIFat6DjpSM7TEHfFARIMMra1Hrw2iEUuNL4eGxE6Y3ls
Kq87l25dP3RZ9KhOs5xMizdJPSBKM4Uk78h8Sv731OiaO+oJ/CpymCs3kNQYDBaV5oBc/ifYCvXF
hYTk1El0WSnu9GXsr6kVaPs46iFceJaz1vOKlUGO8dhSmuYpMhHylMu2e6+9/CHk24F/FUbWUZT5
qJbm+0FrvY96RIZT8tDJl7FsFCAcKfrOQv3s1rr2ktcKAsJoMC5F6Dj4E0sST9p1lP+tLvXMu/9+
+Zn/ePeZmkaCWAXBj4vNPxjeSjdCkTYL6alzUgVsE+ZoQzG2J7lD4b7qSncFXTJ7cjO2JbqaWD9y
cIFezUN8mzvAa9wO0R3bAqYHefqUF2iu55M99ef0BKv760fHEFx317nTRxsTm6Ry0Yy9ErXTsQFS
H8f7mozvz7JWdj0W6u911epzbB7Sez0q1U3GuWPjZUp478EanZtS5r0nMLI9NuXiphYTZLKg4DRG
cBPqtBLkRhI8WR4WiFN13kfw6inCNETQFMTYZzRE49ex6T5QLtb/kJUBMvf1oATjREPDQDY1/gOB
/vfdB+kbVwdOaD1plHYXUTNE+QuerTMgZtEaoFi1t+UObqa4LBvKkfXUXEdSfcAOScRxRSVyHGzc
OAyQpOZ4FDgXAYcRV18wMV9C3E0G1CNqU99AGkQbqGlbNuCt/WgpKptOu232ilRYhzoy22WFtMYF
qRJvNp2Cfib5ATEG44e4KZECbrLCZiVrnPnFTVXk8Vj6tnaxYkxnjPikqrn/o+k6ZMsrnpLCy+bm
ABgGKtg3qzbHV0epqzlcFuMsDxG02Cgwj3WoSxvIavI2kiP/aAAXWOljJ+0cX3/2XbJkMSCbAyk6
Zw8+NFxJydg9pXBDJ6/O4acLvLnW+YKAxwPv0YYXFMUNdKrL3zeRCA+uN3FsLT5vGgRSoESqq4zV
4HpTOP1L07Hp+i+5qtQ9ya5JiQQA0LrVnWSZAuwMnsfa+wYnTDl0WhTuxjx02OySZaxc9rJV33sb
fcpBFhpS3EYxONccJPJSs+m8ecljY9FhTgvMVTFf8/ZXNeHc66buVyX5lI1thNbUXeA1eu/p0Ssa
yy7yaHB1q0p9QcbQvRNdohGhk6BQrhXh4Uu/XqnqvEm6cokdZtRow96fBBCpgEAmnq5ujeiLPIRi
o/TACmW3nNvkxzSaAMexaxyUKYNsmeBpVTs1kRw31YsYHRrZOJTOo1f21VZNIu0Fg6oVRTrzUUbx
9KH0u8d4IoFleuVslATDIWlUtaXUoAeU5WW66ci/L8RTq9hDunEGu7mGYjTBT91VhrWR17+M6WjW
A9RfkcYx6SKUQuVYgP88u9kPbbCkQ+UM1lFscH1lFVhycbzueVXbrEey82q7IDnNdiZC3a2TQ9TT
Kh90NVsyTpneArkC/5CHfvJojOGf/SOnvj41ksdpvtEkzhtax/EAwj+pIWRGjb/UxU8UJPmWrT9y
vVorb0yMGJfYFo+zpK7tYx352UWqvaU4Zw5pk28T8sPzLlKbx6H383Vua+FKFArdKNFm6Mw6h4hf
2QuC2bmsDM+gz56uIBiwXtpi1CR5xd7Y2iVuIx3ttuZ4GdbFK8ZL996U62zDfGcmqfHWYWMAUNwJ
TsXk1+VIVYXbh6Of4xRrFRusyo9aXelR9SuF6/CWZmeSwRkkwr8uJOlrz59DKegFVPr/mJMWtfUm
Q+4TRQWwL1ONyCLdOn2d0oqSkRoo3kqMttAki2z4sC18tDiru/w551AJ6rs4sKJDY2QB2muV9dYk
5bKKa+V7kjXyzFGi8SFmkwQQ0LRXMebUl6Run8SMMgk4sAbxpc7jYt3YabBV4qY4N1PyTcywEJ7I
jXY45qxpi3rSGymnppMh08h+gqOM4g+c682QTsvU5nFjhZekD+40NS7uxcsnI+KG/F58jaexW4Q+
8x/R532uyxfxv9/+jmz98/0/wW2o/CgU6v6phaQZUiV5cj88jc6ulBQsbYIETJLj6O2izUJzL4gR
4gq7LQ5AOhynRVi5Eliy1l01KbI/kFMgbZObwFOlt6mey0+RFTlLk6VqPeh1uDLdlKzwBC0WIONw
0ripM/SJCghrAaJGe5OV9dnSnefUjtSTiGS8GLQ0fIoCsjaKmbq7yX1v4aWW8QY994cFUO4hdyrp
LhrbHuvPTr0bHBy6kqh/8Ou2gvzX/DBQqn0ryayBXWiHF5SVg3lQxvfR4OFiFEJZDmw7uysdy92E
SldtS06nCWfI5dAU7WOvyuMhDpp3ZVTbx6HApCDEWGaFSHo3y3nX/XBMTIj43W0iBbfewq0/hhId
uERPcn4fnvZ/aTuz5sZxpGv/IkZwX25F7bJsy3aVq/qGUSv3feevfx9CbtOjme7piS++GwSBTICy
LFFAZp5z1r3iVN8Uvu2ZWliv+qh7O+DA2c4si/YSmMU5oZT3a4IUpsgryQ0IurHPg0crKi+9FESH
YQjNk5eBRRENP59UKOYldGszTmjGVXW/e5XfWzI0Yel8CXIPok1Nrk62NTYPpMT4KW3DcaMZQ7mt
Yk9/qHg6ub1XokzeU1Gwgr0A1qY2tp5sDz59yuC+KRTMrPIiz1aeVRQceJBile3XAIXA77YN23TZ
IxMVTW20MytZcXkC9K+OaSJtqQfdDx/sdOWXyDq32kuX6c5vo5MuHIqhmA7s9WiBWBhjuKUbpUFR
CR2hWG+cUz7Uw960paMHBfVGGWFzSOpuJVNd/Tpl7bDtqIvb5l7LCTxrHlQkX6BhH8Pvbdw/2iRb
f5FyImaD4qOPQOkWuqDmmFAWI9B+OPwJC8xGWLDjMbkb/CC6iKYsZeUkxZTwzUOxJFVumNrGpjBy
5dxbI/iDvvgy2MVjaWbFC1W5L0rlJA+QKMmfckn5nPuKda9GRX0ejeoRIAAl/YhTc4T7FcltdieH
/pMDrvvgW2moA8TO9TuJALSzmQIz/dqbRI2LVkaefu5Ko/lgFxwPTbXr71sTUVZfyrKvuoQcXyW3
wUl12jNlmjb1z7CICQRN4HBVwtkUF4G/SxFi+EAkFhPEJFwzuwhn2Mb+kCyovjtv/ERmJHsok+gT
u5P6fhwivklTryB0VXefZZsnNaXh6Y4gyU9+d/tLandoxQwWgll6gMq7CSUwVxdhlEevv3SDZR2L
Kf5OjhGPHjj9wQnhJbv2QxhxETeBItwbsm5TEFn+zDam3VB6z8/a3DU103FlR2kPGfzM29ApRrdH
ZhD6F1PLTtdLS285JrHjst1+Ho19fqBsFQXD/r7oA+eIdO1jOUbGg502O06fG93Rfua9wg4var73
utE9Tk1auGpuV9sq/DpVFPpGnHTGNqp/9/pzb1v9pzoOnDtkjsEOlwmwirgFRBLxSIfCz9vLPYJQ
BV/nx1Rqi8dsvrJ05THloX8SQ8LY5XW663vEYEWX4qb0XlKq7wgtn/LaMl6qGNHyvkb5TXSt0J+I
vMXfIikzX+AW7p/SNncRrjJfihzEZuh37WaQB+kOvSSJfXj2dpXEWrfrAvPbMrS4Lb4OiGJSG9z9
faZl1ieqeH+XXoH2SVlHB7v1HCChQ7oPdcU/92FY74JKi+9JJY5brdDKh8murI2TwgPR9/6jwy/z
Pk8RvYGPuDkGfP33bZjbdxpMqVt1lKeHAZn7jUfxx1M7xVBP6738UiSXqjKoOrCn9AKvdbTvdPTh
I99pHsawDYl7JdVX1cvOaJJYv+KE2gIlq/+IqlZzqdRLHzXSrnsKqeQ96rGxW+YqcDuiqAfFZLXe
kOafjL50bUtTvpkcLFS5Mn/ZRfqssIdwa4KKj70mbWCiKH7rgMoCnoVfUTez3D6I80cjQ5q+Gpt7
m6/SDl31fjcY1MrIlk1swQzUV9mov6tmGv3OzDNVmhAs8GV+NMk9f7UCrXDLTqmf4AZpt2XS5Hf2
UJ0cRIQ3ni/VjyCMWnSqyASU+eAGeZX8kgOOWU7GnsS09WwLvDA/TZNmnFECgUTZ6ZUvej+eiYHY
JCodhUf2tpbN8lsYGNOmt2UUtvTeesrq/hfYCh6UZO05EdfmJUWa6IQ+OUx+aYekiDMfXwzje6QU
PrCMZtwrQdPuTJ8tEpRFl3bM/B8OZXIrJUvHpzHVeyrMK3lbZV37SniCBAke4bxxtss8vah9nVMH
UO9lC71ia3LMgzJF+R3/y3g3yo354Oilsw77ma5qiJz9qCKFmxWU4w+h470Yul4/WkhGxCBTe61f
aSXpXn9oknMIAd+ODHKzEcVdPu/l2uzD8iBKv1qIzakUsRtIrSj9qlt71cJp+iLLXfYko/igFY1x
MqoucTW96w9tq/ibyVayrwAxfpF1GR5LB2hHrgU/w/mZi1D3quikAu144rCjI6NiG3bjbuji7MlH
L5R4ZVv/MBGzgqVY+SWRsiiRv/1Uyvq0UZT4qz1WBfL0mvOYzg0A+36FjJ2890xJlVYEgpT1VFnF
JvAq51E4Oo6p7+xId1bLGMxu4FsMHizzKsItMQbz0b6ufV0sMZWdT1VD10+viG0HGzsvsrPkEwAE
M8j+udOSOydy/rBizTmHGufroH6eNC101UmFsNYB5V55R8uxlXMBQMWd4Nem9ARSfCep1UPWJeND
MTfhPhvTbMvhONwXnBTWutmqr9CdftOqYfhNfm6iUpmNCqftSkrSVd04+aYn9s3jMvGno5TwoNYl
4zLwHNnLI1ImSWkqn8zIt/ZeLGWQNCKFaCnJFwph0HK0azZccjHeTR7VI6lmIMBragPkMUgl2fJo
3eVli4oKKblnI7fSvRhbGgW12TcX9CmIq1mUf7EbgZGwrl/tuq9XmaWHn1Egy9ddamiPsRNwRKUW
gnruXaRNQAQAJFDfAxFkryJ8OoXNua80joBEqJ5T8kwrQNnDQYwpqYZI3dQAKpbsx0gLrV/kolBB
cBGWs598jV1yqMrfZEkaj1SeTkddAmmyQjBwFY5zaKKUejaC8RepDpOvvRxQsE450Fy4bBMAD45U
pXfQnGmmGw92tTGpoTeCkISkn4Z3cjFkh3DK+D4UsrQurUklted4T6PVP/mmfwYb7QeQZEkEWOJ2
5ylVfiGeBiRZKjNwbA2wcZNdE5Da6pOZj9F5IK5BKKSpPsVFbt87sf7C58d8mUbQPMDB/0SIWzNb
zAIFKznFrcuOBLAAiAtDVNbefVP8EB0zCORNbvXx2rKq6TGGR2mlKc0AMkGbHq9jsH3s1MSm9mJ2
EQZOC3CkSHDAMFL0UezKRsYGeGZNGxyrvGvb5O0KRax4A22kASdUXzfkYfG5XvIk4nOVIF4MZT68
iAaUk5IMtDtVHO8sGj4GzqEFaaXBLXI2KpMfgDS6NCU6jHLOY5EdrHVRJoRRPN6Zg1EZ1kWMNXZ+
VON62ueRrcJGBLKrRUZZ8QbY4OQMTpVyvCfrpD3KSLIjCBX4l4BXvRutMdlLHC1L1Z9Ao41zCOGB
CtZ1Z8g6P9NUbjqFChYn0r92gPrOQfdz1HISre1YbB2bwG0Rxtax9mr2YvOVEkOfcx0UfdE01j1Z
3nHbtWGzIWxKiqIACdlLyVcvDuI/EBOYGVGk5jPPe8VtIs9/phYFHcWo8h5MmQ9FGH/jcEUCvq0o
3m8Nflrmrmh6R6Wq1nCIDoBrw6QOlnnM+rXUJ+qjVj+Feg2wUTahXvF4g6FEgDlZdqrk4JkqysKT
IoVuMREP0GMjWYeTpF1EU856vOy22q3iy29jVdO2JGzU8jAklX716xXlnoSeeRfnhrMt4B5et5ai
H5uQSIsDh/WLEpj1U1+j+QwJ7otudRsnlqXLvFH32lp51ahYvSNA4F27RpGmLmpp0TZVCxSxsg4F
jAL6/x0UTAm52PyH7UU5ygF9f+S7hqhRow8XAyYNd3SSaWc4nn2KK+lzEOXxUw9CUm+r+sUfx+ol
pxqp0BrlvvCl6sXRenSS4KjmCUsXFRZvp3SEZrzGuzdyiqqAbnn3WWT+VKYpekWQuTqEckBGyPHj
VxO0zEbv63AvrCAi4O4M9ILqFazITMByG0vPsq3LT/x+UMbC8GB14BaDHCloDponS0I2regMbW9o
dbKGRcQEMRXXEDZRPQYO3PyUEkpAv8KW18T1sY6ysityft4lpHEJsQTwd1ImuhFzVafzd4VStJvr
3JaiM37tifPNzuzw6m0+URkvrHFH7E8fp/LapUyLH6xxkLfCOesT8puDDp3hfF/Zj7MNUqYFIq10
42Hw1hYJ7Z1w1rpGXVeB7V2tiVm38Fuk5f46N+xJvHWkhMSfEE8oz5NhjXeI8ewNy+kQox+tLTpX
xZ0dn6g+CV+k2u0UuX+RUMN6SavhMygq55zr2bAvO8CbKPn2D20DX1nYOWCHpBA1yHmsUb6VE7yC
16EOsoJ7nWSzJxfw3EacmCk0D452b/cPwj9DrgrOkyzc2dngphbi2WEQWmvKp5OT7wP8BvX2IyM4
9a0oAuQgcs14SD0j2oeDfWyaKX1sjfhTK8f+K3hk9YiuBYzXzuC/VnHTbIm1j1thpXigdskROgjv
Ys316hm5s+7RR8j2c/utLlN/rwY5Sns9coNRalbrGtzqro5IcqJpAQ2SU6AOsokM68/LZL7UlbRU
3Q8OHy71VCm28Uj4wDeePECYn03+vGdHp4x3cPzPGp+2i5eg7jD3JKPXHyJ/fBI9lK+hQM36H6KH
GpgBfDssSbeWweepgjvIHsjRiVWjZtLQGZyqdWRK2sPoyW+NLh0sqfcflmE2/MUx8fxPwmkZT/RW
2QQjmeIbQ+5H8qr0QAsszsKFeARnHXjM+vfbeR0HRqNSlE/g4bchOvRf7Qlp7qmhqHlUMvksq4S7
qJ1e23C9gH+vAjecVVBEg67S21WiGTZfb9TbJgv9E2FV3q+SPHU2Qweg5MYgnIW1byX/gxWwD/Ir
Zl8TlSD2el0VKa9VUk8U7iEvbRJgmZXloAt7ayK2CsdkbsTVYlj8FsON3z9wWZafKIhHsnO+8TJP
dBef5U7/wOVmqWXuX77Kv7zb8goWl5vla38uzLsx39xpWWZ5MTfLLC7/2/vxl8v8/Z3ENPEqFcRi
t20QPi1/ghhfun95i790WQw3b8T/vtTyZ9wstbxh/9Pdbl7B/zT379+Xv1zq718p9A4Vu0MtdyEI
YWsXzl9D0fxN/4OJVBSzslk4Wsy69lvEsD/2rxM+TPuPdxCDYqnrKv/Nf7mrmCkambzztFksH1f6
b+v9t/tzmOHo3esRu/PljtdVb9+Hj6P/r/e93vHjXyLu3oCBMMq+2y5/7fKqbsaW7u0L/cspwvDh
pS9LCEsy/8tvxoThH4z9A5f/fSlq6tv1iMIPqsdjfd8OCFBWVMS7oht0M2WAjmK86FKjZbhyaXtr
ya5zdZfUiPrVlcOOcp4sHIfRpyaO4pU7QOqopOZoNq2F2e82up44Z2p+QdCJoW5yklPpsAss1ELd
qaNmrXWSSi64P5c0A6WXs1zbVcxN6LoJNTcwe1B6iktjmGLJXTTeVOtt4jK0SMF5nhZBiVsn37yw
lg46/MBulqbxjpwU8Sg5zZ+oytzrZdbcQ7aUPUlEX+4Mp3kUNuFV8s3dOmY1rIGFZ0/CTY2REgsI
thyFi+rJbJEytqasKhySIqeGS4+U1bLQP7y7anePlqF6BFH/w52dEeYl1fvuZxoRuMzuzxOVWOPK
hPvjLPpg2AN3SJw382LQ311MXcIlH3DJ+7dpYq5ohJ/zvoqB5vM21wHvKgWIFq2KyAKIS9EQJYSk
dOl/cIpt+0z15bj7MIfK0z/dP4xCrpjY7qDJSM/XcPij8mbeo7pq3YurBO2Krsva8804G6Jwzf6U
z9DNhKEJ7rrYh63hzzWEh2gKjrewQJndbhkTV0FidXtgkL9uxsUiRW2fqmIyj8Iohqyk36by2B9K
6u2pmSRPiJCTwVtkuZlZOddxYRTj4mppKK8zT6I7CQI8cWmTTPGq6G2umFbroYfKMDLTXpoOW0oA
OjeMJtVZwa9XP65KhSAJokYSn1pKqAnbmcM2cvLmsffl5rFSCutodfaLGFrGod96MdLG5qyBq2hS
ypG3po6O9TjPFGPXe4iVlkFxH9vyx+t9hEEupi9pXtU7AdMVV/BAXd7wujfQXUj4nAK97hnLe70W
mF2B3oUWlmqHZu3AyxmQwz3KjaYlkGCXKDtLpWRy7UlI+X68bhQNwXnh7jVVN5waRTVXft2l6zrS
3rDTsdQ6NtEN0NFLoxU1ZJ1E88XQB5db5LWw+5ENHPuDqyZ5vZgugNjQF6xCeP4RTiNmrWsApevE
Nk/BXBSBQqT8R5rDDjQraSwegakokAb3qasebop+4pTi860YtGa1UPCvBgGQdf5eGwSn0SkzfTJH
cwSQb8pTSBYV4kpo8UQDe3eKrlzTXUnzCsEnPfs1ZMOufpRa9BtYT2qo44r6MjMUbMOmitYBvOCB
S6VgRjlIGiFY71SXoh+rixhT5rEWUDeSQ8Rot6IvzDfrDHL0ULeef+jMur/rZKO7c3oyxCvRj6As
P9nqfd7mQ7a+Ggg+UQ8wWO33AHEbEvdqB/+yX6yXFdoselvrZiyY1/PU+5thUw6lnaQOl/ZdJfTD
78qbimjlTS4xBOXDL8z1Z4cU4OnqI/ofZl5/ZHovlF2foicXhB/8uBIZ0zQJX3twYbtsFpsTTfJ+
NQpRuaUvzF0fX2fcjIsuJ+huR+X/l7pv7WlF4BPUlAOIOdVD6bw0mVe/dXW/WbWUidwJoxi/zu1A
47j+VE2bZRpRdW/dFaXiXtludQCHwKB6yAB1LQwpAlbKjWTVX7WxTf1jk1n9XRZlHEzDujxEU1Ie
Yi2x5afeIHYgD3bmCp9qdowFImF0qIxuyboRh7wXQ3agolHfGz30ILUip66jmvAVD9a052dOeQDM
qj6IqxQdUHUK2/MyriLddpeqBtxFuDoyRbUrZSiMncXLBuLH4NIQ1uMvoep7HUrOnBmYzaHuQFX5
fjcxVs+3HHKJlAx3W15AUGX1XVfr17t9GM+SkuoYdPH6ST1MSVjuiFPLz06bQlQpeeZPFTmPoE37
73aT9W4FqP/Re/cNNWu68e2tLxW3SUr4lH2FFEBbQ46WODXhpMzfa/A19VdzaYZEJKl0eBvLAVbl
Q4nCzjzjOlms0wdzUK8M7FU9Wyp4zJS1WNEcgr1wuZ0yrw20NoT1nRnCmhvlOlEtazAfqFnPNnYN
0TD/OvOnGYATUeLyW2BG8HoYdfJQVjHav4gZbg1wLi/CV9C1/Kuv3E0GaRpKHyS1klaWwk+SwAzU
qH8AhonpzmXEsgavmrAKtIGwWjaFDsIq5uYteUjZ0XSncj3WcXXy5KtqVvsgXk8EvqR+aukKazkr
UQlrmqMqU+kUNNUKLL9Ou9K9pH6AqAQEz3y1GJaxYLZSwaHszAi0gvATTQ8b89UAduPnRIZv6nuS
qMsEcYublcQtRthOYIRmYeG83DuZXxTVV/W5pKxJs/RiY46U44XmEH0FB4UcjPzV5w0gWRhCNdy3
ytfSUCiyKsbnMe/B50lxQibcV75amWyR/JS9s59MMgKIfGDn6WLVrMmqw0C895+t6g0q3BiShL4P
m8eD0dvGTvE6kNnUZ63gD+vuQjX0X4NiOvgl0f7GjqaXvMzdYSZGAz+X36stslH+7AVokb2ziSCJ
sDqxWvKnsKSwiiVB5fV3whrq8oclszEjUcwadpP/JKWQkGFwcirorfZJhnD80NqBuUXsyvwsTeG9
+B1ePBIKPw9FaBnboDYgXdZhp+pX1WSUO7FPnqJQO+lW5t7slQFVsgOfZFk7GdGb9W1MWMK6+mAZ
B35+VtetOgmfvZbXz/Es36glCSw6en1s5F7q79+7JEX9s2imzDoAji7OpoSeHQvl+1qxwyfROBR4
FDG1eKIHt4V6LvXmpHU6aiHpmA67tO07HrJMmPj+P1lp0riz/tYuh4oORZFGPhZNa52Fy6h6/b1p
T7tlgmpO8Z4nKKh6McGTc8NtoE+/+lzvO8UPRZ4H10U06B0fgpHEp3gVFmX4yLZ7xkr4ioaq6WRN
bVO/1eflJ8ku3AFVhGcpWcsRAkJ5W/fPo1+pbtgjfCvGBipu76iK+unMfK9iqMx1qIJS+WzNQz3V
6du4MtlFzt2CQ9+TZnwRNuGuR+BInRTITiN7+nFMva9wh/Qnx/f70+gNVKGLS9HweJckdC3eHW69
yneL8BFdL2/8ciX6UJ2FG9WYuuuai0+aR6PnLrPFukY1vr2O6xKiX6TWi9xX/u7GxaxlflF951Ng
VCgKtY5+tDsppHZwkrkUzdIXduEpzBZUWW+eom8unleTcCUhMbqKD8+IcBJriKvllmgTSJr7H+8m
PDmjBrAOUpkoq/XwYEEwuI4GJd6IbucEjHXa8NDZk7Xq4aDY3hi8PvkZkG853I7nwzEoUuVUZVVi
IqfCIoP9rI5Ff++rfkNxUmptHU6WF0jtq5VXTf1BdEUTt/aTrHfRneiVUaRcWmNYZ6jNPORzz9F9
/wIwc5lSwsJxbltj7431FLpO28Ay4KTfFODfoQvHy8RXRIXsT0yfbzzoQb+tw5Q6pbJyKe/pL5Ul
B88AAair9J5Fo0VmQwWR4R2TecyuKVSdJglxl7lLtr59yHz1WOrO2wS1o4TBQEhQDAFFSzfW1EEb
O/tTe5vddbn1e/EHGkh5l4m63exQduXo+l0w7kV3aoqWYjQzdEVXshPtKSs+p3HydjdYkUrCl6Z1
0JImpuom1wja2LNuGVyiEX9Z5K+hWEexbB4Lc4Mi4qWvHzSAcnD14+DNDsJLdEWjhWZEHU3ur28M
SxftFn0bGCY1gp81xUYnZ9R8pFJskk0DPPYGhY/rpq+nLVl4qOvtMLjIob2KxiL9N6uYqyPJI3wT
zfafxXzA/bfzhUcAOe3VY7nD+/2FcVmDomC4fClCd6D63xoBHF5xhYTeygS8c7alZgMyw4dIwOh/
VE3kH6O5xnolvFsztNwx0IZH0TSwpp4Lr4bWvhkfMxOQRxp56U68JiimkWQwqrtrzyaNVkvGsCLx
ytvxbhWvLv0P1oSQ2Ie57Ty3n9+6TI6NPblqH4RTAvQmLqoj5YJwS1EA+zQEbhLOCf95JJcj52gO
2W9hujpVXrtJSjvcLHP8Pk9WY+e/rSMMkBn/f1xnuffw319P202yqxkwlJWJod3ltbrrItU4NJ7G
fivpOu1uLFmGrVei3SWmFh0HIMDIQmp3YqgX1quPcC8B5WyUxgFLMk8RnmJt0ZUG1CPWpQ/hUxOX
40YMCvP1jsJ9AIS0AXxVrUI7jN+e0sVInc+q0LVxjybGBqm0UHcJaujHsEwNSrd55jc+P3lITNB3
xPNd2InljPamKJtm/7av8YbwQJRPuucL4j/YbWJvh7zR4Dr+c0yeDYilgcyp1Ot4BvMOYsmzC7Lk
XzrVKA5ivhgSExQ+Pms+KdCizPOFoe9S+85UR2kbpQN4jr64o1aivJsUo7j7T11hEC4jrNZmNQGt
/e++YqUk9L9ZJoxolflcSJrkiiudopXrVTaPFYmEUty79e/90IOVqAommGknmxtuLNFVKeOVspCC
2XkfJ4ZEUwWd/0GGO6G0IPE0aNtS/6xYPuAz8su6nlLjPOgaBczRszYPe2kbH0fO0q7oGiXQeziS
JAqYp/xVVQjCEwWyzsLKjv66xsSe5jGygmcfsNIrTczXVmcfg8KFmRaJvMsL66n2TNQkly7gkEPn
Q2iyk2rnavUhK7tEpm7cQRE+PE7QpBij1p4gQRsfPZ2mDiVYsMtQXVtdwcNriMz4brLfJohZorG1
5DpV9MT8wYijjUUpzbqwy4RYZzvuciXULgVAq01bECfTDQNpyXnMk/TGLXKzvroIw8gCK5jZsmOh
jr9a31COhIa1C6SmRzkK5LPSNnbo5q8jWLFLM5vGtpHOijnsG81yQoS00/EYS+rvq6cOWIvqdD13
xT2XF5P4cH1HlMUU1LCfxHjSOI1bIvGxuy61vBhhFi8wspLrC1mWy18VJ7YOWaT6ECZwsNPm86Qd
St2eUn9wWxJH+tUyqIwTdbfivCjcqfnGE9L6q8+yxGJYxpZlUPuJVhPfU7Tuh8+E0F4BVEovTT4a
u7zVi32TVskLTH7fVQoff/yrwxAieFH5hGUEFdAog5PRIPISZIByYGprs0w/dvW5K5yFVTgvXWG9
mZublKc31Fi7fWto5zSmHmjw7C/Utyre0VegSwfEA8tXVUgjYZpIPxPb1c7Cux6adVxp/Slvfie5
oR8DKJ5OIEn5V5USooYgQ/MKEjFG0TEfToSEhHWcXcSVaKoakNTVcts3w0Y7mt0PJM1McNGzn1hO
9AkitUChy2M0+tC1+3GXAoOm0SYlkPZDScB+4nfE7Ywys38niZ6eqAYuCH2GaXqqqYhyY8tTXDGp
thNnE7ZtyN4qsyT9jFYzqPV+BAE4K6TPXVijxgcn8FpEyJ03qyF31WVCGuAMAO+VU2f+pU2jaaXk
offatpQjKV0+vnplaKycps5ePQvZwTz3HVQUamklGWB2Ww1EE2kD56igTnvFaetR5F27iqB6gK3m
Q3exClzdP52bJH7oWj1H8mZGf2ot5TFaFSrsFRzrbM5sJ6TPqGIfyRmeer/ciLGBkstpfTXPU9Iu
VzbVvIIOoGvjKGq1sSup2EOfYm9iYLtf1Tj6XAMxuMhdqT70aZmsxHiWdvo6lSkjd+aiXuDPbM2U
L95UNkfegBqlkjT+CrqtXtW+491TCzg9FVJzEeO+mpbbxNMNAmPcJKybbatTTtTAs/ka/qEF0fCz
n3zkCnisXbqimfaon5R7WU/9J46D1NCbmfkz/ENt4D8RntCbjRczghbmbWcN3yTIJzQd11BYJGCg
3uXnxSBQg2QzjlZyphrPeshKSXIl3+DX7P3KzwiVirHw/WqxXq+iIT+3GeRYoW9eAnavBz6L2r1o
ALHr90bkodqIcuDqxiC6Y+RdiiK1D8J38YDnnUiYQc1pl/hPkPtlz0qVRBtPpuw/rwGORVJRuEZn
JT+aIXInfRz+8FEX20xV/NGjnlMkf+sheKKSKHTTMEBV15cAfGRQbe5gt0n5Fkly8ODNB446cKy1
IcMJdhVRDsThxJqPIcLu+eAbpNA4OXCGtmtnNgirk9h8aZLqPEpFBShkPtN8mDavTQ54ONXVuZl1
WdWOgK9WOsXTSGHiobcldTtMhfSZCNbVQwP0s0pHiIfMCEhURn5YmfnWUQH/RupZOcGs2zzBozje
w32+1zJetivnY741RrVfC1/RaHLyDQo75SR6ZRtOYCq7PXzu9SOHS7ebKtKSHmJuQlW1qYnD5RrR
kaluxk+Wmq0FBBp6VI7DyKmsBcrZVi1lZZumfAag6CaB0knPoTeOG1j3cxOkDLS4oglMWT5KxtxQ
a57yFOGS2lpdBVLQfk95NpIpmC3Cfca0/9Vl5iMCWQGHBfdajsMlnJ/XkH0Z5HASg2M9wIXs1+Q1
2XaR9Jyou0Xdr0QrcLT2YvxW9VO4ZJE2nJIx0FcTLBxr4SgMy1Liyo/rXfS+1I1bbD9IjpLW4Q7K
FTVaN6mxbhozezSKhIOmHke7Sm2Sda2GnDTlBOB8K6Mzqlff+yJ1tmonT0gRIGYshI7FWON0kztI
Q30Rhr8ck+e5IPyApi4+YkpS1b3bjoOyFonHhSD6mrb8kMcMUC/aen3/SWQtr+Yrd/S/X1/Tm7qG
JN2Vc7rNW3Pb5e0nO1xDfrky1CE592PXBZtYAuppZf/WjWeUcdYToUu6Zid6767NjEWu5uZ9XKwo
emJceLz7i3F9Fkh69xe3FK7OH2YJAVMBOSanZJq88MxN3VXTahkTVzN/5lnNHWhshY9hw0sIXv9t
XmP3gIKEZx+X/nnoY2uTl/FHn2XFBuK1HdmonygfmMeyNO6v74fownoFLJo3YPmLyLJd3cSQnVlk
Ad6nXrvCcjNGxPeb51flSlF7eVM3PNkEu0BRaz8pqO8efEqLqWFVVoKDoPbL9E7X4QkVXmKS5Xew
L8xU5v8+qanj81uqRAkVZKH1DLhbEY9oSCFTvooLcziLvo88zrYbSSWKMWn2+egI6nrD08q6zhZm
YsIKmUXib9ReaxAPRb90Mm8HKRu1R9FMTWetrb72N8tYBbyOFKLsr9JM1jkWo+vdzyJhoiFaDd9q
Rcw7GzwYHGfhsMCMNUTZ/xAOH4bbTtlCZ5u6YmxZg5gcdU+1ZV3XEAYzU5yz6rPVnG/Vvt+PKqBk
O016f2tgz/GD1Gt3WBYvHb4Ghd7y4XPUPQxKUMLMoq2QGlYXTc3BWVv6Q50hWY44ZHWZHcSQcBBN
ZH0cEq7zRIqVjevEf11rWf5f1xrz5osTRsrRVoOVZRpvKjKRkiOPrnjtm65Nk0OKpE6OfmjlpHnq
utR57NJgjlGhJdP76Kt6Mt7XPoErcvGZ8uZtAcd5zDnK3Hov9xMz5Hl9MTbqg/M4sL7otYXyGqbB
6xCH1mXo2e6VsRYcRFdAd5zJOoFCq88Cw5NGjn+JlJPoCKcAZnqwjPpLOON+xDje3i7uqJqqDMBg
bot03lqp+eaIGcIHBPLbrZal5ltZBHGR3ebFKE0eXLwKnN+8hgzy6q7nNqkzZ7ZkL9v6s357Qp3+
Y5B299WUjCcxJJoCVqcdetgqZI64EXmESz7CTzYoHoglqzyWgx5ZKAkju70XR4lY/MSJS9HA4eit
G0VRVuKYIsbEsURcLWPLjJsxsYBO1m8l23m7CQCAUjIEX9gH0jDAotahkhOUGGY6MeCub4Rh+Vht
DEOFIrNDXHArgZ/cVnOCdIqLdAvMIN6WczZ1sY6++mNQqKAhpRe64JSszU2ZvOgKa0HK8WpdyuRF
OT1Z2uA698ZwXWq2xhOfZLQNiW6BIkLT6PNUwNTlKTD6251ifPZa9Q8EmbIHYWwbdQVJnvpSppXz
NKrBTgwHKUJ8Wg8Od1BD8/OQy/Uhk4t4LayGX0sb34nIo8038NA+vt7guuRg3dyAZOKHG4R2bW+h
MqXqFZhLc2cEsUuXsIvoonUPi5uiukncHSHwtO9abwzXtRGG30uAHJMK/ylCcPq2V3MTUos8/jRI
1UU4UEBpQXbhaw/LTOQBg++lwiHY8fQvyZQaW8Rd+FgZsNYnQwo/zFyz0s3FLksjxjKEV6C3zXbL
uBNW/bakUJI41/+x9mXNceNKs7+IESS4v/a+a2kttl4Y9oyH4L6AJAj++psoymrZ43NO3IjvhUFU
FdCy3CKBqqxMiIP9NpWGBoEp9Vz06UIv6mNh9Zgm+DK5fdzWi17rU9DFq3okqui2TQHB6vTl5iab
mmK+miQSQeT4fYl5nbpFoRhZ6JXNWu90u8h+EIehBnTpwx4DjXSyRxDtrX7eouVwmMSnmKpLxm3W
hd+HeKwu4Epm59bY0ADU0JB59rAdn+1NsSU7Weiu03NkJtgZe5ubOYagJDjtUGT9ZdFP693svywa
QxBrKEUS+EuGzil9pqADiBsF3nYcs7f5iEKFE3357fyBRuEvEP0CnlY7gS9jmyQdkS3+NdbXqzU8
eZtPQOSdzzNDI1cANAXH1C4apHTK9ipyNPCZxoRmlKLxwSPc+E/KQ2c6CGv+gYRd8Gzh+YkcnhWd
prRtj8wGEBL6RfYVv3O54EZn/m10d6Tzpee4DXufE1lGdBJxAmnurFJrS6qlKiqcipHRfuvwfF4M
IHG5a8UAOg8zxumLF9Ob8MH9AL5ItcwFuBx9qaoVKirpHaDH494LlLFlvqgeAitscPJBH5Ydgm5Z
k4epRN6Pg2Bffptkda0BtlWneuha8B4Eivl7R4aqgOoENpDoD2r9TeaW9kvWjpdcBflfmZ2hkxK7
t0fwa7boMUUEN0z7pZXDhfJnf4r4WOM/RqCJLViW6AJeBX32DF6K4p6ADv3aRHXrxVWiRQMYfyJA
RcVN7zCCY2uGORS1Dagn1DA29gj2qh58u9vaLodlVTlQ29ZIiLRM5kVpfreiRRXQkrQoYSjQ2OnP
i/aW6tcpREsALcY2xfTlfWw25QnaBjiBQJxsHpJIPfHGWjAhdwKGFb3dIbs2talZnmiJj3XIBEHP
pZ8aFn7NoO/3AHpE4xVIPuLT5LHsTmghvZ7z8q+eAzHVheGbmsxoleOgNUe4nTksOEA6IZB2G0+k
aKD6yKeCDkDcVXVuwQEZOUX505vRBQ82ZC4NHF1oNoo2zYKB80G/kGNvVY0T0muqKO6KGlyipGve
N+kIQNW/Ha1n4CyhHTEyavOMbAjxLdaOOK2dE7PBQ3wekaoqKmGK63t+R9p+sRlRoCa9u1U0KPNb
l71CKbT4C5k+c5mEarpYwDed0MAOirD3gHJI1m1uAM9npMFWdf3GNTv/6KnI9VdIl2SbEkSKQBlB
Y57cicH8Y4J/D+iHoFeZo/VunzM0sdO/DDDrtQ30/2s/gunjZgc3ztrJM/76h3hP21kSVkA2CnCR
VaD3yLMWf6U6J0ljM4jbBcrGLgTtkLsIa2tcOF7RQTK2sV8FKi9thyQkkgMX3vb1glg2wbMCSisD
fIc0dDznv09qLAfgvFKdkaSqQH+rLwZ4KgEvhH5GN/20aUcKmTIowkjAnkxvrcBuXFtBc0qFUg9c
X8rRXYu6Aru7HtEFgH8nEdh0aktY9OZdj1oxjUDpCD4OIPsgiRwfb6Z0bIujHMyvZKKL14fVPjBZ
N88UScv3Zev+gERPfwT3J6DP/ZgNEAet+iWI0F3UmGSNfLs2koci6W4Op7ETFz/K3DSBl8nGE45M
1rqZBrkgrKUl0X2DfTk8NKYYuqMLWNLAW5CdbmbQ9wLAWff9+4RWQGK7mcy7jPmQMjK60Mcz2WD4
zfVttFZNHKzSzFZPYuDIo7rhAzOB5eJjDfZQzzKO5JykaaKhEkLr5A1A/7SDaHW0JG+AV83ZU/43
dBarJxdc0FfIAVRt2/bLqjXuGgluMYqsXHRnN6o097QOa/GnI1yp1uRlopcHC/2uYMPETwQcR3qf
svpAy1IEkJAg7DOaRxolJYgoceRsTrQaclY9SOwbBRotD3qjDvTwXGvAMWzi7DlCMysKHglooqBE
upP4Iu9t0Oie0ZWNR3Mb108NyDEWpoQyW4VfWoSETwy5ILEy43Tc9XEJwIXOqeI4bS2ThDdgxcOw
YBW3F0AzZGe8lMDXUjtotjEcf5V2qbXMo+KXQO5DBCBqio1ZNlAB1iU4Q5fgIl2ay5EDCoexu5CJ
nJ4AgY0ZOnJDEeTwehA50Xyy3Rax3B4Y3aK/kN0UhoQkDTSz0K9vndq+KXc1jx6iyXBA/UWUVnHB
QGRlgSN1itK/CrzLQa6iPVyEuIUWTLbxoB28ICO4mxFOt3MoqCvLdd+jLAV56lUYvvKqU3e3FIAy
HLQFRImxo8QBORLhjBDCFu0KD1j7nhw5E6h5V9YrCDLyg19VJR58Ids6RR9e6g66BoWbQFAhmqal
2frpayeDauFPRfStCZqLlEjIL8bprcaBD7/VqkMHydD8yJzixZVZ+dYb+K9F/7J6xnmgWPEyFw/9
UCEh4LjWOeDjtFOx3x8aM5RQ5WX/+uRqdD5/sqs/2eD1pVYV8ixV/oai/edPHvrsJa0Lc5mWznA3
JeUGJGZg454cY+tUyvhmS3zPwz5jIMNugzUo/sMTev6HA+ro1taWqXmfgdBs6Yum/uKK/lWDtjH/
H1AbodI5Zd8MyzBf48HPVgx/9PdxHhlb9G+nhyRLxXns0mnthlP15PMIhNHcsb5DSOP9x7DwYxhR
HH/vbSQBf/sx1BT+68dInKD65cdosbE529gnL/sRf8+NhHwFihDFE6hgqwe7w2NFj5zQxAVYvtJX
5YVM2G2JVSjsfktDms4nYJVo2NnjPB193b5Y6qloDECPOUiR/clJVoPN3WtUWcUDjloAJnTuFXoC
7nWIdRIGIkhHsrVxrFG/musKJMdXIIyKBy96nw5JMNQTExfZBKc3T33nvF+EvssAf/eMAehSPfKS
YUJuJbeRONUekPNAtccy9yZYKlek6+BYyC6gBDKdwAYLTT3zLzJDXRRSMTqKdGooqpyUOtWN+YB9
S7RM6hp8mEo67WnQDCp0Yd0wYH8MMugE9I/7mwPSCIg2P6LV2K6rLtpBrrNf2sif7al4l2fgvgLD
RAAyVOCsyQvO63BPhb+CTZDjDUAv60XRegYOTJLzRRTJYFslVmuvSO/d0kZoKgRbEnYnsXi6Iy8D
i9ui096mA3amlx1U10ESdjdx+4kRS60eKc98Igpb8unRzacjzY/IX+dBYHiOrO3WRiMZYGGRdNU6
68ChRFvAeTdIxjGpoROiN4tUKqfLHO10Nrp8UZq/XUJlqLWqsfuV3NuljmEDpJCoNwC7VnUeZq8q
aWu0+sFO3LRZEoLJoslne6A0w1gQqTdtv8VbzPmB7ZvEMwy5l1EzttOlyxi6RWSfIN0G280b67jC
7yaAHei0WOYFv8QWXlxdJ9FpofzxSxhG8Wq0C3ag6o5f3U+TEq+/RUk/1bXFQ44T/IOB/7Te9lC4
CBLfWQUlR4FTC7NKW4wPjcJ/KZU1BoYzG5XXRtvwH3LHtK9g2VkbeN9AM8XtT0aO8xop1bDcwnaO
cTQRaR0byL6UgKZzcSRvl7sHBdqKxzjmDq1B5gHSoideYA1a0kYeDHikrFgUvMqgYNXza62aBvQ7
ACo1dsKvFYj7QdYSLKcR7LPLxh6gaRhF/qZxvHdvhmM1TSXTn+brCHL6aLBbu9CkQe9A63e1/qeI
mcDcr5zmhH+KmDnLTZe3J/JOujJOXlTHEczBb37z0l8TDbnPPs/9UzD9reGplp3ksUz8cVl6ofFk
xOpfd2pk7zb5cfdbnJFCy30U7bgVZWYf+RiAdEd/aYGDeFT1qK7u0NnHulc5VA3x5WxB923j9PLJ
Tl/m6Ge8TMEFOg2V9Mx17flIEIHE5DgJzo6Kdd4KkvD2gmw3x5+GyCWwZkHzbm67nLxVx6GQ/ZvD
0uvneOOuusCGxJdh8Tu6FFX+hP5VH4jHnya6A69buASnfL6uSC+TjHUqQJviBaBA+zU64QC75973
m9lWcXL7hMKv3j/Bd4Hd0qxx4ZLFPF/TjFuwZxTXWBZ7wwDLJrqX0kVTjOmmg8ontOQCtu8ms7mY
utJr8CI8mj0gBrrSizeteBTIOUFmoYFuq44gRyGcvYUesnkS2ov7lYC4mbKm6AI50m5h5GH9tatR
jnRZwY9FNNSv0COb7a2CShEEiZx1k7XN1xp7Vcuqqke7jMBWVCggjbV90NPRARXfpjeQXL3GXv8C
kYtqBe297CpNpFvojmxS25S20d3/TZxRIb1QmuCaHkduLUN7At2+fqK522lQ3ReHcXVUJjDLZM3y
wlqOEk+UmtvQr1j3E0iwQ4jwGCDI27QitbYkdDH59sW1KvMxK8bsPhHsbzJTVJAE5rZ0HPVFR5mh
v7UL4GEqw7lir1keLRcPAdTj3SvZKs5XI5ocH2wX+iQphJpXPlDXW4qgCY5CulMLwF7JpicMHthb
5zxAwOIEIL5sDdZu/gq4dLuPhpatuU59+bC7nfvZXuFY9Kbj/2SXUw712SZa8JH3l6yUwSZjQ7Wu
Sl48g8bQ3kGXMlzyqCueJW/RtOzH/sIIMUynCEmJGvSYFGzZ4PMZCnkhZ1an02MGErIYWycJna1V
EVfsifUyeZB+J3dD5gUm0nBed6jxsswX0oqjvWNvLVeI4W9yGBXoro4FG7vDHA7ZPujNQIQK6KkG
LCxTPV6cpOpfu5U3OvLVNEQHwakxX9AwrnvNMGlABlZ7oUpaQ1wBrSw0LEYomMWuvKIyHT4EvXcm
M367YCiKAXKvsxZLBlBBKyAEsyOvb6m3yFHdJstxvru9bpEdydUiQYYEWgCfXsP0tr29fKNxrZt6
PwWQj5MCC5wTZF7mdzVNZMhBJyBDOjlgd8cZ0pKbQVfZin7sHpMp2nQ9j+/I1JsB9I55+zf5yHSb
dLP9Oqkbp+Zo9fJviv//nZT0QIuB7QE/Wi8C5En98S5MY0A9aiHt5rtq46ORYrd5LaOueiqz6B9L
77oav00WATaTZ9AJ2vPQ+3VI3lswMlbifBvKDB1nVh43q9DYR47uLB7tYLrHKKY+4+GPI9svy4XM
veYRkBC2dAvOHgJmqQ1kpdsTiOCGgxQQywn9QNwhv2yvDAAmnqcGQhqqatrvQcP3wgLedlEBzg1+
AgiFFvZ3KO/wLx7z2TJDuW1ecjA07aNfvi8pJwCWeum+L4mW8lOM727SCfnFqNgAakbcKfTgLaBz
IL+UAp9Jd1Lb/hhX2RNoYkMQli7HruAb0gaLkFY5ez4oLhoQJ69p2PYthMKhtUlKYaQZVhfMP3/Y
SVrMQwIDL+MsxV7wHJSQDV7gxonw/llAqmO++ez6LzEmAD+HYUrsTdzb/YpPfrRPwlB98SFn3cuq
fhFWlZ5zMEQvRuh6fKGwJMmMPTiCobPp+IuaDeEuzVi05WhWXKEx2Vknssb/dZ1P/cqucuh+0Fh1
Tg9aEcdZjxAVgi6oN61t098Cy/R35Kp4T7z1AF11d3T3Yb+ZyD651hxPFPdkcjVgZIQdb9V4T3Yy
kfN/2n9bH9/xTz/Pr+vTzxkSouNjbcncTYiuto1leA6+kD8vA4hsFevv+jID73sjA5QuyvR7a/tR
tga2HfmftgfJiJ4wx9hTCqGX1IcqTIqn9L+Xulk+lpunp6D09cYCCuFaDcGpXP0tEvUytIJ8QzbS
TujBfHqRubmwBwZebLxKbSe29iiNmjNuTAa5s3BF0J99sMw/J439/gJO6/ewGUamw8Ku6s9gDQH1
38+wqRv/tdqvYTS9imL8F3v49tsTDsZQYLrrahea9HbjPyQicR6A9pToH8YXvTJPeQdmC4oUjt3t
PM8OwJXIcCjR8e2UgOqQt+C6pRhluN6iFUDTMdRY5hj9CWBfdj99grmaw3MZTSfQRtxTNC07hnhu
2XNxyBTjYfSBWnEio9jl0MF8MWuUJCI/is80BNXfti265GpAke5aKHuldI9rltsMXU+iWtBwmix7
BzJmc/bmIwcQZizLHXlpSQ7BjTMN9ZIqBycfLVmCXifv4+7sxhFoUYwQyQq+ZJQ30RfRFoCJQw7u
RLmUPq4naOIl8YaGVsblkZnQLBoaXj7FqBtdnXxOpVBA24Dy+TZdiMZchn6/tjobKoVxGj6MDVrV
mFYLreUA2gm/A9C4H8D+8O8IGXTHdsSr/rcIIKeQFtcljz+s4eP8vhoTG/rw2LMUbA0kDlIqnu3g
Omna/SE1NkSkP9tmP0j1QbLftGCBdUvD2rqNg6oEA6sp6mDNyachSibzkBA2hKnh0p1NN0zNxyRC
61DUh4lGFPoxkaEd4cRjtFKnrLrr8+wI+UH/Cmiwf/UZe0EbV3sGSawPyfImWCO/Pa7J2flGeFZI
WXXaSaayzC+VnzOw0mJ2lrjpGi317YamB6awcBJtv8+z9SRIaWwB70/uyWQGAzZVIH7e0k8wDkF/
5NADXpCX1mCowZUmGx7IJGsDHUTSz3b0I0Bduzm4zDMBAPn5E4H0B6pfxiNZOrOA6tP0PUqTYU8J
OAGC3O3U9PWcwJOJ3V3won0gJ33JUI2F6HvKH+gLxrMObR+/ThdFXa+4x0DfXGbBPsF7ANjdYN+F
TfHksrR8KrBPssdsvIsbG99xlzlLl3GxIycQ0tPOBlHCkiZ8TMfzqgCJq/LXgVelF9u+EmiC4SW0
AqR3AvsO+O6zBkXlVo7Jd9DgfvN66PuAaCTcFxxqjH6eW2+YSH6aqGojWLkpQDPlyjBTtnc1BN8y
GrVDWdzS0AvxgLqwu4jqNt8EYC2QkEH60meJDbbTHBWMXCtJaSkXbQeyln2y/xqPmuGZhS3v92hd
HgFhzYBU0Jm/33KAtZ/USztBQePm+JQsbCkT6EuwapYJnuHDUIFLQ0YPUPGKHjwLVRZsj8PtABnb
B3AEIOfvofVLBuGJIliUWvdj/21Srpsu85B7mj78R+RLL126mh241UtSLK1BS7pNC80+/QnNwJC8
7aHeHQ1oetMnOzyXPMj4xd2ehi0zVxyssM8JTh7Ytvw7jF4VgwsF7bDo/hjW6NUIyPwRps8x82pk
pw81ekfcPpRW6wcwKg+ZBHACwmTbbsqyI3TB8mNhGc5WAYVwx2UFGHtlBdc+Quq6YW71lSX8a8Jl
/aNJoXeX+SNf2CMg0C2vfvRh81UZvPxaNGUKaZzMvyqGP+ba4PkdBCreP6Wxxs+f4jlJukYdrAX9
8Vtjm++sMVCalkdgtogj5pMZ2pAzrcyfbDRJU3AEsQWJjTBY58i9XSESUx1clGwgzOM6V7LF4ksn
neFRWngdhC5kh9sJXFi3eEhfAdIoTOxSW6t9mC+vQzdBtLRy7l01egdbb1Y9YDc2VqZSlLEncYdi
+wi066/GWTyejLaOTNfOYRRB8HeVmScTLCe3G9+zZkv48+aXmCoN1UvSNW+0R6bdMm2U1QCxeRGZ
e7LLMLjjdgDsQz597WPIDtzSu5QG1naHQezc8eINdR4o+VLHUKqAVIS1SlBnhORcOl3sSJhLCnDD
l6xrnCUv0azeijhfismMN1PiOhcDiNv5YoWMn0LhrIciQnqLHBQiIbe0LPFHtiHbgP6/lekmMYTp
enE3SNCFdG42bqpS4PfXVAYSkEIdsGlUX8Ce60Oi0jUOvR4ytmnC0X+tQV5zdAOo93GtHW0Vk7/s
BSj8J98owYRV/6iVbbzpmyCr328s8ONmAoIgroXqYmnl1ksTdN2K98K5kxa0BbI2KQ4oGIDRIZrC
dc2gipBaUbnMa5DvxFqertR3fQC0N4A8GJsWin7paFrr/xxDgXRJU7CdcB19W4zuePGtLLsQxy37
REfOoeLTPTOmE8mQZSlT99pHJ0zytQzfFn04/fD9t3ngQwHL/ei8tZBlWID4iF+5HQUbFQBjI0Fj
eGZpmKz7RlgvldF/K6oRauYJePCwq/sLdM/2YtSTDPZzEsC34xkNPSmYNQ3zZRrHeRJkVedJbYWE
FuAmRjRkx6RxjWU+yXSJnFN2jKMRJO3k6aJUvd+Sa8pMJFDcYjrYIwpopW6rrAw0gicWhNehBZac
wggMGkYh2kfDSetlVQv+pgp557vo9VoM8tsggu4HWqb+4YEbvPi5DR7mYHTuMt/MoPsk+AG/2fqc
KZuthRP4V5aK1ySKt5OuH9FFVioEtoajb5zGuY1yceaOB4sqUJ9iPtw84OpAo86E4nynwmlLkKBq
hE750CKjNyOENHwIlCx/tgkPDBQkSk3BFDd+zCXUEa1Hcf9xPbfFHj3IuhP4N9CeYvrG6pZhGRzz
CSzpwNzoJE3pABRYuR6oyjQ6Wl9oUgRtp/XNNqXhxTLeGhy7D0kQ1jglm8aI32G8moejLLw7JYsU
nbtJiHQBiJMSfSEHmOyihe2WfPspGrvlVavy4XwLdn1N7J3V109hEHJP1qNbtOACfwVBTHgWVe3a
iw75gH1oR681Y9FFCZxbVoDfbzwbDGRzCHqupkWaRAaeLqpYAU8EUYPb82lkeQ0y6zU9mDqyO6p3
LmXeFSupg8kT5ajALUwBgGAq5uDfHn60esFsC2SLaEvXbIeepkeMWYm+TLo1ifjw5iKjtFIHqD5g
M/QU0sD7FMcHq+IrCnQTC+1Bdu3be+bI2TavYKt610KmzeGLoi4gN2FZzn2STc3OTbp8X9quupsg
BAmNuLT5OkLu0Tdi40cgm51XMf+t84txSZMKL212MrfAPBL26s7GkvOkwvTO9ERwym6HHJE3T4qA
a7sPU7VmUOhbFLpTwdOdCnSpx2aJpFV4th1pAVejj/bg2uCgv0LrAQgZ3+NwagJziagb4M2R8ll8
TDarRG6hjwZ5Y5Rz7oAZHu+KTDZn5kGhXrDCg/gOKFDMpFWHKjQfaORpE92BtyTf9Z5uT9BTaRFy
lEacbcwa8Ds/asv3VcI871asRyY1sYIoWZcODppjxkBIePso1Jbw0wBBs6PVRpXuojQVFwFShXUQ
yGRNf1GV/rMyk/IKJTd2olEbhd25bHrw/sFHl7Ax5doD4mKdVuG7DZ2rD1FlBPPfIrpqy3M92XcU
T3+KII8X65jLZn1bSEbi3oZs8ZnWQXIY9BvKT5FkAqVKrfmvrCz5R8jUv3cHiHeLCKz1ZBee6y+t
1mLHNi7HZ5bybacC62suLShZl63aUliGEnpu4WDfTgM7/KdlJ2aA31KChouWLSJZHmyCBbZGb+/Q
NRitC3fqNsRCRsMUufVPQ66HRFlmtk20vnkjiaSEWf4T47XwPEBT6CAy/Ctp6HBkyysvQCOC9qau
5ojkNXCJemimwB4KTdNPQ5QMknNWd9k8jJU0z3Ft/JhXQsXjksblNxrFwnUvQ2e++NM0PXel6O4M
6IiRj1s2v2/z8EK+EcjF+1bZ4AzAJ4JRo3nABmsXgWDlOTEmA5gitSFfMTDr0QNhIM3r3b69qi5Z
kq+e4uTJK/6p8c3byhRY9z4qh6ssygy0XPlw9DS5E2DD9i5lTg0tHfBFzSHopmls132gUVrmDBjA
xNrQcLCA4S6z8EIjmlRig75AgmA40pCW9IP+wc/SJ6VpT/KhzR4NnbUta+5sscEYIHfD6/2I3v0L
haAowy/QoNjfJnSFMLdoBACCQi9Cl75IxLxIXDTD3gZ0eQGGiRCl7NpbpE0INHPtOMaCGS6HyJYI
V04/Rfd1XkX36JbMdwnkjRYmxTQMbXZl3V/ISxcKVocyjL37OShr8XBp8R2Y181CMCWZbhbvbpNu
n1Xqj7FSUNiGWemu0HAFDEkYm+zo4pfzsRcoZAK0No0/vf3HROXr3kcSvO7Mbdrnw85Dt9A15u7f
PJ2Kv0ozROXAr54L0KX9KSBr/edQVfUcgBfvsKsVDl16hRyHpUcfPDKLxIOmfWnF9dnPDfuVic0U
Fclr3YzNZUxi4LS1uS8l32YAjm9QjLJfb5Peh9itp8hkTVN1nN+MIwvxN5LwCu19kEf6dOkjAN74
oKDyC0er3610B5l3/4IDT2KP4YosIWPY52RVtY3yEmp4rhNC1jUXa1ew9FkU2AomXdz9XSFXZTDH
+UegjFX7Kv3qdkhq5MBn46Td43iI7ffBqls02+npEcRu5ulTYLbPKHkM6zTHbr/VWAhP4yNE6+B1
6fcXGvkm2BSmLhNLS1nAd2hvH8h3bxyjXb5xKyCm9NSP+WEwlhszBINpAgpr5ALQCD/oHpXcBq0K
/kCuqNsH4IrCWWDwmfnWyyfyR+B2WzE7nI40MdcTO2pumcanJk/UwddtFU0XlBdX39Ew9iL8nUbD
yZqgtQ0WDvAzNpU8URhFTEZcbbseZLF7gI/6ZeAWDSqeyph7A6I8rRaJZcp7awjqC7AvBtCsKJ16
sq7w/ay1OOnPGXachQ8gBASHee785YtAHOnl1LdJeIEM2rbjeNMvWxYPGzDptavbVk9P8GTeHckk
QdO3MQMbIGmkR0XqjW9RXu9BvGP8sFzrBOHS6asAs8DSR7//HXizjJ3bm8MO7aVAbepJvou+xdRs
9tPIq7spcspFpkp+znVXapYAHi0hCTSPPuyucEuxKmRxKG1wKd5IZgALha6P0ftgVzXLAzlyfL3W
Ve6gxs8iKLn2pjo3YEh77f+ppdW/xmyMwZELVrSwCe1XAf6vTWrJcUNBYG19n8O8xnm1/nLifCeb
MnnoG5tfWWEDGJ+boK9q0+Sai6o94YnzlZwT5/UZFNXncvTyk62yfAVlXAgs6mHY4w24oFu6REaK
R5j2qDGDx4dwpxbq8dZkHNzvgMTlD47ym0sO/OiiG0LzC29HY1U1rNzTMEPFAuqY8jmz9BEMONsF
BzPMlyhtRmArzGDv8yA9ouvUW2I7tOgzIV6mIuZn01AhCHQBA4CQbLcyqiA+VHqow4QOM+OGn5Gv
hCZa3KIYBhTWClQ2/EDDjzBLrwawGLjRCFQwtd/R2QGGrbr6FnrIqeuMeWq2EkirPriMYVmd0BHn
rT4iUJJAC0Aq5dLTEVEHSnmKgCZR9S1u3tegCAOKc+AiAkcyHkjmY4di2npq0AMyVo31iFZ66zEX
4aZFlvKOIooktYE4CMcFslPg2fVTb1rgaaP2FOzY6MkWqgXmClNpRqvXRDqyXTuVnIpl7RmbcXC/
Mmhq7TPQMS06zQzjTlF9pCFEauxntxfvw3hUySZBq/JqbIS3q0sIhtFZ3cO/eicqmazoIE9eGtJp
/RbsdDI6IqmTLqiq1TkdqILTctgkbWAApFz0B+HYwdEEamuujmURKLlGVFhpAtmpdNaqMdkqYIDm
lW4Tfl8TmSKoEq4yjm0PywF048WQ3YcZ3mjj5D80UQkTMATHkQVvN9OQepBEcAq5jLu8T5c+L8Qq
NbpsM4/reNKc5Ym9n8dWhJdvU5UXWqIqvOxejT3Oh3oy8Hbz+jlabEFSNx7y5FjEMjtht/N+mYIU
YJ/fx7yqh2PRHslOM7ootEGjahLVjH3xNdh8GiIIBvvopbQjgy3I5moH/vurZQlQ1PpGA0J3SKOj
jAqkHU+K6+Qq92kUgMmo5K4XhvtEFtuY9qCP6O+FNg222SzSuvePFFGiIrFqBZTQWqP1sKNCq6Ro
wCFFUzmkZA9oxgoXNERLrHX5H5/k201/nwDi0qIKH/a5i07pqSmOnb4ko41xr3gBzNBUHOmO3JXT
jyAntkfwNn7MiSmc/BRZTzX4fH6/Jb/RDs0aUlrJ1snjbEW64ftCd4fV+J6sWGvKcw8A/tnN82yV
m8w+jl71Q0RZf7Jk/36JU6c/kc0LwK/nOvmRnJOO6MHWgDzaRwh5RnTQgdIZvGqF8XArU02Dz4+m
ar6Kj85yB2UGMlGZii5GB4pKHUUjCqWJE+/miXNF6+dat+V/XYvsH594W4v9/ERamZWlfUQvNh6f
eBg1GTpvCcEbfAxx3GHPaYfHys2L7cTnIXlREOc5a8+Oa8jzyES0x6vt0LEUiB2yzbcBACr71LIO
ZKNL6dXoZ9YXtBmApPSVdzhBgLdL+OrZAPw+SI3Xumuq76UdvAb4InwHFfR8AzzpfPOLy4xG/wVS
GQftLvXM/7HE/3kMJMDQ5QX+7rXbu+6pGT1nQUQPBc/5poVO7cwOYftQdqlr0710+Ce/sOApmZj9
+qdJUcDamR3i35PGtLZfY9tJTrJE82VfGOM9XbrEz6GVubxZJiTi7r1Eb8gzrkVfTc1mWdbW1kpw
RvWkpT5NzfulETVVNC85WODqMEedlNCfoHN6903ErW0WgQiWbA4qlIu280tQg5b1ekBP/T7yRf6i
jGlbNgygVm037Sy82WVcvdt9MLbtG+DrXtwKZ8gP+y3+V3vVoH+Nqldz4UtXr0B5CU1mNRfLGtDW
nvqwfbrVz/KBNdvBDcblrX4mUcJEFjYJNreiWO/EX/PYGY9kmu18WUXoKKOa22RE2Ynb9dPto3s8
cLZNw9XytkwbDZ+XJoey8nlpWsgElfN977HlZKFDUHgTEoM5ICmXvPa8pdGKAn0AY3SZPXhCqT36
Wp4LbaO4lkVQUASCZEsrzHNpgY9VJNh90NCkF/24YHs6r3Qz3dZskmyL941/JCdwYI+pm/enAW38
q7HwsePWG5l554EXX60clGa1KQDP9K7KFai69JC2K24Zo9Ymo+xINi8AwQFA4XfknMP0uh5K4Zub
rWT/3JY1VPB5WZoUGkhmpVJkOEdhG0TLDmC0Jidduo9lI4Gjgqqxqxo7w93XHXZ2tJ8JYuAgaEj7
GRp6wSDRiITSxG1IXvSy4e8lOwUxTj0DOoi30Th9CzsciWLfHE4gFMcej8a+NtIdXZKohERs1m5p
agSWdbw29BQa31aIKhD820P7+Jt9XvnTh6g8TBZ+UMoNUhzDfvTj6/+j7LuW5MaVbX9lx36+jAsa
AOSJe85Ded9dbdTmhaFWS/SgBd3X38WsnqmWRnsmjkLBIBIJlOkiCWTmWstyWvYqIcTq+Tz6lum4
nVd97J4g+NscQOMBOOGQe1/N8kgOHKrE81yCU77si+KooCOyoA6xtqEx9QZl53Ihyi46emGQncIR
tQdIbUXfhPXQFub41QYofQEdWzUtm/01UsSIPdQQ7sQzd3jNmFPPosQObpUSzok6sAUAtmLqMACx
u3QUBviXfQs4ir7cSTMEtSKfSqD6ursjW9dwVNkN7XBXIjK4sgOju/HT0LoxK3aup0VtjFQStbrG
CFcGGPOhCAyRx0BKa4eoypZALVegCzWh7sx3ID+/dJI/2ekwILW045HY/GqfpgU7tLHLzWbzyX+y
0wskoxHuAci5dP4yHOhd5I9Zd3l7V7wNuaEkUu3HIl1fp7VQU3+M3W5eGnV/FAIJnR41+Tetj8c1
gGbRXZ14KPvNodjQV56am45ZPMm6Aoyvq9JX10UVQNepb14C8iQl9A/tqEWSZBL6oXdIBsXYpaT1
vPBs/wdSZyjjTpO3PnoHRq98dLQeliFujYeSqXxvIru6Gl0Hi0qQD8yCzG2+2VYwN8Y0+wEO7i+a
D86TZ/QI7iPyfhIGY9vcAXRfYk92jpXbzruGma+D0247YaY/mBx3evDKVxRtQqAL7IdS17Owa8d7
Zql47Ttlsitlndw4bhgsTK/tXlFJvx6KJP3OhvBZp/Hwpe36AbtPUx08UzsHXNn5UrYyf5Ia4cDJ
1W7GbSTdcF9WEZ8XQaxBgc3rfeSa431Tm/fg6eCv0GiGmpPvNAfohxV3oGl7Izs+DKIybdkdFWjr
zlUdopA6cheGB3AdCDCDk5Gp6FiaITb7tt2+VXwp4kh9Q3ENZLImB6sWwxoYynAZW4m6BfhF3eY+
AF4IOBSI1/Ps1oT2mjsrMrzjMb0hEzBcBjLTnWeHs97IN4HRxKtuKvrAn9o4W24azRA27nb29Ny7
dPhAC4x+fkutUPj5MbPC43VQmuOpP4QRSDz/nEghYbzAxRSvDCoRwYL6Y2LykaFZzzK3+kZkb+PE
x1kketg32UzxifLtQvx2OZIPHT61iz4Y9zVqXbXp7iBhM+MCLB55ap8uNQsjpDEQHIhXVOMQKKs+
AqDxhTrJJELzaNnth3+NCnekyQK+NyqXz4mOwsmr5zxyzDsLQbPDb+xtqT7bY6t55mn94V+iAGhO
7BX43Tx7fmzd9QHQVJdIlvLb+oPfFUmQgxTgBqWaBIKqZeBfaKoG3BO+c4svJn9sIcm0aQDhXjWD
bT6PuPEGWoZveISBPqVOjMOg+XgDlWoXRBkAJE8jkdPNH/tpZJ0jMBSI4jKSHLgPEBiNtFFRcaNj
iI7LP0bSazKJEkUayUOXPdcoPiIHrPSAvQiWWVA5d6gQj1f4Y3iHLonANwzx6o1d2wXyAqENtXDN
oEdtg17VtpJvkC5aDYUcA2ASwyU4usxvsQNkISpm4y98ZN3CszrrJu8CY92ObbMTZTMckGeH+LjM
y7sSt3nA81r1gmXEg5+guHcW3o26AmNYIYtJVcR5qQ2m5r97b6O2//LegoJ9em+RYUBkd8J+EXQr
7OtsXtths7uAs6YmquabHcG+asu4A46k3hZdknQzRFZBIUfhOreS5dKOwBhwMQqkbZduHxozpLEV
dq2NXPUQM5uHvY9vnYx1HuEZHfDDOKl49dNBaSZXdQCxc1n0a7uXamegJOTYCd0f6YwOOs7BUOYL
sbh2lKX/FtXMn2WV7Fd2HNhbVxbhnTtMkLYBVL+oPDkA4lk8kcfg2Bbym/Yj0D/dHHrswa7HrcS+
pvU/xfgvp+Q0wolSADKO+KrrQ2z7wUY3ILjLpQsMip8uy6msuLbrZmY2qAxsURb0IDhKpJ1kfCY3
n4HmlBcFInAt9hpR1DSnZnJrA2D5puG/c+tx5a8VShEhYyX1Y5Vla0C5kdfDlbeyeDius6nZpcU8
hm7IU6JKtkssAdlxY2QvjPffh9hzb5Fo7m/Apg3E+uRvm56Y11oiczVNm2m1Jv8hlh/T5ogbb8YM
yHZQa4Nhd+WiZmyO7GK0pa0tNQsWx9vLxnfqBWIj+tRELDPaxiVDJroEutSlwtUg4u3MNFu+9JTH
DpyqXfGQaMUK8Izbj1eEOs0+aBCnSUerOQBkAnqJDETVBwh0+tYqKAAqz2XfraifDoaMvsaisNa9
sjQwLDhEKmiPeV3mgPKnHAwyruhnZIzy+sPHFlrPi7pG9nfypg4tgx78l1BaSAokb6G1ro+681FM
CH2peZNDorFLUM2P1D1OsfJqVmB8a2YuQpP9jIzV1ENnLipltnkpb672wrRA/XHp1fbCLFBo2GNl
wPEY39d0oeESCo9N4uCao9PQvS/sNIbCGeLmdECOKu0Q0v2j3YBfSIHXnyyfRlJ7TCITmuVzmus6
BkJCCMVPByuT9tLpU5GeQA/WrBi4wE+F6dtHph/NqdyLDmSmszHs7LmIB7WMsFKR2IP47mEMsjm5
JGQbPFVBvyd0ltcZqog9YncSgqbP1WpmQJVs500HOgsS3igwKQgYsZ/zlmRtxspB+e7kxaUDpfN6
2JAPmRye/zGapry2yYeaeZ5xZ37tEabMF6aAoGTVIWHUqejjECMaWQEvj3bauyUIh4LvF1tKPeTO
K5mv2sz4QRHIT0HKJIqg8hOCPL1BNfsBe8fP0cxfgps02OXBoxEZX1AFbR8tA/yAnR0OUIof4mM5
pArcS9o4A4RmzcsmtBDjSYMZGCPVex8kSxQpKtR+RBCu4X74XcflWx6I5rkakLc3RMjusOBxwT1Z
M/wd82SLh1YLFpwKaH6ZLAUerrgeuMJ3EXfD4XJq2NrYmRXWVCopgSSaeuggOlRmDaDF67EbbCIL
oD3QYbyg8PIMsc7q3h0L7wCwYDUnu6FBvphXYXmT+PZ46/Ee65dpQAiuAGSMcr53gC9+cHPI6XZM
PQb5WM16MPId6DB0RnZg0+Fqo6budD3nqbXKRxSEd6o+1iLIHz1Uwd7Vrj9nVhWirmVRCZU+8r7J
HxF5RXljoe/IMcjTE6qk3BtqVXH13qtyuEwCvTrQqqYhrsNpznza0OJG1G2pmY58XKAWyFlTs3EL
pAcR4F5Rc4j8Gruxyl3Y04uCKzTaIrthz6kXmXhjV+agt6BeV7TRsWmwQqVe1lvVDUIGZ+rE0jWa
FXxgm8ww7BFsy0kFQEa1a7A4QCgpS/wjflv+kc6MrngGX3a3scycjzOr9FsE4AcwwZsZNoYZlJmn
MzoEUAXY+REO1+bv/K7DaAS50LBr838/1fUlf5nql3dwfY1f/KhD1p3etua9H0Jk2YBKSD6j0+sB
xB98kdtFP4NQQrq/dsgIlPRlnv0xhNrXbnea8dqks19fIG2QkTQlWA7/fpqw/PON0avQO7kYr69K
RlGVTj4TjnkedYS92/QmrkOoeXGhUxpSFPETlDfLrWFH+W0DaUiOVNBBTYyddCgGjioQwy/mg2V/
2Do6i5OVAVGj4zBdAaiN1vWq0gmwEn+OpRF5jGq5XlrHq31kwG6PKe5E9KrXjgH0Op3okpNyQ6zM
ddiKZVJE3vzyin9OjCgVgNvg8O7otVOtsEsuzXhxmYoGh/ollV14c5kq1WaxDCOjvLh4hneyQUK0
BsOE3gnN9O5yJtP24+w3NnLpXUemuLAxjg7qz7OrTUzTXGeljqutBEvoPHZwxYPezbsrWgluqhBM
6tT0eeLdaQsS2l1i3YSTRwl5tU3Y8HZOnaXjenc54i1Z2bHjZVCnoRQIEA8iXygRVbpWN65tn0CT
Ur4XIz8ZghXvjpanUOJEweL6cX2QUQpuJo/5W1n1j1SQTmXowVSLjkjAxX41kQfZs3K8Acp8xgZs
CFIe34JAzznHUSxPuCEtqUUHYwSbc2o37+0QJMj0NajIK7yynrvCB4uBzIJ9lTrTfr4UL82fZ0ls
ftjorE0d8RKGQzpjeSZfLr3BmpnefaJ1cuacJ2fwXotD3Yx7MkEcIjk3KMS/8XEvg2peH8zJrW3P
IciYbsmLDk1VbxI7747U6qM4OVcqf8qlApPGNDOZ+hqcFcKwgu3V1uZ2NXdjlqzJhTpSnQF0kQPE
QzaaMywhJxo0TrK4vmogtb1OejBQX+cL7NTaSrNHvZbp4g3H+ejuHdGcaRh9JNRFlFAqLT7Nbpag
4Y0vb+H6ERLsKDuwf52uJuVXt70nw8P1nWnpRzMTNInApOILI99aVP7MMIT89KlKy0cZqQW6KnKh
gzeCA6Q2a/PyqWhS2XoQ3csyPb++LGuUuzFK1K1fP2lbtcaOud3z9YtDgBS8/zrdXt9dr7h3kwcv
NNflb+j1xRR1HW4uzbFwdmDY6CYwTbeVFkQSjDzrv8Z182ClWfIQQ7JxJxlDhe5kh56dbeTNacQ6
HMWfbr1qQGW0dbPCedQguiMnJixz3ghWHSObGwuD59lMQ4Dvvu3NL10zqGM3tUThjSvUioA5ufTM
+0r01a0L0qvGTcx7MrUmqL2CLIj2ZOvboNhkUc7mlwHcCu57c+VrbYKJEyV6WFe38ZYmByduskNU
xJxRkwZ4+LEYwuzPZGpHhBLTvq3WNDnQJtkhttV36qS3a0TmHinc4Oby6o3dodosEkuazJVJd2JO
cSJ/Onhx/DVPpHmgVo/l4dqXVgs6EXyg0eiDMypVFtRJphwSmTOn8vsdNZOxsDcyQrCOXOgtdEDG
sfGeDIaExotXjmxDbwC0HmwX6B5bSeypuuiJRXZ7Hh2pb4uxe/c7z3uGtPuwhCLgsAl6NENtLEC6
hRrN2PMORZVBgQ8I6mfwFDqgxM2afdFGKF2zzhdzCwU+XZbgC0GMZv6x4waF2uZSp3etzU+Q+ti3
qph9KtSz4xpi4qZ9Z+BtF4H/RPnrgKk3Xev8oUCSbaNrSPwgSus9TA6U2sYa8M2pXw0EOd9ijgLI
pHN+JHZ606SD9aLjZoAeqKXOwo7atVta/c4vRYI4RcLAGuj0D8kAZVwFgc5v03BolDo/IgyXGYLB
+In6K99O8dNIGSAJE448cg0wW5gJwGdp2H+BRgW4nGG/unUT+jz1JNKICKhd3ASw9+QGdMTHbMPk
dp0tir/5RHQAyeMBNN+AdxizbHjPZIjqUs96guxwiaJEM9vUfZN8KVvnIAszfAOeJ50XKI8+aWmx
Y24OSK3ZQ/T258guhRgFjcxFgLJt22YLI46RIApU+oXOVCCSy1n3G9vv/AJmMtw3i/RTns0Q9rAH
M9jmU1bvkmPjw73BR7Gl9NqlVyJLtuRGCZjJnzk6cqZZ0rLekL2P05kakdg9FW1RrAXoB56srLjw
WYnUNZeJ7VZbVCFBnDfNL3xWWEvDHjcg0LY848vk7yJOBpQayhT4kINH2So6aznVzs9D4YEHuwyT
/9Du5rGe+ZH2914C2RGUyiT5KRs5Ei5mt6AO5AnzUwQNQXsRj/0CNVT+/urmDzxcDUEq570DNGeH
Qo29ztr2IewstQRLWb+6NEcQsTmiwluyZPugO3MEgWt6oE46dBKEYQB1nalFs/WJ+TGbY3YfswW2
EaxarRpEvFwrmRFnFuSHDp1rVidq1SytN7GXVXNq0gFBXhBzBvXJKT0UbE4eNQjE5s4kJUK238xx
8ZgG/DzH717FLqH9WrTgngwHp7g3EnNP3Aw+1Ek3CbBWy366KKDRF02x6O6mhGj3vdONewbx1yVu
jnIf1kE4b9zROdRJbn9hoEu/0NZple/AQlksAlTNPZObn5bOwWTB2rXyFqB68UZXTF1DuKJEzOLc
MNbsm6B1FyxIojedHfPS9l7bBLSrYzNGO5al6n4aSP1VkkNDx0K5kB0lYpukmEfUlngPEPAJw6Z7
Q7a0m7eOF94mrmlCzHUEy6idjxBRTj58ORRZNOQY1cJE8rQFQy+4Pxy26OnMxla1U9pFuABnl97p
zA6/8qaHirsLmNB0ACmmDtY1CnrXvHGQlNW4EzVYRoDfX45rD/eZcymRWp/40i5/jLAZFrVA0JX+
lmnYxmcoy00aXLfcY/w1BdcuxBS7V2vs2VwncQctvaDbNKI1NgyZzpsOkPA58nLjS9n3B+LQ9hTY
O6O8e2VlCjlI4C+MLs4eFKD3gG7jLKgKyIbilvxgxPrDdu2lM8VYvexUBWYgBzdKQDSyHb1lX6Tp
QZTV18s7nj6KKED2RR5ZqDdQLIgfvaw45LnhPcQgfNrhjjJdhd3wOtlThqeFFYbOTkhQpfxsH5HI
mOVmXW5w++uPWPD3x5GLDvrQTr5OrCKalayHCAH1yDAaZ03Jw3XeDdA1M6CD4HpTUGtqXm0ySYcN
atuqczsdahDrI3sBGzWp42rLa1mvSt9q51TlRvVu2AOfpSP8LdW3Xe2GjMc1Q+3wLCWa1quylWdX
Z+TW6qXSuHsEhmndqIQby2g6C8TwcUa23/WisBT0OaiVXMf49excpA5W9SiLx6pS7zaijO9RWa8Q
iOtezcxPFqifGk7adRHZM/N6pVIp5pYajZnvZubBJUYEChRTmyMih3VOsCMTHeQURaYzpCmg5VqM
EKJF8eoqlhpo5QlwR0VcZAMBAPRvbHFEICc/edPtV2nrxRobtokdjltyYfTJ1mEGnhJlAg30tg4c
iOmY8buPq8K1BP9aeGG8MDnPTl7C3H045vWy10oD6w28ONQ83506+zHkbfPghlGz9v082wYZh1La
NBl5jDYU16Oaf0VoP174clQLydxhAwpBqlGng6dUufQlt5bU7ADeuxMfDo7N1yLLUC4+NPej8gHt
T6Jsi5wGAIZQeDhDGeTDVsqj4cdbFYrl7zQrfBuP2qlznFLxUoVsgZLFzrhHdA3fQhcFxYKw/wlS
Vxvkei08wqDyBCLF6hwiGHOxUZM6UN3ebOy5IUGA0Dqt9QgYeLtzrGLipnYRPqwgDXFtChAo4nu1
j7EdoELaFd48mRjGIdX6RdRVcC95kx7aIfHnxOgt/rDr3E4PuT3JMyECvwSXbwpRwmKGy9Z8A9+G
Rs2/ld5KLQZwveAPkfKovWduBcKh6VY7hB++bQhGY9vS4V1ogrxa+0hkYW84vjoMyjy9Hp4gF/Nh
p0IMcGRe7OQ/qthfBsYIjEHTJBuni8IVkhzI67kj7ovIlYPdBqCQJE03ZpI1z+QRNpGzjiHON8Ni
K5tfqOcbg/Xr37aJeB75MqBkuOttLAFquFDUUD+jr1RXn5vUi4h/t6Xvv4y6v/T+Mvbq3E5Tla6h
12Mw7roBSVdIoZf7HhGAlapM+16hJAwyx2p8z/2bou/87/ZY/rC56z7q1MTOMuj9A6rAq8sYnRXG
Ug1AKtH1xganWsdGmCP2NK2B9LTg6aZD6o32nLGvV8z0FVddgExim5UQ93GAvO5EVkOgeNAfSOyr
HzQZsDZvs0eH1Qy/064CN01mr1KO4uIoKYsjQPBqibKn8kslzW8EbTTEN9y2kvfrGBaN4cLw+YsW
+GMSag0VxuXq2vTqvlxBHjlcpTIIDnwA9Ir3T1T9nuctpOlCfzi5jtsdLI2NTFT65tc6uTjY/T3r
zRmyBSUqRHBJ5FhhIizsFAeSocmmJp+a1Gu3wHZSL/aK1iP1/m5sIkJkLjIFAlVDnbBMwLoSArRW
2bv7UjMsNSd7VwkQBgzNS6nd3P6hE+neQY92AYbbIDuHwQRg0NEBTN3c+aaAIV6AVsO5MQqo/g2G
TB6DNK+WUJIaj4B8pTtRJGI9Frl9a8cFn7dchC+tpe6yNHd+ANiP+kZPv4flH8NlqFG+0SYWiPzx
rAA/godQjJcdeNP6qB7ov9DlT3bLUWIti+qiPuQNVnYLbPdeKQgjXQWJsiJs1lyHIMMdIUh07TAL
B4Ifxi0YbMBEVaBqH8GVWcmjbk/NZsg/mgQ9xNPhc+/wc5N6YwZ42H8cm4+o0SlVtgC17YHXUm29
aYGFakQosrllFh6pTYfJxc9HtY0TGR1MLD6JzyDW3Xef5+Gt6Hrnjo3JicgQbNXZa5SNxivyGrLx
O1B6wS3WthcvMluDDa8+hde0cv1zLvBXXLxUXYiVdmt7iQglCoT7ij1FNrjhcF37ZxXW4OPGzf8I
jAxyUH4bIujS2ccRpeIQR6ztuyavm3luqv459uyvrSeT71bZYPiUh+Jpia0SS96FB6HVPuAMgmwB
rumgBjdKNyBN0prR0TeNr6nhO5cFZZuY2SGPw6+0TKMNgguU68y122RHizXPwW8QYPhiSWxexOul
ez89GhUeFRPzF9mbXgPaMdmdzp1fXckOmc4UDwavnIGwd1wDNJM9SciLK9MN3zIfMGgJLrZTnIbd
yQWAGqUGTfgWQxqAM3BvWDLy1z+PTMxovFWZ/aSwsjmCgkkdsepVR+xA4g3vjS+uHUV7O45WgZWV
92kat7cikSho6aAM2iPmMq98xjbUa7S8OQSB+3rpZYN4rwH+2GNxhF2LcAxIXiJCRr50AHHdinfK
uKFWVHpi8e9//d//+X/f+v8Kvue3KCMNcvUvpbPbPFJN/d//Fuzf/you5u37f//b8Vzb5dwBhwX3
wD4ihIv+b1/vkASHt/l/wgZ8Y1Ajsu6dOq/vG2sBAYLsPVZ+AGxaUCJ06zkb25tYFYCkv2uSATBc
reU7UudIn6tvrbG47GODLkz2QKysE1phdZy3G5Sa8fQkxjBbu8QrB7lUZxYOZbS+qAwmUfNTGzji
U4hCmOsyI054vEA2JoNACJiJ6BAk/mcbOZdZumD4je8gT4zq2enAVdYf7enQx021ynHTAyPTH71p
pZ9Bpp9teMuwYueZqFCP5LYXFxpLzjQB1BTY7O+/esf661cvhCPwy+IcOWjh/PzVgx4vN7paivum
i4YNksABqqbMcZk5RvlSJUiaTMuJbgQOunSd6pY8BDBPgGozlIn93qtSvrHLQvfTPB2baDbsXkOs
2NhxXocvaVRZi9hOuqOEJOa+LMCTMSA39WUE6TO+XvE+uYJ/GjXekyvzoTQSpMOBLjOzGm50GNs7
x7FwzwWkQf7D79Kzf/1yHIaoL74dB6Uhggv+85fTuUnponRe3V8W6aLgwOXnzhdkKPIzFGXbM6D6
j3Q7jGplrOiWR83JC+Va6jwU0Cq2Qu8rYsB6KXimwJqGG1Ooaog1cN48W7o6ymmNiIfinYpZ/sSN
ApJBRQfXIXf2tbwNjby6RaH9Cgl7fp9PbPoluG1Bd5D4e7KBMixZNwX4H6mXBlRRv+ITLz+iZlCt
rSIHuD07myM4FW9HqcDa7ytAHnsfnBl2l1Tz2geKMGzuoV3P73/xdczbWlhbF8odvyztSWHO0tzb
TZ0kPze2AdBJHYIeWP6yg+lE36vOyx6a6YBIYVHxGARgaGSRaGctoIe7zCvUg6XNamWYY76kXhrd
delldA7y3ptLvNEpLLa0nCb5RC7fNnK6K5vNijpKi4X/8ItwvJ9+EZwx18R/DsVsCRiytKfL6dOd
CncWawCVTHDP8YiCfBzrT50JemXCGUblF9Orra+0CHOMtj8E3O9PRuhhiWZUkIKMkyOpyl5UYkk8
9iIPS6eVVxTFrJnU3iIUAUJ7p4whLpOUexpEHdT8j7bLZAFL/HVdu6iyGWw33chuNPfMcc09nTl9
YpczFQ2otkKiiG0cN95eu//iczE4lV7/w73n59v+9GWCAEo4TLieBSI6T/z8ZSZhxcw0Y/6d7OsB
qdjMm5nAL9xakeGh6Dszl23qqZec8SWtdcmjqkKg9DqnA8MtiGeRRixcYI/bYlMjzzDdZ6vp7vrp
AJDRsdXQcoMDmaHxgaCTGSKcFoxqXiUm6F0tlp1NL4lmFGyhDpYZHx3IzkSIEoDW3XC0msdFAS4b
30vPAnUuf/+tePIvPzHbkYxL0wLlLnPsX74VrKicQDWpuGOQyz3ak2AGqE0SlLBNKrfEiRqIOF70
xTkSY7r4RL2cQ9CA6JLJBv48AGNdUMkTtbIvB9TB9aJZ1FVsgIs7q+dUCphz0HNACjnY86liMA7W
Uhfy6epVC1SnSQbpxm4KDRV+DFKMyAg21NSTrXOBUAoH+y828iumUNPFefIj21C7WGo7xks10XvP
ZDA697gNQ1fECmIwdYlySz1RCY0tv4IMF/V+8vacuoZAruMdQm1NP4HhFT+nYhVb9bhRHIUqk53l
vcA9AkFFsKZgxw/CfhfF+NydtbXX31sTgKQAEBmpW+yUptbU1w1QUEobhOUgERYGCvTOnelvIe5d
nHQTgWZ+bPy9m8nnVOnmjkw5Hl2LFDmMFTWpw0wBoWLm17//jVj8L5eOB70Nz4S4gMcd7MKn/k/3
ocFjeNwNdnkXhuYUdVZPcV1Fb6pD0aHfC3aLzE+E8jwUAINfL3wrwIiB/L7/UiCttIJuKlgypIge
fh7pVS3DBmY4eJkRAeMKLhbRxRViUqCrpaYbjcuw0ON9G0qwigRqFU2KeEVu5EfQxKLUdGpih9Fs
XDmx3EzNrAL5aOnyfkNNAI0+pqQmpJCXEUrNlq6NXzkhgiLfqpfRKJpP0GugxbEyqqoLcAiBqnGb
OoC6XaDXPAORBJTAzAv0Gmpz+Y1v80/Q6yLo66XuMn15CXqdAcAc1H1biXyxLKnPwvKCm6QF/rUH
iOfF1haUwhnLDqhQkA9mUG79sDBfwCrSrHBP9dfkFsfgPy+Q6+oaF/VOLXYQZBdO8/U6rR2MiABP
w2naQucBQvHFodbOiLpRSDcOZRs+gHPdQX0OonWVrLdDjYwAYAVyDvaL6B3LJzXLxtJ/TNrRWvhG
n94o1IZudN5aW5qJN8gAXmfqWBbceUUPcDJ0slq/n1sQjUNwGthkdzqQnVfNsKy5reemGD9s1EF+
PUbZjNmXOdxoDRGr+sYNEEFRjs5eQQC/I2XIJm72vB+9FxQxinkshxD4CcinyqYyN32EgL1p2Tbe
gZu9ulG9q331CDBDcsNwOzwP2BhB8wIC1zxvH5DnCiBnF+QPeTbWkAko2jU1RZnqbd2icJyaEGG2
b+uarWJt52dE2M1FzlJ5Z5V5esNKuTaHXt6RqY/8ZuFb/riyJ5vllDWUOy7ufpeqk1WoLQVrIRoE
dsNUbClgFFKGbLI1vURtdMsACMdiyQV124uhzHNUcQT18npr+1X5o7WSr3Y8usC81v4c23TntjTt
eu2ktYF6oBF0DUBxropI53e/mydNtn1WlGsELNpl2UIST0XFXTGhUVAGCZXkCYiijByijXWqcEnB
RgcO4QDyFSPuUm5UIiffD89uni/GIR8e4wQADbcUJnIt2LFjdesAoJHjQTqRG/K0WABY1O+6qqmQ
gevaLjnWcV7Oa5N5Z/CThmvbLSIozuTDIbEQnUdJorwXFhIFIg/dN2CqlmkWOD8C7e3bBhkZGo5y
AO/sBGG0RkHTuPr7O6H969MSqwaH2QwPBmGaJu4pP98IEYYqG6s3WgjGmwixdj7SSwQZAN3UrRdq
cwOqMEREyNZCOyps2oexESUEb8CSL2RhnuNWYT3Qldm3HL9KFJc5T1cP1PAHSFT70UZOFCvEs6JB
sor9T+stiVRFTwK2dAYJRwjjzoO6zi7rCBvVx3PtDMlJh411Sx0MGZDbv/8azF/XpdPXwBnWDdM/
IWiH/el5IPsedd4u06ePmnbpTUhSXPIMyscg8UIYwLZG8GVeL/o0sBdOb5e/3gxoRJGiyJ+u/rAA
nx0yZfH879+yY/6yzpGma7ou/nIubh7OX3aeQJqaEBqM4tNlQT/6sgITehC9IiacTkF5sO0k69Lz
2foPMz3jKxOlVH81B+BtvJiZraNXSG1cveu4kQselQocTUsKc2bSix4tDi6XPF0OYQ3iYKQ8Fiox
wzsjKD/OIITgLDoNmIcKTGcxTGdXPwWJvH/YjtP+4RoJ4XimYxvsYGNhC89haP/8c+6GsY+qkSeb
wQfUi89tiLK0I6S2JRaaCCDJu27sIKg7AU46ndyi6K36cvXwDWdEfsjqZ13gQ7XRApQh6ntIOYUg
mE7xzAEKNA/vOcvKXTf1UpMOARLBg+iDQ+gwaFX9OV51PAFO2DTfWLf/+9+ANUUXfv64uHhdCZYQ
x5ISmKyfPy6gFtmATFawuWC47GJ+icggtu8drUAhcQkOlWo6JGNQgwcc9nZQwLSBoHqWCLA4BroF
MR+TCFsHlr0ewOUcYr8A6O6n9rWfMGFu9Q+/ZvyR7Cka8OnDcGbhk3iebSHC47jur1EsBlXfXEZh
vU514uw05MLnqBRCBVvHg+co80CBh8JzV1ZASjp9NCM7KoDkClyMSEBHKnz2WJ5C7IiLk4mcw2OG
vCi5qZyrfRAi7ELNnIOWuo47BlLHCKvlvil2yJi9odgq/pEVJywa8URSgY2MlO++TFTDc0QG9Z3j
p80qY2V5aNJW7pBE7tZN5Yy3wGYHC9zKradpnrbxox/j+DGPZYDpUSCZWBQnMwjxAAGDZHtCof3R
DZJ8Z+HqNqfwkAYDVaCPo/FYgXfj9P8pO48lt5EtDT8RIuDNlgQJepYvlTYISS3Be4+nnw/J6qZG
t+PGzAaBtECRRWTinN+IXqJaFKeumnewn7+JelElGsVh6ivfVdj2r29XEJXNMmWjjP2qy/PAE3W/
Xcy2Wq+b4ub4W13W59mplSvXGCr8JsUQcSkD8penpnX2e53oIxl1sXig9QQs/vOusaLmndCWHY+d
VrUPZFQQU5hjuDgq8DPtNHdh+6nGKS5VwvWJ4iOT10n9UZQLuwjWbaBE7G6nTeo3Jq5qczKtEVBm
RTHb7NnqQus86/7V1ENKS1WX+sqqaWUDrxAjI38T6EdJz37dewyG/AsRbItHu56wX2QkiThr31rY
LIs5nGUihNMRLeiMs+ihp1WyIzZOAHppFHVaom8IXYUPtytlzrTNpml2b3NE7HjjOb5atRc1CUpx
yzi1sfON4ijW5jZD4VePGv6W90ktZY5ciJ6lJ2bV59K/RGlwsA3ZKNbQAXGkKP1pl8q367SBr5+w
bnkX3cU8I2n9VYuQ5kEU/dDWF9YOuM7lFsShCtDTSE31JEYFdiDt6pLvRNyVqNNU6Ajkui+if6RH
iHP4SuiKz2Ya/a9a0UQnG204njH9Vg11/QmhR/1Jm5HCwk/C2bSmEebrUUpWOLZkj6ILGAMNChtu
pJGqFhs11lvP6VETbtJv6ZCm23HWo70uqeVbOvtsQKz0GwjIxjXbQj3iOjo+SX3/Xan85Bu4KLYS
eatc7MBJruxOzZVoyM3xV19Z0mPkF8lpbtrUFRcgMn60Fzhj0U8XpPqQsR/5KsRFUv+lKB0N9dUx
9dJycLxGl8ovWG+vJ7n2t2raQC11SONI7XGIK3IPHcHANU+XeK8klgzHmo+MyKO8KsdIrtY+DzFf
CfJH0aqYUe+avPl7ohhKDngmjFdvU9X8D1fEaC6208nPGGJEW18lkCeKVV7LVyiNu1vfdoSfjVVA
sfUb7YeYzSotycNk11jzFq48q9KoP2XaUbTdanKYEBmIt9ut2lKbH3hnwWpluXMt5f0KERFoQw2L
JvHYz3teYqIxyTpP3EdXyPpJ0/PPex5M+wqcOL/d8/LvsEXboNiIq6YGCPbZssikLxdYDuK+iTcP
t/v6b/csBo2N9B/3HCQ1gv3k3a5tPm4HKTG8rnb2Jbk5OGhdCbBD6tlaiNMp7Wpgq+REysgydo5o
saUCtmKeYut269lC6ogNO8C1bcGFLHMMIKq3fmS/J1qIkbSok5EXDU/i9FZb9qq8Amrn51LihhEL
gJY8x00Fn6NG5Y0tSPoM7zJ9rjIcKQfnUXQANKBtZKhUG1Es5UR9YrDoKIbgAGa7QzjkW1HX2CSL
u2iNFeq0L/p0/TmMeZuwBZfTVehuq336LAdGe50U07v3yKqp48/sip2Yq5tb58wnkvfrqiyPop8Y
Wgcjdmzy2OxFXT7Kw2nS44+5mru9rVWpS2Q39vR2NA5ykmfnYKzZqY+un5d7Oymwt5LzbJWG5fQz
nLdpbjW/pnT+wRu0+mYXJBfi2s/BhCN8Nzc6L5ZqGzyOPjoyea9mX1XFJlfMIACzvOm06rfY0BDi
b+fsSVx5nArjEMejuUca0CttE3khdbaObRz+1Aa1Ik0qIW5p2sY5YtXY6mWgwKbDMntKKmct+2Ae
pGZT6QhzpKAsvtmBfEFCe0l/ErWxRz7kGKBAGKnFX1IX/Khwdv1ijnKy1ofJf27Qp3SxYZChfcyf
14bFXx7+uG7UBfYjfAhoc2E4vIEShuCsgCj4X9fDohs+X9GUW2cqUTBH/XxbowHi+ikWOnmvsOGe
euUbxLyV36vNh9NAtQ9RjdvJxDLeHN08VNkya+0oa3vG6Egbe+WaRwm5HDGSWKQfVtOz7yjlwcJM
eiMGZLk3q7H9FWpJikHO0OyB6dsvs2M+iPbZjInpKtVwCUvC87Ab8TtfrpQ5AUJfuvXCz67dj3KY
bCu19r/69fY2ULP7jdrNxUGRiXBh8vfldiOgZldSzgeX8EJwVsnfrItlQoBLhyLq8rfZDqedChV8
m7Vd95GU00p0kDT4eXj3ZUfEl6onx8Z8SlyqMSBvN+waHgIwECcTBUxXNEhGs3V4ar53tqZ7NlKl
XpiM0nuh880v10TirnLn0E5J4YL4wSO5un1cBcbqK/AuwZMp4VDjLybCYkQdg/ghkPTRzmbgjXNZ
73Ahmd7mAp+V5YNOMnQVEMDMzuYsOUDwYnU1syS9kqx6rSYcPCLwBLsiSLANuyW+yX4baCcQzzJJ
XS5CMKJBCaxnacScc1lNayk2nsrlYKfs7SotljZi+Yycngb7R2iOzW1BLbNo9gp0f9ZikOjVg96d
2E6eRckcOwfXjYFluChUj22ucoBBtbJAxbymuiQ9JkF5VPw+eB+tgg8HsuctFlnXCjAnORs3otXM
gtSVSN3tRfARJOmvtLTliygtM6qgKF7zZUbk6RBWJ35pVFz3b7J4GuI3CSnkBPbUPnVGz+60r0Z1
N1jdVV0a4LpBIvutWRrLHQ99cz+XMR524LLsk2+of59OoYnLzjz+FShfBz1A7LvrM4JgjpasQyts
1zZrpFdpsp6ssWP01N7WLg18k6e5lsOzlsnXz865RMJv7DL3VlaJF8LQrFqcbpbJmhwfUjl+TCMn
fSI1TsA/dH52Zkqb2tnZRm0b/s3EhRq9+NGVrbIBiS5vwDtrKHGZ8XsaSOYmk5wCYxuK1YAkux8m
5UkUR03dgUFjF1X4xnM+l5tiypP3IKzJZCymXmykk3fcEmyvlv3P1jgdExfFpmkvWnvZ+qYXYX0V
Q6VgM2syjIW0Kh8IvryK62S5Xh3ETWXL/FDG//2mRGtG9FHclITCJ5uFpPL8aZZPAuV5w3suxZwE
+MrnTeYmFiC63GQEfkOGBpJPgH3pZAkxgftEt05izmjpZGTZ7FZtsOGVfg0sKX4GBzK/aqDdkxZ2
sCjJQ8EWDTV2UbIVba/NcnIrpeV00oJieBBtfutc0euyr6KkBvJzhbTkrQSq8r0bLeUi2vIg+66E
RnRTDZdxmCc3og/n2yXkOl3x2/BPQhscgdV6lTsTgJDl5vyuQLNASe2jaM1Z51dKppOnEa34v/Ob
SkHadoH8alpOus7kc2vWyZ7UWPEym1bsJZKsuKIYpHJ7tmv/iyWbEf/F+JQGE2pjolFuuVShNc4h
b6TiZUz6YpvHhOhF6+Br2amZeKLdxrbopNjpi+ia5UiVE6hn475cNOyGfoPjQ0r2nYkcFBgOoP/T
emguqYa1QJpkikt+vbkYFT6/gHI4jUMwFhOODdtbZRU6NFWN8hBnvb4n9DBhCbfMIQMEybTsSz2E
+3EGo444Yv6sOEN2qaLwIkuKVAAWnXlhUzTshJZWI2raoz+BOPOzqngWdRhdfTUyFSDWUhU5A6bx
y4vQJCaYFFgLatHw9GX8qACd8kPMHUVRjFDLbZj08pOoUUL2epORJlvRFk7J8EAY5NZd9BhGDK+7
kkiSKNqEPRHu759ma/yKVE57EtWtBKyRf9D+IIpBU+kwjaALiKI4DLX6orVpehZXcmboFRGrF5Ql
blQcZMPFe8PlHyV9GPRR3mhy12940lTbvC0sVwzsC0V6Gn7e/tqmcmZ3gmwOLI9Z5lhTr0kae2o4
5c+iu5GTmFXlWf28fTvQeQcy3p0Ev6k1fFH4+MEaZyeUvS1Ne0isBZkt2Yd7lThLRmsLkm88i9Kt
CsMN0obj6EGo/RyOzr8GdHzq1ygd7MNytDapDs9hAgX70Md2djv4jb0YLvgHpyuQmcka5O7GMf/s
pzndsO0sjP2csIzcIQmUM/ns9gwSMHOTMQ1/+HsRZr63y3r/X9vFeJbmjJe/tNiS5bLcihTRsWvh
5gt39HtRiOjci1CHkJ9ZOkNTpDPb79d7qxjbAMt0a0ce9zYZrGujKb9ESti0QyTa6tr0REqYXdt5
wojgqWUXKnr5sfU6DegVB9ngbG8eSqry2ndR++joTvWYaumbQMKUcWBvrbJ0th1LJynZ1WRCq4Rk
XHh3na1UqrNTyGtLkkRhCQro7y5CYysZw8pFCmfcTEORTCvLyR/QPYz3AiB1qxMwKXNsG/dm7obn
NwCRckQB3ZRtPjSElMNZB7KbQ5xB9097Fa1YjGFwjK9DmgzBdgyI05XSgJqmohbyOUycjUJ27EFb
DhPqFw9BVn6f1Do5iJKotzv1c6ioEwfZlEZ34qXtamhoHUeIUx8nq+lfjKRrNm0VNtthKeqSYu3N
OIjWorXQY+da1fpBNIqqsu9dR5OVR1HCLwd53ikrjniw/z6brGyjoDYfccpun6Tk3Kn58Kgs9udD
Rgrd8Vt5JdpEnRlI2FhFAwGhpb+oc5JzW3fqqY+zy32gOY3yShT/GKjlBmlxBsEHGwhTzJ9XEgPi
LPd3hWrb6SVnn4DogkIIK7B2kpSrx9wfzP84Y4e/VSwf9FdL9IhIGlGKhYUAPGCoeuMkSt0oGUeM
Mb6JkjgA+Z/WMU7nnpYNCHX3dvDUE09dBotp/KiVll935PZNgur2MmMbGsZpGKTwyQwBSaU5HpDz
myr+pBhZa1cPTRsJVD4+cYjr+phqmnQWpWmARzsOypso1dbQn+rCnr2UzNkpCkIcJZdD8s+ZETmd
1ybVh+iRKtVnD1Gc0nRt6GWMLaHeIkELCWjGsnbloJZ9GarUucpLQ7Y0FDpgVgRhoekXg3OFbPw5
Arbrr7lUoesY6b5fIAqaMuuPOuqXs9o8ZQtMweLRvmtKwiiig6gbFjEgCSzsbVBTSPqj5Wxz62wa
49pM1AiwdK5fxGFwRmzY8NDd9hgq8UJPQ2gvQOdpadHhL44aITXRT7QCLnzpcWXbCWWt3DGxRDHt
oxDWchQ09leiQZSXVskPfoD5hH8f4iWUO4P6fD8LpCl0y6VOCmjVE+f31nu/sTBOmN18D4eh+iA4
SzqEr/9C3lV9qshGivoaD3rCZk25k8eo+gh5TcrG0nzrOzY8SHDyyr3U34fnuNQca6DZD62KYs2M
j9M7LxIIoC9n9VInzkSdaBX9hr4O/2y1neFzbFH79doZQtWTZg2SXBsikoQS/wEAykZU3evFWWG2
wbmz9cZzjGR+0VP/LGHS8ddyAmRyECeYwt9qrBon35sVuc830cVdeJBq5SH1eYeIxDcnThtnxqzH
ngYCJHyn5nIQDdqshgfn7xE2f+nlRgWyMG4B46HNrlqMrTfYlfLCVyl5QxrkriimDUhjg7DNShSb
MeE1jZ1CUEdqt9YkdTsMcQx2iKEOCMdVxS/vKLWa8iImruOKwOpSDE0mdnJi7T4RXnSCJ/sBgbFN
GarjxVnIQcmIRahsBG4P64lUtt/q2juKYUgaJlm5VpxUf5fMnGitlFfw3CrtvS6bj8nQ0oeA+OfL
vwySlEl280I1zzm22pIUJ+yV3CAAdckvxo3EyTC7rFjmztRMY5tJau5NYLyJj7P4iqLW6LxZLYuv
KLb4qa7nLKwepynVD2rqSGtkoKYvMqJJ674zshMhl/4dTFqu45kgeoWlLkE3c8Yvjo1oL4JP2Unr
JdFLDP63XpoEFyRXzJBoSNK/69JZzFC23edlRfGPy9KrSYdiW0mD4pI/zC73Q6yhB1fK53tNprCO
r8BkrevaKE+iAXeR/AL5vTvJCPt+yTN+y6wzr7iEmbtsqoxtQubzS183brpglmILE4OgbO1TjBLs
deyxPL+BmRjp13Hymlbt50jFz24jRYf0n5GVmmm3kQLthMXk41S0uwivim9N7o0IVv2qcaJcVWVv
vhqodGyKfojOdSUlx1oa1a1jmMUzkRZyW1av/+jmbiVGJcX00YVz9N4SjHdBlYWXUCe1qhjE7yDB
Jk9x44frIEur79Fgo/JA5izxWVGlsvkyR06FZksTXpGL7Pd2XXyw6c/catSJRWG8hN7TZH9lwwmm
tot+LUYnCay3jzxTrLVfGNGD0vrqzrYTc1doCkki8PfY9A7jh24W2NiwtiqS/9GxIHSK4Vz8Sile
eigE6xKPkJ3iFMWLTKoKuqczr0s9LF+GaZCvLW6J/O6KF9HDGO1dME/pg6gya6dZx7Yd7kX/OegN
r8qU1BWtBPHbC/Joj+JSosoORxerne5RlNpQc+Ab4WMi5o6iWtqaeCojDcvNmIFWAIItv4q+Y5HV
lywyYHxHkoaZTpS9ELq69GlefNUiMNI6kj6H2rbB1s6QOhql+Dr5E2qenc4/BV4eX0r5u+guKWCT
RpuNvSiiy2AV7fBRaF21w1mv2YpqfEzdVo8zuBSZui/UsNqISXvJOBT8GF/MvIWSp+l7MGTJU1Lo
+PbogLsbq8efquh9lsKKtZpo8lPZgjIKpx6SVz4kazOoux0qXhIJ0qX8fxx8m2q52r9OoAS4gMZt
gfrKotjQwuxHz+I1VhAj65TSWIn6XBlntwwG7datzsffurV2+ns3k83SXmaffJ4iYQlOEvGvKGmd
VWMp+CW0s/4u47ybowf9JstOeDXNKlzNy0OU/UHvOXAzNqJoVgZ5eAIFJ1H0tdc+MNu3UKv1y5gF
CWlMJutNAzJxh8Rh3K9Mcv4/YLO7spoTnADYdIwVx/mqa7jJYZ0oPyHW0m/HpJWOvlN1R8jd9laL
SukxnhB8C+F4fzX67qKK8XOCDNQQ1X+VORYVo9UOKLTiPVz6Tn6xyqnbI2M97WK/aa/ZJKEqjBXJ
Gwmin1nch78CeWeoGvdRKeqrndojbjT89qSFZBbHleLBDOgObTjj1trnxiZC+/NFXh4UvL2P3yWz
QcuamBh+kf0u0WR/N0l14LaNqr3mUWvvyooghChOQMp2iZTEtyImp9pOdZrkVhwCfqUZ1meuXMT6
ayqPZMu1PGd9pdga8UjRLG6dLdLVuwojxVurWQftziIidBsbFhb7vDTEanAZW5pkT5pJwf5xuSvo
PRm2cVJ/a80MiKSdLaNCubQ6ThntAkWabq2p40te0CvyrXVOY98jxQ4ZY5m5tkiEYAmu3VoNBadn
Q0VwXEwVRrLmyS06qqLI2qZ4c9cgW7CMzcdh9lTDxzRlua7Sq6OHfRtUranZN3bZ7vwpf8V7aBxX
sCybszjw9X6exdrVaubx9GcP0S2E8roikZd6otiUmAznoYFp0mIfmemqfXbmFpxR6V9ZfDULcRQz
2lYB4qeiUvQTh6CIv1sRyFJREo2mhP5klw3beBl/7xqnxKLSmFzYvU6ctar8ouZYmt7nbnBmPdqh
cWginxVPdPNjOLcVWjmumFjJePisItjjGSzr4/1ifoH9SCUVDwkv5L9dHwpHg8hRHm9E3/vFLDXZ
G3ZTnu71XSBlB7Sr38SV73NHuWqvCYwptzmsZ99SoIoudiviIEU4rYQOLtnTwir7uzpNQ6NdibKK
VcY/pwapNPRbkBzQpMyVAVicbqeia1um0ips8eMTLf9lujaNPNUPSC0sl5yWecyg461IlPVJspEY
cdSNEtvszdDBdQbF2VcB/+WiaBqJxXtTWJxlwwneajzcRL0y2tq+qmW2sYCvvigNVDCzAe4Myll/
zYgGiPokc8b9HI6QA8Xk2PKQIwFXSAyEDa1CKkAcyjZ2TvVyEMW2Naqt7EMUF3VDVZGkJsdfrmRV
1olMxdY5tlrrnKSN2znafGQR1omNLQ2mb/UbAl+sK0nOPlt0FC1KhG3j0jtcxt7rxZnjK5/DRPE2
tg6Mg16gufq9ShtvmlTpBKQhtfXsLA6THiFYtRzEmaiLSBi54KDr9R8NSI1DQFzGis6x1HuTXBaH
P+pFDzGUNLm/rdku3674bxcTY5Xa+U4AcYnMEfpNB3/ayos94rQcwHV9HkphoJhCK9mbgbypRfHe
Z9ACeS070uCpjRWvDMWIMJSug71VZqk3hEH6FvnJo6CUzI0f82/R/t7DAYz+33v4UtW609wiD+ug
IOp0LcGrNshPqmxtdA2v3XuVlcaII9zL9xG1mnQ7rajO0GOyk6i/dbYm2XL7DEc7o+vaB7TmYbbo
OHaMxE4c0n21tcOWqlhVk9E+3CrLvPEA9C1CrtQVy6Gp02jDO7bsimluDYqFf0yCmvYsLzZOi7fT
KE3yOk39bn2vi+3Qsm7lQng33ZsUBTnVlRgpKn9rF+WmQQvjj+n+teO43IFoEQcxo6nYn3X3Ir86
FnbRx84rHGG2CQQ01yHjMq7KYCrPI26MZHaKSj5WcFNkLaQoWjq/UTs3aGu4lXzLW1Fp1uZiCjJp
sZvUaJ9qQ/NURTLPEjWy9raTEC4Z6uRRtb+INlED4jTeWUQe1/c608DHI8ph0ymJUT+FYAWeiifR
XRxSzWHbLtvW7RqiTg/lGNGQsNmphT3slEwGA5Nl6ZlgXHpuiH3sQlQgKr9QBv53bY6iRfQBy9mC
x+7RcV56iwa4k8q26DUkw7JUPRRG0jcvfobhr1FhhefYwXNmROOHkoFZr42sJQ9dYUqXBgAk8mY6
TBWkejaOwQNCmhg0SjAwE16dV0OmT39BtF9DQhmCVdoNYI00B8ySjqBAGnUvkk8Sr9dqpDsspLfl
NIn30rLvgrtUbLRxGl/KBjB5ZKKsr9jJ/jYTRqcEV3wEHzt+fmmWX/w5Q0S1LY+aoZLHtaa0JDv0
d1mciUMTNcVObzTEnoLgbP5zILQG933ksZZFturJdvMhGu/1f/SdxypcsG3/Osd9aJjY/QFPvo2Y
+14vzu51c2lHpwjZ7OUO/rjSvU7cTDIjvWzjQvhPVzvXI68yc4S2AqM5IwyLUb0VaNvRzppNHc/g
97NHx4LIKRWt/VLm6kOJ/dJVJpH60nTKvJqtNj32Q+a8zH7XuMRdLD4DWvVmMLca2/+NuhSdxUt3
loDgiJnivlbwjQm/iUYDqaAnn58Le+5TnRglNmwBP3W81zn6i5wtGSiwDKIsTpFJHw4gWhfex+i8
Zj4+3+k4XEQJKudzlsvD9VYKdQJb9vhwK5nWLpsL+VGUnIQIiYluQK5Z7+DPoQ0P7XwVBxUg7Cb3
NRmIAnV5pX821CAqsVyx7U0rG50Jw39pQVRlFfCE2t1nqNAJuMZB6OVphBn9PzNDjnc2uQb60sGE
E7pTpm/QHjMfWkA3D3phxbtJt2CW9SXQkuWgERU5Z1jPqz5vI+xKqeu0wNPqeWR7Skn0jSNdXdVm
BF0de5+HDtOkWBpPcjQNbkZk6zsqPJVifq9R2nPlJFNPmlRal6knrSYaKtjm+HbKH/1gwOGc258Q
smxvatrikGHWgAjg/TQGnn0grdvM6zhQi0OrmHh3jZK/x9KBmDOEStOoy5ewBwbOCl/vCe6VLxkb
HK/GCtsVrRnkwnM9ZG8Eo9N23Q3zyu6i5qlckqqozMwrw8LFsQ8cTAFgSGEr0uXyoVH8+XZI8uH3
4ndpNjOEfqXgSFQIXspy5s9F+FtRNPxRly79SjvHglYMUeZ2w7PF2NXAgcYwJOMxZeHGCuUaVmwU
PypGDROmaqrvTW++OKOsvSTdqO8SS/e3adn77xI0ghEozfdqRnI076f2EsuZdh7Jdq6resyvYxTK
jRcEMNFyUF7oYQz+XmkSvCIb1X9QlwNvTdVlWIhsMeH+DRhYNunNgGsMjaIbS/RPwtfxQcwhDqEZ
AQIPttBSwaWF+oy3OVKGujZ91coSpU0S6bhCdbEX9SDC/d4ILzE6DpeiCtF8bXyTSATFe0O4FDO9
BfqkYcJ0b5BMozpLADetKkc5N2+sL1rgo7Uc1tbRhFj8PnTfzaXaxwNq3y3BQbIE1QoEc7BT4Lqi
gDVIuKOa0gnysL4ZgozEz9Ig6kSrofCai1g7fYDDVms0CFdSNltXpwUhblt69F2e0qemqqSXEmjX
rpl1dZtWufQlN6S16DDhsO12VaKfxEg/B6ojrFewGXnKFJn87qcVRGukrHaJdo1NQ70SkRy2QSbh
IPJPnTir47BaL+GM7eRMPRxC3oz6abT5x2SsOBh1ql6c4kUUtIIHxCoD9LcfC+svq566ZMO+O93o
MPjc+6hqGR9oZb9qJt/yRIO4FR/sAxY+ASLziyu2BRVf6prwbcLz/dqXSrAioU/AuZ4nz6oaayO6
2T4pAlN3WHeX1v/3KKOPqtcO8yVJU/sHxIn6B9gISH1o+CSTSTrd67soJ1E8zzavg3QTDUkqyydC
rHsxSNTz9yL60A5LiMvSrmS7ibAPtvkuG/IXIaoTOx66A9ZPKWiQ71fs8s1qJNPtHfB1WhC2+wbH
qB3ILO1qlM3naD7RL6CHf2lB95PpgvNN508oAFqLNE1o4OIU+Rh63qUBRUPbj9c8TWRXTRXAwI19
nhRU1YQiVdyrXiBH9lmURP1SJXo5c+h7t8SvmhcA/nQzfC4n1X+UsidAwlBelsOMJZMbV2O0FUXg
oouNcjV5VTwjbGl3p0Zpp6sxZwhZknVfQ6ma96IxssZpiwtzvhGt+N2OxyzHh0e01hmKXhM4LtEo
qmBaALXVp6soGT4xBr85+bze5Kq7+E2ni51GD6DUTQGkr0Xx7ld9M7oR5XHp01RSuxae1rJlj3Cj
lenZtpHtVCWMTNnyzs8SrB5eJsbXaSmJKllV35CJTc+if8O/rIdNPKvO0sMGRvTYhzoBfCZzIFMg
sgFSTMVGR40u2GOxBRx5+pTp4ySb7B716ExeSna5oeERWTuVje2K5+bjWPcl4Eo1WU/ZhN+e1OMS
0H0JWsN5SA4mD5tHC253Ok1kW9PM8nSi61vbcsytXqRfyriUAOmb0jokPbkjHbtHCDh6dHwe7goc
xa82gW69RaFZUXUNjQt9vIgzyQBuVJUIOKomX2ssDRn27eUieuysiT+xShOKJXLGkjzIPm7Hja+7
dqESxU0WJPnOGh8nZ9kROUj7BlwfCYypOGhqPa9f1QiWN/IZB37/4woY248Cib2nUtaCfWBnH04f
fAvjwPH8SHF2iS8R2+J1mFUy4r9ofjWiKfXMBc1gN+M+rkv+VvRz7AibYt1YTchJPZQwEbchsgeJ
D/q8Ul46TfnqKKq9kkGEuXrnE+2UrFWtkSCSJ4A/Q9Ct+4FfD1GCHM+pFtsuNEPkB8eRkT8nT7hS
5xACEImIDaBnC+JpOTYumY7NMHSsy3IaH0dgi6uwaM8d4fiAiP1fiZEjMVtp7SYolGpbtlK2GnQA
pmrar9GVBOgUfShmN39rq87Dv3DfzMZVK2v56DRgW1mc+o0T1flKiaZffvetzlFf5t33J1LYfBbN
ByqDXuzk730GmEQtO6i4xZMKWm011JjLq9J7kCdro65YVqoW+7FQ/5bmX9D92mp8MrmDad5oNT9l
tgmuob/BBqgOQI55O8HsZaXHPSEDSRrW6pynAKyMr2qkzgC+2VM6URGu6fABmXRT5iywU4bZVFUm
l8gEWT0H5O2MBI+Cseg80KLfpCHPXzr/V4WErgcJ7VUiOso+Yb6UIwGkLFoEp8aUxWO2XFlRL+Ax
+UvmClUmwgtAJIefaRzUF2XSMENLX7q+V14169CDoFxLfviiwAtxC5QN3JFnABFPfY+9+EWfx0MR
yjhxJdllaPF8UqDIbOaEL4NEb+9F4EkPUbB3qnZjqZgn+kWNRY4+PHZKVLP5bCsvMhEd7PvuAeiH
q9fTAApZPyiFLa3kKMpA2nXP1lyQsJyK2e38vD6E8bCvO7C5SC2RmgW+LnXybhjgmBV6DvAVXBey
9WT7IwsLlZI0UdvhFtfjyhD55sW2gDnjmhN2lem1XYR2ZiSvTRCQIdILu3mGx6BjAbRS/Fw58Fpu
r4dOYuvu13ti2Cu9aidQHPIhdkL44VUVqZtqqppDlyCcfhWnFby3dPVb26zKVOSF2XuN3O2LkkAX
6EhGiVkU0XybIMAjKPbVVTbOgwfZI4ftrNcrrN5HdDTm5hA6kbo1Ovkqq2V1AEg+8wuLbOxSeD92
mwmQSadOP1mrTGgys/PYhIuaPDuDFatfcDBVxBXyYO2XFh5Uqf3XE35OH7HNC9xkVdEqV7+rpvUc
+t1KJae3D+Cqbqy4/1E2fD2hMz+UuomAb4l2Mxn4Il9EsnvnWqdJhH4wxqtm+JJHc7VJO4DIdfcz
s9AsAahrIZtalptZiuxrX/v7bLalZx+BX3+KjorWveZGW2xRLvlo81TaWH7Dl4ewI+o//Vk2w54U
PolqpSmem6j/GtR6i5JhZHqJSUKlHLqt39f5mvtNjlk2ek7EB5KVaLaomdGfq4IPS0nDl2wgr69W
vLr4oZfE2XYmoLwzw+aUZQXSPknxOpTyOly8YfCpxCYKzzQymsm2LfxTXaIqkfBjlJX+ofSVL5Fq
Eapp6qPM+8a6m/t+A3PROEiqFBKzT/R9+j9snVdz4kzahn+RqpTDqUQGYwO2x/OeqCaqlVMr/vrv
kry73tr6TrrolmAYDB3u5w4Ck4tG1n+FVpY+mdSG2vzFpSfxRzMhmrzNCEyNbrIwtAMOvU3UWRsc
kEunfaiZeK9NNfY9Y+To6+bX2LGjXWMM+AtHcFMbLz/qGpuE1E0/ZOPNfpe6U+C0l0pmvmtPti+8
gsD3vHJ3JeWeawdlsYlaeS2sDjQXOxLM1NBhSaHiSdl2b2D6iS9668MoIxRZQE7PQvUOQ4bnidue
SmX64zn4X1ned2vIif80hmNB5cmPBeViFucxmCzofKXuuQEw9Hjg5JVRXcPNJsvrczJI5mB3NHeE
Z+h+tyR9Gpn2jqB7hLvaXMzJ9TZJ1ZOdkSJOFUNyXpteWMmZ6ug5yxsb6bCdQ+PtH26KwAJkyc9t
xe9k8zcxrHdrmH41uqQGFpsXyNjnChWiM4EjmrZbb/BB+NYSNrp1iuwVW3HrOrLc+7LJmkMVtflL
PsHDU+LuJrrZN7s82+Zs6jY6wixMsRISvrQBLm1uB51GsnKtCwNDIDc9NLkbXYilCXH7MeLz7OXW
MWSndhJxqp2SwUChGRfzuUzS4VBggnyBGm7sNSGmpz7OIzazyFqhx9S7fiAYkVqTtq2S1HnJZRRv
o+ap7pD1mMKmmEoAJN4ZbImLmpzDGPPfYGFBBjJVqZubUOItIaxX2/CIC5xF/da2h16xyRsoEvdN
UrQPGsfqcNuP8RjuoAEZE5FMWOSr3+aak5NW9+WHUlMT9VI5HivLtDZIXltfMl1+jBZKnxhdywey
Ygk5Ge4DPFVS/zphfLCAkayIVOtjtLuODF+hkq1pkZ8BLvIRYYjiM60PH+DpHNjSuv/QvLD3c1hS
H56FFZI1u81HVDJF4GNYfyAhGzHVxuItUowTgYP6Ff9JD0DCCTdrNxGzfi0UVERj/DHLtArQJZlw
uiO5q82RRdY0T7HNmTiMzP4qMXG9tvxfz6Pb7CCccVZmAdpUXo7UMnOsJ/baIEreizI3yqtM+cgG
M+ht3iUWQylW3uOARzKmMF1kLCgobj5Qo6D9RiTo2aOpBTaU8Z2qKi3BKe0Pt88oMeMNgsa/fFDT
mXY9fiIbmEJ2QBqW4feakT3X1uD4k0iNbQoE7BtWv9fL1COTPBl2c3Xt03o6dG0SXmf+L0piX+As
vmVxKF4AUjsfTyqWrEZRn7FCx9GvmF9sc2LBLpspAEiAXYdzN4UpTrJqn3QBYga5M5YQ1K5IAhTx
6bM9dOXRm0laxdqRDJZq/qfsSnJGynlfk8q3nSrvHXLwpmuGBOELv/9whvE71a7gv2LDDSFwWM6w
tR17G6Zx5IcZQGvb4IMjeLhLEiRDIsTjSxuyF1tJr/oydUcZwJWdd82mwztUwYeNhVsgfAAQwIs1
tILOyx1fzUsKkSwPMgnt+1B5gOpWvms7o/KHElCj9CJ3kxIA57dUlrdtXNmbyW36E0Yd9lMitIQv
3QxvoQUu00wm1IIt9LNTJpfCqCHpGpcJa7ptb03JGW1HvWfjb/HOnvFNqw8ajhlCacOz5KeKOVT1
y3TmjiA2YR16rGjiOAFCnhxtK2VY7stIZIGZvLW2Vr9E06j7IGr/MHtTYR7EdCosv5/6yo/bSHm2
q7a7jvao+AXl+qdWDCLAs5n/uOqdYqI3ihKYJ5XNC2g35IYO4k/Z4EBZWARoO5qGMz2elz6mtK6q
pVfkjTu+EuNVtlQbiVH0TlHokpiau08Yue/7SMn83lWfTQCdrWFPk69J5SS98k0I27kUUvnTjPyh
RksznsyqLrbtlP5uDfg7DabiJOe8lF2TXLJ+GH0lmRx/JGVAsu7jCsGyotr5iSDvcDuFpAeJHqV0
F4aErmHdIRzljzmaw9kMoW+NVRzE3WgFreB70lV6flJEjwTUABidxvLoTj3JIG5ZX/Acu6oNRyoD
qohBJKJO5AZkWXZkIrfPzeiR6DKyedKavt0jst3Go4JkrRbzIbeyFmpl9Srb8qaoEN4w2G73Ttt+
10SmB0ajmfzCMn58nvk8dyMquTk6uhGpRQsm2vVxusUOmh18pE0bldNH5cXihEZJpXo1/9O2Blw5
tgUbfhRoKMhZD+ZxJH2o875nYWH60unBOrBpGjO8oVv7mVLpeB0hGeJZ1O4yN3p3MKvZjp5OmqnI
tvMY2RyGez6gvhc7OwrVrXCydwKBxk0NZLbFclXdZjFswlKJMFrRq0sx4ofVhixRuW0avoMl3E5J
eieQeSIDEcZ7MLjslGK9a6u6fWaPfyHsUmJjnrwYmqbsK35Ifji9ZBA4hjwRt5bzbGRRaDZc6iYC
XYmsW06saqOz0+dkVxnRuM8rW9skEGx84WInmzxHYrTY3rR9kMOQ3FhOeos9cbYtt9lKLHKpW+fq
rkeOd5gd1UPxi8kJczhSmj7Ndx3G73Nnl9h5JWQx4Ke+Cyd12zpu4yNXznahZzGThCLa4vL0XcN3
Z1t37fDQcmChHPVNretEfXkemaUGxl91mIwbwh8f/KlcMBb3B/BnthMKSReTsXEyODIRoBxsfach
0aTB0E4Pc2g+o3iPwWfQuQYK3EBI7bIJerYUu9rCwbzGCQJ2eCnvdYaEy6AQ6FHzb0YY9NloTr7K
TtrsiAZj/vmJzcJwFkl2U8J6DnpVC59Ea3y3Terwc1+dki4Vx2JiujYV6Fwl1YzKOTucMpGensne
3Wik0AV1reGIVIZI50J4Sml7knoByWvM8HSMaj/EYHWvKpxZ+tpqPhtrhgVhljnRSLZ1C7103qHR
JAwjRZDazQon9TFPIAJ49ZHIy+40DqI/rY++msg2u1OeQJ1CU8NK7QC3w2/fT0Xm7vnjVicjU6uT
Dd61k3N5nTD7PWGJNJ+SnEObhy4pWF/NlRQDumzc1xQYsaE5g164PlD/VWhec0rr4r1xcwCUwhya
wxznHJE9VM1uNmFL3E2nwejwMndasnBtLc99y8KdRS/MY68sgXjVfpzm4sQqUnAIGsOt1ZXvdgwr
QPZRyesDtbTk7OZmGShxGXOWcsPT2rB9ZR8ap1cL2H0XKmpzmrsGv6zB2jdMh6dGTeEuxmxL/bop
X5NU/mpl0X1+Vuuj9WOKZwvv8ymcXZxfOrEPlzTK9ZyxPnKX7hLNx99701TFyJumscdwONnRG6Km
ioluq2H1z+mCqqznJO9GERVa0Kp1epRypuA+b7QhvWmKl5Bmz3+M4puFDSVOEOzg2zYMAyap5Q3U
z33ZXlOF6QIL3SBOpzD3YzUM93NWH4a2xlihIBUxiY+DRJeosFmDBjsap/UdYOZBXdiZ3yjbVeRV
GO4crA9bLa44/oaGH0tIlFiFIP9+LQuPo9VggtcQSHWC6KCfBBrzoHLQsdU/3Tn7Ce7i8smGeMj1
uuVyOqZPBhYxqLE4rn+rSh/LU7M0a3dtTMw8+Jovf8r/73JIEP1/3T04XrubBgG4WOy1aggIW/7O
4aQLWhNXuK2tmBiMFOmhr3OPog43RBX536WbYJY++Y3XwM8UTg3ljqaH8bebfgsyJagAjpoiL2HW
xcdMybFzf+6ICdx1cX8rwuqSMg+ccMkmIa3Kf2AnFwGUt8i0OjJmZ/25xRseOFxxt07aKD7EaMoJ
UTLfwzovmLvnfKcN0c2hKhbmD3LX3xrVNfb9AhOolpWfxgibyKbRz5NGtM0eIYLz6Bp+w17vwpfM
y1dvlUESP1BECCn74aiUdspPx52uYsKQzXKUll0TOKOHeUPdZ6dQFfhyS4VtFWKsMx/NES8YxfJn
qs6+MkLScg3dT73IfOB4VFRVevLK+Td/bPJpIK0ezaEgW1NP5CamRKYP0rsOYjb2gMoVqrEg4Qix
sZq2fFZzRI09x6hAZFXid1lUPlsJFWeMrDDtL/YI7ecNVRiPuzB8Nkacbcm40d05/YD135zDIjED
IpGLTavM9SXFOMPQSuW9YprdOWPjHjNyiW5kZ1KTtmb5a0zF3pkl2fPSfDiOKPf8BIpDCI7+XhYh
jgmJ8qMLzSrAnraHMSqyq6Jy7mm9fltlsfgRVfEbSFJAArf5vY/EDUNU508uwNNYF/RCsZ+zkO1L
ESW136jEtpmt/RNk3gULYI5yVNkdAEvulAbRuHQ1QivQkk0ZtelRx3F+4+TmfMDFdN7PlA42sDSN
zazIdsv2cVNWQ7JX6wXv8ECkCpBWKTr7CtGfuELR3wv0JEZSxt9DpbJRglNM0B9ppZaLeCXeqoY9
39tB/S5b7aMYZI07OYJJqv3UYchqSdzEwwdoKDZ4Lqc3kaQ54tZ0YpLayinPznVeDWdrQe8mqL6D
0dQHr2+UN6Kvt8IzgFRR7G3CLtuOURK9wRT8KQiaejIbXXk1VEshPkMdtm6Xw2y0yniXNaP7vQG/
bjwXbn0bTmeAz2iTmdgp9VSQDzjyb1yc3H+03mAETupoz5wAjGNTxe2+RXv2iE2J6p1K+J8G+2DL
S343BBKzn9aMm1dm1ZI9Yh48oxc3ow6BNhRR/MqqP9gKxNRI48qfG9t7wDYOd1HsIBiuZzK25nR+
BmL4PenyOE9CPoZWurcOY4u4gM9M0HSzxwmc6Witf2e82dNa806ppWX+V//z8nrnOrj212a9/evZ
X2P/70usl+05XOd5zMqUYwTyifpjCTX+fFgOxB2v/fXRut70scpNa/+/Hn5d/7p9HVub/xlbX2cd
mzRZbAy1Gn3Odhneb0VRsaguD1WHLQxw6r9Hjd5kQ7BczxQou1vy2P7V/3zqZysmyoCKpeyiVNSn
tamWZXYwS8zH1r7ZTv/u417NLrJPLuWkR3dLU/k5uLkRQCKK7utYldvM7ok57NextVHRpqvxEF4+
h3I7fYmYxr6eJEluPJq4+X+OrReKdm6o7yxex8uLf44lSutrWq8ev8Y4cQaY2RvPpZlp29itor1V
YTVeKrV1VStTvYa5F7P0jfJH42rvOUTkh64q42kORb61CSC6ldPM8SmafCzeyu8xjIt9QgDkgcII
qmXUiYTsbTTd6zd9k4GlhMWTXfbtxUyyvcsaeybJky3SnGZHlGP7lCP/ucCydY+5y1vRZM4V+aG6
VTh2Ma1E9tMgx4QdvvqUjvKEGUp+Jr1XEKkDkRsW1bw1PM0m9CTHP66cfwgH20k+aO8BoP9UyEb9
jt9asRGDXWzVWXuh3NxxxOywaSzTMWhxN9ybTUmlR8WQSdMRyrH13qR9r77VzgBhVKaLmgIkKSMf
igiqyPhIqt9G27WclCE0dpH1Pg9mtcnRzt2zGJOCaix/guVP53WoifTu6mX5ce2tDULhaNci/d6s
969jstPfPKtvLmuvj8uZCtP4JOXkwVOTYlPm6XAvRFggg42HrRINw30di0s2u5CjrmvPI5XzHNf5
H2xo/nXDPGJVDSoJB2V5jbXJ9b/xYInb+jJeNcdHlehC/+uGviPuwVSa7LiO1fxuL1IJr15LDX8q
N/glRi/anKuEeKbTznGjBZ5g2l7HIiu+5QUV1HXIKntYt1n5a53X16F4mKdArTR9v3aTqS3vE6j4
5ysURGDrEJVWzutKcoUO+pJUiXNIWuZXLFv+Tbr9vKWd2Z9r4bev8f+9D4i/gA5p6Lv19b5u7LX4
MVKN42STDwEOTuUTloHm0RgX/5w6Hv11bG36Ui2f5NJEiQKdU5/mxfMJac5/LnzdrKWzc6h09eVr
aH00ZWH59DXmJvkf1WvY/TSx57tNmzyVOiVjQVjv56OvMVuRkAga77TeoVBh+rytiOrsoOiQYaSO
63hSmYShqLl8iwCCtiF7ht3a1USZk4bQobt2rPZNhOFC8lmwwuXmeBD5IRECUvXSHURXkRgMzwSr
Js5ewn4zvAx+W2mCMC9dk6L6QW9h7suhs9/GohkOQmHHtl7NxjY9yKaaNpGJVr6XtnMKGzYldgo6
pyqawCQts1+dvuAI5on3tWflWvpY6gRrL3ZD+9UwLVySZH5bh8ouYjeRV/Nl7cKYMgMyHL/X+Dxs
9LH2Xq24V7AEi5Wt5Xnuq8bW6KAWbOrWbonVC/5rbHLWmw2mixcUDOf1Ygij4/Wbzte6D4bJ4HdV
VS/q8qKpZLsrPa+4rDcSS8yebupIRiK40F/HBlaerWhxofI433tx1SOiYckb14VtXZtc3QmBO5cy
juyRiwSGrc8HJ2t3wukzuJ9RvC9wC3mNhltVNfnOUwiGzobF93KwH4AEFsVfrduWsLLelLQHncrU
b12UsrpPRf5maePEPp9ZjtCYjL244ZznGLkzPqLZW6+MFFu88B07aCI4Rsyfvc7cr726GppXxzgy
O8ZbmyxLB1bQydF1D/lWihV1EYq3dgTJympKUsho9INWRE4gqAksKJ8T9DBdtnFmdjtgrAUbc9nO
54+pM4rA1PPo4OkbzEfdF3vJg1kbPTsYpvJsFM23TleI4nHr6Zk3jQ1HOYJXZ5xdFANZZELxOIjs
CqmhjocgrlnlD1n0L2FYq68kGa6MG78xvfCRg2ulNXt1Van5fCYNdtHSrI/EssewS/MpKqLsc0gb
w/ikGP09abNfle0ah5YYi6uw8Ieb2OKe8zr/YO/d/nJNce3HXPtDzMYu9VqLw9JzO80+G/KCGraU
0CWs1PcwV/4WLfxrUTR+RDbGm5m0xxgi7y8txxhOecmIMbnrdnnGmbfYlRo4baEkxdYdkoqid/yN
TV+9712EDEJ6An/6VL6YfdkABNjxr0b8UKPZ3nuttrDzC3czqWCERSJKgrNdQFsVZqw967c5GYrX
oUsWdWEmTms3q/EbhTRxQXlvv4TdRB2qG2q0Gsb4Ejfmoi9L2h2s4OTQ1niEWEpxIO6JEIfMbg6A
fs3WXGTlnMyNO1t//vmZGiQFig0kqG2iUOinqJX5iS5jwBvbN/UbqYP3aGYGMphqd1Gol6R9F7C+
FK160x2JZ21e3CxOa2/97Go32eq79RrWp965I0PbH+3fHZPzmykc75FX2PMTkfHWW8ZEijYhzMu1
ESM4sGZSTZeeit/ive5B7pdeT7H4XpDEu/bwA67urZfuRFhZb7KsCdst8v16rfMs9eaEzeGzV5n1
TQ7z0VRTFVsL/ZDW2XzNl0aqw3lOpA5cQ6/q2n7Xu4qNl5FuX0ddczjzTrkPooNnwDpoLFcSizVm
mvJzrjf2VR00roaTnLdmHPcY1i799dLaUMAk5qm/rp3Pl8rr1qKoWgKj5oM4DH0OLNkKAtNcqxEI
hnAOW7vl8g9QBLB59kJ7pmoBnYjuKHXunl11PnZiev3srle0pupPsZVe86z/MMukPOYgXte+r//V
4IDpbMmVq4P/uTCo3vik81a+7pWGoxl+O2q1D4Eca5HlVWIJGDTqCYYBZhg9G6k77kSPmFLL1OiZ
XxIiAbufp8uSYbSOrfe5RAM9r123Nl9Q3IEyLM//Gp/rFvuixlbwZYwatnKhthFTKFCc0hSJLCAY
I7Ecsooi8jIWm8yeGAFF0Dls+ZpbxVsV1uK69jxvChdqJYnky8VBJspeGeyEg3TRvap2oT/Z5H7A
GJGQXrijhpbK4fixdkRDjQm/+vmydjUJlQMxXrZfu9VUJMdw8GAOL8/ExjN/nof48x9eh2xrCuIm
i+5rz8oHINYBT5S1G5P9vrXNBYheni5sqzqhxbD9tZvpjvXSIMFde+v7k5F+yOy8eVnfe77wvEYr
UcjTXN73QiyadK3art2KcHm+mgVpN+t7s3NskBKMoJbe+mpx2L9kFRAvhWVKa5ZWqIFSt83JplgA
kDzVzNVm2R5Um8pQRPjnmzOWk59EkfMDAvG54RGZdPyeWmv+C27xPoGEfq865CIU5cWDnG+WeraG
Phmd1RUGR3aoSjs8SWMW5zBU4gN1yOJQYuL5rOfJe4Y92285OXdzIq/dcavfRV7aRC6n40mrCDV2
E9g3YD/x7yOF+BYEn4OBFrnJNRuLBCZOFJ0pke6TcX6158LwseOEvlFl9pOcu3L281rj680vtc/y
57VRbDt7Bg3FIjv84eDwGPQpCnR3qKmnRXUP4QrqORo6FY/NDhWLJ8czZPn52LT1T2IzlaOl5dOr
1dV87cYXjTz4d3LXfhWzG1Cgx7m7CnfCFn/qLk+f4yTGtzZzlB0yffW9shKNTavcaa5uvwl7T0ks
+2bM87AzlDjZukp2jhTvF9t19WQ28R8zLn92ozAp79TOQYMxSpXNJTgLo7GxSTIcmBA/eMJI/xko
EmWT5UJFqilWOvyw03r0NrqgvFRDBLiX5R5EPqHkR+i5LBLCX3AnpkqgfavnyDtYHpVPiO/ZthbY
Y5oOZKUBLnzb9uHF+sdF9X0dCu1uqO0JIXrtU4WKdmoJImZhdwnwMoL3quzNG8d4Hsd/dBJPjFsp
bfcw5R32hyME5SYAZ1QOmkJdDU1TvUM7r2MPEhqnX1A91GsGArbBX8neFHax5MjOR5ZHLDbt6Hud
u81j1lm0GdKfHQr3kLsdAWJKo5ijuIxe8msqCF0cB7xziVr8OyODqaTukQYYtYHVC3mjeKvtrdoS
p8gqQOXjyt1EhWq8w/z8OVhJ9dfEBZNa0J+462rE3wKwvqwwhxhk56uY1B1J7hvuaqnFLzUslbW3
NrUltR3CecCx5Y61CSsdpsvonUPEKndsVDRof8kBbsQ2IYvhuddM9TFRWt16OrXutWthpHjNE7zg
l4s97MLHYCDGHu3+sg4ZqA/2TmzXm9ZNtYfXGxKWJwSipbcOaYaF4ZvM0tP6hGX1ORqszOxd4kOp
hYvbZ9U9phBKqxlXt7VHJlW0zdyQCJ3l4sjJhnq1PK09T9e6R6xkMAQcLOnXMZ2MkGPvFTYqGp6w
NmxKdvw0iBddnhC5yrRN61SFjcAd7KqTl06n+rBcVJZmHAD+FEQDx/UOoO7hFJa4QH29ZORmJ8xX
08/3nMdDGcTe9JgS4I7J0vRHGxKNVjTilOWCla6UyV9b2vhKs3e6O8K+Z8PvikzcVzDNYDKskWiS
wnitxuqXSDGaWK8B0aoB5pTeAcao+Wpr5BkqvTds13sLQ49ONTE1wXp1UKn0EL9u7UPzhfW+ggzT
TPnJE+wgkKLF97XBHKXc1mlYbtP/jOlTnPtR7WHebevxfYpGWF6hh/e3uc9EbDzcsjMe6aww6cNp
Oa7dRPG6ozZDD1lv0QbbeLCATU4ef95ftJSRR1xaD/by9DpqdtDdQwzR0bbVSufc1yZNWma7dhiP
TpQ4d4k3+nVMFGTmOgS00oxQR5NIs19vBhEUN7zkONOEsghg/bZbPqBxC7H5X6/XdH/LXAm3KPsh
RhGbckdLpxNx13af3XVMms2m0VjP1h4hpuV+riHYfXb1kGfN+T6EuPG8Do3GTDmvS1RiPerosY5N
c3jSCn4Ya6+RSn+QVlNyB//o2vT29FxBDnn6HEIFSaLV4PmGU8QvjsvPXOKdZU+66VPbpVJsDNF9
bTxV7NXSmK9rbwzd9ho37r7UszgN5nZBgZva8derZcwqn1k60FmbJruvMcNL/3iqyqLXV+1Ni1GV
/XHIFh1b9b42fI9w8OipVn+Nhebw1sTqeMHRR733UZhcGs3++Loh5ZyC80bb7r/GXOLK5Pj5om0/
YFiBjVBgjfZ00ePkRY5efmUNzK+U0E89IojT2iMo01b99aGXibsmTXn8r7H1aVZb/mxkGG20qs4h
+RTObW3cBpTQQRCAQp2xSlUg6VKLaYZNikb10SRh9QjTCnjNS+L9OpbHBVhlAsVcFGUVTHWo+nz3
w+N6s2mQ0VriUmyY0H8qlTisjGl2G3Vx82jm6i4BCp/we20eZYrJrSmUMFCRg5L1MJydzuz5ALgo
oE9tKKTClNLs5qFOTfLcJu5xvbgOkTOmAd633lGbhuo6mePZbkTP33Mw3lpzqE7e2HSwgqYof2qi
altUW0Udqk3bOs1Gs6IZ4lHY7kzFcJ76FIlG0ofpEj+2JcftW2uEJXr4/hJW/ZPVRzi2C2pS6BJ+
hl2yswSGB6nFSadkB+BVWn0YY/v37BYw2Jqj2kcoJxQBp1vt9Y1kDxK07D4Kj3whPfdnWMLBGCsI
SUNW87XaBz8Gdb0JB11VhhOMiTetceJ9xIIAwK1CSYek3Pf6WZ3xmpOaYlBcQJ3kKvts1N85dzHZ
wF7YVIZ6zbvsSBi1cqm7CnlsP7jHvEcAZxhvSTskHP9czsmwPfNeuI85t7TTREUbvEMCJhqlnxeT
RDPlqyNJurgTU76dSAPwqj715cwayWH4Se1vmmi9l8WEb0LEYE+1ie4xMi5mm6g7hWAUv4zf53l+
pSK0iaVW7Upbuuc+Jw0GIICHX8004ABvG/UZ07JvMCxGUuhkv6scQY6rrofXvvjNy4gTdiuGj+/z
EDimQeW2VLRLzl41t0b1ZmS88lDn89nCcDYSkERyhcjFVEeTN6WHVhuaU9OFzZb4yGHTOk50ydxm
3qhS/xaN5AfAmOq20YxEQ52rmwX941br5puSxPUhx63xgk0ivBLWlG3WOvJSlSUoiT6g35rDIKqn
/gKR4NA1GDLKJg2Kptp7+egdC2OqNxn7Bo5WpvAN0rSCpu8OVr0wAqNO25qDne4gCP/EqunHEiZ6
MKmSB3xafQAdrgtwZwPB43tjtwp0vVTKs0aLTwJ0LbwkOLF3Bqu9YaO2UX/WqT6hqzOb8wDR4Kgs
gIfR3tYdtbZsq9mi8DXqqINkAmOWIsUyIh6k+qbnP3pbuWYZOl/MUYIsucFe/ju7Rn2i/qayEqYN
nmvqaSpr7W6i8DD52lPutZshhX/j1IFRiPjSFXV0ikZ2GLnG73cS5PJkXYXd3rB8e6scyMrp8aRw
4jeCetlgpmCodt00e2FPP11TdS+jm8oAKFAKoNBPsgPZatSWbOcY9YJEiAgxjVYQWlY2C1LyDSFA
EQxJ/LvNK1KyY/PAWt6nMFawt2p2fKB/m4yImBEYnuoDoRyytl4ARnQ/gV22CZP24bktGjO3Jf1N
NcqjaJgHE8UM5qFvg6oDE2iKFzxN1Usfx9pFLo1jEljpIMLMCl/oUbg1O5h6QtM5oShOx9xrtdso
Td0AUtYuLqPfCpUHnBhiHIWAMn711lC9S2zNWbQPXUGMneOiadIjaiDqiDzVY3v8FLUQeeYbJxIZ
UPesK/NKrHnukwbwliWq4J93rIVCvZkQFz+PHgB7o3cTVeHojrEKy6esYSiFagcP30wuI8xLn9gs
dhUcCrtURcNjSsDrOYt2tre4z9b978gNcwzKDOiNrp5BYjALiIfhXsxENeoI5v1OQ8ok/wyIBmNo
v9vWg87X2A6os+ObhVQDjKbLrVp2MJQ7hQAWTVWwj8QvJopCCguV+5jq6T4Ku70ANebB3E2YouXy
GfXyHaS59S385I/epMMC1UPr6NjuSQl776SkoXuyFp5OnXQ/Wte7VDHTrNkqTGNZXR9mHJaIUP1n
gIi6r7vuH7IPDDTBdrRVqnR6GsgqujiAx+UiII4y/ZE57hn+w8Quewz5BId/Rk7toBsR9KUk2epG
F/ptiYgiT2qAChmZVN0q61C7delbqS33UNdLSHGeBemGxWCHmPnkFBSl9BLPLaxjH5XVuaA8pbZJ
k2RfTdLc903tfWTeK1qmTpXhr9luNmjeWUu9hSKj/IqNPiisPDrpY0Q+Yq22G07q3qGHeLa34IHC
O6EkpYQc3joE945VAnqo5oY945M3WsNLNuBR5NDDTCbdSjN6LXLFPn819VA6n12bnf/RbpCIEfN1
tUL2jt5gwWN0c4ieteftwij0AuHhvqYx9QUcmX1djfgphqZxnpuEsim7j99ZoW+LKJ1O6ox9E0ZR
Ny2J/lhLQhRSnQu+xeuXkdMZC/HSLOY5ZjFqF9Vs5G3o5XSVyTJz0/OqSN6amK1u3WT7KnJUEWQO
f0Y4YUdFcv7o+oydhxW/p5mOz6FZvljGaO/GIub8vTSh+zR7HTo0qSXbtrtlTpueBMeDUxY68cYo
EQCgxo7Plm3e9MhAvfF/jJ3XkpzI2q6viAi8OS1f7VvdapkTQqMZ4b3n6v+HD62hV++ZHeskIx1Q
BUmS5jXeSIvC7nEAccX6XnwclPp5xqCShT0mZ90icKZlF8GA2cuONFRhYImmtXhdgcD8O1A69ot6
tE0LD7sMI0RSyy9BaoyZ17LMgl+Dg+z5shGgzPpR97F1xXALjgRmoB4c66AHjTUFw8SM0+dYlkbu
EJS+0lCL28acntRwHqF2+PZhRJVmPy1JZAqmfW/ysMzUBWjmhCm8kg7pyVkDXeSZxS2IjMswwUgB
rvTQmd2z0uL/lJtxctAx0Zz3gpkLFwK/Bf7s6AxTDqdgdh/GVNMYCnbZo8fW3E3cVG8zcKPPeG2A
Nix+hEOUflZzXGK89k+38GncskrgLEsF9awz00lpUI7navcSTHzCAFh5ysGX2miAY69WSqgA9vRB
Ckx1bt7IaXCtfI3qIL9mcUmXPXbOAcNu4CFsKQCCK+Z9gWJa5BQ274W9N+ny7gcNSm8NUAD/teGU
NFwPyRH/PmaB9ZLM4VuIFBzio6cJa7mD44wQ3Be8EQDtQ6LxdNH/TZV92te/mNe0t+2Qneux5jMJ
KjBxsLRWE0hCLTzOur464bciL40vSMijyDl+0pPAuqSD8mlmEWCht6rnylyMB+LvamdcYm8M2a0/
ePHsXcPIeojZStunOrJKrZoj/GeAGLdvXVOf7rQ0fh1VZqlhFSCjGEIZXkyaKh9dm6ThekCB3lYF
iCCru5PNhjdYrtJehSPS6Vc3ONoLsF0XaWxlYiJg0k9rC64+T/vmUKS29wQLwHlUp9cZBN+TARjB
zoPmVMXJl5KBAfKVEdDKks1USc6pnjHmKzMAmopyTjo3ZPxkpMBfrEMedMa+Kov+AjuieO3MurmM
sEX2ktQTpwFvXFv4hSrNPcNl/k/b2Qe9DP6cbGU6F3E63yL88dTPgL1N104eA6RcHoNGq9kZRgrT
6Z30aNV2dS6hgRsB7AwlQWIu4+ctTA13QCrYCdlkLIKdM4/ZkVn0o8E6B734IcseuxCw2I/cfsW0
rL1mC2amXHB1IQiLq+k8RgtutDYm9QowIlyQpBJMevSmKIZ/jP/Oknypni2vXX1TBtxXr4VOt8uK
lFCAno0Oclqrq+DgnyYcIS9W+Bo3IAX8l7EJ0lMAndduDbhFw/iCUDnqhnjerboaghES3FBmMmFw
Ywcl70VwQwo6P4UkOf4xuU1wAy7Lmo8MVvklEpU32qrgkl0kmsysIMHC4u8NdQHa1211FIRK5Twt
kELGstlN0QO3Dhq8HvxdomjLOgK5AVisI7sq3xwlPyRqgEPun2Y/gGJeblyznFFiGz7R1hJ1PgpU
UTLHOZuyi9SMnJY7gyxi8Pv4djmJ1NJCddrZTpYe5FcmaE2zAYvw2eLqdw4a9SwKI463h+Q+XMFw
/uyW5zeakXPJUaOWPWAJErn/Eo2ZIrOlhfGdJLOsOoelouM/s/ymHNxngHfGRS4pPwPn5TCqBsRJ
+uroleWfclw6BnDMl8e4PmHJFLxU7rPrYi2k0S1vLPXujNQKnkyAPlbsr7QGaLfsUI9TOh5Vvf4h
eGAJBmDUXQ2/jvVUJEeyarAxI6qclD7ebY6y6b3ivEI1+N7DXDx6TcgTtZEQPbVJ8yLP3k7cx4F1
n9NcG3Tr1hCht8fQne2t4iZ1mP61IZpt20MDO6wDoW6CgzwueRoSK/H4THYSlVZghbrPvnK384o+
v8HX0QN9JtElgIhA21DOFV7v9C1DMgNEAOaM1TBGoO+icrSDIwVIZNfIb9bonPagoezoItcbm4Y1
6uYQt8mXedRv5M6tdwlq6a6w0ukg91ruStIWzP9bDfGVBQMgz0SOkJjkrc1B0hIYKY4hTRcC0UT0
ceg+yYNfm6bcmq01SEnNyueuAsN+kFshP1Lva+5PGxT6nhV0RrlW9Ue72IYgd7neXzN3+hnglXHK
GA3Q6l60Km9h2oanfIbo3OrTJ33pOuSzncW2c56DGSQwdnw7FTonSrgNekJWkhf/z4Xf/QaJYnsF
2V0P9bXm+vRQk8GhtDf0g3QB8n3vkBu/2ACyxk8pXN715q5windvzTtQxcc7aLCNV0SwJufmZIS5
Nh9jN/yudJl63O4wneCN7rhQurfORe2fMkwsT/Jber96TO1ZPaHR2M/7Jgvv2kFXgHks/dDyWsuR
EvvXPK8rZ4QDwuQgLaGP0xNDGKYuS0PQR6SdTDjWW/NZKtjVTAVT3w9IsF2kBY+dNVym3GJaUh1z
Z8D4yF3Alf96XbtIr34IVtjLDeAKCyBla3tzfO/qC4DRKOx6kbehe1u6ZWlJktzyClZ/lh7J0mfn
6DvVAGYlfXIChT5S6kuwva3vmugalfK58oaL15h7aQnrIdgKnJW3tmGDQPpCJuzNGYXu6/aGb21Z
8iQZLK1Q7ftTA0jvHDrRScpMaexSYzv+YxOUtDw1ia3HSHqNfiiX5Ie8tdmWlW3/7nqwlWODPzWv
AVy5XQo8pkgBufU2COflw6F7EE0DnYnqpJ/woWCfnnGBPPHB1jEGdR7zuX12GBswP7zTWbGY1QKP
7eQ5B5Qy1N2ttWBV57F8zge3O5nmzFCi0dWDGhSs3fQIzOzY4D0J72DKF7tIcx7qQxCVjw7mxduD
l6tKcn2dtrRkbs3kwyHFkLaXHvtBaYwS1Et3LTE9gb5kxnCe5O7LSQrwjBOYFZpd70Or38tbAqud
XIm+yx1c42tuIaIk85YJ1+AjpLpvtnApQm5YFyvplXVwqCHxgm8YE/1z1AN3R8bkKPdYAnns8TI8
QSiXOfKU/pFP+o0XG9lJncfbxCwRKPO6i3QyGr12C2e3RD33EBbB+gUw2j8h5WdXOaE8eYnR07cL
G8aOhj/nwXvCLM5dMct+Yr/4eJ6dcmkRW2egaqpz5bjt9+ntqB36CeL9dhfLzKEnTZbPTOZm1sG3
oAsJqQRewFdwyQYjcQ/5UanC3hqUEwNdlFGzjquOmQy2wOtW58l1rhPAHPZzz9Aj0SiO7H2GY9g6
ulpnUZEWFOy56draCcOlfqiNxDjJ+eV3+XY0Xlv9cTby9qSaxrM81e3RSizvup+xMUW7sShQ+odC
/nuCtnUcinz7Jb0O7JieljjSMH0A43/UMjuHnd/mwz2C7OYFaFp1I6ydIeqqG9rCrzLMsvX5ypPY
+pjtwfCB/iuFnmlOXn2wIEgji+EYOJwUvAQuPfgBhcBjyS2TJyPNOlBZe7SAB/sFviF/d+ZSYevR
tye5Nuilv99uwlYqMany/z8VY7UR9tL91tXLj5HkOhbf0hJbM+cI2w8GtAgzyEBX6eyLiseiVJHL
rkMuieKwyau2RtnX/g2rXz+U8jvfjTLWY8vc3QMLuGNDEHsMPvQyfmVzhKVreU3mAjmYfTCZ39Fa
YT057JNL0YShepTqa9RfvqARYJAuSNdxnLRUGdFtwZY3zRlbDhpKkRowsWUQJn9nC1aUpKTfjWXX
X1/OI0yc+7FA160n3gBPP9nsUs179HoLNqH+cOWHmPWN7urqVYZlMqiTmATrqZdhoSTZCELzOoAA
slWWKltSYluwPcYtb7vGh2Oj/HOHUAd9GH2mdJwdQID8Iml587jjCdP4pXz98XOpFbtIGdR3w0h5
hGvLm38EEO2v0lwjlHQBTS/PIOw6JDekpfxzVI5euypAOc3FLdPDRypIAFNkm8J94IQIwUNKt4Jt
DigFEmz1JDn4Pwetzq/rr19a8kr22N6ZdTyzNmbJ9fS8Y//k7/dOYmstiX5My0HrWd/V+niBj0cp
Ghsbrf2qzUjNSr+yjR7k2H/K26pI6TrOlugWyPPYkhKT4/71rO+mM1JbKn641D/lfTjrhysFS4eP
0VzdhTD6llccD2f2Kqp5navKCy8BSymQM6ERMXlfltm2YMubMzxBod9Rp2oNomsl6W7l5FvVdyUS
9c0AhBBb8GuLlpdF3pPtZdleqn/N2w6T907q/VPe/3oqf84Xcn8Rg/YbDy4ObQxrl7GwfLi2YJ3J
bul3axX/VP1D3jqfWE67XkHO86HOeoUh8e40Zfildl64l65B5qAS277R0odsSYltA7Kt8oe8D0mp
5/cIBvQ/tRpJhKSwIfLxcrL3zvBWmvAalVxJzyxlM63Oquyke8XL1r0DpoI2vqWVeaGRS1p6fsZC
AStKVma569KRH1jtvJfugdV/JFkblIF/09XWTsNWWUOQ3qUoZ0iYiL8d/qm73ZqCI5P+rc7WDLa8
D81FklI6Bk3KkoUL02tQZ/PQOXo672X+mwAwYLkoGV+DdohO6xsvN2UL1m51S8vt+tekFGyvriQD
FlJ+d9+S/nAGyZuzBOyElvAabZ39OrBey+X5bEc2eJUwecuuFgsjxrJC8m7muFWTYyWQgcGWlNiH
etKJbnnv/riUfDhk8CrlOBv3oAKfaqgUuAZIDVbKDQ0kx/LhKnHEa1+k6/KzJMsucmfKpM+zy6w6
uyZzrIu87NsTXd/9d4uZ74YKW1WJyeONip4VvbXSusiVO4ieGHGETIqOVvYweyXbMai5aNODvKLr
OqW0gHHW4+arvMi/V7VqNThinc3WScPmYJ5n1wSJYFjikNYkqBt2K3db2rcCBf2z0NqVi+6wM1sY
kNEhbysflq4FZ1P3b4WzbbEBEKlo18hdledSZ1CZ9Kp4LWN4JsIn15cHPLeI7rTreuaH2y839d0j
Wqeu612XOYtE19c8YnNy9szpKHdZLrsF8gO2pNzYD3nrrE5KPpI5t5pSvP0lPQz1vY213g4bQ6zi
gtx/64p4PBsIAR51GLMkoZ4hQFpc8Zmk1NLZOzMcZHqWUs8D5qknCd5NdfASadlZW86hJnV2XwZ1
u5Nac5eNF2UuzYPaZ4D0hqHYNRGvugRe5pp72wPgqYEpuksT96RGoZUfkQzCcJmZ/ZFVSVDDk3Nt
9KB5hJPFXjOisRDPMwf3oli9S/3xdUG0fwqQgf0E/6Y+oBo3ospBUvIyBI+yhO2JekQFIrar9FPs
OSgLmt39FKOF4ABbOOns7Z89y5+f0qr5Cd/x0pta+TbmJq5aqf89LxmS1/jA3/iBClI8a157b7Z+
eKzWs7PrB2w4aC3qOMOwC5q6/lLPYHqZkpefdTW19yjqAK+KkO1Si8UWwGQpec6tCv0mVT1USASj
DFWC48aIsXoYlxKWkjATGHAUCBPt3BR2+TBPSfUgMQmyonDQPctzhIVZhLeKODiUFfJD/jR8M9k8
O7fqIuWXqZWBHQlKHIdlAXjn+szc4iJG9VqF8Gn4GImqKBge2qwAE+S1A/PhpnBvQGqwveax2N6i
+jX1U/Q0LAFEl+jJV5PvyGoqV8kqM0y60V1ElatA+Myw2K1xgqcGNewnlZ3Qp1TRtP00jgEzCApi
2wNaldrcyxxLUTxkd9MwdA9a0nmP8xLUGbA9m7YFu5oaW0GoZ+leKx1c0QZ2Z8wJs7lx1NGF8f+a
kmh+WFOgOVD+dWhz2/FVZHmPqMxE+ypsd+ieGkdHs8zDNDU5Gm+A6QtDM29sB6gzsFbtoNt60u6w
gkcGAwfw0gvLuwqq3V2zBFuS9nlOCtZQB6SNbLhppX6Tz2Zq7DXT0G4kKKbgP5lFXyn7yYPl7oUp
i82IGrz2PoBR1x77b8mQfzXYSgcXDt2fd8uEzwwyEbRCUaES089/sd35JcwT/dvUJKAVEMR5DcYM
2DU6WI+zxl6yNSXWbeXm/Y3ex+0lTePigUegQflv1U/NqNC4stS8V43+tUY16N6NksfBrhqor0r9
Ke7ZOHIQezxKUgrYCv2M/Hp+rMddj3HHblqqx1qKKV8Mlms5jh1sshwF2i19xuHdwVb+3Uln81ZO
VTem9uB44QVyGE6dGbJoJz441WH7BW2Q/ArDOVnPWxtz+9h07TFXkbXZ+1gs90H2glHhzKJ90TBX
ts1biBbNJ7jn/QNLx1dJYbTbfsK0DjJUNiLWtNSQPMcoPx6UuK+qix4XroEAtaH9sGKxRBUYdHfo
p/V39cCycpmidiIFDkoWV2QwE9Bs3ArdVNozYpvaXpJye7JUXT5VDpiw5f7Y4wjQpVoGevHZHn+t
fydNcv9sFzWcs+X+oToNIi+bPPzpaTPjYKKcIlEJqmCG4b6lpbWNLRKS7zKlWEo6yB2H4RHgDAi8
YNiB68JSoazolPT6a10H4aW3hwCN97D6XpYnKY+HsD6lOqpN1aw4LFgrLm7hrAdemyAK7rolGBJ0
T1zDP78r6PsUO5m3wLfjIxSG+LYcMzwMl0Bikmcyy8aywUZRLdaiBr/Bf6koh6y1t6O7EXPA/+WQ
1B3AV6ja+eNp2q5A5PZ5fChVVgP3H36d1JaLTEWpN3dpu/Ao2HY0rRYGLIqU99ES5AhM3Ety8n0U
CyN/gLyuxiyuL8WlinL5bqskMRz0bvnwdewjc3DssqoSlpWHJ8akKDfOmwUUH2UpKf1wqCTlwi2q
oxcHIfD1ULnauyMy3Tx2JQCNjwXLr5rKGLLj81zYX1PsSUEuzW56205VeuuOEYATDeXNLmOfUWW3
4pgUofailuFw5+r1H3moqS+DXagvelg/dHSwD+xNw3RBdJCvX2+g/+XUrX5rAy15czNOxWZOeZ+i
ZvAWVcoX+MjBoxSaZXDvF7H9JGUghY8phLpP+VJzrN+SQTNfNT8qPmvJVarwzcle1KaBfvkQ1ul0
1wdaej8uAeJ++rAzk5qo3cw7+mzQeEtS6kA0ZSPHd/9SkwH3Upe1S5hL6Vvm1ehoa0a7l6TRN8PF
wDX1UJoWivg72+r6T9hYIV1kjfoxglD51vTYIqjw9c4Lv/INKFh5sDPfvIxYZj6V9vgKhKb7ZpU/
Zrdxv1iK295kZYR0kq1335oZIIXqWPkTIjpo6Yb9r8Cx229AtvTDHOMibjf+qwb4DA3bdgDvSSwO
2+OMNSx84f9kQYv8XfghT7ccULHZfFcOXn3Er61EYc4pXjPFsm+atJvQ3O6LVx3G9Ces33dSqABj
ewWB8QUmr3ovWbbfsL/gDuVZkiNqElfNm5K9JOvYNZ9mdukkJWfsBvVeRetNhxF9G0wzuITCCo3b
Gq0YaNG1jwqbnd+z6B53B7B4yHoiLXus/MG5kZK+9b2jqQ0W7Q63k9mn50EwJnrr1arfw/GJbiTp
RKoNTCHqbyVpY0SED6Tu30lyVqYfLt/8B0lNffZEf50/GTH4Hn8MLmE0KM9p1qr3kQ+NOPSxqxry
6gmgzxHZif659NrPSdyqt4AVhmddb3lVYlTlq8S9kwqSjy7iqVTq7EGyJDBROYpsCAx1p2O4WuAe
m9nBs1SPoaM95eZz0xQnt3MrDAvrIzLm5a09OcVt1EGWW8SCy1tFJWi6ykVmVp0OsdcjOm5HzWOo
OViBT9YrCmHpN9WqvCO6meVFknB0gNTrxVtpjkhSGj1YgqWa1k/+Dk0/UDX5iLuy2gIUr9JvoKiz
M3R856Sz9/HNtozb3FWsFzPMnPsysQBYLNXaSf1rAi155dOm3TOs03AjIuYuwayl/p4VvAb87n/y
tioSs5T2r6rXtfM/Ha+3AGA6O36sx7l5GJUKuHThIn0HqsvkS/RXrvqfzXGw3xpnRB8o14u7LDRs
lI2rFETcMH/pK/dZqo5GeldHhve1bnL14NaxdZ+WHgYsdY1aCrqwn6Ej/VQQvzrGxd4FNnSnlrxU
7hj/6DQAYpbhNo+e2QU3iu0k5ygN1RdUVeqdnN6Zv6ql1/zs2DcCRmTG6DBOxoU12xLV3dJ69mw0
x3ndHYQttXyXZHWBMi4aVXclfeqdXYaH3tfjmxpx8t8Fax0pLrdceCSAn5HxP6hzoMYHKQ/BPd7J
2WLHJdOuoBNWjnldk1Kse1oynni1o7VmoOnPlplYZ9Ue4G5vp7Ac89YGXn7jhJZyTLVCx5ZqcC4W
eN8rXjfNnWaYzslOsulpwsfl0Ldq85m3UQX64zrfGTs/o82j/Gq8V3dIGJKOhXV6frHbwvwJJxGx
SJN+ntbHS5slDiSVYD7WVVU/xHpbX0yjGm4it7Vw9/VLbAk6B30swKp0fDAz9RJZLL/3v8XB+DmJ
TOUvBaTleqEs15CKK6w/p3T4ESqK81Wzmwy1Y21+CW20wRmiBI9QqN1ztoiKq4qf3vZpbJ1ZDkgf
XahAYJwbi/UzOjLbn8NvdMDfIR8qf+oBPsigkxhhMwhPAtf8K0MZWe/61wBrjqb91HdgltEpbl69
ljlh11faI7iNDngODkvwrpwDi2u+f9F1Aw+q0VkkDdQUtzity24l5jg1W4BIINx3CbIu+Nd80pzB
e81T76s2xcq92Xse9wD53jpM6xtJdgbKc7kTd1c97hGm0hiXXbsSqFvRuN7nAEL6rhpC9b6vSv9z
VM/fdCvQHyQ1LwhwR7cepaqnObeRZvlPkgr74NymZfrJLHT/sz+zl1hYzUtpOM5n/zz6mfMt5lN5
bke1PTvtEHwv9HM91Pb3EkQWljlVfRmCofiKzd2+tyL3E/PIO0weiofaVxDPDyBvdH2o7da8pSAq
2HHGWXdhsoxnxI4mXiKE14zI+EvsDi3E1EIn6D5vFRqjNg6V3VmnAUvBh24JaBjTocEb+SBJKWDD
tnhoZty2sKy+BezElYOuAt2A4eiOtbviwVgCGyneW1cx7nOnmj+xCvC1K6Pp+xQtQI8WPgc6UEju
pfrXeB6m72MdWftxyY+W/P+u7yK5tNX3XZ/zAE/bN4GL4Nt/zr/l/9v5/7u+XFevBpjbnnk0cyve
D0zYn8thqp91x9TP9pKHXEb9LAU5k981T6ogFNk8l0veh2P5ciJnpXjnWOebKIG1sC29qlFPtIzs
d56KfbSXm6etmhSOseft6hq+QVA+KllrQZiE8zVq9RAcHd71Q4+OzSEbteJRgtHkeRX9m77Tmuqo
h4l6F1QQ8eikJIFCu3rXLoEkbUOBdL+ms+rQM11D6/E/pZK/JeUIyUPb7jaPALRtWeuZtnRKpzeP
7mPJ7frRY/+BIpn3LYHPRKMq86vnwyXVR+fTZPfeDwMBOlYLveHRcl0MRxP0VopUjdh9hU0M8fja
lMrJ0L35C4oMw7njrCJ4+gYt6yrXCDPgfH3VWvc4YXsPfqex0bWcG/OKR5279hnciIXrgGGc9KYd
b/Q6RLN7MdwRR53VXMcKC8i5TL6kQIIere6jC8gKJnrvXM3ULBHXaf3nzEmUZwSiu4N+8bARS+YZ
TRcD7RhEyB1zxxAEXkw81melyvozkz9k8Y1fldl+R2Jk+BLFOMEnXds/Rk2vXdS4za7+mJoPYaDj
iaGU81sapr8AHWa/ODjEDv5GMU3UsbD+fcZP5myMXfBQFU3zXCyBoTI8DAvkEpcKhr5QkRogG1Zb
PmgpvHgkk9Xj4BXdg9SXahg8HTGNnDBAQ5wmWTzZgczjJdsnzwFiHfiqNekTokMYRFgYoxmdOp7w
QasfrKBLzhXUmvskg1RhjOZ857ggi2HH27dONkTXAinjW8+MrCvLHsWNN83DTVaN41VRo/I2MwqM
ffw+uksaH4mnwXHvknLC67VmkSTqEv8Ut62KA4Nan1yvGCG6IrqMAFT/xP5EeUxjp3v2UXtCNxjs
ID0OaKCq71/mDqsfzJ3H18hCHrkzd30XsigVFOrnhj3ofTiqxtvoumh5o3v6Be+ZfldF03jv40OF
BHWeHqopjFDCQj+ObxOEDz+d/0ga9+jjR/aV3esGXZto4drP0QtY0l+Rrc5/KInxBwu/0MutgIXy
wNVPWcvH2R/Mc7+cwY3x7wAHVmLxMDKhsidEOoGY/FGAS9Q784cH1oApYDbcoo06PtUYqS9q/DOi
a/W9Z00dUsi8AcyMykvWaAjJIN43PsSotTAoHy+5qUSvvuI5D44Gm1aM4EOzh3Jn+cOlT4fpq2kz
d9K04NUteFO0KS+QDVDHrxEAwGNQDv1FjtLj5Fobg3aTO9pwYC2xuIERFDNVXZDBlochh9/u1ixz
QhBRqkjsXaa9lEjmx5Kt+piJPiEX2M4jeVXlwkNjA2+f4Rj4YJUtVo6t0r11GFjejL6aIV/BLcnQ
22bdcoDpsSRRtPOOU1vgc7kkdXOCtGRaxVWSflprO9iJ8Q6TB0hytsOkYAn0PMTvqTSn8nb0kgoH
C2ISbHUkJnk4jVO70YEoDTlorP/huBnBqBKC+n+dW5LvLu3gI3BlJLR7l7cdItcfo3K+ydKvzRSG
r/S5/q6IHeuq+3Ar+tx4UT3HPxtDqOznnMfseEX8ZFfFRVJykGl4L22XefeWpVyQLpofvK6BUtjm
7Zd+dKqdMTjBjzZQXiEUeX+amnbKXboDdMD3gZbrERUQ5e2y+BeLGY+og8R/VFEd89lp2q+L3f0+
sbrynnXuWxUR93uIAtV9rlXhCTnTeZeYanW/FUgpA6zf9UwseYrW2avdGxAZnJuXM8ghUnFL9vbo
7JyhZs/y74t8OLUyJvCFdP8tBaOKYOZyke0EkkwH9cLmV3xzcAfFuevGAAMirENxfFH6EAqJ7jyZ
KDk+pfbS+2oFCAMzdNc8mL5YKqXuxWGp4N5RMS6JVaT+1+SSh1P3cB8tgeQBwdSO+KKxC7KUbgVS
T/KqWs1O5oArgCRb28iPEbIwhy6eWN6v6j8iiAteodbftGCC/taX05tTMmmvp8Z/yee8PwAV65/1
LkYN0xmzR9dAVCVGxO1+svrhUoCqRcExArOPbdXVSj00QZZefHDU6CFP1eqUMdd9UtHaZcWA1evU
qhUW1ovsM78u3LPm7X5JbBRQrNk0v+Mp+tVvUvtnafk3KguZAUo48JqSOmEo/bkoWxv5PhYZ2NDo
fo2Td+fnefHTaOIfiskqNb0lAHpQQ5bV44ZlIrVgIemZzdnw2a+HBk1zJhBSOjpheRtmUAGlNMfC
887v52YnpXEaZnheoiknpVNrpw+1Yn5PljOx45E/pnX1ImWx6bLmhNASY/LosWxV5SHGSYh4YM3R
o8QkULPg26yr1XXLkhhuqOEhxsdnPWorVZ3MOcdsRO0kz2lC5CbdBt4p4qD7rd52HXXI7huzsG/8
WafuHONKBRPpZUy8ki0in80TLdVuPbfTblV4VHDWI+2czkjFSIEEo4tq0F5Z6tSKMlWn7RjNV36W
c4my3d+neVfFcmI4ZHLy7Ww9Nh373pnKw3peKfbTmEu8qznbirLHDss8GLYHEWw5vTLUUARhsL47
UArWS8oPDDPVP3mm+bbmGfILtotPXkIT9J1OvTZhe/jH/7TV/n1e7c8sQLdh/Q3LXZDYux+7/Lj1
N0nJetGuzB5jhF2hip+t1lVvi6WaVPDNmmUeiUqJBJPcfomabod0w/CHx47QvdINJ0Yb2KmNzX2T
RNW+xsAiiKCaBU3+wyqaCQ09MI29erVDfz47XvcXsNzpkCKsqEY/ez3BOtK08aPw0Afzhu4apu2f
deZ7J8ZMty4SplGlRwfNnhYpW++nrWCRHXc7paYjR2jWRA7f9VhjbHC3cuvkjXnmBRLeZ7PpvV3P
a4eux/Ra+xXg4u6zFoycDJofitjJQ682d04M/7IC9cSCzjFldasw9R9hMdwp7HpOBZaIExIM5bLh
VyhsOiTwfS/wiJmmesltpGjPdZsoT2rMlLfEz+ip8m9NxiLYyy1Zw9hDk0qT+zVPw8RlNxdDdt2O
CljJO2Q1kkv4pipPUgAH7Uc7w7iq2h4q5/zSVC9Nag5PAwOh1qnRQs+Zkg8zkBHEy2J+SPBZKTFZ
wSEH24Oqc1B2aMfdCNXU9MAbWulDr404gC3BlPrP9QCPPytunWCwQP0TFKwW7+GYjSe9QGtM8nIU
GM4zLmssmP4nr5sZSCBpqp8rXPQK1/IfsyVAjsIrneqptZFrSlt0cUbGME/zEkSpUV7cyZl2kqQH
MZ5i1CggDDVr1pbf2OaXyGqNG8lylUpHl2ycsQttiqPkSWDovs42EZqNUuVdAYp5xtSsF5ZsSy/Y
352K/CoXljw/HHa21xqHdqrZsV5+pBRGiZrfWjYChEuWxbL6g+MohyEI4+eiPBYQgp9aTYue2TP/
NUaVfx004x4h8vRuxKzqSQJ3RusfWSvrtOWlU59j4oYyf6IqsQKl0TfwvO5uEiuxnljst9Zju8g+
zoWP+1HYNrhouUza/BSPodkq3fOaxiGpOtVFau7B+VIelpZ+uwye48Z9nD1GB/1csVdUdeaT5yXK
oxXdBkvCiOLfwWjV3zpWLW8mM12mhfB9cP8DmLHVGxNUjtKZrldO5KiFjXdF9IThXfdQFtNhbVFz
GQVgjdsdqsjNY1FnwbPJItmzHhcvpR+Mt1JNAoZk+g5boPIiSamrobJ+sCqQ43KU5MGoSKEkJPfM
4ca9pwbeU5ob3hO63PONYXTfA79GJWTJ152sx0kq3vmxC/NfqqGAeWXnPryXGoz8ntRIM26jmfZX
TFF7UQLPfoIs6jzhIFYdtdDFy2CcnScp0FrEPdWSzRlJSgGCKeZDlTJgxHlDQTk2bNlKNox9H9H/
Jr11t9UNWTvFzKxxzqlexSd3AjGBnGX4XMKGOGDPkhwNB2W0vdNW/snwDJTD0W95Ruo5ejbbBm6o
kbB+MLIe6hoppkKLl4kEjF1m3LJw89TnkdFGGWCHp2AW4i9KfT7Cw79jSxJ9vS95i5cf3hoe+LvF
WsXHHPpGYtg1Z+xf37QLS6hbIIwSk2AQoOQSMKkFOCmZSNd2Z09nx3uMEXwpptdwBV4tOG+VYXf9
VdVnlllaZrEL8WELGCNDdZB0JqyH3sy+mAvxqFuYNPXyE/AmgnlkC//IqhB2Qw2SRQF0d28k0Kt2
nDE4qhf9jb+jeur9jBIdDYwmR/ZRivt+hiEq0RjZGST/k5htDoTz2bRDZW+9Y+6EBUmCzkjs2mwh
yl1cixF7uV1WZc5on2B3AMMM+oJ5VCZDgWLX/TV15p8+ahFpUZ1H7L8OlvYS4Ot4U3T9V4fbehth
B3ZqNfN7OJnecVxQtQmnKbxbepzsKP93u9sSkyfAHlZ4NAPulYJL2q3a6Yc6CcxLi1HbjW0U5dVm
kpBUcb1T1O48mPbnlH9tWSMMfUgdKk+YJqDVjMldBOlnxTrENSTmhZSWL4hrZ3lYEssQbThWyILw
3e21mwZli6Cy2egySpT4knS8e3djoChz32yvQULR0faKkvms97PgVoXWTzMLlaPxf2ydx3KsStdt
n4gITJJAFyinKnmvDqEtg/cu4en/gb4bcTq3o5C0tWUoyFy51pxj2pd67tRVn8j5f28skaqryNyu
XLl8lIbZXmH5ba+8qgU6/vdu5XqTsft79y969e+9vze5E7WonTxoGJt2vt7iWBqrxaBD0fH/vbEa
z6lOaQkIYPOIbn/m35u/P/i/D8fSgixjkJsZbR6mddMo/l2O+s9z+vfusNLwqkpnCf97Zf7u0/8+
/HvPM2birTDwsnjXcAJ5Y22yv//e2KNIDqOwz/mmvf+7D/7epNuHMyOO/Zr2l79PNZFNuEPsUo38
xRpMf4kGUpt4fae6fiiMviN91KrwgG2usf+964zmfMqBfGGS55pufIhWEGPw9+bvwyyFQmyk2m9H
STmfCYYc/LV3JlJRtEydHbcOLWK6hlotflwSrZuQTx3qbsspxtSjA72fb69QT0azgXWpR8iNrQmc
w0q/MDrfmeWEbzS/Lus28WGUMShdm+Qi0cJcx9EYMG/v/Xkpb0qDLaLyWjv0oKye9XYIWDIaRuh0
Fpt2PIEb2I62q36P+948rjMJQtIlk9Z5Hbqh2guGMKjYx4kslj7epwNBlKLytalkPoJMMGTDZdHI
boVpyGAxFm0XaQOxMJO5h/0Pnm59tkRxqpqG/h2RRGkv3tu5JbNwKfbgl9KdjdGvHsZLEne6z+aI
Mzmp67DHkJGMF8Cv6EkyRrqazug1zmiq4KUKgLKl+7ndMqIHCxUuLQqG08HamDP5xm4fNiAqepde
46R+e4cL404eUSn8/3XyLvGSZ0FKwFZUZTpcUyJKU4N29aQDvrUy6PiEZrbTbxbhyNZRUgVqtd1D
BOtGa4bjYCZcBDh0qZBcaZHgFe9ngS5mfvHcrXVJECT1WP/tsHVva4thwI5x5KnKD5a2YATW0PuP
s3agolgD5o8fFM/Jzl3w7zeazGETIdNxV2pPgTfHBY+GfJM/PK685Zi79woE0pGJp35BTEt6hksC
g17xQje4dPHMjzHAYDd2dbK2RgFzCtdTov0OEdkynbre7iAzk8N1kaw/Nv8YVD0bZcshW3Oim9oc
v9oSOpLJIxoY80RY0zIzb0wcEnP0TIQ0RC913pOAK/GJ4eAOC9oJlsAUvuZ6EchhQ4rAWvaVObxG
7BchlFefXGbyQUtGOC4/S7ZeChNinQJUOQtEL/t6bLV9GffR/QJxfW3df01Bql6sx5/LpO0Hl4Pg
bEzhVgBO0krOaOX2tpd8a3BY/VqRTWyo9c1raVjQgDS0H4eIRLhGVnqyDDp5XqbfQ1xwA2spwiiZ
nhbD3ROEi3wkQYqlCZ1pKyckLf/KW2Pcr60awyUpmr3mviRaVfl2Vka7rqjoz0zV3pZafVkTvuE8
0BlMDeM2VtkAmnI5jfonJ/8k8BZn2o3dY58T1dqR10U/fye95t0YJvAsAJJci9DjYXpBkWsBO8qS
gBTP0qcaNIIV/qrvEZjqD4sq/cxJjrbQdH8C2SUz8QJIrBWIJMF8FdRHrR5WGekrLsRQ3RiPhhXb
/NvyGnvTZxS3HVCn+jtb31YzB75WJF+Ic8uwN5+JUHye0EsydYGWOp89kKnbbGNQoxvSa1PL6NAy
QwQsI/OX9g0IE/mezfZNrRjaF95FmHxZaczXlk71z5qe7SZSh4emv0TrSIBstRyI55Wky1bJcflH
cjb96qe8Gj+MkUB5fVjuREblP64brremEUg0OoM+wQpdAZkc0QwDNoy5J4KuHgGCZZ8TF8nvGkKB
NUs7NYoiKxFGGwwHrr0eFg4NfyIFzlaz70o7uifbcNgx2skC1TrPUpWhVY0sBBoY2qJ4I+O+CA2P
gXffDanf9+UrelFMjgNnaJWn5CWh3pQdQcJbTizKaLXrteIFmP896DTX718nCYGuTXN89/PJTc3v
Wsu/y9T86luLsMAOMr/OGYoO96Gax2XvlgwLUgMtu1ugI0qW+M2gC6pKYH/zUj/qWXvTbo2qatkG
sT9W7xC9MPMLJ0hl+0n4cO+6ndLkZndubqck89Na0i3ZhLptrE61waZQohGSwPtgvbBqyjjIjFNX
prcOQgy/KeqbMq9/S8s5ta387FMOXkrcJW5RhkIvjghV6AdFA3ktc4Sv3p2vBtLMYlDVYYsCfTda
GUSeecpDqZFGb2rD4mt2pcLI0r5cyEZJNCFET62dIFTKHBx5WFT3RMwbY+hSHOgCHOyVTmZSPVdK
3wtSvfduItEPo1lJbW4zrX7z9Dq7moI4cTeG2MNkJdDGi5dlHYoQ/sxT0q1ftZKvZr3cTzIwS9nu
ZayuV9CcuYQ815M/aUh5XYOxdusezmBtMlET/SmPImTa8jCnWuimZN2/L2nz4cXFk2zGi5JoGvX5
JRmKY48GJ1fcE9nQ70GygaaZLgngQARtgNG6wg7zhhO41oVWx/MJVd4ujm1fzzRxF5hx8KGBBpBd
Edsfy6A+yKYufafQnnsXkM2Qmu99mX/N4PSsVr3jL/tBtosu1jqsU3oaRfm0YCMPCr1+aEbg5Skc
pilHUc31eBSEiB1qxgBo/ix6R/16YAAJTK0/xeN4T6YRGYIu/fF5cH560YOmYIclY5uo90qA/AWg
7GtiJvJSr8A2FRdzqO5z0Dy+sc72TnjeQUnv9F72APqgDZ1qZQ/w9nPE8gvyiIQcTdLYz4Ri1Df4
hpHwOWDTTZ7IJqKzQ1d4sL/0crjk+vw28ktx9HtNEWFA+ixevE47s/I9Ii5r/HF0uPTxjUEyfW2b
hyGbj6qO9v2xn6t9z2VhkeDkz+xQ+cz2Uur/GRSw09ykdKmOA3lqek+wmPIueQ3rc7Ry5inVfk55
emc3+ikKIpRz9GmV6l7lOFxMb7gb3SIgz+G+GeIPu+TciIWM6Ia5eHfw1MMnraeA0QwpD4Loz5V7
g4kA2PiKsqEzZioatXMtHYHxeBCcM04ep+W6vCF6tKMOSHV6VTwu46scaCqvhat8ODy3RaZ6v3Ug
AuoCwZFVxk+1LH6aQXV+ORRz2HojiZGYDrtEP0269+BYFJFLAjm7iqez1VNlN2P0MQ48d+to7iUw
b6efri26d5BT8hDEndQKpqFtBEoU7RTI3VcYhAidYlpoFr3DbrK4yA6XkciTlQXdKMPRdDwM/67r
T9lchuVjX8KImnJN35sWzIa+Sx8IgB8i2PZscFSS9963rsbxYgAi4zRmH91oeNLEAnbTGz/EAGl8
0VJ0L+NH13v7eAIp2qdkFHu5Fxa0CDoGHAXC+LDSNR4eirBWZEEb0xEYdb2kY50fy3VyT4RMvjop
8B528HFqvo2B2niZeTxr+DpZehFaTcLcDEMx43Zp0weD5SfEnYSqifyeNW0vcVr/EjKa+MIYGStZ
z1HvElRS/TMg17lrh0vCIBEsSl3yOavrMW7PkmIxHqqbyWNoSL4IqKtrDEQv1NovLkOLwI63rAhT
fS02J4DcndSN67HVyCXM3XFLGGQ3lwRIZT0c1fY1N1uejjmQ3arf2lOpKMaL3BcuNZgs0G3E6e9E
P3s42/VGyLIVvDc1P9v1vDNMW1FYEZqROrAd5Hinzao5pVp+Z8UU5GTSVqZdHSw6U227zhS0yXTA
pG31sgxpCD3LJP4H3wp2ao5mLzFangBuGu2Xpt9nWuenSFqKZOCBaeVN2YAxA3Ev/AK17XG14y7s
IWJ6cxZkq33djR7a1PHH1q6IWr6kBLNWNKEBPqK9y5sdVsa7bBJir1ftO5CFq7FaIT7XG6L5oxUE
VyvPwKxfJ8+NcKiE0EC5NAn8Vo+pO+sUzCQS9Mo9IFqyiYZ05iCTmHvkgivE/sxGEJDTvJDZLs29
sJYnU5eXNuMJTLjCuSBUgqnkj+1EU1gMEIfLXWLIQyrVx6quUM48FyhSfXJB2l1pcJ2IEr/BiYFs
ZOW8LvEqDcvWgrdfNch8m7YtgB7yZvZnzdhLAo98z9YeRS32E4DbbZGqfTioWKEWBNSHjS5H+kfO
wqZZZ9CB71Ni/TOltuwjcwKWjIUUoiHH06IAb0dFaHvc/bWGd4DChNjEBP8KNf6QJjCScuvXkkPl
S0W734aaxLpJC9EGL2jq96mrm1DlnDAn5dTXPO4SxzY/abj8kKHcnKecqbXJ4H4hqig3jQeAfWWI
VAYDpWWEel7b23/YpfSIQ9NksO/mB2HDpTWUOjrG5FIHZE0Aaq6HnjK8ZUYLjno4ayl3W90Jvy+a
56yosCPJK8CY4VpTP8+DR6ovTQpfFslhJnEcaud6I5GwN+J7MbyvplyzECFbw2063jvV/O708xck
0eO6LIE0jY9apTa05BlEL+aLSHU2fJK5CpiD6I14nHLnfuxdbBlZeT25IwOUVmeQ7b1n9kCifWk9
RcPDKHRQ3TBESRAjcUd3olAl1XVhi4swJI9uPJDnxByj053bhlPHVFdzmKT6HYEjz+ZEKqY3Vvs4
WR6SyJ7QAjr3DFQIcMkimM3rm+s9uFJDJGJuLL5yUMEwZBTYFJjg6+IwM+twgWJLzLk/dSPzhuSg
NdV1VTyDzfMYdkZH7smgaxJrpzKDk9hk8KVmWu00U1qBe9XHADtp+qFdIBvcG9GcVM5ubvU3rSgY
tYzmIVIw91REGF4BBq11xiCehq+kRXpvWyfqi74qKDBmx7epKjl9zbd6fqKStqEOF6RUpV5g1JPk
x5CHUHhaEKHNrVrLCFw3+16c5C1hTrksYxloE2zAzDOXk7O81iItdpF5KAQD6QofKh7UeCfJganF
+JZX8dah5uQfZbxqnuwCNgRmJZ1Bp5W8Ou2QYSJdZP6sFLu3Tar3vpkpOSY5MCbsGQ8nhER7jgdD
+buJyMjIk+ZmiJO9RZDI3lvUucnNf4WGYTfJIL9vvKF2+EKR9MxAvN5raFT8lid+52kOZ0OPR2me
+5tq2XtQgJeFdjt6rjaM8hg6W40tsMWJUDDVynq8f0VELyRNv+uouOiOBtQ8a0gWimxGT2l/TABs
+IiWHL+rze/ZAjtVPBvSqQ5xbXw4hnZ0VkX/xEPNYzXfdQ3qFF73N7yZTyrqed+ayc0Kchiyb54H
pMFCIVhvu4QI1zvFbsqjiOGw+kQSg/R7+iXf8ibyiFhOWaMMgs7LyXnxDHVeOmAkcObIkre626kT
nxUvFkiU+zT3zIO2RS4nzXIpbB3qe1qN+zTlnKZT+zfN/MIzigwEUf22HMpdFy8H/h9T8DEGfJuc
iBV6zg1TC0nAOrxgJI38uY1QD3176rV1rVd6209OOVJtIky1VxRnRFdjnTgXuccxlSUqsih4eTYR
2dLrbTvkNe+6ND9aAy1ViWaChu1DzcXzq9m614qclqGw3ibmlkY8TyHpPxtPxYsviS2e4lUejYIC
XcSE8rE6UQFA2uMM65qwW9vRQmgMSZiG1Z2XxPfNDwtvxORnxlmpkum+EJzUZIefJpuJRRH6W9IR
1LCYNXlQ8xMA0mKPhusuc6YLYwWMflpxI4p4CDkEXuaN3LpYj8ZnXLmfzti/9Do3Zm6/kH3xaMoq
FDE5hUQAQwEnSHa56jueFmxdKMSPvaW/jYP9T3Mm+soo3XqL7LpMpxmTsf87a2rhmJhO7XiTt3DA
WQCQwW3wZuM92g6vrhZfVkiFILUvuSlXGnf9V9OqfetoLwWRxL6TWHMw1xTeuo2aIeJuoYoZq9rD
Ki503xbFVR0N/yqBhSIZV6CUyJ+68dEpxNkqZR+Y2khNVSG/1wFUq0zTQrHl846escMKThR9Vn8l
ZXIEXHHVpclez+3vxO3oU3VMAUlSJUoxPZhLc5NLAkW7tjg1E5Gpo97sUIV/5kaPXNQkodtOd1nO
4Dkb0L9FFeBge8evcB6TWyetEAnPl0oz4DtJI/ExPUaz9RANWCii6HettCeTKCEl6+RJyz9gJlb2
agZarKPGms2bBfZYaA3GlzMOJ9NLH+uZyToOwO8h2i52UnwsxvSaV/iqSVuAflXzN6fzzZLP13WG
PC+KPykhPglWTXynnvZ2s3yMzebL09nItdJDEbjWsMdN1HbU5lunUh2Y4iWhtdCa1VOTAHiTbkLy
4dkkUuR9dSkL4pRq+6F0Z8EEXXtf4/mityCkveraZAkXjnsY6toNyhnIXTXs0jl9S4tOBL+t3XzZ
VvEvahq0lmZ9X0JrHJySxUV2pC3ZA3i881rNu4j8eFROeLWN5ozP6NHUJsTpOH9xWRyXGSxhQjZo
luk09cZq4m5Ec74KK9SZqcLgivGCVHOgB8OqMpIS03y/xs4ZB+WnFO1Hsa63E5wvxmrymifkVebQ
2rQx9KoaDaYbH8wuC5x5RHCskRaVrTeYl66g1q6H1rZ2NngD9h+DPMoicE2ermnVpyOZDlD0kYEr
dwSyzh/VWN6DcmjeOPRTfIuKjru4uraKl1HkIQGqd10yvCUTI/DtFlwXIqYQluj7WHKj4J+4WYvo
QEf8LXKGGzq3txGgfE4J+NCK1tiRQnQuRPk4JOZ7qaTgoJdQ1uKncj0oT2JgY6zSxz+pQKzTlKF5
3Bw5jT0Sqv3WDNkXp98nXKDDCWw+mcprFOJ7ebObS9dE75QH6DESSpSIRv1FY5DTGYStjIud79zS
PKIyoq2XLRYlQxuTD6ldaqfRbjhrvqqS3u46OnvysquwtuXMmV55+3IFRbOKIj9W3XVVawwI+AY7
N9e+OPf6C14IkUbuUa0avskSZCUhWbFy46spnTk0Qk5gtq8FTWYTW7zYh6UvjSutYILV4kRgEuFw
UHMTHXuGcVgWrz1hj0v9biGDSRlW+aAtPdB4J+8Pfx/+73Ng6DOey76IQgcLByD+xmSvGggbd8qa
LIMt/Um9uSIFxk2AhXTUErTecqodLOmYnD4kfWRDoD91rFE78vfsV4NCdRQRnT4g9hxtXtai6w8T
FXo3s4dNHQ3IdHgkX/hzHIrN2cXus2rzSRiTd3CiX4fMzmApjE90ZOw1PXK3TBcxOcfFuzYCVK0t
Sns5Gz9R5fLQUGGXUfTPysQY0CJyQ7ABwrOAOOsVf5NkWXLbq3TeSrZEOycOGr7I+Uo882vqkW8v
LMLRGJ0gMQNIp2M1eOarlwP9tvfNol23249LtwmMJZFPzZDvPfcFfh7Yw4pkibUKpiW7rLp8KJvb
JhOTnxXzYxUzfS5c99Q1gpamc5ubuMkd97tTNhD/uL1b7OI+20YHnlbSNlTdWejxHPSdxRPhkQKP
q+yKfIwqbONWMcMfQorrmcfaOlWTIFDH5vR2tOJEAJtA2aFLiASG08BEzS0HQmPc7TK7ue2y6U2V
W9CiyqZDZJW/c7r21wOkjZj2tm5zUrZijw12sZgPWNbOS/S3dHGuvfjX7C1msh15aC4HziZ1K5bH
7LGcXyIrhS7kckZLYiv2sVj7aoDloGoVuF7G2dmxZ5+Z6iFLdeM191itYcdyuqXFokryoYz0LEa6
L3ISN5yxn6RevvalW+y0TqQILeI3GCNY2F3zgJtJDxB6sAxuokOH2CE6hzSpxmBre+4mE7O6yWts
btPWVSMY0s7zA0Gm/C/zbDEL2+uu/Fxx8pczrcpoYrgCQgWLOxP3eVCc4TRyl9yqcINcSgNH0/Rk
FAABdQvky1Q3yKpoWNnNd561sF+q+Vgs9JmNwvZOpjgN5TD6S8xgql9pPjlO/jnS5GO3qTW/QvTQ
F3VyirNpK6DNdxuLi0+3MgZ3oro7vSwZrJj2v3obPUUfLR2WwMg1atfh0tOzRCbbXcVYA0eKkftI
cldWNc3OUcd3Mt1M+OsCNCrNzqtsKOkLYw+5JdaMLR2/dB1n5mXcMJAR8kOXQKmgvPNVl4/3LZnp
YU+80QbkP9OXv47tNihG+jYKooYx09aklmpO2dRC/GBHSFoRBe2Y6tfDrO9Lakp/cXBOpyuJ5UK/
9RphHYQ+tnsIkae1zRxf5tUuMQlsWWM2hzgW/Xmm3567CNyzXL3ICpGpPjwzNeP1r1akP3Rko7TP
roqatjrnVji1mSR6ZdrDYoAi0VbpZXCYn7YdTfvGUhqmWHiQhVfu1sFiM577NxA9u8re6s8aa9w6
neyclbRI65dKrtbRMWvUzKJerkS/zYQ65DTEb6Dhc/KOurYgTxzvxk4k3BbaLDBg9zQCedA4Zkn7
pSy6MnCMKgpArlRoOXG9NllAZFsFAGp7JG8LxY/IFx5hq+jsQAix5Sm0F1tkr4Pk2kbGII9ZmiNg
4rHH5vPSSf7i1uZH4ieiExNLljVGMtKdXm3PRliclxdQn+oc1/c6LRTuqMqPeFV2Sd6D++47jnv8
bKNZ9gSNTEydqbIcZj076TZ1kMXTUXBwJ164JGJ1FNWBYbEFI2bvTdd1QngLXtlPXYrhoTSj3ZQt
r9aM63Jypuc+wuuJDKg7VATRsEQPtypd+SLtV5ASRFsn/tdYcgwdd7yKmaHSOPRMwCjxQttcNt/w
m7lES3Y36aNG+LSLA2Zyid2oMCa0DXpakw6dSdjISMJmxZ1sR+DWeJBw/TfXYhlYblRlngCV1Ctl
hc09JxrjW8X2p27+Tmr9Bj1DuAWgcLu9W3upQ8aJ6ENHn8C3+N/ClHu9wEHByBB6TY/JhL6HNk83
MzNmSYpPlky7PtHevU64u9HoCFxL8/qayZ+zK1aXdDzBTIexV6AbVDqcczD3UrFyrj0A9hEBTIw8
ZNs+ZVa0XMlIZ7bB0UdUSHKcuFZ7DRY8OuTHQSv0fefewbigMNSXl0kZx7XX6Qqr7nmYmIjIeQjM
uOoDNXsGhWKx8tvH10k/vBeSEZn1a07pnctpn0Mwu+I0KaRGHAdGxQA68TRq9mOHb/w2Jo9Eqwmz
JtwpnHvtu6undysm16uIrvMRbaUYv2eXhn6T0YJHXfk00BQg782D+1tJmh/W8xRxPMygN+ww6Hxq
m3stcZazcoguKLPsXhMN9Hx74ZZbm9qvkaKExsSZz9mY+H1T/ejW/G+YdCoWOR8N1p7DBt2e6+If
2g3SK6GfMu/lZGw63QN/UcZdlWS0X+zikIDARWwY5lp2LHUCnbvIumt7L7uqe+5tqw1jLrK/NB7y
QIbgRuvZu2SY55vG3VmoZ0NXCdI2xs9lqW/ZYTOqYMsXDfa5rq7QgTT7JdsMuwPnDkLbEMivzXeG
yYqjQvZo6l4UJC2t16S2U96jcVLE9XhbSZy52he99vlDi49MX3XQTuJm6hmzrar6cpyNzSI4GnU9
wrqJV8XQ10Psrf1tur2x6b6VKGmv/j4li5YoIzoPTS75a/stgiZSxxL5I5pck7WUYHVX86D4d9MS
Ni3rcNQYT9mYZtwH+msPXiI0TNMJYuvoSmmHYvVe4zQRuNzoadd9Oe+6iINMOeODyPxO1e2pVf3T
5DTrwcysdDd1xY1CMsbsmOmc1RXtgYeHYGN3zOEIK2a1TOIo4VhjcemDqaA7vLO6fryZGvehqLig
1Vr4ZWN0N4M3NGR47102fbeByTIw3oA6dttFC01+2oxDov7NowFF3GEsn43GiyVRFjb9R9NCcsHR
RSlU7rzOuS2ZiIXNKvqAonUXYR2cGLHCzNmCNuafrFvCSE4D8YVXeTeqPeBvlIvRjbfG17HkrMKx
bJ+bTRLMWk4/xpivDPIHKHLUD0su8CjHvTOs7r4dc9owMn4pFuafgn0phiDdacuvIj84iyzjJrWt
KRyqMt5rBckIreH+OjYazXJ4UcMU+QIMcuAseuD0C+uztX4L5R47i5js7NeR3KBrWXy1Cm+t7gzU
fhohRtUSn2eree5yxBQDN5fZP+HjOHsdCp84SnZR2kHxGE3f8cTX5jihEIdO0numFUSmczFRXhfM
X3ZTLE8ekp8rjIrPxhYzHjca0/aaC+CI777AbImPqKb5uleRC9QmK548yZzadMgoggVyJevldrKY
Htgiek/uUKCwqgTRvO5GE+n+1F0vY14ckGWclim6JS4E6wu9iNxQSHUcvme8LK9lZf90q7oWYryl
SgVbnJzziK/g7tQQBPX7XIzc3Vt1xhzlVmaJoJztSzon1rG1h5OhyEEv1aO2rMb1iBbIRAe8r9Nj
2VHiDp71Y+bW6Feyf9XqYaXPlbMZcN1MnJktoqfOTc4DszR6bp+mGIaLQVhslrjLXhsGL+zXOvBE
wt2S3heQGYKYtb7uDmCVTmgm2cpz3cTf33wUkjixSFkkTms/sT1+5iL/N3TJyt1vHuaW10WkhBeS
t76Xa/8RWzQhs2yz02dM0CwynszajQMBoowOAxNbm8s8ddMe4RMr7FU2ZM+8/g/Ov67pvDCmX0Cb
lqZ/7+m+NnOssuMf1auH3nR+mmJ4dZf+kSlEFJiZBiffITjLgyjVRhwHhLGpd5ijaqQGS4Ekm8gD
1x/LteXIrzN1diLrDCjtnxHNbtBW6MS2aVY1YM/npFaExO6cJiWBP1wt1nJweIKquD6ULNyR1N6s
Mf0FblbReW7VodaRtWF/T7qfyulfyZmiG13Vt63YGxE7J2s6dGXvWIoJ+nH1z8xdtOlqN7opkjpd
NOQy4DtttvgZbUFgFxnfjvnDQNPdJat3rZCkhZUBGgHpddrqaHq95ErZq+FnaXLd1BqplVZ5kbjV
8qotD8Ni6ztkczbVxRyMlTwYs4qhjTUtESztg8k3hrDG45+Lq45DaYyjk3THBOO11w6s8IelyX6S
ut2gU8PJqjT+blI5haSLQ3nLIWzLQFvmF2NNvDOdjUD1ZI+7dmrslFM9JU13Z40EQYCp5tdIw7lE
6+rSLcfvbV/LnKNQy7g8SBed4Corv8DUu0f+DfRPNUysFEMMRbgTyqlDO2jNbm5uh1U3zlU57edK
i8M2pyhr+mNdGdSt9ITTKuXVU9XOTdbrtGQBipK22unNcBW7BLfHOrELKI4MT+t3XqFhV57eCtXt
uqmnBBjiO82g6J+r+jtmoNdmhFF6sZaG2mJ+yqG9FfpwLL1i2Q0G9W4x5JJ+kIVZqIDIEs13Q2z9
a8Q5tlg1yQl0GIf9emgcamFjc5+8HzJSPml+idZ9YYJyUMTA4Wk5WxxKk5gyQsXmLYaV22TWb9N5
RO1hnJq4KPcG7QFZyjtlepuUh3K0aQlSXNC6Np352qv0CYUl5SgcKnuYMGpU8qZarcfIyh4Ea8re
dcZD3q0HrzGuInZyzKLBWDMgI5pyl2V0I0nszNLON1tlhcgo+ciNKXYadDF9SdccL3daJ4dlMvbO
MFCV0Gz0yCzwG624CNV9R9n0nffMKrLVN9qHoh1HHhosf1H9ZibyO1X2zzjV8PrN0NKL5gD8nnnZ
Alih5dQuk3+0ZBnYN1VH80y7ter1KbGdl8xRR920Tm1CqaoN5gX8DnYPgUZnZEO0e3f0L7+G0Hat
3rBhgIaYPLG3W3ZYff7XVWAD83/CEuSw5SeauvfSoRNXDPXrGnlht6zikAzGs0cOa9t678m4KeLT
5KLNCCkQ2pECUaqLXZJ7Wps0uEv3WYfiNkb1LcCjCeXV9NhO9GKGGDNs7chrjGME2kXNQ4mRwffW
5VKNXpiuNilKfAkTk4sFJ4Uxq7u33e7BssvPrierTNMdWPsI0vTpyRO0ly0PW4HtPs6DQcFmhyy5
TKBhJCDDFc85AZ3YTcCL2Vb3WeljqKFSbUkNVal5Kw2HzFC4gRk997GJjtuWx1zgda1y2xdJhTcd
q0/U2vet1d/YnXIDZo0cuwmt87XWuitG2e8qND2zi/JRDWdzZBocM07ptC9IDkQ90lv15w6CJLpU
0+GlnZmXF4XBudQ50YJnbUyNhn1tPYzG+FLqtMCgIm2O9IOGsbv3JEUJheKMW2UbA8KTSsFO6PFC
c4DqN+o/WtfYj524jI4DD6UhGTJnzQZo4dQ0NMfhem7EcG3U6XhNA2JlrDdrR+Qjs99rjTqVvWge
MqHlDxyrt/f/PlH3+B/hFLFtyggWZJTERtDZen/4f//MF2pq2hFr2N7+fQo5AHMIW7z/902yOc5Y
x121s9e+eaAP0z4gF3tsdOAdf5+yiHe9aT39+L8v2L6qIMB0z2+bhP99IxrpuPRnUzv9fR1ia3Wv
WuLrt+/69wZvyTHBUMnYmt/s73O97IcAhd3/MXZey3Ejadq+lY4+XszCm43tOShvySpaSScISqLg
XcLj6v8HSbUoaeaf2IhuRKWtUhGVyPy+11jIuPxdl0buUkPU51b2QLtrBO0SE9C2kv7WHLrvF852
V9fM+8Nv9SZ7A6R0ehJaf/fXKhsVC/NEnlS/ea9OsVa7CUAYyUllfVqMWE+F1oWzyKbUK/8S4+n5
UPkAp4qybw6yaHtFMnvATetoiNsHTwTpUa+IJeZB3/LkaNwrHgjLFPpNs8yd4dyrLL5y6Ci8ehkA
1tvLYpx68RZig7l6mzjw+xNehQTN5rcVKapzifbWVb6V65XPZF3Ms3ynPsKycfLdgIAE3fu2ynYc
p5WlLEYwT8+9pz9mlcLnUNVbo9LqezmPxkhCGaI6yYmsHFBflXv+RrY2sbUcwfTCqkmLq7xYaSU2
ieCnhVRWGC5bu0Dros/qpWwG0VxcecNoJ/BgZhWf+2TRFIK6Iqn1Pk9SjwPngXxLkELfNI0R3RJi
DzdFP6QXUvAzcqAsr0jUOasiiLq7BEnNVY2qwv0oKnvpw755YO8llkFvp08N0Td+d1b/HE7o2Tmp
5XzIBytfpEpbfDJF+YqpLHRJkT+7XZx9Gcoc2mBsfM0ngOypW3xrBnYUGTkVMhzFslNLFo5JvfgD
O5qFOBGtApKboUJj2jHwA6yJ2e509J6KbUgu5JVExNFopuprKpyrA8L/c9THH908FC8qZwJ2b7X3
USd3u0jidNxEZYA1iqdVV8zk0dVMHZag2XBZ1gVJCaVyUtj8dFV1lQ1aoDksEn65lkXZICKCQ3GQ
Kmx3mOqtXxkMaxuI2UoWm3mCwtHddTe4KOr9eA+8ngvg0+TRrL4qwuUkHHWjGBoqxHMfOb9HTnA7
VFb39lFlQ1777TavyWnJLnL+QVHB+Xch+f6iAs8GI303dQl2kaRAb3ELynZtZcVYgpbhmZ+Zsm6U
Ib5HxCBaCs1qPmWpcqNbZR+QI75Orh9+qzLrBYC399zbuosFcgNttndSoipedVTywjg6eu9uOLx2
/P4znby40X3o/e6DVSDlElpr2AP8gaZkuuZOaX8cbL1YBkE/3XlaVGw8O0NuJ6u7A+h+d4trs3+L
rWm9MqpEfQJRGCOYFF4qNbnLJ12/McoMoQXD7klNkAtsk7C64cYhURQUyU3C0WlroLVwThIz3bYV
KilpToIrS/rxnFhGszVyUAW5SfK/NbXsrLWjvkXZJjhrnm5v+aE4pySBCFCw4PIrO+SATrYl1P6d
YcXhld0IWzrNsb8E6QFdCftrwzl8UTfBeCe7RtakEJX5u+vQ1b91NaA536l4fG+7xmL1bZN70FPx
Ce+zbe+jbYraMuEMWUfAc9tVZR+ue+xCV6VQyfr5/TXTa5yVY39a69HUX+UFe1lnaSAnsZFFbe6n
dTBxA6O0tiVLG8bdMbFsVH2CvR5Vw9u4MCao7Oq+OJAE/zrh5odQFZF+sP6XpvSQvYGnxGnQ3RW4
qICx7CEDw0u4GqgKrwDtDGtZ1xeuf2V3D0YfxU1yQvSTdU5vrPoReSZZ6kM/u0GibCdLciL4ad4u
xj0PODNzyItlWj7GzfyG3uvAcwpSuba+b3/0I/+x0pG2u5VVpefmSLqJXSGwUB/StFmpeg+6ggBK
s1Fik78ddpDhGjYifExlSohl6fWtw2MBIMBcSWwyWb6V60ogwEcc962nLCKcT6hpvrxPIRsKK2hu
bVLqaE67yMD09a3mj+pOBu5zJeVDcGP+fyoDy1Z3ikaIXw6UHeVFNsBDJR08D56mEvh44tn7YD6A
VqEwbjriP7dBVgFrQTXwE1HDmiSPVVz0EqEKa4KPU7QkHA0nf831wrtGAcQbryKeLuszx7tH7kO9
9+btblVBi1HClv55cSxKVKGsEbdpf8yrtaxvQ05EfVs+k8VxECcasFeNSV1mFpazWtgrx9rhblrI
l82Ic2k+dEiZW8pRVok4oVWW317K2vf2zoO4lmbKt9/qZfG3Okt3tX1WJeveJYaK79V4DPXx+0VV
62vU8m+dTPDiWehYH7QY8oFaJuUnknZfLbO0XxQnf2o0rdmbtmFuXS0O115moPqBBvyTWWikz2B4
5LrLehpo6DKJNHrG8RJTYxZMUBnKujbGo4vKlj/GxgpUOOtfPtyMVZW9jiWinm2tfwisWgVBWric
2Hvl0D/vdK1DVlQldb9QeyPY+VnO0bqB2uXq2UvpaR/xJ1fuEMwujrmOzGDkTAAShnZTZWX63Kkk
0UYl1TYKFK5Ptr9kgmzdPnciKA9aJdKNCkFsX7RB9uSO455gZP6i9UYB68n3j1nYxXe+GXyTbzfp
Ln/BaihunSLrbvyALMMwD5g/BwhKclox2MDcDswtcpKfYyRJz/Ji5EN7rswWeK3lInGgcEqvAEie
DT0yh4XsA5dzfglMGw6cefxe/DGF7J6V5XOWpcXuferUABZsKl2zbiuoAcMw7dFt8W5kKU8goDkd
sveyGAtQLMBT971b3zgkBJt9TQQEdJgaLYtKEc9jR141zs3qozORt46GtH4p0uwZmEf/BYvmc8t+
9LXubChZeYCDfTEtCheawELhID+Ho70Afks2gJBxA3Om22fwxBt4yrO4XOFUKMzpWrmIsJbeyuJ7
Q5IqGT7I4Cw7wt230ZPSYSNuIEh9cu2w8jZ1CcS3H+x6HxrtQZbkRXax5n6yWM3sIrMPiJc1zjUa
VGWfu/C6MljqnNI7RBR0yFeraG6WfYTiq8s0JSYqLIs+PFa/cKRXDm9DdC1dCj2wbt8683e60XCW
sITlXCEMMcmP93gb3/uZ4M7iPWogBcehbPrNsgGHfRckWX7nz0eOSBVgdX7UuXXbrBJCYEB3kISD
uaJfhOq6p0qPxQkuyzNnYutBhVaF3ph9KWsHSdkYPLnDjXiSjRaq9itwIOVOLcEJNp1RbnMHvGva
GMFj5BfOuuwQR9DjAR4V9E7MczqobkNmP0wpKBuvCJTXDfk1/zXv2JIaorEeMuZaA5BNToNlhKsy
TiEQgRS4J5q5HpjrYliGdT8Jn8Cpo3PChGTH2RxRd8Ns4oVsdQwynWPj+CfS8wiMRlF6U9a2uHFA
rJFCF9HnyskOIo+tJ2GUDpyKADmQKYueS4UAwtzB+XUkudSaoLobfgYv8jbSZsValmOtX8gtEXF3
qvShT2EoIeAZXWPfRzdKawpSJKmz7UdbP8Y8I4DDZC0Z7bg4sb412zFTnRuT72ftJIlxLVLs7yJV
cR6GWbIIPd5FVZnutm79aVxkswdD64zamVRnSuAS1a25KgfBfy7ny1u/RpgF3hbK9xGypRlHHJJ7
08eCEHI7Oe41iMT2zjba8L600ayIEHpby6K80MF07PaOnf3MAkJ46L2DrKODZhIOJALS732vNXGm
7YKjnafi3Id9tk6ytHnSo/iL/FNrxrfI6sOvMfcqwfQRo4t5jItU0dGcx6QOMQURm/XTZMzpg95/
NfO3MbmXagvdzb6PqWxwKUmaH6FUeUetGb0jKU/yW71OQqKK82CT8GwQuGHTlMum31+yCTZWShtt
0qHKWkwKTHh8uOouav71qDzjoz4GiDAsLNXlms8V75cmjTAABvX6MEGkXbcDjut1NBinIteTdWTF
yjMk+dueu/CrFXUXs+6NZ3gLOWnx+l+6+ll7K7euZjhcSi/63vW3Wc1JxWO9qBLCiC+6yI1H1Rfl
Q9D9VIi6F62z9bcWzfup5fcxpVf221r4gFCmqsNZvFYHnrEw/kmIquZavkw0BAGi+VJ6MQqT7q2K
btdRJPN5Tb7M0aBV8FT9tVaWUYYXh8kgZO2NyiG3giOUEXObkio+kJVXDrIe4jvBU1mpZYOLLvLc
m6Sfly9kr9bWWmsnO9SyVr6Ul8q1yJU5bbwoUc743l+2jFrwqfVEeBxZ5y8BP41dOhCY07Iqv/i5
ll/kK3ahTw3J1MN7/eAH2s41SNzLob/2BW36vW+Ddu8CjYMW2WE3OMuLhdAn91Fmrp0qQ7ukaeF+
y5fvfeqRdMfvfWSzrVqItXQYy0TADIMHBfH3Y543KvHp+aWugPiSr+SlDnh2AU8KF+91ne6O1fm9
nNhTsokzdMzkYCiOKDX9Ng/hSpI0dW2zXLnkyH6ag42Ts8zHQQVfU8LVQq6v86ILQgb5JVDD/FKl
owNH3DdW3qhnPzfsmg4Bv/fa0jCcFZlWYyUHygvSyvml3om5p6yoe/BhNluOLTyNDKeZ54l04xkz
hGohi1CZim1toLQki7oJZVSBq3mSxciOVjwg9YfS0/VLkpkPsrqP0G5tTDzk4jEfn2uNVC9HCGcv
WxVLvcVJc7pilG3e1/n0NrWXmu2xj9sSPSUGkfEY1+gKcR6dP5aWoiZYWIpx0+Or9Kz7OJP866c1
50/LNizckEkant8/rZwy4dNmNQLNFSz9rVRCz3hcbJoiABc9i6W/qaPPeurvxaoOYaJ5QGhkq2yY
hpSVXZZTNf+Yamm+k6Uxq44slVB8Um3txex1oQVG0QVtt2FVE89eD7UzAmUKs6WPUMFNwVYI6yTf
Iv0gkM+Svd8GOkYIdrpyZ1+P6GIpdXQBbxZwtOivCf4XJwTkj60yuM+qztuP3gDryPMuVZc81nN1
7sGzEQnp9KZN3OehMeIlgfjoJFsbO8YTY0yeAg30dGNisTP0ivssII1tchEPGzlK13vCkW0c33hK
6j1N8Um+pat06gmlVzKA81v5cUwiV+TKVhbHZPw44TuLhlVdPtSBv5Zv6TXkxrQJ5+u2S/UnE9ZY
ErnnJjXIeKgq5GKMrM44ZTvnvrLIvcSa7YMLNe/HMTWRG/rRPChgGN6HTNM0sogisW/xaDUsWCdh
dx+EbXeP0RKhwxRwqB9QRPIGA5l+fHnvobX+Yx8b6Vn2x/Wk3hodREtZFPOEcxZ3nkuO6UVmLdEU
8baeYW2bdhS3Qw7fng0AUHuh8GtVEclsDTv4Gl7bsCu+4uGUgRMMZq8BE7bt1LgQ/fv40bLrz56h
5F8TXwf+YlcfDN2q1g3KhCeikfa5nLQKDyTP+RQr1Up2rVzyfHqvundTijfcqEY8SSzR302l1y3k
+9mQFNPOrl78EqiiUg1sxpTEOtaQKtdFZLvPAAfOsmsT6x87V4WDqNsaH4qIjvw3FH5fLR3OUX//
GxLOUG//hiJjTyX/DQLW0GOUV5+B73Ybv0rMTaom0w5wQLbSEfZ4lMVOJPlKD1X90Wzq762TFxg/
FdVEr3YkjbINbGfyJIYSP6n4pK/UURU3gOH7faUl9Q7ZZHRElShdOejmfRjH7hkItPnNrY91qkyv
TcUygQh5DKGc0ZPni5uaeGbRIrjQG/lLn1XhFr2sDPm7tC9PROawjJpf/VZsEXnGZthslpwD6F1V
/Qg7Ahtov8nsm1Qz1v6gRCfSRu4yJe66lvWVq4MFguicnwyrWBdNj2VE0DLC8CKMX7zBfZug3xuO
iauWNtvrOY56Mk2woHOpigNQPIUY3xo7EWprIToUCeYG2UW2ep1eHEkgoKIfk6BCCWyTisA6m8Q3
z/Z8kcUw7e3jhLmkLMl62UPLyB+R9HFQps5jqO/z2L7A4yi0sk2I681SCrDDdH0sEfq/jwIAk7UG
zkIKoTtT/Wh7bnJPOj18qy9TZ9lqev0JtQ3Y5t1X1MZ5hgF/uQal6e8CpIO2bpjm90lPkqNR1O6r
0atLBKDbFxXVphUyjtoN0qk4oLVptBkqpX4SqvYYiKRHUgejrDH3nq0YD5VYc5JTW1Y9HiDGiGr/
GFw4Y0DGzoMrtPL+ZOiNfbXmi6mDW7SK6xhH9qwo1p6BYB7h/4G1FGYi9vrEtuK9f1vX0UZtOLLJ
OjmsC0Hhj1GbbWVRNqiReEW23jq8d3NAUjl1kd1C3rSvaeXXt26nLN87oCzD1iwev7xPUxtOtW0m
SH1ykGxo22hYJWnoQ7lgIlmnNfmA2XWU7WWxK3x7k0claAgVbxwvsJ5djnTH3gMEIIv1OIZrlGrU
nSw6SfHYkO66QKby72Gob+qmtZ7LMYDA5t1pQ2yeSV0gwR+o34BhqdtYlBxpZJ28RFFen+BcQVum
rzoVxsafRLlvuvwjWGCo556vrzTVje/6Mbcupv65JbYAcQa7ij0yZlBe58ZCFMmdakbqSiU7tJZ1
bw1++dEYde0oS0gpWhcv/yy7y5rI0tQ9m9af54nTQgUV0Shr4XQdRNKm/hjAoXqbg8MFcO1q+gj5
xV0Kj8x0TOpfmxegCL3X+/eS77+V5Fo1oHLx3tb9UvoxTi5yP3rKceSc+nu9J1c9L4A/er6939w2
C+78m3HeEIB+DPp90I/JGWZjcrYS/67Nxm6HHEtyfq+Xr97qqoGEWQ+yge7v1blgpV/Icj11X9IA
YD7+DGc/s4qzfCUvdTWiqaKnLQZifzf4mhoNP5VNJ9oVapAd4h4fyrdp3mfoamVca/Gs3TfPLy9y
LjYF3eLPP/77n//7Zfif4LW4FOkYFPkfsBUvBXpa9V9/2tqff5Rv1fuvf/3pgG70bM90dUNVIZFa
mk37l5e7KA/orf1XrjahHw+l90WNdcv+NPgDfIX56NWtRNWojxa47scRAhqv5WGNuJg33Op2AlMc
6MVHf94yh/M2Ops31NDMHjxCf4dE7rVzvet4wACvlV3kxc0qd5kL8L7VQol6j40KJgHpJogT80ZM
lvF2ySbtxmRpPZAb5rtGLcm8AZVfbhUtaBfv/WQDOTcMNIsIyeQyIihq5bsqd/uzlWfDWb4yfrya
e6CckrONA3cacjQ5+7q2b6K2uJYRUFrfHH8qebm6t0Jv3Pznb97yfv/mHdOwbdP1LMN1dMN1f/3m
I2sExxdEzleBjevZ1rPipm/V9AZ3i/k17O2a/MZcU62tEWcyYBsD0iHz5Xt1LDxkA6vaPyskN1eZ
qVoI3gz11YscgYQCdYNvW8BJ1S6E1fd3uWzFlyoVLe4z4VMFXP82Ihv+pOpPadK0jwakqbsELLes
ddsmPms+FENZTDWSKoOhIJ4/j7HgHqyDtBaQ91vrCaxFupycPD3K1rxIfpp/KH+aXzHUfd8KiJa+
huup7zeIddTdmejzf/6iPeNfvmhbU7nPHdPVoHyZ5q9fdOvmLhvWIH8lItKjF8P3J7/hIPP4Ui2k
LCD2oZYnv+P35r5AFrXO88Nbv7BuYQqjI3oIzUmcCOvAh0244TJ7bDHNnCs7d8YPy5e+b84vHf17
r9KyX7uKfVcVlN4ezSpj3bnN9NI0i7EmHj5hELNRM73dt5npPli+dpHtGaccIuZ6CZPTt28E8sbL
unOnF79OHgZizA+sAb9NmAI/uFM9A6DhckjRLZ2s4dI5Tnhq+/IsS4gEjpfv9d0Fn2cU+Loy9xed
gfIjMBdj5ZvvXRjamPnbUF0xxWpif7IrYlAeIdIhSNhHw53qVw/joGkYvHXEktxm/rcEygfHWY+t
pX5UUf/fARay34r2GN3kcFjvDReToKiwMgxTGf3vZp2HCwMtBHlr/Pcvy18tl8MvRTmKKAib34r/
3L4WNy/Za/2/86gfvX4d88+HIuO//9jlHH0RRQ2S4Pdev8zLu3//dKuX5uWXwjpvoma8tq9ivHut
27T5exmfe/5fG/94lbM8jOXrX3++oJ9FmBVz1uhL8+f3pnnZ16HF8SD48aCY3+F78/xd/PXnDYJl
4R/LF4T2ovzl3wx9fambv/5UHOsfKFrY/LJsy9F12+Lx0b/KJtf8h6FrtqmqmskqZxqsb/k87V9/
GvY/LNfVDNRKVUNnGKNqKDtzk/EPumqwIgw83zTWxj///hq+P83e/n7//ulmaLr+y4/fMj3N1A3D
cyxgBJpqOPPi8NPzjfh3lYm0jndYbJhbeygfLXf0t2rcob2it9fYcMJrEPeHPNPSrUq4FSML1bjj
mQoqHg7/wUKhEY9a+w4Wm7eeZpmkaFLyUz+Ws/K1aV3AkrtB2V3sFt5nkMf3sEPBXUb4L9Yt6SdD
nHEsWyYYlnzyW8D3uddXN+hHlccEiBvJK4Q5mkhzrpU3ecvR8rN7J2lXSYAeGeKWxp2rI4HS6JqO
yE3kHUHQtxvgTj4nwApKJABUuIj18KXxlHPoaph6ZXZKONpOdxPuVttOG/sPqhArn+jux8gtQc01
FpjMtEEt3y6ex1EHkxw63d5IEQjNcKUaRqQ/QgLc57aZmkdIgIhNlQ3CIm4JoFTVwsc8SFcIjW3x
YMyOYINuxuk64uS879yKYABhsBjCn8ZZeQO30AU7O4Vb0Sqbvl+XBacSw4iAIYcw8+wQQEzWnbyM
VTQZjzVbXp8v60ltxCotbWMfexO6T6ybitUJdBPNV6V310XB26k1otEJCg4ztRGJLhKKYRnu8qm/
gz3jrR39vnf0ZRRwFs5VrSa1CbsFjcK4br0n9RhfVbjll6AdPvh91m+yIe3WYxb3KHu2xc7bJn1A
cLGvSfdoOe6XnXYB5nKXi067yVq2cIT7wq3HP0G3ISiTt0G3i/0ItO1GqAQUGnZEtRN5i9YU8ZOP
dqCJ3N9FcQUsOJQIdmi78DtCCDjOzJ0z2gBrPZ89dmE81Inii7VTrwc35OCjA4ZxLL/cszEE92rp
w7bUm2EDTrrZALiG5Dd2G9tTxZ6cAKYhcQLXMUPZEYh7u2swOV0opRUetV75Brjwc6mo444kgXFV
lUPQ+cZe03PvZLVeuR+YdJn66NMhaxhwJGsRUIiqdNUZkbJR/NjbNjaSVHHnGRcD6aGF14EW8430
kzDU5FTOF2dqjn7SRbswb8ujmqTc9/hYeLVxQOSvOHBMmlJHx5N50M8GGNNVncIgi8z4PonKTcSd
dcBuzIUBMR5cUj+XCDSzXbn2dTDA7WphTnEWDhYZmxo+Rrr2VLhlJD76RWmOwyUmX7XKFAfTwg4Y
lIlplFJEziqclHbVFONTDmFg1fGVL50IP+nYn/+mfbuIQQlvdfySFgZ+WRsHMqdWxu3ioR/y9jiI
8LPhN+leVAggWSiv5G4MKl8V7tKtUP10hCAEc9dHDQiI0rk4Ktn4TJv/+SNkIWRWxG5QKtTmTLfZ
NvPNWvpNBK4fpcJaK1Ff7xL3GPXJsxqa4uIV+r0dJIfIN4yzHszqm35xTPtwVdcTUW87KD5kgAsc
zCGXOSsw3pD2s9UEESuXBpozna4AYsY9vqzc3BExAR/kNEHAcB3mBeZCrW9vUb0rV3EcOotW7YCp
jqm78tOEH5rJMiFAb6z6dAA0FUXVOTZCjrT5J2It1apwUSKEgFsPj4qXrhGkbc+FHpNPEMLde228
VlSjOYRuNOJjND3lQ17e4h4IX7NQlzU2BQd18j64XhNtpxyNq9jKPmq+v0K50d+g8198ZIeODIqz
IT1fnoMMrTHbG4a7MoLcnjpI/joYsi4qN2wAj2uIhOUzww8+922DYcHVTNRbvWryW+Bm12lKFDQz
YQi6gT3DX/1F5lbO574LZ5mNfVDGT0GPpyM5O3eNfkAXx3uMXiwIqUm0Z0+FlzFAl3UqomgbhSGB
Mh0KXFwqnxFa46zr67ckQzcm2fezrdreMk5FseY5VECDMK752D6rIyu/9qo6oY6OkoXmlhqpN7Vn
oXzsoj4XDPhjQD7TlwHR4FXUmf5B1DrwfOcliHzvCS6jf2MK7SASo4c66fe7NiYq0MfAwe1M0Tcj
SRn4LjG8YHW4TKFbfIqt3rx1DOVxVI1jJuz2kVR3rfumsdAcd6VrcTdHa77FkdduFFVHO6kuwpOV
A1dXcN7aZYk5YrmefEgjZMcjmL7g+lbIRCcPYvxSwjdqQ919RPvkAwIOx7J04tWU2OEhAcO00MNW
X2LeOK2zzOFJO+GZqYfZIYDMkEx4EU5q/mm06dmBMgVVXZFztsBlBsFICjtqop3HHY9KI8aAnrI3
TONrUITeE8R8C5mW4BLN6Wxi9OF9PCYQj8foblCTapsL/s9j5YzB6iobDLBmBHmPZq2Hu6jKP/gh
qJQ+ydD5TsJuyV472xJPibedXyK4IGIOaKG+qyereGhRTkQkOBu2tlZ4WP10O1VznI0jHGKcnTXj
oUrkEZB/3rqT3a+dIZv2Qa72Kzc0UWgd8+CmVzzznBT2J11ToWRy9u61YjhEsXaZogwiimlbdyb3
UND3G7vQZkijBvjd0q0tT+pypaeKt+or/RsQpZesTbSnEa+aLveeMA+9Y2P0grIs7NKxxnQ4qR8D
VJVnzkFbnyZo9GXivoSEYg6F0n8o64OiGd7KxpVgWXtlctZN7fj2ICHdvw9Bqy/H2NHWZiXUnah5
JrZtg4xV1mirRFQlgh91dvFSgpGT/qJXqnVNelXb42xknOCBRZu44kkdmhWiEHUO464hby20sHgo
IjIeHmlE+GvCWGTFKHapgUyt0A0QR1mAiW4yHlQf0yd+7hCQQNikd6k/+VikAwloNHgCokq0uyQN
Vk7TeUejQuawF96htnpxcIzbAGGzu6a5GeqSjL0WHcRYFADsG2PRFsqxG/wJuBmUcqsu62vt+UiS
+f6p8LFHCJMsIdtc2ydk0Q92pTbLuES9zEnTV2Q/2BUoOajpHv4+d3YZwAML1Pa+qRXrQaDdnDa2
usSLS924TbBVwBGfsvhTaqj53m3Gr0IlvA0+u4EaC5EZoMJ5mCJsImsB+M5KAqwA1KJdcM70t/yd
kZoMsk+ITrkbXZ2W4GvdJUQHfPvSGcpRinwXkvfc8Jc21m7w0fWCmqWxaOu10QDW7KcYKWXXW3WF
2952dsvmMe5P/lhpO7/3Z7Vfy1yZbuUuRKeHJ9sqXlsxi6UNyPkh+rqoTRMzk96FRaUozz2GjUez
um8cpbiPt3IbkaiFjVzzHQ4ISCdXVbLqkzb/0FWgDVjalOmiWckXB8bm3tTrFYLxDsbZRrQqg1Js
SeqjG+R9zK07JTThBPjmi2WG7TabdmjD1xC94/qqccoemsY5umm6qTj8nFRILibIirQbvwGm4fjq
B4hjBRMPBScyll4EXz3OM0RXtXLVRv64zjVYp42Im0vGVmsADLUO4vbCnjVDUmbAdcAZwEKaAbK/
BoJjqhKOHJcDbZM69hPI2XqhJJO6ywprgiINc2Xo1OaYIM7TGQVMprQIdqM7YgnURltcYx4cRUS7
plKjrRX3tyF7N6T2JnThW385NfzmGz6RrSuQhw+674oPTlUyw6rs4uq2BK9hBP3VA3G7T0DmtXGx
UxPTX6ERqR4sHTl5dthVbGuoa7QInIsSPQK7G+4ys3wKTW9BbLncu13Gs7Oc7hK0VVG9Hs8FDI8h
GIZLEYAchJizrwfEE5TBW5OxxQdIYRMuyGqsuzpRN6QevuazOISvGCio5mO6iEYY5mHjmDeNi/+h
PdjTllNXhvaWQVYlVJxNDbIeDBNPlDrpnjPwMnu5GeLzLspiAM7elPd1hMUqpwD9dgrKmdfqnZyk
R8EHiv6WmMi9A8xhGWlRvKnC9EquPD7TfkhtV1vZSZHi3KBnS6DTYo1eu7HIUVolPMWmrHd6jCXC
ACF9mzgkIkTeESuwT7jfZQuh5OmpauNq381qv44SJSec09c5ZyIU9UZoQnY1rj3dM3YtJiQLu0uI
w5HMA/1n3QtjRuIXiFIi5FkSvPPXaCwX/Z3hjdqNcDg9zY1R54Z8LNTwsnLc5r4CWMXK7gJP4bfL
chzaWJgXiMAsxw6hXxDi3qa18oktRpWyq/T2CoTHZYufp6oI5A6jrNgNGXdlpZgRlHx95zTuOfcI
sjFzTQqhm8X083XRfup0dlgW54CFDQczNodvjlu6q9rjmQpj8Iupq/wgjbJbOGXJTyWBipwj7L8M
atzw+klEW89zBdmUBAlaJTukXrfXgxGYad3oN0Wpwa6DHeTvDEXnFgh1LM+D+EOcuMEaGdmURyzL
AH860vpPsV1Nt/WkWyvw4GLfQG+cQhhLsPb7nS00sNiYUHp9nj9Au/vgCXbABaZAARvGFX7XqCSO
Q3g0h+E+UxFQLxrV3aa+gXLCzK4bOLBA5HN2WRs9THUyLmH7FxuL5PCCaDYq2EDH4FbqJYyxMoHN
5QggJp3tiy186W6borXhxZV24ze4AqS136+8+bacJfCAvnaHLEnO5Yhec+jZ3H5IHbi5EaHFOn6s
iZAuSXUUx3jOLbk1WmD9nBpDDP1D67k4pHoz5KOd6k3n2mdLV/IDqi/8UEAfblI7Dg7mkIDVNau9
VllfNVd0azBY/rJAaBylrlT5f4yd2XLb2NpknwgRGDY2gFuCA0hKIkXNukHYlo15xsb09L2g09F/
nTon6u8bhl0l2yJF7iG/zJXBRKSIfRXFeB6g1URg/dYLd+LS3ccMlVk/9XfjYPypOL+ADonTXRwN
v2abmTxwlg1Ifveu5/Lpx53gySHRB0om3p0+8lFLCl1tRuza+7ZxyPdn5Rq5HtxtFRdr1NoFut66
QdfV0JcMDJX0xjoBtG8Odoa8zwhk3GuC5hhqx7j4EiUw8CrGm87+lViTH+pNtTNHzItz2LeBPHhG
Fx3ijO2+Z93eU7L+Q9rzr25hJmYlcDgm774eUEKrsvTum3Al3GdYcOBgYKe0JlDGk+RnCFJ9rjuu
5T2LcE3ZS8lM8h5AwCc3V74gH8LT4pLRdgZ5rJkfXdvqWibjgV28v4TsRweBlLNtal4XRCtsMFtr
gem/rJaiXvJZxPuKIbrNAMJGE9HJbvntYtTbTg25CnJIPlNJ9y43NeNZRtLiJ7Lkh4TGSFy7hAtp
9ISO2h4tRqqXnMDJZoDQeZButvXwCB/b8mGqTHFnko05JmWICcLB9M8RvcMFMy/dbo2XELUrEkBj
aXLQBHggsvnQf+zSeND7eq9507Yv4vA1NrqDwqXOpIXqZMPitFPRcIE+fLfQaZxkdfbAjaA/KC+n
vCOP9J2bLLXfz7TwSssEfrRugajR+h1IohfZ9tNdbbDPzRns2fY6F/18Lhi5LmnYPUMdLjoiaU7s
2dRzwpzqS/dKxfqtzrVVz3nNsM/A43Hlkb55ssl9waIaG/nWS7PmjXKHmo48n+0S4F1oq13VQVJO
WnMIHK6ZRRmPR21xHw1yY9fK/SQezYV1rK61QRS5w2pbLYW91dgOjgYVWa0SZ/rRtQAv1OgXppz2
WY1I5QjN42OcHHGkKq7D90k2vuc9Y3J8IQgG5c+eBOiTyJN3ssPFGczD5/eOleaQgjqIsobRlGBv
tJcBIWYxZPsUZ6wvVmvdZ+YC7UX1w4FFzjyyrHBkf7SiPn+NLbzBWM9Gy+O5tTMcjqg4FMlgXkZd
jH5FmeCh4k3e70c9bsA9dIHrGcbzgj2Ui4gekBBfUUTTg7k+24mZCrdmkQBWH0kkxU5zTIACTJz3
otGYgzEEJAfnjIQHpLwgM6I/cnHma57LQLe07jZxBDTnGx249UdKlt7tKYgrrQxi0JSjTYnqbJfp
n1S0+r1NBgurYLMRSLzH1KCRxKPW5NB3evwgd8JTLp7n1YiawjNtiECN2rFLFtoKJ1g3pE36fTQ1
DvS9CpS5q54qb+T7bzMg7kUb2KZFfjCmETvN0mor1lLofLRNIkdUEUUz4DtvEuKnIgXWiGNtQ5Yy
OnpXDFRNWu2WC2Y5OmTTkCN+52wpg/Hu9erLnfrDNDXMNLve3cY6QWqNV8tFn/E57AHCYne7doVx
05eMtl3FbYaTzXhtPl2xVPvRAtXcUismwrC6IxFg3+J4bSPV3xjIW59MPIhkqnNi2TQ/yfAoTSc6
Y64+8WTGi+zEESG3PQh64gKgVzT+ljA5NAgUOHP1Ry2lrKNOHLBHxnCEW4eaa2EJKVVz8BYaozu7
nnYDRdNg9xBrrbG72UmLmOlSH5aWsbNbUrP0K1GyWOjla5c9TnLG+GXLX6YVjyda1suLEBVq5Pic
QCq8YAWK0NDvPPZl0xhDbLQTziS5FiF5dBstkiQ77PV0V7gusTVToWKVEA6rNFenCWQTQU04pVqE
6yHROFuXao72ZUYFTA1okFgOTUl2TSnJt2IxLNBuC5CGBy2p4EXmcw8PRSv2Tdtm+zqpwA7yUQeI
vUUEiq8Qvm+VxW2cHuAHNanhdaZc8Mj+/DAK99dgV95TlhreUy1QCMDxZK64jnDDcf+AYkNyTvFh
yaOmdOoY3LB5iuF2aBzu7scoewPE3Z1YLhO/QGd4RB/xq6ki/bNMxXHirIesD6Cqmq2AeMhWY0Bw
otcJnIcFgCGBZOGOJpxK5tKpkjtmO8mbdCiazNrXxv619sCtCoe7ha70R2ak9Y1V/nAjTs7x5B0d
mdH+VDcPUo4cbCFOP6ZT9SSX3jlw+pqO+SweOOpQaqpnceDFcQrrGhpSmOMoyisTxbUx5XHQQJUr
ZZzsqGrRgmGMh+RBAo0qb9cpOR+xV6QmswhoyT+HOpH+WGvsObNxZSJJiF0rf7gaWPQliw6JWZ3Y
cWaOwyzJ1DSXp35y5iBvTT/L2Y+kRFSInPGQRnSe600HxdyflG5tuhTZOMtv2mJtLPxZJ2N90L+m
BGmwyObAZNp46hP7SUdC2fdh+ImjTtuJimVSGdWGwz28/hbFVeOLtLWQylVxMBeujheBlsVu0Kmx
cq39KFp1cjqMXq7SWr/rtCqwVbOTPduX0wGuoVHP3CSpx8lfqouKOFVPMTyDFGwm3XC7yarGkyI6
eppWPDAvG9ptm22clnxonOODsLWDVYgHah4BqafyoVMyO4xL8yhCkwtvXsGPJycKI4/vMxsk1YiZ
zR077yG6WLz+XvXiqOo+FUT3p0Zu88GdAo7ULK5grX0jsSscxVbs/+pZtE9y7U+jAXU8FDOs8Wbp
Tt8PEcf1rHL040zadjPiENiBDB9qig7tIXur2vyrrqqEtQgKaif7U5lwdbTs/I9TKbykEYRXhGaQ
9y1dl3FPt0g2k+qYml/EFNlFqVHVQJy03scSvsdrWR/diCKoBDQ7zelOzvoQZbBfwLpDxyhpj9c1
yFFIYFQ/rW+R7wckX2o4mb9sIWENJwrgs0OoBnjLKaCaycQxGQMbi712H5nZk8M5yOe4R5/EvM4l
RHUU+Iqishi5NMBWrw2Dn3SZ3cq5DTcyodOrSyizUvKEOlgx1F89+kVxN7uTRWegb02U9a1mZy5Z
lG1l4w4aHkjz0vsZNflXJZZDXzvPS5r/DnVtr1MgyfCGQQa7pOS9cpy1uDsZgDz3GJBeQ90ZTjif
oToM86cdI1LWOCHHIT90k3btJuKCcz1uFtc0EG4K7TRDxdmE0QRnZOYH0ZQvurWILQTJDr6qUCd3
uvLOZQusQEuvvZNSpFSPd+G5GlUMGgHYF/oEb54oeh3EYL5gDzU2ceYENovA0cFkuI9qWl+Wen7x
cssCW4M4sHRVewahy7/1cGeArXmA2ZZ9uFW/TTVOH7bTaafasJ9jbTL3RHSsEwH2V5OM2I7UmbaZ
XBtsIvThTBtZs1Uk3kn9xNweTxGYoK2VoXKjWMGtqRmfcJeRri9iD/NnUUc7w55IC1Y4dhp0+gT/
zrg+zB0V2Fw1b/96X5pTzwpqeaDY5IvAONvOznNBdLJ/hcUBGzcOoUE3PxzPoE2thdxflvLiFtRa
LCr7M+nzVniUT0lthSp5tMyYqwl4/f67rqdTLQt75jrCCurSgSDNH45NmmlEx89Ylr2zbsbQAysO
Rbwp6TJEQ9zjNtrKXxxTPAlwtSMLnWjibszFDcUR+mbenDTh/XDN+lNPBj68JS0RHIDl09Rdl2j6
ZBzNUuDUXHDG4V0r67fulxtTOSjVTgvv9C6NNoNaL9XmC1GsJ5JJJ21ElpmHW71WWpsThqSYKxFa
kFRqqxtYp4CBvmTYMkLNfaHncTg5uFdHCmADe20lncJ6DEZ4EMX0EDWNdWS6oU5wTniJKaJCpFNM
hBQn3gWFrGkAGqBoM2T2ZZ+AfL4bIejtGoMSGnxGjzR4Gb7JJKnY2mbhbbmwUvkBZ2+JIrQ7gt9V
Et3wFqNGlIbyiy57ELTJUSA2zMlTtFaU0MRLEwrbTmTRCxZbA6PjxdNXSUM/OaTk6lkWOxw1X+na
VlkGddxv3bZFMtBKnj3tD/Vs0U69iCBube8QcSGidGIM4Cz5KqaK1FjXnjxij6J576SaekJFM/Fc
apYf0YAuSd4Ew8i+XZM93vFe+6IetNuZFAxDvjNHLvlIX+gDvgbzIVg87z6RzjsH4gjXVHNxWTBO
qnaB/0+2EURtpNOHaHWnPJw/mExwxUhpybTBy1LlradnZijRrqt0iMrFKE4e7D9S9frdEIrNxHkS
DU/pB4hjtH3G4Yl4MZB3B4qfnKa3wvCGveXOr/X6x8KoY8Nr+Ol02iMnBIXCHF501p/v7e77Aaua
Oom1VTO13Su0rfNkxjy/sOo2raB7k4rnp8a2WWJDiwMxDrLtsIKyq6HhrmJyL8yHU8WEev1uIdJO
wJ3wiWOUu+BagMwWcugj5vugQwKHVnKqAcTV/ZIdZMYHPavmHy4NjFjYKA8sWy7N6y69fuffvxrz
H5D94OB1kwmAWHtngFn5elm8To9WSRkiL2xdd81+5uBbc5xBngWTaZbdAT6CX6/Q5sK5sV/BQ+yb
m1elYs+ldDnZumIIYND1sRTOvTcZUIPT4c10ih8qkkDqYH76Ws7xtzBNwQ3Z+umtpxN754Hi862S
oZorvK3G8fSUEYc8hc5QHtvR84VpWPB/xlcbrMyO5RyWapihx3s0xLdAzmEmNmIHRDoF1Uefcu6F
bF10avuxNnin3DD/NMI+Chsdc1qsw/e+jYCljlr3w9K1Z8poL/H6TnGt8BxFMmgMcevw4RwcSJI+
3esLahlTBEzPF9WBag7T/aRLhpO1PAireSVwDEwkbR8yYLMWihCQasi3VituVgtPMaXygMPudMdP
EgyaN5KtGy+cbB+5rblb126pvvCwnIuk/GMbLBDclbeeLqBRUxrl8klqVA0Oa5jvR1EH/VumK/O4
dDMxqhFInYzwdwn9dzc2nJ6qpPNZ6cJDMiDmjWH41HIFhCLcteADAIEmXFk6NwhNKk48GtRPo5oO
ed6wCq7CnOVU5ByfmxQGexnHj6wTIbIiMgYB9dxF2a4NVkYj6o7YBUm9ZFAxe8fFeVbhey1gMmuS
zlCrCQ+AhPMgAntDrHwWvqlpe1XY+pHs4x53IXJB4X4kuZsddYNDjAM+kZHIuU1c1AQcNyoZL7D1
6OoCFdCqH1TA/dT5EW+kS7WObahui3/D2oxD81nSv6Glfm7BMNZrSi709GdpYGGB9oBbwIWfPpHG
wjFiUJ/OzRr+GibM4VZRlcuNh3JA8N6ePuxFYlFwwLRm62W0V4UzrbicnF+9UcyBob50ulA6w4SH
XuOFoYKq9Az7mqa8eD1I5INRONBMmvTZYWAbdLMKsiE0TqP9O6xCStlFdLS5S/qtpNzVq/60NLK8
e5j96q44ml2cfXqHhnLHtccyD0ZRiv1i2b+9mkabtKOghdJC1PvwnOCTByUHfmtI6qPVGdWOJxDt
dYlAJuxsg7iMUx3Mtt9TCLYRKxk0FPKVN4EvFgShuKtN7kcYA6jzsNfJfOhh6x/zKDD7mz5g3dHa
0p+plOwSCPOr6kzNqcWBdR2n/JIePWg6vxnhVy8JtJW8d1lwQ4XUqNOLooFr531/9Gw5MiEyQl7O
MUJpemrbNCJBvszUcIvuQaXDNXK6PR048GSNL+R7++oqhwxZc98vBm0KRG7oPUSuUx2ie55fDC7Y
diHltouiAwtUGrgVlTZcpd9JQ9e5/kWGGG3CmtJD4nl4kvSqPoQ0jIUIQ6xWnFL0dJsv9y544tCj
AdVZyLpDRKANkGZIrMD+JHBtWQLbmCmqLcCRcmu7IFl72+kD03J+D/fLbkrQ/9oiBFcuIDdWMmVY
vmynnc4AbR+m4tNsny3Hao9qxKMA7wnuj/OdspxMmMuStAEiVwVdAUziI+YKd+9kectAGQtD4QaZ
0NiOsh3iIzcoewE8WE1c4xVDx34emTcCLydreJ5AlgNSBeWSHFKHKJ3Uq3dnAvQilbdhFXSagQFJ
AlAzY4yLZsGioa1Ffl1W/PTGlnaj9RsjiE+R2TzfmWUogqSjcy2JzS8XPbjRzxqxuF0UZ8953Rjn
ubJ9qwGf5AwZyXKNQzLbnINlBjsYFXqQ2tK0Vdsyam7c8tikdfrxaiqgDEFhaaLmIzVFAJ47yiu0
EfgC5VikCh4LhIItOa6fTks6v2+BZIdqW9dQGS+gHCAmW4yN0B393FNHvYU5CFEQWBtZmFnPgl6V
Hk4Zc5+GI9NDmo5yYXV7ytmZdRrjTWsJ28e8O+C5nRiM5lAI6wPIN+OAC/poT3rt47MkJ+cQ4Y46
4xejX8uXtWNtu7RAiDGnKyWJxXa6ccNpT3ay+HhMkr1wl88moZK4Cpse0Wt6l9V9BPKE+Y34mVOv
tHVHCFAq4XNewJfG/EMfA3QBoNGQMVMD8HVb7NxvSoo73Vr4G5z0JmxI698ySl3sm6pGasPl1Fe5
gxR0TC1QUrIor4CnvRPzG7kV4fyn0uMpsEp5b7nEmblCdBwcQS+ZMRtvRvubGcWXbKSaLOxFoLDn
FflwRxsQMGMxANHn3VqDJ9rqWsWgmbkFLD/2X4QUamkgXGvRR2s+ln25vKwQTt5RYuRoPZqmsU9S
gKGdw15kF3Qkzs6obya6jPGNWVtm4tOuWMzNUMr3ktCAD0QCo8v0FBUpl3vIzhBCKd7Qi/Xd0DlM
4XPgUyFOu7FfdrqePitpvEER25NjQ1/BJuoaVcxnjmBet+yxaHBN5/2BiczqHq0YtC1jqvsR4yFt
WpLmLZI4rgzfYq8Kt6p39mk0JWcp2lNW2HGwqvgwLjDGqJXPyvl/oTJ1MZgYEUCpWB/oc8aXdW3q
/BI6U7c3DN42rmhDzH2Ntm+K5ARlKX5o6/kjfZiU+GXlfFznunypafDY6IP3mQjP3MceiWR61rHB
UaPBsnnOF64W5dDzmcANNkCVTODFW+mubs49o/jEZF/2GIVxnk9eQ1umHDzMyM8jdE7d7k8jTQd7
Z+IMzdoXMwpeT+iNrgYaEuWL6zj9UV9P7s56uv5++NdvHS5OchZyayd1ddLmJkPkyDdjQXoSSD/C
wvcDMLe/9tr/f/y3AhVj03PxXAhDb2MX4TassPsPKew+feKeOUtl7N3WfQK+62dVOOM26g8h6bhT
mvbj6ftX8f/71fdv/9t/+/6S//kT/+1LhJi4LNBVugVdnLHSNCZdaW18ib3U3dGMOfk6nQj+PIfL
VuuQZ+KFXtq4fRGj+IpU1F6SNKGaSMKWBM96BjuOOiJ1WumxI/uSrxI00m0g7m04K+Ehqk+uOSAI
zoxdFXU++Tikd7zzDiyx5n6aOZMoL54u41qDFBdiSzODTicf5NQOmQNqKXuTSs4R/x80jdrjY/HV
EiC2hZ+fRmZ49yL/w5o5+ZXOMgco1d7Jpj/Ywhs3JiVfKX27c9hF23JERTJSVknYxyN3QsR3gyYt
8wPMuE2V5racrE/QKdc5Ch2KZ9CoGGJravxp1tI4h0m/NXqGoNJBF5rJjmbxpfVSC82QCrxhwFFk
She8JydKGWqvqvijd17xNBofvTH/RlyF9aKHL1HTS0T1+WB1fU3PbZYC5cdXs7QmFdruIasheoQj
N/txqr6WOb3n7MI2qHev+KHRpReWgtnNCZmyYnIjgh7mwMsw1K2gdWLQbriIrC1P6mVs5YFbOoAf
Q29900x+dQgU1Lok037yhiIwW/e51GI6K8dx3hoq6X3uyxdrKT5cNT5N9CJuqCHjxAPSF0+PQGyJ
orMbK+uQLAsxSauxT4NybXr+3Odco59drTe6qZgIoGQOJJdpdvdTS+ZXKe3UeBRkhUqODIa/Grg1
jNv5C6vOgmdBh9pxfoxQYBunb88VSS9m1TDoCaLTRmAm26TIqKGrqPCIp+JxmdUTxLCO8bpJYmxw
qFMzJudEw261cUnu7zpgGceUcUuWIKeOXn7IWAX57tDSi2I+eC1F7p5nHt3Yy8+zR7A+K8ZArHc8
Cl5oXhmAZ0cQwnceBcL02RXmWTjLGxdFwCge4BZvjIMazlxd0+a0TEbw/fyN9mJJgrj6pD8wLUfJ
nCU37+INQs3VnqxrOuJ7i19FiAvI1WsdWwLCMqL0TaWcd0zkp++/yLPvLHrAEGqQnGMJshvNYIhb
GeDbmDf5ghbrOUaEm88NT71mHorJG4MmJvpGA9/BsvWZoZXJVL06ZxR8WPlDWtKMUCj+3QFNH6Rl
5Ehfs8OTA8UTYRF03oxS2GUACMPho425CwqHmhN3pImp5viWZ1CnknvXNt56UJi+5YU/utq4o3nn
0OfOx1Lm71M74GmcqgDs94cVxlQkGKl6og97oy/guVVccKthZAZ0GMtz3iAVhe8GPTd7x1prrJP5
I6upqK0z9Kgh1bJdmIb8YPVYfwLe9VsvHIprsvSmMDJsdMidtEEfxkwktxIqN6D3/NVxHe9eyzmv
c33YkcqmOtJ2U6oC0kDXSD1plYjv0156x6lM9INXoLqM4q6aPC1QScvEsfVWRLaNxzu+GMrgOvND
mnl2Vy4/SvxFc+PcJqSciIljjalj383xI0yPYTs6VYUyhW/BZfLA3DHdMlB7/m6Up0zH8bt16kCN
0M+U9AFuLhozDZfGQXN9+/U2Ur3X8bJH5dL5jJehwNWc7zPULZ0TqR9yzjiEZfcQR5K5VZ2+pXVN
LnRMaYhalfzFociMfTtaWP2oSyOASYNChA8YtOqIFL7LCa/4C4wJrjR2xPLPLhsP4weIkulkqWn8
14NXLyj+JrpBnVBYZgzDwWAS4VqYgvLmWOYL+M3e1BkjAPc07GO/DjS+H1SNQcXWCesPbvg6ZZPc
kDugB8RO1M4apq9Ch/BIPdRrBJv7zJGpytYdJOu3woyey4KDIskJatoRrE9S6chO68NSDUiEPZNF
1SXlyTCT16Xma4FusqtJU51NotVL0X5RAF0irvJncABwsVrXNEkpDOjj3h8T8SraaZPw1gi8xmLm
ObT3Lv6mj5qgNPcO0M7h9NauE+zKpVNUH7Mv7FJQZ91avwwd7ndHCcTARHvFr1gsYXLFZNz701rY
rjsgFEYQxOyaE3MAnaac2qVpFzkuPi/anxm9npuEoEYokRevZ6RdQmH67dY7KtyAjPpiJHJvWu+j
YlCs65ix7NFNLplo7tDP8wOOjJJzmbov+O5BT1a30LF/Tp31FIl4+dCq6uw54/S7sJJ77zraS/zR
Fsy0F432RuwAuJPdtNsytXs14xkUAJViQ4qCPxMZWGKGqJ5JaNVU3oc12u3X3L05ceXnpX6NeiG5
LY32VpTWn9DBjJpCJKN320134WByNywxbFlkUbZGHMVo3uHvbBH4qMEXxDM2wIi+tPvZwSLaGov3
5KwWcBjj7qcxHvu6u/a6fZNNorZ2G2XHznX3JHhf0KgYXOVrWqBY9jjjftjpVUxJ/Fy28DUkDcQJ
Q30+GaxsTpP+MIEhnO0QNyU8YLXnlF0f7QhTydpAX+GRA34Epc7tYBfI5jZiGxWeNfxye/jYLvPe
5zquTyknW1j/tzV0eRcay66ZjRJeswH2NMbYNTd1RALGIBTFz1HGTn2MXDRYc/7tWTkc5PTwDbcw
m/jotli+ubzLfTLyQnnKsi/KNSAxhzkN9Tgsnsh8cc8l0/TbjgJKOupg4YS7daJFnaPYJjGjjGtr
Y9WeWsaKjpR3pqoOczU295BWl6uSKj5kJn1wE3LbvSv1RxAIJvblrryPmozpaoqYOsCtY01Xxkdn
Lsk+yUzn5Kxjiu+HgjvhKXsb476+L7O0vi9aQGdujbr6r98i5B+6Xsy+xVllFst4dfv4PZ7JeBUu
Ex5Vm7fUDWkp9Qb8VE1CtZDWrDER+oopM/BDzXZY76ZsBz299eHP9sfe6chuLtldZK+veY1yIzJD
3DWZ9mIr09uhA5S7Pv5jOHLdIudXxkEDd1TKmgaBW9pmHKxCxk0cWWsqhgB1x/ly6mI7pH8n2lv5
eEriObu6T6PMsBDZZQnET2GQ8CbwgaWx60bsmIQ3OBKbAi2pJjRTsRgHGo07Ozekiu4vOcf/Eoi3
9f8MDNrkGU1ig2Dghfm3WLaKwzyp+yQNpNkR4lk68x7MAuDV3nvk5dortKlTJizK69FtdlLMHbs4
k/+lJJTCUQozez4nOY6W9HXoXA64RW6ekizRAuwrReG7ssg2Y2393yiUlcemX7VOvo3qLpBTkp5m
jvA4BnL53OdeR/ZDGWeLbqszveA6QoJOLVmPt8WkHTMvrfG+85r0aCrrUocU6fzPg1uUXZBH6jky
GuZagnPSgANOn0HeMl/r6l2tGzflUJ70zy+jsP/zZXQtg3mXcFyLl/JvoesxJhCxmH0U9KPzBUnb
+FB0HvqZlUJmog4AhWNI3pd3yIN4fpycCg5jsm64HUGw53l1VCK3bsxfgeiKZY9ngQCLKIi/IHY/
8cEljKOcZ32mzCvz4J4gyV2nLJVbXvtuV0n5KzfaDupbEj+axBCxXMSfOejRA+z04tVIJnqGK6jf
LNG09MkufHAMdXSnuTljCb32Jjk90TXHnrkz57POoGCS+fk/v07Wv/MXuAPxGlkuR0CoYVI4zppf
/Us+tbRoZ4jxBQTKpF+d0pCdDLtDPUKelqk5c5S0Ux/HUX8edKys8QCN0dQPo6WSI/LwQ1h6+h2t
9ztnztvgO8CW2n0T2JHt7YCMRv6XXRfRxd010zK/FFPyMOlAxMIML6MWFh9amg5P2ijOeHj++bnx
7/7nm4AnR4mEK7ELG2L9/399cjMp1nJYsL3LPD9iL0U+3ZOrTz7juiMCGVUNHyV+EEyvxN5qumlT
a4n206VUNhzAeDFyqQOR2vlupZGemZ9C35+V/kLv8bh12gKpm7cV7Y4V5hUmtpfIcvK//Cqz4wfg
C/3DrFJaK8ys/0UzKEmsuXyjlKfdw6RcRxKkco2HperKbRTpzkdYF0di+MQCJ/1V79OPhC63F043
aq1gdQPhKPOWYwTf4EXCiAkXE4u69obqI5+ISmQbmhrFruXOsYJ4DPq0LCzbuTxKa2sQSzub8bV1
zYXucsN9YtM7YS1X/tjk8V1N08QDl1kWhJAsJdSw8Nw15RvE7+H3wLArFP1npeYZjztWUNO+9QM+
hsyxKSWxe/FUo+Uf6mIqTy4X6q0GvGFLO0DFKWmQ7yuM1wCf8ZulNUD9DM9S0t8kYaxseuVGz2ko
ctr1bPlAzI7EhVYEhC4T9gk0yHjPvt3u4cvQ3rbvgEJ/EHvDON4d+eyS3wWUc2fSzgsZnu1obOv3
0gHO4mFSwIslTikkpKC32vlg91gxh9R0cFb11i7nmBGHlfHxz+9C6z9XIttxDNuxPFPXHePvnzAG
PAnoKzcPPATTQMe6bK1oYWd4ywfzmji034molQDCFvOcG1mF5JdFARZ6bvzu2O/adeaY6ObPwkbn
BUkSHRydObkOenso5hkiFvEOsyMpoFZXPSSyjdN3hV/MaJBd6+6sykO/D+MPjG2YNlBHfdDR93rP
V+buaAcFs8r/5Wmv+xRTI3gva8J/XVhwU5B6gy5NwZhu/G1h0exGo07biYPFgQuczebFnJPIl7mW
PFCMdS5KswjKqHyuTBBngtrHZ240F21UXDDbTl07QcZycEymP3Z0r4W5XMVKIMwLmeV6wP0dFcD/
x9UIuUw/DNJ/G0sjARil6Qsfopoyso2etd2DtOKTWdkBcnQGpzRkPu009jY3Ae03Ni1eCVdexln/
y0vAE/4vr4EUcATJe6A+/h1uA8W5JhHcxMFg1sNlziP3XrUW8zLzXTp9/7hEMj41UfLLEXg3RFK/
jUm4bZ1oolhZR5ArvPojzy79YDzlALPvncK0ngsnok2ODlCXTeRsN+3w5iV0y9vedRiHn82k64HZ
zOTcNKG/WqmzxZHCJ61LyavQbthbIfZ9xthxlb+WDN4uS9K+aVGf+EmYpadOaxVYvFNIncKzQhHa
NsVEX7aqrnmtj5eWEfLdFM2frt4N2EyLfVfPuMNt+drNqX3pTSEurJfv+cqCkiYM9QH0xA3/kHUH
a+DBbJTN1bAgHjJqgHiRM5ZIAMYdl/rSMarZ9rN5/+0tYc0+UkaNRVCfoI7NzXKrbePmqro6q6a9
WVbvwjiO8QxzGay9BccxfskDs1YqLWsyJz2d7ZBhSFMs7kEt3rnXG0YFo56w5LmPNhzLgyZ73Y97
4NejhiGVmGJUCxzoTu3emXanYVrC/jJhLdujf3w5wEfh/DjUALtN6Y8qD695YVxQHPJDOuTtDraa
fuhKypYTru87HS7qdnIdzHeGlu0TGlyvK+IPyyn2vYR7ebggdtsGZSBLPKZnPN20IWqI5nbshjuj
McwDpUwsBa8crjj/5Sh6WkzwuftpGzXK1wLiP1qGD92xusMSY0IhGcnZTxFwrMGbo55wb2gXmi9y
84pv897AsnUZKfGmABIDKcacTcO169rmitJbh4L3aUZwSWYjY7Re4gV0cFvMif5Mzrx6zOMp8UfJ
n4xDyVl9cV9xim0sh3sfDlN5V6iZAU8dai//vLIY5r+Ti76XFsd0hDRcYYiVHvXv23psaAhDg6Md
mKZO/hoivOQOfWE4uk3qk8XXwCX6VtZpuJ2NLt/VjihPY2x8DqUTQU9AuNNAsd5XnjddO82Mj8pj
WwOB+EzRFOUyIAv2gzMagWXJt77U/ameC0CidnfpZw3rXjN0GyvO+wcv1HzPdisueNcpzuLrOu57
5ED6f5g7jyXHdWxdPxE76M3wynuTPmvCyDJN7z2f/nyE6pSqsnfvHWd2JwhiAaSUKYkE1voN3ApF
tZZBCurXpThvy2q4tlvkdpK65TyPdApyqDFPIS06mlifzVujazCUkI2joSeUzTNsGxMn+6BsTqba
zhB39HPQ/XwfUUyzTmpcF3PNDKqV3+FoNyhQt5Ohfk061bogDbTUYJtNPL1V4u8Sqam+WUO1DRzQ
t4p0UdWvpC/ajZRRLc/C1cgiApFt5AHUqus2iIeAPzFxfeSGvOxaXsVTTYT9E3fcIIN5qdMQyA1b
MEpzwxbdC2MhePCGtddM0nqxm4+bhIzNLMZT5QUa7RHDY9Qp9Gs6grli4a1hquRAB6ytYgN93oeZ
4OCdBw0bf6tUO0cpS3OASQdwmHMFveMJ5rorY5AxHdQkJLI9eQWMfQK1TUgIwNXgXYynEOYNmS87
WbQuWEx8PsYNoobFKQAPMiJbsdQ9yHigJEMPtx4nAhiAPOtMKVHsVC24iuIb+1NI5w9dmG/Z/1Hm
5/9DdR5FnhbK/12c5//FH1X0hyjP7Yyfmjz8Xv/lYPiDTqSF2pU5CYvdNHlY+/xLJ/chO6qhQk40
+WH/lOSxlH9p+iSOxdbX0AwWd78keQyGDJlfuaahnimrmv5/kuSx/twUTO9H4ZGDzJNi84faGq/0
+6YArtWAdrys/8Ck+t9lP3gHfzSCU9vE8H7IQH0EgAYipQ6/Fyl2naavaNcyrMItuBKYfdg39X7X
Xz0f4bEG19GlYxgZ6I62ujaBihlnjLz61HgNlbQmToy17yHT7hW5fmyAyrFaDCE1cZMivy63u9tk
yR52jd5TU8ANfW7nyG1S1PKOYw7FJ0bm71djTap8yEv4PfhWyUG1okgQ1vnPOSLWcqM8sOQRHXFq
qrovpZU0EPqlblH5hfKGZvyJhUTzA9/e/aA0DeV5tkVtzyI89qJ4F8lasvaMGhbSpMhRWOoEHUmx
ApWz8pioYFb02s03AH6e7yERF809VtjxsioMZyfiUmBWh665SlqG00cMinIPZbXfV5HX70WXbxpL
5zL5j7itAh/vsnyqGkyzRXPrZz3+cjNxocDutmXcNRtLzDduZ6Vpv00NDVhjWcFNyKrqiswGiVZg
1/MEmN1eahsDDnEE3SoaPPM/D90gSfY696QtOF6Kb+Uk92dOIn/iaOwycmt2VYX7aVQM1EXmrVMD
oWA5lBAdjMriHVg4QkNtC8fS8ew36k1i0ee4pBH7DMtPp+lPVLoQ7Bys/B3QoYN2oU7OJ2z0FwXP
KZ7KxTvEinQD3MZbiWldIF8z0McPVoij1P30wmv1uURWY51bjWEtUgn9AR79l1tXSBlSuKQqD1F7
baYyXAzdPpumSsYM3DDfiEKCI+/YZ2sSnDCmBhevvd/gf3KP46VDKUn1riIkmgbJtrMOW5cKXvfz
Gj6PwVnm4bRTpfD+m6lpZaM9oMQUL6We79enATHlHqsCHHA0v8p4xofWvtJ0f61UxavoNaOOaZM4
/Nz3pZgheDLWPo5JWacNgnP3mUhtAjg3WtXa34OIpy3dghWaWMyKRka+qoSTcErSpn5ocqXGmj5A
fMEJv7dKxf7VTz40Hm2zGK3W56FKtEWAWdoZg+lxbfZKsnfDLt9bgQd6mL3ZnuqJ1D1T5kZxyVUT
6eSzrUMsa1A2Pejmy62JU2pPsbL7LTQNSjY1KlQaYOL9mhtMUvPf1b73f547jSRh5S7DNNbnoZqB
eqoLG+ld56nlD3oQja7yOTcmRsv3WOCOByeUtGPS9DV+FnFzkG3pdpIbAG6zAhBCw0QXdZoR00xU
dacOohoBOLH7oT9U+mFwcjY4JRRpMdJNw+CnffaCvtuD6lCsWTlR+ezBS2RgP8cQU9QjGHj/BL7T
PxmeQty1ATCnQ4TFkZjXoGN4G08q+bsG6nlo/ZqFCqIbVRkPD9ZCHN+aTs3ZKoArRRdCeRCx0eLu
iJPTAYcIBZBTkh4AOb7dT6oBhMOI/+Oi7u0CmdeeSahofIx+erHjejkiXHMUCv23UNRUq7CzMLua
ZggLAKHu/2vuPW4MabVKYH+TxRisXTKm4I11hPy7EJaV3xvJNzuDthePX+Uau2qpSSLKVnjEdcbP
p8I/TzBCIEmG9w9ZRUX+/JB1kHdEfQ+6iWnoLHc/PWSzivQruuDGD5Nq/6bmv3/otRKlS8PBiAgD
RXNdJPWzhOQMsCIdnak6QOY/n/7njS0t4OgYN6UU3KSyLeky/aar4k3qKTiQ1oB3kUAZu8A4KklI
tqyM7G0ahl+phwNzldHeH7ETUvmGxi2ecPmQrkRPNF1LuqhJnm6dPDjI/hhcap/9nwFZG2dUp4Et
xMkkL7t5mpblVnRl8EuVCXXRCu0UxrQh7bRxQMQmlsPXMS4unp+E3xU5eIuiRnnOzEBDzjmyVoNi
H/CmMlFJCeVLEOpUrmMt2LlVqxzJxuC76Mrps5JimeFXfbQewAkuQhx/dmpHsp9qvv4gNTSWrbQz
7louMp7h1G3jUzJ6B9ET0+wqRu0g56WHytIfbtO2jRIAFFE1QMt2pa97M5TWTh1Yz4Yln83Sa7+6
HpoufLvGy4gj5b5xPHdhJ3321T11JKeXEJ2txRjnLH8wdT79toj8i8qH+mlfx07Ogk5D8cOwDRNk
3n+kS0K1T7IKeXqAggoctTJ6IHE/QlZeRqGKCHTROhR06+ICHDpZgempl1rYJ09yntQHK21A4Hkh
mHSymHNh3yFMOliLOuDkJGVRZK178/4QA2KKiN27n2L3cz8NiO5/jbHCBOLXY/USqCkVc9045nok
bRUD9moEm+qSSIgQ+7oEucki26Khd19iT5lXmvcNWIQCxNjTjEPnR9oOypS260SFTvR9lgjJzJqi
t0MRNWujWqt+cLhNn04UcQdq1SwKGgynQjPcFCpVzhzY4BngEnnZSEPuLKvPg5K5PwIpXSttkW/B
5ydzBT70KVZh7nUhjk9Vm9CtJ/SiOOxj3GZzM9qJeSI0uGYG7BGgI1/5hEcDVegicg4UXJMncuQ+
/JQWkf1QjjAxp5HzWibGqgCrheiqtVJ0tXU/WeNAUsxFTMzTpULaJOyfAT/877kdCne7Jhze7iFE
EZOjNbk08i9fqGWnbpiOfUweaVCYcihKprkXDUwGcGzUaGbptHS4D4gjEUP+pfzr4aYEtQ3dBWPU
XxcUR7XqAVY1K+1jjLvyYDreDwQRlFM/iRNbMeRgzQueFDzBH/0hW4L5lB5yUKYk3TVvrtS+8tWE
8Oh6tvpqIR6w8lsv3nbehHdBL0NMUKP4R24Y1aNjIL2jD7q8yskwv5aNvdbzTvnquB41G3Uie0d2
fsAfZlyIgXjtpdHaG9GkScnczrOpWhcNqX+EYZcBAPDVbVehdMLS2H8s3PoSZL6MC57pPyrQ1zeh
hY6zGBRNK6G5UCpw8af59xmFFnD6dNava4gZapq6t2vUITnMTk3UZYGMewoqFyrM7TCcCDGSZhP9
7RDVOARA1laDUCA2ItILdrDjgm2csQHiKr3Imgbe3+ZpIEbNsl9Ili2hg5BKD13SrEmkSS9tirbi
P922/kjy6hYSsmwnEZshweuY7Gv/3E+6ftQHEi5aPyIS2ZdMbfNZh/zEV9TbYOeV4PaikxIkJK1b
rz3AHFGf7SbTd3UoHfwYdbc5GiTyws3jbCWebnYUazsgRPGOtBt1OJCfw2oEHT9B5bvl3799IfN9
z9NPbx9FSx0VdgNxapu/4s+3P8QJoq9m736XuvBYgB156Qdkl2Jbe6u0vNmmiHotTE3T30KZHSt1
ITYUbJifiizZjm6uv1FeDDZBptlL0XWb7DvZHhS5bEm6IjH+eDsbIuRKr8lZimuTarxW8hF9xl3a
fQl6KMaYwld7uVSpaonDWx8UwF4cRQYyKHD4qXfXWH8ssyFtwdtnYQt6tZlXBkjUsDF4E5CdIpvi
P4yNSbsytqxbg+suvjei34VIJI25CpsgAeMjnn666y0DSiJvuuKDmVezfuuA137kN/RdTCj5dc8s
+MYPI3qhWzdDKwApmOo9NgBFklj7qCCzrLC805bGWKvPUInkVVrl2lJuzd+7+qRtC3j9MYF/dwyp
ER/FkWj8nO2mbdsNpdY/BoLRS3Z///GbUx3808fPnleTefJo1MHE+G8lUhjGg+z0ofkdqEBpnoBk
zSA8l8c+kc9VEAxoRtU0qDAs/ED18ZCkKwZiqV6GqjncppFwd7e+h+2ACQPFUeQtybpata+A9twr
7FHkrZrkBaE39wo+xL0OiIuuDdia8zbOrBBiXqfNI5iQa3GGmAjj85X7KwSz6QwRN2ckee3bJVJP
t8VVxbA4Q1w1UUA03K/iD1AYQqMI1mJeQPKx8KqVwK0qUR3p89vhhGMVR6LpsEzZdbBQQb5Oh2Ay
If5oxqaJAJP9/aegCDjCnx8DiS+kiSiWqTaIu083ETVI4ygPDPU7ShAlZZgigjAXP5CNjndW7kVn
0bTk4ieD9xAcro3r5DQg5oqjkurYsoPHOf800BddvW394e1TfOjL6JR3j5/C0fTqqhce0KX19/fr
i2mVBP1MjTXp9uoidms0NMgwxJRur34fqKR0hFyV8NP59YeIo7Ty8Ldgf3OP319MUvK1nSrSXgyK
eKDXCcqtZbymXNmy9Pdp6sgB3yj6nw/FBNdUmPD58LfTfC0rECH8fLGpX5NyXpg54paIDloU7eOp
fscRJC1Vb/qjAZg16L1HDXjwocjAy9sdrueGX4NcVzPfPogRRMqpI01d+BP5Ck7D5NJuRyhD+N1z
pSqvo1N5D2Sg+pOFvMLMkkb5PU6caq60kXIYPTt9AsC7F3E20+Gqq+18k/iB8q6aD4Palm8mWapt
rpTSQsz6i6sqKTq/f//FBb3+H/cPB99UGf11dXLyEBvB3+4fYZbB42rV5DtJDz5h00WgqWlUGx08
FEDgIOxFLwuRMVj4ahJTVfIA8E9Tfhvpwk0P/vcWqgcEaMF+2g5LUNTA7pP70XNuc0BzobYQAhnw
8YuXoYnM1KiBIN3XJ2Xs7CtSgax/LGsOEdC5ihB8nQotCND2emrbV3Vq8tEsV0mIt5WIiXlRbTdz
2TTB4E1TAEPvE57H4PVSY58qnbEXR/dGxEzfn5TZqYGJAQuRvPJ2+Ffn/TYM03dAooPNbODqn6//
X1/u/upFxSNxgLzwF+/MqcHwxfyP9qPcS4cM8a6DOAqC6qWNDCSi/4zDmPw5Q8zVSlbAToYPqteQ
R76f/2lepyOQWHamsfg0kGUFJEHxIpUH6NXm3QJJ+RUUVzRJkaElZZ38xtCR6gYNRIoq3FOt9Soq
+CupJi4Gbcx7kbDSAuM2734G2ber6wJ1v4fup4lr+vo6cB/J7soHpG+apSzV3UutGu/alPoGl0zd
OdU/TMjcc5IIxdolc3npvXhZmjbqS4M9Qvso2WE0hXXwKwttL9013x0SNWLbb8bo2kq+HD8iMRJt
QJ3WmxTiYYdl1FmlcJbbVv4iVZV3zuP6PXGz4iX0ovzQFC1iZVO3CfzJUhGJm9vcpMFSt4GEE02j
XbmVrEOCaNPcT5vuAtGz3A4y8pa5gUIY0CaEKqzY+o6qVGgj/hFTOUYYMxgfbORFtm2IiD4qzdMT
vaGUDiBsBpNbwoqGmBFW42UI7NsJIkSyv1mlftGASwrHB3El19OuDnT+o5jR9hl/ICkuDGyLbm46
IVniofTKxe2O1xs9RGuXLNCgFGzluVOKRoze74z3gYhni6GSl76HOnGR+w31/kr3mJit/Lq8u1Gw
zOa57Y1wVLragQktnuu3/jQyFUzXSIoc76H741/5i9WAmHdfHHy63P1c/gXxz1fTlc7/h8XCJ8ge
K3ZDw9hMMTQLWxnW7p9W7JLiIdwbW9o3T5P2JhYaNnoXUbuJEnwVbn0HTNSlKvRq1od1hoLlNMku
7Bw9X6T86yGCvu5r/mWURxCLA7kRcUodIeyMHjnU9bILz4WeYGXAihzNVTM8i5hozNgx1yjg5CBu
GDCmxsJue41aNXznf0gnatPq54/VEUYdBgAaMPm2QWXxU8Ffw0ADmlVUfdNLb6uaQX6IwR6jwB7+
6DH/kldGUeWH26HnvNa5ZO14NsjfPMl9ynhuvSi+Br+mN5x95VhUou0cnH6ZqYsyKvy91SgIuABv
O4695jyZiboKqLi/YXCLhgdIhGWPiOBbrTcfuVuZF5R046vneO+k9a9//0SdaqCf/1bFcECtshyU
FfNz5lRxIlvtVTn9ZoY9ZLCwNx/cCDEamD8X0ZNlW0WtNVbmMTRFdNDMDMIUH60YTTqz3IFsKid6
t76KitAHTY0+NbhSdy+Ocq07t/JIImqKU/FElUccisYYqoWJbMiu8wwEDSjL7QqpLfd1VMvrNqvr
s4/W+sIiC/Fk+4U3b5xcnyEM7yPdaUu8rhF4B8+kIZMq7cWRiI26Gm4by13fQ/dpYi5mGR5kl+lc
ZC+5VhC0J28IimeWncbKsoN0NYaF9FLj9z2PdbfaiS6OLq+S5Bhn0ZPVBVjT+sXpZe3SFOOVFWi4
+fuPSflcRuZX6PCFZEEEtA1Vjs/JSldS5D4vDelrIBn5ukmlL1rcplfRuEYP1D8OEaSUHdI66Jce
AzndNOjhXHG1Tq8lzpvnCMshRyqQEEZl1EQwHlmDNhioKn8YneSexbWU6aogfykl6OXp/hpGwGdq
s6YU1xNxKSifEfRc1Gg+Xpvca/j4XWffuAbI7bAeV7AlgI2GiT8Purb76Gplg00wTptxt05RqfxQ
O6CSIHe9xyEc61WrpO5ejiyUdbBPWOhmdrqXg/QRCeJGU6LfS0Sl+eBgqgP4hxLR4KTNMVaKvzwp
aGo5RkzTfLCmE8R1JRtg5PQqtY/97jwfot9fwZCKS2B0HdTsrH5IkqI5lkF5CiK5fhAhfhTDskAc
G7YwM5TWyVakUbw+WxQgzmFglz/SKM8unRY4114D9s+v6q00oU030DX4VTXgU/3m2LZOCPXRj89l
h5d2PsVbsMtLHdblNnWh3WGcHkz88GyvD6j9TEi2e+PL5s9uWffPeI+QY3/01Vbbk8f+2UxWB/u4
MeBAI7ejb2MDkbspJqYMdaLt/cpX1hHGJ5A0suZV/VZarfYq18VwTAqZwvXUlaS8X5W4g+ANEGiv
iNDClm/R9f95TuYV+oPi+eba7/wCxlahz2P+jG+VeRyhHX5BthkMj9Qe2rLJHs2B9IYcpl+KwRhg
QwOZtbp6eAb8sEmouXzRqL4sJS1KtlkTBG8hMAQxH9dui19nrrOk5HTHmE0nv6eItG1I5Db/hK4E
3v0neF23+NVZhngGOvZkr/TpSWh4HfjKpsy+2hV7OC23zbMyNcUIwrVO5HAlYl2TlxQTZXVT2jwn
7vN8O+/2buwegEfXe5vkz6yxemXtDY3z2nrdMmzV8SN0EvQDZNs76JCzd9qQbj1JLS+oh/BASs2t
5QfVRYRqPXTWrVEps3tMDBijyQ84bo8uin2XonQC1DPQFgCXz2Yw0YBdUC7o9opv6xSewZGIrocB
CCyiSUj4diiipolPxvy3CeIQyaRFHIb9VvTq6Wq32dPZzqRtFbqRuW+xCIDR4uaPcMGDTRXZrByG
VH4Ag1xDPJuMI0JrWAltdNG4TDxA3p8ULHQslSbRdBETRwhQ+PgY/ZeYFnXR3jWf7rPEVGpkwxzu
qbMAiC9TgmyspSQVcohKvQVt03TVrTHtvdxp82ZiLFS5ChCVKTRYcXaWEjhlU0+EqjaNdxQmoPur
uPOo0E2fMjaiWlYN7wX46Y3uacWqyc3h3Q/8vcoC8mkylKHsp4Ghm6bxwRiz1I6CU5e62kM7qRlN
cdAw6D8NlrcVXZU9XQg32oBHgqcYuLEs2ocG4vvt4PtP9dS0CgV4p368RfxEm3lxnyM+Vhpg2pJ8
j/jnXu2bko+ARsLhfBYD+9wJ5d7K9+RdGSJGKEb9sQXdIA/5VrIVYzGEXnACplLuKtz31jWqQQ/q
KDtAUU33a1fU86DW3R+mWbxS0y5fuwpqnjydhOx9hXSSGa4gKiJ/qpYRW0NxeGd6YZwABV30NdlF
aTWEGUkOu9AWqqHbVKEQPQeJKq9zDxilDTZf1HbSloqjAc4JFWcKP7gMoTGEVYYNKueVRUQ879E/
OLq+PT6Swj2lU+rCc1NjGdVSDwLVDndGP1oXX6+dg2JIaJHQwwTEuogjW87mDoolJzsOqErYSCfL
iBTMxD0XN592U6vBu7jvGqnr/BwQ/WTsF+OQq/tP9+fA0B6QgkJ4MgxynlGJi8xW1l3RdkYNs1SD
59ih0Asd3H+HpPfdiuT8W59BC7cTvCmc7orfQovFCx2zbt2TaOzCTA6hi5ih1RrabUCCWX3KUuUt
GDWK2WJAahz1lBft2pkYNO4w0tiJchBdu45H5BunPmYf1aawcixzp3lT6DYq+vw88HiZGjGPr9hF
XKqv4nNQxhmcy1BHDltuH0WjsNAH9vVgZlSg3EnBCeYb3pnTBOxrsmOutM+i17hp+1iU4Vcj9hHe
1kh65rbhnkUD3ata2MBQQDr/b6wxI+ncuc7KQ2LxcI9bkTXtWtsfvJJ0VuWCPSf38slt0VBWIigm
y2kbbsswPUXYkmwBgsRvg+ZsalRUHjOSyrhEhl9FGGpLtI4StCBEt+WLPgu5mZ3N1LWfnBox4+ns
2rayHVX0aKHCqX6Lel+ZhJ26lY2W13jByeZLJuUOuVRuBBBInUueJkDKFKf8cKGdw4D3vSvYJ2AL
WufyfttupcONQ55PqveiiVRTg4Tzq4+fCNLSXeEBPWVOIoa9MG/2kanWeyVHtrZBjX2J3Fh6sRwJ
lWPs5b/DhbX6uv8GCxNuhhs05yysTCqrDc8wxG5f+qS/ipmBKr+EnWM/G8owrKTYjXeOL3+6lmfr
+P2Z+cXqRmXfxYpVrMQhQv5aMROH8EER9208TLXgA5nttwa33lnlmO3W8sziuUjQoDLjLthAWCuf
ZdQvgN1G5opla/mcDTb/SB8BIzHqoPiwHl1DXohRyy5h6iL+OBddLOjlna6gLSa6fiunhwZh4FsX
k+eFFevmgzeZrehp6/9wYNQ1bld5M9klWWPb1pfQTSerDTt9HNHYXWJQ6vKdb9FqsX1v0yEZ2UAH
jqwT/sc4iDqZ+qSnCJbWVj58VLW8h3khfYlUfUtJzHuCym9fRm1Yst8OMXSSonfXrJIj7ln+U4a6
5tJo0P/KUvxlKMEO+wzKQjJAHp4ahXrf7Uh0G8VKDt3U3KdIsL2XipGS/Kq9YaWk4VIG3rkXDZnv
eq/7gNBntW1S0EpsaS2VerPRSBicRZM5CQ5faf1xD4kj1HgUJNsyBQ5qgguurg1fEtU5A8SJnmor
KPYi7k3xUJbOUjQ89m2pYSGusd/1IlQYBj87kVDOTuJItsrshFPNz9Fh6oqYGHWQmjp0bjm+6ZMX
rApA/YQeRXWEB+LMpbwqvralNB8RhXgfvKZcVWrSbo28UB9zzftQR1bAwEU3KLSWp2xAN1AcqeT7
UD+3zTm5Mj4nyWZYjNhmSDkP0i+3Y2L3AXHyUEEz06whXYsBEbtdwVCDR6zc3DW+CQeHxxgI3eAM
vo6adWFrt+5Qed2t65Kqh2ORHzochXbZWA77Ou+gjiClchnztiMDLfPW2S4jhdpDSKpxEItQzyHd
gktzahsFOckEf/Q/u1Jpdit3iPJD8uHaGV/iItGeZDUL3ltNh2eQgijW69hc9UWt7zNkm/ZOMwTr
GBUQ/HSog42FSQI88LM1v9wYkUD9JQ3wgdamnghhoB3DemjCudmE5So1KIXzb2E48bF+tJXpH1sW
Rzs3/QfEYCEtQClaAWlu3v0kBk5mNk9K0FqHXI6zuZoU7TveIsjvNkF/DFRzfITHc3Rw3XxXU9iN
faACHplOB78zg2cdXgtMyUThngSFvRPFetFYfurcumIARTBq+fc5eoxPW2oUS0Vq9EdVD1dt3Nav
Mb/PfQLcCn6hX7+GWpevOl+yb6N8lMqsKjqLpSejcoqmoZbYT3pduJe0ANcXDvIxk12kouLMvVCW
DY+ZSf166omQaNL0fehN7awDFLyMkpNDXXAucpTCclKTbOsWVfUCMUyf1Ulp7UU3VvsPiA7GSfRS
V93IchE+iJ4tLT0MDh7lxAzmIQ6EWg4Hvxo68zDV6Fok5TgUfdEEXe/OihJWyn2iGPjUbaxMAxuW
/3a9+0U+zf2rayKWpc5llJxZh8TGuVG9YKOVASbaJFaiZcy6eY7BZbKUo9fBbMzvNbpn0PkCb0Yy
7Vxg6vKOBWA5HzXNe+imb2vbycN+iHMy71mnrHB5ijZuT567V1DuMnLK8SV3kS+eEZ5LT8qfRDzw
g5/xVInPBuukB7X9qJNJjacn7ZbnffkVpZOTFfbei4FO00ZP2YNVWFW9lOQfxATJRDYuUPT+HAyh
cjBHjJl0mFpfUyOY9WDTviSSCeE1tLOd4k+uc5MtkjjVDsPvnprkjz3WQVu9gZ+Lo0f/jnzIXEzQ
Ssmd9/WIm6OkW6dcA1SdTu+qi1H/zQKoPC01IykECy4A4aIR+G8BFRdH94FP8z51xeQiQMXYNntv
cb+UOPp0vftr4GFcgMwb80VgytHKyIZ+UxVD/W6Xq6xtoi8VPMw19mMmoAE7+kKSZ9661kAuVMPR
qyuKpZiW4PjmkER5cs042KUaoixBPZT7vrPKfSBH1f7ebadYZEsNC5zpUPRvE3+dco/lGc63WVTC
Iv+LyT4e0ZvSCACVoYgTRBrfAtVRnpoq/ObnRnrUpx4CRgZex8a4qSVXm0kBjyz0FurEmouEEv8e
Y2HAFP4t5WSjXVcEE2N5Ai/bCDewGw1ebxmk+wm3fih5e0RW/JM85vKCn7SPvYo8p8KHTn+gjj+P
ppikh8W/dS2fA4JwUJew2JZMjejem8wD+F4rP+6RT7NGvUczvI47YG7NLC+z6iGatkgDWKIZihrN
TnSVWtJZXKIuKlymzNJOwV1J7+gZ4ZaiYcscZLFylJRIXkioX72jUbzz0cn4PvTWC4Ss7iX1TGOp
l5W6R7dYPjZBIWNki0tEl0N1Uq0EhLaLaHGqmdLZ1NufDR4m9qxj14KHZOxdxECNI8lZxm1ymjWE
umuhVVt2K5J2u8oJ52ntlZgHydEPpd7lvhP/uw38H4FsU92SInYF/jgefYpxu3LsEEhEp/kBaKKP
95mefY17OHnTSayRLjV08ze50sOFg/LbuTEBkms9qslBufJdNEx9aay/Fu1KIJ6RdLHmfYLluzmh
+hRoOUM2ZlddihF701P1az1KZ5wF3GelDvS1IeusXyOlfNZt96FKzfxLbxnPo5xkD1bUpg+yZbNQ
KBDREV0xIJXVBtWr9iRCkpVQvacQWGuv7JbBPSj5dyWqXsvEhexiVfVKc7we39hoPLM17Och2g7f
sKqxx6j4nrQFRWr8t6+xKxVb3nq1diiYP/k1YrZiSjWYa61WuneoHAhTFJaLH5KKLjqPu0XTjvW7
gVCbeF0S4nxRWaNCg4UzXuFAecLd7meTAe/aJ5NV9K+4Y/cw29oQhH/Btml+n3yfM3SUC7IBrdom
Mq7YY4XrsC/8F5Z6mG31frK5dW0ESWKfP0J0RwWFLpRqxp3oGpGGwFMlO3uSaf6LUYNvKJSoPIrR
oHbfSEhbJ26lwQvb4FPeW5gbTi/DSmTtJV70IE5UNJz8kAa4NkM/vz23E0pYXSQpM/HQFrGmC6ma
lubxHhJxQHJdQTa5Nr0tG76wfoCBiOd3pH4odQt8tBhQq8ri8RvA4XHTyFVyzgp+KEWGsnUzKJOx
WOV8HygyqwOOn/z20Oolk/wlSFE5k8eieXDdaSMoAbU13S7dOyQv1rmS1ley6vJcBnCKxK7tLkx3
AMtTgLXOMdN9EI3TxFsZJNTp1gsq8rSmtDXHOLpNsCVjXGth28wtZJy9BvMAI+qPonHVOkald+oP
zluLn+5Yee5L5lr+vqsglenR6LwE6uCs1NTCOmLqOp1rzfl6OVsxWmqYdKS6fRKnGtCOG5l0GYmP
/EGLjdsk087VQ65F+E1Ol8DnLUYtL/WWco2Mo87SZEQD/tBhI6isEIkqkOGOlZkWojfDrjCoDqhc
wUoTQ5mTKTMxXxMfQTLk6KnG2IhXLIQQVLPbXaglV9HLDK8+/xmX1Q6lAxFTYyR7prmar1a3aWBW
f7uGiItQjwr7gVTVcyYj2DpthqhiYT3XUEO31CR47cf4Fk9kJInNLCu3zhT/c76It2WWPZW4n0om
oulN24Ain45UFP33agxXR4pIlsOXHjdZgdnO7Xs7rTwNneLG2BV7EbIt27mIr2yJUh8Vvm2RIx9M
eaV7/a/LOzGg1saPvFJ81kV/rCfvS8Em6hRyzw1+C+YbSZPunQx4u3GNEAP6qesjLk5+lIVQHKpH
r6LUI+Ja5PDFLjG3DGQzfWpZ55fsNzxVe5b8JIDkpsMuQcv2PVKlL6XbGlfN0aJT4JRsBKb4JH8w
Y2uek9By2qWateaukx13x1ePRPdE6hDI1kqZ3Aujod6ILusN6eKqBd9ySB2C+5GHMuIeHTYUIpZY
hoqbFP5hStEuAaOol7JHGjnEaHthODgp8+81Hkmay/vCRIPTyyX9UUz5dUIPnJOtcghE05GTp16t
lqNqBVd16kUl98QsCZ9CqRuRiceXwxxJ26V1754SK3GhGSWX3kBEFpzDLo1jhHA8E/nCvD6igBKd
RaNOG6/IsN7crq22IhROGzR/atDxSucgPiMKNJTwpBFN9FHyBmeRZo2y09z+eOuK/KEe5ccgN9Wd
6JWjyg3VRmKcOuGaRZD7KBogna9abxbQChz3cYwQImPxbi3Lqdu4rFj0XPqiR7VV/g9n57HkuK5s
7SdiBL2ZyntXpTI9YbSl955Pfz9CvVv79Ln/HfwTBJFIQFKVRAKZK9eae3m+Ync1XIRvBjE4DG+N
9FgNYTHizhasR6RZpRdNbdWX8XvfyWY5l4YMjRvUURAm6oyVUzrmVg/fkKDSf8kutSqOUX94fu4t
rNT8YQYVMplhwvE6gLrPaHXzJNRxy1QvrwhOPUxp2nIenzzqvrZOYlC4TSYb2nhqO+DcERA6yoHt
g2XCqb2AR+lFLuVsw4ZmBFw3AT3E8MOzUEbYxzWtmv9rpnAyPO9H1DXSvCesdisr7Zro+vAxyhz1
CR+1K9GlXuBLzM3rgkDcwwviiItl18DOAw6KU8Oehi/j2AIc/mODwMTfkiEtKGOsUSGR4xGqCrC9
fci2tKuCvdub/l50RTMiaktaKYbgNEMr6eGoxHA5rMR4BAYHFstpuphZw8Umo4FQmcUm9tvq5hU+
9be61f4AGsWF2n6TYxkwQKnBTuA2HSo5PJ7czgRa2EpfSE20P9RQ3bmRck1i9E8SD2bnddMapNAD
sv12WvpUrupsqNpmvGid3C3VMtXuLRUMSWzIFyOVtXtPL5p6Yqyj4kaMQYb/GMvLSHmM/fc8MfaQ
Fv9nnu6gkgdlnj+vorxCMCkloza4sJo7dbfmMZC/ZJpTzbIJzmSisqMTEwzNetkkgf6tAxc1G5pE
vUhjme27CAVPBTzMl4K9WT5q39Ca4l8uE8to2yA6ATNFAncaUFC5MiH9+AKf47gsK1/bBUbNF7Sw
eBROa8eIIfeeFKBXSdhE7ZRso9SRdADEFLHp1Y1dWCTGrorb31e9mW2QoPM3GlRrAH8ml+eouHpO
8/UccqLUDU9s12d9oZkfngXRVh5F/bp3YvejT5BZSvXkK4+peqkqSbQzuT2/8me6mNz40L5y41kR
ju2rW/qA0yL4Up1Bal+lMOqJnFcwp06jrVxRj0g4QkvhMiYGVsFVokU3g/LaV+rkCQTL+rh/rlRZ
4NWzaSr+cF9p5b6EqOuQOA6iNvCvznPRrSz++VODXizSLuLy4TgZIyl8U/gmrYX92RSjdwVtR6l9
Xr5x269+lVPMgcqGH2x52xmkc/FrjkYrANomP1R9IEOOEobzXOpPUWn119ZKhmsfl2yJAAoIk2iM
vpirftWcRY8Idn99jIoJfskOoZURhPuzRulw+46LfvdcI4Bua+/45ZswJdxKTgoM8IkoBQagbu3b
qVy4nppnN5G890CGdMkTFcViAFy/XK/0qXpY9EVTRW4EhryYiwX+XvVf/RBxo0LVbQrSIaqC2d1G
0EKS33QVGIZZK+3a9WrlrVUQKEA72NgVoxJvhym47qkglfw0yFZx6id333LGddygv+2baXwP00n+
00fhYejk+N4akX8wUw25AtH1qVJS0YkTvUICvesUZT0fnajYl6FW7MXVs5ECmxSJ6KOc4tgPz8pr
in1Y1+EsyBtlaUrNq4uoNMwedXcPqrDalb0dzUU3NI0YVeHUmBUwwt0zHyoGV9epB52crV6yD20f
x/CHGN29C2zjCKXE93TqpYQ7TmE4vIkxKG61sxPkFzExQm4IAm9/L8bgIDKuhSWtxFiW59bN9WAa
mFZxUp54dfpTDE209neFu5EXBlCgwuRsJfqr8IPxDT5TIqLita1OX5BmR7oT/sKV1pjp3e1gQDFI
VVItkN1Hn/hk5lQnMWaHwIDVsIfGchrkZw4xl1OG0OoyU7ICpEXZUW9EN2uJE6R9P9GaIOtV5jCs
u3kAo+J/NHB+tXKnHIR5bMqcCLU+/nYLFeqnoHBYNF6AoL3wkUMJH1jDx02sltffXTFRjIvZYRPK
K9dHY4iIjLPLzU7esR0g5sQjG0iPEWsHrbEnlU3UHGoX1diZMHZF6YI7FU6IgC90eSS42Knj8dmM
vScf1VCPdyD8tsrUE4PCHg3Ev6kDd8p1N6L3IYypQhX77OlE/DxYVmUzbWikXy2kPitSviB1O5js
s96MYWym8T2A4e0D+yhau6mTx1BSpLdgsCY+jj8+4hLp0+QA2RO/16E/RxZqSmrg5btCD6u3oODp
jn65RzyGbqkWtzGSw4vo6U28GLV2eGH3wlEjO0ReAVVDWWQL9IaQ2hslbbpj6VcfrtXVECTeInSQ
v56z1UkXWptlK9RgqNdLLDLtnkze7NFXSufsJ/Z4SHRVv4p17JwHeKpdxmm9LAzqE9LuQM55CWGi
4GrcDVH9S5gednil1pmvI+syTRK21kb3wW69Zum3SrZSnE5n18Q9Mho9CAxHqkV1VzvW0+GsnBph
l6CggENeOwpXveg6tCDRjBG2p5uY9cdX2BN7KA6Kyve+yYPhC7RicLRn8kcfICjTN8jwhtT2Cbvn
muOHXY71xpCLZuXoRTBjo+If9CLs5nVR6LD9tu1tsJLu5isb3671q7CwQ1E3xDmlmTU6CCiFqSyT
UzKqreRZ7U0HxHdROP8/RgEEUXyEWPpcTPaT6GcLlHhhwq761vQFTOCJetWaOKKwEAkZDmkvShIg
f/dVGKsAuWDY5km+MCHtCVdkZr0XYyb7/bMjDe9izCNce1TVKp01daDe7NZ4Q0rkBypp7WtYeOZL
Dl24VDv1nOXuEnxSR30aM2O0P9AqqTfCFaXRcQ1ZCfpP0ygU087hzzrqUIl10LavL11A6XClqGdt
OhkV02kpT7UXJey0o+h5ck0sqIaKWso4LDkBIraTvxjMJn+5Mv72J36LZuY06GpjebIG/YwuLqCl
2A1RneztnZmjv5R3uX7jIaXfoCswUBlwsm1d+sYtVVTvPOTBRgwKN1+ZtF08wvHPWUb3klGsdhVz
1Fxr1mM0wLs+rSi8eqW82a4aHkXPlTJ7Z08vrE8ef72w6EIGeIjK4G6arXIujRKlgAgpcuhSfjml
Nv70tddM0mD6zKk8VmDE/KwDrwGtogE+4jGzKkpj3KPKQWBN4hCUgZC8BtYAb7hlG28QdW68tIX+
oU9eIHNPXkqvo+ZEAiGDgEny4thsJNTAOIie8LAKJK0cR69RVmUCIgzhoRycb5ZuGRnLZhyZo6IB
qWV1W6qB85mK6uEJyVZ1m1jtGUQEioilaAN08Y6K/Ck8HiZKL6OT6BdkmUDGyXtlMgm7OXI4ScOi
X8hZ054zreIIEkfF51hp5aKQlWFXVZr73pWvdqLmn/DkuZuurZulEUQFMciJmDoaK26hkjxHEi6/
ZVOjuzUq46Ofb4VNUxQCvhyD4PO8UQAIITlBWNAdWQsvGmPCK4fogcKM4mh0rXbWpgZJrnbeGXW4
ErZKibQzZBLa2fKtKwcXdfc0FVqjnwLlqlbsC2Zieg5UnB98MucXTUnNj9GMjINoJBu1QXSk6aM/
yGWme8MCRs0KVd5/nKq++e1OvtdgB/pP1/eabU9mdouIz3fuGz97yHqIe47jQXH9gF9w1r5Q8ItU
mS27X1PTWiuqJv0yWgdFMLn4NpgmhGN1YrwMfuQsR8kyD6FWKTvohNsJVu1doVzYwcAPTgua7L6y
Pv04sdF4NPq1MnUlknewJBnvCPdZ27BVvGUWkWTPfCgp4tHVNgay9u+Ol94pMTQuap+GryPZVWGu
Ij/cSz4ii6Lraa6zgDJR/z8naXmUzo2xBL1FcDpX/G+mb6iLvK41fg2Dd/aQNKWTf3Cu/NSRH7q0
umHcisKdSNbzj1KhLmFAVWyJ7lPxkUYmDLt9Z5Jg7oM3MjGP2b2KbhL39OYS28muJxnzSSgGBg9w
Qqs4H7xPbfAvbgcmT+I2eiaMX0Cpgx22G2XBD2MKbnr+Z4H+UWjkH36qmGw0xnDhZz3qHa2uLMFb
HmSXAErLifHYIhcwR42v+Sw7QkBDq4VHkLPRK4+XvUhzowPbrka7NtYiOU59G1IBwfBWg3rfD3mJ
YO+UDdeo/qHurUTRHCaP6zAYH2LZIouSJRRIQJmmV2mWduMWnxV0q1vLrMOlyKxDhv1JZrsj9gl3
sJWMcDBOi47QEC8M0AHbavhmtHI4zBRteAkjfxKUzfts7au2v0mpeTog/xHMoqZ21nLt65Q1TPyC
dUsJQx92e4KrE43gw5YFxxo5o2zqGXrbrtgPR1vJHKR9mSOXUXWJ8xoUg3Q2nPggepGmj68T58k0
ZLdds8+yBP2YPqSaiBK9Q1aSp0ehzru5EDDz7cr8j8R2vuetIf1wXbQZQxI/s5qNjt2Vw3d4RlDH
DTrjDe6YYAIYFUBzezgGg758GaV+gEqrgHJi6rZUJl8c2YfHUakJb2ugNVMKFpa+5rqnXLVBrQGt
4kZ+C/qOTgfRZqRBciDGJD/vj75eUKTJoF9FeETKj8gZokNESQG6W4RKyEbWqLxwvhiLRD/nDUJZ
AgSm9sWvVB4S+ANIqllscBfCrrT9CkHF7F0pqxypPAPMW6+Zn2VGyLWqvvIrRlfDp5ycW+sv1fUH
6mKQ4YDLoURHTRu4A0fwdyqTqMvUUL4BIFNc4shlNpjWDuHm/x7/l+tzvlY38N4/+2L6o1vWxAuK
VL3aDXGjPo/ar5YMLAQG4YmYwC7glgCo7Z8DR/K/ql6qzopWd17LgopvkDDymfC4snaomIWBraz2
UljBsyub8a5MDPcK5VS79h2fHXNfu1dh66iGQOy30FZtijIyFQx8D2P4d9J8LNYNkOePoTS/2jAs
XUpKGF7SRFujc1ZwWm3GeTSaIJG576Fk3xMkAsXQHFy16uzjkANjcPxuYQwkIFOwH7cakMRG9tVs
A+5Guvkdv6GcfdNdixDNULQqIbfmlu9j3qMfaBrR0Zi6EuTAhZ0Fdyh/gJi21k2Y67R3tlGe+AuX
vcI7z3gXUL7WbsSo7Ri/KMt1TmJQmES3zrq9TsX/ve87qCa7yF7qXaN8EhE7Nq1rvKip4h0tv3qN
ehu6aRnlRkAOvLiqhKsGpZklUiXBhLErNwguRhSj0qUwQdpJLplwCK6Cuxbk3knxietLxmea+e+y
MRiv0LyqK7Bi2RLeXvNVcyckLXS1yMVIBkoz7O70HG24rnKQT+z6lVRqh8awkOGZEJ4pBDUAfMNo
P0wYUNikvO0YyxHoAUaFXwgxcMkG8Cp63aDCB4F4MPVkzhWQcL4DZ2defKAAfG+r/ruCirXdpskX
Vw/9JXt7tjeqLZ+a3EBoYPLIYZWTsvB7TdRqXtnk411IXA9WaamQWUPbVDUIdEnjCdmPg1tW6YcV
Kj5osajZGZqbfHSoUHU8hu6NZbanLkdqw+MP8dHGhrtkJ6quIfguUWglPgLplzcbFSAuWesv44Kv
eaBS5mbpmnQKQXbu+pzHDL9/41X1kFHSijy/6rEfbhJNko5Op/xuEHG8GXBybJ/2GuRlrPf1dkBe
hwqEvv+UxuzcgHH+ha7TojTl+HsaENEzS8BOVF3CLNtwTpR7udubIy8sq4l5q1Edm6kQt3yzctQb
VWP4pXnubiAa86VSs3IuD55zMAyoTqUITlWZ8uq3QEPFCWqeYS66pW+aazArZOmmUTWCkcNPXGMF
Pq18I3ELAbti2ZthGjVVAkamXhDcmUbZDFG3XPOfkAhOvI1gXrMij65ipbyhBiGruldgOsProCG4
Oc1RNTXduHlmnpu+/wqgq/nl2ltdrqufJIOTWR8p+d2knGZZDXp6TBSC+4afpOuBOO9VBi45H3wj
+xqhsUmNXv0rKYxtR6DlS+h75TwNyvEaqVDeB1JS79LcH466HGUQfDTqXZtStTbFqj+hrWf/V//i
FvAjMSP5rY5jCzCBk/GNoyYepV933cPccDEcEMBqaK2MSQcdGH+7k9JXQKNKsC0s5MZgq6mIaQ1W
SIpEj8q9aMTQs2uqAaAqG96yf81JY6oqlALFKB4f2amcmgrMyUIpu3YBU2V2Ir4EhE0MK9UkJ/5n
JOBMx44dHzFKVcvd4WBQ99vM5ln8aIzMY3fU1auii8GrTgNd4QLMSCv1E8Isd9uIbhmGNiyEAFYn
F9kYdegx3ZbkixLsyYij4S0uB0+ZLkfkrjO3PT1GitYN9m3rFv5KXP7L37fPAwGWq6NXq4DoyPso
a+mRnCKQsqkb1F610TRuDorbeu9yo2oLgibjRozypC5mY9Z0RzFKUh3mLkl+gdG7eJmW7GtFehNL
Bs2ItMnUFUt2ZL8WouuxvXksKbqwQ6DxV1gbfoPyrqqJVnmUY0FSJgezp01cddbEd96VPVKMk/ez
EfOeXXH1tLFh2VROfSTDo0MmcK/zhIJwrbUvjWfZF5tartjMxsPTrvc9er4xmAnhwfnWvsQTKrEm
EkuG6p+pasmfRjXbbib8+p2ukZTl/hytO7+xj+V0pdjh7yth46j0e/Qvv/9tFFCC/VgPHYujC5tr
NIn61D31hDARUSFrO7quz8Wlro/sOsTlw0H4ksxTZ77doiM8TRVNKeaLy39NIl1i7XLEHxaDbyUU
CiCJG7QAdRNEly5jgjYKgGW2lVCxssN1SD7+GRgiyztRPj8Xbk+7E8Exy/0CuD2halRbplVqXT2C
Ku72Tz8pVINdFQwfvWFY29p1EI+r5H6nRk6/aw0d1W/RHyddtUDOXH35HNfzlHHhKowP/0df1T2E
4wn3UzWJkrA8cdqPX73MLJdynNY7Pwi6F1WpP4TdRdHMGIa+UinNZ5sXq553TSam7dSGQY0ve70o
K1Ni2+Fr1YbUowxbXQ/p7Iga5B6U5cNbTGFz6Zyj/FV0yP0xC1LHlUOK6yhsotFisMVAeLmryOiI
tnY1BU+nKtlZV6U6QZ7I4ZeVSru2Q2QZqp+7qyX1NZfV4hrn0Zue58MHnAmwE64KP5fv9b1Eiv5e
ua3GtRq17V1gnX9fmxrEk4k3ninTtuehmamrTkM9zGshigKy9LPUGuugBnH/GpQgNH2Z01MQuv0r
u1wkZtiBL8SohOD8sRqdb2IwLjSFLdIeXELcoINcrhTNO2tDC6JRL5yjaJKGJPfMcId63UpOOHv0
n+Piyiqajawjd9Q0kdysawk5hRzNrbkT5u3eaIlVoPkrNXvRtyajuPrLZscqpfREJtmIaVCIqDp4
H1sLDnVreUh0db8bw4IuuA/HYvXXAAUD8FwVtjx7DhDf886JnoZHvi/zv+xiTdfPXga4Orai15tq
dyhdAslTbZCo8RmVLtsaeoYq1z9lP8JucEijFE0UCIlCIny2Gn5P0+PKpnrouZywiTX/+ArTX6ur
vrdXzKLa6D3KSVQzQ9ZhuM3GiZIwpxKhGUjTdVmGHF40XdIXVylMqWhNBgfVz7n7WK52gsJLP+kI
IsIhhNhoK+Unc3AhIlaCVFmEErKFj1Gd/UPXOpOwTnwEq8ynK4fgfVD5GqHskixFN3WNbAF5S7EF
Nxy+a0r4U52gTWIwMm78Sqw7Pu6FBOOlUKTgHSyjszNb6AyFk9cXJbcrlGhFl591PAcPWe2FM+q8
x5J09NU2TfJpfCeEuUqMElpaM3i8KVXnLCd9eUAf8vSziMzoIiAN7FGqKxYqeOLLE+kABv0vS6Z8
hlEbXQALV1fh+P9e5/E6lfHxXKPrKRajXBkZoQFMAYFmf1/K7mDOAdADDZsaKhvrRTrG3CfSHB2p
VmrCQ0LB6kFc1cI4jmgNRGrtc3KbnMR4UKn1b/+Hl5gQJWTUoToDmvvXImL4MSm0/OjQ7DJORPvI
aap12zivBHilva/3RnkUl0GXelRYYRz4QXLToKgBtJ/VgrGj0JHvQeASDQldaR8QHUF/7dQ7P2rb
DRdTGBFltynpKDKR/3tSUgwBCCj2wlPS/FXdlejGOD0EKRSoFuqEJi05nz9o2B79P8OV3End6U+3
D+CpngluNgX+o2qBFOq8K4xo3yth7aGTAaebaGoNHYTpBUKDLMvpT/exAgxGPXQ5SUdR59hdlU/T
MLSraEpTbY6h7gO397l7tT4qY4FVohCaNto1rWL9GqEbs44lV54/bQ734EUVWSRep6XEQGaVSEyr
ZBifNlk2P5xorPdiJWHnvrpAahm00jRTU7LwIlmIpkyvJ0ylraekZ5ubmBNaFNy2tboNOGNRvJ/3
B63mftW6TssOtQhnKYQdDS/chbRyaZDsmhwG11tIedjvvGliLpzEpYvE50wJ7Wr53I2V/7lX+2tz
9vR7btj+b5cqQvoYQBfqjy0HnxF8g9C0doEzwzY8NWZ38QYDQS4e8wbANGxFZr0RgdW3omdFZXlO
NaU4W07xozcKUNV/TMJjULUYJMmYbwYDKuKozaUjLKvBzPXb4R2Fc/REGre+9V1iLuNcco9O3Sob
HamSnQqB86GyR2+tZXV5kXRkxkIEUO/jiFS33hr2W9z07V5qZCjGSJDYwDRpvKRPDnmxV9LAOaiu
xyBUwb8HhYeqDuEBbY2ZzMFYjhHLzKbEYhiE1sk226XoiUbiLrCLtfpHO3hRCAw16Na5U1RULCCR
XZmxvqs8is29wJfW+jDar61UcmhN1X2NmK9FSvviBCfLMCLoH2kinsbXGupetCDrs+g97J6z4ywo
HUhAjFOtXfXFRbdzJzzkOI6vNuTLM1LXBopnnuzNKdAAkoBg+fq5upxABNqlJM6ftqyKpeWoxQm6
0CwjFmyKZliTVucTTW/KmJo+jept7vvZ7PEWHFljb2Aqr3o1DohVwUxx9Ot2/XzPjamll4zw6X9+
uq4fIJBJAM3/eT142B+f7mn68wmf7yDUbVIiKPJuHi+ZctwAqML24fmaoWXBwJOSgXu+ahtI7pJS
uN+fUCxYBunvT/j4awXouj0+3WNt1fDY7/DphLdYX3zCCuK055vspk+Y1I//3+PP0uUUgUf9708n
ZsuWsZM8G1TU9IcQs7Mk/RKqpbF7Lm+Rdpz1pRSiLesVL+COpnpXOT/mZmPfSJW9VKrlfFJ8A8de
6gKwVNziPVPSeW5KySlTHX3pjEgJ1IiIcWMyXlKViJw/utxlgoisZ6yrB0nRvopB0RSAMTTDGR7+
JVrEi5oA6ErkQ7vQbw52Hv14+jsK8UOe+Ww4bXnRaBJ7vWKiaU/6flGFtgLdeKbe4NA62H0tHcOp
NxRWt/NDvjhiULiZLpT17LZ9eDBxcWsfOgpkw8WgaNQ675dJa+X/srlRtXJMqzo/XmUIK2L+LgLG
0xpiVq0HqIKYebIT3V4ZqhPg5kdPzOpr6IwKs4CO9M/79VGVCkbFvghTCOHDBjIJxOX+rAtn+K9M
jqu98Ijr0D9aavV4TWGC2504aB/5ZPv+eTPaZ+S1zeNPAtg/X8thAoxf+9I7R81N01MlKRSwDl5w
FldGnFA6hQzfRnQtI4bJvVBBIAR6HS7+8nYiud+WVDs+FxAeouEV3HT4/QpPsxnl6J//eYXnQFw0
v18lowgF/nj2Q3ILR7LsJ0ugzIS22XSsVEPSKKlHWpjtPGTWo9PvyTrbpNvL4uQ4SCX0sl9fNdAF
C/I55qvk2968RcXvw0D7eab02vAtzOpjabfuL2ckV5MijkWNJFlltmYeGnsq+xPZ/27pys/a8qQP
P0GvXEPu+65S17NI4Fe9UrrE0VTT5BNvV1mbfmvtLam1t05ql9te4purZZaQYWHnpbjf+XENB6Ba
eTOrRKuw5a+1NtmKkV5zpoqjlFzyTG2T4fCwIlQ463kQLEFUpPwLav7L6TxAvnehSEq8ahS2J/Mi
ndLZyjWNKv1WwD+0Dqp8G5RKQMzU8c6yAx4EfLEEAWUbzyM1qY9jZcq3UK7uwm57kbYIx7LecXdX
qKnUFmluSZ/gWZWVoyLcLNz67pipDaS7ne5v+WkoS2HmhLjvkLJ7Da/IVduUgZlxDfmrQ53lim0i
QUgyvvG+Q5VtX1V5TY3ydDmqsFbYhrLrFC8jvugvArvNl+OQJnd0LbVN0yOOYFtmfEfc29qZGfgO
0W0bSq7CTP4leqNU2zCkO0cxE84X4wZL+hxuZJ7FU2OnG5Al9avodFG+hrm9voq5STjedS+QT6LH
J4GJ2PXDg3CNO0CADaH6LeED6TXh/Lnlp5DLMz2vAmL1NFqvBHPZSrXlGAS/bWNCPRcM1xVAYYOw
n3AMe/Wf4cnRbMZ85w4ZeOM/9tyYAg2tHHEjHd8i1FZmll7E7600qND/8+QXXS0n5qkhBLvzAGm9
swd4k40ivFCuPr41KE5Pc5QUsUAtb/ke07PVkHomU2EnME2JbYN0vuSCEphGB4WbY4cs3FGMjuS/
wSF59wF01dVAEbWs4+RdV+xgP9ZBSTieSVk7ZisTjMVKTDJyWQLlG3B4QGFlD3u/u/ImSR7RhEKX
xwnQ4YknyR5h1MASEh2FCmb0yvIlJKw1RI16bSKthG05iJaoAgYrMdgNtnsmz/joCVPZdN48jQd+
QtN0h5T2XqkNMl59TgISItS71Hgh23tWIhDsbEOKC0Aw/1KM6hvMDsB+gqlMXLfyC/rsxtp0x6lm
rof2UOKR7TRmNVVWOzOovfOvlUX5lDKl0ZUGsSigS99NF53dKMnke+6bpFp0VSWQrTubDoaorSON
E54kD5ZwyWb3KuZoxpey+058bfFYqUijbd61+tdIp1IB2Xv9pamJetVxkBw1OSNzF/XeJpAt9+xb
WrawlSh5D0zpR2JZxs+4vz7WQfTqKiG18tkYaNnXRStdHVgfFu44otLUx/cRWavXAD2I17ZCCSqy
0pswhZWOunPYgKyeBosmKVYZ4fSlGOXeGB1avQMiOo3m8Cm/1vvnWuTjpqhWVB/EuOUkybKx+JJJ
n6nTtK8DQo8FBM7vjWErwC8CbSa6Wm5YK9NvCqi76+qdkxhSTlFP+cTkrCXuisRH+6K4SXmjtOph
7s3E36fZhI6evGLE6peUj/TrQW6MfSfV8Uw3pO448VMs5Mrv5ro59kdhEw1QhP4YT80Y1uYCSSdc
phkd1L0D2FVGRF+VoWh9DgubGIUODvRUau7lKg7nTTe6p8r0rGOdWf180Eb7KyG4nYdi51uOIN8m
c6tiTU1m8OHpI9oSsf1VoqB5kaojWjutEl4QklUo61Wtr2k4vCuIT3hkNma+m3bgGrvg8mys2j1W
bHT2FDMW9iyynWg7SqY/Ey5xYP129gJYl3U5PUYmVU0zk1DdrDDqit+/6HO6WBUJf57ASIdLBaHZ
buyA8ojqgHaIv5cjzEqicqCmB6THh82JqoLBCb7LZhOcRHXANFZPnv8f88QqutFvbaUMzvJIqYBU
kYh3jci5+Ubn3OwK+IhtXoVlkAn6QJNTL8SYsJl2veqdejyLXmygCV91MJf5iMClc4SxL9D09sdw
WixzVXs1oiIVqIZ589FYgUIz4WCi1eZNzUb7GlvAXBgTlso0pKVLPfsizhBTBmAcLjUKQI4KqGy7
LMN5GEblm5Klv6+EjTKr5mXo8zkYiuCL0/3SzKz8sHIz3VoUuC2F2fWCvWM1Osle7lZIx0yCrV3w
JRzl75Tst1c/arLToA3WTPhXqQZVRGZ1J0eTk6ur6j+F3XByl31AYUJbw+/MsYuDsHNvreHOTJpt
aCTeR6iTnJ/ejtRJ8TqGgm0turw748+76zq7X2bTu4BhZl801u9317KVmnequ6pgUQmLLvtZWMqZ
iGz2MYYZEpJRLx/d2in2RQbZY9cF0X1sgSgQRsl+Ug0+j+pePzeamiwaXXOhuvQQAZmunk3SSMPa
bKODYzb/tgtfXdbfPN32722r75XYVD/cvoCHLI38Y6E0lMfLbrZUE9d679X47Aa28iPUshuouORd
8/hYXZlJ+1AbuyPsFFSO6n71CVZ+67H3/qG4+RekufS7XErpys4JvmtBLZ86bwwm0kz3SyR5S+EK
HRKKTk5evWZUf69avfF2MqXsZ9ij+rmqDPyIB72FfHxwQbWNurXVQmfDASMSZEHvY1rWs24c4i9G
HnzLk8r9RiThlEHQ8bNQx6XMbR8N6fYI6UkWzhoT+hsqRmaUfqz0LCl/Or58QUyt+aa1wc+x9Y2N
ZDrdSkZ55MUFvJflL9BFZC9tWXAAHVxlJWztqJdnCsc2adZlDw/oCr25E+uEMVCYG7Lg5qehc84D
AxTzdEUlfrVo4ixY1jZ0Iqh3U2oH0GRfqiSlebxybjSK6PYYrV3qkkK7DpaRBXkR6e6Gdf6Z8rDx
V31MEev7SqYswz6oV7HdSrNQiqWza3fqPh4AykVeVn5twzfwx9a3uGzcOWTjypF/mHnUIVqel9NA
M3xPqEP+GppdiDQZ5wBzAKKSyx30alFofRv1nIqMxv/Iu6hdBXYob6XckG926CMZNXn0rfmqUYN5
D1Ld28APagPeM8t7kygvwgFKomQGqR+Qs6oq16oUqPwJyBcBxQReV31YYLI3UpzkqxIhGKuJ/DcY
/9VtrDvd0u5l44s5NIvASod3t+z1ja2iGyLspfyt7oP4s0HObd0AP1orTmB+iZPE+KLZRBT6WLbW
RdPFn0P8TYxF1DivOFZrGyRbxvdBQzB5mqMYHFTDKlGJefX+GwHljXgJ4jvWIpCCtWbG0rw0fKTO
OEvsxVU+dZ82MaD75X+5dLqjU0/R6Iv/Ye28ltxGlm79RIiAN7f0nmwvzQ1CGknw3uPp/w9FTaN3
x8w2cc5NBSorq8Bmk0RV5sq1Ps3tQdof4LFH0RKKP9GUITjlIsiRM363oQaLorgUhFvyCGgRvQ/E
0wD6BDY828aPT3a1puTW9+rzJ7uLovm5AfHfIgO7rKhaXnZd95YaVflQTJWLNhw+x3cTVe/VA+I0
dxNZtpIgElWxEsdaXx+UVY6i3oOXIZ9c6z2EJ63jbHJNz88OJ70dVbH9Ua75f5IWd/ee6eTHJPPb
XQXL59lwYdSpo5wMhoSKXwQX8s0PKzgB3NJ7SpQWhtiQzWioyhdgANm1NDV5Yyqtu0hTw+VgfX8v
5GEHRwInU9NMr8ImrtzYMQ5UBl1ET3NCDyqjxC/OFQmpIO7S690WlgkSgokcr/xhkJ8oBvcO9VgC
YHVRFOas5y8BQHcPYtRAhXhloQK+FV0tsrtTPmTfszKRnyq9bC6QLZ5iz4W1Vw0DMrpGtBNdXVe6
xaTSfB9F/XurO5H7SPbUe67VZiW87JH9S6mzj5epVgT4BdfMYIzkCTs3PPmlXr8GermMBg06ZotI
4ai3zVp0mzr6QW38cLOTNnpIOXsadQxI1NG1dW4WNbyXTEpQq8rImOzkDH1XyzSqx9ImCqzHwbmZ
OEWi2gjOLQ9/MSYar6vLdaP65do0lTEGCN3cdMOUtx4Ikn0auMlVNIpeRCu5MBG007L0bgvqMaFa
yfNRATWBM07OwiauqOAsd3JDgnO2uZLvrmB7URYgD/Nx3cY9uZGJgydxmuQQUtS0jenfmAedXds0
/EA5L46qub+C+MADw/4ZFu4vtenl16SURmBJlX+ts8rewQgfwLVo6pdOoX431/LiVQnzgPxG0f4E
y2tomvNLK8Pn8DktZZ0n1GDemzqxYKhrk4ciypA0/Vd7Ow1+shHbMKhMWsSG/6swvEq9OOCZKcmQ
x7UOsOCcjZoCNjL8CcH5AKvLMBzF1dxYhpJslaihilp3YV6g8dmHUPU4XYZa+dyqZIhnoTdhVyXq
9IXt7vzuJ0Zn575UinUs6y6q2IA2EVsdQBuZwZuqSBLcgbKxDysvePOj5FtgOtWVB3fwpk9Z8Lh6
9VyrJzScPIkpY1GpB1KG3VI4xZxgQX5R7UEUlmfKwGNj7KgsMnpLezFDXVkl0VBdY0WNd4pcJOAX
NPNUhHG88cteebQoElt2lJN87UbrkSD7BORn+0XSauFSyR64bEN8XSuXlDvWj3rFEyQpFPmkwFV7
SG3J242FPF5zPx1WA0Kmr13HKTn/wm9OctINVLGhHOwWBLjkaAW8NT55U5mU01AKuRB90QDJC0E4
IJI9wCX4e0SsIdyFz32O6KsSjK1d+3Wo9OTBn6ivlb7LTn1aXIUpnEwgEIxz2NVbYRJNp6vNlVjB
QsyZ7eJKnTix7zY87q7v60MNtr0vKCfE6ZKoutp+mp2EvzwG0sY1xgogluZsDQJbx7EIi0OddQ4h
+MY/25WmbcC3RTd48e0VB5fhKRuMmoSxVkzP3BxxJs1b2Q11Z3qkK0cYWyAxSCa2EKWso40whkpq
F/dL24Oh2SWaNhzlQQWCpnCezrymemq7GCS47hKsTuRkKzcdxIh9ru+HpCz26RSZDGFk3IxOGd9y
SYSyVe9Zl7NkacpV8QUdYR+eUEKLLcSkVHOmbJWHrTsdohYAC9dtV0A1hlr61rKHhTEBPtpCCg4c
wNF7m7qW37gL6iWkUxgn7eu7W2OBLrR7KmYyX/vt5lami2gZbg6rCbtYzZzcwLV8dGMXYoITGONT
VNdIxcc2yf1oUJ8C0ywffH7Bzdo3iqWrUhTQwkhwKJ1YfbLMVN1lnkEl/+RsI27zlFLaM7nqeZIt
FbBuO+GqyHV8aCTg2qKrWzWCl06h7jqLlBC0QfJT4sOsaThG9Jp7nHqaUTW/1CGbYf79yrdohErC
r5UfUtqy54oh2iZWsbAJc4ULr9xyzEB0FTzNuoqS4kGSKn1ZNZSal2GbPqMfSuiQJMA3isjPmd8Q
twjtnVdm9i/ycy9uHxZf88TIl5ZU6I8aKLlNDY/q2Qwjbd8MibZDgqG9iBWh+kkh5XJhzW57/1uZ
sTvl2TXFju8rFgnonWlFvXXy5TCRFOrAovbijPN3p6BPNjJixcFPCG2Pxs6nSDHM9D5FYWdI1gn8
Q7B0S1qePAR1nr0UTfGSdZp6Gdw2feFVZoAbDSIy0+AoZVDd2Vp5EKNWU4XwdxrtToyS9Shgd3JN
9DmZSxjW2FTEuvuquYChKcC/a/FXO5BPxqS6YlocTzzX+ZLq5kQ3GjQXJ6wAZraKy/G8piAsKtpF
pVn1z3HjelL+s4zjfqFrUGLJefeV0g7n5Erl76ZuqmEdZ7G2+DTwqWuWFactiiOFfQwyuEMcJAST
UXdOfk0YGvJ1Dq2hwQm/CPof7MggZO67XzAfviIo7n9xEniCqSvqrmHcG7uKuhxqXez8mpAQXkGz
bW5NfXCWPN5426emocDgaCo2PHK9hry4MGaooiIsPURkpg2X59cYLALd009dVbnPrtdNXxS1RpiR
btI65bpsDCQvJmdUAsztqOnQbUxdv3Gsg4UY8n0pK3eaiy81L2LqyKn4EcKjpTW5mnXTLdn6BJuY
8wR1kd4YrfKYg2emSb321iT8/FQrzg29vwCS3KP8EEA6YKzyaOh+yrnylJJl/Oa2ZrVQLdN5RcFs
WKK5mzzJjRysIZ4+OokFT6A/wNkajtm+B4kD84kiZcu6bA9sNWzw7Iwqlh5vJcOOV1nkpk/J1Axk
Fsg0PAiL7Honxxr3MkNn3zeds6pkxohuN+XTsukmKyBCnbwS4+VARDhr4SuuGvccEpdfFnpvL1Jf
fo4sqq/Miv/7QPppY7ppuRTMQoI4KJwKYOssn6TjgbXKY4W+Sqy+Wjp/nh2pV9GTCaGDvH5GU7W6
KXAOH8osLVdeahlfhzb7YSVG8pA7lXSBHpqkt9HxPULnYYpGPpBNrr4nfvPD4D37ysOlQfsSWECo
NcESxuYbavPdJaOIaR3YNkhix0IyU+mqfelRbu3CNzmgFoTAkDye+Lb8oYz8QKIDguJd3Xob0wFh
Cd9b8MPhH6OVkrKLlFDaEQD8PpQQmyc6BOQFfOi/a1lgiEzV3HrTB93dInWSbs0ibx58Mz/H7qAi
Q6Zx9C+TP+UaZheCzv7NCouHTvLDfd8H5hESbxghp8aIr17+LSv82lt4HfWiWdD+6tSNrMnbPiic
L37mdutak8ujzQHi6vESl2HDJkuDwWGD6rZ+LcfGW3bEIqkWKkKYoh0/WtRNZFH2KV81pRm/KZPE
KuQpcIpaec4nathksv3mw7X73bYDmFU6Cs54oIRbs4QZxZWN7s0xgWuVut/+6RnDtvQKEneN9tym
ukOVnvTgmemu1iFbGCxIR4ZIXdY1ItNd4tvbCE7yY9ZX/c60pYM7ZulaGZzjGFftQiboQSCm6Tdt
oJmbzG2++FZao/BuB4sqHYLv8DLdbKOwfuZ8eaByRgMWGvSNI9X1AerXg0N98wWHScycCoVLOoBL
j4CB9J4fPogGgjLlKEWw0k+mSJKgFUtsY01uRzl31qCc5S7/0tv5rTBTovFZ+Uz5eHyF2Fl+ySQF
Ai/FuqhhXp0Ho7x1IVCePAnDY+D8DOUmPcmQTjhhP+w9CwYU4P2ZfpIubkOlom8mXztQGVuw6VAz
TV1pMK9TZOvRVNvu0pg1hesSoDZdCoNVKTf+UXWas1I3Npz1E+JwAib6DldsEX5EuQ9GaoC+QNhF
QzEWeHrhIvqOX/3Bpj+FRXt46VFTuhZx+FIrWXUh0Mo3aezI8HVV+yrbabigyCLZlkH7wyYT8oBM
sHbue4vSRt0Pluw2shNXD2IQ0vjuAV0E4Mpj9J2wPh6dYgx7J4jyxb0fqFa/GCo1BlSXtuu8t4vX
QgubNTKY+VZ0Tc3k8eMo8Mt6I/VvTj4su5oyUKJsWnq8X1qcWo+uTqXfcgJVHCNPfyQVLC39DtlF
3zmk1XArhtC42gmo1q5e6472g3NdsZDD+nunG+1trBPSThk0n2XwdSz5HoaSuhyasPrV6U+dbcHy
E/nOqSDNtICFql31EcUzTYgUeSA17g5pPAJOfJ1vCUyet3S6Ig19S9S4oIgTkxhsMwqluo7fStGV
VT25SEr5PQLVk6F09lxGcsszCFoo0bUCbzwPNsEynnPPYD67x6TJlpRBmM95JieLAJgAifP+o5rc
OHXjSOOp65vf/k5MTniIAYfHw14buPu7Zp0FU/YQxL8KN7cPfQH3o92gb0PVTbILdCqsqM+kMrmE
m4wj97DRcq24jnZpUWwpN8RwvJtTF9kuY6t+TG3ycj5f/x3PEJJzGVQKEB6OV0iZs7UbBPJjM0YW
KkOd/JzHD2XJBnSS631o2zDctTqK8KHn1NchmJIvTlx+Vd30LBd806O4R20dOBNRLm1pWkiua42h
7xp3lHdgpVEyz9R4rRhWsVdMVgPcPT0yuoLMNPtSCpLXqlyaP+08eVIGZIKqTJaRrZHWnRHmvzjl
XXx+C796La+w86MMiqag2ZVDfbH5Km0j1e62vWEPN9myvRUc0OqbTIJSNZPwV2qeyWQBHefLfDP7
2vpq+fCcFq1SPZJgajZFXGdgXUqw0YSx2HNVt6zSm2VaWdH3IuuXflbGP2W/RAQhDeIXE2jgpoXd
5DiOGiwtBlhe3+kUcvrDWa11+9l2HIWf7A1RruJb4BuUd9pycXD1zgJP2P1UvIgfStsCim9UJkD4
JjxCRRyuidwMl8Qx80VrGN9DJfeeKUUcdgrEqVtIT50XzuhQRaben9BYACBMk+FxSPSOsp9S3pRp
27zBi3oQHoFZj1StEZ9TuyrbNn21ky0v3sMJYe4V8g8n/pcRqb/avEI94awCiPzXTU/QfVCD4ZQS
9l30geM+G7pOOKjsDxP2pNNgCC560IJ9HZ8DgHpU1JT1ujSQqfZ4L1cmip97Hi7SaxOO/sJubdLf
02jV2CjOGPqzLE9cpG7GpqjmQVoCqdD0tts3DdHr0VbSr05s/exAmt4KJ9Rvmeb/QKw9pQDaWeTg
qJfU8cGw4MjmHhGpYdu3UfroqVPkOmuqP03Is5KgUX5yyvlZyIH1UkD9tFaU6Ks9lPmKvKdzS6YG
zDJMquSOdq4pqRL8HpWyGkswS75bOjfh6Dgm0PyQJPZsy6XeJPrLD8u0inCLiSvd7Pva98ViE3Gd
5tq3HcFmyfPXdpanZ8mrECAYY4ifWi0+gbr4wwIweQ40Y5351RMU1MFSHdXTWDlHPSGOazm2cs4R
dV+Og6+sjLrud05cqXt0SIZrPjXBLh0IuYAyCHa55wQr3WzUN3OAT7/s+18Uw41+x4kdWquXknj7
oqqdbN1BkMTPZeyNBzIIS1+XDISicm0nD4DY4sJUiNV41s6NpHTJR57vqxJ/8R0VGhgbERhNzofT
SLHqMtFIR4em1q86IyJCLw8WJXVN0y6iunmCLCjZCdvcUBX2l0tlq926szptwW7krJMqeLOrjmCL
pQevExvlqk0M7RY5vrPxKc52E2NLRmo8UWCU7jwDxZtOLWD8CepzV2rJE4wK7KtR2QN7pfd7YVMS
oC+wywIHlewbRwHrp6IShhonOTL70dPYJaM28U2WpOHg69l4AI/Nu+OSwQgo6j81YI/YCEZfpIq0
Q0cR7rqFgHmXFL39ICNoKltqy6EHpXnqXomVBpxx/KBZxl4SnMAMp/tgJGBhA/NYFdaorjTfcSF3
6R49ouGOYZLCH0PJPNcgFF3q1R6kzMse2EtP1c7IRowmuyYP9O6LiRAA4oY+m7y4Ll9Q+SKIHunP
fH5MMDpLGN7Tm91MSsrNi0Ux8o3IZ3JvCvLSqwKGsPUweYmBsKjcS53/KTpIu8prEqbRyrLK8QbD
lLPQlLony6KNt7tNNsytGts6+FdcxACnBf1qAJGcLHkXRkvZQMC9lpry1DtWcWqa+PdVDNUCDN3Q
MEJ6DUhZ+Nwv+SXicxXL7SbmSXguDfSMJdnIt4niuFRV0vAxcPZNbRG/T8ezUZo8AJLwoS6kiK8/
P4vsYC00cGHoRtiEEpLSsB6ErbYzAo0VtKWhrXJMqlySdER1Qf1tRzlNV1kxXBrogG4yzAZLzfW9
B59XvSU0F5Mt7GDN98abDZjoxJeu6pQVvII6j2lXPzq5mmzrUP/a+m109tsfBMHLS9wM+caxXdhi
AhSIKhfSTXEFpzI0OeJybmrr0hf9QOgU+ZHelE2EJiz4qqX4qwsryh8G8hYLQ5fqV37vlWUdut5T
YZcotYWlezVlPhRBBGlPEB3NBjVitTF4tExd0XSQelAF6WR9thBDak/cOu1WUherN616DAQ5k2zG
aO/wBt+5m2TCcXuqwkhfjBSVcOpVp1AfAm6CYEk0ha+wLfDNZqN4snZnXirrBvnVXoVf6J2NqUPX
Cr5o8xRl8AjkoRevGkvRD3VAvb4DmOtZ8c3qkeP0Qu6T7BnmxzUwSelh2qi7TaW8abFTnMokcO9d
I0+SZTh04QYCFzRW0raX1si1StsYmO5jpWd/UjoBRiztugPftWDRkal6MLIIvJwTj1vDcQFcldKr
j7bVYzckS70pq2dvGMrnLLFvOWTCl9yTymdH64xlOwwNv7B0bVtxt6QowpVbuxcjy7tzmw/uJUVe
Hn7O8M1LwnIfyH5O4YYXvZkRsUnikMFOjEbUUYORJ1UmRl0J4ao0kp5kW5cfeX7shLm32vQU+xnI
Jg6aACRHH/IGMpiGVsUr6iHMFyOOIPBW4Q6nosp8SSpi3wDN5JU9dY1BVrZ5xuNdiizjJaFKCUio
Eq/FXNVpvS0M3836PrcBOczTXoPhF2d2eNUmG10PnjSWito+gLSd+i/RVRGpXMPML2+Ec9qBSdeh
Hb2Pyl6UErrx8+19bt+7Kwh/5K1w1iimWJW+7d5HY7NqVhZl9jvhLAcdoKd2SsOK+46+tNTrOtqC
G90ZltNeW2+wNkkw5ic7OmZE6J5R+2oVuXueKmmek7J/JT/nnDOYBXYwPMCur/XdtanjPSXtztHS
JNhYhK1WvhUjlVl3U6t10UUHqeDKuRpAXZrqR7IjB7uzu6vwT8sgXnF+DhBsR93ESju2eAF5YjmM
ka0jd5Eo/Z9pbrTf8txXEUbXjCt16eEugDeqJh12a4zopZGRCjOdVD0QU2+XodN7byWh440Gz8FG
jCoVsh91EaMuMo1mOpC+KmtvXmBrr823qki8nepnkJZ3hO3CxCxXlVSUW9DMPLdsbxwODjIVxjo0
rL8u4+lSV5JCXX5w+HCpJ0q+iaZqL894RNzWezX58yhaHlYSNECvGp+2BzdGiGjqSUanX0NveBS9
cEyzSwE6T/TAWBknDYWeRSB4z0tInuy+h+98WhWBTm0zsWutQlPSroMr/250aW9JlBzOZjb8+SF2
AVNOTrM91uFc9IfAXH4ayLxQXhRuMmxnZ+FCPIKzjgnX/Pvt3JYDo1EqygvCBBvqu4ev9mi6q7F2
utOgpPJZVgl3NSrAwZAzsj9ANhFMikKiKSZZIXEVa8bEg4Ew7GihKCRsyvtVnE1J5hZ52k8DwlmM
wtqL6Me0spiG5q8HjwJEFusREPV91YrYMrAnklLNAiTzKhrG9JBVwe+G2sD0QOQ7PYireWD2mwc+
+f0XLvPywM0gvBfrz/NEd/aZ7/RfuHxaap77j6/yH+82v4LZ5dPylSf99fL/8U7zMrPLp2Vml//t
/fjHZf79ncQ08X4o7YC+ox88CtP8MubuP97iH13mgU9v+f++1PxnfFrq717pJ5e/u9sn2//HV/qP
S/37V2p7fsnuUMsQ7R3Y2gXT11A0/6b/YSiqfGal5Ajvs+79Ro+yj/37hA/T/vYOwiiWuq/yn/zn
u86vWu5QoVnPIx9X+k/r/af7c5jh6N3pIbvz+Y73VT+/Dx+t/6/3vd/x418i7l4P480ounYz/7Xz
q/pkm7ufX+g/ThEDH176vIQYiad/+SebGPgvbP+Fy/++lO2UUOeW2rdBMoJjI7UTQyJgs2P83oiR
aBiKg6rdhFlYxFUlJsy+pluGRzFckkDaOzGybFrnPWZaoy+9yqC2qjakhyyIIVCr+2dOwRDZTr04
p3KxBd8yjYs5Y6CbB7Lvv8S4sLvwRG3GEkYsYRNN1cOWYeqAwGrI9k/QRV8h9YivhS3F+852EHzu
qPO1zejewFAZn/MUBtLJS4silOTEaGBJwNk8+XS3iWE10n+2AKiInDVQy4ilcr+nzjlX5fXd0YVV
clUZgQ1PskF9STYiscPJHhwmYqobP0LL1YbvxqB+viuuOkED8vYh1T1Tdwis4loocXFVlEbbenoB
dF3MbrVq2LkFyIYPs63eAZicNl8hF2RFMbEyc2SJjPphXkss7XdaRVDTO97XC5KiOYVpDC3vX7cU
bmnf9WeVjcXdTR85olnqzpHLniJm9IK8SaH+LlYPPTIl6h+E6xuZ+qtx6LYG/7cjoFzv5FeTlr1r
MEkYxfR5uAAn4kiOfki6BlSFnRcUnaYwfWTWPi8s/95xlMABDTPZc+C4EFwRvLrPEMZ5mmSN0ZKk
R73+MOfuWQ3luouT9Ph54qgM/r4JpYdPa4mukZlnIt3GXqkMtOpjhNZGufMuQZN4F3EF2MtDt7X0
ti6QWfLajM4Dwq9zxug8Ulk6uc4z7wtp7aNtRzFx00A/iGYkdHZAGVk/iCsE04Z9IiULMZi8u4mu
q+teSsEJMzKKoxGblRatIwMvQ23Mh3isKdRLK0nKRVhbxOTWYGq1pRi4j07u4qobZULeqncSvrMH
GSdzI+VQeoDX+O07j0aK/4TIkErA9l8GtTHTd7pqf5vtJnhCFT6tNCPL48pbMTLfzEHDEFRdB4XJ
9KrfX9e9m1KqR6mhvRYvwrA8lXekTGDYst2DaIwsQ7H+3s7WLjKxZtSEEC2cfBOQLQhfDyjfjXEn
fVhAL3ICBnEXS/cF75M+LFj2cL1KMDSsVJjRj/rUhGHeHEVXXM3NJxt1etDGchBbzgP/0wLztPs9
1N7ZZFDbpRx8yv6UcEREAVlNbr7sp7fQSDldhQhKiAHibREa1IjUZnCkw0trHygFQJxS9MGe/jZa
hv+M0IK8EXbQY85hnjH7lkLYUiwj5s4+n7q511ON4dT7UY6+Sk1KJiM3YHLTw+gpAKC2ty2CBjKf
sLei1XbCgwIuhzO349+sCcaeZlTX5WZcAqmyoPCf4CTtBCdpBkA9+ZibpB6nS2GspxFxNfuIKVW/
sXrkm2ZXYf67biAgKvNKsTxe3LYeHkbHuOl10j0XHLgPua6W66GM02+ebpBSAmBF6GyA5G1KQcmR
+6UwAK5GBfRrYV27C6ke9gJsLFDIoqkr210ahpOsZ5uALadU1a0T8FtLMXCHJ7uOG241m4/+B9Cz
V7fRHubF73fHhiruKoAxF4Er9+AUjnPg5KqnC3EpGrjYDSAEFZr2d2tJqXdfqMZGmz0hO3WR4Zx8
yBshEzs1Yrpd1AEAS8ICuVn1MIamEKrLo1cjmxNUlzKH91lciSYfEqptUx1Uh1v9Hojer2IPkANM
zvpWOMuahhx05MOJWlvVtU/j19B1LMiHYyCnUjygG/KXLSSVdRUD/nT1T/akT1/j9zWi9pmwZX6q
nTw6w/0fnZvSWlUOoU9IvX6bxOBYdCN4kkrJ95DQnuTRHrqF8Kk6ENTkPVGGT52I+sBpraStq2Ar
LuPG+GkHarb9YBO3Cn/l8IKfxLVEyLTvtQSiO905JFPTmwqMlHNfXKETjC6JWe0+26XWOfydrTd8
9yAh+oSm++RzX1VYRV/MEU07UHqyFCNFMcg7ssqtYSo3Xffz15p4sy8DZDdjX38h6lGbTf7qeamM
gnoHrl/OXhUk5K9GZz6JGWFux+cyZ9OY60RrzYYfGp2S66Of+u5RXCVd/sfg2eZG9LqhcI9eBSSZ
h/tfLuH71WzrgJmihuOiPjGNzgP3yWIdseKn29VU66zSOpk48f9l3uz8e24go0JhBRvZD7JtMere
gySXsNAXTvyF6N1Xo9eVX4hrO4ZO6tf2wqfYiuqvThuR0glb/9EPbX4zjVA6mrUZHz+t00D6dfS7
Er4bPsQnRa6sfSflxJ+gHVjUiOecAuQlhnMDK+CmDYFegkUwy7cwkpx1DFvXwiJQTsI0idbwjjWn
ZmpI1n1sZptwUWRlHZW2tJ/tYsLcFW7CluaauRsjB622f1nSyMePd5jnayHpiDpJbq5hUAgVI+5g
wUq+Fd1YzpOLk8QXALZRvmxS1Cw8H7UtX6vh+epR4FK0oF9AqtWROP+XJkOvF71XA27vhRgKOwUe
a3GZewkqsAVhtQ9Gt8jMtdaFoNycqtkESqRMJQf+k2gaHQIJtO4fRM8rIMCZPbrJrcMjsMa/PNg1
gX9UkPdWirRakXb0zqUgSSrqmG27m/VrYYQ60z8PghApnpyE8Z995jmzTzXRLomBMNS8nQxWDwah
XHuBKyRylfylrVCi+6vz10ghFdImpTqKYpjpd0/zsnUIlcNS/AzOv4rZADOuPw3Mtvvv6DSgDy6B
9OlnVTTzUvPAPG1eanbOEGwiXpuk/K7X4xO1/v3CJuN+GCP0YtTE8si1UlIUW25TLCu4SvxGfeyn
QYgx7GWjgMwWvr1kGsegmvRuM60tSKsER7tUg6sYDXL+I2kCjbnoWmTmL7rXHxEOkp/KYd1SH1OB
pAOyMMmd25m2chvT36cIXZwSCxYuzkR5tBKXEIsP1cLOQHZShlpu6iHtq0Whyb9d7+PzVHHVBRMH
w8BZRXSJslPN1APCi6Ts0aba+OLWmvI8kPRcapGl70FNKc9+admw3XsuitM5VGGy3i3NKftqIPm6
N7Tiz2KUbY6rkw1MowcIrCn345SHFY3uKfo+qOs/Ra+ZcrbCN6B05299pzXn6eJKrKtkUrmHpSs+
9lFXUL/OfkrhfbjqJYAZYWsVqjVrx3W2Y5FJl5w63fVQt6jN9V6+7KtEOYyiiSsATtkkJ7gQhg9D
03gG18fBS9rfV8Llg7cWBV/STC53oHfKgypDLPmuNigkB0U3C7IjaRH/KEy1UCWsElJnppxOFPx/
6RMK59Kkck7qVaDHSBZ+mNEr+dEwLe94X0CMzKuMKXTXq/eXMbQVifLRi5dGkP8klZo/kYEqniQp
/oNcf3vSp54iG/0OyCRSVpNHXqjFUxY0K6jPx5vwV4oRIeKeEikxKBlm9aDWhO6n6WKS68YKgCO0
vu83sOPknKQGtf1ani87QiULM3Kyo3AGRTDu1YFKIXF/FCLk/WCTloS42mq1t6YqtbMlAY8VXcuD
VHmsqcoR3cKxqoWsR9Y59ST57fectlW0s5TAM+4WjvY2z2ETG95UFbU/H07LwIq/J2BwrtnUkMJU
rr6aGOt+Ui+dbWIg0TN0EiJUfkRXNMLF14OnHnTiYTaJK2pGe5PgzLwOuUP74KZQ/r7f7u6pUmvu
9g5Y1+kliKa3dBjUU3/buVJ9NDh75rANqPVR7cud2XnDzlbqGnpaTLFqalStiL64FNb7HDHdrEgi
AsUtqrU/gn9u6uxvJmQyNZ9RIO2UhiOEaOLWc0FdTf1KltS7kXKX38Oz4yfbOM1ozMb5PVkM61qs
bhVw+Z+XNmLHTtD2/Jdlc0pfdtoAfyO8IPEqQnHmi9I4HU9aHZFO08u+KPYLpMjWK0Rn5bkKkQy0
+jj9krpDvrY9yss5YkP0XMoLK5OVlTMh85GCTo/GhNwUV8I2AkQHVjyNiCZ7vxJdaNIYdowYWp5u
evBm3V5mz3yCl7q5KX7S3lTFcFddh+LNbDPlwjtXubsVpo6iS1hmJ0pXbbD7vTCKJoQYYmsC6Jh4
rpvb3JhPYe1mN9CZFkdFgyLOrCodAPfcsAhN+ZwYoNkoMV2F0GvucrLVr03FO1SFBpLDkxIz9b9U
V7tNfdSnbleDYKVC2D2JUdP2v3WDM1zEVBCw16RUi5sYs/V82+hm/CjGAqlegMCJnxVHcV465Idh
eHFM6TmAKe8GYLM6Zi6I1KmXQG1wv2qcGBECpa32YqA3vPLmlHazg0mL/cjkPA80vrSXFb1B8AI3
4QuOzds0HsCU2VesjohcEfn+ffZ9zC+BY0iaspY8z904nQ8PQexlV9HIBtJQY42ArugiaPx7oMor
qGlk2dvMzuk0iuREt/KjHOq591WiXsmunq86667JEQh6HxAzjI6oXShZkDHp0saEaXvPfcx9qqAa
M5FTypPUHrJcaAULWsu5Pw8jXAjhpegPdV3sKp3iZT8atxn5f1ievPbmaiqft+lKi84hGoBXcsq/
LaGbdVPUh3+QcJgG2rwuqWAATEq0eO1KMXX6oQNPIAS0+86prdswNVTlogJcEh2LlcC6+Ylh3QzF
tbZ1H1mL2aYrknKiwukoTGKq8IXGZlGnqg9GkdXEoOJ5wf02s22+jdNScdzCTXN0fKvdU5hNcXqc
j28mW+5VojfEI6euDRsVZfv6Q99K1VOkW1tPVkewJq13jEGYLgPR1a1oHTdetROjQdH/H2nnseQ2
E6zZJ0IEUPBb+mbTtDfaILpl4L3H089BURIl3f/OLEaLClSWIcUmgaqszPN9RN58VE90znPJt1f2
gq0C+J4NIaIVTF3WWrYByxFuZXWKSqIotcA9yqpWEfGpZK+ZHrQnnlTJZRD6LJCHITWsZa9CN5VF
VRHPL6uZDbBTILhtlHxtrSJHaQEc0E1d2NmWm67+yGEDd3JAAt9CC/w2QPxPGIHD0kbq+/xPXwNO
AFos9M0SVN5ZPq5I3nVXjTrpt91cyCtZhEhR3dpl4JUw0GlRCLdadHrcANykGlf1g+420WsfN270
VGRt81qo7XetDTeOXZb3Ra+KJ9LSCY+salaKYaA/DUR7rHyz97ayNTTY76NaohOAQecR5e/b2CNM
Kp47V/gQ70gB38tGOT4qvyYOuyFpCYro3a8UCNdzb6UA7D8BlldNU10l/NQeZEHylWoGD73ZFQ8k
c074klRgl5MXJ0snYbuaGQZg1N/9my7f6oFpnoQtvnspgmRDryXnPudOyXISOj7RiOd2LmTDkGXW
jT+kz41V/jLNA7LMKY6VFS0v/VvL30fBdGwlonSGz8ura9H8h21Mzf9Xv+uwKOL7nyvNsDISPyZW
2oO4MxpkDM85p6IOBMQgCnnVFZyTLGT9n2ZiQcNdEHoHab/MIIf80+9q+6NPAatjw+/hu6aWgkUG
L/zHK12HyKt/301m4BsaWNZBxuR9/q+vd51b9tMDxVyX3FUgdaMRsOwdqNJ8a+NiY85saVkHbRIS
PExA49XWDzoaRn/U54GtNMox16Jy7GhfFL1yT+Cg+djV2VclN/uDrOFyFRv2Zuaq43vziHDILozz
4ZC1joZKDpkaoxUJ9E0zcZY2WXSZCeTSEflaVgtlIna37KYbfLZ8/9sqeCEaOiRDTWvRCsyzjeGO
7TGOa5c8ldDfKzP5lUlxXBMgFEyVTwy6H5zllSl42uRaCx357wZUxvAee+artFtTGoGhmLtoyY+6
5yBJzpHmTgAcYhDc5hQLBVlyQy8Ty77VyIGB9zVBmOQ2bZL81h6i+9Aw02302yTtpVUFxeLfy4GM
dqx80JfRsv2PTr9nk7b/fcrCc3/N3hT+liAnZ631bnask7ADtECmQUGOySK0uuB7RpgnSUQ/+Mu8
6bCxXictb1ae5iTnPIckCNxP7Ear1M4Wa7SV1bXFktR9l8OHZjoEBuHZmyoglciu7WH1h1FeykL3
CVDvGt0jXIuYbWK7xXS4No8g7ttF6/ExoZv8cW0IwcOixIbmpZrmDzxtuR2DI5U1MiWM2zqf3mVN
Fn1hzF+avlqLeswfpE0NAcFUk8OPG5OH2DZHteFathmzCfyJ2E6K3i6vtjRtnMXYEax+nWiIPz0N
7fLLrKSD7UmTixZyDmnLXNiyXjJEG2ljcRQuSxE2Ozgj57wYkfhAZumhc63hCDfzGM010uTLhxEK
/wZo2rSSVVngw/9OoHyEd5JuSW26Z48TbzlImhqyrbeQDbplBRiaPOFhJJLMQ5pxKMQ5ITreKKbw
1Mw1aReBZdyydtjLmqNOBlGKYiy3NpJbC2m8FLUqzp5AKkxvIc1JW9Cr+skYo0WdVtHacpXyFBYm
p7OgeXeJrekn/t8OAc+29txZHKConRF8GwttmQJDIZm7M/aZEeYfQUniqgOVCtiRoqzjqbQPBoSS
vVurxtbGKXLXkQ+5AsGivpp5+MkJV/XDjrYoavgb7jPV1iZ77q51hbXMSx+b1bbuImdtfmgbdy9b
LSWGeJ+MfMXRGrV2KrGQNwkSNytdVNaBtPnvIBUCEig0JL1n07W42iwY7btcbck3p4e0K8NYdLCs
fw0jd/P/Z7r/elVpm98h+y6x9omUr+bjy2Yu2vnkVRYkG60iAn4PV5Ps4YtR27RC5Q8695U2OV5W
SQR9IN7dvJG167xkyWSwQLY56VL7lrDyWWY5fSq7hGRR+wsoe/dcc8I21lm5y4UanrK+IfvX1K17
vEEoT7kecCV0SBfIYphfBrN97GO+wcpQL82eM052+bcXvuofqFV5ObqpWFelQarMTFYVukkhr+ZC
dplmOms7e63DKf0xiWI8c0cDcz0E3SfJKvuStMpXH7jRlvzybleGXoSMjfpp8h3bZY4Nfie385eB
BKSt60zjWlbroenWCDVlW1n1pj5aqaYe3ciqK2b4FUIXtyO3yhcfkhXpRqC3SlVVjug/E9ecgV8r
VUc8D1r2s1rN/lZZdWPXA0XW/WyV1fSuMNajr37vpsmF/GqpqA4lBrG+TRYTHd2zg7E0FEv4z6xS
pVOPsiaLNEhnkIX4HvV6lq4H+0ZYOPpxG+ikw6j65WperJMYU/YcApFoJhsMkRmXVn5qBilKc++k
MsW6ED3s2d/NbmnqxUrOeJmWzNrFmHnKukEqZtklXb434xSdQORiVxPx55+qCYRBuF+UqTfXkxaE
+7Zyskc91j8R8Uy3he8Tp9P6+VEWjjc0h945y8pYl2W7ujbqiq8tzQqJpaEt+x1AwxcvK0kmdCux
cIWtnJpZMITTAP+cJdCWTE3/w16UmW8segf4ZNi0+A3oJkdBoO1upg6lS44vovdWwKi0TOej6X0e
dHEBJ74jL6Ptmw5mRO5+gAn60IquejT0Md6zVNLWIJ77j5jlcaK7HwaeOk5qC5VYWKE9GJPzXY5j
H8Djm7ST+4GMR84jWoPnbmhekGTq8GholvaFjFK0OwkRuZFbR1mkbIUCu+AxNe8mZRGWpH2qTYlA
eGY7kIaLyT4WrrWSm1AnmuXaMn+peY16ruNIPee1916FvnYja7KQjVHsLXpy445Xuy6EcWgLfSqR
qlRr98Wa9OloeeG46FREBScgc2tXDM5WVlPFfEbVeYkaK5oYM7bG0KKAT00EB3kVT0FaL+Sl7ztx
vbg2qU7DpqXSiAxnyB8df14i+7cwGsuF5jgNh2gufLww2arS+zc7t9qtbEB9y0P6JMxfLSMj47Co
gpq/dU/0kLwMZuxONItazA+cw6WYST6X+qVTy5GbhtYXQKw5ZlpGRdfw3DS2n4GNxihcagVXMXqu
k9g1s3ZPTbg8T/VI3zWpEM9q5/1sBX0X7cceZTjWCc6CXDr/c7LjbRUZxg8I+zd11OLkA9LA9tG7
sWo7v5OO/ESU00L1s+BWVn0tCNalCprMie3nepjQR4qnL5bnFJukGXA+unb1NtvzUoxfSJkFy8pX
mOOdZUmE1D5Xh/DNcGJgxm791I5QINOw+y7NTtoH20IfFma6s9ij7SF3Q2qer4y/q6My9LN8Ic2X
y0v3gHArpMOB5/4e8888l94a8gLZ4jqn79r3NnkQ2yqz+4Pi5z2C90hZmb12btEyNxDzxSZbY3Xo
D7LIq+xJGXx7G9eR5R2lDTQIMTSiqBZyBEEmIe7pedYym+KdxvlPgfgrWt/kJBVJv4l/J3PxB7Sn
hWw1w+g9r9V2NzWaIKthHhEGDSdBhRWSpfe7o8wCA+ljEWD2wTY2jkFbdixoChYhVcMhxlapYmtT
wDODdi00deX7zY+iwJWvJCU6geS9kFnxS+yd/yuy723/s0EKwF9sMyHjnwYns0l+vU4je0uV+Itw
/N/z/9c0V9tFPv73iMyErMJvl3cTzu8mnOWhZe/rezUD8eAbmb7QlLpc4WPI71AYy+7s+Yr4AhKY
rLO0yGIKUJGresv+o6ubNCP7od1lyO8ZhnJMuY157VqOlFMbjtqdRnxZ0mSkXYDihWngRg6DaDNF
pu8uNJ6rx8Lp15qsynFpkeQcZ6rGRvVJGyfNr2sPIRGh13cmX518X5sb/tRtrw1u03a3NU7Hy9sw
1FkETFkh5Gzfp7idWhdHqTBL5z6pXeNI3MtetqmzKe9tQB36yOporsqGpmj7daW57kpErMOX7OC8
RU37rAZtX/rwRz1bwHsOchbuCu09ajbXdmL/mhuoLkfbiXdO2JqnxswTnq8pR6BarRKiA9ngFE2G
eZJXjl/pN37TPF76ySF+n3zLvGzapfzTcXwzwuYnsWtqPVxY86yy33WqOS50tIt8f3lJDVZGSFbW
qp9PG/uu9UnBK4qdrKJ1jhCwSSqSrDopqI+qfUQwwLlFX8K+FP9UZYO0dW4UbooxiCAPEvunR32y
QN+mukdjrroPI868jEKQ8dWPFR8zBXkmf9pkZ56CzSrpoXXIquwnxzYRaw8DB/Nl7D/z1XXQbIua
XGwN1fNbI+9+Fm5r3/YsGkiBh7REMtWvhlmyvEQIARynGdV5tYFdDnMCzGCplf5KzvDHpZxW9pYt
HgQRfmhII00q4lGIbyKJWaRowjeReyBlGidbb6KWXvSpurrUyUJ1Dpdeo+tDsLCCzz9aTDkon8dD
PWf7TZ4gy/CE9YpRecrtRFYh6ysKMy4UZJg59QPoI7R9PBThISTPFfq8vo/SZOPj49xFNmlVU1Ga
e85srZ1v9A+K3pNlDRV5oU9ds2EDNX6J8SKQfzq+CR8mAt+QZlMl3cWeWdV0sfep+MMu+0+Ek1z6
G0mrHFFVBMkygE/qy/JUzeq6Scz2uCnGcD/N2ru9jbSAhoDepp7FdnU2Ljt+UcFKtvqgWQ+eFfOA
mseW2WjdqUq4a+e+KCc4e8f3XkCYTve11emLuoLaAwtuAbFb/9C1FnkMvwvBmRukuIpaLJLIjU9d
WCSPKC6dS2ji74RZZRvLrxUAa27x7pLJjP+oINkPjXYO/FFNTI+kaFZH0NUICJWIAPVOdTH5VgCg
iJP86qhVCr60lPBs2Vn2kQ2yKovCJo/d81Hk8YOZ+XLtKK+UGemc91+v00uznORq64PwS2u/J0M+
bSq99rVNOVkkLSps11YIkZZL7qM1y6i5yYzi8jC0Onfx1I2SDQ6kdPE/RhFLFe11V19dJpHzXToZ
cfeqKXq1i/QoPF0LKyeKuh+XVwt4pPAExxKthCk0n3BJ+jfSdu0ir+rCmZaepimra4M2OgzDa+pv
zS4l73B+sYtRXuYVkR3Qm1Z6Yvz5LnQbV1xbtB9OFfd73xu7vavaPwtpk1XZcK3+0SUqlWTxR/33
NMrkGUsPWa2lbL0O/l/nsucXVpoi2KHZfAPaY9qGgx0sqhmh1UD2BwXgFKtCcfXbLHBBb0nUVgw0
6hhzvrMczRBnr1eNKiqXjFFz/ijjJG5lF/ADIWQlBJh8vzB3Q2LbrB4r5b3vtRsy56Bxq8HA4dfM
Lp/t5VR+12NIHWEUiFPRGPs6aDe90u2j2sw/g9SpeUrqynMYGeVqqJX+zlLNcGvD1rh1kJ5YtslY
IG0ngN83zUda29GzXij2XU4icQbu7dnjPOYp9/eySRagHwhpVmt0A+nNuuK+ro0FmrtfS7SCn2LE
bVGuUJayZiJm9GQP/MicuF2NrLVXtr6wlDB+9IO2e4yHNFo5qddsk9TqHtU8j47cAV9koywG3/vi
sFo8yBo4DntbG+RuRipuoSWTOfNkrh38nGyqk3aLI/g4tg0HflPOGmaG+HQQsok5mauQT9Z2I7Zl
Ag0oDJWeh/AvJR4pjKMlNWBnk/jSa0NZFx/IvNgglvECKGnAKdMQ38lIK6IMz2WTxncyCGtuq+ea
bPOj6FyriboYG1YdttkUHBfG6oJY/eLBzo38gbU0yRLZlG1lVTboOXnCUWSfpKk2u+ogGvvp0n8e
5CuzXKrPpicZuyhZ9kbzGbl+eyu7cJLhnJvJWl4HaGqzVLlJHmrNWMQ2i+C4CDsTVHDi3bipco4q
X2GzRODnCcmy7pT2Nef/akLSigfKc6vb5CygUVRtPU/T+RC9elmaAUdk88M0ETFs4wjZn7kmC9mY
zz2u3f7vtrFDhW+oSe6NlXVuOdAJ2VM74EbWY5Q6t8MQlGc0SsolKq3p1/93j5Q5hr/naLUSTRI9
93dlnDSP9ai8ebzHQz7XqqwNdlM/aEtFMepHPR+axzh5E0YSP0iLicYISoZmv5Ft4ejaJ2OAk+TX
zX0SCcKaS+PE3hRl7rTrPnse2YGpRG+N7eqb2tXDmzxWrVPLzcDqHe+24jFXka7L5TC5ytopCIBE
9d0BhzkhtjQ14nkEvXSpis4Sz23n2X9Ur62y83+NzfD97WDeppNoDrJwVcgHPHRzUI6/bPJKbSFe
4Ar2OAXJ5gDPMUVWV4UsuboY2zmaNGrtXWrp034qoGNLKHuLAhLPJPup0yZlN3YtofqZCN/VUl8C
/Qw+CZwkHCx0noUdIZFYEIMTd4Bd9fBk9oo4xRBkSG7iZ3JI/WJ9abSixr6xfPU1IKWBox7vJa+5
RbjW1G47BGxWuTvpT2Vg1Lccf3QLWRXAwe/COkakp1Lapa6/aqJoH2VbBWAhVsrgJGtaMRZL5zSF
3MrvYOA4t2OsxEsCAJAXGa3x2JWTvkRuKfi0dXvDSsl87ZoCqoiAkGWNSvBSzIJgcwc5Mp6FSaoB
opMcydI6/JxKc5ONtvna932x7eJ14IP+nogYrr6FJTqHY6MpL1bXf1ZmFZ9lTRUvdduoz4TUtfcc
rh2TJEf5u/U4yRSJv5RVkfXpllBga02c3ltKfvxNWVnZRJS9Mu0Koq5FgmtInQszGGBO/b4aUkgZ
bAb6jWyQhVYk1qWfDfDjFmjY8jo+qTlEQf6orSFAeMHGzlDRGpyWnXE1xie3VQV3zER7gNTcL+Oi
dvjQJ39R25UBjksfloXj57dWW5bO5TL1ivxWc0xc0HYBkVH52urQuXG45UgNDYSBjzylcr1HFqdt
+kfhzZrhqRF9TTxvieux/ZFG3Z0BjOp9GvnBGHpZ3DVuXOy63sJHqKXipEelugo0Duxhdn/IQaNz
U0Ah+m6bfboI1Kx6zjqE1ivb6xaVjwI454MdRFF+c/VoVLsmttonfBKz1hix7bK1ygOfQx7jq2y0
c9995IORTbJA7vwF/W73KGu6VTtL3emJOJunBl38n3PJxlKZnL/nChE8MXTNPRrzYDlXJJ78JDVW
0u3WmW2CulHY/PTX/VHvBsVZpi3EoXpeWzcC9scED2YHK8J8SrTI3pRdFq+bea3dRRXoW4U7cDdX
1UGfTnitOfelpmiFeBziezlQTmabxQ0KHj3PPNoRCCrJ1krdWzmXqg///Ur+c+GHPHp037sUvmhM
QkeDONy0Xd0uZIvblT+bZfXSR01r7YY4j5vr4KhgZ+HDD1poo85ttCLG7VZYaJsRxspZYML9dTZ5
M/ZcDbQxRJaJy0vvNCS4VtGi/QQiT3W0d1MNCDNuWm/T+/n4RZ9gT/0ytyWkXWlW7f80/9VbTpLN
Pr2/ektzEEXf3By28aA63Y6dk7mNodE/GaP/tbOq8SuQkAcFANGLISKT5CpTJXOzYvvTTtNC9gCz
uOk7l2xOLygIaG9f9Ugbljon8EdWk5BXVaXJj7LeEjfez1wot//K0hrZrtz4kfnFCV0Z570XFWpH
JV5tG3/qtoKzs7frVjl0nSvWU97XT4DNe7hy9fA1r/T5xmP8wDG0hTq8aDN3euoIbIFPohLjNX9q
ZkW4x3/Y0VA7NkahPvkOLNjeNH/2DxGKuva/2uf+3dzfs+kv55cf6N/9r6/rM88//eX7+bv/f8wv
3381v397zNcDByhPumt+D/S2/9pCgZ7iBH0YZ0EmXQjw38x2uAzEV/TTvw2RYe+B3HYsOE1zBz0o
2niON36B1waKrVJebQHzuJztiBePXyDyLI3f9oxEu4t97j85RrfDe9IsUgRXbmsjrqpFkirWbdnr
NgIenVjJFlnIhmtVXlW1zpB/mvOo3bfBMOyu9lHrTTxlgfqI6jJcpjQW70VXPzucqv6At5sqNryx
dup3Axo1ywEMyyYp3Aq0HwV6WtVBVuWVLJSe43LfaGpIKDySFFK0iqk5yiIu3OYYzoWseuZgLkG8
NKurrTJa/Niy7itTtNENf1rIcXKIbBgLqLLkdFbg/W31vZt0pN4q/zl3zPDQ9bZ2sY8RiJMhsZDT
VFEkYW9gnLoe/EucpPvSblFRT4jm2roZwt2w25UDjl7y5mxSkSd95t9l0+MQsr1xc7Zb9viIOsj0
6KBdQEpph/jibCPtZkTYlQVHaJHmZ4k7ktvGx2ZwQeASlgH52K3KpT84ZBQk4iRbrXDOsyJKbK3p
wfTYAuKad8MsJpulruruWxSMrxpcwh9JfGdDMvQXlkV8xDTnCYLVX7cJ6xaRE3bQqe0XQYZbv0V5
LjiBgJq3mHqPlC8krmGn2gGRARpgN7Us9rI24Bo5y6vyXHflcLlWeMauTJHwmQ0EApHDT9ZQ6pN6
XpKZeKyyYsi3VTeyZAaot+RwcjiapG1lsKAg/ejdp1fny6EYDXi3hbL21TTcx1o/PdRmBHIWsNxu
UE137TRBvXEGFGM1xR9emngGPjZZcCOidngZnUhbsAHM0GGgdSpjnigI4BlpOKBSUvLE+F0gAvmz
yv4o2ituCY8eFtCJNKjuubbbJWsRTk0ijdtG7KOJM1fJswd612WraND5L+n2TNfMiSXGBb+2ilq8
FcqsIV7H7pkDt+rWILoEbSilI18yCDZM3izKhuyIzHHEvSxY3J91VQNl6MMuu9jBDhhKcVcTuX2f
JySmhGICu/1riBGWPX7D4O1qmoB07lQdh/Z1Gs5JEbbhyXgZWgOmXCZTm600DyHkimCcYzwJ/RUU
f+mrzWtuCv/kAPNcSLMaCxQ0DOtNg2rJeb+zQYKduKkYh+JKEXO4sprdVHHlKqs2qtgj5ZmxmTot
PTuxn12KFKkThKFBYFuEopxyIiu3qo4Om1m34zn1O4vsG83+AqJ5Uxh+/j3vm7e80oYXw1b7tSKi
+oDCW3/Im7xc9aJtnroy9VYckYe7WgunF/wLhNH4FckXvTa+BE77RSHWhDRBaqpvsr5J+0cja4wn
ldgp/rzTS4Yyz10wuQ+yUzl/Zch50BZ2CGlZZO1WUYd4Uxrw+8h9GZ71zj0oPHc/LAcOpj4QnBOG
qE6SkgmXbuibj3IkhS63E+d+gCx222vEAYxEan+UON901y5eIe8nO9/2w23dmM37fGQkO6DSCwN3
zLp91QnxKMLypcXvuvXxBeyqGfzauJr2NEccbeLKDveI/pIECcxqidiX+ByUH6VQxm8ElHL3I1/8
IXDtcKcXob5zak+9b3zY3oDHpm/EDwHQUr5WvpMQd1OLO99GtrrubCRnCXXI8jq6dWeCtCy8cVIP
xP6km3EOrbjaLlcOkGmn4Qt1aTHnjoHGR2zrBkb79zx8NhZCqMirlUU27P3JxrX476Wsy0IYxrBX
SSP5n53URlE5dvb7YW9GJbMQwBgQIwQqQSXITA+17uRXoXlfVEN3F7kfkaEjq56kQXbwR+9Bttlu
Y94HRafuqoyY1J6UgmgZm4Gx7nJL4wxrrvtQZpfcmnOwb3R3DRiPhbNNSyh/YyG03VRxJE0yu806
WOPEp56I/0bAsmvv6jok7F/tT7IG8La9KywHD3MWi7W0yWLmKaBVoJ0QMmEqaWs88ZZqSrO/9DDf
ROrv8VBMsEQ7crdyYi3QjpnjH0th33N6H50T1UVkJnDuU72077PUbPZoaocLWfXtQZxRU8SF1znT
R631+0EQ6aK48bRrFMPYsOhQ3wlABH+q3NSDco/nqbsf7DLeO6ZwF77n/zCKeF7yzRrW5qNVsjZp
ODdbDBCUn0UcJavaK2teP0EIgCjBo12zYLFtUtbVtHJu20CtObHNu7M3yxWAiB0f25YowdFQ0jff
R7bZtgHVWRZ0AfK87wuvjj9R8fMXXWog7NGDVIudWiAGERGaYXfpE7hYtLDayL5vcfytx4HwQ9LG
tU1T1mRjEHiwszKh33Ysem/8jo/RUed7hGo1O2Pq4yPp39yKrCE+I7XIY5FdwP04i5mUfjE9Im+m
4h5BkG2wHRP2yqC9oZ8Qk3HIj9oGZNsEdvnNUMebIpsh/J5JxnA7IXGQBuPC6jT7ebKQxw3bik21
X5EhLeKVW/vVGxFIKEPoOfBh3a7eimTBXsh/G1UrP4ASSZayV2KT860nDrIj8yCQLysnycCiiro7
mbVX8Zu2KqRQS+XFCVySIl28E7noHk1fWarjITBPXVKEaNYM2V4gofRVL7JvpmpG76pG+GIYOejK
ahbnrkkyEShrgbpI/eok5XoE0H7bcspCX6h93Z2dOY1MZtLKjFtiMTtw+N2DM6fjSlMf+9BZkk7s
XScpHidyF/eITHeLsoq73UBM3AZ5JPUcN2EIv0I7yRqRsgSmzAXkwmYbwyfmCekb0brUe7FQitR6
AMciFuNgeV+6tjyjAuH4Cx611gy05VWPYRaTOVJm4SbTc56UvR4rBEclaLqKyCYxo7GPuKn0aeWT
cMU6sT1cqmXniU1jAmRyOJbmzxBFGyfWVHWvxjU6W2BGF4nwyqMs0vnwpuKTHy7GONtBrzEOslFN
Degj+MjWpYmYR+IQFdIYfnRK9HRjKaDvR+LA+Bnnxl3UufpdkHfliQRDqK6/TPV81UCY9IbRvr3a
h1gxllbdFRstjH040Qh27i7TcUckdmc0L1PJiZEcbQ911f/Q6gm2/hDk39NT3TvNdyU224XhlOOj
U00u/1Oj37OzdVd9k3+yArBQ0eAIuVOzgJMwUuxk9dpwqXJ4Fbt1dvzHPhituorgaq9kt2uR57gw
jOxOWgwnLZzVMGrtUhhuth68vSr87kEWgcNH64lOvZFVSOUaxF9IPEPdPSh8Cx/AXGZb33FQl59H
SRs0TbLXtcjdy359Q+JLPHmby4C5Wy6CbFNP3riSo/rK6B6qSn1BkjQ/SNPgoDXb1dFJDiJ2L0dt
JNgVnFCctB5H3KihXKlXPc5YsPzcPcW74qf+xrB0f49bWXvQJvCussdg1594t9THWnWqm8qs+43X
oBWs5tFNnRemjsiL8E5lQ75/65oHqCQgXNESWJnGDKlCmnAFBra6wW/pvFk8XMLCNl6CUIsOPTFo
y8KznDc9qLkVqlXELjs3X0wP+ZPUCZZNTsS8pjnxTZ3q2oH4tHAbRVF/zpumWEMbVR/w1ltLo66j
l7IMNfgyKVx6a/yiIAjxte6imyLWdZ5tzrgNvckjr4SiDbg5u9ko2N3gjbc8wPrJ+O6ZibNsJne6
LePOfg4Tax0UE3b4K1ttgptqZvrwngm80h1YVw9PBCrkOkcg8/AxJywsKIbi3BZTde8F/YccXjjC
WqUmWHbB6XUcpkeczfqN6xJq3hZDd9JtO1sHqO0+maVmksKahR+1hXq03PJU/U3Y9dYPIAfPphXn
72Gel0u11sRDNoz+Rs7Ys/W4zGjDbT0paY/41GDlT+UwmIT2a+GHGXRHEQs2UcyYEVXxTePEa/w6
a8/oInDerVDn79Fb+kFPA+Mx6AnD6BP7vdcJZVGgD9wYUKQfVT9hFwmgYCrUDEGv7BJF52dGe8ud
o13KKDqiWtvlmH16ThkiQOU5y0qrxM53qfZdAiyp71FNxl9DDHVjbEMFiXDZOsTs0AJCspeyVS9J
ardJLUTbz7xVXOGsYBb7n0mw5uGvfZat1iDalaoHM6yT86gY2ZyqNjzNEWZFLm6q2hqf2esXe19E
wVoGlv1tD2e7DET7216wXvgvu+yvDEXFiWRq7tQk8jepqwVI0OvRc9DpyraN4R/YXhQ/90Ip9pZA
/FK25lqisO8YeSLNra4rUFMfkuOkzYc4Tf0pwz0MpUv2fQ+m4Br9IW2cd3Ic/zv6QxmMZC9tMkBE
NtQm5wI1waG2DujYRaHt6Ew6x8hKJN5Lhzt7LSwkT4r3BsXrl2oG6OMEhHA2d02+m/GmzYlqlJ4C
Y2yNk7wS8xVA//OgTMlemq72PLOabf97lGzgQPznUK8x/xglgulbNdXGTmhadG7T2F7lpPuszALK
urTJwie1YScKF1UrknjOddW1LHDJ/SPPy1h2U9zxP/w9BHWwrVu2zu2ln5zL80iabObElT+MiupZ
K3si3qE161BZdUZe7SpAt4vErQMEN+dXiHkFObec5zJ6fgWj6OxV6mn4nfTWvbcmjUw7bai+ufr3
Io+GT7PI9CUfQ3rmaNncBwiEbQRyu+dAi0000mp7raQuO0uty14stSM7pxTtbpirmVmBXo6dai9b
gTl0hDIF/WFUw+zFbNMvbtRbJ3K6sxcjYivPr2rfBHxt1IRXrSe1eCeGD7xRYESnSHHTRzKHztJu
OnlOhAZJwxOKSu92X6xG18pekH03bos+/DncS0GMhVDUT7qV/Odwn6CWd2vKL8OBsBu3vu2KpZ3q
RGPoobeMXbw9sT6yF3Da6LVu31ygRs9NVSt3fsJBeupEr60eOHtcPA2aNkX8OrBr3ah2TbQUf5OF
q1j1VoweCnN6FZyGBnX2AT70rh6RSFL8sVs1QWG+TKH1o0hQpyiTe1KTWWLPSRjkaywiKz85ujEc
pNKu1OOdTXzfkeMwf0n0/jZVJZqFfRp5hLBW7U2VlA8RdGp1S05A8384O68lt5FtTb/KiX09iIFL
mBOz54KeRRbJ8uYGIbXU8N7j6edDUrtLqj6hjpi+QKcDWCKIROZav/mpindMu8cq6r5s1fwUxBUM
Q89NV4ZpooA4H9K0fU+QS9mPXYlx4NhE6VlDcXwZ2Xa7kVU5Tp070lEniVgZ2fUC1VCtXCMBhdcZ
4+PgEUWIjPoVB8KSDPkoVqCR5oACgttocie3Ay+1Z9Eki1jEzatpWOqNNzjKUp7l+3q7TAU20bJX
fR2R93sl0BIe0wQnNTjeDav3KF2NtVfc1KFqrQhrBpsu4Q2OxkBnwWNkB2ab12KOUHcNIPcIfogo
SUf2Pw7qdG/MMjkr1t7Ooukr3u9olC2JPkZPThODzMIr9Xtag9TzrG8RMATCxvb0YGTY0A6D6R9M
AZ8NqYhwrdhw7kWV41c0EW4mm44+ovjaMwuTGvSRtsQ2YTt4hb2Hu22d6tAtV+6Y6K+VLs7yg8ww
2MVwIbGG40VaqBNQg9yLzrJk1eU3RQlsEoG/tJdV42Jgj7t4SuhzNyhsODtVdMfOqvujLLVZ9KNk
90I5qCFQcQZ8NH8aijt6f+1tu1lXxSoITMakzeI2SHcuVlbXtFnPDbot9ehVdhYzXCQPF2PiJI8y
+WUr5heWStmt7MI/IFvp+FtsZSdLkOR6rTJ0lZt0IJ0cxLp/wcROrDBqAtoUwmaXbd5cIu6+VlSd
dDEuhdf20tPrXUf2diFHfJyQhEhLufZQgtL8z0XClD/FCRH5mT9Gtsuz4s4xV26MHbns+OnqfKB5
DiO1uGMr0T7VmXMbjh1IkLnmaOmToobuSdbsOv/mpbMmx5h2TzaO7nhNFtNRzNUCPPOiNJ0e6ARn
qojWLHXf7W7aeuqe4i4Ylyk+eXt5LhFvrCUjc9rJcweVCXvsA3N7/Rs0FEa8DtcEea5DkmvTGmqy
kb197Amgj7O/XokFZ5VaWCh2ffHsWdFuUnX73TIVa5UAfoA8FBSP8Acv13ZUOVYx+/mjOmTNvWPq
X2S7vE441qhzus10sTK4110zOe9Da2rMtk11DsLYPVm6sAhDaGgINumwqgdsJUsn6C+wMPuLMtPz
K16Tk+oCOfurXegiWJG4FKzQGCE7fKFhVpGhwDI3+YWquAi7jucMs5KDbEvNOFowY4pVuW8iwN8a
q/h16erjPiax+djn011T9fgENcQCR7vuHi0bMiIOAcd+rl2bAtRMKjRnZS2Cr4aXedIfZHX0omzt
J8G48WIwiE7bWptMMnfUwGsXxVzEPH5jVl0wL2Foa2d2jwaut1g1UQAIZ8bhalO8Td3pJits5a1h
ShUpK3K21jtERvl1gYh8a1J3h4la/sRLoj6gEDs77NKORtAfI643qvYg+iwPVuMlKEvtELLMPhjw
ZJyWCLnOpL0Q/VDdZ0rm7oIxGrZDlIyPqT78Qejf+iOymEfQS3jJCzPZOCAvbgimhxckcJGTsWLr
Dye7t9Sh/droWPzanpWcXA1QQF2DelXs1DygjVAvPNY9THNU5cGLe/MwB2aA+8+NPxVd2Wq0Zboh
P4zm49zfCC1euvNWk+X9EkMC70j82nRWva2Gq1BR7FWbNvYJB++WPU/E0xIU5a4zDBt8DR2+qAGM
dmKApMhkvZONZLSca7cIAsgmrtUtBpS6Vq2G3olqWNM93rliOxtLYeE1Nimz8fAdc5cKm4Zouvdd
NpyIrJxkTZ5A9lBdDfNWVVWKNmVh2y7LpK4ucojHO2w/5Zq1MFADvhfzwdcR3/Cz2N3LqtH5ySlQ
dzCeL1DuCetXzwL1BX8Bcf5e5U9+C/w4xi4pzB9UuCtrNcVioECVZW97U7Bnt+SfEjfED4nYy0Pg
l8qCB79578rkxxV1ciD/uWKNbtbWnTJ1jVWovjO1GE2LqvJeEWL+XllGdQlgEmD36D7L5tFQCa+k
k7t15lGFbWyFHmqP7LYnTN91wb2mvUMfdzWA5b7Bmap+zdKV/H+YHPvBMtjyQqez8wIudjL8XMXd
UlmQhLKW6ThhtNSb1TFSIJxuxrnYzVZA8lBrpY13CGMKBFCahWz8GGOg3LsVRaouw4ywo3QG1vRx
lzUkqiKeyYUAo/k02olOHmiCB+zn/rqvGue5seZfUP6CsZh78vvwz2sN0OauZrW3Csw2fxnLtGFq
9bK97ynhyvG8bqOU4K51F6eutONN5fXdlp9s/pohetLOgVsTCswqLmLsPxGivRO+HS+wNpu+tCBJ
eYOlyZ0exwnpUx+24l9SjbIkBRevqozXHjbarHK9zce4LurTZWilxjLDm69vs/4yzoekdIij+8X3
NkUDRNZku+GHsEjLkbUo+svXYW5SledCvMpRH83NyAJH6Hm6++goCwJYkQ2AUV5Nfl6tdhp4VyOL
vxS9vzaZGk5JPeBz1Y7hfQaWZ6lboFDHCgBDH+Tlu6Y1z5heht8zg2yo3jLruto2a7WCLaDp3+hO
jamUIr4bY2C8uuUYEMFJh0e9j4dVVpTmpUMCZqPXUX3b6jBK9N6cCZ19t/rAy3fB0C6dwoWiR8KM
DEsf1Leyu4YPijNM/71mg7gtCQcjxZPH2MTld1Nr4aOjAePKlILYe6xj/obRJHc7bG5a8HivMPPk
8Ig4yz7u6mBZ1X2+Y5ZCdrGOzFUwT7jy0DRREVzrsaiyamHUMMn/9V//+//+nz+G//a/5xdCKX6e
/VfWppc8zJr63/+ynH/9V3Ft3n/7979MW2O1SX7YNVRXt4VmqvT/8eU+BHT4739p/8thZdx7ONp+
TTRWN0PG/CQPwkFaUVfqvZ9Xw60iDLNfabk23Gp5dKrdrNl/jJXtaqE/8UMldu943BdRqhDPBvsR
T5RkRwI5Wclqqwn9UGG+w1dOL8gE72x40VHW+tqzH6G9gze69hqsLJG8PMuOXB+gVpU5umYOQl1m
l6zbxihefSd09s6UNCtZRWswW1ZOGh0Hsyhe2xWI6vQ1NkgGJZOWLOUgNe66lUsodG9m4VPmZKep
GaqLZnrFzvXzbqEZOfRx2ZiVDnS1wDvKGiHV6lJpyrjOajdeOWVaXXK7+/L7+yK/98/3xUHm03FM
TXdsW//1vowFaiiEZpuvDco5YOryu2KsurteyZ+kKbyRgSnKJmFtpMV81KnPchS7iYTNNDsCX8u+
FzNnRh5Ep7V4+sTfgeZVd9xy2qO4vflrlJgjJX81qb5losqrtsvCj4bnBN2KySNdIGtggyGjhM9B
k7T32eRA5mWMr3j1KRImUZHL778My/7bj9TWHF13DUfTNcdQ5x/xTz9SHdDj1LFV/DpVdbPRzDbd
mKwN94Qxk6eoz8+OGalfMiclwdKKkHh2EJ0DN1EWsqNwzCe0db0H6MbRTZe64zoeSmz2quYB81Es
K6ckuO+aKNlfq8GcOpD5A5WA7LZVIoxngqSFg/lXj8wxjOi5xz1WZR8ZB1nSFcO+/ThXnvVx0Z8G
c778XDnio90bgLMiHcjvHSjHochG/2DDNM+v9cDAxpJvayt7rXnIxzgE8oLrGa4846M7idLMWmI6
7//DLKLr8zTx68/VNWzNELo9b54dw/r1DtWqVqNnDrm7U8Jy06eqi3sQ+j+OC6GSMAP7UqzRTpFX
dceicSHpd3nzatd6eDCSLrsLRZTdaQnun0nvmnvZdj10MD/8oMCQdB4n2xC3TYlddO1WVtvRyu76
QncIoibNZpQf7nkFSd287NZQQjxkMKApx6aRNYuhUtBlNmKKJYh6QqROvYxtrTi6SQEP5qdig+Dw
Lpq8i6fWoN2jjG+8T8SOZ9M6TkMZb4feCM95lOhrYKP9XcQTscKIMX70O0JU7NK9Z6XooZgNk/KW
BMFXRQV8rujOEb3p6REu1n1las1uAhhFmLONLzqxzosswZX5xgVQZvyrKW8QOYya9Nl0p8G5nlCU
PszMFFzox/lNB63QIwwXKjyN+Sz4Nll5GX8hrAIx2UZkyVdLe2mKHp9fXUD7nUuxPSHVLov1FLrX
RlkFaG7eNH+KmNyvvwSrHc/hwGTtNgEQZnnw453pjMqe5GaMgrVSG0vNCbAAgER/RALfOyZK0x2I
N0OApybbLb9iDf1TEVDzGjX26eZjTO6yaFvJuqVbXyPTr7de3uxDtQieArUtVoLY+zGfTOfkkh9e
GnOwu01nQ8lEvPKKyTdkD809htzkR72WfGVljVeYvkTmD56PRZ8DlXMG8o+dS5y1Bm4kOwHfRue+
gu8vvKlYmlU6LkY1wv5qHmw0LmnWLHwH490cJ7dXT6AlfxyyDAMa9rr2ln3qpC/qLlVPkQYsD9n2
jRxnad/VsQnOdhM7t2OGNfvgWcG728P6iEfBdqOrxcUe0HFzcyN8r7oc4pHnJOBjTOWBNNPJ7Dzv
iZhMt3CjG3JE40nxKtVfd3hHktYERuaWxdlQ4A0gSYt1djqVB9mWgeVE61IrzkQqnvoC7YiKHai/
ZotHYAds525EpNhfF4JFm5KBi5DnyVNkyQ0iiDQJ/5qPa00OgvAJD8s6CRK+2Ahs2dqcvGBls1xe
a43OmxvV+BMsh/wgvMo617ZunccINN3v3xym8XleMgxd1UxXUw1Tg8Ft/jovDZWXNn5viy+D562N
2UdBmw9E3lq2/ZQE4nYe2LT/NJbOEKwq0uM/tcnRLeiwQ5wrJmoj89myLkvBgKy8OqUknyYDacGm
3RD9TthCWvGpCpj25KEbsgi/DFlGVkFVEeJhlKz7lQuryO8O8hzZfh0ChOgJPSsfRZ1aUxe5yOCz
GRhd//57ksuJX+Zvw7IN1xGW42q66chl4k9vWFFGuBsrVvFFMaNsaRMV2uZlgbcoQKa3TqBgh67d
c+447YF4MvoFc7sToZSoFmI6J5PiXXxhfusLa8Snlv0Ly4n6RuiD+hKVxUK2B54R7oiGFhtZ1TIs
QkFwPBK1M45mMFTXy5ZawYK8UdPTJIJ0k+haj/FCEm50x3eYe2P7pUfeKJ5BsZ/aU39pFm3+7o+x
s+4xBton6C6+hGp+BRhHaJVe23Ezb18S4skS6PtpfEa7BAy7oRKh43AIKyd/mPOSqyILzY2sKmOT
n2Gl7mLiXQXCyzoM76DL91GbFw8YZJNhaerv46ho69/fLedv6yHetTaJMMH9EjppjF9/1VVZGw5Z
zOBLF7Q4QWv5y2TV3l2Ulvapz6t+0Yi2fxvaAPyA71qwlR3tCY2cDZbY/ZvohmTrtHq4FWbarOsA
pIsBvuSgzQeHzNpBVmVJtgVCJ1dj2zeRHmcX1jtIuqg8NiVeyBfEArGLHZhc+lItjp429scCs4yn
ZhTnoIqmM6JE+ZOri+/kO5pbWQvmIGVTBPVBVtM27JeVa/f7aj6z9Nmq+ZNhb2VvCG58baRVvfFd
Pb0JZsgZGMj22M18ImvWjm+XTd3XR1B7QC1li+z7GFX2OjLiDruFrEZpqo36b0z61pzfS3WL/Bix
zXveY8UujmqCKYlKCCNWGWrE3Ty0bvyd7UHOrN3RvrWRcpsWwszt27wyT1Uuxn05d8he2a41lv0P
N17e2J8fU50YpdBU21BNNmva54VwjxR117u+8T7qfrXKrQJErVD66yHmB48aifucV5G1YUsR3Vql
Y92lE8K7NgKLskYePDmLzgQOyhZ4NpXq1rlnhousBlcz9kiZyQNaUdnJsZn7/cZUWIziOe6gOkWo
ZTh1LIn3v/9R/22q1oWh8nM2VJiwhmFon5aQsSlKx9Ai7d3WvJcaUvNtwyzz02HoUeeD76ixkJvs
RYq49C2okX5lZp57KVM938Rs7zFSQoNUZLl3UzqhdaMCodl1yTTdet1QbQqsmS/Qz/pFb4zNoQg1
YvFmUe8AXYMSSqa146Xe3gS/dyNLhRp111L2V+l/6v1o+xhHYi3+h1fa3x5+XbiW7mimYwh33rx/
eqWxgJvYs4/Ve5Sm37PsTHjeux2iyDqFM5ZH4nOEnsYrFI/E6qNNluLW0Y8aBlvXE0o0ahayGE0z
iNgox428gBwsO1CymaMf3mEkaT3+gHp3KAyUwRigteL0t1f4tyyqQz1LNY3JuicGCu4AwqgOoAdu
mF6fbaljMrfZYavdXoeA+rpWjXmIj+bKAq3ZERnYOrtUdfqoO8K8kWZDOBFnF18VzU4gogsBi6o8
yLF5Gl/HpuD9nYUog3bnK8Omj/Qauq/Taot2KG9ByjvvgZpgT+8AxiNCYrOJFa9m47vvVm83S5gL
qItovXOpEsRY9bkDsSHCwXmQnUHW+Odi8hDdnDuykTVe442YgYsgv20HdQ4P0RFNxYsJIPL3j4kt
n4Nf5gCLNY0LsNW2HUCIxufIAJKViYaW7bs1gBwv65DgF+4C60jp7efS9PqVqGtrF8xVpQfDrRpN
dit7eXXj3ktUeCyEeMxYYsrm0QI7xcvtK2qg9nOrgf9wclNdyk5Xx4bF41HhMPc6+V3Q94+4E5Un
UQr7VvihvmxRVv4KzB1GlTG+TnUB6g/XlH0W+sVjpVQvckCnZPXCasfmDrnH+BD4U7JOvEH50oQL
OSDXM3dVuMF48IrMxSfe49U/Xxo/vUf2AdYjqxhjNxgKbmSSeOmkFmE/v+f+InO0VbWovhvnA/Sf
H21VZlZ38oBUys9tcvDHuUrU1ddxH216hFISa4pfrvX5+qUNKojtpE72/MG21VMAJ+QtMbAXissh
2+e1Yr/2Ebrxtf3WNXDokk6tUGvyrDe7xA4cyiIL+A5cCQYjiJzRDr0SakKdWZcuG9C8TqCGum65
7woSfwiFJDwmho9dNHT/CPpcNfYHFh598OzmzYOjg33R8/rZhSBwO5mN8wCczVj3LuJuIW7ED6Nf
ddjc4XsUIV2xZOECwnxoz3LsMOHglVSKB2uVsb5GMqzKp2Qhe6+HvFmabjTdJWwcj2LQjK3+l1CK
1Dv5JH/yIbKCkfa0xYr58tEkT/h0/qfqp8u1MPpWpdCthTxXyqx8XC/FcuxGLbA0yu1m3fW5cRGF
1pDg4GONuTTMbbJXLVz9Wvr9uBzN8I2rkmPzZoy7JeHusujn3pPRWua1g9i0dnQlQl72OvNoWSoG
H3AK42JyRJMBCWJiLQaKWo3u5CH3GsQMvDBdzmiaa1sjzGlvZzNceB7Xzge1aeG3xPr549TIbpWT
PrXLPhr1NepGT6bjjne2OtVLre/qrazKw5Bp7aLvnHTfNcV0J9u0FHiwAulJ1mR7Mbr73CnG24+m
VkTo57fRJTNEcxHZd08jVVwnOBoRah1fsfX6Tr7Rv7iKZt4PWnBqRnt4FaVlgKZBvQmHlJ9H9TEz
DdTK05gW4PJhDC6j0UjLZeKfPKTN7l1VGR5qPyLaQMpw63fT8KCXo3Gc+YeO22Ul8Uk8oMC5gBRk
bJcrDmQUXk5a/KDzjkCXf7xju1w8qEPari2t19eyOrpxeJeN5VLWriPGUluavq5sYSwTYvSJJSDs
ZVcbwzONQ6h3rP76bIdNpL0TptXXe9khD0kP7HPjCmPWsuqrhRwtexpbvQ2SorzXXMSzy0b0t7Ht
aCevBZAEiLT8miBAliLr+JKnabbN0FPcCTUvnrD+upMD3kPdt28Cu1ZC1OjgdbiNeTs4zkDsaRzO
UGDTE2SAxXWExkrmoMTm8WOEHOYXGS5qVgMy2VQdFsuVQxQhwJp8EMP8nSXVQfMRkQ9SqonVePss
6401ag0lypoEdOzBS78aCOiUsTV8w6gIYDGWmvfd5COPkzbWzovUkbnXsa9DEp4517L/sEgqS3bF
JcvScc/7OEWx4qWF6YVJ34AAYJ3/OLhz9aOtSE1u40y03IBwcxcBudxXrPqWUjkgrWx091SAmFGZ
2+dA5bUsFQOmMbm301I/Fj3f8lT0KD6j2vg+OTNlSVOGU6oS0jMxE9FNNqkgv5dFo5Xv8IZAHwVu
Dpembd+g5lpJVr5PgPy3Xj0VW1lN9Jti8ICHDWO5m0az3siTkYRc5vDcXnpFQd7Ji8e1bA/qcNdE
mngqJrW7SXpTrORltMo+qQnhQi/rkQ5o0Z1MhGXCFvSGNxMb40VpS4OiabzDyP1dtms+2G3w3dLY
YHiNh0MwD9cbRd25GPat5ahCFWeztkj5goC+NaxCQbGzH95G0SABUC5i/NaWfeyIJ0tt7cXQ1NNr
49cxbk/h+EVEPrz1Sv9mRNmONIkPCFP5M4cbGRHQOZfs2IMFae5Nn6fV99hP75ShM+4mP8xgTIvh
kgGbX0KY8DZxrM/avkrr7Ua9yVnrDUG99qJkUaGfeHaFknkLQ4MhWPGVbuLMRyU/etMD1WWHVVbK
rddryu1gowMW6+VBNn20y5Laez3/KBacnzrMwFDWEx+2rQYLh64pPjtJiGyPqXhPY2YkIJpd5eLm
hX/HDsdZGFA4yMTSZvl9dhJ6cEeK8hipRn8wBs08q40vzviFxLMs21o2yUMK0AablqG9IRVJBLtl
yeCqWvDUxwBugb7EoEja8AmlDvscdyXzFZ2WFw8PvvE9L8PwqVD1auWMKZ5H7tDcDvOh0CPkHbJq
p3pZc6s6Noe5JDvlsNI0iqWAxLeWbZ/GlcmA7aX1CGlHO1a6Oh16Ny0x0Kmjx2kgDe4Dvvge4pvR
mN73TgThwkN6inyrP619EGPXkyDwlZso0RYCqPTB1hGO1WCkdQhWGt1OMZvLtYqqvHkca9RhFvba
hG/31GQYGFQFj0kk0uqphCi4xhgs2Dq+VT5lBnKWzOo2bjFU9dLESNTJEb2cq6Ft27sALemlrDpt
V96wwIyuVRQV3QO8RPBH8+B0stRbvfC/JfqjF0/qF6Dgf0RANN+GuvQWfiXsx6TS61XuWMEd7L98
E/WDejso5UCQf1RvkpGblFgFEiv4+SwtVW8vMGzjncp/e0sbmxOkPLHyq1Fjk91907Sg/5NHQ6mS
5M+Ild0ixhrhuQzHYF0VQIT/dDI9XcVWwhOgRpZ77Et9h80iD0BhWs9ZmRk3hTeOl7lWNgXflB9k
T6CAk4WiGRMipmr6ZPsmkGhfqW5kr6tlaC6iaw8knl69G3pU7txpI6tkjaNtT0BvPY1Z+oQelblI
WyU+unkdnHVd+5PJsHsJgzTfFfBs1hbClC9+7mqE/QoVVRZ63S446kGT3zcZM4jwEbaZm+3SrA6w
meWE2r006N2ui6FWt7KXHwsq90mVgM/ikn2/qoApPZvI6J3t3vzpcyEFpmt5jtEOGx17Rkvt6nsc
x3KgySWWXbEVnnykFldOldYvyKW/wEzi9xn1SzLe7ldn8gBqzScJuCfbIRBYhc8nBQ5ILQNb45cp
SK4nWU6/dKrC+er3KQIVdlTf+/MnpXrw8ycBgqtfssp/sRRf+Z6W3U+fBKt3NynWgrlUgBKdk/Ey
RS8PVdps/mGTN8c6cpmsv2blSaPppmoROAOA9Pc4T5t5RaCo8CnsKDAQ/mzjg15l+nOqR2+TH9Vn
hP/058CIQbDW1eNQsvTpR28lB8HFxtYYqPX1lKAZbyITVJGszoDJLSp0BjeOSziD0q/QJjF28opI
RIKyKGKSdHPvGEbnGAuai8au/IboT3jKcy/bBQk+C6zWEP4QU3j03SRfBBFbyjwcYJemA85YifUo
R/jDC5pv3YPsD7Ad4bObk6yFGq+idFSTm9ENnp3atRBMMdiNq9bWqwxlBhI6R7il0IPmaq1k0S6O
owi8EVU3KQfkNV17J6tmY8EMLRr9EDjjAxPxs+5Y2b0dd9l9zJYDJCaZjK7gWVj6EQ9vmKUH2Qti
pL39/R3UjM+ZhzkT6rqqIFZjwRISn8JZkc1sUtZOzw5vGLcECCeD7O3ExOiliGM1mGlHt61QzYNV
Zfyo+LdCtPNINFujuHjZV111ovuiyuP7EhPrvROLhjRiBLHcRUtURZh4W6uhsh7zontVO17MbWo0
Z792UFsppn2i6N3r1PXTbhLAOAPE4V5LA+WNiRDYyTJxyAEffj0dekizd2oenX6+WtHCkHUdq7zt
sSd5HoFny9PrYspvCrLoGHAxrJzhFJmZVscU9OmL8+MzXbeOD46bmUs5yhcI+mnMjgd5DTSRSGqO
K8WJhuVAJPCiozB3KTBf8JneTh9NrgATYwyItsk2efCw4tmYqOteT0XOWTuapfWiYqJ79PFX3OVG
it7bXPpo+59Kvx9nR+6P67l/lT5dJQ5dsQU6Ta5Vvas7xdtGQRgu2aBN8y5tutPSINmItstXH22+
1k6rrtWMtTxNdnSmXi7N1O62H222cBBMG/VyI/rpGzhw5DFrTfDk+epeGISxJtGjVF2Hzj367/nS
yoL2Te/EI/ixABCOsqYBApPqlCej7Or33/++/5bwNwz2CKTVLFjohG1l/08Jo8xikxPqTfCGUE0Y
31j2rjayRwhezXfLabdirLV31XfEMtBt41yiqb+vgsnaQvbPjznq94sc4OAChBU/8vmgIOu/smKQ
oLKq183p93+y8TlrYtiusA2Cm5bhmI4pPgXOLE31w4Cs1Ps0DqvInWogIhzMpMDz2babHdvkeNGr
3o82dbCx+MbPbqGnZvdmZ/UBah9wcw2KFWkEyFNp2r/54PUXqUjV2x7NsAdlTM9WqvZvRcUN0rGU
2aXBCtp04Wf67dhUhDYHE3/tPOElb7mOhm0iPbIkD3IgSIUe36ow/weohuF8mpj4hzu2hYiyZZtk
Rckz/po8gkUPEiOb7QcsJkyRlPmR/Iw/G3lTtOdDqvv50SvgnBPA3n9ql1U54mOsbEtEjlZrYuL1
N1/k07iP6se5uQtxB1ZThCas2d8biJsfAuG+QRwgBlKbIwYNti82jlnTOw+BCbocYM5fZBNorWHP
TDqhTUunvEivYuNUO6G5Q45uuFeLskdM4yKinEsqHb9Nv2pRbZlPkBdRvDJYAJ/wD/IiMMzGU4x1
nOwUdRuvvaI3ZaLkkBAjZMkJjCGeD7LU1Ga+QGa5XX/qyFK02hdyoMWjstQ1hGSrtrCR04unZWCE
3aOdWOOJL+S+TTvUveZDObzBmIofrv0WoVEWyfVR9gFi0bOsOeYJnjdW2aDl6gcang2Geky08kdJ
tslDPPd+GizbZG/dmPZe+KjT9JNfHFS3JfgwJndCKwri4v85yM7JQfB+k5tjcZD1j241QtKYpMFA
ktbFb1eZlI0xv3m1+aCCX4m0Nj0583sYGE18OzXZub++hgHJbzBrbcEpzL2zmw8SnBmZRFAV8iJd
map3ot3IPjkqTKdqj+rqyEJlfpf/T5+qdeM+9Mwfnxqlg7p0BgFkI50mFHQxaEyQ3HurQfzASivc
M8RN5yyrvT4qb3pPFN9AgOHYDXp2TrPmC/7CxglVefMkS5ZnsgPEJcMqC5Nt4gQIR3ZE7POxkajL
tax+HOQZFbquH00qyYdFq8XIpDS9cgsQCDE2PXM2gWopt7Lt4xBYfrD0izC5IXocH9DwwgFwLslD
rXhjvpBFslbJBm3Uc9QGyTHyMxSwnCJbO9yGVRUV1TpFZgNVCfSgCXINEN/aP/0yRz+j77KHuiFu
3Y+6ur5W67a9c7EN0g3Ty5ciqwi9lEWHHx2DA7dvT1k0HQn+JLc+OTxkT4Wz8BrTeBkG3Vq3op62
sppjDrgwpzE+l0HtP1esWDQ3MV+SaewgLP9yltVdUkgyLDebiLiAXn/lab4ZAfe9eFZebfOe7U+e
BwWKluG9HIDS27iwA8+6DKHbHUSRIyE8uMVX0KDzBZxCcVYZwKkDwkL6pR3NaSE7gIrdESlpnjrP
L1CXQVA2zkCvh45+IweIEk1qhaBL5+CnWizj1DO7x95l0+qh0cbOudrMJJwvwwrhREBWMQQ2lszG
zgt189msgWbN3ZETg+a22K+kfWWtnUAMNzO4GN4X0nNKoBxKqTg3qKvMRjxLEjP8It4HdZHCy3Wb
w5D7Pwgb+tB9I59Q3OGBNp6qsiQ9BQTzrTantRY2yhm9hfF+dIkrFWBId3GmD/c6Kot3rXmUfbKl
0uwCdFJgLWWV2MWdaZrWDZ6Kwb4ODWMTq1r+Omb1Rn4X1tB2y6CZ6lOalKTwRiGuXy9CzKssy7M3
zeChxpVH3Q/BUD4IDJ/kmZkWI4FWCDgJNUAlxfTdtTuMwTtcjeuN0D1E9noHjU4Dr46zmpTZ0qoQ
RlA6JC8zE23TuoQnB7m1dK+FURZwEroW/uoa1f+fMX//CK6T1W01Lws+PkLxdfEPr2X9729lnKkM
FZCraRuW+/mtLITfuKnVDk+mOTnnOGnP2HeUb1qLP2aHRstWVjNkO6xKJ2BWkRlc9i0hyLFfebmv
dDFfj10sMwTxIAkqEZD4/5QU03ZZZYzRVpauvaX1D6lJZEp+3bbOKyvSkpaNQS4QIuPznoe9Q10W
YKgfzf/H2HktN45l2/ZXTvQ7+sKbiNvnAY6elDf5gpBSErz3+Po7wKzuqszqqLovSlqlSIIba681
55jNCHgT6q7YKNLWUIFxXi/9fpv1X267Ps4qL6SG2rOQM5WCGZPtYprT+2Gp6TxmVrAf5Go3F0ui
bKQpMPy558zz4zrpND48Y5goU/Y69F3mKm1j7GsLoKjW3ieGkFGV6cUujuKc5ZmryTx8kL4o3WBl
UjD9xR/XR9EByD3FJMnserUJHgwkLc8Vskp/aM1GP2dTUcOai6tnuaf+aKOO/Mf1alyVbqgEzUOY
L+ot3z9qvlWgMxskL5UWiZsROz0zDbJNBMnpMjLlPRrB5F+vzWlvXa6Xmt4UoYyRp5ca4Kft642C
nr9C0Ap2vz/4+ny6VL64PvXHY6/PzXrOxtcbh4nU8ThUcMkqUrAJY7GmVhmrZ1rABkqAKttfX0li
WXdMLlWat/HwOHQFHV5ekU5egYOnfIK4VRjaa5XHb1Gy5N/jJXlVm1Kl7J8CDlATBSjhkA/rA2LO
E4+xVrPUjRaSubVc+nHxWkPJc8onK81966gKf8TvhVUj9VXg/F5KQSglcwF33Gbp1dw346XeUY+b
D4yJbxUlVt4qLUghJobKWVGi6hzWLSeh9Y4+Ws4VX6xHSyzCnRE3g1+PLDht8v16P6PnyFsyIunV
TlyzGYLRUyj/z1lGXTFKVvUmW8kzLq8BrJ+s7RnkCu71dt51JyEe+GVlqW7G3mg3RmUJLxHwmusD
MvKjPHlUmj189eShiGnQrL9QDNXGMefFPOEeVi5tNTCSWe/oAwa+kKyEWzlog8OS57Wr55p1k4w4
XOCSPrVN2YIvq8JHjb1BFUrz82AY1XFuVPhJczE/Y/OI/S5WChT53BtXgFUFop/O13sbPE+GWjxD
WZrODbEJbEl4VBovy2YOBWBIfbw8d0mfOiLxN4frkwwr9HrQbQ9COwo3RkGS7PU/xveyM6xocK9P
InQxc7vA1HcgzdpTk8BmWeYFYUe77priRHn8/So5Ub9draugOdBa+uPV671xQ8vh+txuTVeK65CW
bs7s0VIZ/GtRsI/DQfvtIqe+Yc2nroO9hI1b8P503/UZQqB5SqqLaEJ2aREE2ks9tQ3IDoBzCFVp
2acMaAZZ32XliqYLKpFcKSM5VHOg3aeLeffj9szS6bqhJDa7Kbilmv683t5Skjh5CxAA01J2k3dV
Z0er1ESYiWvJI1O96Es9ntHJkgeRgNUdeoQ1wHk9o+iM/Y+L5NUY++v1gGHMhthNGDmcZIHhqKdi
BmPZ1kT1/LitrvVTLC7C/g/imvW2ULqdkbQHLBaUr6jchiR+b8bwzkiC+HMY6w1JxWVkV/l7TkB4
Ylf9hZ2xFtllmkC0CJfPdg4uemOO76TvfCxNKb3KizpBBQNwN9H2tqHEg9kNDAOkYMYOAgObxXlI
DOBpDiZNrvXi9UHXS63SkRVlmrlzvU1osMzYQsTvyK+/gwlCvIHf+XW9+/fnmSPRY1G0lN4Q5JNt
gTnHa5qGnqDX6pk9roibVZJ2hZX0J3RbYOK0qL0XImplc2mGb5DiLkGIWtEW3LAYhh/upng1NV2d
TVcXUxjm0iFaUP6s/qduJppCV/LSHprJQIDGD5p92EQqMuusMKEQwcwq8+tvIKgN+zBqX6Q1n+36
w1qdxH2YnwiIFw7Xm64P1SOgkAGcU/f3xxoRyYOSFm2zpNFcWZ7Di5x3C+lV+kwyXaaeukQcPNkq
iwdysWS8t0r4rkxIYFpqaHtIKzcF6/O9nNKVwCepj1YM/PD6m5pQ+u03lWtAq6IL8kYXGu1Ea6vU
4uhkrlcyytBTPi4ZYLexjv3WENZcBO4xMjXBh0g+p4MSkq5J0m25kB+n9VIi1fkxrJpuW5JA+ONS
9J/bfrm3DNvRE7Hyow4Q9xa9Udw368VIF8W9oPHjevX6Q1PMQvd+PAiyoSYTtMFDzVSXnFKq4psB
9GZmKtkzkh95b6p968o6Vmd4GZDBIroD2NXyGzNTyGFd74CHVrmj1Zv7OoyspybrnUxXJzJSsEgU
4zD716vovnYkyWkPZPskjIsxgGXQt3vyXHmrqb7LuA2+EdoeO3m5AsoEpfGLLC6OYHnRMoPd3dRL
ONxK1jI7UYR7XcwYPihrhylce03dGKs7s2ief7/pesmsR9WN1zRDkcAfKc3NI4nkJpt+fHOQ5jRH
Xq9eb7v+WCoqFxvPIRGRJnA+iEG3DQ0wR2IeBki3AqVwvb6s16c2RMV0vc5Z/N/Xw7x5VsUC5lch
vojoh/NGLL7YIALtLDT2SwgNolTV79AK635kVvFBN/Lw1JvrwEnomse+LKBfQPb97N+zLC2/ChkN
adPI5qPAsodwIOtO4djI+9LI001W9/Udu04QH3mdvQ8Ebl6fJQ3VJZxZrRDuBQ5L6+avO3+y9rM9
iSmhahmySFvY0jRF5HD6uedFjzIaTLEKvmvlij9YlPCQ0+vDA/Mlt2H7nqeL96L1YK4TAtadND7N
MtF4UoutWNCk+NLL044kJCL/6kChIivPcdK0u95yFaOKN3lVRndRcZel3aVUQnUvCpqyp1tAoEtZ
ZU489ChgVEwZ7JpUtxRnqF9TJrJ08Otw0ML49PtnSRVUt5vht9G36zbYT2gnKw2Wmi4i1kLa66v4
xhBxTwGUfpEl4FqF8pJ8opxVbpbykTA6C6UPBGOZ+SbJUWZxFKVA2uRN/yhYC0FFIQNMvPbalmlq
7mCsFA5Gck/TA6q3PLYXbSaJKxiwI8VQpA+CaDByh5BqF+S0+jnKVHcMyKcyo8wJNKn0sbqJ/hhk
ir9o33tVLnYDrRbPoD/uaIBMfTrgk2M0FbW31u+CJc62eHHRyizohlKttEH0YugkQ02I+ZPbkhlP
qsFwzmt7EuPlfgQanQikN84R53zsvTBF5NTw0DEJHsK7yp8VU7bTaGR0n3a1KwJkI/kBlowwym9p
CbJv0IvaK8KgsAWhzt08lKu7BDUgkgL5BMRaPnV4wVIp7klkiBwIN9MewbF1IMEQ8HmLkYyZYXSf
Ypp0skmm5UiuGyLEutnB4XPhYTLMT7rdAsceWENl6xMdg2Tpv+dirRyRz7yHkbIxImomvS6Twg6G
ud7TDQ+7MD/mivo0JbqyDzvRcFMNfC9VS+gkktWRHam3zFge2NXlR8z8+bFmkZ4joK89jowmCar7
SK0eNK3L91rMqDpQD7SvL2Cx9BfW3l1kEu5O7rgZFadS0ZPnRsg2kjGOhFrFrVMyjrxVEdMNjWpn
kYH6oYoIgCNBD6dsYg/D0J16fb8gg/BWmqdPqO+pz8zlFJUIVASDqTgWtmMVkDIr4lzzjUnV9lWd
PJV5MJ6CmaZsCjPDlJpg28/yrcl+1GZJNndgS4FCy9O9lDT9+fpDNiAnTnVBBF/UILqqReWgzC1S
OcU4VkxjLyNKFHfWI/D9BjG0iG2dMVjsTjyFtak9YdO0zSg61HSx90IuTLvZGl5z/OMnVZ7QRit8
jAoCV0dWCBZmR4+4Ef2kOzQAEoLFlDcTlayby4YTC8p3caw9OZY5vczTdBKL/KbDu0g6PfpaTPLg
MWalc9OiJwg9jzwaFtYmC43SBaLs6lP4psvK8DfLmvRzz4BVDSuAokkaYnAsCn8yXdJZs8oUP9pH
Dl5rDwFQP6AfcUk1T4gIyqAzER0S2AUuVZvmYUAOd0bAtmziF9RM568XWUv6afN//WtICQfYalkS
o89fneQTknN54PD+sKiJoXD0DXHS5edgRquFZu7cRbVSW0/ghpiT+aUI6fe+66ZjP1rLrlTNTS0a
VNA0sbZUKtM+ECLkT11s+FJUQzlfYBv2Q/SCIkk8t0t0TltDQmowxKe8l7NNTy6E5l034wQnPgtl
HNhylTzEfX3Pmmp5YTXm5Gtl2qYRlec4I3YwUWGIqXoKw2xtdye91fN2gcTpa130pHDY5XkrO5Em
Ds4cSg3JUQamlvVqo+uZ147GIcSIRApBbucT2YRgI7+sLo42Wty9ysUC6K8q70pTtfZyKO3HWLiH
VJU8pRxDtmRa73kJuk6Ze/GASkTdFiHLWSlkyUYL5OaQhF6zqmz7/kub1QtHJ56sJvPmEZppE6T9
URa7DoWnRYSAWB26uu9OWU44sB6WvQM9N7VT0YzpWkg3oPwFpgkxuZntvHz99ecv/ekcy5G4Ho+o
01XZMMxfzrEl3E6j1sLiozDE6WZorIqwp0AdHaYM920kU6RX9Hjl9eis6jK61czkb/wx0s8NqOsx
qBkaRnH6aIQi/aqNh81XGFZjFR8I8eTnckZhSJqSMQhY1DpDoA2BjR+qmlcFvLPqoFVfJMkYm4ga
j+Sg9CiJabpP0Z308TDjo+ds99dvk/ynr8k6LEXUwXdFYQb56+BUEox2wie7fEhl9p0YtO6I3CED
x5aHyDpBq1ynuXLanFBGbNiyhLtoliaPHjB64bE0/ViT3yH596eJdFlYKrNwyDDhJ3MhuuM4yMdl
JEfzr/9s6ZfeHm8tqG4RJ6UpS9Y6PPxFzyCl7L8QAhkfccP3Q0y1N6sfZZekPqgaQVjvCkNHU7J0
T1rk0e3eQRtXvpXmtONchwuW4D7O2tV4FobKpl1p7VtjzuzEBOYP/d+ROKyoHU3pIa4l0ZujcgtQ
SXS7NjxIJrCGgMw/vc1dAkf03RQurUur0dyMJs2xscsAk+QEbJJmtHKxs+dAmArfGMEXRwx3DzV6
S68OAtAlYTwcDX1mAMLcFY8vGZ59mbR2nczvhcowMMJC6KTC3HtzOBl+qZkRG7dycNtkqLEPzpYf
9ooflVpzq4xdjik/M7yJoCs/UNWEU7hFeaeFI+2wpcMgptRuo4adE1RUelbyhpMuaut3QVW1U51R
kAkCebeSSdJmjf/dNpJ4pnkUPOAts3ajGn/1FErYfK7F5jTvYNZW26rtkN/SpthwipX2QGdjKLvf
RYUcXIgaSjMQRFV20U5fh1Mq+1PiImMiGSN1147h5I0wvxxL14p7C4z51hr6Tw32YE4VIEtbCQfZ
TdVS2l1Q7LAhEhGa7oP5aMlVuo3qUbLnQY0X2guFo9WZM5MVfqMYAjmsNfDHUbSiwqbVL9zGxUuh
MvEnukHKDwRUUkwVkhuOX9C58/u2VPWtOrSL09GzFTXpBiL8mguE/a5cuvZvzlS/OGh+HMoqPAmD
frUFp+4XB1UvBhbfSyP40Js4ovwYCjs1BMtPkez4khj3TGmH4azr2nBWQ4lAzCQ8lBmeedYWf1KH
+2FN6MPq95Dzofz1N03+Wft1/etooOPwkWSG94b6i7lTEuWsyesq+ZwIUyQFg5jeUSxvOU5KYt7n
cSsbBI9VjE6cinarn0mtrYyIk6/k/WoBZJXM5HAoma9IeuujUaDTF3f5bSkWlicukewv6/akSMeY
jz9TPDXXiM0ro+eOJedvXs6f1juD4YJmITiQdNn4E2BGkcdlSacx/Rzj/oJsWLqXLOTuDQpjJ+BM
6c59k9100NDQSQyOJM840iRTcjqNBVtQSPVuW6n8Npk9CtrUUBBBJsO9MT5Ypfk+h3P1EDLz/zux
iPVrNcMbr8hMYhTFtFQWkp93jLoUt3lLZMGnEAK+WUAqjqXx2GUJpQL4Ul+f5MmOhKDc4dlhPIQs
9h7a8I2RWftC0rXddTM1iMpJaCf0esVOHknLKnv2OxL5FHaIutLoxvakSNUuoXG4kcxwBZZgrIGY
Zu2bcRFtJWg3RAN9n1GKvSqpiXCla05JHjQbesPpQz40tM1YTLt+ev7rT+4XBdv1QDRVNm+mqMlo
Xa1f9DJL3kNOmNLk08zl1rNSPeQMHmD7bs1bJa7Sgz5JuodX6nMWCIrqp70wt9ohnxoP9xIA4jE6
KZPYHLU8quBbSy8GwfU3iinsSCwchE59wuxLGiRmDRf1YmzXbTY4NFVgnyRhfV6K4Fsv9qzRAZsq
fK6PAb6eQ9PDIv/r18rx86fPG/0PRYtscpDqkv7LmtCMudaaYVF8ZpomuihpxzNuYIug7SE0djFl
5iWPUxedTHGylvBe7aKvoF5kJxVlzc9UKzxdf5QWrV3IPcAeNJSV2K2Svk9vWXmDXWW2r0QwT0eB
dq/Z5V4sNGcClSdAFbRHcTeeVf62GxXgUMyxtbXUkEz7TFBvJsZ957R4jY0d5+mMNEtyHKAaFJZi
a5WJ3VVUHmu99wJm9EqqSgdCydHyd4MIaZeUsB7dTIE9vjI4NdL32gZhEjk9oSF2Gxbr8IMt1nKn
5YU9q7pAqEkOKgWDzgXsQ3HsVupRmFs1EfYAwdHS8IdpvfAkzFntMqK4oF8sz/L00HVLvGXLGdKn
1zF150VFyvCQOQjBZWdRHikJkXi242ev9werbsjy4eQDDNxmqJheMspoe0HQ6iUkntj5yuHXtYao
4ro4U7NbB1Mv4wNDrNLuUlXbSlEw7Wdz/priXmbqUEj7YE10DeTiM+prUBf0MW1CA6ZjRUpHUJNL
2cH2m1jZfY2qC4scDQ8RuM/aClW1tQM3DIZN9MxhGhqgYkn2pKsNmZZrAq9s0nNDM4Q3Rjq00dye
1OGLAX13ySiGbDAiO1hv40YNmvQJof8+aOgRl/O7mQnhkRW89qcQqneDtM5OZtgR9MbFg7b+wCFt
k9BaHcOgeodR9NngA99KpXYG7KzeqX0/bQ1oqiNc2oscI6mctPx70TcnVYdK35nhzUjO1g2wVKeV
8juSI8ovI+TUrp/p7RvPhbTo9szo4VCI8nnSJPl+lqLNbFbpzcgeE+bZ3G1Zluhvj9FIhFCEkxa9
3laPaf2DJ6W2qHLLS6hMDije51PY06paTKu9Cck/+5uK3vjTrsLQJU3ROBkaloTe8Jd1eCCZkqNO
7T914mOcNJqp4nJ8WabVs4ZSAV1Ms+aAbH2ZLPfKTkKAJ7oUuhHBjBs9Xr7nU6xtshTgfKIBHv9G
18OwwWRZuzRZO1TsnDidH0mIxAwCCo8lLjzhzbBTvRhJfwl0W1awSYfjbLpSOIPvz8f5KLbf0qzY
Kog+70AElAQIFv0JBonmJ6X0daXm4BrZkF2i7LSJGRD4svQ1b4fMxTrGWaSP2Ibwf415rPl4YuQN
5gG8oWFcHkagWuma91m0TX/fJ7LkLMNDzuQL7tqUeGIBQilais/JRGmkT0O3CQMGSul6CAdNfB6S
YT7FunbTLVXzYw/zf36ixrVXitz3EqwYYrDul6v/u/ksz2/5Z/t/12f951H/+/NVnvTbL3Xfuref
rnhFF3fzbf/ZzHefbZ91/4bWrY/8/73zfz6vv+Vhrj7/9Y+3jzwu3Ljtmvh794/f7lrl9DJsOzaK
/8Hirf/Db3evL+Ff/zh/jv+zfcurNoqbz//yzM+3tvvXPwRD/KcuceZA+Apg9h//A+LverP8T5YE
KknOklBUJJNDtCibLgKvp/2Tb6xER2QdvaiawlmnJXB0vUv+p44c1aS+MGi2yKLyj3+/A79h+368
4/8d46f93ArSVAhx/CYdXasommzPfvmawNmd6HsZC/A6Mndi/UQugYekWnisj9nWYOco+7WxD2Sg
/m7/0L2p38OH7gnlYlEAKN8Esz8tjiE8dxXhrRt4oxJDZL4eTWzjKkvcXHDZxUWPKdSsYlcFd9mG
KG+/eGPGoiielNjEc0WP0kd9sFxjZ0HL+rtz9M9LwW+vEdX52sM3+OeXeqQJ5FmScfZuxeXqUqf5
uWzofDMhV7/3Tf+FrmW0qzR+1WLp7g8HxG9v+B85iexzfyoQfvzvKp+UoamiIf7Jds8Wa6qTcE3q
fLTGg/hV3jUXbDnit87PvyK6bIHdfxn36l0ZuOohQrZxL/jmybonQWS51JWn3krNSTriU3mDbLNL
b9Pebc9xY4+3ZCK1Xnye35DdzyT83BvJZknccktu5lN0VG7ETWV+hpquezTxn9LPdPT0G/W1Ra5v
I/ujWa+d2IdCxbAFbOPfcEM9kjYksPLQlzI8gznFYkuVIzWcW7E/2PSTj2hGPiZ7ULZrs7RGc+aC
MqB/eF+foedyctuYe8XNv5WPoIei78kDL8efnouvZSPcLbEfn4Ktzpoj28MbZB4w3hdWJtNPPudt
7vYu8x16cAwmv+RD3TqdBUtX2DGKbd/Bb2A6JK7nvcV7qLrCrvlGmmAue82jmdukssqyR7s1fChL
23qkCs6S2/lmMZzwxBC2MR/K2/QzVOHO2MKJNJDNcgcFu3jOxwdxtMvE5e1gYPBSvOk+g3mKS+0r
qR3jpOu7QdozQS7Yz4XbwfRHPEW47gleNPBv2fr8MmAkUciZIAZI8grxVhWRGdnGbfNtPOjv5U1w
6ah17kcGpSsUYhuzFneOdRdvhHO+H88hcqVteKMfhtJBp5s5WGertwweid3TXrgtXeUr8UJf7v0c
ZG1uj+9d4qWDH1Gy6a7mBC9U3FV5Ez90jGkP6uwSjAy7L/E6rzgsG9WPsHw5VuIxmNFepY8Ao6Ct
n5YXhsKWm18CJ/sWneQTiGXivSpXICOUlERYu5Q5G+M4SZTYm/lgPlsJgjr8HG722dxmsNnOcmxj
c8RM4Gl3yGawOhm2EjuljCTGsR44yxiJnXaOYRxroAfb5I1Os5Nf5Dupss3H8B3/XHvo6LY9B4/m
7UIsxZkd6wCfE9DQTj/nl3Endl6uHI3bVvWEzKu2xfvoF5WTbOtt9mK5rCfgpXsH/vqNRaajXfYI
bJzJ65ycb4edfbI15908yMlDQuDkpdxBEcsYQdlib+exbaT78UVePzTKllW9ao+Bm3ndm76NXRRF
kmdFzuK1iFl961bbU2hHp7ZyVkn8uJM8gDj69wb7Ny8QGrdn7BiDhAtvpC2Nm+Q0b4Nqqxo2zKpz
njv9LjqRHyfBb31kEDCLzgAVWXR63R1Cki1t6SN7jLxsq7ymJLNuCLbaTjeQe/UNfFp2i4/dt9nd
ztvoEfCGQB8rdEKgcO6qy38I3tovod33jS2fhmE3P1f7yUP0Y2E0gchiC5u52YmxDYw7dFaC+EXp
H61bQnNfo31CCt/rfCc+i24OitgW76QLiKi/Xh85/f3BsMbqCJmTn2CEJMo1SfulOyjTgNRGXa63
LRZmEnw3cm48m3H7o/L4qfD44zL8p0V4/W8Y6hvwT+ij6r/0mJuGppwYSPVWk8aH9b+wZiY74fS5
tHFuz3nniEvNKf4/tcB/WfplQER/fnUqdiss/apBp15cN49/MLsoYa3qk9W2W0nIn5UZnqQ2YUWD
58CmADrxN0lr7czK/KB6SkK6x5L5VqJhdQOdnBJD0HdqNT+UIJ+3TJb4qkGT8Wk522i1xGPaT5cJ
dydYWxBXEkpoJxZj1TPZavh04ircuiXpW3V77iaWjGzJXKtkwKdgny4WpT6qa2kKnWWfMrqt2/ZJ
rnrN0Y24Jp2htxyyJgXkjMtdh1fF5yg3cH5tmUjZswmnC4z4fai18snKikOdVIOLJ0MgMS2sdlbX
HgkUiVGIcSILCE6xQJxhgc7C3PAzJr7hSN5rn/mNTprI1KNCzf2y7sgATKWNIgKv6IvF11OKc7Vo
NoIeAKloGjpYQuzQqea7UQw3YBpMl4+9Yzkw7cJq/bqRCO0VoUGQc/csV43gNhYDdZJJvvqmS8/y
2LR2XIr3SKrVUzzUql0s+sBCJVd2qQn71Jy3+MFv9SxG0jbnPopaIoFIpuKPNL/kh0gKWFPZGboc
cliEM3rRWigptowke6PWuelPCCQEeR3RMPo5dS1cWHUpXEMcOfEZ6mVulBlVjfo+WpN6tjpPzWS0
Lb2RbYdBFmyx09od7D6AI8mNUgrfLZm/rNCWB01+C/l77dLMPxBRBlutgkM2LfIFr9wpErScUC9d
8+VYf+pjImdVjOE0nyMsyhQJQ0uN1qBhX3T9HoLMvVgxnkqls2hGWwELoTR91JN2t1QCaTzhTHJM
9VRN2Vt06cUo9+hK3U1RcZ8E4YMctx+JOdX2wgG8qAgAtfZ5vayOnjTGprfAwWOvrLjhBExME+kR
B6m6HTglFFbvaQuEdqZCrirD2MiTRHFomZ6RlD0SYYsaGY6wavFJo6gvkxJURKYK8D4aLxlgfiip
CCy7H5+KKndEc1xDgUPTF6bPmUNdFLKHqZJBoc77cS4aFj6kgMSMCWmP/SLsG04U+g3NHUJtODN0
54FPYAbZlvHuZMsJNr9bVegQxvuKiT/UOf6O1K2Y1apztCnE3l0/MzEQ/Cn7tMh4MojmUiLMkIXh
EfrkdGa9VRmJF5xBLUSUiNHJFavS2jWJ7sIga4+TYScMPBukQXRVA+mbNgiIHoB4UngV2mcSvcEu
WQbMydPwaJKWYinRzkQ6oVaxY6RIiBeiCCnRhilGe2k0+kEJaQ7EeX5B9wD6NwwMWkvGetJoeuUY
CMz+7dA4L4qblPO403DwZ3aFcoAeCCJZvZi3Sd5v2zQAWqlB9zkUdXMnlGGwUcswdOntNU6pRdI+
bBkgV6x8doXXyDUHOdzOw7CX+la1U9KTnOpqIBHjPRkIPhwSmah3fuizLO8zeIhgsmDBburOvAk6
BgKFQBxiIrWNrc5K5Y0RRpVJHdO9ob8l6epVud4Um8/FkGPMISWNwQAPYkOOuWW9NMjf+UYkh0Ur
NMcI8XzmtTqshKmMnk3G8jlZWbCPevmzBtriy4yCvZsYa48tXpa7dnQoFykBqq3ptqfyFpQXwhEE
zxy8r/LjspVfk8pr3eZEQNBJestSG61q6iBktG4WRuZoKF/ne7779XEiYu2r2UjeQIVwVM7mqw0H
y7TFV2GiWore2qPqE0Yv2sG5fM8PlOwihjpbfuEz0l9AQd5HWyReqFpBwJgXTBdGa7PS55Kbq7xR
jti5aMBWaPBZvGFQLlGepm4Dv27E2GETM2QaO+mWNiGmTtVuXqXWmY0j0wmeBhfecFD9oNq6MT+Q
VHzGwyuhpmniqnCaep44fNWKpz2NR8KOitkWLKdIqXqcFOTI2doYT+UDhTxRNfb0ZGyMjXiJNwaz
U05iBYWG8pV9W/AUOOb7AtrMNjZ165XMdBKYgZTNrqS73aHbSjVbFX+AdbUvQ5xKLKDQG5IzUohG
2+j0JVMvlMlm2E6mr1BdIbmGPInLEPsz3zZi2AJHPIG4Yi3VIJ6qdlszL/biya7MtT4XvFG/0SRn
4uXd1qxNh9wbvRjTlAAonQWB84nTFMhHmNdhmPLC56zbAAmmOD3jwzQUitAqsZsXudookl+MTjkj
yLczzREiW7sgKYx3/DgVvDzC3QJbM33suLo7vvAep3y/5k0n2o2ylXk/9ONEmsDoJLgImWsJdtfZ
sRfflrxbVJefGnjZ5tC8l/X68dR2O3ki81CW8Yul79PaZheiF3fjsJusV+HMEmadNW2vvwqVN2w5
LHJhx1uMlzcP742z+jF0rH4eW7Ku2pMIY3f0hqgZzQfjDJeANEsTod4HKTe3y1NwYf/UvjaEKhd3
3QOxWfzf4TdK35fiWO2GD/ZkBRr8T8VnunrK35h8iordPY+P8UQ0hGOd+dqkXlduETLqhYPGzG/u
GezBOyNYBGDKe85mLXEHyekR6ndsN50agqenuto5fdQoVRdXlg564lmVF7gNonV6aduKv3/P3yv2
JzlZt3GUUIIH8dwQ7YcmderaNupN/Ugjbg53vEx+9TAAO30pS6cwbdM8InSNUy9JHd5Eg43kmTxY
7SjVnnEI9iY7UJN9DZ8UAhJoRC4fUOGKwVOfPoXLJgfwgSSxPwjvauHFd6G07RdHszY1hdjZusw5
ozI0HadpN0AnYljsc+SqdiDY9aY59Kk/7bt9ekpCl8om+5gtJ3kRrWMG62vL3pakTOxERKWX7w2J
UezmQBc5JZnHLxxX8+KshOXeaUpb2MqsGf174iH/aNmZR9tisg3TTV+yTac7FANswEZveoqxk166
TYCRFSOZYrerhtphdCyYzggOnD2D7o3Hmg056UfofNeDnaV58bJvDaEuozNhyL5lR17s0/Rh2FDl
WQ+m5fTPyMGVaWM6yg5e2IvkIxV+zDY0c15zEWKATQzIKfaVx4K+gmccD6XkIczLvemmJm3qJrtl
P/Pa+ckOC7x6AqZkhG7lWizcHyBlwm1+Vvm9w4u6Mb/xGm7Z6ZqAJPbDZljssOJVZ7m7eCDHSne6
hIQON45o+EXpi+fgrqvtzunZ1aHyctmWd3ftRXhFmHjfc+XFvLVK+xt+tUNAI4Uy4TaYPKQ8Pav2
cJ/Mvvn/uDuv7ba17Qw/EfZAWWiXAUiwq8sqNxiSLaH3jqfPB9jZ8nH2SUZucwOjkYQpEGvN+bcd
gV+kJHn2u7rNvjGEtjcwVZXz6BVXwVX9HXPHyaS6QuJiX0uai4hOPJbvwPgXnrDiQbuKHpNTsBfq
MdCOYiK63VEXH/B9mmBofyjlG+NWXMz74huNZiaYtCpz6M7cdfqe0MPUC2mo1AcwsOY4X1PSXTHC
0AqhRozeW9sBMEJpEfJjNTcmDEPhZpCV/CPfe7YRz9UJEUgptvUz1gFLSuu1daW3BIV6prTrfdwe
SUb0+Duhn+f/UiS38ojM/qDGLkUq8gi/83IQKmcomCxAOaQghYHArIJguKI9i9vwQXKw+lQ861bd
2fdKuKlSvCjgyLpq4sABj7Y47dSHUN1onTOeo32EpNS+wpggZEC6qgzs3h3rs6832oHbLnii9X61
PubENjhmr3RXIEwqr1mwZ1pkb6ebbFcck9sgOmrKeyi5sXUbDJfodWDilZ7mmsRGAKyTVXbMeC88
/LvpGCQnf3joFO506dPpq51Fpk98w/PHJjA3tR+SY38/bcPvypNkb6gIhkv6QgdCe1auaYAA+yjX
6WH2qluldeBgZrfBK+MSDwNNe7N7r7v018Vd1Dj699YLGjd7kpEO2xtDdm2+gIFIviv+c3gBK4zD
hrJNH8fyMbCYhRMmvwON01A0K57C0+4lfm1Nl6BO5qW347Pv38O+SpiAHjTu2FjdALp327lz/NeA
HEiEjcq2fK8ei9fCP4ONRnfxjVWewCf0ffyyTDwlL3obC0dAuo4wKXeSY3w9a3jzbPsnZV96YkeQ
LMl2NET28q49UJ52F1DLsN5Vqtd9WPoGURePzaDCjsjpXizcwa78+3xvbv2X7oNMoZJZwANoRpZC
cN0s0UJXBD09mrLr3xS3wg3uynM2u8kb8qHqU/O615L+xud0zN5U7TYDdqKow0Pm0p+GgVvaSe8Z
86Jb251uehlW3KE9RtvpVXSb6pGnukYqGO9Kb+wqOdX3fXlkFNH21jeDNmXm2Nc0lN40T/5gQ9F3
Q3AY6TPTYh13Pvw9VNaK6z+odC9P+h2SGz30wvQ2+yD12+q32YduOnlyO9unBEfSrZV7GtleTgkX
Bq0Sw+IkvwraLamAji5TnODKHjzPyCxrHO9bsQVYIs7RiShsB5wNqgHEt6s3KVOgKqop1LdmOTDo
+rTVCBQVl4kC/TnPXf9Sa59N/b3GTv6G/9PEGNW7/iH4YA6TXyPGim6JrSMYI2WWcMSmsq4B2d3y
Je6Y4zriAyS3yo96QvnhdNiIQTZ2wgcScX6Y34dXYKmEjI336oOq0cbVqnb9T2JBRwaagZoZXYSj
PwVodpZRyEWCfJwv0wam8S5jdrkZDGe4wrjjpS63udgVkqf0GwiE+ABeRdh7O5PiiR/ygSlitKsz
l/jJS7Wn4cfjpdoSGPaSH+JdOLrNe1duTdqaD9WpaNx0cBgprqFzXlmoPnfjR/9hYfBIY9rNHuAL
X/Lv9kNw3V4y1Bnv9oFc3TNMdPrn1bdx8qb8U5lvUDzlqUvpNeEhWzgRbqnfTTAxYAqbUsYJCPvI
JLRIEYhdbwWqK8aJhGlV8D2P0BCPM1VsqJvyaQhS5TSuBxS5vfRZi5iWsK9tmzLadsvRdbGet66t
LzOHgAc5Lls8lDvlZI+RUv08uzDnEh7UTRpgGZLFi0EcXCZ91CDFyxBvec4AkmNdJdcqbo18X6UW
jGgEDAVB+gI4W66px9cB4C0FWtO7uE9EG91MbiM7PBm6xbXZLZ1bkcleLzGCzKZsO36OdKAlDcxR
+ySjf6Ty8DAKLyLtHkadiUPvJG8b06od4lZpRtk6fU4/DKBHty9KYoRbqNYEfmahE2U5KY5ELTuy
zYS7BdjaVJjrUAnX9w328pvCt95UWDlMq8sNflkbM60DrM+IP4N7WW+HtKZprvqZp2Ho9y2KAOiF
cKWY5LUoaGu3RwRLUGSUMvVkKCyqor2rmB1ZWrix7dhyakItoNLjhyI3w0l0jOtlMtNIWcL44vQW
Y47Z7ZEvXMJGezEEtp4zzwf0iWDvE51MIeEdUwxHqzRPJoOTH1anXpOh66RkpMMiZLTzb9PIfxVa
0hxb7MkgtFA+Qy6h3Ia2kXjY/2MCZiL8CchYU2/aUk43qphpiUNo3k7REqsxManIWnEIBvsxzEz0
K3DEUJRAYQzwSRmfySFXD/0ggZO1xo0fv6XkBh19W/kQJfo6vbfGbT9hzCb7EeOvtIs7kb4g1GAC
AAHEnTEncLIZmybJH+/m4DbDx/E5656JasTqSG5f8m6mvTyAwPsPlf6pSCV5YEH6rQ9TxtUqGemp
2Z9Vbp6UZiQkUfLpnORcQzYp22oU20El73bM5ieptfp9O0Irq+Twc/GxViD31VaA2crQh3ufXl7V
zY8VDKl9F0uNW+HV5AQG8jM8EQmy48NUlepUmVzV9jM60Knu1DCsjbD1hGJLbhSrMppodS+XS3ia
Zu/mRMCpzMPWqdVTNz8NlfTU5yEkO2pqW6Pb2BdPbUsxtr42i/VPmYA0peRhPVC/00+LTJghY2pd
p4ZcOfUkP7SyeM7HZN8BgXcuceYbuWLUgez9jady6HRWwBWY3xW/eSr04RhmFMQkOETEnrePCFoW
+yqNufZgv9fjRon8d2EwNUb3cDILJswlNBdTOIUtXuxUea47Oo6YYTpNS15BAgug6DsvKCkZ1BAI
Ja4icxulKCvqLDjc4e+A1nOiokvCalcoEcVMI2MTbd7iIPtNijF7xl2W+bT8kpTDezwy0li5v8Ob
ltKjPcAhP9ZqlwP09LojYhg+BZRZjUdKKlMthw0u5mE0b9tMm7YV9pok0FaGY+f43vcKA4AZPHSj
CHeELvbUpQsfyFUk+XZkmGoau3Wl6MEP4zddKHA1FTPZWm17UFMt2WkEdTgpHouu1tO3kAItPzQV
HT0U2MuTdavhuYCHZ4fcBrwt6EiRsUlyGupHpZqWNhkUW2ygMFhp7+yhgWArD4+ZaBEnqAaVjDnB
rMDCDLMQlxAv4GQZqko50YI1JK9UiluNr5a7U833tWBKq9cCJ9ike4qLlPlIChbDMzw729U3zaJE
U/L4xWyJQSfze7oiIcyNA+uhH+Iz8RgbXxWJZ+WwZQtq6bEP1a2OSm0TY5d3XYIDSnLRe4ZNZnRq
ovGC5eUI3DljApUdJbXfqpTKtcDScuwYkXr+VniR1840tjNWHdVVSZuhbf2P0BAbre+eiDmP3WaC
fGSkeNaVE8CaLMZjg5Veo76GIxPZsn2RjVOglFfgGvvSrLgBCA2xR4D7rNnITcUEH8nOpNGbQXvn
IiXQD/D772XbuhrLetcPsLWiVh4OWV3/QMpvT/IbglaG07yDT4hIH7kqFrokV74kktckoL+1Hl5S
7Lppj6ZMeChxppc3Y7IniLxM7JuwcvOePqkmqee2oytSk7YF6jrcRWgzSbuMbuU6cPUUkZxWAfuO
iA3mwr4P6pjElm5iYE3wUmnmQ2v0Rz+u5VNRk6Udy+kdZJWXfjEtr7KZ6QnOxg4KDCfL+9tCkt7G
Ht51qF0HfY4JkX49jGSJJXbXINChlITtaknm6KUNniVCZ9PI1HrvJ/IuJDEU4CxYyIopEU529lgQ
0OXkJW21euhPaRg8yiaO2wXxMY2u7KohTYFWB7q/vbpreJpBQktod/R4/czqN2LEjR06uI6EuKOu
5/PbrEcnJZilQywrt5nFHDRty8dhTCmijfZ+hM3p+oN523GfujDpAvqi5MGSl2V1KXUTWGsgKKt6
U9+RJu4llbbxo3KvadIuKmn0aSlOnJGSk4FWnnorupf4/38jYZ1M0uQ5MRNilNKQ2SIDmZJrCWjb
IB8EDu2yLRVQlTJayEhMmAOIyAsRJiKkrykwiZVyIqkjnyam7pij3JWDOPJ8RNHXyVgc+9gyN8aA
fitQ7U04kzqugeu4Ew0ggWjIUYzpTSR27A5jlroFvjSzrOwzcixF3HZbS1IkJ+xIms3xbzXmEZ2g
Om0GBJfJrDZuI/P3N/zZ00LqMgUSCyx16WYSbXbQSxFvaiunZM8KryrMfBcP6udQ9bRx08YdHnpJ
1reWYbjVFFM6YNjYqGEEsouDg8j3k9XeN5lFX7OtD35n7fEkpwdR67d4fkYbImIO0WhfJXxFbuSj
ITN8aVMGDDaAVmka3Vdku8M/1Z/UkVB2OcleEl9+HOpw2ukGJn+R/YTukkZfP3q6NuBQYZPo3gfG
s8CL1G1ipGqKlgDS5KajCNPjz40HiqI+Y+qnO4ZBT8Baeta6mt7NkgRLe76v8fJhpit0sVVKfsaE
Bj1guKi7gaX8QFYGrS+GxJZPuFSJsvJ6v70LmkORmu+IkOVNkxvHIJs+4yIIPcvo8V3iGyqE2HYj
/TVFYsYWCaKnDQxAqpFftVl9N6sl3xdfHSds/GzTjo2xIYwsSypX7XPFzVXl0Ze74Nx3FAoCdkTh
d72bxtF9ksU4cVlAX0hE9ljwMNPsoUDMXpQidhxBNKaBvkbQmhdVY2bAg+2CGmgixOHW95vCRYg1
76K8v+41T7JUcPlwUcbWuTg22SCO69ofmyNmZ4ewoHCtkvcIZGiraJV+HKC6/bZY91n1ZG8jOXgN
Yj87rouK0I7lgaVss5JZm6+oL3JXaMfGyFEDy41nJ7a66WVJduQqaPFS6OnwhYg+A4VCNrbIghqx
U4RURU8zpXILyvbYB0FBRkxBjx9ZZFKlvxbdVN5KmWZ6GBUYxyae6txR9cI8qqFm/FzkOfyT9sVW
RnOJXPi1iKAXiFmvDjFOVMd0WWQQBo86gi7PxDQpGyy6Ypqe38j+oO76Tk/OKaTQn3z9/6/cPkWW
Aev/hvP/G7XvP9K397fs7XdS38+X/OL0WeIvy7Yg9KFrEqoCu+tvXp9l/UU8rgo9D6KBwvKL16fp
f8kI/Uzuck0YhrnQC3/x+jT5L1VdnF8hYxm6rCGT/D/w+pR/paXrgrfBYpHLQDIGR3C5ht+ZBzEJ
86LRAEvbrLU9qMcxQkj7JEVkBgNpEvuY75sKfknQgA6PPPXgidJ1/O07+wcKxD9eBgRDE18n0lfV
PwPHZnC8qZ97aU+Ec+lg9Gxh29K9m438w84hqVSx6kRNKW07AiLdVqYQClVI5v/LZfzJMuHbwG5U
04Sq2aYBn/Jfvw2icuPGpq7cy7UoN34qEEIqknqQgFh68zAMxTNcgBsjsp/TiYZ3iJaiVDJY4SQx
7hoNUc8QoQP/Xy5LiH/V7Cx/JlOzIXoikLOQzv1JEBmZTFSKibLZ7CeaijxgdiKurpWCcIXMpHU3
jmLcFGEoHeuZ0sicRmUzxiq4LEMZmd69UWx1Q+B73EEeKwv7rIxpfTbNXTL6JDiiJN3rdnYzFCr+
6n8v0tKsNyEW5ZsSBvw2Hxg7OjLmr2c8yI+RND35VVaeRr8eoXBJxSVY0oqMQv6QKss4ils9uKNZ
0rn2OOwmg+agNA/SIVDyT9uH5y60RnbpC2ybttmbVXrxlbTZGrIWun2dtBc5a370S0dmHpYEvC6/
yPF8bxW170nTdx/JG1rXwhvbrRkc/X5o6ddSsiQTSYfJQbG2RdT3bgvt2quk6sqMf9hTciPiITyl
SWpjBo7rilal0ylXhwe05THjamdsG/sEB8GNVZVQZ1kYZGnGS0D7HlsyzE2iJMZtNt8YfZOSomkJ
T2U66KcHwkawWuGykuxzquTsIJUG7cbQ/miXPwhMkMsQPWW6Me3GFrdEzDyYXwLxJDMCt6ERR5tU
vE3UojvssdKqJmLIMzrBI+JHeOqfZj7fFHZwU2maGwtfpc6obuP7PK3eB3NxNMPK340Le1NDE75O
mglsJRo4y940gc70Wysh1tX9OcBWqsES0DE6eAEoBT2tVm9mEt7MPKEesfV7RTOMnarEh74LY7JR
6E6XIdVTNjwi4pyxD666rYTWgKiK6h35i+ebN8psvgYmFp0lFNfFgeeJzhYeI8pYQBeVb9uxvYJi
8KGISTiUldQKGTB6o42DI9MegCX6opT3kbK48eRTdB3L7wEpYnS/NyboKtSShB/AKO+0ZPgYC6gk
ZUt2TbNktGcm/MYyTT3T6tBQ5ADmk9J4FmrKGyZOM5lDIXcFpIyxruHyZ8Z3VNc6TUClBaQdPlND
FS59B99JO2mZkRr+pumqbKfQjKMRFZgbTB30S+6jOiIPbxMxpeMRQIFgp9qx6DR9Q3nWHSWdhcC2
AJ/9ZVWOh98XWQv7g0xMDFyWA5JevU8R0XDrkFyO4bURNLq3zgTWXX1QYyCwbq+LtssfFVuFFLVM
FtZT1rVkGdK/Nte1dd8f59X6OO9iSd93TZQfc4gNM7Nu8RT4IY6ay75uIuFoXRPqbG6xyn1SQ9Qd
21aiaYzNTNEQUfpfJyoDcRtFbYLRL4fXBY7/IYrLZZtbBsYBX2kNbwP0fH3hz50/l+tZkY1p6Dxo
4ueL6r/faT06G52lwepdPvO3K5lkmZYSPai2Ae0SFcDIevrXtaF6A3z/+Tnr3mm9+PXtzfXC1tVq
vVweIbmLixW+PlREeozzjAYc0kjcnlKgvA/JBHtL8OMJ9HZy66A6tSFcIoJIkP7Iu2GQfVS99aYe
a/pBY/+ArOVH1l33JLh9Mwz1nGfGMR+oRUnm+ia07rMdh2OZFihlCZ1zMOZvt+nUUffODaQdBG4H
iQe7owSBdZXWVKJycAcfn+5ChMMAcQN3sQY6YGjX1Kj2fqraWzWw7F2fd69pivtXF2pwTWqoo/Dv
HD0ojR0m1ldhPvnnPH9FE4PS20o2bQxrhuf34Ph2+dH2Zgr5sN7nGr0ovAKA6/U4dUNZubdzOdoV
fXkljX54JAiB+nCaH1RCD3yp+Y7wGkaXgGtNIIyb6UXC47m6zWeAhpHcpU0ZCrzJtBJbOTvWN3jt
0mKYymCz8LFMlPx+G6EHHuSG9FCbnOWUPlkyUmRHk7U1o0xdzL6vcc6BmaPoL3QIjBBzDZw0Zq/9
kZiBcTYio4TekscbNRy7bdcug5ZdUEWDvdKN9DDl77zKKeh+ehn9MscuowmVKtkkhsJwlqs1zXFQ
Dga4ZgwJSZ6DPe69pCAIXfei7geivg8xz++ErT3qUp3jMW5We1Wy93ay4GBDVF4TggfZO2hMV+5i
4q8+me/RasdKtmgr+sXhlLpV0r81I9QPmsxMwc2o2BoG4yj9/VNIbwBB63FslkAbwJq+DTAOAwOQ
5gzGtbH0OXoKHfpkTXpjydQxqmIWTlmGn1HRH7NKOel19UOxysGDZLktq2tKteeIZIiNSv7Dway6
Y2Z2W3OItCeje8v7SEUSD7M/IgFhLxXSvdJpdIJEBp+F9hX603c1AxgaR9Uto6raYsWXu5Kdtpui
PCnGiOuXoGlVzKDQBPnMOoCnSjttGOvSlQGzbJk7QK00rzG1gwICMenqGX00blkF+gtZ0LiMr8kN
nDyCYCljjYBowcJTVPWEoHokOiY0N02bSDcFsxksgT5mk9srwYvNi2kCBO3wCndz3ogAvlYQ0qbP
vvMTP/S6cRslZgaupuOrRXqKuQSi5BhyFfWDoV8VPb7d9ALG9i7zO5pbtfpW93RQwjzbSiUWYJGF
S0gEl1u2FivDGS5AeR3PkNspBk8acHYGoy2xK8vtJTU9R3VwI4cmv735rje0uynrnwdfA6WxRjTv
fuyhb4VKZtww8zskOrjwPBZ7CY8VOuLjXa1gTGnQM+dvrn3aVsK9pWLVq/WMlmjl+rLcWZn8OlYN
4Kxdfhd50jqDCZiW0aIGSGQUS6L7wQYqtvte23S7HKWCVl6T90DrVYe22o02hiR09MaDnLVHhDA3
llndNCiVnVECApySlxGnHZJjv9UJjyZ7MbCT0BzgtzAP080YYbgTTNatT8dZV/qHwurRg0bEQNVB
OrqWZN+ZvsXThZQOXBK67WjqDMI1vjt6odKc7J8wo9MJ3wF41WooqGFKaV15bY6OqNKiM4byR3gf
gdFH+3CczkZLA1yX5HOeIpyc6arX852KAH1rqQhEETm+lhrknU4o32JckIBYtQdzPlkRjJ3IDy+y
nD5MsfFhjfLbNOLJ4D9KIaW2qK90prRhXNwHNhIKHztGJD0/8iF7Kkr4gXK0t09Th2eDAV6z0fCR
vTLTxZs+n8bsKq0MDenERDW1HFn3/TxMbglzKWPaJkX5UDHI7NNefV7PQvdYb8tubN2J4f9KYhKz
o2VNE1q1yFHyFcmLkyxHtmxPZ3UUzhxm05Va6ttWxU42rZbULcPO5s2M4UdUl/wasS3dmBW0Abny
G9rNgLiW/Gnu+6KaCGir6PFH+V0t/APyNfOitap5GRRmesWsjB4eO05UpvR3ZoY0yNnQGKUHUpP4
Hy5XIuR23pIMjT7BMPn6enhjtoZavZ7BejsdsUT0GbRzfj1qBYsRIEj0/Rseej2sDzvlDw95Ftm5
f+nMSbsA2Ccz/9JC53/dZhe7VD9UG3M5SRpfpVIDPyTrS9H8c9yO1oEQsJsmigwSSrGv1JNNRUTh
lZUl0VbWSgRbBo612nic2+B6UDWNQa+l80oP0vTT9PIux6BU6lwcZNLOCITsjoNOU2xQmqtglG/1
VJUPZtZk53JC22BJDa+FV0k+Tbwrsyz28I0lK0WFMgYSMW2tqofKqiOhqM1tkEWQr4iz6kRlH9qq
7LAUIvMLzsqQ+8lVE4fVXpmq9wgmI+bnUBNjCKw2uYR+NwAwjJY4KiaRVFnyGRpco72gJj0fk3Fn
JbNeXA343WNGv0zB9SfQORpGpEsr8BWK1nyxdP4qaT2W1H5Tf6XW8qFP5D3jEt4zVn6dJgoRfMyF
aXTn/maeKwQ8trStlAkkv0GfbE9goa01XKXLwlaHD1J/hZfJ3OjG/C21Ad4BmYeAYqhl5iLMZHJl
bFCuLC16t4Nx2Ee+lZxNZNhZKpcHX51/WMV4o9vvZPxwWwzHddEvaxhMTwrALqtNp8xwMJdVLegs
BikqurCCRFzyhSxrcbiAVV/b605R1iRZrqvhepxC/tf5/7izETZEtxmZItmmbhvybdPLrKAGsQbw
Xf/7zfWUejlvXft67fqyr8117eutLPjKm5EAC+ZkfND6Bjy/dWDTgy/J9VGSbWDVZe1r8W/3WbmA
ofZPr6t48EdGgaOgWGhbf78fsd0V4Nbf2xk40M9P+vleXx8VqfZ/nSnCU+b34lBBTZLN+Of5vx0P
RGcr2/VNE/rEv67o67K6rnutLYJDmSq1Mv7+fGZSYSuLXJTVtG8OaaA+pjPiKtWPr0MpT5l4YsFp
6BhSFYFyPUj4ArQJxrMqJd4hDpoWhnHfO7lp+ZsKBfCWmMCbMA5uoxEArp65qxdIJDQyuMGiyKDO
IDYDDkD7Yfnpxcqa2pPCBThcNnEuhFgihTBJAFa9gVCOs9Jo32JZF6SpUkqnWGbRoh10HCyNDn5a
rRwsy0JmliJ7lOt7k8yIUMT7rq8JRgij9FyGNRpOjTFMAU6ahwYnt1q+jk0btHTWp/qMLyXUe1kN
vcnem+1cnKf++EghTjZELs3ndc2qVSYJhc1IuxxQlgWpHceGyQOgafTrtGBW5rOGesNLFAXirbar
iOA9z/pLlBlkNEcFJJ+JmqBJQLhLzd9Y7axsZWKyas1Qj33qB+d2WSj0Lpo4QDgGz8EJB2HA4haS
dFGpVI5BXmknNbhJGdj4jnhDynmGl7kYzzxNx7MeZA+Vqps8lzmjDqThnEgLcp4EGBOnBn0gs8wo
01M6DGP0zVTr8jJbVsrcjYgqXJi/o5tXPb+DuWk31d4KxSmbZf0k9e3er6gp5xSGGG4Y2c4Yoze/
GguvjaPn2jYw+rUK+Yw1qnxe19aFNkzy2dbl2VVTuEAxzjb0fiSNP0E/EyG5Wc8ilDb36MyAfVm2
fqqy3DihR9vnNeDVpJjfbcr5s6nDvsBJbSstW91yp1Bf0KcUyIO+9oUmrZURxm0/3JX5QuGaM3Fe
b6x1zeqHwIt1tXA6bGmYOLaY1XXGXsdA9GwPrbYji+xptoUKQ8YdSUo7m8uh9bgxlBoW0fs6TJn0
4RdJz3ZACVjMoF1UlFPRniQZqoapS5hH8SPByi2TEFuxlgaWRQEGw9LOykuUnc02avZRp0vVhmSG
HN/U6mnuyKcwhnmrVsOENU6fnA0VOipuoS+1trMFjNB1byBN9WYxNHaRPcVnMs9+nbmevi5M6xQb
3QONzsTrpqQ9an1mA04xEkfLHysEt3et5Ttsl5t+XShdVKAqBfCcCDRr0Kic5pCY63UhYcKNMHnZ
/rmKd+W0VO25Q0LMt/VAt7ykiDvg9N9OXFfXd1uPr5umHAFGJ5ry82O+Dnx96rrva9NuAVZFx5T3
a9/Xh5Zak5Em8qQt9mNOHUbJb5eOyzMlgLC9367v6xO/Lq9arzzt6ZwBu+kY+/OfHbjhbBETibhs
fX32H5f3x+Z68h+Xsb52PY8YqO9pV13w+cx2gYD7MGr4Wetlcp905tkawm6T1W27ETgk3BQ0nMmu
1Z4LRFZXMewJN6Dzs2WWHmEIiD+EHcJ7MhuYnwVepfL4Xa6l0p0Tm18Dpi6bXE+VY5Gq6pnm402A
umvPrD6c2vk6iJ8aU4Y2H2pbtU6+q8xzgWVtfKVaKl1RWGS58usUAf3YUtbgjutN+GrluwjUkvy7
xtoOwzgfQZTlHSbp3MGqshOd9eLnk3wxuvQ5pK5Bp8OdMmhj5LKpIjicUQY0TAd1qGOepNwE8xRc
Zj9/zeTJeurDt7IlOqwelWszcohIr/dS3d+CtQUIMiKweIoneFZ9vU3y5CWUGJbnYR7OoqKRNHQa
1rXNd2xyxGHpdGz7mOCldoyvWtG/NL51k+my4UmggmHSnGKFiMxeP6VTCgcv1Lc8z/2tD9wLFX8o
ThViCQlznXtfl1WX8GWeRBmcuhBRij9hJqbOyA0NlJ2Aok5lC0x6IONAkMHJXE/u1CLR6aCHSACD
OtnZcqFvSsx5x5pdedEOdINH1Ma4RkEBJP2gkd+HqnltZR3WJl6bxSxQdJTPc6wH91gd7wiaNBCb
t5dhYPgvRHzTk6rpmfVIuop/1RP16PBTFsd0P4+C/L5IcrrWqG9ldDh1EpXbrpfyvZ/6w0mfIfhi
+toazS6W/SP0KEQweBpuikINaUB35VX7GvsGydI9/lxQco4t7ctD0eOdTrgloti802EWInJSysK4
FpCUnCLD3F80s9f3pX6nxIGX1y1MicK4DNKgXHyZiL0y045pnkNU9EPrVEXDh4qR7I6FBsMuRYXQ
Dt2W3lnimDZYs58hwmx82CO9vhj/932x9UPgXErirZzJUI9MSfFC0aOVnWbptpzCqw6I+2DkCLP6
Ds2L3pWktk7xp8BG91oWhQ2tpls6bSiqomFHsGfn2VI/QD3G/Q7g/52qz4lHY94SsKweEJJCZTPa
/98+LEClKsDZvwdrH9u38Hek9tcLfkG1imz/hXU3E7bFUgXzTPE3VKso4i95sSjDgJQynxbHlwWL
+hfeQQbWUTIAHc60XxYsmgmKC37MbwIsd1GW/1+gWlW3/pCJy0jDNQ1EWDZAKG3MYP4VnoThGoUF
ONzFUKBMpUlA/UOQY3n8bdVADb3Q9zsKmXX1zxNEutMyx+y8oUnmzIVsfBOF+Kbi9dvSFQI3MQb7
Ww+dkaQGcQ6mKiK0TboJTWXY1511RiQ/HIUvrK2kzJ9jIUU3+cRkm5ox2jVoPr2ilrA1F3OIRzV9
LYAl4p9NUkJmsI4hjHk6zs+hAquYX3u0LwW9zmQY0fR3lZeZtnBxzMORozLIXu8SmJ7RoOMes/xX
rYwAyut1VVIKa75fV0U2p/3JQsa+gcNCgQ7u9usFEfkuv76K395mfdVv39J61roT75tdhFx118Vh
D/t+9oujklRG/7yuUpmnnhDhg74cWHetCya2xVHO8/If94mhpX27npiSzfhrVRCqBH64vHI9tL78
a3Pd9/Ux+frCdfu/rf7Pn/51getaEJX6YYpqog2Hujzi3lvy+GStXxbr2tcBKoVf+77OC3QwNueP
l3wdXl+yboZpSvUDt8z9p5MV3ZgBiJYP/e0df+5dX64H9MycdTVCZDRX4c+L/eOavj5vfa8/Pmrd
DJebQlIFFqt//39KhiGQnWU79C3Vzcved0p89BDKrMtogcAGEXN3rqtpauVHI6uOaVAXu3XXzxPz
5cDXKT/fYz3750nL4a/N3w4n1G8J3ckEndK6up71x9utm//+8PoRv11l0KJMD+0IRwfgngpHHIql
ZPmvrGdWKxpmD5Du61ZBjLFuFwuqtp60nr5uzlIYH4e7de+64+udZqMFUlu30+Xt17WvV+Yrqvb1
GkvqDIh3yDDrULrWSomWiZLXqaN/rXY+ZPKMxtVxPY6XIJwDHcH4IAUQQZcMw74zxWaQpH6TiNtM
1/WDki+9C6v7T+7OY0lSLYuyX0QZWkwdB8d1aDXBIjIi0Vrz9b0gXlWkZVcNetpWZTxchKcLuNx7
zt5rN4c8ak7GhIHJaIXJm/GWlpRJ8QBG6LS+dyUJH7jGt0ljpej/vbveG7bGUY2DcLfeWjfrH67P
+7n5x0uud64Pr0/8+bv1Pl9OsGICfnCrYDYZjrPiAxh/uGX1fpwXdZiY45Ujnxtxctq+mevItmyU
ZmRQL9ahHaNGSeIQHZMCHBjFDBqFgxWNB9XwdS+fiQ+agFiq1UOhpdNW7mva31Y2ZgddOxFrjqht
UamZy+de9342632QRcqlQozJc/k+5lrJZyzwMQN7rTyjL2FhCcvSC+tK2QXhADI9YJPqUuVGs/QQ
ZSPCVjMgO8Xv/QdAv7dNBHyjZKlwaIlY2kRDhTZyuZnhUVVbPoXcd0sOdTIfYnmAoRSZErr9Pu5s
nWSzQymjFDXqytoFVkfUVAUrp3vSlP5dMTvJzRoarlHe4Vpr8PBaVssVQlR8d5Tmez81bb3sRK+q
5uZgiVVzYOn7zx6haqpn4E1XljHajOqQmmgTISBvC05ohuCmNPGSrLs/d0a9eFWGcHbH5QxaNyGp
KN97P/fVE3M8JVMv/XIirZskrMnsyqX9d9BMqIsE0QTXSsQepNf0JoVy4BSYskayKfcD0xJp59Td
Ddn2w/eBqCy/3M/ht+6t91VpTRRlr6bbFAOSUBTpzlzOgnJS+My1BZ775/a6V8kdet7JqiePYJut
YPTjIYHVyS+sYPjJcyD60Xo7NHlorDCHJYPc418wcKkxwa2ADuUzlodBACYwozP/3m0rD+20vA/n
2fWHWj0ENYa8oBSxdgacgGFuHZJCMr83VbcHJsMFuYvNQ1s3lLBIxd2i+q5piGI4AVCiNFsjcAVs
haOjcCKPG1oxdHyk6baJ3eleJDcOL+79+GaGOwBFJmp58FNPqSf8LsJdoGwrMB8yHVE7+WTZkdxE
pIkGL13Ga21r0Zu6F+eXUl4IB1YbjxWFGDo9rUzHAPAAGAsMOawALzftaL4E4g2F/Ur97Pz3Hjo4
qqDaVgjCoUgybtunAf+dQPbQO7gpHMR5ejDH4yIQDkjcIwZ6qxcv4bTP5i+IY7G2aGjI4nI1POe6
LQqsmDfww4i0cgf1UVdBeu8V5dgHz8aXThCh9qhZUH2dWvLq+FzoT2R8LC6nkBYXoWxHNTnl4ZnC
fil6Zk1H1EF7jiGDJdTctdtS2TV8ncsahQEHw00anaUKDdceS7cy28LvsWw2Bs6loXtZLCr4kmFV
llfKoFnuhvj+wZmad3m6G7pnHHFY1G7K9lPvd/XBPBp0XMAe9PguD/FkI33P0z1oGds0PVQvpIUE
yR06gk4F7XMJ+oNueqA/fdNT3ocAcEmxE7sDSm85OWXNvq/sQrzAtsN4HvL9Kg+R8jSnm+xmCnYT
yFtrt1BZf8upLb7UT6SVjaIH6gxSDfO1q3TG0iCkHjENeNFAwy0hGVi8nuIjzc3hGkRb6bE9R/jo
nEWj5bsFTud2P8F7V3ZluMcxqNVfmGrn9BgUZ7q7UuQVvqvPJ1P+iGfmkQyTAKPnk2hhJtgW+s6s
d+F8qI2bpDvGEWA2zgvgr7iy4uR3ETypzRkZ+HwEdsj3ja1TDHYxn03fCL+JajOwzCZbgcN0DA8I
xllmUkNU+91cHrXfnLOq9hnODgihSqZae5B+F/VtnuzL2Vbo5uCUyR2B6EofzTAOF8OrzH0sOCDD
lMrWe+DpdvtWdEcN+QZm9Nyd8ORAigDPEZ+jzsktewA5jZMStsa4FU/lnSZQzn2wUtJYPDXcNvuM
kmu9HRvXKEgCcAbULe3JQLzc1NsSNwuV39OcTBtnfBsfw3pD3LblpNptK+8HFGZ9f9Jad4rdccfH
DLAsaKnXtfthPlIIlr7iN13grY5Arul3bgf5bqAgqbvigyxsVeFVzM+RcY1eNEQZ8w67BwFCOAGz
VwuVNadCsMukm5LWohjdzSM0giUvW7ypY5BlJfWUraS6qA2MycbqPgwUrrc9fS5CYRMyM7a4zCbF
7rpNK5zi+qPNdgmW1lh66MwruPg69jKLqrmtf5b4hR/N1ibn74LZwcf5wLUZNUfNDNIpVXd4RTyj
G0QlUIVwywzhuV28QHCxGDjLjaLjH9vyKg0GvdCm/cl3fuFgNs7WRTlmu9wrGkdAj8242W1wgWP8
3QSKPaJ5TVG3YP52+vaRhRP1OUCaL5ryUnWeAXfO6+5AGClOUnu8NYMsOZ+kHfNSl7tF0ANqMTvJ
6ICUjWUHj+UzsjU12inWMT2KUJ1Ft5Dvc4ya+NAZiqWBmL2TLrrhRxddZosUxr3wvtTtqxbnLlrX
6IJvsZZB9dnRI1jEc3UIr+oDUTnzXRi5M7CD6k1RrksqTAGihioHjQb8aNVOSc8SjGr1XPtHjJJZ
+TjhyUDXIxyt9JYW8EhMy22EH1v1UM0j1JtSr72xnlEgW7+KJ+OYqt7oASu4h7FQYpu8nY8YfOhk
jM9WQ/rlTsy3cGDwKwALmYlpfhGVA8WSCDJGb3kNEa64aEAxkHpF4ZxZMGffqRQeNMHu5gd1PkzT
7cCitHm3xBOuSZzVaK0UjR+ZjHd0YW4Au2+mHnn/0IUP03wwTUwcLX6PQ5c6Bg1pkGfx72F67VWW
D8glovA5o9XUt2c5uPb4mmFS9aKr9LaY7lLzDhhIWnmJf9JHr2dkiQ7kQ0bV+1CeJAFsECRSJ+FS
aG4glwCrAVGCOgJ2DdySmX3gA58muambK9oe9cirQzjyN2i/wLAlOvZpvC274Q7ijCRvZziPWItI
o2GdvVUqLJyb9oOki2KHmR9y6AMNIggmB9kWNrGLQLPe/gKhUz7jn9NvEqfeq7dK4iK2wRk/3ei1
o7z5HmHaKIQNhyPNcJLBFj+xkcZPwUMc2eK9cRlih3cOyQXDyfNIoCMM8mYTPKpQhUoP9Ob5q35G
g6JdYggSNPF8e0JYxBHLDcERbAz4d7iybd/LbL7TDdSLTehqd782X1QQfzWuvt2HWCBvlEvuyTcT
gwITgEd1WM6Y/Dl+Bj6DG61+1u7o1IOMoAZHe9x/wDDIf8OU5j+uXpc+HeU02u3F1r/xDaenORm5
ZrxrGxvgDtoojP/BaGM1ZgpVbNveDQZnD1ouCz1YncVbsyuvkYOtXyRlpbljuUST2Z+plbtgSw+U
/myaTDLp1qrbI+o4KMYCa/qwNpU9e0De4dJLz3s4BnjxA1s5TU7g0d9HGPJLfJLQ3kSb5h1iiJMd
ilvNy27FxwBeDP4p6DkAJ/z4AsmneCx2eKGzXXRrviIk5jHpGeNxRWvlw+BdO4AhAFWExb6AV0o1
nGmbzX1kaW+jW+J9NArjfO3PQKE4zrhDfJQeZCLi7uWn5gKGxO1vNABWm/4GZL+tbDnYXaCAKl8a
uBzl1Fz6G0xTuzfsYzQqT9VFAXdkB57ATSt0zpze2czJxs2RuM+H1ueasXFnJggT2SGhg4wCasB8
oqT7imu154Mjgjj4h7fmfTxllxEdycbcMfs4yYf8FCLId+nq2oktOLAMN9mm28Rn38bBsM23xTl1
8TrY8U27100bIsWlfBBeortx273HD9YmfjA24u/qaXDKvbah2Zts2teAnOKNtrUekCzrBkPAli0M
+3oruVw1nhnJOHT4hvFjUvFngohqm95AsBlu5rv6ZIZ2uU8ugoeO+aQ9lFtjC8FnZ93kNmXyV8jC
QrsNz3ptz6+dLdtQN21GKNHW4IC8CopX2Gin9Fcg5fYu2DEp2adHDoen+KE9Db+Ti7nrT9V7ukSa
2MaL+Pslu0R3gGR+h6/5Z+aJfBOMMdpRO3ZnLNRzvmH8vO+gUNlQNsTH6FbHP8fYsoHQw/ZB/Mq3
PFEc7elRAiu1ebA+urcWFIKTHKvbzDPf1cf6dbowEDJAqu/1a/xLtYcLevbxPjkmR/lRt/ub6lZ9
TBzR5kvdyWe2NphT/oGPMrEZfdzGBiYEGOtkeJjLDuHLctB5wjNubIY33AuMcNWbyu452uB34p1k
t7Rkr1wSD9UXx2rxSDNnPx9jt3mcjwFjTPuM6LQ4c3VKvtbjvn1GVQBEgqsLZ9F2PGb8XlB8201L
GD12u8IugathhWZN+tXO2/aZxziZom4LVcxkjcJXgxiUCxZfEwEGXDM+5o/4HnMIiCh/2Ei9CxJA
xdAH2QN026PwIZ4Zl3Ub/DoeEk7d/AZDnTfuR36Q6TJ+1q+AO4hXoSWxyR8GpuS/Avj5dvEkXGdX
cgOv4IoUS14DyOppUF6SHcSMfbQfHa7FfeXOjnIQzsq5LSLHuMu+oFPAxSNTFxlOBdFL5pIJB/bZ
xANrueHtdCfujOt86qbb5FwfmVJoY8K5Ir4WNkJCz7/5im4Hvmp0u1A85u3AVBkKTHQ7P4/rALiO
EgsahQsR7LTH4gsGC4MKaukPMCT8H+krOoOIy+DHcNYZCJ7aPR63PRhD8729VgfrI0tpWNnDHTwS
8529+jV80U79VR+Xdz2fAozNdz1IJjQc9E3ujWfxsb7CtkkAa90u84M36aN64y2SJhohpf/qp9NM
3vim/wAtwtsT8mUwZmBjijCcYUBu6ZFtZOzUh8n56D1meKw17yDtbREKMlaENlFoV8ZSLpNvBFkO
0655TK8Meel1OPO9Jh5WFUcA5gHjRz6AftowBbKlN3GP/EM/WY6558THcmPZpQMwxhsZbvSddRV3
4oW0qXarPQTPtVtuJ+pV0Lo4eQPvI9wiz9oBAPS98VY/9Rva6DbgVY7UypEYJGnHuqzGniuuOB/G
5/xKOrf2Kb1qQFDSbexal/y5POp70hpANt/JsTMY5NQ5XNLkG6aD1GE4aB9HT2F4rvdkZmzJDb6H
oLJjhsor727MrXbHnGL4MpdPj0PoWOxmr/uCMTl7mQeiwZa82I3vo1ts8sfcHe4gx9rSs8whAGxO
2MqPPWfmLees/7QAPeBCfSnRNkeI9zS9T+/lTf2Q3GUX4sgYBdFRXMMH4x5SMBSWvX/Qd9nFvBWd
eBu/fsRb4W489pzOirf8T0eJOSBotPUn+T29oQUWl5sh9apm06K3eBHBHkM+YgoFbmDzYoZnrjTi
U+Ojj3CZFx9QdDrRDvN1uWe9cBu70oVpJket/GhJm9RlnC6G/fgQHNS9NW/zGCecMxtfInFWZnCb
YNexrnO7NR7aB8vaBged4wg070NxZz3zJj6CHRP8OIbvtFZbeyZWhBUprI1YH61lN2EpRBaD9M/m
+z4swQSL6tQKqD9h8/2nEiUtJar1vu9qlCl1bjHEt6xCKEKpSzl53ayVqJ+b614wDWTgLSaKtQq1
vh9TTA80i4koNqT7ZJjHfRgMG9Loy71SDrYEdXYvYbpF+H1shLeeYo409y4tFQdpeeRNIgJFk7N6
efuRMBDdlaDSFgmTpia/q9OABfCyYemii9CIAzgSh3op5a178F5qb1aGrYz8G9PqUtWXEAMuBaBF
abPsJq0YcRUYGC7TptjnIeyGyKSCCZ/JrDNnDhQqJHl+VyBSxJigsOCdF+/MpFQ3NXAXN9KpOEjL
XeMQ9ocwlBqybpMPqdWpvmCKi0Nm1OUY0KAax2VSnqGpSc9TqTMNWt4xVS06AmIsGrZGuiyWdpJg
xxkUu6Iw4FbClUKtV8OoYeDkPSmBAhi/eB57oJtdQtiZZi29FGNpj6y73QhmqoigwmZrSXct9K51
3XXPWDt0AxkymR9ku1ih/L1upqV/J+NL+b653lcKXYTaJ3CDfKLF3kkDBLNKqw/9sllvrhuxpHDV
D6zA1jrouikJpZWddVf3/VsETj1aBuqy37VaecZdJFcR2yHUBQ/NL84kQ6HiuVSGp//saV1A7XO5
b938dXN93vpniVDS2Mjy6U0yIWzqzVciNl/iaNr0VhkAElCIgsh1ppWKo9TCeLVqJKYln2ukSHmY
LOSPlQQxMMZDkPn7oQOhL3cKI5FKVbxcujZjQ2dv3UtM60gADzC8ebwpRB3QmV9RZcyqzuiPktJd
O2jPuDn06jDLCEIrqurUSHWEZ2ZH+3y5tT5giei8IqIFN3/cuf7d9+11F/uBlRvlUZmpuWoM+HJN
ERklBfXjRtNCemPr/nr3usH1xLm9bH5u/jxaNT4V1z6F5/nvZ6wPfr+K0tU1QOD/PKQP+a3ZQWMq
KjAivRihmJ1E7RxZdEEBnkwJVQb8IKOq8/VyDvoFx7ag9rKDJ/y1SLV6h6Ji//PYuoctaBmDSE/e
rH+g6FUjOutD66aSBX40FSLMpih7ghmXV13/iOo1hBJpbSMu/95opDzz+6V+7v2+vf7B+qfri8ZG
wmV43f15ve9nrnf+/PnP33y//N9PJzsyd+u6v//rT9Z/cDCQOA81Ne2fl/l53t/v7I/b//Wd/fzT
lZaA2rdiOs/L97a+5B/v/o9P9727/qX/8x3/8S99765P+P6A5A/5to6l4PvnWN/J//xO1n/ZQAn/
z4/3x7/88zn/+jDrv/V/vYOff2J+m1v1kTbda7M0NfJl8J817Z/NX/f9dXN93l/30QOgrvXXy0hr
0+rn6evez3PWlygqnRXYz3N+Hv5v9/39z6wv8dfLfj/HUADW029zV1eguTZgAzxwu6qJvy2MPybI
b0/hcvldn/yHb3B95NtjuD79e3e9t6DWJJtat1v/5q+XWG+um7+Mjn+8m//5d3+9sf/5Muvzfv6l
9fV+7huXLtgqqPn/Fe+AU09HsPO/JUPX+iso8j9FQ//8yb9FQ5L+r8Wxt8RF6H+JhmT1X6BbNB3T
lq6L6BZ+REP6v2Sdx5DzkBKqLRCHf/MdVOlflmWphqGYhEGoqIr+X0RDkqWjWvozOQNxusJb0GSE
gIpG/uBfkRZJ083J0FmIdPw3c+mJ5kt3VE9nyIrD5E30qfyio61U+YfZorqt1smjOUafgchywoww
9llLH/JnYy7Xfz9WTqOuSVuy/m6ipSW6bmolISOafmRsLNfBVa0ytiUZ26NwTgMUxeumMDDWzRmM
0hZIv9XX1Z5orMJpQyy+cYrvXB9ZeWXkAQOU6inENBkYNqU/+or6K04F/2ZR/LutYj3lJpeQWbMr
Hfs5bPU6GCaAmBVLFTPDSapepNE0T3KTnbUuqfd5r3xEOs0WfxaOgQqnshKG3K3W4WkdKNYTct1b
TxhdHp/KoQ+2FUpCpc8xa6SgpzE7HZFI5Ey0m08Q9r/EBcECP25ysCQyv0RIdVDNUdoMPaBrQGZu
LhFbWS4bqx+Vg5K+D1lQEyIfiDgUYIoHfBohPmhLK1xZNk3PhGu9ue6xMngYkzbhJ+M3yOGYka3E
OrQKgmMyN2SgA4hhHi9tfwZJC5CIh0ET84QZzPb64eBbwPBj1uNgeI4chGQPgxJjWRDT4zTJHVxr
2osIcI2Difx024nyNVIpdQkq1oJ6PEgC7TiRVHtsQosAvRcBGUg9GDTaw/QIgR5GzLsD32x2ubZo
PaS2gJHe6SALuBwf/VmRt0ZSMUvEPi1nAUR4o5f2ioUSYbnKrF/9X7/Ez68DgkFFptD9VtR8J5aT
T8uJDpBkUsSt27w7rBuoGLVjFtqXaBQTU+ahOQR6XO+6ZcasLyfDuvezGbGDHLA4EGAwaWhgmYCv
m/UD/XUzWmbr9exjb5QlYEer5AyBL42QdXce5ZsByoQdgQRSl4XBvCx/1r2fm9Jy32wgTjCBXq2/
dLEsnNa9n816MKw35wmNL3kw1B6W03I9GY1V6xKCEvo+TdejY4i1FyWLFOfnCrh+f+vm5z4lNESS
Com+4OIWLCdyOi8aKGVZZkrLZn0knaEdYCEGrrcsVlfB2boZFwHFep5n0ToBToCoaUZIJ71XkV8r
8bLEMwBr/nEbMKY+tbdq02AvWBU0OMLH2anT9yChI9z2BQU3waTSl7SUxk1pPmjLZr25bph20XcM
Fq6l9hpLmYdCelf2eeIFZatszXEJ9pJNusfj4jcwmUQvpNAp3+Vje6wH/xkbmtMVdByNqBMOpqI8
TOacuQN2y3+EQ6rTMqU6/Dedz482Y5VlWE0h7axa3EnLWmlazk7ZJ3Exi6MzFwgSoVCCJFi3iYCk
di+IQuAISjEfQkzSBxFO4MGqBvpm6vgSZbXFMjsMD+r8yDebSDaifCh3Cps+tFjzcsK7fqi9lE0b
HGtDfTBjJXPXL7JaJmshhIzNqMvZdlzOpfWBPoqz6gXQawVEq9KlC9CGhwnRPWe02NAIu22sKmOR
ry5a7ObCWuqjrVGkK4tzR+xPUYAnd7nS2bLsf0aWBOi6KiW3ytqt7Nf3+G1IZk26J1FFE2IORLbk
1jvsWW07D9ktfgerTg9RJp5IpEzdvOIZVdR6wVzM226IrU0zpefSBM6GL/p1HOatNCav4OysvTLG
NBYI56NLA8YD/MghG8erUieghzvxFQKE7xSgeOyx6y6RDE2/iE36uznSs6iPGnowFsvNYGGcY6/d
wry4JiF0l3LOGCL66ATPccOiOcO7dO7oYokyWdeRJhBjokb7qZURToz3ZoheZ9B86gQoVSGOd7KD
r8wl2W/0Km04rkWJ0iwQu41hc7SS6QlVfQ5jRKi3qGE+E0VFH2B2vwQxAEhWSgbRSdQqR2iGdtXf
+qYQOoiAHuFgJjuytq8CLpI9hZ3ejcZc2pTpRFSCEF4VJVaORqNl+zzBIRwDRU/n0M6zTHc0P9k1
GjEUQIBa2pnFUaixARd51dva2FQ7sEBoBBqfFAxybclKvxYBXSdNrVpbURN7rCPfNkeosL0GbL5T
OgFGm0k6D/o1mlaK4ipKpxBWmnxN0kyTy5oeunS6pniGHlJVgR6sCG5bKLiPkPa4Im2CSUfkZEly
58kxcEIssQLmHuK5yWAhfyQfj3KeCJdxgrqnBJ/AEfQLsbYp7OASz7pPFbNsRycxYhDohfpWxECq
IMIdcmWucPq1wc0E1lBpTdGdAUgKQi1cMDDAr8K3alP20NDpA90cYqKwALNMW0KHkT900tks8fVl
EgF3sAOrj1QHDTtLvK9IgVgrh5C58fo9U6QPu2NhiXjxgPIWYb8VxegzCUII3hnxd6EhnDtaXzh7
J3wIJpfokRMIGO1rk/UlTZjB2PZlJe2FHF8VPEZHTnThzJv5NFQ6lr0socBQ7EadPyEw3hiZf5uX
xjlJ+U51sXhrrebVrOjqj9Z5KDL0gJy3iVwhQyAVaVBC05NTw2NyKdlhwtkZhiQ8aH53ajJJe5wN
koimwgcch2NBz8vHBAo23i8C4LB06apAYJFIDTSOK/CK8Pk6NXwqdOtXKsdcTsRAgj2tCReayOAU
ifubdM5JCWx7OIipoy3N7W7qbqxZFoDvashz+uFXkANSSVI/9uZ0gY7vQ116HhpR3paC+jrqXGgM
CwTw+NiCwtnCHPid1IZ2m9cP9UR3HjMxGJE22dfUY8EO5rT6FqAqMFavUSgA+1qSOWRV14I83uAu
v+eN3kQRtpxGGKpzDFQqIuqjyfSveFJe5hKqt16JJ0X0TUcV+xrxDd2EUL2Aim7dXpcpAWZ0o+tM
FM6ZP0AGTSNi0arfZcElou7F0C1SekGxBNtCWUAXmVw5dW18jJp/jQWLKGaxOkf+HCPLwgA6JhK8
0/GiTGDsO8DxspHcwdKmEda3D/R6lSa8pmgnj7hWN7WRUfLXinE/JD00fqnBi5dEtIxNMgwY+oON
b1bgl8uaGdjYPA/J3G1pOxd0fyBCkmyiTpKnN0j+k044m5ryrmlvS8Dcsfahj2iU1QWRsx4UCaam
hIxmg6mMqKKOkph5581H3yXglGbhfc4bN+zylzAgQ7ibVVIOwThIhvUcmpiZu4gi1qz6sF2GziPf
/CiMibG1VAshgFB95rPV7vkiUgje15KeslUK9c1sksUp2KERa+dUj+AMlFyOBNTeQoIiYSjGaauk
gXUgtAr0KBkNMlfs4yQNDsNTd+FaCmKiu0Fy2NmSH9GHoJ3Z4UewB50s0kyMCs+IYpY5Yo98onB9
TPeHcFAwSWjL/GS9ve6t/vD15kCuTzMJTMmWkvy6YW6KavQ/N7kk0gNp8qdRRZ5IwFTssAF3MMRo
/pZJ1LoZlrnRXzeLbtT2wQh0ifmewtVkW83TvaLU4qaPSQCrhyY6Gh3xLGVF32aV5sJtTVklwf1o
9A69mRo8jnn6qBTi5ApWgzwxofJTSWXtdmn4K5CQgUbLZhaoUK6beByZAZtMgzzcA9vV9W2odLHl
JkJIGMqE5Sw19XTZSFqfkBAfnVb3POXm9wSPp6PI2T4aeqR/KjXUWorswJB7L0PqqcCTOOh45g6s
MSDDiRrdLiVbDi/KuaYpf07p3JCPsNjVpcWA0It/1Kx/itnyEvvHsu68yoF/NMGACE3b0i1CuZdS
vbIW2lUNIP16m6CuyU0yY6nQl8wSF2vMuqsszYV4mZWvN6VFEe276jKzH5I2Inxk2WXsQuooMjHs
sFuN1JynRjz6kSrda0rx5KcJAeWJiMZmFFGp9NV5hgH1oAb0fhXzRsgKDu5CEjB2R594F1HrDIVx
nJqucM0SwarfxuPFXDZ+2H7NqZ6SbUjgnDBkoiPVrI/msLOGbdpLwi70xbcoZ/ok6b+AqhDtO/V0
ECJDs7XlEAmjotpNQ6ZfQT94fs58gX4J0UqqdgJAcUjDKLjkVsnSNAPClgh0unR9aNwGlM3IkssY
muLuxKWhvBcQgmRC/Sy1cfCgQz7etCUNVVbjAtLDXHvsfZ0UBxkwMjH0U+oX55aCPXJSTIzJsl4U
FVl1VA2tiWVI9TXsgvo66Ij1RpFQ1TrWjhx5JuMqQ6YOeJizspj1LdnhAeo+iHiyRXxJ2pwpQF/4
ISyPEnV8o0pfChrviwqylBBKGhOlvlXymDxjLvGbigwN5OAGUh0S7zcV7CYQPOHgSgQj9YkEDYku
z23WYRGVx+rcDxnrfw4Y4lcFqI2VjArWICpLnLOjEGT1fqxNosggv1hT1Fy6Ar1jGREeFI5RfG70
0HTFof7SJooGFgl3SPKquSWxkcjmcVLBkJiwf1IU8bHASgZP5EXVlMBWLYbgwCoOOvN7u2zE+cio
sG96U3yYDODZQEbkvV40n4BI8L/LtNaEAb5hH5IOUsEgnqKes1yabgbLeCE/9CbsRmk/wbYWBk27
jccQOG8yvtdW8Cbkk3LTTlV/yWk65UYunIGI+jurUz+jdk53hYqOZ2KNdYsxl+uhNm7J7Jx3TB8u
vZSnx1zrmc+Zdi62hTMZyAwGBca1RMYkI5tZ2p0iVVfyOoj/vLZRe9KmTr3EsoCOMJk8dcx+tSSJ
O5OFBDY0ybORzTSwIT2Pt0kV5F7PRXpgw6p5OhmjfBCZUTh9jrJqriVpX6cvkxmzPCn4XVNtBPXZ
LeIPaM/bsIlp6vGJNmbcGBxcZb8LQxOFT8W7iZjB5wwzO6IOFRjLKCCn2ioc3P0HmaKD11Xxc6Gz
kJ2T9qRvSiHxb9VAvKuo0ni8bO5UAQIGM805MmvoBQXwIH43R0pGcnYisjoin66yPyoENqgHQ2pu
E3EcTnVuQDhY9liikOAixCKIiDrfpayoUTnHJeseklgGGA+s+s5CSBrClN71MVoZyRfjY29RAxKK
GK9Lr+KOnnpXLSKUOjFsJkk3BheTrx8PvSNW6GFk3TqoWaXf00oL7yRiWJ6rJR+oLX6lZirukmWN
IwTxtbOuYzuIZ1HqH8PRF+/E/LVrOb+KAndKn4kX0KCIV3PEznn9IYkzaW163bq5JRJEIWfzfmgQ
wOLbYE42SCkpyEF2NcswuaTNxyAGqT22CrlNLVkA5RwchBQJclXzEmlcfA7SKe1RFQR5iL6tRie3
uKcuoqrt4n5CvFdX7bFo23cjlYAedPFsWx2suljS+FVTv3SodXSeVgifXWlMbqcaiL9z/Smpi97T
1Pi+a+kdSqFW7ME8PawDbTM3d4FGXUMItOEixRnL+ynZjYY/H1oAmWKRTQdVTDkQOlIMW1O6UaMh
OBN54ipFA0VEES/UiDBmS4AezPHWMC3pHBUcgXBp0fJq6JXabHCg7xMtaiQCGtWxdA3DemSgSffS
JO9ZAv8qtZoOc2DhFNCBymP2MXb72YIRGxslhu1BPshmSKSP2ZTMVpDpyIyRHDEvCdxvppjI1RtZ
ukYJfMs4Ad1F1ZhM1wy/iaAn2dYKkWOXcn0dMVfeLdXU0Uu72PjV6gNiRd3hnGq8SCdsayii5Rgu
dkH+oQ6iyOnQe0FBPOcofTDFGLwkn+jrg20idSbfz7qJgKMjIiCH3T0K0bjLqwLQpfEVM21/VJnd
dxWryBDO0lnSDmGZVd6UT+90+EkE0zmV9B6slgqhhMuK7D8m58yCKRLp6aVPChTiGeTvoU4wnwyt
T0sY1oEpW7+bOUauqSOorc2Q+FKcUgRy+fDHCybYnZQ/VOg5p3kSbDPEPqGNRBm3ma46YwSXvZGZ
wJIZi3RvmQ5UQ624Qy1f1qmY2KKOzjXUXV3RPLWpqZNfVUgHS1MeAQQeVOCa6Ak7g1LDIpPoiMnk
Unbqgyg4acN4TCIILT6T9balbq35ZgGNXjvPsiZR9BG2STSDUejSXyO08G029XdGC+pfl9ujIqhA
nrr2EKYympwZOoeRlntTI3WlE7uRhJR3dZjD44D5FTOihDo4ibJrv+QSB5Z6tjJC4VTZZM4ZkrUo
4aMyrGMuFvUZZlXZFwYTX793NbOf7gMFvG8TDx6lKDIULaMnbgrZM2Ca8JJqzL0NdU5ci+VrFSG0
lghJ68rsdy3GINhMa3jX6vIuSsrM0WAUbiLdJ5Rx9B/mKVEoawpIa9U4PFsG+Ae8evhfZt/5P9yd
SZOjXJql/0vtSWO4XKDNalFCs9zl8xQbzMMjnHme+fX9gGenvCK/bOvsZS1cBkJCgwu4933PeY5q
KcFhYvjjhqHDrFV/YCb12U0ExlnkmnD1j2ocbfqn06BwpaeCESDbqKMSrv2YrMfAJvvPaCh0tLpp
oLgO8dO0ytapKtILNDt7qlR1uGkN70aK9yaK2hfRRlzZJmRYjV1/2HESaEAPmrPSQNhyMhPFUj1u
DVV0d2Wljq5iZjZnGOHtzJjYZ1FUFDlr7T7jQueXqXPld8ELnBzGiAQMYUHkxvLAYaUqkutOoDLi
OqNeMzniegg/fhPoARqiNlEIjVS7VYQ9bZ9imC40Eo6y+QdrVDq+xWGTSShqwsECEGfFq0om9xXa
nuA0M4QGxZoBlSm8eMpm+2Ty3lO/QB/PgRh2NidZ0xnulbLHHaL4DxFJkH1t8hvL6H9oEVA7+Bf5
zsSAFToNymGQ92ugdASVqb7pNlxoNoEH2aGrCZmJ+87Y907WnYIqho1n9Mraawz9OpxfpaZyi1R7
4kKaM5i3jXEFnr+jum5qj5Bwg7UciMCF4COZPoCQDKP7XGbOBvencO2u1vdByAg1LvOz7Z+hTZun
Kq48squS5NDEyZ0GsWbr9PwDoCGRyecj9u9ahwsAU2xU/AqZCuB4Ax9VNoWJXS8cZQ9Voj4RfU4Q
UI1aBCF9RCvI0g6NzD90k0GR1tlEWCqmd55ZeG5Sav6eUdHW6H2+kakmO3WyKR3rHere3Ga+llfV
mhpkR1KHYqyDTMl2yxetBbFraNp4VkpyOwxPPVkF42CmZx1XoikLt5gk7X1DYq8XWtWdBoujLwpO
t71JqeuHIhxyTuz8USXObW/6hnIkvR0MhN5c52n/1iWTxlnWp3QxzNHKaTuRXDtji/Dmv4oSRu+C
+vHSlNjQMcWbEqMDHR1r73QqLooyo3NiZFehZHDhUV5dCxB7pxwBu6YUCqVvMAeH2CrUgwk7ycmj
G67J/slu4F3JVGwcJc7PDQBUg0+2K4aQiSHIbo/a5jWMV87Kr2EW9ld2THSf9PAJCBu9bAKxnsqe
cm9GkXVabuyqI5JQqSJoVyK9MYsi3ooeqaztz66RFJtU2FvENoSAqPjYdhsqNyKSb6aJGc2b1xor
ehv4PZyY1HcU8DkX9IZ8SQmoOZetmp+RQd0X/lDhs0L3NzJn3VjxsCn0sb/P5pvBqTdJ1t47HTPV
bIiqm1I8F5bTnoSZo8gEVnOlWA2SwzI3qUVF5WkKAVwD1utxrmm3eqAMRBYG/NbHCf07ZsQdyAdy
bPjHuUFdWAeljfAFqmJbmDQsu6kKdyGROq7DucstWy86xul0M9Qcv3k+/IT7Ee51/qnnzC9dJR3D
aweeHRY9DeVh1H70gynuIn6GxKyoD52HMyJRz4qfa2fmvESgWEzqQLCIDlMa7jqRm/WNo4HKqgoL
Cl/d3lAgLImhC0fq26BVZMaw0aRwm4xOe40psIRyhRsFs3FSkOcSm9WhSDkJp4nSXDs4pmDRVLd2
w4/IALvOMPOqrbLy2qJ0GJq9vk4K47E39VNRlfZOifzw4Nukb+iYgWa6ZHwDcP1msvD3JZQD65hg
WLIrwkOaZtRpOqhogpAMRClEQIH9poHprEZOnuSF0eJp9CjcaHkG7ETmHecPh+O6k59hVP1WI1nu
nMz+GYzWsa+79Jw3YC77qG7hxsMfN6vpXBk5gcOO0bsBxelVQX94Nw5DsxMJl/qIadO2T4254FYW
21ABllpaGgECfvucmtVVq0jjYFj0m6eR3OwxhXiqJiDizaS5V+2WvJu84b0ODNMLu30sPMe+ooD7
SGQ4njIvo9cb4niTrXUg8Davy+IgR9M4MOfmx9EyexsRgaQmtV1tKsnM1FOcLKUNDJ3yVG+SAK4o
ColwNVp/zM1wZLX6N5l+OYHqcCRVM9+HeAYNlYtM3dYvmczf1JHwAW/s39uWkS3BDZvlc7R2ae6M
yXrpA9DHVD+Tfa+1T7h6odagLKbtdjN5z3IQPnq4cuIUiNElcOjcwlWujnkjHov4pAl1eBUm152+
Aj6rmO1Xj2/p9v3R97vc53vtY0Aa35ZqLsXedK4lFXM3tq3zTetRhMmhwQJJwrYzV8oUp4WZjxTg
i4ShZWrqJtasQVjIGBGuaJpW/oHioYomsKfIKhtvrZH5cxQCC3LUOHi5RNitbNW/81vyQJsgIrZn
boItuhfGUOhVCclUWyBcjZri07VbyrLK3qluogqpgk/r+NjPlTI1cSwSM7Fqgr3tj76eYfg1cApG
UdMfl5sgic4ewKedQqnmSPpWtxEDP+6ULtbJiytmyqZ+x8ECvlaWz+bU68xZwoCoM6/IT1FCtCxN
/3RNvhZlDKkVxWnkCLGCeDwkBrp7HxwlyQOgJ60Z0uhMXHn1CQchddAnLSJM1CfUceUYXP68sqbR
PofJMAWB+DR/kuXGmZ+azGzFy32KAUQwHvOnP/rQHoFJ+5jZiAnfl9waPvmylBfZ8G112WAVI0FK
5JJBcLYYBVdxj9OeJfsfS8tqMH9hua4/Tk15DkpCNNMCMysndiI1zMA79vONkwGoSAzFXHeiao/L
jcnV6zARW21btDsnm/kefhsWi4TO53KzrE46g9GIqIOVSIerzo7HU+1PKuMAvoz5HYEB5te3XmQY
4DMQKcScnamq0zSmW8GAF8gw8z5M5HWhvmqjoWyCuWiqqNzES72UMQj8AMt8bp0o+EvYfpAl5rZu
oq/YHhqJiKut52b+OHkY/f0GYWuwhotlrLq5IrwoZXxpH9Mcd1uqwEGfZPmzsymaZdLviPwaEcr8
4wYg6lWraxC4gxjViInzSy4VYZqDGsDdKN4rnaSMSCUzHMStsAmj/R+t62KeTZLNv5Z1uXmW/f4A
a9c237VdX0/7u7TL0v7GrB7tlqUb0tDhN/2DB2UZf7N06geqQbmNFod0LtIueFCmqRmWNISOimum
SP09ukeof3NsKBi2YZok7lAx+HekXbb1Z1qNbRmGo6s6kTAENP2TssvUR+lIAk72FRRp6hK+2/rl
lQjJ6AkQhLhMcV8bhSaacW+rxD8V+ez6hPPtxpEke9ZGWxoqNWJxGwNJLm7Uxn60OZLgexbeqSs/
hzbhyBIAAhR5BrCHDCDE40Kzy4pIFaXwh7XZd1jtvGGV5AJSlB26mfQwR0xPIeUcYn4nqjNwzxyF
8qdhvYOIeqLRd0e9h0gsErkptTETvVXpWfcoCWi7aiWiJl/jTVZpetX3W8/Q3iMtgwQJ0FYdnjyb
4Y0eCnIu77vEeazohylT9lhNwWdQybM0o59t79xQtr1G93s1NOBt1Ooc42twiwadNCkvqlt01esU
FI+Bl2MHLd/qpNqN6kCLk8lT6lnkMwS3rRV/dhVvXprFa5KHmPobGvg5X7Ml9TtZMK+BzKlnfE+x
z3v2repV5BvI51sj1Xfkkm0isM+UqTbk++xsE0yIE70mncelh64ywi117We/jDKid2gfQpWvDW4f
hmOeEnlmgWnZg1iQ4qpN4g2A12s9xlUu5RzqFe9twZgqSEtXLXkPCWkpmBiSvUpeqa8T/hJIqP+k
nYpB/vCs5sNjrI4oYuKaFJEN3acgVVLTDTydMJrll6JgvJPTD42+biQqUgQZk67iwT/Iki5dB39n
siArFAbYdnYcCUozy3/bq5VfonjxR76HIjEafMX2CxoJMJnRgNUqT+5AuBzNciCVGHMdeFEiyzPz
YPb0mmEA1AKGfVj35zZDr2FQGUC6X6+NAhaYOvlPce0MK89q7bWTZ58U3yENRPjm6XiEFj8d/nYU
AcxVayHUaHLrpSKPFmO5/0GgJ8nJlfMYWVWGyP/aN/BPQqa3gpaIbZU0zSCNpq1ogKNq1nirdNqH
Xn1ocajc6zXjjsQJVn6Li4SI4dKh0WB6aHTUeFtZFkD44djbDACMmvfam9ah86xD0GXucrB4jkNb
POg2U6kxBlI/C6sjSng07lJSGN1KdR7LwX8Jp+Qch/x/Kf2kqnnXhfisdM2/Kxvmm/FI7K7g6h+V
GR+z2PqRgFXiFQOZqh/DDB8vMpj0mX4PYLha+fdq3zau6lhnnRmna1MGbBPnN6qPIEzvC93YaNm4
o0TwKT1sVpM+H3hlfEgCPFEwlpBixJ+DQ+4loV022br5i9nvA0wAnpjxFuqLRjeO3yhdUJrga1Fd
oajkyOhyOlYp/ys/41o+9f6rltc2ck+AFAjvHLeqq9c+kuRYHFAAYmZMOMQUDjrXVndlwZTa4OcQ
wuufhX1dga4L0c8U/6SJsEXZ6aJ3MGZ21qeq+Z+i0pAQbcUUPobTsNVi7dYOgsK1LQ6aqmNIHYDx
j/P0UIqB4K7UOzUGabRJwHZpRz8NDa4750Z71Zfea1YF477lX2gJ61GvDMqMot2wJVsVDs6gsBzi
dSI5nxoZBTXgSPgue3q0Vv1qxbyutEBlc67dBfV4ZXP2jCVe1L64zQrOQGltz7KpviKQOv2pcCJz
o6YEwc+JZU50cJnPJHoNbsAvaV/R7ijUQG6rRLsHLpK45Eu3+7SOClefFXk94Wmuo8/HbEug7Rha
5yHiZEld413PnU99QGBARuua3NVhjTMGf2bh0QpSTjbJNrvGN27jGWISIDBBBzyDEZ7rmtNRbOW6
O/bGVchwnc+T12vyxAIcuWJbRSEeSzW+NvgiyNexr33vpIZU+JzQeFBEsxka1GM2ylOhxflahYdi
5KlHuTjLt11gnns4U6tOmBiAfdmikCHaMhjtJ7U197mtMUkwV+W1ms5xBISnoLhq67VjAW1RUyos
FhESfqBmux6RL9KKbkMDS113sZ3DNHFuNUPfCuNGSflXKB7W8ML7iHUKyZoGW6iIfkFKfADuhKvU
fO0bOneTFU/bvKjmakuBPZnGbVabjx0XX1caAYdeMkeAYn4nUw/fH+cSv9bvRgrYa99p7glOfVCr
9tfQDk+VTPQVYcecLKR/a8W/ll/54OybGBNyVHUYjylpEW0AqStcFVZ+A5B5a6c9p1vakLDWmRsv
FyyGysTuKbzRXKnpbtZINzzG/25khj+NjhSPkf5Jm30GJLREU/uWl3OusZb8wowXuqnRwPzQ010q
dHMTgnH3arVzbVDWONWDUxk55WmoKYYO5q7kbD960D7mcoKnyzNqJZiuEOMjlTOwh7CpBHbShkBQ
LGK7vUn9rcrm2Z4oYwXJeDcZlKinrHwLW9R0hc/FSKEIuDIGLMKW5FieOkQIqkjOEN35XBnFOCtK
39U+fqkK9ajhTGcUu5tjTgpV/W2KIHJpuf1oPOJLYkEzUfrvTP86tysoyL8FTQ6mpSJjxtNKeiYD
EJNecrJxYnlwyC5zLYK/t1qd7YlkQGndA9tKfE5SvoaCqeDk01vKY93RZSYYyAAcpd91WI/Ldhi2
03yClANQlQ493QrcZ+LCmiwH4lx9cD5ex4foW3KCo6CHUiSgWmpng94ZeQckC1mM+pfLIQcP+jtG
HMk8+pqzvwZF2yENx8LqK9TUm1ewaDHOOmhJ8MZJ+xF3KhisUENn5LRcKQPj2mzyefzGsAE+8wPK
zNoNnGujxlwdk1q9Dko1u6o1JN0KnFmGLmGB576uFSBPGk599XX55TgGkRW2U5HKQhREpsiNNWCa
RfjkbEUmY/i1KMQrpb7pO++FSfg+ESZYr7NjIW5IBa4Ac7Ca9RB4t/oEA6uZy0uBCuNcKwA2kG9U
hdlvu9eYkpiAiEvVe29IBNl0JOoGTMRWsEZK6znNGSrFCsMsGW9NLLpWToC3LEjiazRxz1cOx0PK
5tToqDOWm5LKx6nqOzKFiD9lyLSR5NsdDZChdkPZjRH4W1BKrhJ+s67rdBkc98eqIqKgz5OXRKXP
otTz3u7NwHr3LXgudlHglYerrx196J/Hr3W1JpAq6wBMIQb1jkGe3EQRSYuoCh4WrtpCXFswhDkV
UZJrNmELVbGf538mHZ1jMU8Cl9Xlpp03eOQw1e1Rip+9hjTZmiF1smzACpBu67ahHpzi1L4RFJG2
8ZzU6tik6VaRBlXVQFKqVxCqsdravb6fLCAjNR6HNNB2KqKKVRB7wVqIMtLgErTOLtWzXS0aQmuy
+b1kfI9HApaf4MQl23LZUMb85KgBkts7R9ROjeZDL9+EiEn4f/o+R5I3HUICGOy2ik9BdkZSrW4y
3UevB/gaWlNzVbQBEd6JVzJor/0rr0muFNTVO2O2RdhzjK0jjA3peMNeKnAzsgx69W85ZN5DjTkY
uFf3Aeiwu0KQ3l1Nd0kgz0VpLEp088irPMngR0E5GVyDiQq9Sw4JVNVNWfGDsWt1QDXuwaZbFmOL
4nAgk89lDT8rmM2WYqA2RQ/E/lHMmV0MyxLYcDOz/JMlsXRG9Ny3g269QaEnBpofqwsAG9W0rCEk
aQb4WqbgUjXARFzW9YFYA/R2v9J5zq6SP4GrflkUsQAlFzN29HgdHBc61gkPbV8SOKcUqdeaYQ71
w8GednmqX5V5p5yqCGGab2busqb3IdMphzK6O5C1tO4QxJ6WG2LG/77U9cWzgTRhK/PG2jBRCWkR
N/2pcRpto/e4W1VLdrSvOuaGFoOAeK7qSw9ZqKGbs0xipvPSIrikHixLnqistWgUgwo+SQjLQ1qM
Qlk9HTUZwZ6Zn2TMUQkyI1XBqorBbWv1WjPMa6+Put8Fb7YY1OqN1k+2tk1VnnuP2nHntN2pL3t5
PSpwt3AjWZPoH8KmVs5NSsOu1ymDGn1yKq1We1TqzFnrufR3y6o5BWcjDYqN1TM2K3pVf0zCSLuq
Jzg0FFqI4yG6dps4tr9uQqP/gTBhZw1WfBebeuxW8fCWtlb6XLSOSceAAUKcmQzPZeAaLd92YMnH
b/WFv4q4nX1WOWTuPDv8+s//MAWzdSEN2yDOF4SwY1BN+J60mziKDpisavfkj2Q73dvMc9WQ8FBE
TfZjWzGqMcBWUS3PiUPn6vX/8/oC6bIubTzY6h8+MIeu8eg0RbuvrQFXQXmuLAaTTASNMP7FYF+v
YY21+KI8bfrKfP4Y/pf/O/+Lzz6HCP/TR7ekRngmUXXws//7R2fwr4hwytp9MjJPnCeMdes8Dgny
D1+M7iTUPV4z3/0fXbLSHEGB51+XrP6rCqc8e/9ervp6yv9xIs74ckEBwbQtgdfvD3y5rSH3/io7
qZLfXgYyNvjP/1gY5QDPbeDiFqUu51vStPY3ql42c0PsNSYdpX+nWqVJ449yFf93Qow1B62nCk9d
/EkvR6FVU/qRNBONZL624OtZbmAxcDIJ9emoT8g/ssJnMrPEE83FbW/Wjy5l7q9a95S8ZA3X9p4e
EkDTmfTgOegxliVUOYR1Bd/Muxfv6+JiWryvX+bdZYvClW/n6MFBHSKYbvn4GOQdJrnFWqVmml+9
qvp0pVNd285J7cfLjcaYCvzMfCeaRRaJR3xZslIvzrXAmjnJ0l8CSEv6oD5p0uuLA4wG2jCR9Tfb
wi6LeuJ8hDEcUr/O4FEsm7uOMImvR0ZgFWhrx9G4jhilAhqJiGlavjF7nBFywt9ESwjTct/X5r5M
TzXUBpVOGHARc0TY3Eg0zZdVWN1gKxCTRkcYPHEOHSKbYlN1l0W/nxkRy+JygyCxgXRaCmYGWQvS
CX27uyCfLzckEvDx/cVYuWCkzYkrESdma93OoAAUncB+UT2rG3vxrpu+1LL9cvfygMujUO88m5zr
NxO5xtuxLO/HmRNhzADoZWkZgy1LIVmVqvvHZq7JHqoSzGhbZUAlNtNy6WnTQlkeuKzr3fxFftt0
2fu3fWaGnJ/VQOFLaBWu/3j14mvz/OaWt7Ts4+uVlsXL+1yemBY7ouUoTirxHL9ka19LzJ51Cv0J
fZNlcdm83JRT8oO8eY8xM8+43KT/WDVLCNhIDr8ecbn/8liznjE0xQ4RGbSGzA7BVizAiq/l5e7L
jTX/Vr62L3f+5fq3XS2LgJvpNZnG4+Upy9LXfv7cxbfX/afFyPmFjjw//PkK3/aUyHG2mDC1//bs
b9v/L2/+2xO+LV7e9Len/uX25ZF/vrU/HxlKihciMbYWzgBXn0EZl5/3svQv7/s6Lv7cHCYGs6L/
vh9l5nEsh8648Df+eIWizit1oyzsCVENxG5xSrs85/LoP3a7bJDTXTBr9i+IomXpwim6OCMu9+VL
XoGcPRP/tLg8ftl0eebCOlqevty3rJpLH3hZT5fdLYvmkqZweaXLPv7qvuVlKCI8KnN0w/JYfclz
WBa7JeUhmgMf1N6CTYpdYBENjpODcXVxDix3Ljd2opNr+7VpedRyb/MVTzHBo6Jo1s8D5qhDC86u
JgQM08OyqGIszG++7UaXvorGkGLUl1/ha1+KAZrsVGFv2cYhsTxjooHrq6gQyeFnWIk3byrIdcXc
kgWz3bFqf8aJiNyqGYZNl/waqdWkBEZvgDWn7ljgh+nt8ETCdAGwGpuPZJiXQpv0P4yp67YZlyAI
1BpU5gqxwbd3+fUxRmHjI5pJEQtLigybvwPOl9V/eV89g7C+PWRuyC/P/XrGX6w6C4DjQq1aHvj/
sBtjJmwI0NbLE5zlYru80tfiZTeU1kgEWF7gX74TDEOY6GCAfH83MyMEkdF9sVzJaP+lR2fG7C9L
zfxRLvf9+ZjL5stjLvcVC9rksv5Xu/3i+i/Pvuzi33uZZbeXV7nsZrnPieK3NMbovVCXFv4Swoca
xj0XseW+ZZUr+K0W4Ti63N8FdT9T5dEafC0um6Lluro85489LqvpcoVcNn89cnnSNL/YsvS1/bL+
tc9AKOtRMZP1pDUYWHLlbJKBdNLUH8GgpKdgSpFRorzU0hHuZkuaTK2i5jQYkeJvrtcY9lTiF4zW
TYQs3CgofsYd7S17pHzH9bnZyGDufZixs5ubjrXj5PuuwdRdUCuNY/uHIRACFyFJHT+kYh80ZLGH
3i6J3/L0wBXW/Zih1PBVonlon31EUwfjlRHGJgQyiDXq1i89lAYDJHwK+askLB+RyopdkNevSah8
IOoId6PWgnufzLPfqzYqEHix5kvtZM6OtoOzMfsZTRaQZ4ZONFFxlSYZjO9m3NRl8BF7mDrHXu6N
GosL3dRNIOItwosavH3SbzNL7Iu4vPWU8DPOem/FjAMVhJRXqo2w1esdCc0vfketRjuD+uuJXkq+
tqGeJ7r6khrxcE7D4kod603O2H09Suuh6/PoYJZbJ6iwc+els0kdZdgI0GtQyMJ7qQFglj4FmPcu
y0nRbfOA/6RKjhgCCRoL02uehO8kX9KL6t/U+qH1i9tSmK5f7vNUxS1izec5E6Z9ZRD6NlIviUOK
0easQaOSSCdgLh/cCQkSEH/cUdfpmRlNnrmtnf/I+6GnEO8rnBY9YzUGxp1u/Eo66OGpF3RPiUVu
XByM92kjr7KwRJHoUeEjaA5Ipp/6BFVQFyqGzyLVsqNSImE1i1l51hfNVmtg+CUB1mYvC8JDM7I1
Hqtr8sGOfcNJtVSNDKkqYrsWcaKdkkCBYu4j0tAM6bVuX40GIn5Z+mtzVswFlv7WBURoV4QVhISA
lQJbUlE0O1wiO4GpYWNAhcoY+0OD2LYhH0tO/WHo7bcs0KObri2mu/bVflCHtttZ4dgDBFV+KwGp
mRkVkUB9zp0p31VUORIfXzq1t1sjgVicbUnhQfTuIH9qzEG4WtdSYQ+gXGegScj/LVcZqW8oXupD
GcHaDKOQPqhNiSgoOxj2IUhbz9/0JjYAwwGZG7efBQGg8KWbFnvpTac26WZE5nZjaifUaF3seOfC
aOTJxkmHYyh0h+KXIn1v21OcTNICo1eutm7Tos+vi8+sFLdm62lb0u13UPErv97Q8yt2TnxbRh3W
9gqcuqwjCLIoflwjLVBHe2GIG4wEKZkwsxEQGEgt6Th4Ju2+IJOV/pRkP14IJbh/ayYwnA1A6zrE
ndXq7XF5xlgEwTpQx+ssr2Hp+MWbDcY+1KZTY1nblOOjjlNCssF911F01zLaXxV1Yp+kFvRrD7E9
pqv01tHFscxH7YS7Gv5vyWRN+NrHgE9k4/UCBAiGv9shk4dxcEakHQ7MQhsE/JC0dwVHFfXhtONq
T4vQ1EKSERDzr4RBaFZK62zqO67hlTq7Yj1A8oav7UpTPBL/UV6VUfNQze7wCXrCFJKVN1bF6Gq5
yYSMIXQZ+/W1iiwpCACSGsnt0DP9o9sP0SY3n8g0BLE2jfuuj/PDICbU2nOP3SfvvYC0OUXdu6jy
GsALwQbIxSb6VVW+RUeeNnq1MRVv15r+sNXjjH5vWzyhrqL42hjiyiu7yHXGHwaDEWnUGefTAqsw
eqqVnIXoYVeZGx9pVC3KrWafYn6NB7Sfq9bs1iN2VYIbCmqbbfKCKdY1+lkHyjtbG6K+LnsHBmHX
lCs1UDH1Z1q2UrXhtWk6kI34Iwr+uTicgt9T5/3O8uAaccReRsODl5W3tVeYNBYg5SultS00IlIp
iCooQJrHXFf4UXg5qmwlCXYY3x46QxPrKXQOGaEmKKIHfHsRmgYjVHZdzEk3CKCfUOKkEpbTvKfq
vKWzBeEznXY+KcZliUnUkK+pQwWfaCgcE3OxOZ/e1iN9/dIqnjn6yIuoWiioDjXDhLXGIc2iF8xH
Y8JQ/Mk/RXq5G6oaTM+YdSht/aeQw3TXGu9aTrZ73wxAXUuI4hSeHgbPiddWF9ju2ASHLmqslabI
q9jXHrUWGkzjdFeq+QObbbYr9GBPA5ikOBJ3VlqVPhgeihq/igEuzFYhXKE7iaT/IUE629n6qb2R
Zamceg4wjjRjV0Y0F23HcmmzkqaROid97PQVIXrQhuVdNw3aOiw4JnsPZH5WKvphMG/ttjnTd0fP
jG2FIWtrr/w6hqryUgGIc7k0quhhV00T/2CCQAmYDpHTOM4294BI04SK1yI2ql1D53rDSPqAz2WN
NKW+je1wM0Yiuot9c83Zjh7lOIpTmJNewIG3bn2LluIcuinwghJCgZLKcdsOtWZrid3Yec+THHNX
DM7zqKtkqCS4bJM2cZvRe69a89Tp2RxJgB4+i+XvtEowPQzQZTlSCL1kJkBiDgEMA96v2AurTWKd
dAnIXpQeEILB0bZNUMabSAuxhEv9rbRbzXWqFMGLzV0VRdX9aKENHbL8jYpaepg6RkStDNHuyqeh
G7dSS5+yiRzMxs4gzvIftmoUXYEDkd0WDbP1+jGjP7VqDSyMjhGcaaT3m27EwVhqwEBqm8wBirlo
HpA73qs047A051sroqNEL4/YCo/QwBE9cdO9dy1cKY9eGa6hW8NKoET70O5FrB7LuKFtR/mix0pF
6rAAVRKFz14akTkSKWerFejmhy0UWp/EN3DuJqgVoavVdhrlmXjBZEdBeZXL8QpRcbwqtO6cZ0Sp
jAVnvh54QdH0m8ymiWrY4a9CC8mcEgwU6hDxeEPC5rqizb+yFfjmeleQ9Zc92hSIWs7H2NghZdda
f51FCIs9U283Av1WG6hyAyECQYSaP9SMHMpSVpjAiKYwUHX7neEmjV7cmFJ/1iv1BEVqkC0dMgNE
uRUVNRgtjKrxQwsFggfxbzPuBlPDjpD6V6He/SyIFhUq+bOZCsHBMq1jhSztStODezFA4x2jZotX
6Fc8PMs+Po768Jn0CqRvS9FXma8d6qwfZnqLtYpE2m5SWVfu8GmMnEDUEtGObokn28GJiZT87HU2
6AUbUVRpoUDOMgg8bYYKJ4wz71AyhFar/Kog9QzqCEFJBAshzs4RAxqHNgBx3MY4urKeDhm2j1BL
6rUoCaVBvLedcmHsOcdtUs3xrmUW3dui+2jRzIlYo9+FK6EJSFSIWqg4JgaNMpCSOq88lcU+S8bw
4BiI4upDbPYabayJHqZaAqAZVgXaN9fJSTZi+uDq4kefl8ZNDbJjUyZZTK8eS3PbfWQqcdg0dPjG
8Xn69iMztoJp3S6vEfn70FH5Wu4HgRVMyQrEYOq93qcgONTswWzbX37dxa4KFL6wAnr2DjlHQ6CT
W1Ju1BCCTZAOaLlwT+QB9i3VmpFwx3GYlBWa0dcqDJwVJ0O5ieLiiusgwy3CBgK7iNw2d5AQMVAo
BJoOYdRiV5aQxE08oDXggLWv/uia8YdiAiY2WpIwjPw+dexwlzSpR3yyv2+BdK1VnWw41UNm0YbR
tFE7/SaS1S3h3s02MJRDG1vRdRF1ZzP8Vdn6uep1+WJklpsQLqIw3h5iat1T9HucjNxtOvx1BHST
LGVO/EaJ11Ys3GuzTJQhmrLqbS9wgxxrfQmmOZfhqlPC2Rdxp+k9knVPPysF+8gbIP0+eNFVhLNi
1UUeGNmESkMPtruFmhc2Ld24iiQhf7z2qkDdZn7yErT06LJqolPL/AcIW/HU5CehwyLi8GJ0oLXm
Oukpdwzg+es4eG/H8FH1c7nOvP5Tb0hHdzoN6233Kf0nyvGkUNfjZ58OxrOJQw1bdjEPLDFv99ps
DMnr9lquI0139r7wTgpd66Lppo3TktFkg3xx+p/OWMfXVI62oWmIozbU13Uclm41+QefqvCeGv27
mddYXGAYgcE7yAA3PZaj34VNVEribQI1/Oh0jFulABueOYQIOMT/Bknzq0o9Z1sOw8ke6WiTl7zW
JBcFHEsfUknXRJfTMnauTaveiUpyxUwasob9O8T2z7nu4eywn7DBYSljkrwyrPERrAv/1Za4FLxc
mtcVK0uNz51aX3GWDl1EBij1o02i58+50N+DvKdJb60AliXuiBCmwLx6zhUineJGC/adLvRd5fAv
U7S7qomVWzUyvdtiKpPb0jsJxcHwstzVD92hQmeGmne+T7N8+EhISw+XZ/k6woQUKta2mPe0bEBz
895M5IaVTYeqcnqoyweSyvrbXsO+bBEwxESVlu6E/bT/39ydx5LjSLZtf+Vajx/KAIc2e/0G1CIU
MyLlBJYSWmt8/VvuzEpG5a3ua3faExgAgowgCQLu5+y9tpMk/CPhWw2zsobyiAxBrH8oSjpgE/HZ
tvhVUSKAYzCFF0C24QVexaVB9ljk5dkNR/tJLShHksQFQGEnSvfnvsKZa7Kucfzpv/b1CwInQZI4
2Tv4ejyYPrlckGDoV279xI9CcMnvmt2UC/EE/Ec8UZqtDt7sooGSmy1Ey6ekAU4w9uSb/DpM7W8d
633M8Pek9nsgup+yalo26ALK7e1YUwTi2IZ4g9Qhrx4AgwBJ6PqH1W4blSdhpfSk1R9Q+wIgP4zG
TGDoTbVRu9SDMfK2s+3Mz9dn5lX84LoaNswouVArLN10fuoMQ8ZBTD+muAbCbZj3+pxkd9NkW09q
4S38rsrOIeHi175sHop90KJTTHUt0VYoZ8w7U+tPqZ3akhVqX5/bx7jTyyDdzhH+uaLwIr7UjPyL
xa68/XW7Afe+w6RjrSEU8HhUYUMTzvSUtN7j4nMNGRZIWHHdW0++n2qPdkymFBsm05vrgqnVR7J8
yXSyMl4BTj0BQoXJzeHXcWgHfdy2RB6pF3L10jkjFXvKq7x/qMp5cz2jlioO11ME6CTL28eS0dfF
0rzwIpLyuQpCIgvkOacWTl0SQOgV1UFtqmOxLgPFqUd9q56l9okZhKZWpvcZWjOMr6H/lBWm/wSM
COyh2X8Kg8Z/UvuFmw+PDnLPIPF03oc8LOjnY+UKLNjymcwCn8CBm5RtOP/KGbaeFvrOU12V7lNV
RMRJRN6yYY7lPqkHgL60R72Cp6821QPwF62HOqvX2Eo6jYF/1O3a3IQ0Hs+M3Ab77nZsVJNJ4aet
u8fOjoZqhmaxaEF0QdHtbSZrRqzuBkWIAK8OdriGQHFJMGsvF1bXdkdqSvBssNat/qOb/wIbMZ33
f939f/g+/tfpe9N+n18LAH4+7U/DivmHj7rD9Wmum7CFpWFk/N52//yH5tp/2Db7Pa7XFKl54Gf/
H9yw6Riu6wnb/82uYnp/+LyarvOIbhkYYf5XAgCGkr/JQHzS1V0onVIC4Eolyl9lIOi1i9zs7ebQ
cqojsNbul65lpOCTfZI0XKbbkHtj0UjXQE67pnECikp5fmrxofZpgOESjS0eF32TdAm5l+1YreMR
kAMFVaoOHqryBAPqrqWpglLN+YQzLIDipD805WTvDIY5p8B2jobOtBH9frU3PyRj3hAmW/J7ocPE
oo83BnUBEgP9fGMKPJvImefn+nNgJF8auI6X1hLp1mrdh4JA87uSe7EooSiN4N7OWTsEaA79iqGq
pu2ikQJvn1VP/PS7B2/IXrxquade0e6bidFtiEZY0/V3vg1LI0opRUfT/CMums2Amwf0BLrDCb2r
Zp06KBrAKEjyCyeAELEPMaKwvmpj8qk2/XJf6h5RSwklam7yxw7oCrpbMkApRLppgWRaMAm6b3Lw
/cJM7hMcLZtWx1rhtSUejKnMd3MJD7Cxipdkgf5WW+D0bBIuAqteNj6mwz1o5bdz3+SHYtx7wYiM
aeSVK4dpJJfLAlIRQvSy1E+DFn4Iq4WkQyTSjSMEiqqXsiYXMR/juzyCFUf/XKNkuneAluVQXUCB
GgTnSI9SQpqwLfX4YPsqHEv2mjEaW42Opm8m7sD32c2HuGkGK15nIZaHuhWfrJhMO+qt635ODt2I
RrWv0Qa2XdfDKQA6kVAdcKd851a8eBak58x0PnZ+X+y5vpVjV74p9ZjPLWcq18Je2Q5hir1QnxGk
8ozRcTX8OBojMVSuKz9hXz6hie/s9qnr5oMu+DgaWUBtwaWsB4vLYfNO1ya+lAiEKP+naZZcGX3r
sPTLuyJCD2Ev2dZLXFO6j5vnTvIm4uDeWFxH2u5xPxnlzprFSJmLZG/TwHiV4roUON+1CVYqlRNS
DfO3WDfewMhwAAWhuY6ZHjJeXJkDGmdqnHy0nHTcHO5ogMVbMzikS+1tehtL7vJOTJxqjZXtOYcZ
FWUiWAcrvVu8U5cn3TZc6qMJCDLBHwHnM192S00wn0E6qWvE6PKQq7kIph0UGo9znH4olscSRdw5
q0nixnD/YEJmWNtU+8YJpXTqk1gKDotzfhi/OM6HKjGG5157b6PPlF/qcrJ6cr5rh6DMJvHwb/Eh
pUv0oW8T7WSOpNs2c+gcLROdQy4ILUwY0dZuunPD1tlP8Uj6Uik9WzXeotJonkNOBcBNOhOmztsZ
QdJcRECntDGGvZN3F5R5WLVEMKwmCyEc1vflPstSD6goivEG03iAPNYnj9iI03RfBqW592sHSwcn
T761hmFaa2BpD01e3WlSQiiLaZmJ227Om3jb9c6mKqE/ISh2PPHJ6OxLY3IhiZvsGdlveMe/gjfh
ac41IrS9on32QNy4AKzW0JMpDvekZHp8pRu97b/DbPI3jAM4WYCMYaEfkQprjr8P3AqZEADWUBbo
p4ECRgbHne4Rl0UpQDcYnFVWdZncsaRaNPpA4rIvsaRT5nPyrQxTopvC+iVtIVIEWODxKvH1Js1I
qtmS9Ru3TW3Uu5O2sxkUaEZ/sH6EXhmT/sz37PnLYZ4MibQ2VnbsZ3cziDSmNFG689zhOcMAjeW3
YuDWWOYmK713mjNyikJ3vqTFdhy176mevoUi6IEbH45mDlkuaskiKdx9WJffvbI4VEFhn4WubaED
fdGmHL5dREZoWkFSa+ErizL90rQa/AqUYkNsbui0DZzQmKrsih9QI9LHsqupRkhrxTDlJVhbj4b7
dM6gbm7Rn/vrKaRoPxW4BhZMQlin/H0K8N5jqrCxR8SvyYEKY/FJmKLFAtRjCpyJRAOP9eL1xbIb
zfnONzkVinKrHYvA77jGWej63bq/Tw3/wctpR4xjkGyskplpXyChL3HarLOS0OYxDr/j9j70vbyo
wuOPhvuwAt+ryaRwpDvb1psxdMKU2GC5oo6KaaIbLG2bhtQ7LY0416IMH1LdpKYOBGfnxN6PmFLR
nVMKAoYL5yPGZ+cO2ICg18KEbYJx8sBQf2/iMds2DM7AmGQGdBOwwj2Gc/ocXf0kmKO2RaYdwqa6
pK5VPbpUAu6KLMTulEvgHiR6f3EvU68Px5EH7zxMf2gW0ksDQ0MarwFbajUNLS24UOp4wMRcn203
TneUzb9NmnkKNRHcU4ye9nUvfiwise8CDGm7QlDtFnFNWb8tGgxhXJo6fp6FsACaxvDOqY2egf99
ZEgME3IhzjgeD3mEK2RKglUOInxNPQ/vmFfsgIg/WPPUbbWA4+aaa5170rSI333pPETElGNc0UmU
i75wt8dxI19uyofnqfk86BK7mi7MywYGsEwf0l0PqGbtlvEbf+nw0fb3/Rw2e4ZmvOE4etvWTbTL
u7xf0ycGrCt/jEw6V0PVCXwpAaRkkp5tL9xWqbUcKIIiMUQi6EzGx0yE/t7J/Ac3mGZoSO9Eq0F7
8vV2NYc5Zi8uNTovy1lMWko84aDUlwM4xK/4QwGFSGeuSQ1nVQB0WxkWEBk+z1XuJmRoD/GbTvM2
jtk/I5Pe00oV626MITH49udFeC/choin79Dpz94IYIHpytazCugd6TBs0hpmcI1mGyGf8YMbs2WA
zUn6Wds1DphWEgxnJoSruAMdaeTNR9PsODG42qZBhV0lnXeW1wzrZTa+5EH6vrR8QcY5k3RuZWZU
dCdBPB1G+XiNUdTdgItcu0aWbVxd7FHkBScDkDo1mGITzLJSF2u7OPnYxnpNzi1Q446UXt9qAe/i
yh19QrDxD01EgKO2XkqNQk1lva805NCjBhom9mz7OHmPzdI196Vh74DNnPQoWrdc5BibYJXhwrCN
fGrD8LsI1HVAim6imapvy+ecOCHeJ+SNd9rs8IWiR0BcXptbC6rWkZsi1cAyLh9pz9A+RuvwZva6
r1jlnp0qGJ4MDClNm3hv8uIZK42GxjNuz6kRj+eRTpXf23cl9+ace+Mb2Jh8RGnnH+AIm/uw28U6
hVxoofFTZcFlCtOFK2qIg5Hpv3CC8aXxTP8urc1vAKSW57S8m6dWf+7xQ7Th8KIWY5W8nac5eRjd
dnix6EeuueGSDxnWGdVgsezChYY0qdvlGrjFxnZ4pc6qioumcaOntkQ2um1wDYTlW9WFeQyqDihS
qXPTtoMXbonlgxWQOx0OzEsjzESU8oR7TCXfz0ugyhVL5x7NQNj3gDY/OpPtS6+qtm370XjDWHnl
57n9otuz/RKk6Q61bnu57vJJQS5GqhvzXNEHhmiShvw4WuwUhzLCItiOtdjjOwBpmxGz20fd9Ja+
XrozwFPv7Jy3EE3WV3smUgzu9wZ0G2WM+mtb+fZGTKIAjlSB26ic+MHPxamxV8ngLndpe4oXcHTO
lNLaQaLQQ92KBzoUhX703HLZanxvK/otkffGMBYwOQ4ChAxrSGk2tC2h6U/CuuAYeXQBXq61RTtV
I8VPivvhoaVas17G7sX07bVft+07Z4pd3AxHuFvDduzpFS19FYAxjd9l4dwcLEGKda7V0YFbXLwb
R4QncGrfj3qzsjCtMm9nBhD05QcnDcjkNLmVRIM4dFT9lplIzGZCAleTF3YuctqJ3LWOhl+8hes7
7VPVtYoOhHrsc4dPyGC4cCga0T8w4bgUYb/LDZebHrAq9BQkp3b4UCxv2CYVxPwo9qwdZiryvwb3
JQdovBvjhrzuDrqtnYe7JvapOAjjS8aFYpNbnbHKzbakjm6de343HWBG7MVLtSMi2oIOXBs22rwl
+RCDkVw1kJblhbXehjH1konq+zz13SYZZzKMp+Fb8ql1lvzCWMRdDZzMXtrcoVgltqc9u3jCNp0c
oQxaddcI9wUsUf1Y04ewI/sLg/MO4QHpvM5EXYs6cZtW5oXLzbmp6TmkgmwDxyMJ1UdDfsdsajIc
nXGPMA+DJrp1jgrPx52XRxj4MBfWxAumz6C498Kejx5jE6q9sOdD0/tuO/w2dGaTeTuJDXShg6dh
AMvHyxTr+WES/HQnPJMR8iPrQ2hb92ZI4MHgOORSt83RCOdl0zCK29hF8mxHxgev4hsB9+1ArcYB
5JF3HwzhPd1BhotD9kx+yJ3WkBfkMFmJp/Z5KIJm087dt5D7Lo5Qb90hI18Prvjg1UxQ08oJt8tU
YfOPovQQD+6nuRqYxU6iP3Yo6skVCJ+wffUbamcUZLvUwfzPLEKXuDPBQIJ3F5LZLJL+LgbFFo6a
e2w9aKGh+aZmbMJtUCBuguLvh/GPKix3ol2GfR1DzKK1BXf8m+uO9r7LcDZmnpgOiWMNB5f/mKo6
t+4gpRCad4W+Wk94MhsrYnpbuu529Mcc6Ch0ytBzkTuAAl5slxnU6J+biVpvD71HcJN4GRZvH+hm
tqF3bRyCId+MlV+d/bC6o7vaPY6l9dETGMrjSDxYZeke0jJ8nLNMO7Ztdx/o0C4dZ8ZSZYlq3flu
/jguzmM9MenzjfIzw4OvONcI3mX+4DsHFxL1wV0qukvtS5jGxD7Iztlo0ejNUoz9oW3wk7e0d5Ca
tf3Ij4vQWNmME/SOyYGQaU74SxMg8Ql9t53eZgIsbAvrtYrTvZHSJESfkq8Tt3MhWIr7donTO7v5
4rh9d7ai/t6sPdB+PcMGGtIPhejHLaPD+ujHXB/6evGO/Qi4EvfTuHYDhtRerR1KwSgv7e4drb6P
uB8dOSORm0XGfaC55gYnyrE38AIRiDSsZq3iN9r7bw3LrDcMsL4XSfVlgR9/5ALsrAW/2E2ECZv7
ewzdPUF/n/v6i11/9RrStoOlLw55XUsKZ84ggX9OLwrafA7EnL5fO0xkrAVoCXigj6Iw/NPkEw6D
nUAAtuBWHvaMGq3AMs8wPJ5CQWu9JvauhIg3k4mNhqXcgdMV3pu5b52DpbvlNms8tGgRXAE9omMl
lWUDAUyrzmKcvYTNaRq2VW1B62zPGbKPNaMwA+JzFaI0abB5gTqh2QzQo/X3ix+FjFNQzZStcZ/W
mXF5aOdpz8T1HXeuHwPYB+qs/qU2HTTJOjqllh93EPaUqEbqVBMt/bb0zS0udh2MqvWcN/BgaN+F
+0WPSGyZCEcmib7vpr1hUEFruoIBw/LdEgU54078KWAADvnQ3zMc+Tx0JTn3Jjf2S1IGn9DXAP4s
QlQsGZMJu4VTay7W14F5eJ/0zdZ0qha4xRfLQFslPPKAe3pIaxJ2sq3ZEmvTMTRk6rctQV/thv7R
dvvnriENJ5uSg8FQCM5I29Ettp+WCdZggotlHdXJu5icEpqGGE2JSwhORDwQ9+1+WlxpKXwsLB3Q
bAneK3PwhSza16ijLNWGnwzkmmufcT6hmiXEMGjlvrk8ucXgbQbCIpaB2asjHCYHuLjJo4c9kFDO
Ih0GhCW9jB0zSoLQFwZNZov6Y9K0bZglX2CM+2uhU4qZy+QMo9ZH2ocQkfqaRJkEL7O94PmM8/dq
FkeHiv6y+RBwM9sv4dxvgGlmFp+zmkp4LWCXjBFjVL/tGn3awZXx6YtOp2i5jIKyjVaSkYKOjGsf
SiD8yOC/6gKwRdnsrQ5IrBz3V8nCWURHjumZvQs6fr54Gk1ZQ9NRTSIX5yfj0o0o9SzGdBeNCEZp
4jq5M9Aqsr4k2sD0ftRPcAmHdSFoIxGe5mbPmmF/aGa0errLlLioM2phpMXIUuU8NIRg62F4WHLn
2aentwEpKgihqSGeWzVxSthq+yR/CmYSIrII+AhwZZBcVfCYMXG6H+Bf7cMg/DpmPcbDNnsmBCWT
0rgL+OK7fqDf3rQEeHRMvLdUSQD3ThRdfCXXNOP3PUGnlNZnUNTVucVFey6dHiBKWSNEMXBaB6jI
ohwwqlVNz3A/tyPnSJv4xV04k7WA8e38H914AFNFLOG/7jusy6xsPn8rX3cdrs/5ZTsEeGVR1gGP
7BgmmKxfTQdDOhIdHbOpZ0Pq9fVXAYjGH7qBFZZn6r6OI9D8RckyHQIQabmjKrZt0+VF/jdtB/6N
v3YddA/RmEukIi0Okw6wJc2pXz+/iYuw/ec/jP+j4xLWA8bRFHa4z8EMAerbQiK0f61d91VTyaV1
xiq+GtW6Ouq/PTYFiA+aeYZBKV/l9npqUy1Kg2A44YXjLhz9pw5v/bJFJ3+JBkJ7C5moBo4OTV2L
H3INFQRgltwZS2eFWlSzDGC7HtQUSbrA6ecxdVT210NfvdztmNsrqTX08Yj8enizsDDoDv/5Z377
q6OV4GK8PazWfjvm+p9Rd0DI5KMwuB3D7Ou9DhRsq2UdLclm2LcB5ZliGZuTbpGdsR5TkADIF9ir
Fq7T/mU7LQnlU4+QxYH60JbcR56tdgFbzE/Gi1q/Hag21eJ25PVw+cRXf+DvHv5tX1iUHlmTzr2U
iAIHq463V1JrJjBrV68dJi4EM05mWpN3JFfVAp7HzzW1KaaAhy1yA68P9yYhKYvfAsWWn//tW/zt
S1Wbhfr+vVAsUmFfAYqpHIIbLVDmhGWRCS4tOeUE+SGJZNCJOgnLvIrWjVHp1wPVPvWU6/PUKS1s
zUSybjyo83RW+9TDuWGcazNK92orG5kr9eQ3MkiWf/N2nBitJzCn4049cDv51eb1ReU/SBLSZGgP
iniBfIIxi1pVi5hC0rHPPisYBcUxXKV5C+NCgS4UnEJtWi4Y0JmIPIRl4BjdMosa1NasdnMHR7IO
j4xbiw1iRig50oWrFn079dzyYOIbMIUPLmGcan/86whiIfaiIKmvkTGLgbSgJr5Mob5tm01pbjOn
+CgmnLlqocxeak25tIwMb5faZLT0fpkrD9EUHxUAkHXlF9ZhsuWPKdDgt1CMigayAV1J1s9Pyn8U
KmPwq1UzRgk48/OQ6Y6AXPDNRjKqJlernkx6RIYxHO38CXmivatt/V69MdCo/Am1ig8qzFZZzvyq
9ANqBsIV+aPmMg5MEueQWNhvtrd/3zUSdyNqHbymPHcr+XEwVSOoRG6qhfVrLc3rexKSPRAtuBc7
xNkExi8W9mRdfkY5s3O0me1FfQq3uB311/QeQ+pEh08xN/DbUGhaGOtGxYxYaQQ7uyL8EdxqXLNq
2x09THAMzHAE8aNL7eKEqAhYSGTM+PX/MmTcNoxRkhDA2q/VP6W+E0tr1vRIxUHtUt/Q7bsKdgsB
kacMB51MIgP/0Bbh7rqJWLc+zUmpEdRKYj35BpTQAkRe8pQLIID6E9yx0VqOCWWkvcpUUo+pNRDR
W2Fl2YFvvAEgipdJrfmTtBhr0sheg5zZEkX/zetG4n46MBwnk2QsTjy5qrYL6CSGl1Y7W0ZTacPf
pFR5bR5zMoV3N7sksZKyRPwrnCrEHLBCKEJr0Q8/4EfCIi0Xau226S10US0gFGpX34cfKWM7QIJ7
TgnFpPGyHNVGuNz3vzA1UUhpKHbKw5R67yuL7Lrbm72GO922J0zXKzFp1eb2Dq9v04xazrp2rk9V
Z4ijnt/dwrfUW1ebao1WVX2iu7abvCbYx5kxr8H4x+ubUZTODqehfXOKQr9CVQ8bJ5FJpf3kcj0X
Sbp9db6qs6OEJQici2qQicPvZ16UOoH9XtvnkWnAapQ/armwrPyhjvjlqbwoSORchn8twgXnimvH
2PLlnywJ5wN4NDypvAkVAgY4DHiACgbTS4KR1bZtMAGEOw84XQ0IlFVRLXQvrzhtatJSYpLinMH0
N5Xoqo0rz3lHcnpzFy9xkg/jupGcXrUvKOZPkp+0E72dnNXCydJl1ZW6QWEvtzbmQvRab3B3nGRG
r1pzMcNg/E+b6di4z8Y4eyu38Jx1KYOiqzynQsd9Dw6uXAwTrBBfn3Kw1Ab371SCitUJft22anI8
Cuazq4iYQJr7/NTU13/NDJPfJp09dtbUciCIU8kMFxeriHChEZgFcIJO03Hegr8kzSbmjodmUZ3c
au222TUO80n4hlsPYLc7A21SizA03oPIpZkgU1h1eelUCzfmenrbpzZLFZyrVtUx6uHbptpnJmG0
h7V6VlsWd2jaK/Klr6tq76vXua56BrWajuueMw/0QNoaPuiflkrRkgCnt5dSOAONFNeiW5LKQmMY
rktiNFZjkadwUKH5ZnIo2akhE8FZnDZyZ6tW1eNcVB7xXqB6IHUTVh1WVCKh8lOjXLBqVe1Ui0o+
rNY0Rs3cNKRF9/YctTlcUOjE1xdRD6m96oXQ9fPOU7EM+JqciqGJ3I7li9xeKaKMQHfOLkY5QAmv
D5dqPKOOxCnHIFc+B/0lObVykSpf7m37bx/O1bhZHamelKlfzO011dNvm9eHf/trye05tp+U+66v
rv+Bet6r//J64PU1XGn4I8daUGfnpl9O8qbXjtz01HYgLIqVQYf1W+5Ti/7XmtpcPG6Z6mC1dnuu
2uyXOjpl9kptWKHLjVWt6razLGt1sGbJ261ave69vc7tT3FH1NchEA/46n/+vdufV2u3g1+94u21
fvsXf3vK7bgp5krhkWogf6wq2VktFvkD/rtNc4ZoyQ3efhUDXcvRxm1h2XmzDeyZDDT2g2rn9u7L
odntkN821QP/ch/hVnDz+lSnoMwLmmq88NtrXf/K3z7eD3ZAnjzNfPV+bm9UyPuy2teqi9Tt7apj
1MPY1f6SeH07xjZC+ziQSFONBK+gIr8+SX6M6sMjmI6v3DVGICWp8wzKtcXg2w+bUg3y8mG4j2Q8
4i0U3lVDPrV9W1x3NgVIQL/Gn/z7QSpL/PqSthzgqW319OtOta2TZ0W/DZ+Vh5wbl8goMVt030bC
qbuMtqmu2Qj16OOtvCbBxWg35rKtK9fF0QBZcpDXbQuX4PiMan7jznV7GDC3bHqDqEtdDqAVCKdX
Y0kFuRFRxPsnojKGGq2XSF586+QvunVSa2Dk7euaRYNhz1T/gOOVCaIcP/lqVJUUeLthbzXrGcAj
ldCzIbj+E3DHHWeKmfvjXmXIpbLbQ3n/VjsdrdXWgyAkqXSNNyLym12mh5NOa9M76VM3U0f27NMk
Fz1ajWPcBasmrDo6pkxd1Fo+tMckYczQ6IV+6uSCBvdyahtT0hjtL5bEAQ6S/3dbqH0OI4SNadC9
obsRrzQEzduyJSyGBgccWM0h26dOPiwN7rhc3Y49eSdWi3axh2NZvte5BHOJkJ+ELcdV6oNRa2qh
HiCxccDlERRrxcS/LkQWHdrF2wXq2qigSInKf1e8pOuq2qsX8QMeKn+nSEu+YyAuy2Leb9jMh98P
Vrnx6mnqEbUGnKky+TIAU2EX+7UgE+71pnpA7YtrGZTuT/aGlICflCeQc4W0po3Ixdl3e0CtTfKj
8ifMNakczavvV63dFoM8B9R3rvapzY48UgYy8ilq+7q29Jdomfsd5MM/H1UPqCer4+LQfegcy9gt
8pZ7oz7dNjV1i4zUZK+Vd99aESRuh0ZxQeuNRJ/1q4Myk9SQGKnjwFQVr3bQHqa5J2JBpiCg4vUY
HBkQjVMnRslewV0iWKekql31d2rR17Riut47uDqNfXi3TEfUos8lr8GyKIHrfXW9gNcD/alX17nc
AIBe4d6j4O7Np4yWzGiW48mUUzRDLm6b/UITbXXbVmvqGHW02qwCPTv8R9dYSQWnKPqva6yb79nn
8XPz/XWN9fqcP4XdNiVWH1SF4xBtSR31VRKBTUiBS/XB8Q2LB27KbtP/wzPZ4fqmZbu6KeMLfgYR
oOy2EODAWnRs4Zmy+vr//u9faH7tb9v/VfT5UxmTwfnPf1guSvW/8P0QdjuGAXUKJiSJCc5vwu40
GaLEWPz6QKafs/EYBizGUO88Ei5UzEec28DMLCjHJgYzBicyrYL7X3EwhhGzXu12OHmRhNoGEUSJ
hqApsWxO8r7EzuwiDKOisNqRR9ltq7YLz0MRbXXpDa/SQWzGkmS9Nm9gokV3fVtqOy2kdY3fsrM7
Z906Tn+OPQbXpgaN2aijz7rvePvWBUVpz0QaY+mMHcs+pzjJIuJR7QUBFi6a7/DCl73VSjwsb3GN
S2Q7FO0Ha7IfSpnoadBG7rNPFB2IjrX6/TRJKMZM9QyP5bvZJNc0jYIHz2w08r+LdNsI3d3ieEOj
GeioQuy91LQ9lwkxumGDqqK3u/UQRMvZmTHDLda+cuP6vjHsYIucl54MI68eWZerd/XOatMnEYaf
aHAaz16M5T317og4aXD3I5PW5xf6ksimwFJTb2hgMFNNWVsJt2jZJV4tof4RWQCdPZjCxBc+j6Oo
tgxw0+cgdD/Cl2iye7NxquPYtdG2IZJ3IeiUZnH1YGQCAzIXLi5N7UbkM/mBbfypL+mnaYJuc0Of
LjcmOmEdbJURKkhHjz/PdXAlO86hH+lIo96sIMc3cAkUKNox+O53uuje5YKA1GVCeGpjZccbSkhF
+M3WiEoqgpxE1EhcmkFc7LRHEEA/aDP2EQmFmBZ3j1GK1zEdx40epj+4Z20y97QMOjpZo8zv8Uqu
cst5CSB2YIF2aqTe8xlk6oIasP4GDcFe2TVN+tRhMGHTvkIRc3GQAa5il8Bf3KbUE8Sl0GgBmu5d
MPT3RkAIRjQVzwP883UcwG7htraexiqhjAWiBeDvMZVWIQ9X9pzf2fqXpsqfqhreM7MhJhj4oBL0
XNBDwk9ECxznCvytxiQWGL9pXtI5/VTb6NPcssScmW9dr8jepRD/ofbn3UQWA3yKgJCLDYFph15H
NBpDAqDVRqPjcTKDbeDCMU4D3vkgkzntTqzbniY2xd9dPghutvUiDZr02+bsYIZatc0npj09KP+h
C0vyKv16VQ3ToRxH+qO1e+hhpYMeHKfjgNoJvhXM9slEEV1g/WfmJAne8zGW0dIGYh1MEDUN8/wH
0ja/i84t/Jxt6RuPgaWdujDQVn3jQoT1nvumHR+dJr/LdWePAuLZ0ebujRZkO38AQ0Kg0zuzyrbT
GP9AfEdAHij60T6QC+KR+93Vj63jH5L5eZ5NIuEmNPBWCmU1unczyB5ZGqzLieS2LqvINPGrct3m
CTzclLQtk1lDkuvENmDK3TgMCtuUS03aDPGx+tJk+B/tBzOLwDKbeNW56OwqeW3TYqy/ZRAmm8B4
P48wo0J9eIMOj1B6btkDjHOIMsJbdae2MBF1kzoYOGW1sbQR0oFTX2rG3HfmIqPuAfeu6m4Ot5FZ
NNsirqx9XobFyiC/ehmyN16NhQCYOfGgc7sLUnSZbt+RXRHpj/6w+DukYGMNJSiIo+cyqheSDopn
fH81YW/5jywJjH23hAXCRuOrG5+0nPLJ+By0aJpnzCIMSwgAD33jya2NbOPP48MwXzCOnAnmJIbL
RC5e4UVGUf8Vlzy5gcJ+t4jiOUZMscI2SlG2D5yzYxXuOZmw5aKa3g4esq6wokRPxnp/rsSS70b+
AbPumnPci+YsRgp1nbZ8G1Ig3WS6m/P0jixgb+UYQF0G29ubYdcd5j6+uFM77ZHNMD8KPO4bbuOc
haBtVPXhBrhvIy/8wph6KjcThsaM6VSu691hKeOzRSkR+WciY3JqFC9ZtkYnFR0zb9iXKTqi3kOz
OXhcR6lY438pyQ0uAjFIDdoP4SKhrQK6igy2tXOctfY+HMSThsz6XAwxkQIauoqIBK4zTnkYmgR/
rTUyILDOLA8dWTYHZCX35oRilOo+qsIFMVEIvTgiT+/OLcz3fr8kCLFdn3wwNF+m79yXiY7SsJhJ
8WwsItQ7i/6//C8auVBr9fIjchP3pDZAQE8HTrTrf1lEKeG1PdllLdkeCyjqYa5RzFxX69g5et07
KETLKXTMl1I3kQr10WE2HEG/R1wmOXrH6qNSqBy3NYF+AcMuJBbb0mbyEBJbZ646/MhtauUllM6V
SD4MGXsDJ9tndU8XS1hA9MlLDwsL56ePy0KCskMqf0cDtD/1sGk/ast9Penmf7Yp0DD4iP/dwHFH
bz7+9lck8PU5PweOnv4HAz/P0U3bACjB4PCnH9Bz/yDSCiUjnXY67Moq+CcRmNa8Tj/fcwR3YduS
2VY/x43C+oM4Xgf/nu64aGPotf82Tvx340bx3/yAMIIt0zJo8/uOqcsB6uvOfDhO+uJVJeHeaYYY
Cknwo5agqWmr+rHjkrFxsijaxxBM77ijGute4LIr63STVE9WtUQUuHsiflMGMBXuQdduijt5U6vh
WqGRLtojfo/71iailTl5vfcjtD+vPu+/IVvzWbwe+dq6wFLpIXugYMoHLH4TF9R1uHC1JWlS56vi
bkpCj5Zj6QsYrxZCUIOuES757jeAddn/8LcNOax+hdW+/nGoyigsmLLBcP7r50edaTC4dHT7po4Y
oJb7WoqzEOtg7zdGyGjhY+XQOEuRCwUmLLF//97/9u/ztfmm43KOWb8DnRdjSqvZsrp97rVPyP9S
ZFaUvduCQGAXLhm65DpmEBbjJfFsyJP/w9//7fxR79/k3Vv/n7IzWW4bWaLoFyECQ2HakuAkkqJk
TbY3CFm2gMI8Foavfwf0ortlhx1v0WyKtkUSBAuVmfeey+mNtsP78P5H1fVpZnPwbbtbHKTqU9Sw
pbMm20BmjIUDkwEXAk++NcrL1gNIHzZ+Ow8nEWv4yqoa7S+H5PeviDV5+XIZvo3g5d9ndEcaRmhV
XbfTSlZmIxnjTWGI+vSXN/5B0sIbt02+LghbhGNalH//fZo28qxW1SH1xmxQIeFJ3UB0TZ6rcFin
TgczJyrC27ldstSVse8HbbhzG2KfM7c2T5Ul4l02Og4xusL7/1Dv15dmsD6Y1JuckguE/N9HwK6V
acVG1+/a+rsbRkhhtfgNXzqY5fBRCh3BdJhUfzkTfj3stmmaPkEFUM6NX+rPMCYPxbPKfsfl0eYi
7WfrSvfLzZ8P+++OOvZp3/dcHVb7lW/+byGR15qJkcILbyOSzEBDVEjMSXLJLKP+y3m0nLn//Wbz
hv71VB8+YEfo6BvsrN95E2FTfcaEoU++V5BkgHwQ8TaRPybj6fznN2h9qOOvHx5yKce2aCdwAn9Y
kBexrcfOvtuZLhLTWEMi6uf6sZNuzuTcFIQ2XICj9ueqGh47VyQYptSepcFfVZqbBlzpQask2k4b
HHOfItvndZtb5bDuej3AvWlMT7VNIaV6/AoLhrIh7XSnheY5nEiEK5rovUWsvZ/Su8Yrp3WU2mTm
TqY8efjqunuj176K2pb7v7zz5YB+OOCWLlw87tDzzV9OW6+NHLOE5IQfosMFMsp7AugtRpi8Ky1W
9x1+iXpQ2gYR5CN8EpRiAq5bobAijbYi++Mhaxe+HFh0kueMVQU6K7CQLASRJNMLxjl8OSSWbUMF
ntnlrefO+4rtXo0W15hN62SbIjmP7ZvM2ThG3qDvw88TJEO2UP1JM5OXP79lw/j12mVbOteuZbGy
+e/DVzXxMwdzXNbtQHflm76fieNIfowlrf12eJqTMgXsBCGK4d9IgDqHQ7PfJ7+91Tu5reB0naLy
e5Hyfx1ZNZqAoKmML9BvDIinJRli2H+c3qbG7xwwRpn7iMZ+7+toTb34KR87iC4u10kNf9/aZDXD
dT+tRYjOW+/yY+6jpu41/kwk+f2ovHuYT09dfzJSQg+RjsA+IU680yktwIqNx2QmotuKXXMlBzR+
vbqPquGJ7L90JOfoauwvxQO4gyfAjQ9NYtt739GQChT9plMeFSG727RARCU0dzu7lRWU5sB1VMhn
8vk8HN9eB9nKi56sRN71rrrQGqEHTlHuTcPbVKHp1+Bdboyozjl2q8xN0QHeuYxKc5Lrq/4RuXIH
KKC7RIM8pi3JymP1VEtgRMBJlnSo7EboNbm2uAdXk90QPK60Twaa4FXpv8WN/Va6zZ0tHp2SiEOy
2r+ahvMoZvHZzRm50y0/5HQRCUi0HDhv/JJG9U9O5Cl4odS7iMQWWXAtwSx0F7ilfzmrfl24MMax
a2UpFr7juh9WkBFKTQ+du9v16IGqfNx5CliXIcfHcKRHRlrbOsyAP/75XP7ts9pcdQmxd5cLwX8v
On7D2eHPKZdd/bm1hvu+zN57UkBhcT01In1Jfefzn5/xN3sf0iy4Ehi+4fsO6Ln/PmUb+arQsp69
l8CeXKQ5a1vy0GgdttlX210gUvpR77RsVdnz3Z+f/NcvLooTc9me+75uWc6HL24E8jIZiCTfaW75
uWpMDP+mdhBzqm0rYgMocF3tuzaQQfTn5zUQ5X5YJXligTudpjGEkY+fbo6OloqS4yx69xaGldpY
OSxSnGbjgUCh15yaYW0rgBxZPN+2LJ4rGkGvjnpO7N7426v59arPq/HoO9PjNojj/fCpE8o5Gw5A
N7qu7IL0ZdmIqnTjR8zQcg/nXza0xm3r6grBe3lJwxBQpgcuIB4eS4dQLJu4tD8fIfN3Hw37YfoR
ho3uXHw4Leq6hEarwHXhCcf9n2mbahkQoUZ5rqIJY+wAYbmG0kxNHXHdy15yq/w0uaF+ajPjSzpi
jt8T1nXDwHViJGUIIvPoIfK5Bp0ePRqJee6kTponwITdOKzCLszP9ZJ6K8Jxg74o/Mth/hjbwqbA
s32CjKkILZ9a7cNeJBJE04ex1e6Abvo7BJdRf2u4Yb4pmIkSdYcKSSXMshWuoFWSjel+bgXZGPby
xYe9B2TEeTVnti4OvfN1irG9qrrA8VsfxhVeoCHLtrqNKzONQsCCwnvUzZI+nBPPV4QQQI2TP7rd
3i55w5E4RBaX1RGxXcQxKiWq7j9/ioLpzC/nOZWxYVm4lljOlj//104vNBoflu6AhS5t110c72My
yN0YNc9cGyc4sviuYnEA7pKt+wL9aRm/J1IL7JgNv+qFtmd7Tk5kODoBBSAdEwtg6awmUPxJ+Tkf
aww8SzHbEerZZd80b3hq4sy7yVBRbwj6Y//jWEFe4dwwr2xbs8KsotIbROVYw8OWKEA5vc5tvqgk
BZMPcFuBqbcPQ+l8//PRuO76/rs34gT419H48D0bumwQJOPAnUEGSGd4atbmjEGtJEcHoaaXb1gX
qvWAZN0xFoqv2aI5cO0nKLKXP78W+3crPRtwLtKsQob7cenzJiWGye7bnZ+7ajcIbwIQmL5gfMU/
aUwnaatFLYpbrYkIV9Az4wKgBTOtXx18kQE+NppTWDJ6sStwDG0xHV0fuEMza/MqX/Y4SVGvmYB8
g/qJYa0uXzujVwc/omsFndIDQCge+bV4qPskmN0Qe4kq6ctCS9/knnzPim5ah6556WgUYyV2PueV
DWnUJxHRmkNcs6j/mAwdYpMlyrO8PLB1z9+Ofg+5TX+xRPhquOUT5AGu7ZW/AZ310sNHs+pYnmRt
rUUTffcMUKl/Oba/nvR4NQwGg47tYM748DEzKATfmrCceiJ9RdBUEqgNFB4WvfWXQuo3iyQOcbwY
FMr8Vn35kP/19Wqz1CETmLTGKirek6pe5261Z+m885AoQnhjxJMDRhaFePzzW/zNlpdemOn5Jigs
yFYfC+caw1zlhjbLc2FvepWQ+OuNAoJw+2ZaLoMULwxcE+CmA6V3ZUe63OQTlXzIvn6dLiZT1/su
7F7u5mp01lMMSnEBn2Ch/Muy+5sTHXMM+C2LGHm6cB+OUYcW2gwTvd0VcbR08sEKJAAnQHJr9jqX
8r11seb++fBcNy0fvul0/LDeGCatOWbD//1gfKW1I8z5dmeo/pagUyYTYIpdGcyOe4q8sFubTltt
Nd/a02X4ZIbewWxhGhGrEa6sEiSg1XRBHHdq24RsNGc5PUqDFELtb1ugX+s1PkibS6fL5yL0j9sv
2XfKjhVr0oBVOtAr12EddOOVo2O8t+Pk/c9H5rdnLCWSRwrawjD7cA10SMiI8n5smWudh848C8Gz
moVzy+JsobiHuePPcKK1v52wv1bkHqYqNtNi+UCEJ/77iSStEZWGqNpdPncvwyTuDZfqMIzdFEBB
c6FcYWpB/ZmOMTkAEaqkxG7xymrU4SFQEA8vBaxftdW99GaemWf++cAYvzZFeIEuxaPOl9mzP64a
w9QTxdimfKM08cqqwqRToD9Oq/ZM3fgjluyOlfC2C+3Yc6eHCiRWKGaCGxuTNM4ke7cmDuGfX5X4
3efFDplPiurWEx9P5C5SoWkVerOb+ijZ6jlzHSYzh6yFLsW82r1twYKvExkt+Ak9Yk5cHZBX42dO
PIj6OTAZWz5Y4/gDcOTw0BvRfRy27W1UHH3Nmo/wG25nVppT7dd94IR2sZNsNG8LrgtQ28+dx4xM
+gTzzhWXiUKxhZP6hLje8dVLW5+LigpBgvTfHaCTvWaj/Xnus/KgWYn7bNbR97mWm1QZ8W4o4vGc
GVzWrGYGJFwFGDej/39F9nzHcViMXfbSkP7+syLHmicnu3DqnYJXYZEMsMGzBlCiwEtZ9vajjPt7
R2vek+GvTezf7LV8rjqur2P185CE/PepCe2k3Q8RCWxz5u4TvRd7qYVYdEIrxT/sGIehIV1G5QO+
DfqbllXbiHat/7+mopaykdAs04hfrgwVsexd5Yl6B5H80ohcEYag64CDinLtxsYrBmvSk8vilAiz
/cvp+rtikienm0sR49LL//AtN2eGxoQ+17vOhQPcL3Jzr/yWVBFQsKg2N1LzF6Q/1hMVbau4jv/y
Lf7NKoMJ0/GFYziGsP0PHz87paLzYxsaSD8TO+JDXVknXtsS8JGDJdL/+o4phX5TS7Kn1PFl4szE
iPzhWuOlouyj2eA5Ve5/K003AaXWOXcjTZut7JoHgm2ywBhr/1GzPZ3TMPxOqHZ8dHHW7SLyCu4S
7bVIdHKplsifQUqwG4MV3fVmB1EI7W60OKc7N5boPyztyQvbdTWBamGfnJ60dHTJuIenrIfVgxln
L+2kYK63TfIKb5+5c5vdt7AqmCKQwsW3nbIXPv9T0VXDRlZ5tM/N0XpJhfimnNjeDOZY8E3vvXNk
LL9IGOFr6sKvU2vD1PVPdHO0RwGsIoRS8SyxnAFA6sNzKEHjl6XQ7mxdNfezidW/H6x7BhtYwt/B
BfYrOG7Oi2c997OR/FD09SF5ozySjy4VxH052Np5aELFRL6g5vbi0P+UuD5hRNF0jHt5NyMHem4L
Q5LkZfmfmfIj0XABdHemEJfCz57ZyfQHZLzz7WjqiGF646br/K8UQem5Msbk5M2ZvuIKWTxDBXrU
m6gHU4zOwDe66UvMvi2fuvFVlHbG2mGmQTdrcpXq2UASY18+JNJ9M+NqftNT477wsi9dDqIJZpc8
T24vz/3Yfa+mdiDBY8hmdE4l9HokOdR7iB4lcH8sU9kMOCFtJjKpc5xKEoAT6eotpo6KXX2fvZC7
1u+M5afrQ248ewitBJAE3ZW3XNnlbVeW3c20pCsuPxleZd90nrnLljzkZLkpsRf9vHd9LESH0KrF
ejR62yS17BOtR+d0vffPzZBH4B4GenKeXQHSRCiECKKUZCBP8hwJuCqwzqFchGl5jEcd6ISvQTev
3ebr6JRUL3PY3choIBV8uTfneQYvwdRXKfCUi1Y28wUOglmG9eX6CJO/6SKzROy9Od2XjXPqitC+
++emLvqFjWreunkbB3abjjuSeNJ9OxXAOsxKPI2pFe87N98NXY9FaAjBn6aUVDcobJ4nPoFt7LrR
JkN79iC8EnxqYbxocVke25haRmObrFeV9qkjEuXTWNb3KkMeVSaFdgfobT37stuFkNwCOwL4FMUp
quSWlN/rjzlb/PMECxHD5qFRWg6gx02HuyUUYZgyuMOJ7O9aMkl0jExok+/B75HfoI3ZQVV1uDZq
p9wmupPci1Il9zSY1IZAjTkgIYL2u6Pio6VLdUS9m6w7y/WfsynJdlVZuZuuMMNnJ0HzXYguZ2+F
GNAZ5+cJfMUqidR8LrQQKGaa32gkGt/netM851+z5UHRxtlh7KHIWJVLkElVP0UE0D44sH4a16if
6qmpodMjralmK9k45SJipCS+OK20Ltd7bF0Hag2iO0BjGEPHHimZrObk1jMhGnX61coQmrte5xDF
kzmc32IlurC8BVQIFcPoIMoZoNR5L09Lj3JlpgA5YjtS26SwjAc9L9KVpu4QbrUbf+Zt+yr0n1Rc
OIE+eqQcpjwxGuYsGCFjnLXJnI9j1W5b82g0Q4rBqw/vO6XAT4/is+qHozEXBfBp07ot2wWTC+Mj
0Jq8O7dQJIUDfCd28mllklBFD0Kvt2Vk5xvVIpNJii6HMd7fT97ofMkTUnFaVY0HbdTaz/b4bNto
dSwpNlal0TguEoUosva+QISosV19Zf4LFgMS277VovSz7TBoXx53LHa5WYUnVI0sq5ZXtk8OOpQ1
6V/Tvo9JTGzm5LmY5FcWkuxrgQQuq9IHSKHNnWekznOc4G6U+fPYD/295clzPD2DTDMevcYvL2gt
n6K+CZ/w9aW3Sae9XX/KhJTnos2KVR6WiE8LjU+D3us9Fxmc2E74QFR7+DB15DuAVhXHjBFoUCVm
s7cK8FMzzaV9ZRrTkx86IpCSIAvTLaenTNgpuS/6t3EYyQ0rE5LQRog5vpCfmla1D91yY4z0D8YS
O1IUpaR2KZu2c+EPN0NhMqNafkz6LnmQRRU4g/7Vz7Hi197o7gfH/4w2L6Vec/gumoSSaEAADbhC
39offNADaKqBVI/BE3eh41KP2wFgZfuWsVwOeCP1dl7dMaYYmnrDguecbM2rNnZHCtgoo+kSefV0
ud5TMRuZMiXNataS7YRZ/q4ZUauOmNQvTvbs11GE5tAmucCKzKNOaBJqMDo2bu3OgUPCzQ1ApQH/
CjhRf8rdI/FJQVrFt+7klseI8L2jqHJ9Q2i5vxsmMjVSu9gyom3vzSUbzsJvfKxNrzrmjuAsdef4
cr3YlYI/jZOBQj/UZ1iK3NjMDYzU13d6i7FW+PXGi7Clgqd7nWV3dGJSy5L6R6mpNycE75jRZ+MN
HH0sHz2+9C0VtR+U7riRAnWyARIF1JYBhK7Mb8wJJixlxMoWcqMpH9Rw9R2E7Kc0hRnUZxMkPflD
m5pdg6bf1gaxKVrBq2Dfp0juK13yurCugihLTm3cvnQIpUOz+Z6ok+A6TgGzHjvxRUnnk65NWUD7
657tfFCMSFLc1OSar+woqNlDark4kaL0Yk7dHUlhTGerS0YkAlddJkuhQElCHpebvniES4jZfjNN
sgaJJRzNm1D5LGvaO+q2W1SM3+duRNCJP1+LQjatLuFIxBrCgyGUhVEoGsaoVBu3n5u1hiGFYii5
Mcr5mXygu9pRc2AATkyb+WBN2b0qsIBTMiHHPIx4PKB9GVurmHctjGAAx7s0cgI7Y+ToTj+oOO8r
LAkBvGRSzypBBzKfLA4bW1abt1UV7JXJGVGdGk5O9ZSmUFOdxP6UCH1e9y00TEOF7Aps+rVhDg9Q
em+eQTSQlGiL56y7L/zwkzPNdUB+l7FrE3YmGL6WJiPITbpxdeldsqT3NvNM3FDh5wdQ5jc50ZbM
JrWLHMdXOTtbu5yNQG9AzeAM+lpU+i2tErX2iDfQzcCdqT39dv4eg0Jm+GeCSuP84pqk1rUG6adp
Gm87wdAyU4xTKELKdV1Zd3qjWavWzpK1MoDFmp/N3rudWoQ/yuZUTfOs2php0m7quAbgqBVbfTQa
NHwKvBs+6SAqTU566oiC0DTsZCYaQ4clQbg/tE5VhGVa71ph6WvPLq1VOvtE28z3eutTIRs2wQaO
sxGmVq7Toov2cD0kgk4QH1EM0FZJrd9MLkMLZz67sepvxjiW69mKdmTbnExDPmFz61Ygy27oBL4X
tJIjwvLaPv/hJck7iL+UwI+iXvXsLFauarZpzmcsVPuMEfprbVQIDMjTsT+Ji9QYRke+Yq3DSTBi
vF9JU+MAVzoCBluDjNQdfW+L17sK8ApnZxVG29l0XlFxwE2u7XTbOERr1L3isms4gZHgS66n7mQl
IgsSffwM7lPbucNwaSplBZLJ58qoh2Nfcl2qlHvITdnswgLWdqTPh7bu3wougEk1yXsiNy5qiUrs
ZewGRV0hwBym8Xi9B500aCK/P8CBONPOETsw0NWxGq3yKF3KXPqMtlFVx8wTGlKQ+OgXcJRq3W02
8JyLgGREME1JEag8ao5eHzWoDEB44iKmBX99sE+s+kgQ3skiIXLH7KY+GkTKgLjR60D30/poUt9U
q3yozB0GtbO7PCHcsuroOi6rp4FXOSVHC7k0jXGg3jCgeBcxvMat5SZvjAbkMSFt5uhQu68KeF2B
QpnPchXpQaan7dGuE4G8b5F9NCPcZ+ndlmm6B/qHnTDMv6moKjZulNawefvySAxQdUwThguANGym
KFp/jG132peTvYsZtiNKHw45qA2GQMtfoAi88RoHVbLTaqD5+v1UIRsBrKyvLddsj9cb5oJbtyXq
p9HszQhFgWQaWyBRy7NincXM/+vGI/HU1l4ajRyzdvnp+hAl+EkWbrKZm5xMuLo4znlcHL1x/urZ
bJasHmEZjahq0ztOjQQcgiXRRxxlEJ2wxwjQOvLyisMc8p3vcuuQeFz4Sck7klCYHdPlnjEQaAmr
dJ8W/WdPhSWusji8ud6UM+AgURjPEJZzlhPghNfHk8xnqbzeHexkQ5vO3dfFFB2nNI2P13t+PO81
6VAFodhvhTHsZaXIXqqh5aqmfomrdtz+/FGL/ezIKdXj3yQr04qp8oAWZJpMiD7khvhdeRxLuGZR
/vNhrwM4WDgJSEJMcsW2ExaQyTZEANj32k1Tp99ADYQbhhkeBjKVsY6rWyv1wZu57bmWO69oQM0U
+sDEk+sawLI+yDpL2xt84lgTZLo3qOA25oCifCY1T3q6dybHhZuxAo7s69W21iqTLzke+rJ1m21E
jqNnhEeafIvUv2nWTXFInFrf2gBKV73lwcPwZ4BEnrcSzB60mlo1S/W3ocfmCtWAtDjd/z6ZHdSJ
eNyQyMfZ1BXrxjdiPNmLff1nmPT17ixF2R6vMBfnalD3/8mgvj56RTrYtZGA3adVoU3GZtb1eH99
HLqxwZdicQfqTu8h5L8+fL25/vrrPbKMxRpOjffzT38+z8/b6z8tNaOAQwf95OeD139UXV/uP7+u
wlwRoLDHjLD47q//cLy++Ovf+flKoNC82OZMrNLykv75i3EYO5txFC+wwwFdXP801WygtCOX6Qgv
7BXec72XmSQC/vPj9d71sQ9/DylHtu374un6+PVmiBYi0D//Fp4/tJsxvlwfwuQ+b8iw+NZ2BaWy
F2JK8QEoXH/852ZOKKRJDuLTvt5lTSfFdbGSepl1A5+r2cd1i1d0qMOgKeuT0jVxRkMJo3+2223a
EXYx5kYYVKPrgfZjFjgmk1gjjnsfEwNnTwRrFgftGxci9Owszru0iYHVF3MAFsm66yajBS1TjGfH
oxLHwI/5ieZM0/rGTlSQMwYEVmY6/Mj0Ud/Ncc741COUzEZ0z7RX6t88SpdLTKuDOvshd7+wY4uD
hoV8Veezi2OFXFRdsPY4afajHbvbxjbvEawg+xxlFoRx+FLSsScvcta2+ux+9d0729C35Vh/C8co
uwHL129cQgtWXdg9ka3HU2NCS5QjcZsQRtzMzk737YeiQ1xUzPWe0upunqyt9AkMbDEtYVk2d5bR
nbKGpAAP29HaR+1nOQvaW4wra2AILEufUAf8E8rFpZdn9Tf5MKj6XorQXFVEbxR+dGeV4x1BSu8A
NHE5463i+vlDKSPcxR2Fh2d1gWoF5KCaqoKcoXBEYUFhR7OIHgsdsYYdUkdRqqmNUZbeKbeqL2N/
6fXiU5jWA+ElnhfQjPTvXFV+U0USg4aqv1dR/6h19bTp9SVOphiPURK/5gmA3cblk11kib0IzCZu
Nnnd79yy8I9RgzZBsjcyigGzlfnDKUJjH6unGPnWp8hYsn9leNLQpxyN6TApYPKjpZ98v6s2qZ/g
EetLGeg1BCtgBwaX59uk+l6KaIRvXSRbw46iVWqXZENKw1kpfTG8Rw0GFtxJ2RSVa6PFXdE2KW0t
I73VtAY+dDj/QOOY3oLkx3vfeMdcYSYibma4txCeybx60bIKujG8JWYdRFIYoi7Pmaz2wHb0A9mx
sBzzZ4J+k6NN6wN3CaRgEXpEHYpMbEs3CfetWb1S3aqAGU65i1xTXaSz0nu2fIXGWL7qu2hdjC74
X8abCNJrJoq5S0FYUrvTAss3Dd0B/kA+UtBMO8mYaJUwlz2G6h4dk8/OhL0BUoOj0zhPyvSIDIGk
qoEkwEuS9Ll2mBHUr+VYiEPuFBW53RVXorxiH5zSsg0twtboJKKKir9ge+MKP1sysJKmOXX0h1oP
ZZbIvWZd2RHq9MH7PBpVduN9S8u+uRDUnoRgdGfbvO0jOgxLnMs+1ctb3UD9oWwiLAEdj/DpSQpy
bBCuaF/9IE7F1yEjL74VQKBjyX6/Z4BLWbGeDflijYhLJXk2QVJSOMUlm9QmKrI1SIKtBjCV7oeE
8YO9jjZWMe3Kqr+zzazZxPwSnz7Xoe9Jq9bbgbMm8zZTUVJBeuZtZjIWJriLrT2eX4ioLMyZ/rpo
wCqtYTPC0aGuo6Ofze8Fo2StlF+0snoHTC9ueiLa8eZFC8YbuRZ+IKLA/ZyvEf/eHztzoxnxWyzD
7VjY9YYtdxnEEhxePMQx+mdJMFGBnNNumEnT9yNiZiC0HME2l04RbkUzkmRNgjGJnTINQnP4LmU5
3bMCIoQB0btqajDaMk1q6AKkbjZz7hw0qjkDxfcxp3aPCFQ7GooNmKWbz0IDTJXjazngEYaSPWv+
nhDeY90nQxD5SfzQjdb30D6X1W2bMMfRFLRX9hHJ3Vwa/jkurXU+2+zNGphI12/RYNWA+Ufj4kYN
RZyvcmaU7s6xJmSZbJTP9XKD9zUWtOaKzgWC5osdcfAn0p7S888bk7Wxs/z3sF7iCBhCbHSfdDrq
TXqpO7eOT2WBTMUmisllHOgyAqQ5iP/TJs742CKcP1JQjhgGmV/kZL+VKOiAouWsVMtu0tzZTXTw
GzorpiS0pNKI5O0ism5dF9RQAWpI1ocu7BvyCV6FQYJ0ZVWSMXlsBs+tKpwtLjjGwmO47mMv3gKB
ipC5slprU0JjyB/2Qu9fp2KOD1DX+V35WgtJrue6Ym54dOMBY9tUvUmgQAsEVne77CittFwR5rR1
ZNS+Dbl6M/WRGFk2O4UOyqUZC4N94vSD6KnD5Fi7KZ0ceqHQqknWOaFy3il2sHeGGWG9jIggRrq5
MnsiBLkGfZZmBCleFi9zl5zjkKFGNOTJjlmOxumG0SPvy31E12uL8qqZoESyymLQtDeMm7/QbLTX
bG7R7pgF3PrZZJrjN0eiYv2G9IjOXFzcfDN9fqfF8nipOXxTfGGbOmwr/LAr3FDJOk/BuLfJEy1v
zEc+cS3WxZ89YnhslyAKU2Zrtxpuh4gEdB2RxQYUMzWWl003fqatXa0f7+L22OGZxrDuXVJ2gFGm
NcQAVW8y9TnphErPY9p+TgnI3k00X7Zlr7Y2XbMN++QokCDFNw20wW2dGudYUIWUEUkD5ZAewfkx
MmDRDqJIED7TKOx5o7mZ6NSvbWLNLq3PxcVSn0hVRj+X1PA4FkuMqiRs3S9YOvJPigFSkKSFWLtF
URDlpaltKRCwkSh7GtGIH0jE+j4YUbWGViCwzqYMeDLrW5b55k4MDWssva690cyEvroDfOu2gX3e
Tge7b9JjC99fdVV4wG86o4oav2kE2R3rLvFPcDuA8aGpRI1lMmwD0r0ii6S7pRWgn1ISCUkiT+5q
QQ0bTubF8MuRrK6+TO7uIc0BX2a8uo9saASstjqYamc09zi3mjsr/KQaK3+osijIoMLdoVEoHtDG
k0mEJzkw+i9NH1aPdpL05zGWX/i61Y+d17Ott2Mg/uG7qZL8s+xVfdQr4iH05UeUcXnQOWZ6Y6ly
JNGVHkPtQgkcB+Ndk9nRq7pN44+Bqm33cz5hu0QESJfEpVadyvGC8b7B3tBRE9BKssMk2ZtmPcBH
H+aLxWFe2YnID1nBFpIgKNyuWrad6virDQoySzx1XzlxdMvM9LYbq/xRZv2eFpSBHC17B36g1lbf
RFsSzN7T7oJxtDjVwzcaEu05BZXDRA1pZVz4NwkJbBh2LYz7cjzoRtvz7dKxb2i9OsKGX2HLjXY5
oh5mW2w7p1oH0KQGhiQUL0UUyr1VOSztbFNsTtwb3XyTXr+xJ4WZOIuMjZAhBW7YfTWt8tYx8/KW
4GtjHWJdP9jtfBiSYjtKzErpNG+1KnbuVGLvxGQ5B4a2e9UNn2xhd7dT0uAmNQ21JZcT1nTO1TW0
3QPavXhn6bp/ymr2sEPxuTFj8IM0L1FV+vu8Mr+5nW4d/MQ6jxZtBIscYGfom52+wFUy5k1wAGOK
eE+c8jH6gbWOhqjrDps0mZ1NRuZdRjDooQPaso0yMuXm3ukhCgsuuOGU0U8Yxd4iDx2AAwT/IbnA
rw4Madj3Utr2Sg8JW8irRGzNgo6IxggMocm0caSw1vrQ9vu5ycIDUp7DHMPpz7wMWRUrxUCom0Wr
KrBLsLRNasPgDqfnuIZeTX5mvMpNpMzxmPtbMs+z9djK6sHI8g2YNsSpqFt2lZMnQAZ84N/oHS8+
7XHge+0UuAzeyEM8sCKRHD47isaHiknrjlc6surW9n8YIlQHZdEZbi171U2STR9RzliWPS4vMEK3
BGWJQM+JnjIFMIRUm4j0q3UyDSBZzAvfIFmyf4k5+GrSYj0Iz/8aDaE6N/bGID37Lhoxi2Q9KGQG
7TmbC5eOSkV1R0Xb7InV21ljXZyG6QbhNIVf0pKoHtvNzpJyhwgTxbkzHsK0wf3ZutN2KPw0GNK7
JKnd2wZiOOKT8Ulv1+S+aS/GyFTGbe6TiVRSzRrfJvaKp6Kk8KS5dvKScN7A+il3fDDhvhEvYQl/
Q5Oh9tUZ/sfdmS03jmVZ9lfK8h3ZmAezqn4gCM6kRM2uF5jcJWGeZ3x9rwtFhTyiM826XtvCAwaA
pCSSGO49Z++1330rN5+V+Fc5Zb7nGON0ItLE3tewslQkzNzUk/Ac5jhgFD1/zHIio/02Ue764aFM
VAwQyBLOYWwnl6zlSkIpf5sgOLlmYUd5KI3Mc59eDJu5XAAKlFY4sRiwA9urzwjmc0pr6yJFExVs
A/GqqaEatSWO35LyAtiyemVlM24isWh00oBqa7ZWDBudiyNfaXudQHUQ3FUku3qeH8qwjU+0KKa7
Wp9F3AxzDYjtbmXoLxVcqOuyoGy3ixP1oyw0mndyCuKLSGOXsTtmoGB6mP14PHM/6O/0XoY9Fb4O
lImpWvd0aEJUaZbkkBsCJp95AYHvqIH4WLX8WmgJtniibigNd/TY55QcxhTts10OtkAGlFTl/PoW
EnJnbBy0i56ea5NnmXJObA/MBi1svDax52NOodiLVJkUNpmapyz1tHMM2s2VEW6VyR+uCbqRgSZl
FY/2Ce/oeHACxNtROXxE1VDRM5p1rxIwTYMJaxFBV+rDClttBsmyC9Vgo5AHPSjHJA3K+9wgThu1
FKal05Ti/9DycFMbxAKBP2T87oeO20p+cIrs/DYJtWgX0mCgAjq5pla+0HznKqLn0WaM42xtRu10
oxXkUtEfgd+Z+h3Bl3HthhPNIMX4iRZV2hthaW9HBT6jKPguC6kmjqAc+WDKIsqu2VR4oIKUh54z
/hD3TYeLQCaXPrJ/5H7wIWHevIUnglQyL/eIqYrV5GsDQ8a89OYky9bToHXrolbpHFdmsM/aYHRr
guqgcHTVzihJIfBNKnfTNFJ7DUWPP6L3bGzamGxSMsNKr4rsl7nB2d+RLDprQ32EVV3SFMlfMMa2
HBJO5IWS8nPSZca/UzocWubE21ixq3VsZld17upL1kfjje8XpDiB+Jgyjew3rkLbfEjkdW+CrwHl
8zw1pJxqbdp40H1C1yc66mjFA6FTVCRujODNUT8rqwenUAzo+kxiPST8oaM+xj+oq5euzyE26Oae
ibXJ1RvD3xBqFZIBrd6E2fCQKTERYAwpDMC7ndkS/sl1dI8FhurANmn7aIfH/iEPCcvwHVUDxjUw
9mhtcxMlbbePifMgRVmuLnAoMuvD7lTEm5UP8sGYHnQz0/dd261suUGsQIbnKstzvtG2Zd5hoxPo
ELwhtWkJJZPMgHbt/G7qqHALmuPMHkvCDmFQbAupBQTbI3zHDAKspdz4cVpjWLCQrDMrStoEUQ4i
POpaBOlQrwAHVHf5OomUt8r3GkB5JAvS9mtLMkCgQa98p9iV+lQgNAiJpERnuoWVvOvzsgQ7hug9
KdeDHdD9LLemXuifg7zHP7JKqPQbfqTdSooCt03Ewcikd6YUrgAyE33kd+TQSj/GbPwVqNRCsg7k
TD5PI1HhurInaedm7i3nXEokMilFS7goygwamjRRK2A1uaZGHvd7cermbjJm9UYbX2IStwfIF1Wb
cb3Xq3VtVhW3eiikuhMD0GA4FU2g9YZ83LUaDnnTV5FcUpJhLIG+rhzctqCbmxWxvUri8KXqJCq1
1PiZpKLnKSemcqN9SYnGOpRysiU9zjoGBAsrDdpxqcnXS7yIajjtTnIiFe5urpEbSjpIzz3qUBjt
O/Vwkqa0qllhlB68gSZbmhRvtMnM7RRolLUkrDWMgrxADYlxNeVjZpCRPWqdf1dRXJpG+rUd7oWj
1Ldw1vP2rkpCKANJgByik/T7Nn+zgFED1KHf12aTsq7C0th1Yl4vUVjr20jbTdh7XSnCtWBQCsdz
G1NGrxg5ZtZzKDk25UWSTSuZOMKqnAkR80ciu5iE82WN+BrIMUTmod30uXLAfgd7UJcHxrKIxGsc
RSuMULobho12go0z77Mhu3WstjjlORicuqlrwuYZc5rteOIiPK9GP3Fu0og6SERtLYorYzU27QMj
qJqDVUMsEzZ7zVbJysTLT/Mz8IK2JvREzpBTjMRzFtZayqr60lnzAxlllahIWQdFTbO13pHhrtp8
cEM5Mf03JdLDfOWhSub2wBXuoE9mgulmeOsGVXHjGAx4o1HeC4kFckJPrRi+BYXyM0zblC5H/t4w
ad+OJRGbUvGRE9VwQmJnbywjfh8MUeqCX7WLsdwb9lCsVVyEG932f6pqfuPHS92WQvak0idrQsy/
HUe1I8lEU+eh4Y4O/RfI76SKtiWIGSNmIIu10AXYo3OdzT7o8zLJyhi++HPMfbunWGRLMYWFcjxr
7Ss1DHg4UfJsDcQO19YhUVrFVYyYb4d8JrcMs8rDwA9dU3urSYAkNDAERVWaLUJ+xVOjvttXedwx
QedSwjjymvufilUXV1k3JtQQNlSiMo63ZsCZaTnjipqjI8Dkm9LBNhJo4saaOfskHX60aR0dg3Yi
Fp6E27oqTynOAkISCzqEhB9SSUCGRZAtnzHjgSilGDQl+i9foUSjE224nWE7FRZZUaYxgmrsHe1g
2NLPFCOxjKeVWTo5z8yt7OOo8fb0EXy1ngNjy3y9Xge0HG+cKdxpFpIuKrTBWq98bWvRbElC8xBk
NtmRk1LsbQlODcE8mNb1H/Ik2cdqJOBHiYZob+kXAr1QHXHFkaRroBgwJVSHI0BtOJHT+pms++GA
sa/YlrMMP5v206ibNPS1qkRFUnLd11vnuCygVb2X1Nao/UXVhuJFtKcnc+vbpX4Ka+0nY0r5V1rr
V8OXw0s4VYQWh9HZ6oeY+2uveJSE+g0sNM7nTucLJq6Xuaa5o94SPcdOcZmHbiTk2jjHpWiPtcFD
i5yVAVMaH9Q821dJkx4CsHN74o6uWg53R624aJGoSnvP5ZYRBj3hlO34q2W41tX2s5/WDM4HLSEJ
UE/czCEFEMLWY2wRwNU1b2rRJA8lJaEt7TIUHr1WXbKufmBQNe1HOUNKALQsZ4w0ha227526XWEE
h0yWME0rySmWokEngo2C6WRjsK/8aRW2anioZe6i3egzN6yIAoqahKnAjAtDCeJDBdDghGRuI4Ts
hDcF9rUJC4Jyx1LeTJPzaiFcc2UzwDg+4j3AutWRsdvuKrXQjuMUGCuHuVgbU35LwCJQaBiUTa0x
p5kL+ezMCvdBq9ySXTWupkQCwsZE92w6yZbQLaY6+Mv5jv27S+qn5G87nerpFWd5U6pUaMLcP2fy
uJNH3TmkjKX3PZRmvOMNeic1vYQ9UbpjsOHvYF4uxXdTYeXobabw4mAZDIn72KiBkm4z+pS0oMZm
P5c6U2XpHMOJdQ0ZxB2I43Lf5u2wIe2VkGIZaHXLvK0azZeUc+U2U6aaoUK4z1FQ3WSldMmmmiQO
M2kuThCAPijD9DxwXoYa+c1GBp2vGn1ACGjhwuQStnrnNqkRnYhsFeFPIiMyT7la5XLsLhd+u2c2
aUngUotWBesfjpdoYqgoV+VtEcQ3mkrRd4aXnUpxf+TLtDiEWi7kZSnvyqQ7U5Wv3LqqzXvfpDkR
1up9kTNG8QfER31CZ6iPlJ+kw+W3kdV4fVGRt0ehxcUKxJ+Ev8PLq0x7kvtd23+0Zas/VJrc3tpx
+5A36KeYD6tuogXpk5GGH4Vp9h9FQX3PmIjRq9HDGhJT4WieTr1kavtGHZOzreoEtI3lD26DpKyB
YvASswgPnUb8r9NN1iVM0JT4QZG5Y9+tA6VK9xKtdD9SH5rIuQuzmYNIZnY+FRpEQfKOReS0dmlr
7h9+3Bo3fTn3bgiIoKCUd1OJxQQEH7dsPd7q46BSH5D1xxnV+CocnvDJOWKOC1ZjSG/JyB13zVh+
ZmVSkZ1qVcRikHhZEGx8OxBAeallOaPdcJf7zHwp3VhHgzrn2sbMQPkesqUqQ9SUgs5aM7U29lVT
R5gA8LbNJeP+Gi1tzKAWHVyxZgDPpE4dJHy8QfKqGMoN7mRpi20z3Kg1Ijcu968Q/Q1G5EW7j4oh
WLdRnXizmpg4qMJmp+N1uk+y+bPk+I7sPn/QnU7bVcyjVwnn8iz38s0wcvmJLaCc8kxIphYlxTmr
hbBFtzuR2uEfs7qkyzJHJwyNyUVVTkFNc7totQwBiXNt06C4GcyiPiQ9Rx2OoeZom7587vW8uahN
uper4l4zJMrPOHP2dl0zoGkNV7UYcSlOoD2Ok3NHsb899Ha41rEIkPoW+PdohJ/0wYYdmFTJsQLA
eVUbTvhCcyKiECFMTlTzzkDmKf6pGHTHUM1O9GiZY5X9LnOUadPFrXotxsUUbKyrLjVPoxk0l06W
zwrXjHXTFYTmibuIlFK6NYMI5R3apoEGlpHOBXXBrr0LpEK+OuGhMbeYrdJfCeUpUknl5rbpb4s2
TU8p5gImnonygjARA7dSIzCnzfDMfLEfzn6p2z+0uC3o/nBTVCj/MDq06C6BTKVm2b3lY4x00Sx1
IrybV2YE8lGtuSc4xCZCi7xYw1QcW/TkfCtcnJK0D2+HEYSczVhPV0IqJGJh06ACudFdY+7ft9gg
rgpBfED6jIMeN6iIYiU69hN5Lm2F36gxBlifwcBRyyJomW9L8zDs0q7b9n2i7MmOiO98hHEmKc8W
10U303rIqRQwdpMZDJRkssMgYQssHS14qiPKrkHW+Ce+9RwHY0UBWk/y1xQKI01VK7pmeafChdW7
J3rbyPSuVPZMPblRMwR3WXsobat8yjoxe4YuUPc7CdvQWQ/kR5+G5mehVdwCLePW7Kj09Y3MT/Vt
7UJX6JoMDIbs1p+8CUrUuuiyC6S8iPETU/QiKeWzTK1/FSTdfYtAmc81j57DivJOZeMXG6Z6oyuT
xoxWcQ0GoX3Wl+cyScF9osqkD+VwEY5hU9aZ+WYHZrENzf5elYKbOkRw2yX5uPXNhkmbz6+p9fRq
TLZ9pE9f0Akmc96oUn+Xp4B/en3qrwPukgHfwYtZU/hMkuiq4DakUaKaK85JXB7+HvffxmxU873D
p2D6XlJQm1oWsaFYFz3Q5TM0pnWwlugHvaR6VR/NlANeSXL5pa37DpFaaB+1AXlfB6N8m0p9di6j
GO22YXSPIQc3xd7kCTFVvKV8yJRqDqx92QTKyhmc8udEi2iKFPkUklMJdccxDqo2ExhYmOg7G1r1
Wqb9spEKPTaUcBgNGJVrWXaNpmIY72D1Fkep9T9GykF3kU8SZJkjVHCWelWOxjQvQ43eDeUrs26y
kz19WpY0jmtNQ9kJVEZxIdx126oVroMo1h6NeQjJX+01gst67bFS5D82TXKGEUfME1TdvtvJBbLw
NB+z/TRMmAWy4HXqtOgxLe+c0imeetUP7gZtQHMRx1dnIOkD8MG2DP0HqjrTqdGcEHmeY12T3A+f
lKUX0Y3lQQDeHXyfD2E6n1rHsCinJNNDUlBpw2R2rFNEGExztCN8eqYYTl29zD4tLMwFMPmJSNrW
NTUHBzUbYIHO2SQdU2gDEXYu5OWzUY/bJhts/CVpfjEmfJC5Rid3Qmru9YAFN3R3UVQaTXEhSPKT
UoO9rSAfbx11IAhcrzklGGysxowGvz9JXGYY6bpyO86bzmEuy9h6OpsM+N2yGHrGd5KycxS9veln
prxlEqhPhEE+tZ3d3fGHfU517axn5CFeR8jvLkeGtqrbxD8h+249upo0WP3avElQFNsJDPzOP/YB
A96s6T75OikQBk3DgdRpG7JXxK1Y0W6Z6eq3TCs7LD/GMZOM0WvHIvH058nIkocqkOoHxm/BSpbS
cGuUjI8GkUY9zC2actC01MqtZ5LfukcktkxxrWy60tpRLkQ1rbvEis9YOAw6kNNrbbbKeVlIvUKz
Bw8k9Qv20Sbb1ZXTb+1oPvJdpQfUesqdbxyirkuuZeNrRz8buaYpTGtMS3uYlfvWkdRn5VfadBd7
dIKnUFKDG4giz6PplOvUsAr8beFws1B2M3s+4YD1nQPIm1hfzdQNNvkkgkQwvtImzuVNU9XNQjQ4
ygn5L7HWtC7EZPW209O32EF7Ocal9oxOKkRkd9/2zEhiUwECqvX1OWzyG0vvpRsmDIiAQmiwxRzX
RyWQDk3JNw805dmclW6n9xYIRav/wcxC2WMcI5LXTIPdOCrZxhnxzNTpnHsOOlAKJ4lujkxVQ8tT
A7+CPKr6uM3qp5CquEuz+y3V1fBx7m7NlqxnjP+DNzfdR1+2d1Op2OtRL4YzpIpDX2gG8LjgMXAq
+dhlLQzwSZrX3Cfs7aDq/Zfh8n/9C4b6r4L2VBSE7Rca88/N/739KC5v2Ufzn+JV37v/usmL/vih
67f27S8bXt5SE752H/V099F0afvfKE7xzP/XB//jY/kpxA5//Nc/3t6zKF9HTVtHv9rfYfQgP1U8
o/+eYP88Fbw0+Bev+TMlVP+nDBHH1g2ZnwVW5U8UqaIoPARLSdMcW/+dRKobIiQUACn/yaiqVTyi
TdG1IQx6mZBQMrZl2aanZwEs+J+QSP8GW5BtGY0UEEJDUXV+z9/JfuDXmqR2quGiVS9hC0i0W1WY
E3Fj6LdMWn/7ZG6/cAq/4/I14ab92r1//69/APP422/7m9u2CjS5HAd+m3+ePjEGmk8MEokf868o
WSBmG89FcgzO2rZ4iMqV/lJ60UewjfY6E02Ig67thqfhSTlh49vLWIHcAcuC5LWFV3xl2f7lKP39
TyWC/m9OevhwNq5+BRG47tBflf8GNELEqKRGqitnq0EHUYpEsFwsnEGjEAMorTn09LOpVyPm0PIH
q5lxdmUTgWJdRZ5nS73zsKzFAUjrAJX7OlQNSpK66Jd1UQLFlUWvUID0dfl16b9IsGEPzGgHN4sp
zS77ch92kkJHaF3FjkPZmhmfLxLSZpustCVhZFmQUgiJJheparrIV8NLR+LUEroWify1ZXsJp1k2
S2LacpHXxk2FnDGR4Ua4RuRqNUlb3wuCPOsDpgZIdnNxWYJAlgUx28oWDdnue1e9xImQaYaLQRsd
PMzkQi15N19RN10HpapdwrHErzQoTuzQ1LuWCPDTlxg7c1kuO0gyJ05BJ/EuFNl3g0jB04jDK75y
8XTCFOJQJOSxhvCp+tps6lPRYmFawl8yemR/ZMMwxqpIImShiFy+QST0UXckrVBEFlq5Do/ve7sQ
+X7p6D9XabVrK1nd9iIIMKtbJhAGI1ZicDbLLty+CAJsVTM9345+LNE0QZt82n1ceQzP/0irWfZ/
b4pUG0PIkaUKxfzydg3xIcT0nGZ3eefLt2LjyrJQ7G+/3+WyxvgK18WyCt+CdAHiE7/fofodiWO1
InJRJnyxFCmMPvPbA2NCDtLvN7usKSLDkdPBm6SuIccRc/GyBgio3/aEP9oiBdKxjKflsVQkRDYl
0e8qmPglRWj8Dhly1DbY2F3x9JU5pNmElE5bWvXlwTBs8kPF2nJ0qIas7gadyHWxf9nFN267rcMx
HzDppzGtisAsH4e+q4SttLIbkBBjIKFDc6iVI40QpEoRoKl1I27AwWI1EAmbkcjaHEXqZqTU40EI
6ZMiJ0JC/K7lsP1r6k1m+AQ0iL/t63gtY5FJtvxRDbraTePX5+WvKZY/6c/FkiXl/Bna5TcaOUvg
gwDKc9D4NpeKDMbmYdlcFqN44Hvzb09JdfT9dTNJa+T19YGQHFJssgTltJHXKPOcYqs4HLrLo7NY
+9tmjkpo5ThNtNbj3lg3qSbA9WhHvOUlpoLIvUy7l+8fv6y16N53MFe/nlXT5Cb8HYdhLbJwvzNu
l7Vl31c+bl5HOgkhIR048URGM6h3Kif1vh7+7Zmt/CHheN7HwkeA3IUsPLE26nFZvyyrUyA8Acvq
sqhs4y3kluE1i7Pg+4Hl1QxECeJbdn7/tGVTsjNlhXoopoXHJ5/8+fGb+qBw2ql3XShkj9xnZ5dz
pDwEhoiao7Pg7AY8h8MS/fud87u8aVXrkc4F8vHrUd0UAUnhJEKUvh4PVduLau25mMbcM2PtRJ/M
M/AeHb6euzxr2UaK/3/FcS/7vn7cb6/JpS7bTgNGmVrFwCxL9M1Fkte/+jHf+5hv2ERL1u271YBO
0WB+ocotDvbAWFBJrbdla8lulsXxCreQsqN4xqBwvi1r34u/78uEFxeabrSV+DQyemt8AuJ16CQ/
6Y/n3r987fKy70eK5XXf28va33/VX/+koCPnweFjoIPk1rL6WXA181CZ1UQvK541lulOYoqt+5Hh
faWOilsfOWNcQ2aiIlJJHcttD18AUn9LWZ6eK0rzul/J7QShT687LhQswCHdkWdHg1Xch74Xsgj7
+95c1vKo+kB5VHqT+D1yWRBB3MSIpMVtLh9a7LrtoKKyCrp6/e1KUcUN+ntzWfvaJ+56dVKNXK9E
6GaMWdfLdT7kHLLjupvItmsMlClDlW1Afu1tBAebpG5f+Tj6vURVIDbDlLhauuo5d1o567mm9/f6
DRE3ydfvXHws0Mr5+ZVeJOsxoXTDpIkcG4OPp6ZuScnA2uUikUtt8Tf64n7ZZyJJa1kNRbzWsqjb
0FiFZjCv7anYjMPk78r+1/LZGJqUF7sCzAxF5cuSErt8SkuwaWI1NzE+/S2TUMwPg/G52PaQeEMV
td+qJkRTaAU7J2mmHb6/TiloWQaPYczJ24gR1hLm6lhdJrt96d9FBfFLyz5xOEBvSnf1CLwHfsLs
7Af1NCjcQprKghXlJ1dTcZ7wwt1OU5AcouFY1EqCOygzt0YQ7isjUA+KpClfi1nvbiCfJ0jypp2e
FPaltMm+UeeHKvMBEExEXA/lXaTQdy/oGK6xNK9qP7eusU65Vm1HHLEGgWnLQlxsD042/rH59UBE
dk2S5rTLRAT2svgtEjsyQU7ayUC+TdiumG0QwgL115WbuSZpWD8NPpIYC/ERxaJm39tDQJyAQc0U
4chqVBm3mp11Y87puC1lo+eGmimfDe0pD3kCt2WxWEKjDYesqmUz13plOxMalRf6ezkqt3mq9SSO
I7xa1qqYzpAShvU6FCn2Ge+ANqUIof9t25FFaPDX7sQJm6/HbC4dvVFjjftz1/LCr5+RdT1DMkIG
Hew2hYGxgHtLJRawTLXZXVY7nUatT/UXnUTHiEgeHBIol6eWCffx5UnL2tgQcresfT+wPO/rJUTP
vKcx0p9ln0X+zdauSfopMVvZYiHPOezrZZuDHbXAnMMvFMSSZZ8l6TwMfqWfFGO/7FoeDAXYZFkr
pCRwezyXqxRlKgQM2asHOHKYIm5Haq2A43Ju6SpBLLU/bAczwFb8ta+tPwI7qL0l+HbZZWSKtCYw
LaaZz6u+H/jeHG7QBjiE2aReP676wbMlXKPoFFbWVrH7S7oFENZqR8XxDBTbz/mHrWTnYY30UKIU
vDYf0gvTjjvJQ9sTrnDa3k0wCkeahR4rKp4D+Bz6eqrvmuFURxcxS4rXcXCY+qdOfesJpAqTLV6N
RPXC5EmPb5SYspObSccivrHibSv4vVtLOdp9g9mV8/uUx5dqPHXjiWBfyqeZD0FvbzuuaVxBJAwU
VKN9ku2TCRDQuCHhq9+Yh/xkU0fhju22v2bs/l72icG7brcwvCzpFScBmZzDfWvtUTmTDXZDOzBL
npFX0LcI1iGU6FX1E8O1jq1cfehCD6iPTuoGpR3AP2jZNmay0umayxsz23elF1CqIaVIh5Sxih/r
+LaRf6ZneVOuTsahfLNX8QVFD6eoi6zzQMfejV+pW67jT2J93hoMqB6QyVuDKxH1o1dnO7r2Xn2H
D+QN++RFXpdP1Zoqzc6h9XSj7WjqrWAE3FqeKa3MWyadVHH39jo705/9GTGxbC9ofITDSgfLvfGl
fYPI56RBBOg2CiPsdl1IK3/9k/CHm3xvbOYHc3Z1L7lKl+Bjeg+fys/iVJ0AGxgubq8XQuhNptmP
bb42LjTzXvT1B/FBx3336u/5q+BAbpF5XjnnjENxe6APZ21LnEr4PgJ6edyy1rOx0ra5QAe8tPEu
Cu+gt6mIk+qNWe18+ElAdGHQjPWKxod5DxJHb135XS+uYehOP4JiI8keish5okC7otM8dDSL+dLc
0VrFFAdGhD6rGHGI4pUKTJ76tT6erKvD28r3ppvfm+PB7j3Hi/bKsJb8Z23eFcF2ngDMrQgYtR67
zeyfwp1zVdf5OdiMr0gemnf1RL88a9aJswuidTmup/s0gdu7aZFPOfAF9/AzC/MOo0v+ppVHed5A
dVrHJKMlu7K4DBv5VwkAefa8kDup+D/KV9NPwlByjkRM6sfEWlky5ct9DNgNQf8qeaom92g89NKK
6NYNJIJn4z3kPtjEQCVWzsm/w1Vu/ehzd/Ld9NXB8AcKIXb1o67v+tfpwSlPqr6TT4y9rumr8iED
rcTB+RP6RXro32SOygpNmcvoZ5sna8CNwT5ljGICVERzsIowh4Ur9TnftvAxypX1ZP7sr9mt/VLt
x3Mmr8phVeYnTn+p34MLHe573M7+qnsP3PrD4fRRvNxE5Atah/yejY5HCKoslfSBSb+rnLWDds0n
dxw9ODADXMAP+Ty8Sb/SW90rXCZpD+pL8E55OVohzsSNjUzf9S/Jc/VcHOUr4dPBBuYZjK6VeSl2
abSaX/C5XZ6mO+Ne2mm38QfaJytwtWplrOVPSn7mYdwUnsDKT9v6sd32V3WnH+V9Eq3qJzVc92/M
jpM9ppCV7kkvMsi7jb+Gvr/uHiIY0ziZYFnzatKI15WyRmeZcMlmAnHtX7M9KAbV4S2u9Ggln3BY
bINnXTkkq+C+8NFzuoWHAK5fqcx+kQCu1I29y6/Oj2TtPNHWXM+75DXbGh4QYXQ6lO5ltKcuF811
QDw5QhRTd0EOnTjd4g1Ful0AvveZ4/AEd0JZUfo6gIrhzFfj7XyJQ+yvG2M7Xn/5u+DEzHOX72ZO
1BSe4G27k/cQi2BKQHHAgZKhC3FW6rq65zPdt0dSVYleL1wY9VOwi3gPqBWwHHJa3zovlewiUiwC
t9KAvqKUWuXqqrpYO99wbY7DrWC3bQl9dKtt/GM4F/Ujc6+YPAd+orMxnhXYDBx7maudoOHvqxM2
toP5BO3W3korZTcm7o2VuaBr0DTtNO4p0EDWiKYoR+LYir2P6SY5OW/6bfIYnINt+DOnHXgZEfa4
37c/O68o+Cy3SI3LRtan7Y7i0UHWrXobaj7YMwY2rZip+AUh27qYG3XDgNywMTtE1PaLGaMANHY6
yCeE+GW31qiAHXrxkmUtEBOSZQ3ZFjkhX6uOHMlenBK5oGPpAm1UwAkQs6J//2otqRjFoCdYWa0R
0xc13aTFTm9bn+FCfRtCpzt0fy7imhRlSQMKt6wtDzRN+UoX3KSOhE3OGWr9AC1xEyaJCo5j19qD
pLjzrHOlXFZHmdpjY5TVGsI0TSN4Zr2L1ggRqN2DJigt9NxZHkLv0gRjYNn2LR6yNPTKSTLtzNph
OC2jyz842IQOy1obiknB93ZdiNlHKNOSBiWCIBlAlkKGmiwWVsTYdln73qdgqdlmdXfry/06Ujj4
8fQBHApEuHOVK+V6ihVpS7BTAMtZBAIzBjFzZR+HNeZRMZZeFm1iXKpJUjZL+vL3IlhmgaLisOxT
h5BPCanFUmVDblkclrW6tLnkfu/UTZD6VlQjhBSzQBwYroy8c7eUg1tRElzWTFENjrA47DK074qp
3Key5m9AX3OdHbF1IlQpj35X0oOUETzqGtfj7mmspmE/RMOGBhsKwj8LSLINwg4QujgZow6bQ9XO
Itg0JlCk5qruAJkPVUaeHfGDI+alr015iOjcM1Ryev8BegB+hGwcGLPNykOJ+HFDD2A80AdA/q+M
2laL7F0wi2+81o3nDHOd15NOOEPApF6nJyBtLVR5a5sAV17BN/e9+N5Htsu0V/1TPijZAZ8qTv9F
dDrp1YMMOdZi1oM80Nz1ohC3lOhEHhtioJ6rnoie1puRJsBX8fi7mEyG2KthWFxYUc6vpGLUDvnU
Hpn7hlxZq59TmzgUHWiabJCCPfeNrTBzYyHj9wGr0XlNbSreUlZdvuBl8b1pt0XEm2RiiNxo9R10
L00oeIDsOQbMTIA402RT3qlE0flrIWrIRlmzM8AdkTkYlElxRAw5w88AlU7FLhbh7F/btjxmX8za
/197aILxSdPr3/fQ6AfWQfTXML+v13yH+YmIZYeYIlUBBa3RxvrvOD/jn7RuAIVbGH5Mi57NP/5D
HD50ykQz64+mmSb/k9AO+mlUkS0iKv5HPTMVVPtfG1k66FbRmyNGGmo8EUKCDf0bx91R6Y76hZ3u
kIp/FHGVYblfyXP1SXmAVFuVAYSTPEZZdZJhP00CAmWjcz+ks3KeFgMXRdaA7CU0oMzyUoGRslU5
2A1SXLqZL5KSHXWlCOxUMyhXu5MuAEmFSpjmbwmjqp5kinpQq2boVbIpOcdY66NNGmIBLWIdKgKw
q0ZgrxQBwBoFCquGiaUJOFYqMFmDAGbNDegsDYZWpr4MELVagdZqYnrhZmHclhKgK/By6Iy05kxv
y97UAs7FK3tIFDGhDuRWgLGVmOmp74hpg3U8a8DSdqEcQUUjjZiywasiMGCmAIJhJ9xMsfymp+Gt
n+K9bgQ7DIbYJGBiicCKlfDFehTfUWJamNdyj4QhIg4tQ8GUhrchDsN7JEBXbloh4QIF2EwYZqR1
4SoBaiYLvFkrQGcUBWf+SthnAoJmlI+dgKLNyZEWwLzXhx79EEb7WQDUUoFSwyKhMyjuhjXshKuE
aVuHuxbDX4sMbZsQ4KqioogY3Q4C1BYKZJsGu41/KiS3xMQEMldglZR5zWd1K8N8swX8DdoI12pw
cDDNe68WiLhBwOIqbKBdzejbMkOG0oARIMmOFGrsdyxABDlLmG8ZjkqHQsagDZHOgEznQKgjSeg5
D2yOB5NwCuNXYqHwl9ryZuJt+XN9a8G682HelYz+6VWhjxA4PNDG/4e781puXFu76xPhFMLCWsAt
cxCDqKwblNStRs4ZT+8B7mOf7V3/77JvfcOmKKklkSDwhTnHrJC2Sixe7eM0I/Oi1Ln1jfjQWh1n
W761xIPZsCyCaIGFh3iJ6AFEJnQrWHyyJlHYgs6XYswSM64PHtbCG6utBrCkgefnqEBwKMQ3E9If
2LytQBTJzGOOJqT1ggnYZCJaDANu5NE0/WPvjmuSbtxVM8MEmQPsuxkvKOEM2jMPTh9/WfbP2IKP
Gpj7riF0U+4KHboCz3oSg0BTBpDDQhT7kT36wuuTU0Es4AZBBtnOGXr22pbEh+fjLQqidBPWXnBq
9Wgv4rElumzlNHG548SSPpI10IDvIfVteB46XAxaNC6tGrfICMd1b7ve+9TgZ3dGQHADjJuSU78T
aeLomMOp6yy4OBpDoaj2ycfAk275cGBw07GzCkx8eeRSsq5ll4Xei/xpd623HL6jVz/XThvsg6Ac
V1nbfxK86/nZOm5KZxmVGAwCmZ/qWP8keNvdYwp7iQbLWIRKItVGBN5P00OkhQ95zrE74GghxmD6
CDpAFkFXPWSNGNldDUup9eOygXucx/A/VN/HC3dod54HatDjLLVpVf3YOaG+M35rIzTsJvbtlWEO
Eopb2QH1xPZJXXLMmvmPLoark0U9eNyuW/IFOx9bxk5jVojE2N32xjyjamtnaQa9vxQxm17ERdMz
OnwOo+A7hHOBga98GkYnvlDWoXh3k0Ol7AKxUFfyOaBaEba2vmFUgsyt3Ej1HpM0d4bTvEqwC6I6
tR8q2/9VNzH01Nx8xYkvienmiQ3aEnQEG4MF7woC0gRmOgc+xybF5TamOUSpruwXje/QsprFR9Iq
eyM00R4TbF5Vbi6n4ZeY0vDZHuIV+SlUxX2X4hpu9J0YZMngDChinaqHXiOwBtgQf8/MJtXio6aO
ZBenbGaxzVbVujQknOTOPUVNp/hukwHXbFND3MzuDKVcFcvXBpXIKuVE080Wt9qMN0MTVLfcN/Y+
TIa1XiQ1Vb5MwAypY10CUMEwXhIXbuxqP3vBxe1tkJFuLTnkR5Jr9iIIP7mAwhCcGI5TDJqGGh4J
WlsFk8WgRA7VA+tXsGoTJBuNoeZrk+Gi0odTBBf1wqSQDs31fqWRxs+v4hXcsgCV7rcWUaR3NaYC
aVc0gYbxYtbRawqhcVNn4REJGdAFtApbV++TdaoXF+bRS5MsJMD2TB9I7t3ZYTeugi4z17VNFIw5
tsDlfMhYHptYrdSLRRh8aI5pXkc4asGoizkFvWW36aTsDIaPQLU5oUz+azc2h94N1QKD7wh01gmW
Ns3eqjG1mz3VEYZBnTlLeQt68mBdWffvwqynM3beW5fbLCEZyG+NwMNTqfpgZTgzoLMOp5dc068O
EL8jGFgoM0OZbgt3WuXRFKDu7ob3oDBOXNBq9IpWeBiLa5ZPLD9jjApa6dVHibauNgMa7AmfKJrv
+hLklMxZzJk0JlkKvnES2V8tehDofghMKfM/7B4MD2o8fWWNvH7Z2D+0fh1cgICcTZ/ZUmMjua/t
/JtrjXyblHgZzeek6YYjpqNsnZnuU5dBJzGd6i2ekl+dhdANlI1acSztJmfaSECDWNmJDE7tbaWr
33WOCkdI+R4FzDWMIjr3UOYOWHuaqaN/Bqw+CkKJ/VosUX9Nx6JdW73W3Yh5xKiVuBcnKDqWjUNE
PDlmGoeLcZK28RnB/Slgt4rqTZCpHYxnfRbxY3LXnnXe0KjXmo9IqXgjSj3bYtIm3MQZLZ5YkLIA
WVFlQghe+xNxHyq2AKUUYGTsImNKLCs8CVEAKqnZjxH266HqtzKnXeSo2lcT18BOS8KzROJQdtW+
nGbPMJcTk4TZ4xB6VCcfd6tnnBcfupu0Z3O+GfXyy0EYa4D/AZ+Nnj0G+subtoCpsJSiCliw0mDr
YOWZoBVYzvOUZ8Y1h+VUpOR+G9FnrHWcSGQ+X5egew8OfX7hqnhtxQGdAjxR4NqcLYlx2/I3BG9+
9doGf+rmc3SJItLdGlWqKp99Zbq3CKRnYGGuqqCX5/nMmg0Mf13FE9OikWFHwdrgItgXS8WcKvMp
5AYL8j6liK6jsO+A8qfjoB3gUJzIVyGWXJFAH+cshH28QUYwv8ZxAgkTknKVHD3WEAthwhgwfQ5N
pRfGWhbJD+WQy/i1xCkUO+DTK56MKTK4aE7mW2Vm3bqx7GZlaVq7aRreKoI8hYqM6qaw9xi2mRuU
3R9TZCtD7bo6C95FOhhbmYZiQUQINVYu8Vt7HeBDuxvW1JXeLhTU2abXF5vWLKpVnNW/6FX9nVXY
xc7EJ4/JfRdigS5buz8l/dlBNnWEPuE8zocMonGbPM1bX+I0Lae4WmkSxJOE77aGY3EgJ4vrVBvK
g2tWXJi75NZasoFBFXPM+v5pUJT65uBt+0ISgGYQcjDGOSZwR22KMcuuVRatYqd+xAhWX1Ozyi8N
61UUEfYOLMGzY7XPMaQgAGDFPLYuy6UI1LAzEgvGhBtNizxhwMzu0GLrIJutlPCa6lYqDoHiG3Nz
fETIimUv5Mtsy9TXIojXBYHbF1d+pkGjVl5hJjuVknwd1MM7duiHMTU/7JlT1PRBtow6ht8xcCNH
9x0AxVyku3Yylo6XiXVRcClgH3gwnOGSp0TTdaP6xJmwNIo03k5TdPGbZNUZ2DftqrWWbrYfKF20
NFpnGH7irPuSeb3XAg8w9eidSAX9AY+xK8vX0nC/VYXxK2u3LSapuHe+vT7/CRqWDuEHw6PLGBI0
19FuvFauzcDwqwvtvYZDa/CtfWi7J2rTi6aLvefJZec1l2Hod1Wgr3yFG7yJtZNFEdGSBe6gg63G
eoPWd9ugJyq1eqtN1abRmm0jp1d7YOWURyZLNCg3hHUQRTvthGXfrNqbA3vUt92yzfabh6EuIKev
gK51waYwi0cnlc9caRvgZj8dhTdUuvoN0c+matFQBiisZ+geWBHFMw4lNWuNU7Eq7PJ1/iITQT6x
c7thzA9N1N9K4T04qR2uMmE85UZ1rE0IJKEB8z8sudJa7jEZiboYHRbU6k9ru2vfD2GeMSedpeRY
oZed3m4K5uHlJDZOVTw1uf/WV4++i4epTJ8b/2pjdIWAALTZP5aW+JHiWlsWnHZ+YGnVO4Md4eDC
wufzdseCDATwaykIWODn0lAvYoNcI8U1XhvBZomnamRo3RnZptcCcw3fHiZAX6QLZXkLzfHY5UO8
A180v0HwC6YzHGAlx/CownCf5zhfA59VRhHuiKRY0XrsfSBxi1JHrD8Jd2uDG5jM8JSKuvnFAChE
rUnaqPvaQXZqMuNjqOv3vqphM20Go/yC3fKiQbiOb8ozzHOhFZvRHn5p7rifnE+h1JsXoFACFZS1
4Q3f8mcthrNGdR2mE77TYiuGYFfU+bc16tfONHE9ULDAw3JkQBQxCU7Z4DwzlbTQvJjvUHtPcrR2
kdHu0+4pbWaMYnGhoF87sCcRQI7LwkD8kyXPdpfsgktRcXGdPJzoqTVCa5y3CNmejixhyI2zMsqZ
uALz490QNRvQH5qZXmuPI6UwKQ/1guZB2eWiHtxLerCpKVWO/YRO7yh8gx0pe6We7dGtK+Y3pHkt
25klry8IoFi3eQzjf2JPxuy29G+4GHgymuGJvNBnZ0pRGYYHGbebiK2s3drnPmtmR8RFL8cLuqMU
16jGPLk8l6pk+Y17KQzB1dsPjAbeOri8kOsXQW8DvBHWIa3DjzbWH6NsocbZJi2bQ2SLm9Ta9zoG
rMRMtOvqH91ifaVlJ1eGy2gazvylD7MQcbBnCE/6OSrrrI3O2RblTzw8V0Z6LdElg4Njzv3S6PW2
wnNCfbcQjgPQEpSJZVxd6b8wkd2HKlq5qXvIW4402FDUbpsoZVMBcWKbpOm1GpiAYnb1s9hZemL8
6ILofsrMID7WSf3BcPAmneBLJ7bTS3dkbfwCO7bWpfWUMqof+/xbh86BUnJVdfUzRNAgTi4uaAhd
eQuBgK5J070jwsc8i+eGEZNM/YdckUfZep86I3tn+FRN+epzgptiuc4b+Vwl8ncTsE6fTOelS8UL
VKrfbqN9YyQ/ZAojoqevctd9iMAUyR6SRLrVI1IW54MFCthHHoGpdCjeAgFpByNVGrwTRJLVCHMt
Hdx+J/aoOU8ih7nd9dpy6KGHTzZv+zGtQdM4PjqBP2bPW06V+ls2MJ+K7bkCnoMAjfemcV7S2F7X
mnseKCaywn7vrXLFOW3pF925jS30hR+tFn1lvCaeGz+1ebAGWfwwihwUu5ttW21YaDo9ut0+ccLw
F75mrLSC5WCRHTQ5XGUMMSMNtrVV7tBmbSMaCysi8sP1nqIo2EfC2PrmeGptDm3sEHZ7HbC7gKEt
SJVWES2RSS5wEu5UV6JAKJkhaPVRE5/qzKDx4phUIwzHoDeGCMlHsq5LYJHoIpGFtcHvCuxN2QFa
h+RI2y6g8A/2AqbAsUy6neFAERNtfCs5u6ZAipa2ay5HbfidJtFrEVRomgjVg6aBmh4Ez0js9KKM
teeKy+bCS4vTWJmHUrc2SIVep4KjeizAtIT6piK0LTfkuXEfi6h8jG0Wg3WRfcBl2KioommbrpMQ
c/YJ3n391rsMnaxyE8rqzR3yx9ICWG5HGZ2pIK4mAdMLiSJaaFgIfW3HRI7QbbZOLdMJPWJEOBQ9
kcpN/Wnk8pGk04nEryxMLmmT7qWmb42mv2SzicVOl+ji10ZMazSUKzt+EX3+ksniOKruobWi1Yhv
Jqqzd3ecnqPUeBIFpLpyPBWTli56iE/MyvG4pREtUW7jCCRMaS70Sm/a5rSBQu4aTiYy8lYmTj7G
OUD9lpapHsq0eQ8sIo+hGgziZlv9tVLZe5BetDA7RoIrLt2f7g6HsYfwhFygtd4NcuZImAIkEVMa
yE1pewc2Ru9A7J6LRQB43ucc0Q3qxOjxDGOZt31evzaU51VYfzrSP1EAU2n1MUtBQq7ko115zXr+
vzJ9fAiYUmSjHJZNqD2acpWq/DcBUevIuh/4YAB3FE68KrgVe1v86HS0vtf+qU3FgtdaIT9cm+74
Fhv9Y8df13KhMLLjYHZrFOM/fizrxWgSqWdPb1WZwXSZ1snEzt3qrlKyHAEADhKN1JQo8JdqGB7m
16ts849Odq/IsD/TOjkDUNsibt22OTC64mYWmFOxyZtcj6tTNv5OhP8njOJFoydfnjLYq5MdvnKt
FnwwrbCYonDlsaica0SsltYqyPjqkS5KClLqG8u7IMd+ynrv0WAtRZQB+oyhnKiw8qemepo8jJsj
elwNtKXC1W4O9S4WWbIzwk3NJBuFF1Qjm/zfTUa8KNkrJYcA082p3DBQmXFT7ckzen3tZr3NOql/
isQnNtkLnSsFU5JTsY2PybRXbvYEioHTVTe9Vx17apUXW9y/a1tmF12TH3hM48WAxGG00t/ICg9D
++OTGcUJ/DXpyKWxkIhyyCbb3oJMORjMTcsWcYoWsb3zmCu0DkzPiq4e3rW7EhJSLqBIo+nya153
p5xj+ZDYNOjxgOMy7JyDwNCrpaF+YupMVZeP676UOzUx3c7BkeUR9REpeX+SJrtTH3a1SwhhqxGO
PXH+lAaVkZ3V7A0D99qQ48IAhFNdPaF0L2nhSZ30vYVrA5Vux8znrDbu6QAWzqprXEXn3DgsE+qn
ITerNeCiYG3X/q6V0PpQWD7TEXxPgYg3ZR1V+7ZjZO6DI1MVhkTLgb1hBmM8M12fI+lePaM0t72w
rrIXl7pideda2it6b0KqfP950vDte9mrZysc/w2p19bQaiiUSrGLCsK4Eij6i8Q0qJszl6C9mX0P
aUYa8PDjvsawm4BBxj9I5he87WzYI8pkRSnfbQ1lB9vrHUTFYOFVvrYW5c3W9BYAVNSszLar8DnD
MfL1ZFnV9FOOCSiYOGlYIY67LVm3M8ocEfIADV94hXJXblDuSZCzXvLkF0uGr6o/C6wGkEVeqqIN
yXVAs6F4CWHe6SaQCBArdMhsT235gB+CSmje4eCf42vBwjI0iAlOxITt59FXUKS8g9N2bxvwyBtV
kLlLrtgySsu9lZRIIdA4EXA1PkSkc/JqtOSj1djrvcj7tHvKU/QG2L/rigQIRc85cChZMfSCnNU6
NRTrVhtRlNnJ9Gjn8VPSJj9RN+2KxK03Lq4ejtSGi5q8BtXwJ3UcLndvEC7oANj0JtaLFonXHInS
kvyHp3o+kquKtUjjzJF5BhKnhMgl0JDNYvCRo+QZfNEKIFLMwVZBp1l4XJ7SNljRqQJinHEwwAet
Z6LpXwNYTuJaTURqFNmlyNACGhyydgeevvb6D8BBvyexlU66k0lAgITmIcYWIK6THyI5QOREi9Zw
eQZtP4eulb0WPYklmj3uW1OQ7lF+c4k76QSLLA2dDldUfb3wa7BlBkgs65eB8VZcJ6f4Ts161Tpa
CZqFE5PjRzCs6hv9NQKdBpe4mkeHBUB4N0BlaFi/Z6wgz88cpkXaVkiRAFjaAUebqpUeaFvhW4uG
lyDlDZy65n5g6QDbZ9sP6hnmwodXs3kP88VUxHsh0YT6xosXSuZxGsmes3OFI+bcOy06HrPZmfiA
vH74TVvF6qoFRh1DKMux0vYJ2Wx6nH2gkdg7U493ybj1Ufhb79Ml0XpPfmR9m9V4ioC9r+Du/9IH
exc7/asV0pQotWY69KL3XH3c6peWv1mdCPYeV966kfVS8E5mJE3uHAO7WXEXEGzDH7swYNpTsUQH
XHCbyLMkKEvtW/n6oY6Km11lS4Ygi6Abziy53iTTwsUkhx+kwI8hU7/eubFDWZW6t9G1KuRyUT35
Q/Jspu3FAJ+vR8Fj3iZHu/GKh77R90yY0aIokNrMqzOMrc2y0OQBWiyrEFntGU7/lo23iwcfHAHi
RDR1aFEa3gnmqeySL5/6fik8+7GP++2ADtzXe/4zYz9IsgZk/IG9513X7UujVS0az+QJgnAso99j
9uNHDDQy6kbRME5X9lGlxklz5dq0tAWOd3xEY3uuDNflDxl3sGy+4PUOi3pUIK7DdlXoUbKUnfNU
k8YpVPEFSoYzoz5Rx5Dm2U0ozKr+5PdgcGF5HF3dwIRdFD9Qvw4jO8VqMs8iDx7DRn24nfviwWOa
7AT+WI4ZUu8pRqp6DSPt6mgC+VbVvPolK0VC48oX8DyXSHXO0q2CHfrumRiU/yRZuTeG7Aojax0a
DVtZXIGqMdCZudBzNGBDTHsJSfQwNWCE4wbAdv/XvfuH2vzhPx77x4f/+Lb7d/z1/4X1Nh4tVk/p
zFSTT2GUG6Qx8BRWJRYu764ombUlGbsCVszTLUP1vhCzK+Jug7jf+8/N/8VjA8sTNBiMRVQfxoRK
Id0aZ2cLsgC0z7OGx5l9dveb+4euUs1eTS+Iq7qGOB8MG7Bu+Q8IjiPLLEhN6LVFMiHQQxSjzb+u
GDCOr+93i1RhubzfnRrj4gkEeNgAOSnflf33G+ip6V9Cf61GzCeRwliJ22z1otw7dsvve/81/7ob
zz/l/nExNvPADoJoQaYkJdy/vQ7t7Hq439wfu9+7Gx6U4yO9/8+n7/YIlQBM53qB6JQkS52ZJd9d
ZK9i6Bo2mojh2KChiBNER4GxQ2EQ46RknVoe7vf+c3N/LCUwZu+2307RXT2t/51gltvLCii+58QP
js84Tlnh98T65gxybKQAAEMQ9sBXxC4mzm6RMnxLwIN0Ts2syux/YpRpdKncECVCUHVOapMxjivX
JQdh4jRp2RBhUAlXyzg2vL3vZJcuLMZDJUZo2zon17E7xxU2IGWrYQmz5mOwC/BYXATplslvst/0
bkQDSxMA4Sw/QyMA/FN343rKIVn5EmhR/EdH12MNjji4bT9CD5huTtTHB1N4zTHAdqKP5XeFz3TX
ZV5Mb43yuM/OdVm050aULmdUeWTLkC8Yzq9zu9ursvMgEhv8GBPtoxbzYuYp+Ro+m0tqUsWlytHq
cz5CQU1BbIjE1Pdarz9avVGfsUacjBzVyAR6uTCh3lCHL14g7iA1BxDkZ4117kzLOoPR5t1vDQdP
k5fJKv6oNA7XfEt7hqC4SjNxqsJQzhDna9gMzl4ZlvcQmx4VENxFbfg0oGwsncL8qc0mPWU59Tth
J6c2oGTh38gZPKYFOJAJC2T8G1Scqd36qx8qsLBWnl20esouU/iHzGzE9tUEc4jpYtTpGH4xIS2J
RqLE1RvwwnGanQOl0rOuPbNdGk725OMeKRJWKozbsskYsNZCsqY/VydoTerEjHTvh9nN9EvFKKsc
H+TOdfQ/FiOCiRXbQpauhSIV9T+TvGY1cmGiVE2nFQhSSkaTeb9R0G4G6XiGgbwYM3d8COffhN2T
xnaO8sbQUWd7ymm3wwwjygnmXbpFiu3CdxNi4Mx3rnf6jjHdMwXIWp9fRDZKKE1YqKTs5PiqIOPI
iktpre+P/fXp+2eAiICBbnOemOMU7rICzx1oyDfQAL9bOT3kABwXhGE/ERnBCK06EzqEO9J7GQZi
l4YvWVo/ehs9j6l/iol1p48+9oPxHDZ+umiE8QpQuFxobvGpTODzxsRUtpxu/dS1xzSxVkLTH+yG
StGQJP2ygNlpalmWyaGwwoc6o86Lyk0bENgWWsiaFQr4UO/sZa66N5Gbuy5uavTAJoZzD5FyABtG
etSpAGJupY+OPA8Dscycjg2K0T27XKu0wXnsScdk2DBeS9LOGWhhF8OKishw4TT2K36lkzPGH70m
KFNpPHVZX40U6YxRHZIdq23KksFdezbI/j7CaWxbxSVVp4Y1Kol0nUtsQhWHT0TOrIBoU+UrxN5E
fWK4d4tffUkRplL9sy1g2KkU7T5YjpWG5cQB6eNN1h+b3m5RGiLd2P5w80LO/OOQM+nzkaBSOxjy
6gFMWbp2uNHMfDj28eQsh7R7b6V1E9Ntmpn2QeVfW81MHiIXzQbG8aVpxouiA7ETYjQHOaeDe+dE
CDtwKvH1d9qbV7B5NQMMEmxpd5U9fXkkr9C4VjfHEOs+utn2GfP9s9tkTIdV9jLCINRG66EsDahB
tnx0jGBfNETRGVcSkkaG5Owscqf5zFB8xLkcN6Oi9WuHn6zI3T1gGO2qDeTxFS0rNd00jwY8FOkX
u4lwmpVNn4cGJLpMky4g7/I0JCPwIfNBj6goa3PfsggbMqNd1Niyekx9S4N8+IVFk2OFBgdlDv+l
wFIbhGjA/aOiioO7oWNBSGNQVQMQOistf0DHfyuwJIuWXaXeWswkI/dprMNhF9gmgtTMNo6l/9UF
hvnW2gxcbDzUhDLvw3awECKDMtfOJfUZXst+I6ryd1IanKa7Q14EfwyD877SAfVWydWlOOvMjs7Y
RyumYXPATQlOggZaC+JlUnEFDuoJsAOR6JZ+HG1WdqYKwUlXQI6qgUlEONZfkdMwqS/Qx3s2bZnL
htz/7dQyO5IYgVSN5mfhSyu/DIwTFubo7JQkOIpuN7tVdfGCYuq7E9FP1P62BNTozhy9lZz8Hedd
cU15ssDuI0Q1kevR8bMPGF6IHBlXiTsqZmdNs/nS7azdlIyXGymgqJZuvmya4WIEQ7suJcvH0kMX
GM9h3fimNWva2HSUvNyXwjfsD882fspgusgwNWGMV846GuplxoZ+UQWuvp762YDQMCuUJmUzQ49g
LHw2mq0GBMzDZ2QVLjIg0fL71MMqnTi6pF8+JrSea82E+gpoz1xXaly7Wv3L7Ehp1ZLpWZsiyP7Q
LAmIOtt5E2593XgKbGpmE078Em1Pt1RQtoMGG52XZD+DFvfYW0baYc5sjHTlKbKR6OTeg+4ICFsF
yjeXLGK7BqyRzdovO3DWyqw+WyLstrKoHhnLujvLMS4hS6nKDm7JnGdnsalYu7p/Y2e9YzLknH0F
G7huCh01eUGaxtimO7egcHFswpLyBLxhDVnAsto/spxe0z7DF5PKgy3Nh9Ybo9ekvQSi/u0P3XOJ
9uAwcEHret1bV56+bSPvypSF5BK/ZPoMApGzjdh21MYLzze+K23oF6kxdwul/MmZAOOHInthmEP4
COPT51S+bs7niwnqAyrNn0B0n8gEnp1m5uUmjCfmfL9wTvors33MX4b/DXzeOKcBav5PVpMOyDnP
IjcHJGrIdXcTzymCcUCeYODozono8ZUxIxL0OXUQ6k28A14zsiomk1BXNXhHh5zCZk4sVHN2IeE6
lDCg7hm5Eh1+ZvqSbO0571Cfkw9LIhAB1mnIuzGM1ICpVt09KjGdUxPVnJ8Yz9mK8Zyp2Odvw5yx
+Ncj88PTnMBoBs+WxV+Y6biBwMonR1nhVaZRJ7uxJcTxrw/RnGwrQcIjrHuxoclmuTgXf+RBDnMe
5P2eZIi8g+KFqZl0yfAeIHm/O1UMnNM5X9KagyYnEifvj99vSLQgbJ1gSj7CQUNUZRSQWVnP6ZXB
fC8k0FI2JFuOzFN5C2Z7fU69LOb8y3BOwszuoZiNJB/TVCRlmnNmpprTMxUxmuOcpxnMyZqc3I/B
nLXJC/SAXJ/kzPmmnBM5A6I57w/Fc1onypJsWWJbjvc9bJB9SawnMDp35xD0iZq5Pt5vujkFdCjI
A1UEg0KA1Faqglflzamh/ZwfmjAGWSVzpqjfoZknZNTnFUcPSO6oMyeQwufvV3DnCGKd80nRlhBN
yymQ4zr9NvxK49IV71piTds537SYk07FnHkaz+mnyB31VTsnoqYhh4+to8QL57xUa05ONYlQpW3N
Nikq0mNPe0JCAouLqMIWOGevMt9mPTXnsTJbKI4NEa1JX5hb4x7bOrkkuHb3LNf5WQbWSKDrnPSa
E/naRFRH7ZwUkNlgM405GVbdQ2LvDyqCYzmkGIKHeMqh9lZrjENcMQiajefEWXH/gSETN7JocR7k
x25+EmaGz+w1OZVzdm1FiO39d4/mXNv7PfLA1aqdU29r4m9BFIePVcc7zah+mXNCrsvON5kzc/NO
7Zs5RVcnTjcQOLLKOWFXm9pLk/ILhEADTVbwK2jTD0VWO4tJ74hoJKq3nDN763t6r085NxLoyxO9
gXmcnFhrY9dwNjk6IV+zUUo5TJPk4K8Mz58TognY8tnDh5UebsSjuHk9td7olnh15KdFzHA05w1r
er1JCySX3ZxFbM6pxIp44rvG//9bF4MlbXhV/72LYffVf4Xh30Fgxl/f8j9BYLb4l4NhwDYtVJw4
Bv7tYDCk/i9TSGGImRGmdMv4Xw4G0/yXaRnoumxdCfYIDoyqfzsaDOdfLvmTjm5aujL4jPH/ggEz
LAwZf0NzCRhkjg3nSppSdxwhnH84GnTpMmsFd/CkF5G2S0bilLQkHxdRZpzikHIryaYMB2h2NJpW
vDgTpHPTrcZDnAI/h2H1WhNHsSL2s2fHpAM6uJvOSLRBXq0ddZTOFApGte3cmqa4oYAl6GHft2yn
s9KG9+ho2YMV15C/nI3esLQVSKVHeuaD7iW4d6GJA/ejyTfZv4Hn03YENNZrv693ozHIT4eehBOH
UsvERZbuOL21Cxt2S2PWq52VecDzkKtepwEZhi4BaOfBEG+obR5LTn/LSUf5QHAia7A6ck5N66+n
Wr6UWbAy3fqpzAc8gR5RIVpjH32W30Pr76YIS7E7d/IZuRvzicIQUUJJbVdLHUQSPg5iNTDQ4QIW
87qk63/VVbFAXU3CUlS0jAD7dttr8ruxxzdOuhUxaurRFFWBC2I+FRJr0pdx+jjCPkUtoiDsR64A
9Rvatx7DvShV81Y73h8GESDVYjfdDBY2cV1g8ggRG+JHWMV9jDwVZPMaLUG2g2q7ibq+RVfhn0jE
6/aRYjKeSHHI8+HPHcXct9q7FurXOjenW0rYD06Q2n/KQkRUio1nUIri1FXgSM0iEfso0/+gN+iP
uP5+RY0rz5VKmCwOxCX5egNxnMydkpnasmiCbFvkqqTmZbX3t/fcf8GYk5Dx/nkgS+ko3hwkXsFw
4930d2tOymKcrrmWT1lJJ6577c62WnsdDMlIG9kh4zeIJuPnMv+NPqmnV3aRsj5MBIPuwKwvnYvS
U2Mpj7Qi3/ZxZzwqnC2reuqsKysK6frPRl6gmB4d/6CK7jGM9Y4Y22iEGNZu2NaG2741zokRF/uC
iCxXa9LDwIrC70sFVmKa8xFViDaymB46tzd4l611xPDnPK23ARqCtUzakIQINlJF/KW6qX6rqZnd
Sb12SWvfUByvu6n/pHb2V13Noer6EvETzUdkjLdaOA35Z+igUaeZ6EkQw5Npz061Sd2n//MTbur/
O9WPU4fQ1XwSchx8XsIWs1nqb2aowpHEwuhF9qTKuKVhmAMiWfzQkFony0+XrmfjVQn8S/IwgIA+
RqN2HYrus9E1DZgd9vpytGBHtNUvu80YPSQdrlojrR6gkiI8M0+hEUabyEEyT+Ina+GSub3ho2aq
i944REMPs8BrYbxG1tWI8n0b1Ijlhm8yI2Liobo3OMEOvWx4LQPUrHrIKAZ23itp54ueguTFLHLj
+D+4O6/extUuS/8iDpjDLZOoZFuS5XRDlEMx58xfPw/99czXfYBuYG4HBzBUPmWVzPByv3uv9SyO
UnkSZGVnDpEBrR5jftTMT5oZviBll3fM35FI1RJ1eDlRTySrZK9G/c6e6ZTnRIYUw0rpYJ460Mju
UrW91yCEdkazfk/EztzmpQdrm3WJq/Jd6sNpamUpMFjcFoTmu2KUGofkiepliaaTGiquVoiG16tC
j6oJQ7w5136c1oajpPgFiJ+3CAgqnGESMzLVyezIi1g9pOzceA495OLmlVnIZlV6ZodbcHxiONJY
YRrZ0nK61HozNj0TEHFCmsJTrd6LrkpumjruafZgS+vSyImUbBdX8bU3BRPFKlpmYUo350qE2dUa
djihmCOVuEzErnXTXHgYYzyzBMdpx1qX7ohrHxkqNr7YZYAU5gbueofllfDKLCBoCglUbBRczeh0
V0LM5GQgQLVugibPVCJoqVmX6SjEJk+SkVt6Hevl2LBHUmpa9RTULq6CYa/iVAstc3JGQqX9xhDM
A2ReMt+kekDZpGo30xyCehyWA6wfzDpaseNG/+7xRdmtDHVhkBne0sX+AtPeBUWOOocCL+978cx1
5Zg0UmVwwica8W6civVxYDGRqfXP00YxXrD1hniXmKGv2eO8XJS4UJ/CASR5GWq7OUEQMCwaeUGW
USOI5ItR1nbdwAZb+M1o52Z1UBYI6CytR/YeLu46mR8E/iAmI0HSl2o94Cag3oY8Yy1atxOQ7EKE
kucgFRXLGdMoOyiEe09ypOywKXfusho8nrLo9JtXK5v1EyO/LzxnU/A/LwNMq//LwqvBI5Ut1ITo
6xRLkWVL+a/LgByNYRgxR7ziatHsKSa7WS4bi71sSoKBtu5XS21JIjOZdpGR2xqDBWbXiQWD/I+K
dqHIfAAxPtSQteT2KsrxhdhnOkw83gnfnL/XSNRuSXFAtVAPMGI6LbRzrTmYpaDvhJb+LvO0/iCQ
T1jESv/QmPXbbKFkadZ52E9IoFFuLuRI9It8sqI88XRjFz+KPSNSOWrpBMHRxxkHzL7req+QJfQF
SvkDG344xtFg2rEMZqQiGfq4yrJO3A84i4hkyRhhYdXmjPjikPefk9TTRJAioYNZ75PAgygoRLU4
tp3qDtUMaNFil5wb29yStR8HReJoirac6MsO2CsFMIzcWCelRtfZizQt0gFvcaXnZHUIRuHSmy78
HjMnvU5BOzaL+AJP/INA008dj9hOpg1riXoEJhvZ+0gK5aBBcu7gSsfIn/2SNqVnqJrsWEk5HdoO
03ed0qDlBj7q8GihPyijn4Q9wU9Sr56nEheBuRSiV1gLdRn712MScXr7mYgtfc5TFgBCQVrOqJxM
CFjq7NzPOqL/it1qFU3beCj7rgxJ3zXLNRGs2FcNtiiiInRXORUH4ivRVZfoMKviJIEfrpq6OA2r
QWt1+xLM4/CvPch/i3nVt4vyPxNpgehSPBuiqeuyhjcY1u9/fnZNdKWFaG3DK/Y4pCBjZB1DneTy
tZe7QFTll7otAkFY5+uofaWrtZxVQq/oAxPKsDZ/RFIDhDKn9SXmVMHImtxErmTEEfJ8Kia60MJ6
FZYuxV2kC7usNS+Cli/vZole0CQt6MoAEYMm9IidSox0Qr/aQ209OrXWWo5ltqOrlsV8birWMsVo
V38lOPkkR4PFJG0CiJqsn3oyScdey1ZvJgak75TzOBNaZJgnuFJ0sUuEJQKqoatGig1FNCdNb8UX
Cxj/igYpmJQV9aIa6SfQgD13zhNMrwKVaW7sDK1zm2QQ/P95uVC3/cQ/Dry67W0kXRYVQ9b+sVqU
K/keUhwZ11xfe29OpfmhqVk939DehE8lUvSdqMYozcm2mXr4N0J8rLpkONWapDqYkNIrQapERgle
szlPF+zCgMXrFzEUNZx3keC06mg94InFmI05rzIl7aFsCQehxX+UqAz2YRXlDL1qiApVZwSEYLIn
0EaaHYuSPUsIBfLMfG/LuDqsI0iiEsvWSUd0iUOyu/VR2LkrCa/kdjG1o8t1+J+PkWRtiOF/HiRD
NSRJlg10Kv88SFPRkgimTtqVGpEnJjmUj4l06VY4IC3wih3/5psupxm6A3KjxGGd2a5g8GlGiXD4
kaVOsLRyl3UDQUPaTF4xOayuroJLr426oXljgbRJJRo71noWrRJCYVi0rNulvqf1DOetJ3ipSV8R
mqtB1Z3iYjyJeC38ro5Rscj0/s0Ig49ewK/ojE8GbFrAqrg+G6h22lmx9jUt9dXsktM4Fq5Um0T3
iVvYABWjK5vFjNMuXR5ygI12lowiA5MOFQo9ssqqVCLtSvNUiHhs0AsNZN0iXCU/NI2S+E2QNA06
4esoDO0pGVR/gYF/NnQlgpAYq8+itBDWnK36segg1VJIsJAcME+MTpoU7K9knDDxOKEcnZHuwEtq
OklwLMyDNrP1Nx1I8G5ir+PNEzys1sTcDCcVl36hY2UvdemIjU8SAUFYuhAIFE1PkjoRGGK1WIvI
nDpP7YL7NU7crtJPqF2Ga7JixOhDLEp9oz+sFXa8NBHjE/Olt0HpWDY60mir7FNGovbHzEiJ6U0m
VFpoBgU14UQpzkRK+R6h9s9FCWk/zF0CdRHsDLSnfp9AxGM/Qc1vTgTVPSS18JhPkvnYNgJN4DhH
BUoQeJl3D+gS942IyKbCgVcZlXTAAFVpdJjl1BAOZBHvxbKNXpSsgAeGO+eCJeXQboaIZBFfmdpL
92neos7aziXfdGHXiR9ukRMiivA5+r1ACzM1jae+vhdykT6iwHsgA5y8HM1iWNCx8kTFbguNOHZz
aRcN48pJTYAg5dOPIRHLQ/AwyWp0rGh1kT2AwzJOhPjEEKTy6w7Ty+8faX3ujCL9Uqqi2i8zVRy3
FNteGY+qCS/FzDjszNdPVEvEL0z9TVGWwo8XbBBGH6HqmSNoVAqUrP/5LmYx++ddbEEQFy3J1LTf
hs0/dqSIRQkIy0aEijrFwVxYKV6gwTh0dFQeeChdV52lHz2V+mhkwk2OGYvJTUeO+zQ3uyWEZSel
OhXFNlpStPaopCqoovBJKMqLKqfl86ZBlPv1IsoEkCfYRWk2xPLdQmKBbEVXbBLVyl0l1899amo7
seO5/bvOKm0PXSbvpn0cEsAaRcP0aGbh92iOVzFXrGdSc/yK0/wwZiEmGAJBid0jyZJnJqndeCId
eTRnHKya6NKdGZDCSLnfTV3mGoIeBqFUxyQA6cjqhJCo4snwW/wcR2E1zYewqRChFljqar0p+Yej
8lEblCM0AcYHFpQ5rYyGdwNyKCZwiHVSM3p5JMZeM8uaU9aXsSTpfhWq+K6sTRNARs/cXJjT5yK8
6db2t8VVOM+hme8ttcv3Q8KYqAlZ3UQjuoxSIZ7DTaJViMopDZGhT2abPVIpvna6lJNAK2cnHRXH
fozVwo0WMfWswfgqtpFeNBB018UJczuFKVFdBaWlTEdpK2eiFOF9jhGbyeMMjIyS6dpDlcFFq+wI
o8c6pvHkSsphr2Rs6GZppZpPhMbPc+BsFHs20+rwQW4qC5OErjkxBo+dGZO71fcCqpM5o68xCS/J
CFGiDGtx1y4SaxyYCW+g6KgqWTuW8rMoxg260BGZZoiqNaxSzRv02E0U5JYrJi20hoTPh6hc0efr
dNLjpmHwVQ9ZkBMSbOMKfY1TNAbNLCrM2DsmGhHkviq32MMSKTSm+kLoXOJqXfY1abl0q/Q+22mV
Eh0SWtePiCAQYffARaam+JLUR5644R+hIoI77LkjI2nK97golc3ZcQzVIntIzORQoWS9I5X9pGEj
nZvtT31jHa1ovSJbUFBY69idyz7zIiAtvp68FCSUPXZiR8JSrBgwErPcN5k926FYmJxCK7uaW8xs
VrH9VrO/YTt96o2pX9IXVH7RAYbV6s8Bw4PqkgjfSR/DIWcIc4xzWu6RgfNrGTXTlcTKvKsr7EK6
iI0npORlI1zW0ADrLwJKN8TOPCtJJdWRY+Lfjnn+zh35y/IGEyAGCFLlXKb7SCvvdVRhhxRL8VCL
z6PSUvJUChz5sQia9szspUICrpl+X5GgqqTmcSkYEBs96rA1S/yIaESs1H1ymSIEXcIIph9DFctr
vbxkIZcdxVEc9+tbM6O+ApJQuoUm4YdiFT8xSMoYJL7Xc2E4qm4YgZxqJ4D61ZOxaTSEcc6farW9
DT0z59wiG6LSrJw8a2gQVkh7kqRiajIBGX00pK9lImub/Q0chGmBdiwnkatljG1NluK3QjIaZ5pG
4ynVanoO7Td9CvkhjmrLnROIc2UGlcsycn3D3Xd4KiQ/iXrzmVgbTcGzZ+0F1EEnU43vadgLXh0F
edq3ARgtTBydVhx1TOHuwP6J+HQ1DArB7HypZRqLcWi8SoDyRa3yxB7NY17GyYqMMnyaNRqn6ljm
+yKCJDuoSggYqiBfSsOqS2wNwu4uQU4zA1fpm+kWVUiwZHOZd8q4HIoCidFv2bxof/q8bvds3vE8
LGC/FsKbSmGRHzDLMcbf1UP6ladTDmXeFE9yI5JfMZoucURgeyoiifQlPAlTsz5MIxNCq24g7Ksq
xawomcEqKe9GaQRI+d+BVMmBiMpob0kUCVkPbTBLjOlBSpuPlWaxJyowG2EAX5khWBw064mbBce5
OEwPec3cvymVv3kTIcnCL/CqLuVjtCn+1bphTVOzlgG57lvWCwLs8g02ywqlRYMjHA9doFO7/+tJ
+f/tQIjCnF3Lfz8Q2n//iav/Mg/610/8n3nQlv6iMgti8qOIOgOgf4+EJIPBjyJpKi0Vc5sV/QfS
SrX+FxgASzRMCFRIGqR/D4RUiVwYjbgYWdnqDOZI/y8DIUZI/yxbtrcQ+VyMhhhNKeY/8k+QWjaD
BrftQVrSMcjKLW0lidDdrzJPuyT/Zcbj9vkl0dVJD4k3ijF4QsLLpaTDVr+9/P2SdtjbuxQSzG8e
yu+XVYg7UFl8+f1jRRsBunke+/kkJ8E/4kcSRf4vkSRCCf0jZLqbcSti1gMi90uS+30l/+Lk1NYk
4dwIGxRKUK3/U5RD2JD3zSrEile9ro3e2rHQwgPYRvqGBuaogk2lQlux+uZhtib67nEBQchEG9EZ
W0iAuklmmQNMfm8W57grmFzPGGQstJ1KPzD0LnVwqZax75YM/qqOcg7awSHGLoU7LYbFPtIubOTu
SdD4VtsDmCZRBglH1NTXJaL1Ihh8pig178Ni7Q2i5xKs0XtFpumcdbjFKRzrw7xuuOvfl13bbRi7
LbxCkWb66kIb/H5OYcMK/r4im8zYw1Vp8mg9/H6R1ibegQ18nMeuCpJ2CaKNO5616P5R2TdRmAQz
XrS81kdfYk/Y/0mJrInZN7GGGrQ/J6cGx7CPIrZlqjHvSb67FUXSkLoO7GkLd2BeXh6kSVEJpQWn
9xtC8+8vv1zGf/9x2QiNbjmll9mUhn8l0/zSGP8difIblvL7PdmU9YCNo/2LJfz95L9fjP+LKhRW
mpBzoWJdYG6CiZPP06fp6EfZTmbMeVvtVLLxIhvYS6LUaS7KSerYkdrNXdZuRubM363o4pOEgFD1
WP58SvVR8CWMVXbuh7vYEZyiBgn1ZxtxCbdGhgc2XHlFb9xSnOJlxPQtux3cM/GxJ9V+6gCo0ok7
ZltVY5dv2V/JxVLzWp3jhMgCT4H4kFGuuBViuW59VGZclN+V5tMwb0EDtExZlsWuY1fqD/FoT05z
ZG9PpC6KBsQOwTLu10/xHtc2FR+Ew+SKYczggW3HJWJV46hvAFwHC6MF1qB1aWobKlnkcCAOKrEV
P+kTPSIoCDL4JKyvRK2Dn76VNyX19Rd9wL63HTZsNBpqRhVPkpuoh3zapWxH6ebEVoBvCegs4rBp
thvDaaOH2vqsv+nzc/gex+fkQqVEbzjyQNnewEdxJODSQGMbdmoD4RJo+HnZPNl2cqwu5Ed3V75f
vwPD8v5k+9Suj8T4zrhX7PodXyPzkRz56Yhs3wWdlJKph+3FQdqnkg9qz+NuSZ5gbpSYmn4G3Z7a
r7RwDCR8iIezfdU465eI/6zH8gjy0e6JJwfJZjniHwYIFtbd3OseiMsjs22mOyofsEQPV2U+lk/y
XXklWFDSWENstsZp5HYXBd89s85beCD0uPXE0lMQPEU+VO3sWptgom0MM8BGGZHja8xvOgHxdv9a
fhr38oXwoccUgvfkGcPRat8tKKQB5mqBszg4a7ijOGNvbLIijV8kAEAbNHfJOV8c8Wlp3KJ34eKY
z8pJeNNjh1+Gy1b9o/7Mzxh74KsdSEzGS+SMNCtkd5Td/LvqCHiy03CXfhWNLULEJTvlLCusFIH6
AoMLdXFkD5esuo2n5mV+kj8YZbVvWHsIHeBiG09mjZzaRiSXgw5wkGBanccFpeW+jKEOiKZxpB1H
QHkEqBsot4jf/ZldV8KZcGZoQAysEGp7/UVlQPfXIosbMrxMEe+R3HPQ/1pfCMKO3Y/6DVP9T/Jt
XVh3ls7TbxHoEqpMu1jvIfgAkMsTnYNj/dRhGe4d6RV9cONYB4TbuKYAwqmPZcC+7nEpkS057IMW
wLh/5D8FYWJ5YHI9FHQdvPi76fyJHrr7PZ5xfI5nHOr6q3oC6YhdajxbLh6hwgWMx5YX6eJbEtqp
R5x07YDEgCjnts8NdTyaO9YMTOKB+bdc/eVFJLEZXWv/1invrB3hwgzanvVvNpq5cdVijxctwtu9
/GchmYt5ps2jJ+ft5ooP67XvEkOwIP3uo51OTruNj/QqxS7HvPuD+dqXPqsfEiyxy5mEwvpIf0aW
qNZJ35a7dooItuQ2ANms7icEp9BuHO2evK+U6H61Y7WcPsbUX/f1U9qDBwGqvONcxp0bhg+iuK+f
w4MU7kr4yk/CFyAbzu8kMLg+cO+Vz3Ps8g/KCT0Fez4NL+G6x7gtblpw1xJ8k9+jAthuQ2sW5qM2
OMy1Sh50rDs0oZ5TLkp83oIX0QKDCmdLrRdXtoJrJg2y0NMv3N6X4px+EuFsfUXXPjxoJC2ygCg/
zMjY/9gxBIb5rRrvaXPOMALeMP/Ngs/bhLUD6mgRTqQDdAt5x0DCu1P7RXzkW3i2EAgvTxnI78iN
XiZxV1QvpH7YdRtUrZ2pNER2vfRCb1EUL938aIh/44Ff341ih8UjKbxQhWDoFflPkQbgjEH1yZf5
rYbxCccDmdltvYXjh9z9bKgZ7l6wf7LhM2AZa4ajAMUZDOrFE++h0pkSZw8uB4vFFufL9LtnZm2n
SN4szgyKm48YhT4wSziT0Ab/5nv+w7dMOoLHL8b6L+62lIT4K0J5aj8z07pE+VumnoFz8nF7Zz1P
eyd8I7wD8T+PvqNIH4IQbXQi0deonxDpkrlQIuQefCgWchHQw5QrT4qfqpZ+rQeBEXozHw9PILv6
pNhL1RnC/QosiK7kvnc32aBNcxqXpJ+yjLlqdzEygkPqY/ZuHZRDetWPhKo8KI/rY3g3D1zRhS0d
hTeDKTpLTIYzE/LpGx8BSX/bYfp3Y8kvlQd6gG6eelIYgMws5ZuMJVs7sMMNr7k3PVc+fnEfZFK+
B1aT4N+E89A/ZDPYuzNmjeWIu9B/wX3JGdS+pfhLjf1QDubN9mdXlUuEtdlSftEojNiuJUeddjy4
8CPqygYkE1yFEgofRSTUEvJ6gjTdNZKHF0FudlP6vFb+oJ2lMRhV18zPOqDgEmK5F+WkBXjRgAoW
9p9dX1mI7ttbIQZ+jMHOUN3atM9/KiIT7sKT2uwkWPo8enWaehAk7PQnyS5y6vASuFy57OiFIO6l
5TmBJhzcjKkoUswGKa6XKkcrezHI1JWx8DIWt5Mv9bU+W++FaZcXvgvGMzzGxxnSLJWGY742tctH
uspoH+3lNO/MT/UVHtkpv5KThCq9cfq/guG2DzAp0RTs+sEdd7Jr7RSv/Ogvwm68rF70JEiHYd89
TkflvQkuRG2UP+3H/IATyHyseY/Vi49qUNJLcePBTadz4ZKAgcX7mcRHES7VkWOEoH4BdcPw5kZq
cwccgnLVYq+wx1M8Zi8oc3oIf84gM9RwJ3T/O4IP3sXXATjN5LV3aLjjpfCJcehuy5FaiU+xo2bX
lt2g7xCz5Qfkk7qTXtRjfllep9f2zvHnH0uGYw0M1kaYVTi4Jpxq3z1PzwhpuWJrl9Rbwg3W/AGu
+Yt0X3/i2VOSoCjPeAoPbAOmGgmcLcpe9DU81X/Ieel4tNKw5RpyRfQtNKBxZl6HfXQTno1vLpx2
J93F/hU9gvYiKTu8AMwm2ETo4qu53oioINN+/LMZGl/gQeIObfqgHa+Ik7VqpxF/QEvSZ3KcZT6I
3RPt2tQWyW8HvFJ+pJdepQfqd4OXB4PoVwOT92uie8O40wHyFkDUGOiQU0K+L6IS6Y/XNY/VN89p
eNv0zJUXJkTxrvrGA7nrH4Z+D1xTDu/sqprH/i5+Fu5qvZk+JJOs9LHuY//qujP4onD1i4nq9mm8
ttdWPkuJM16Vamdl++w9mWzsZuaxeSImm+jl5pZ98cs3ijehyXKA/TGts5JD88R4FC9NBziPnzce
ZNEVkgPT+e4RDhB/tcIVIgXlVe33uYG7AZQGjm6bCJZui5N4DF/5RAODpDVxyuhxrHY0xUAusW2y
/mqU5xsdz6lVkst3bXIzaib4wfDd0Aqf3pigoqJnEkWn6qBJj9OeY04MJ+FLKxJ3PHmbnQRIpt0q
pOOwLYOftYnilQkKcD3sMcGah98vRlxah438ZJrtR7iB/elRYvcbhv949fu93y+Ryv+1RJUKg0hI
O6e/CHtRd5Q+TN22I0Ngxv5Ftb9lFcRb+sDvq2lLLfh99a+Itt+4t3xLKCCp/jj/hhb8/u9Z26IM
/tufVmtwq5pOIkKvBQYBCU0mvDVtNILFp1Ik7nqTzLHPHLZ/UDbZHmO5eMgsLMAF8QvllsOgEsjQ
bWlF1m9Iw+9LpSZrdPnNcHhiToEos69eo5/qJ5ExBjjimS1ax/LoJBGt2J3W7goGVCQEGPbQwa1x
Be7kctulTD/wDo9toKj70TiYtV1+kktuokqwU8bwDyI7CdUW3zWeFA44Gab0XYp2yIb8fx5FXKKO
kAJM2PGmqv4wnIHfO/JNvynnRUJQfRRMH58AAnfZ8Iqf8nV5In6DWtRCwEqt79Wv2LkIk3Gi8/Au
v7NBWo/89g8pqm5bcPpAt63LEruDr74P5+aDXWdEKBOemtWl91mYsG/IV7HH1wYA3jt+0yfpQ7/1
n8LiRj+MwDnQ6nu1MyZfzlzO/UIKgOZhM5N/xu/0iU1qnV+1T9PVLmAYQEBk8VV7QIs+f5Z+uafw
YKRRn/oTs4mVu/CvALrlLQuWn9iXPlLqvnfjgpmBQwfg4iH9pihmpzcR6fLe/VQfTQSGwkkh3Bk7
6cjBA8nFfocfi+h9oNixbPmlvQGsxggVE2DD6nqCTMDz79LtOCM99fAZQASjETf2Od0kJC2AXe0y
0C79IUJIZSsPCzE0wAQNG6wENBTxe4IBkdoWsQKPxAjNaG83NgwEW5LqEF7xQ7wVQwG3ewv9OnSA
ZmIcteFrV7lDcsvkRyeuyppMvs803vZU42vM4Zw41IL3NTsz61hyIjKBtKZsr+9X0c7OIRgmr/OT
gxK0jMXZ1e/6T5lT8M27NoqzLk4ZQOPsHIskElu49bFX8PMB37gK1wZrzVmt0WzwfL+yf1aO9FGk
o8TCcgOiqNoj8SWY9SaPabMK28k2riIMb8hVWOC/6yB/bUN2+NRUYLtRQUIP85o7JDzJJeTjqHoR
Gg8XZee0a65In+vE5zIymZuj80S7uAN4yWJrncU9msk5GO7po1a5xmtzwP4IhuWx+ohvGDqUyl2+
ERVewtEzUie6k2UATZzzYnnjJ31ixJnx6zKxtdQTT/4G4I1kgkE5O3x+D0ZS6GfDm7xvg/mVs9Hs
LL9+DGkIvcuqnd3RqhZndi/DVgQGyYda+xYbgYw1mIQnZS9dKc4vdUHEp7upqCs3pzetOZAeoG5s
0L9Aleh3ocv2Z2BH6pV2/fbgLBwaZoJ02bxBtw0v9sc4sx0ozL+z6ijCWYMZwd79i+KP7am+q/db
s4w0vM3t5mnsUIA30TGgRwC25UX8C1N4PLGPFCNn+lhP4fgHx3bMDJXnRMeH2OmNAy+EzRBkyeGP
9lkERgEty17pTqa+IXshAml4f6+++DLva9BhSAsoYoI5tqFUgj8uFZsx90gf7LV8V2I7WncD7jbR
BUE6fxJzIh2RPmz9ls7pPrar6MP8oYuAzu/GhZGR1Rg5m8w2ZitOV0B4Y/OtfXKRxMDJ7Vlwmg9l
dbXPbrkU+JFTP6ch8Ub0Owr0d3Jf9IzEbWq14/jUPTAnMcB/vtZykLYsknwumhN7/TLpLl2u9Gn6
QBhAK0Mnuo4STHuFOikYKPY98Sdvve5jAcXKQZvOkP5WHt+RA8nP/NvR/8p9+FTFB0I3xKrFTqDt
EyWH6WyxmTbc7jNE58+lflYGu3hZXaSkjwZBTcg1X4sP67poD0XmTYMrbRFMlzx7DlmZXskTwrQ5
trtoOnfz1mbZDFjkrYU8e2kORadQ8LExaA5mNcagOKFtTAAs9KyXSXNaX8cn4nyC8LYwy2HoYq8X
2lpYEsgpc9rv7MJNEik3Q+PBeV4V/IN+seyK+GBhmSH5yO3u0KovYD+Y0EGmuRcXjK/NuZ5e6Hrx
JAq1p9iiVPB45LSfhmc80EHD9PTKvdujYjjXj/rT8sRkV4e8zKp06igWsEcc4Nuhy7C3t7vA6eI8
knK53LeVAhT0jTPPLSe84oMyLxs3iRXW5Gb85KnRLbsU/Z6C+GJg5T1W9+w8PRkf6A0tB9q++DOr
wcAtB5n8c9DcTPHFOFjiQ1H7Jp3QxCdTraKMgO9EFWMwBaJe3FfCz+/x5sQQ7HYZWQTMd1cUURHu
CpscM/bZ4a5+7Gpfk5wEFzh6XoNxLwmPQUFIn+xJbD5RojYLAIUdLSzzh0ctQt1k2Qn5m54eeUKx
inJhYRk2JLaadv88XeWfntN843bTdaeYPFri9O5SARGuH2quPHn8g6oKPdhGKCBwo8hbTFf8ACZh
iyK1u4Hbmny2GHkBk4A3RMnF2/IxnbnTWLChGKXAq9HcSec8vSMag3iV79s9FsmFqR+XU7Vnh8qx
EmBDyf5keGvAXSs4YbpToWxuC73C/pbPzvFWb90UcF/o1SmHt3RUPrTZM0ro1+TA7ZuB3LBdM/tm
8ThwNX4nHttjX0PVS2YWEXnSs754Rhss8C46DxWlCMl/X9+235mVhUxDzt0ZHdDMgN4rAu0TRj3N
T054OJ7jOoiMpyxBScylwK6SxzbjVAzOoZNUDvSPXPawRW4XCgENlt/nFyI2CN+wh+nMY6MlLJt9
cohY0LceWH7tydNfGNySdGnKx9zyue+mH6m7WcRgj+wuH8Q7D0WaggO7pO/q0kX7ipCyRHvipCiv
6j26RHf1W6P8fxiPIyyTV2g5eBTsKLC2wDsLU9pX+hSh+3HGag9dmHtU5QFb23D/GhvTqHivuDHR
fHNJvE4/1F4A/XuGQw5qAuuqkjv3KH0uo0djcv2cORSUc5f+WcPP8QLyZnIBQoSXjoVka0dn7Bar
PX4Uf7p2d/1Q/Mmuoqd/NFA0Y2BBNuIWGvrDtJdeUR3+tVrikRzJjx3GOuVemL8QeXQ7DNt/WH5V
Lss7D0mQu+KNAxsO273b/VCL4yYimBDGPZRH4Q+P9OwAZ+lgnus3CQrpX4JNltZfzXuPvDZFWy7u
6NhknEMnPGCoLPmWujVWRVqWAz2d4oE9/4dh2Nwr8o8Mq652m8Gd7pMXvRTcARR4Ew8+Ai8C4GIF
yg9b/xuzAlvEQdoiZDaPPjB9TEzv8mE+yX9ZdRGuJasjPEZHrrL+Vn6rKEnssnVnrgQbbvSlJ4jm
BwIWK7heOzV9oPSwMvyYfvDgH9Kn5hoFXK1ffEiyGbr+RLO0BoLb2c0h3KuUbjuYKzLb9g/zpXlQ
vfmY7HIfnWG3kqzJ5UlTZ/jLY9nKHdBQd0ovshGhWh/yk/SorQTzYm/mLykuxfmVNapVApl4QQZk
hDZoW5kRSsfIPMU1+x6/B8ZendjajZ/WJzcn0MnxlYtF/pYJkzNsG4jxS3iAIMPVf59fl9TlhnI5
fN8f+fN6am/dnUUxpX9C/+Y5oUzw5L36vn5ar0h0ljsZrsUHzyVNfQQQHy9fPGgo/8OT8hE2bqwf
zS+qEwGxKBD7dB9f4cEnz9qFwE7zlsl8ZHhqrn6Sn2EE5a9jMPzk7HsO+WN2JpfhTWvtap+jSziV
R9XwAEmw3UP9iPq7b5m32PK+9qxz9IRdNQ5mjyyPkgqcrOsX2Qe6Slhg4imB5ZdP1nEO5uv0Ju3M
E+zRms0SpJitcoCbTRWf2rHP2WjtUKaQ8qguYiiBnxgQxhtrZLetG3b+KbWwc2EU2BGesq3nbAJU
YTfGykc1WXttA1jbVlExn7QdvnvGAc9i4rKZFlG9mK5iukQNmHR4Bwd8xoIAzMusHYqcCnnObRjs
8kiCoF5CQbYzqIPEDlqu/Lg6ZoBKblHuNQtrRi+KbsNhoESWifTzKBDJMPqSDu2h/5iex87XJld+
I+TE5aRTMQ9wjNkcPrLrozC9QqeTPvBJ76s7O74jA4E9GwvjvjkUzvkDyOScuF2Y09wjhIK9i3Ra
WfSjAH0V147wJwymt/mvyK9HQO65eRN6f/jqX6DgWVOQX5reGUrs9Lb2Yh7FTxpX2uipr8KhlXbx
dX6ZWk/rfVoX1XdKhcSnopsPRL4Wg145IMkHVignDAD+N13ntds4tKXpJyLAHG5FUlSygmXLsm8I
R+ac+fT9UWdmqtHoAQoFK1iWKHLvtdafGG7yhbslmSuhG2CNCYyH8nK05UNLRk/HOOVDC23xwNxn
uk7zQXERlV2re8BECQiKYhz3hYxhDGOSZzX56PlE0Xa4RwPSnrU12XgqhMzmD0zSvzeNwMyrfeZr
q/wV6hkGb6vOX5mSMzEiZxlB47gSflrb+FNugB5oGrPA04DYpE10VuYnKXUaTgs76OzKfG06r2zW
uD2EtMEpxMUNOWm4CAiJgzZqg42qSG5PjoOHzUTxu1xJdnBHc0kKysxkWl6Of4SzPy5KzxLRID6V
xoqrgB5+fp5OeJnqy1CqOJvfQ73hyfQFKZHGqZs8sWrjjASaEfxMazwhlpjMc3WEzIK6zJXX5S7j
4qFUZiMJnjS3XBef3U37ag9xv8rg932KjJLrZflN/opplf217yYZygExH7QPza7ZEx2Eycef8kK+
xUuzQ25Ewz99qH8jlFmyfqMFG2ULCTdQtrjSUFI9+8KZ+IMObVeK/feuFs/zfOQVw2433v3F7HUF
ICnxtTH57xD17MxkhzejpmIItQKkU6JV2tvSTDzKKlr2rFfpC4uV3NxIlgdoScQYLOIBbxjTm0nq
TQi4AHSzgYnq1dh5eeDJSx0BJopzTWdDF62eCd5cKMNgdHfyvEFNSZ0pRqcRMDbCYtwxPymO/aMO
XRty6nbYURCAF9L4OQQ7C9/5O5SxXHBYLXPromlelN60TX2VrPVkUsCs4u8Q82+2LAd/xM+W6Xm9
Ik80AQ1OTwAcg8VQGvRzQ+NC/ALX4jFGmbYSn4IPmXWM6t6VsZXZ8O1RASfILMngWd7BbK6yC1bB
zD+xHEfuesCf8ik8xdpTg+sW7iPUoJj124HHkn3k41IZx3eq5aw85Bj/z4THIin4NF4JQc1vyU+g
u5zq2SGxLdd8ZxJgrCYWow/GTNllPARH4NP2BWa9iZkqQo8XengAReu9hhvGwCR+qyAtMoQq+ASu
8Dt8m+9scrLmLBtSv7EoNj6w7WX7ZoeDIMji2l8xGv3NLhUlztb4LvRV5SbhepIJNzjgrkME/R2H
WeiW7LBcSckarH+cMER129rJJwS88GMBqTygw/DFqeo1aDJ4GVY00qr9ZgNVbLwNXwvThZNNmVY8
ZYkj3nAWOQksRzLIFCHIcTVg4OrGAtb9TkEfxpXGeS2swtdo3VyRO4iSi5uDmW/Cj5TQsnP5WhQb
A8K7ymTblWJmdqTybKX4PA03K3ZJAIYthKM3uSuGtO6+EuY8ns54xwEW5Fwnd/RpeiKGeiVsGB1x
LlDZEa/yylx2InCZgulqnLGA107yju1RvZGtsG7e8L8uBWQIdv8qY8wTM7eF9x9CiCHVwm2pxa7B
bb7Cg+2UjwjOJG8QGAIoa2MyJ89co7XjJaSrWJAqQ98G4XrGEDffKeGHftTdZpdwpGK7vkeQDeLX
anmv0eeY2r7t80/ZTBi3TGcAcwCjoVvrhsPIknJDBfRVD4CnREvYvguMde+AKV+ls7DNTtVL+sym
btVgBoJDlNsPgFFMP4od9hbAAfP7TXIV1VO8G056C1fXTn/9N/Ftovel8N5W77kX72Dtu0x1lE+G
3e0H8/9yV5B5INnyvv7IXd8Vtu1rdOXjqI4vuaAcyjbcYsbJyI3PHT4Fp/Ep92TIvAyVFoQOr0pO
Gmq79KV+4dIcXzjJWPDkaq1dlTtiDeE0ditpayEolg998S4ywrjpDGNab0AYka/TEUzWNloHuLv8
zZV9nbhwieEezmzRHHvKnWzTTBscw9IWzGU9+a7G8jI4pP0UyS7Gj658krBuM8hWx3PD7VRvHsEy
8GVzM5/wdc7+FfoQ8Ad0uGZnp2j5k7e0pJQhZks4Sk9sLJgRAH1x9FBULYdXc7DQTwzw6JXyXv9G
1+xrRIz5CyB84eU5Y5Zn7ci8RhVX0Ci9Nfv6txY5RdjSV8Yhfi3VlflsisunU6BZgywx2qpWQID4
pRAoILzw7fAZCXKcKcPe5H3nGE/6CZqQLe7NZ7DDsXaNH1xnSOUD77YNgEJczOK9vu8/p++EbFQa
0T9wjm17rMdVWxE67w3DLeiOkuISUE94Q34J7ihECya7xpPh4fFzFaltVYBOb+4cpXMoNzIwO3jl
0mr6it5oKvzMq3GcA9EBPHG7HSmOvLj8Ze7LwA4v5Su5r1iabVkdRHz1iVw6WAU2Ihus1iSXy6By
IJ/KL+o5+JWe0RQ032Zqtza0iNf0l2TvsmAs4chv/L1+zWdnZvXUvIkb5RVIUXCKq/CuP4/vQbyR
trLmobL6bihRfrD1vTG4016FYIvDnge2+GpMHktGc613ISLKt+DKoqCLCxFNI5QGafcpOJpPwwac
odRta5Ei2BjenyVv+E7OLeCbcO7EFWd8+aq8q4A80TVVnfLVJCd2pTH82XcvgCczqXBYu3tmtJpe
eI32Ul/EL3WfnPAPlGsb0x4qPPgo423+qD0lWKDWhkEDc9ErILO20vwlPF6+y052DT847YKryLDZ
Nk9APuXkZIfPT9rqhAnDZvQSarBfY1i1rxVDIRt7GQjqgJgqC941fp2vcAMI2uhYwUnU7rY44MLS
rr4sfsc6/KUcUOtAqrgdsHDCXQAbvWZEr8cvALfwptz0d7rq6/DS7JcKeWTjhQiwgkLyysBy3x6z
k34UHL7S+KPkwtpH6/q5vFhb7Yws9jx66hephcqwghaylzfa2bTc9h69cemGOyJpLulxcEAXMbgR
kcu+qYzlKTsvjrTNPXRU8hrNz2Rs4OExZmEw/4z4Cno7H6J7az/6o86nBb79WUa2JKEeQClnJ9wL
BClwnGnXw1X+qm7SZz1wD9pfhVkT4+sNHk9RteV7/mEWEwYu6T2dtoLeAdGN0xfiDVMHQERjN18U
eaufKDGT6sXaifuM5ZOtpzpwXpa79LWIHONT/+K+jmi3X5YIThTpPYZOQ2X/Vj/JjkTFFlEROZV8
Hlo3BqmZ8KGET4ef7opPqAaeQmdb2YydMcTnFBFf6gu8TwHIjY6aWIT4k+q9VF56iqTZlWSPjEFL
W4nf1YFXgixrkreOT/ltuOIBzetEBLI24J3q3g8dwt9eshdcrxi85KsCHQ2TbYiY1/ZJ2CUv3RYW
lf5A+ekan+VDODnDlkq9ZOnjLbJj0iCGG/MNCBv78fxJemeu+ztSVR2CW35YKGKBQ9aIP22tU/UZ
brm0Zuapdzgh4DZE+XSr9CCw3UOfc0vr5MOIhQ93q++EmOAChRcR6/Z4r0B3mU7tghuMDuGgX5gK
ILj2P9jpXpJkZ14gll2guV7a9+pNdGrq6HRdfrJiY/6PG4LC6aOc2EHYafQdrCG1gobGINym0JSq
p4BsxgtVtnGWJqRDdkF5XF+ml+aqnYd9TZj9NlJtg8r2VnssMCeEf8LeekmDrX4UIZCwMzP+mL8F
/MkcSDH7mHgGyGtrOI+MWah6pxC3fW/yLIeV4F4bzngD665v8c3CBR5SLxP/lfWKpb5J+eUiJ9zd
U/8JJxiDupaJMfda2M2tgHqnP8Rq1j1+oWFo+SIDL6VpcqtzfYypOWhrKhvDzEKmUnazn/aTTjXq
vfhoffjXmlIbf+F622ZOKG5wkKee9Id9Xh5jcaN/698JKcAcKg7iwTAcLdkAo0d3eqrujsXjOLk6
wJV4Mih2Mzs5D7jFbYprvMmPChdmZxufwpmdLlNOWfBewWFROLlU+qlhI06HdthY+XOUXvDK8UOs
C6An2f1vBf73Rg2BAzxlRsEYCw3wun0NvsfElX3GHDaXDyt1arpZsRlKt5LsMfE6ggYJYKHVU/H9
XtUSbNkNZ1ldMF0Gd2V4BdaEBSmEqKdi33p2+sFrkaI0cT9LS+/q+s54zyS39IavKN8SEAohe6/p
doiHbO8iD1eJ/yEiijxQBDeZizDRwm4Lfc512rS/o4e7HVdQv2AL2kvzlkBRDTZhccA4jTy6UMWn
fkMYHw4S0KhY+RDLFJD4DJo2W/qediF+W3Y0LyUs3Q1zy8BuiI9hr8JE5YLAjiJ3bE/G1gQ27TfY
72bjgX0aWHodsOAgD52eg9lRxl0FCULfyd2aioQ3nKV3yYcyiv0PmbJxv8WZUWJTAYygtpaXw1/J
bnIiVjgT9mi42+I5Sk5y9pSVG8KBJYSh9EDCTRi2Q3/OJ5I27AwMsgCY2I39k5J+TfpONSGL3SaT
cU2+oSyhLqMWokhAUlMzDKFkp+yWXTNas1bydcwxXL2DRVwipDr0qjjA9Y6Oionh4V19ts7QkzrS
mVsUXKh70MOvKIzyci0Vn4G6RbOqjXA4bizMkb7tX/Wv/vwA9rsF7f+H8z9u4h4B+SUjde7fA6EZ
LNORGj4cv4D7LnkKCHMGT5PD7eO+yddVRE/GmXRna4sTjZt1DMbihiuhFBjK6bPf7qJg6Bil8JNR
wqgfJknbVvXBFFR6xcddjwdlUk6dpmW0/bhPmnMeJnWo+8+vWTXG1FVlea0KxT6LZawpxuhHGhau
/eO+enmgSqDaP/6bGvQHj5/+PfB43n9+xVS7Jeor6lunV4G3Hk/KUlNhxVte6PFUov1oTGI52ZGN
UJ+CfjtijNOouC6RfrxReLOSHplePTTF2g9ab4IDJMdtS3aTPjl67kavSTc91cF0Gf2mxayRb63I
FO2k59EpTcNPS8meFVX4lMW+XaupStY18EaUTNtIiN2a67XzT2M+Kvi9EH1QpndfQMRNkPG4TuHT
JUE/enPbBOssLmjymCBYhC1pKbTYCUsaFJ8SLY1p0CZ38ERTJT4KUXLP+mLY9hH1KYoTtj6dfVPv
IoCrphs3mQ6yHQ2fhVjIe9WHFoXAejJVl28FUymOkSb26wZ1Lecgo9HhnLWytLc00AcUE0jIwOJN
ZV3iwjsRNmLW0weqkGaVzhQcXa9npE15yPsojNIIyDKC36nBtmgwCXCnDlpjM7ARJliDTYM4btMi
vPexTOQ2WwzqElSqYGhliRsm3h9RTERaSh+hoQGF8l1BvLQIpNUiSF6zGkOm6/unQJd/GxE6sx7C
8G+k9TyDl5fhINrybPzEmfZJVAha1Ujz0VvjvGvATBhNuC8k72zRqhEhALTXK5Lk4ELCgieIJVar
wpDTsZ4IeuRyRhyc/5hjHrsDcelj9IztWdvAFqt72oB4CpxRnQdHQ9VuC4t5ZhTeorrPn/2CbAki
Xi9YXpOepmA8YoRF7uXZzCSuSbNdo32N00bLhR0p4SwSBQlAHHK3ITZsJUXp7EZZd/fFsNyW2Z8Y
w3zAu5imaUwHdInazgIL6BE9RBIzhxpH2WNM3HzXLmtNmn9GFWoL6RiXFSSFwoS0MLd05InxgTN4
68m+/mWF89MkpwylTAnmsUjKWgS9NuETBSqzTZnML+zNCaNLC3+D9ytFL5fa1lA6t+hHdJzTDJub
NA8hA1NU9OJWcSa60iAxhyQYQZYhRyYsZrGZ/tVDWO8xJ8D6mJmIGaGGjnOuD38IRXgaCEzFlNrV
+GAJLP/ULPiJcQf28pS9LSF/eCVzyrZLRHwl9IfZnHbGrHCVxFQDatyQYcxeUDJBq1oAolrVBYxA
dRYDOf3UCBd25Tq+G5FMIefDdTbKq5jQEvRCzly5B1UVmRsGMVtbrFjXTiW6UykTzalZyuIy04jU
gMk/nH1OJMfvGUbIgelgqQE7l/jIdf43CEl3wJIMDwNZcaxFwSlGWbT4EWm7jpIm9oPR8+cisStI
t4WswjNENj62qeihHNbYUIs+LTBH1fc6B6CvmB5muCrj68oUPMD9bYO+dt/OdXzoIgqVrKHqy8sE
bepn1Iw7CQ02RESTQYgabFTNxMgDGCJKBkLTeiDSKLiHCJdXhZFKq0JOPIyxOjsi3taTOzVfN0QE
MAMD/O9xzfmuZzWiAU7e6nm+qcl5LIGmWjDEMZkgP3ecweFioScwxCoAPiNLcLJkEi+GmrWnQqaF
ScZv0RDfx5HvGmnr5ApT4kLL/moKenushjAYlyflZKqMHAX1hukDe/WDAjQBuMQiZNssh4Or1c9j
JqjvCeNGWQGrxOBNDsJ+narCbqCIkDF1XhmN2e6SPvrArDx2EdHtCRI1YEVij6T1AKRjgCzBhyUS
TdXFktqViZ3ovlCAieOKyqGVFDJZq6JeIys9yaROyjo5FUTw0vbUyhL/s4h/mRki4MXuCz+ldTfX
yG+M8JRLgXwU5e5ey91rQQZK0ZE/1o4ibbzBfCIkX/qYlTSgGqD9rGHmKiYM2+nmjKEseV3WN1nw
nwU/AKeohGQHFxEn2n2IyZ4TW4Dk1sFniSzMu5gwpvQzosZ0FApSPLUbTJRdQU9frXGRK+jdR2uG
PlJ8yuFB/0r17HdqdcvDqaTHe50ZPPn1uiE7iQ+1RJaz0EH+JpGxCdXckgqyyFX6pW5gpCUHujcH
3SUqmxB3euumFksEVMqcgssMplyDJaRqzk7AWQ7Tz24C9D0gzkMe69vUXPcBfEM8zHAqj4ab2D1P
Q3NrCnzPcKD0jZCTKsTCR5n8FQloGudJeossJVyHWJXvcC2Dc4w5CTAOHA/CW+EWtlyKeGi2a6uj
mM4BPnpd6KBAizahEII9h4G/xonshCs15GZNLVyL0PFOCslUb1IsprMJfxPGoybmFqo8kzs0Q2yY
B6IDMszDoyxlxmhM2jpLGgQivMhIh9PFDu55p5yUbnbvpnemZUxNUjuECL5TS2yxoOvhrgiltNJr
hsvlTHSMMDH7kn0REKLV3lKRoUFmHuZWmF21gj1RDE0Lcwlj5bKPccUtd74WpG6BzTJpJ0j74oAp
f6n53ar3kYv7dGEJ9vcgaLQwEE8GKAuBydRQmbAzM+qLIpWCG2oiICFBvnasMvVodHq/nh12ZQA8
hYY1oUBMwTAFuNgwR6qp71eV3pRegBM1hgfacRqZGRc7C3G+nXfg+5GhYite8N3UCGUSrAZwvdXi
TQTQLo0ptlYQ5JE6v0km02WB89ttGagV8RTRJAqvVtqYjm9mgJykzVWtml3lPL4JFWl+Iwty0DUD
c3iaETGXnS5A9JI3MbolNpOsNrAb1ORbph4npdbYyMuN0DHAnMQExVZLQGAN6Fqa1ptuasN96sxv
P82u2H3Px6zrm/0QbElIgHypR8NekzFhwMsCMkzGFKq2zIOVZ5+aj2K8F0Hxi/g8kj+9U+budbHH
4WSlrKG6KwfMJFGBNhNIY0wkj51Re8HjmtHegD9lunonjcSzMBSzY8On8Y2YYSlimsJGk36URLsV
dSU5YynigENeBjHnTk//4mg9IdClpHp5AnUhbJ5nw9jiPu5IEaQGWao8syK+KcMw2VECnIWbgUTK
tnXTaGSIhYFFiYW+Xs8IxgAPykxeW4IknDrev9NqQU0mCgkYQvg+jWa40Ycl1XOKM/WituImmJgm
ZTIWUZXRu30N/0dsQLZVMfXGsYm3fjTjOj6cq7SIvFwJvTBieiWFsPiLuEKGFHWIFZcWSKhTl/w3
qenZpiPrGAzStDU6pi91XDiJ0FtrsQSkT8PYIUVFJ+fa1gPgVU1HyChKf9rQfptiy9OCMzToaU99
xwErX/1sNrfVAa8P9TrLOrpbaVViZLSfKU68+RbGkbpGAY59rLQrI8Ac1eeslWbtMIQaYEolkIsH
VwhHe6KvmdKPjVzR55zLIENwOyElxXLCMElGNcuM8PXZgHc1PI0Wu8QA9tNUumRbE2zIobspihJv
0zQ7Q0QY5RrBJYT6SuKrJhBGwX20dnPUvkt+hrGdjGqvjmrwXMaJExA+3NRQFU1F1ddq1X4YVjkc
Mgv3SYt2xdJKrx8/cu1JLkkSQSrsCoYJBDRhfRgZb6GkXduUhMqO98phimETZn5CAZm8TIH5Rbq7
tlEmxVo3eftMimJwyFSWspxcEC0RyAfigGrMSUkE34Za+U54lE9N19wzOQLXEItj5FfYE9FwD1y5
TqZjad22HAUS7WhKUiRNylXMRAdHqxNmE9NK8qrAFNdm0dtWS+VU5fNh0MIfY8hIrw6+/ITJjp9M
mksxts7bciLNSDpmITklAumwylqVSijHJUO1jq6Xxd+qLqIFotJGReOVC7M3rrqtZVSCTbQviZyo
ZeeeIUZA7dmgEKm06aaOGWJFMyKtJG4k19KqPfHGbtGY77j1YMiSYhonMTsiPRimUMPwbcI9tUZa
8CICmg1R856NcWOHygBvckgMT4OYn+z1XqaFlvu9rrB/tCFRP0ae8dMEd04MFAz4I/hpmlK7UQRV
o44IJum/RQLebaHN+aSXtkIDPSApC6UpcHUNcejQR9AUpyBe+4RAQiJPrqTU4GzRgdXybRQ2Wbwu
DpyNK2UgRnTRzPNN3ElpO7bkLpxxAGHe1awTcdoJ8CZGkggZS/aU5znjU6K4XTYtfAaGLVey9dyU
hzrFpalbJm5wBbl44DiV+F+Gw1YpiFv2a2DlKWwvzBRehVRCt5EJG8XnCxSkmhnI2H0kXY5Hmmq6
VPOC3bTiwZ9Aa0UtgwXJuHGCLK3pF51uaCdpl0EEEIunWxx0GyuJGR2EmBplAb68Ghe7TGrG8KZJ
gmqHvgSt1lr0ss0Ncfe4xws5Wp3UPLdw3ZkxMVU7GLFa6Cn6eOl7ic67ppjxlZhRaGUeFZ3ZayAE
T7O/FMsSJyd1KYSc5onzPHNMzBz9yfoy665mGhXvJaE/k1L2xAcnQwevUWJ9GzTsfUWocfyRKAku
jFgaOx25cUTqwhI0kmdMryq3V1qoJRPHV1y+d9xKbYV4CNm30jdRx3UqFEhAaxedYkZyFSbgiyGX
4KX4xw6jCO4yEv7R8VWq+MjYWlKnT+My52vIt6nDL7Ipd/XUJnuMpzg7TBVYpw5Q+UBpNWkrgkkB
tJ5R2w6KsQ3j5wJ7JpCN9puw6z+lZjhQtTQ9Frj6qLaOaKDtzweObslwZo05FfETEYC3UNBc6BWq
rWkasX9h4mAltQJPFz6iXunDU1gY69LShmWUgcZbhhQXyX7n6hhoIUOS821Xw6/r1Dmn21btQYFN
Ts6b6XVwXOrFsaYgirju67+JpVezwumQdaTAxfjmQGKEfTRYmu+ovj8cmyTc9P38NItyss9NeH/j
XO6trm2csvbhDvqRq8X+BTsVRqOzvFcWeEcj2G6lZs1NTw0gONHRh7c5IF0RQ5BbryqQufqGQGMf
JhDfZ7hRBYyjMYUDD8TpRsk7hFIt3OkJY+shE9aKhq5huikpeYOEDRCqUsKswohzFXDWD3MhEt2D
5yNd8BvUjFKs5e+5umLXKbnLqk8mBWUJlXF0lEkLQzxAajnEjlKGYVhO1aZJyCOQBP8q1ihE8FQF
k3VTKX1LdWXdEwndoK0QlGhPWXhhYjJDthi8XJT/WCh/Qhy6bCOnu8u7QeIKyMgUVoVV3SrAa3Jq
a7lZuHpk0dCa1gtpFFyEOieqAVg40MOfZBYbxFnG9xxFcEIgvne4O61lfXhHQdXyJdZ4Rmt82BBG
dVXm41qoYnAOoQ0vk/5lBs9IHEpmUhj2dZZrDPKH2AKmDAt6NN2Ngc4l1ZsPWaStK9eNr979Am0p
Eqyd2MLzSLvwsxUZCsV4BsRFjNvnQFkVA1I2VXXnkmPA5BOPpIjqe610w0pSIJ6Kei5Dcxe/FH24
zjWYRquTWFdABWhIFLVILkmH5Cck0fI8Q9WXC6CyYuljNVo4iRquHIKDgHDCHBiBjKl08OfIvGo1
gMgAeDUx/AqUSDpi4ecU5Os4TQ9VMynH/Dor4pdZSuEXvc2P5nNJS/pLbmlMNZXmh/3tPdOZvWht
QJV1Kqqu3jDO1MZgXAdV9K7i6IdEvBvYUCMVMS9u417H0nDIYLhMObr9VsZOLKs8LaCIMfBqqJVh
zdYFNKFi0TykJHtI/Zcvx9jFwRQvfKqTya99VNc9mZSptB5Nlrd8kj5T33rN5xj9SvpYrACf/PGI
5+m7KTWDN5OTd6hGsmPaVJAcPRILCDnVZz+oZGpwlRc1PssT4Uh7y8KFKqZuKeY6X/eS/8RCF+9x
MVZXQZkz3DCll9Kq6A2zUYDqiShO6+5sXtElGVuiC03rapLw7PozvotN1byaee7oU6U6Y1EhSy2U
q9qy/uWSWjtpUHqGIAoeHFW5RP6E6VzGPseMZ2Tty0exxnUEe66sVnd1kesbA+aBkhqd5wsUoSZK
TsXPWYUyET0CVZIYFejkafX6kBXFbFVMRnGFF4ISA/LY2ijUFrugUL+jTLBOUVyeZxFR5yAr45ro
O8x8TRQvWU4hr+quHmv4U4vrfmrBLK2cfMavAeJJxsJv0xFWcHuJCjQaUAf/Tclz15wVSPo9eEYY
f9YY9p9NxtF0DdNK742bBfkuQ+qH5kWd8AIU/nKVJAPd1OnchJPR1T8Bgze3qOFKDKUyexZMDNJw
A7vyKbuXqX0hZsU6MEgKHPCT2gz+krs4EotkgJFq/kQhV1EcGAKMYl+AgzDJrBgS8ysMCGWorCMR
J133HgTCLS4MzUl1uuSwzO/yNGcbWUv2vo+T+TQgP1S6hWTZtk6G3TS7JgtpITFsVppzLZhYMQQZ
c44g1NbNR0cCTt1g8CXPA6IOvcavoOnw5woFYowktDxiPjeOhnnyqp0ZR4zscHYsWekmljFtr2SO
qjCK3zpu/UqTae8WIcKxGZcfsT5+iq1wlGv9wF57Hvhmb6Wv7fDXw3KQpKZd3HANZkvqbn4f6Yo3
fo2PjACbIT8QyP6NvSAY+MDi3yLLYiMZV/Qj7M969Z0G5H9Hkgm9GL/cfPe//xhO9QVbXQRVmkY2
gaUV8enx9KAyzAmgemki+mFyaPzz3X+etDzz382s0vFEeNz+z4+PX/9fH//363Nf877+3TZMEMbB
k4Thjz8ZopEg/fQRtPr46fHfI1y1XoJc/918/PS47/Hovyf/j/v+x83H83zcZsr+WyKiaiIiz31k
tPpJyaeZlo/4nx8f9z5uz8rIQwI2lWvZIs5+eSeP/zi7UNz+uy3M/v+9rS4KXHQ00d3IZpLzZlxl
CdWRbZVR5i5N2plPKbRb1c9WaUlSnD8quOUsmYRZT+RQKIbabiZT1cHSHsrKcrOt5v/zQLI8xdBJ
6OOk2vz7hcfTHjcFhkKePoT7x12Rpqq7Uca+FupDoqJfxrfn8bzHI4//iqzmj9N0PseRgnCbLDlu
Ln/38XCLe/a2kL8nVdYgDFs96lackJ0IF7E9hQMuW4tbkVEB5mMyjZNuCfqrxu21jQFo+nqqbR1f
yN3jP3lsIUSERT3Db5xhiOA6g0PkzyjAtchNjelnLBEGxgau1iBmYdMAFxK9nmA2tsEmM9/Fi1EU
rnycLsvNx39ZNkDd7gxi3WpiBwupR97weKQPcml2/TL/TQem8v9+L21CNtSp03c+zsxe8niFx2uX
gbA4jwj9no8Tef/+3n/+yuNl//Ocx0NjC5IiDfjB/3vx5P+9s8ezHw/8t9f+/z787xVKM248q2u2
/5773/5mQTJ9lNR7Qm96G88slj8zw0hBw2E2DKzroEJclCV0dsbUHhJGz9hJ4Z7RmzlgmBAxuvxM
VKnaGJW/OBuHWxJ78y3uvvVB6AZQpQQcnzTwPuzdmPQZIYC3UhVYeWGx4viW8NnX4p+uhtmurwDi
65RSv6ZyoePU6LJxKhB0nZkYmKXs03lauTLiAIMHETFAng/2gUks8/a2ZvBmvVCAFcdkYEmzKvxk
JVF0gzbxnTLoK8RKgPV9XkP8xDbSVkdMDRo8PPLstw8iwa1LOFDUAriA4/PMiM5BLg+7SC9eCHlg
VhTiDCLBpOiZkjkU3eDduFrCf1SDbTVKV9nIT5S3jT2mIkSEKN6kbMGbXpdqUu/w4JHoy/Dih05l
oucqunMqFWxmkd8dRwlgqQPBlBRgum5hg6eBteuLEZPTBNFWLMAl1uZy5tLCFMeAq4zvxwRR0iyF
+lyALfrxKfTn1M5mCwqN1P5oQWK6c1wZjmxhNR0OHfRTHzI6VuOBiQBENKw3ojvw0FAjB19rFEQd
jB58l/VZ+Ow6/E/rvPkSjXWSpi1AowainyTnhiQTOAElHOoQva7/iKuM/L2qfRia8iknHeLZhmGa
OkkbTYc7HhYQA4pTn0A3NNLqDZVBtrJMfE7qNghWlcmcVEoijS0QC/qe0BzoicW4rQx6hwAMFiPx
em8MwhGcoO7bl0qkLpboTNscDxOCP23A4OOQSIeBpCr4Y13stmbxJLRKtR40/yTI6ldeLXNb3g6e
mWjPUllYCXGHZWCOMCbx8z8jjfapPyAcDyrhKcyZobGd4SkUCRyTVD4GuIwoYk86Ihk5bgUFhnxL
2c4T6S62yq+eCBuiamyRX31iHMAFE87nTNCvvV6PZ2aPMnGWbqLBANM1w9oY+NFUDEN2gipOqKaS
ZCuZdEG5JewN/5qovXbB4/ZPk1HxR+kryc8wyPQc3q763jdkRFjt/BZuhECiTZjleKMmC69Xb78B
A5fGbxBcs6LXawtEfEqXumXMqqZk0gy4Qs2q5EDaUGCb3BAdYCzZLRLjO+jr8FYw3vJ9q3TCIVpX
A8ZtPnPdtZ8RqZVEW4aZr/KSrFxxhARLERh1FtqrVLSHNLPgwJksomo2IKtTtU2vhOamLf0nrH7r
narmrCMFueYjAnNEWGPTv1dp/SGWvIOshASb+RdSdc5NONL6cbx7we01SkGlm36kRBeIpEYnIDeM
8AS85PE2NnAthAYea/49jCBVz7mIp85/cXcmy41jWbb9lWc1fkhD3wxqQoAAW5GSSKekCUwNHX3f
4+trgZH5IjIGr6ymZZbJkOTuEkUC9557zt5rE9lsk45pt6F/LGZI0iTIE9TqC98c11BUiNucNMtV
0O1VFHYDxp6mBqnEcu4qAzS+UsgCNLVZ9ZXptA0aCImOogPfU9G3SbT2EL8kjWsA2n/N2hqVYYxQ
htcWAXMbCk/U9AD8JES3U75vjSg4Gx17csBYSFXJZhkV6cOMLRE1TI7+Uk6ukxp1XpNwDJdCQyMP
x/9uaaF1kgYSQ0beNXY8r6qLz1Fbgg8ksdtlasLdPfY9sphpZfV0prQA0RQhjq42E6laGu1w6YqB
seVwqZpGRFsa3mWlU+yKZoHbamh+R0mWqOH5pkyJ0bh0ixNxsCy7XoJum6yFdxLLa6E/8RRlR26I
Uqs7Wh/q2FReDqOSMT5K2HEq9nkwtKDzUJMi5PBmgZDJIcZUAQ0oS1Aa6/B2t7ICWEgTwhOxBkSL
EA0MzmvoXT82220biCeiVxKPYdW1m8lbISxraMgakU16H1MpYS8UA3U3mN13DCmVRlv+M8YgCYc6
zKnSxF+CWDW86uQiCxqkzKqd9qJmYmzrDLePO1r4hUKDRzEWDGiO2aIaX8dWRg+uRnSLBWcmomff
Iq6B4ZwdF5EZV65R9IQelXO2rrPsQJ/0JIgPAXpE8mlMUudUGbXXQegHYDgnu6nmjbZmgPlBBJyG
+CTaCOO7AbEcItN4Sujb74aSwUoGq18eYwXTMIHL4ki2NYJXYxzfU51huqjHR1Ki0EdPWC10GQuT
WCt2oCGFn/rp0NVxuqvcacie01JiTc2tTxjaNPNbLL56/SsxxQjNTPmqM9TKZwjJlc7OnAnGj77c
qrrMCCfJDvXADUTPjmpvHr98YgAGcSqB5vDbxzjeJRFLtplhQa7CC4BfTUKqa1VbdDlZhRABCijf
jmBWHbgdY2ZsUMvXHn8wm7DxKkO9FE0b7K1Qe4tSyIZxTS5FtxBshuVBGhLMFEF+DYUw3IVZbe0m
dXwLBUAVTa5MO4lqD3kJD7WgBWstQ04Qo4PaJ1UubStrduSle+g3sjcWfb4TDQ4HFedIsykkT1wg
n48H+f999Pj0j6e4/IMmihjMrR9f6FuZcm5cnrk5SBchSYH8GIPomHjL0UXesrFdcmJzj/JxpuE0
Je3OlE0+ZJBerAo9VxzJEgCQ1JaXw0TM6nclQPsvWeg8HyX940E1uRTk5eHxaSiYdNA5sDlqW3e7
xP8I1I6o1MeTUhqI4+t2ap7D5QpPVPaDFtL9Coo7MLLlEFHJoEuK5eHx0d++RrQB+6aOwaiWY5qT
y/FJEEpK2kDpUF8mBIh3HQe6fHkv/3xolsK5i7TAFpk422rFsHMjpSTuPhCpBEZxZslFb2xaWAnL
Q2xoSJken0cBwVtzRTfGSpWNLvQJunqjL1G8+MUuq196YiG2ugGxyFwe5hQhr9BWqT2Iw0KqAha7
60pcZ3WhHUOjYIHQZXk3dYWye3xUi4K8Kwed5EOZVmygJfz6RKBRi2kcOfjs8RweH+kcdYk0QcIV
RoTDVNKubUxph469D3XS/ipoJnKC6DcoQ0zwqaRO21B5YSxS7HLJrLwwNoGyNe/zQJ3HWS+zGRtU
vIWF6PiBgGXHaJRdKUvKrlFILu7YQwnQQX1gEIK1WtDJsC4tg9jlhSeW+tAUAJrrJdO6qVHJO+85
yzDHPJe+H3lSZnA5WRx5120k/B6Wc8zjoVs+kgYfMf2s0BjizXg8GKD5nTqlIQKKPt/nvYR9iYyD
DKpXaSHEjSMUzjzQX90W7Sx5I/PR3bw8PF7/x6cKLcU0o5nDyx0A0FveAyq3fz5YIwwVE62APVuk
gRgpByI5VBCVDl7RoXipKHitBST85wX4+HSK8ZQX0+w7XWMSqTG8lyWeun5etJLxHDduKI5fCvZ4
1n1jO4zl/v9mat+EaiuMTzIwwtna0twBvhmw89KzBj6ZeISJJ2tCizbix/wTcoCIaRMSTeTAc1xb
l+pLuBR7RlMiIlWU2kstCHM5piC2cTQZh/A6v4MX+xlPTCz8a3jJ0Hp4xgTh1M5+A1FcbsrRo+3J
BLHEl8QoYFopKik5FO4My+mxuu1bvgDHQJC4LOrzKzzpegD06naiB9Ux7Dfiy3xqvws+nZANrlTE
ECCOmAG+y9y+EumLTvvGj9KZxSH/qlfiC2Y0hoQZbnCEN/oh+pI4xWBPJZOJK5D206YQ9nin2nhN
5VyPHo4QWSUA+hsxDLCaEtDoRXp/BmC1js5LqOoKmzFCi4tAp1RwsZ3HC2jKPEzfwVk+oE4DXLDG
HwuRIGX0+lOynaW2/qr/aE/yq/Ch7PxX+vHUeg12LAX27soPD9QMLCvye3ybTv7PiDf8NsDAbr3g
IEVbFQN/Zw8s2joHSVetHIEpFnLyA/DZueTQvSreuA5wwM9MJ5gaHdJ9/IXjsiQNby2pLkh+FY5S
it4CYy+Ah05YVREjLBt5HKCo4UwlxrqBJN56PqC28MavgCSNl7vVuu2EVP4w4fM2KzbDjVptLONV
SL2/4NrPfwQt/Z+8y85FlLfNf/6HbP49HswUybXTTM0gIgwcu7ZEX/412hLif5wqEkZN4hkEJCvr
5LewLzbJV7cLXqCcpugWXNE/R4YzZR5tReNgHudvrhDqWjR66cJ2IZJAcmufsmkrpAsnNQ680Nz6
+Rlm51DCUHUUwRMsmRk7dYMnI/l7g2iCMvDX/Bu6n5u52TsUjiMe0E35q38m/OpS/mrpONgErN3j
HcTat/RTxeDi9U/pjr0fHabIBYuxfqN4ExMJz3hmMUNrsEE2g50a+TS+fQVj0+TJg6063B02mDeU
pbOKO6r9ZRzBMI90sw96T+6Je6/7H/2SHcDxhr8xJmBoMH7jgCKgXd9zSnMApr3HX4ghxR/61shf
h1cGC5eKNx2rDaxi/oS7Gl6DgKwfKdkWw6x/0J65ZFvGjy+IzaobEgvzqXCfMErg1aU3nPL67ZBE
vRsRRfYm/UKr7wrPyi8omK61Du5EoGHsVrzoki6cRvnNVNbRoduKm9BTn/CFqh/kCGKfWmO9b5/B
ACJ4zm4FZBFcLyib1sidMUdynxq4Ab7itR1tSXyiO8kdNp0WBMBFEe07YLLIWFMdOK0dORtglsA+
mWCHGAj33WK82ONTAKe+ll4YVkohlc6BFjl08YXewGWLjO9pcqgyHKHaQGTY8isGrnKWfrJsW23G
T47gPFU2cE/bVe/T3nrnXOlRubnU5hsBx5CzgBae3rUPlIQoRNe72DPX/82V//fksceFr8uipOqG
blnyEhf9lwsfkH2DoksenmSzf8KzFDrLGsPldTWsN3lRmJLk7uQf2GZQNmE0uuJIahbi96JV/m+e
zBKQ9NcYtOXJSKqK4lkkSMn4+12oxeQI1lY/PEUyvUL+34rbMF9PvEQg2nDYsH84+Oxi6BjMwU5l
ewoY4GKzvOIfiU6Pp/O/N6bCFEnk/f/EVKR05Yqo+fekisc/+mdShWn8Q7V0RSF1gjwW0ij+mVxu
Sf/QyB7S+bKpW5K6JAP/K6hCXv6Ir6uSbqi8bwQrNkXXhv/5H4r+D0s3DJN/siSa8x3/J0EVmin9
bZGmoJYNxWKhtsiLVKi0/v1ajfSIyG2pCeF1XZvCsraTv7DKGqQsb5Nao3jLyDvTI85+nOpUnA56
Q09FNF01iX70sfw9V62wSIUrNJBYBEgztofIOk9Nn+2Yy1mcBFE+ChxgEJccTLkB0UsmIlytfSnF
2i+R8Zz0HSiD8TpW2mEWRjgLmjG/DM2M8jhjXaaB4J+1bkJDATs1q9LW1SsQXjXptpt0Jj1DadA8
p29DUVbUSZQlvXwY00Rc53XqSUN8syZw/YkZgN5NS6pPTa3WgUgLFQ05S02ELqLUtEMTp7/MKZj3
orI18lx2RyZ4rQxSEeXO26DvhI5Ndcrz+kx8tD1phMMYxrzNlqxPhrUQARQW3WAE+ZB2C3SkUc6k
8PkwUuAs+sgwtanPvQD3ZmLF9U0ccRUVI1N6pHaip5QMCDtN4fgNjmQ24rWJnvrp8dDq8hZR0LRO
RNQXsH2sVB6I7WNVT2g5QR2IlXUWsxsCUMV1GwkvhNbHTxo/r6nL2dOkYV/WIDyiiWObNPtrSyfQ
xyjB+DPULMFddIz4gbdMJAVtEnW618O0FUnmWqcNO7hJVpNejCd1mfCmYOlRx4znOu2NVTwI9tgX
zC56gQN3jAk9QT7MYd7azbRlooDuDkyesmwu2bBwHUcYPTnzwYhTuxvqeAKVoQD4b504gch1rsAz
YiKbFbQ+VE3fxEWGdrWdTd5Bilotzm4RudhmGvZOEZSwl403EZwRYVLqszBAd6BOXvpsvnLWZdbc
3DA/fC0c4F4L8HTSEqq8Ea2rgooxw5qyU6wBAo5eprg4heaYFChmkBg5OR6ddozA/XUtaKFRT/94
4FfTpjB97aOUfgjn2KYuaLeXp0DO3xmdkkHhg1mUyXoQTMaxg19ussqMNmbEPFMJKVlyuSvORc/+
bTQoeTVgOQ3mnjFJ8HKK0ouh13g15pZ8N1gPxBkfE/RzTaBIOCAYB7QC/SxjCp6YsG2FJIHnohTm
V0JVxBDqkJV6A3CaNh06q4Dt11EqeYv3IL7rZnjMfelLDQuEej6VtID55lTVWFErZD/048hQFgFE
tLQl7U6PfEcc0Xjq1i7PomeGv/F67Gj39K30bWYBBBWGxWKi0WkkpFewLHRyQscGbGEJn+E7BPux
sQu1kOzBT3u8L8DMo35O1nNLI04lHi+ZdO1gSgkJbin5YRUUgylIGOwie7L63UDiwjzL31qdXFgv
BVCYUMDnmnD2qTRvcU9xVRV+YoequTXjELJSNVOpSDmIJYrmiWgucYCFlSvQ7IsI2nFCD6JYDriT
YXhoQxn1rUnEQoubwYAnRl7NeN8T4UQMH4qkabj2RU5Ps8a5KzT8inoE4py8BF1WIDNKw5esFL9k
+k+ov9oNR2q0kCq2UV0YFx9m1TxxLH5SIKNU6S5EHEwoPPSDBJkuw6HMDs2vOnw3VH1073oGWnyQ
f3IEPFiSVuq5bfNTOpakqDfV22TOhCWYxB+nc1K4CEzKlV+E46pvck49DAG0nA68mKe/q2B4pR9X
IWZwsoozdMWp0/RHSMPdSM+Is0anhF8pyjFevOSrTqttUKIekNvhN0ODyBGT4pt8rtZGlYVqrR7p
VlHFKGj/Vn2FAHKOcq+zDNQaGWC6ggNmHEqoRfzXLEh/973Cv1InWhAS5Ma5qM/5PHukdZ1T6xKa
HLBCbb5ZqoDSN/VR3cubiuttaronvWyuUVp95GN0blIfCTkxzfROmFeWM8R/3+w+MkSJuxL4hKnJ
E10D1Hc9vYe1KcOmMBhUjTmRReEsOnm/a+HPZhyIurr8ye/hEJzTMB138iQ+6a3GjTwq+zgzjzKZ
PGGGhFdF5BiHmgyDvsc5WGKOM0R63Lqp3GQ//UhTwimNYPopSbMth+l9KmlLV73yFiQl3Ocquo2i
9BSGneZJb6U4JHD5A4JtVNzUWYR8vooM6G16c4ugJfudP3BARMJfiQgKlWZ+JdX7N0LZChW5rfj+
syaJqGll1Fry72IOi6VTTS5KGxcnqwkMoiRm+iEhWErzTU71+FAYjJq41y13XNLukYCeROvJbPFr
6zLSXoEsj76sf1AeEi0ax/W65WetWsIySXq1+8j8jKLoSOwjpbmPNJ215SrUzas8sLP6cXtXtXpv
1jFTKkNwRys4BdrOr2jXlTkrd4xbbx8K82YgExUOpenDoSPcVoAOFHN/lEkG72niSUa/o0b7VLul
zRCp10puSWgrGrKze3nbZMyfrLdYVF+moFKPXQhds5+K3SREryw9ZsN3b/QK2gj7BtLpfW7N18ko
8PBj+G4m/WQN5idZf790EYuZot5NdiBXJod6oKXHyAax44TbWxGcMpmIopWlLTnLmM2ZVVBGFFuy
+oyIQyDRCsE6r4wE+7X8nvl9+cTTA8KkTI5lsHEw2z8YCrZIdCRIQpY1fOimq8qN4aDpb4Psh1t1
3grhwF6sQsThLSaikFKmMjyrHgiRAKpBtbRnLM2Bvc/vg0IcZ8WZtIt61Ji6+Nb4GhlFCC+DUv2u
xme/Ijpx1rHNdhl1fEQVFTRauO8MenSzbhzKbg6ITLWl8DTNKieCQISupLB0xdK9y9hKS11agT5V
pHBdRkx91c6wwyr7kq301GrKEQ3jl9xqH0Hza+wRwUaSlwPwRZAPbtq8+MmGGfa1xzu37hZIq25w
TodDLrZuQv0xJ9nRqNEhDPXnPGFarcazlaovUhWQDFj8yJW+bWCeyi29SGImOq28SRPnUp1LTKzQ
OVTChqvRLcU59DBy9B4DkhzvuvmVd7/bEJBa0XCcyYYa4lhafI/+bkq+ETF5YYK8XgqMtyZnHBdo
P3ikIAv6xj0CZDf0AnEzPdTAmLZNqlnvtIV9pp68YkyByrrUNoMmBAyf8/OUtoYt+MZHlJf7XGFE
SIFwDEqNwUpimTavUkFzUz6FuJUbSj8uWFvuv2bovszino06+Ar69qrHws5c6kqxUnaAJBXcEBKX
dUScQBVyIAa4wu+EBA6vyRzLqk3w+rZgBS8EKFBC6EbZm1AmoNE6hIV4Gc1N0U+OBKvVx3s0DvOe
ifQrc3OIvoF4baVlJJGxtIyZeOmmekuQ5zYZFtbDeJszAGQUp/7GxFQLhUxmjkgbbdY1KLWt5dG0
B6dmDTm0DIt3lZMAPBud+tYUmfMD0/RD6ZbWAurrHtigpYI+6L1WlT+spD3GgfBlhOaLRoAa8j8I
6cPSU51RYCz8+RJ/T1OQ15i8ygl5HoquXaQ6L+2BwBa/b45yE0tem/L2M1cm3RI6e8JCp0ZgvSKE
gDrOKGBl8QDDif5E3AQel0xEfMOyyYhxvesEHW19NUCQeHyomR25J9gJEO3wx2YgVP/8k8fnUVWF
jtnhdnr87cfD4w9kXnsQnMt3+/Ph8Sd/fmrIJKJIU7T529f/8uMff/nxxP72d5Ik3ityRwg5Tmtp
/fh77LCYHR4fsu5jCf3zR1WatDGVIaRYJ9Cn6F4LAzDw4xs/HshQBxG0/IZ/PjAJ++unHV6VXYVp
1/cnulbmZ/b4GY+/pf77X/3ja+pOpE7FHEPHvVEZLnTLw5x1mOOihc3ii/RjHl98/J3Hg1YzFKEt
kdmNfinCGTTzv//7Pz/tE/qYXYs+qEqpI+A+/usHSYWeeBWv0EM795DFhRVDBGlp+T++ZvRjYg8p
EulkjHy3YVT0R9DDI+MhzEaGMo8POyEg3jNzss6rhvAgHBv1id1q1o6cJ+L4imeBfFBEJmt26h3c
iPF9eFZe6R+dCruC97ancmE6fs0Ic7bL23yjIoUbX3wjA8MaZFNJ76KLBFQbN5x5wAoZMyjgFGTD
8bnHJ+sJhN8Mm3osjef0Yp6VcV59016E/19PB5ysmc1AnERSEE6D2925fzmrgKWTAYx8IBkj6E3H
0r+JPgcWnmwtkq9LesQOngsftt856TpwUCZ8gk7RfwCFpH9JkjEArK/m6IOPshtPubGUYBpwCbBC
ybPyf5WXZI9lkGQsCInY3mjNE9OHyZEt7Zh6eJKkC/q4kLkJRhh1rdPxImTinJ7MM7zBqFolXtu5
IoaXgMNseMp2xUvQusXLgpGDmYNS9ZBjW8A4vpXlNyDAI/IQcwLGfuRRMlYmhLA7tudZZ5TAt+nH
LecefRd5mUdPvhE2dNs5smKBBKJVJzvWUbLzEKMoJA4UlHUdkQTs6rZ68UEDXMaXWLwKn2d0Va3v
zBsNSP8+fc0+WKDTc7SSNoWdEthXPZNPuEL4i+3adBj+rGSK3BUDiE/LfTOsE4QdqB0+sEOwk3hc
OgdUYSsStwFVT0YgBtnO5ojpYCiJP4F+bOr19EaE8/qbg2lwsI7t4ExvOe7RDybwBxik2vMNVukJ
tvCBnudI4xatjqo4HA9XqW+fwQ3WG9M54zfiyysVVyq/IykZtnr2f8hppsOJWhcKo7kFwuvp5+io
b/Wf/Iv/Erx0r28Ydr+iKy5D/0fo3Pam4l+OV/45WDOnWVF+8QLAwG24rkIcrTuipHTnLp7zG+SJ
M7tiQWbEVlhj+eYw6kQf/vu3dTXP5hnh16KNXI/q1g92FhZAGYrjmSYSYWKGi6w7XXlMP+hxB+vi
SgLGRyvYrpg4ivNRPJ2ClzcNLTDzOntvgOw4EYKXEuCkbXTY6HSa/RWNVBPklD3ajE09yGoY4K80
wZ/uystL1G8F+95CKf0qAdkVTnyKgF/ZcNG76yV2oJFL+5nsR5Kc7eh5DL0Un4GTcS/lNt2cZoBg
mQDorIQ7+RCniXzFElH/ijSQ64B+bk8kQeWRRjfyShXH1BkJ8HKB4hJkHXwgKvrXV2louMEOTkYP
/iF/IapBRGugxA5Qo1Wwm2HTX/m+8anyqjsWHa5lMk5QgOWDM9rlr+bACUXGh+3RZ6HXQ74iF9v3
MT6Mbu30Lj6QiJSV+oREVGEJmU7mcQRUTjrXBt2YHbp3lUQJEHTQgCPgzes/rpR7YnuWnXJGXRmT
U9++E6/eME640PNh/yYDgHSbzM6A4TkTgIej8IRNR1gxhaNrt9zOvJlcZXs84AFJGKT+3bcSfzxc
GToyqspPZX70g61Bj2MXZHtxp30zaRqJBpmf8eT5mw5KsL4Zq230FJ4DsK2GXRzHVfBBk4SRwo1+
/4rB1ke0TnZI/6Id55zimYKJV67w0Af22bOLhMj4QtuarMXjvA3DvVsQogVV7umjKM/yc/c7h3ww
nWrBJfCx2oDv1pGrWLxqhWVXn81T9MLUFPchOLj6Q/5JGPhIv6h0aWVV/Try6E/OjlSCTgV9S67N
fAADaqmf/Y+25BQdK7xoJB6tPvCVA1v+HYmnWFl9MQrUGTkCi9YqN7mS5nIDNQ6w2BEWW1S+xWdK
J6pdhSd40aQDlE52L7xasKmt8BTcc207A2Rlvm2uojWs2SMXS+HxqqyDHTrH6Rq+dc+D1xsnXp15
D2fWTpaoBNMx5hVnIzkHz+UiWOT7c6VjvVL79+Io8RYB+nxLeieHe4jHZpXtuAuxEUCimg/cI9Fa
zF+UDbC4q+QgcVDNQ4vc6SWmXwPHHZk+Lm+k8x7Yg5G3frhj4VlBrSddQ/lis2QLrOxxj4GKxQEf
dvEBPwLMRrDmNai84JkcotQdvyYqVeR2hNyw/eFKX957WjXFZ7abyVqBMCP+KNBFuFCOodtv1OXa
K5k7db/IGPGXtz2ixIvlFxqX6eWDlEtYSs+PQNrTC09RvIPSXQ3LL31k6Rn9bRRuuN+2MUOvLZGU
gQNEeAOW9vH/YCDylVnMPli7zXUUl4AkHNPr5Am5pu0/52ew11cCSUN1g1qPV4JwgKGwgV2Mupd+
i2C4zfusnjSKXTD+PAMks+jsKMBh1eLWxBqc2LHggeQdrtmdnYFl5AZZYQHbYPdhdnjiOmd783fV
Slwj3d1wWcU/5m8dNje64Zo9yuUSarhXKo8NymUn5RccVyRoEFGE8RM01Zd8R2bEcp5a3wYcRtn2
6c8xzYxfcVnP2inabVU2IhdNK8FTOx53euURebqCwoF0BowwqbIiaWPP8za6ax2wsqZkMv9UIhJD
UhZeLAb/XANPyYWD91d7E6/cqPfQIUYg2Cn76oNsI5vFkzUD8T1mzC9jPwClDVZusO8+l/RUboO3
4NP/EPaYe/eBC++SV9DuXbbYXdGcAeHTlU/P8mewZw460gEhjXr9WJgcFidnNFyMYOmvM4gPfDQr
fLHMuJ54c5orwBteQqidy5sIip/fN3ZI9ORe8nq6RsRLmItGfs3quFg4Vi36g09UzTNrHQF7LnFL
Mf58G83JHoGhzaFBWKD5lENz8YFQgoJnkUtkmyk7q326J7LBEUhISB3dP4BYlsmPI9ymezVMrxxe
sYuAikW/IG4D3lo93mrqPmYa+wLUyb57pm4Lm70jegxxgQhaFuRpYjLXYIxhH/GWKwz8V91HfQrd
2DqXG2Pt+S7dLMd3URLaXOUvihMhJVkPzyNQ/1NQfZHdln1XwqVOA3v8UThNyop1FFBpiTvUgQLx
eUZwlroSMVK2xgA0F8QkcC1nBDTgp0bDgXxi0xqfKXJF6j2C+CR8RPNFLdO1uEVAzXZFm2o0Xmlx
av6Bka8KLsIT8m/5Uk82rHEUcjKqSHOR7fpHf2P1RKrQSUCVtGPZkTakGZxiJuYb5Yu1jf2EQlqC
pc/Sxu3f8c5lz7gla8ulXKmuuHOrkcbYlkKVG+/EyhNiftp1d/jgVzziGJhLFg5w3OSMMARi8Xhp
VEd7qbDTsW5rEPGpINff8773GccsiU9N4kia1y9BJOuZNGJubbYrokiouFvCHSHY2fXrXG5KV72r
d6HcwMm9D55iUka8lyfuc+OWrNutSH7elo6JDJmH5zOv6K6sshcJpg3qznZNk7gGsyZ5SU0HejXS
gg5wxLFW2MQHR6xi3PEg9ZCXICii3pEBWDCLoBPEjD3fytyt8rgb1RMtlTlFAuwKL378FJAQeEw+
jDefjEz1aexdXr7+B4ffH68Hax/arS5Zqzxnjz2hLLa82ulJ4OBBFBlBKZQutB/FYVupuAR44Wzk
PImw5vbvkl9QhmOX+3kC7MDvUq0u6rDRgoOGCMHWj9NOXPcdQS2HIjmPe5xcZJmSklLtshQPzV1Q
D3G0znLnIxJtQVqLlEWEPcGVWBGzwv78hhyre6rP0xXC1CC7YvHSE9cFEjFxaKqI1ybaAA7oeAY6
RdpW0Y9K8zoJv/zx3YzsAlAxNQPg1o9WXFER3lo6zJTguBcbW0ZmhKPAcg0SL6s1BcbkBd2JAnXe
IzrhmtdONBoNwhGW7DJiWByid6qjv7x6XErFNX0VkgtDnd1UwbzZkg7FTjCcU5c8noK0Aw5hSKlL
R9r05abOnvVwN4Ic9C9pDP2AI5ydOyNDN9D7rGbEgi8xM8XXIhUWU2T9bqqcO+lEObPk9JFADxXp
bt5JAMbUTpBvPLmW4VWqmwB3SYtLCNMkFNySkCbfFsu1yktzYkgbQAIyWNtsMhYUwAsJBOCNke2r
AKqtM3a/OScAOjBf6YXgDafViBqAGR0M20Gj+e3ksSOWIEJd31qT7wsGacSaazgg8E/L5Uf0DMSW
3PIYxySZo32X4Uu8zY2N5OpoTOLDBO+eIox9RHOY9EzPAVm44YF2NIHaYC8S3OA4CkEOvGQJ8AcO
JAJUDrG3qRH5X5zin6TW5g2Yv6gGSejSiXRhX66SMxk3pDMBge/xYyd7UnsM9dM0zjXicnHHli3J
4Au+hg+V3tZXiWmMs8ydXUnW7LsMBZDAu24jnomxYPh1gKHF6hXwVu3ofBNrDtIAd0XsDorLNs3o
GCCKGm0m6mXhqrlt5hLNrgO7u9XSOgt/fDRXd7YkZHfFNhovPGnWHKTZSrkL6IWwFVEwsdbN6fMI
T/bC9sD+tGpP3DckWjLCdk+kVVG/VvTDXeqO9hXWNys6yfFPwWfy2R4+ym2x+ih/FNLhvhF66Vgh
7fanVFnBybIjEe4zYmGajrwJN4Oahkv0F22BZlWfOctuomP2HIPMpMdOZ5bj3afwSsL6+KrzIn0q
Tn8a9XX8TdlFhh3bmHG4lGDiHfwl1dXc1l/9jbU0d4jU4tqTuIjH2msI/l4zTWKKTJXKY37KjsmO
X2jVvmqbpXkAatFdNl667l+x4LLccNJLiI7Jy83wMv50tU1JE8k9scAb7PIazQiu6mqdNR8jV2UJ
ItG1ZPoe5nrErMGV2SwvKF0JPkPkpm4j85Awzz0DHh6Oy0YyvnJv8ZM4uXvVlWWseO48bjgs/ydo
DSZr1iF/5ebljkxdZuX0C1jTR9aglUz5NGwImGYIvpUOcNW4yqY7ovsfDBBIdkgi8x0snCQyufSi
fotX6ZnbnZ+ScWg4txinfhAUZffoOXs29oVnrCnv9OPj+QT9Kf4W1/OBZLPl2EyRX5JRePK7Ux6/
z8auIZZr4OyNbZAoDTN+KmghUBYvA9PuqlBQWbf4jTO54ZKfp23kOw0m4StZ+9m3UTrds7ym0mGB
zEkfdngf8vHMpdWeOKlKN8pL3W7fYZ9hVFPck7jlHTe8+kSv5BGCNkfuEkpHRcuLg6s5sqVvGkdR
01CL0qxmop/6HFywXJvuYlBDSfShvzfE1zHgY/1Dl3mkaNKsy90A5LqWr+PgcmjvFQhXDjwWT3KQ
kBZbjhliQtr7qdZPUfYbLs2NH94OrsUVzXZcLbKQuF0vEtFgLV4Et0BWxlatkUYSkFv6MhDK6RLz
UIcrqllVOcMvFN91eh/6GSJZc+cC2voev4MMjMFmySI8Z972TvJZH2p5VV7giQjfS4q5YmcIF/o1
7oQzEceTavt0XionOBDkdau+AXcchku492/1dWDD5NAJ8gwfs7kKn20QTa+1cUPoDOT3c9zBSqCd
uMpcp5gcWDUgxUmcc9jsK0wFn/5v8tisA7YuqQQsu0qi1wELsO5wJxb6hYB7A/hwfyj7t+GT/Ywf
85F5GrVQ+34rf2ck7Gn0mzizqcLvsmGoaicf6eulIMHk0DxTjXQfhL11hS3L+4WlTLJqsUFxQZux
pY6lO9Dcp2YVIjNbYTibIRjelb1nvVCb77M1J0zmok5HD1NeElhd3kgxeQqepmFLGtAk71EzxvMB
qYjscphge85fqQWyD3nyLgbTMK5UEhyWAx1F2LJOE65MH2Rpdtxj0NMuWTfHKfH4qijvBa6hcSsw
0GiO4kyveR0fmqTh4s6Ma+mvB/UM9ae80fMt4Z2w8FCHms0++2W2p7F+4V0/igyAu33S86uerJpK
IP0q2AgqenBxUCL33WfGQZze6NDlOhaIg5/jB/rif3RkLCQ4y3+eFH8P6XU1lFfLeB6bvb7UoXp0
hquzIbPsgj/XDH/SzOmFPT+jo+Pv+b/zE1f9N70RS/XGDdEpJtkpvsOCduCMv/RHMPpvfBjGLKy4
MAk/ezH8PfY8hdMVLv13+nSU8MCNb1S8nJZoWJY7MueQwjPuWVVXv6V9bre39sZ/lo7bRrtZL1X+
AmZ6j0Vef++EDQevJ657olISr8cysm5vPcvPXK4pw1g1Tpw0zPxTHKB+ER2Y8ws4Y3pkReXH0L7m
1MbNHLKqU/4CuN/E7gKBw25KjMK6/eJwiTIRCU93IsVuaejKewIVSfHi8Hn7L+7OKzd2ZFvTU+kJ
8IBBz1eld/L+hZC29qb3ZNCM/n5BVZUOChcN9GsDQoJMpSPDrrV+o12zDJVrJlUHxAmFHzZRuAWF
+5yszc7A1wUBU7kd9+qGvPOL2oGJlEIYhE0VRbMigg5D+wiy5jID5hem2wdi9eoBwd3Fm/KTuyVf
2GsxrQHyRddO9T4mPfalwVv/FP0idGFfTC6XCRJ+TLV190ZyIrA4/UY1L3iLrQe2mAlJP2pCLfXH
T2a38TUXO8lrHMSfTiDxcdmGTvdAUoOhpYxvskMbXhCI6Ye9YJV+EVDhPgVFbNRDSc0EYpvuDoT2
V2MMVmSnW5iB6oCBicJOqetfJY9Q8OIUp+2bFqOIa25yXGMZswktOAyb/jI8WZvpiIgG++otg8z8
7B7Akp1JeNRka9iAem/s7lFB5ZDsP6EQWwpBzoo9Ag566XNIrAiqY8NmRJh7kdz0ygUOke8/uA6y
o0qdFSl3SGLDBsGdese2BGQEemmSrNLvwX6BywrSKjwmh1ftgZwoU8YujY6klPhZNBCOLcPvkHTO
HyU2WoN2LrfYK7Gtwp6OOwowJSVESo8EScHbNFzMl+Im3bC2vXHb9OQlYJ9F/O2RoUkRl8Bz+nPE
3DZGZ/jA1KBUkp7GTz6JaQXhL/JSrPBDf5OBnnp0CGpXHkoe5dn8tIyTwQSH7y5g1lH1wPQZN0kC
m+CSpDeuvePDshbt12uDO0Ns8WDu5UP+TCUZkV4smp8Ren/n9VV4Rmil+0REw39AdopBTJV9A87u
Qgcn0+Sx+JQVGcUNN4S5C59Pkj0E6iocAbsxbHzvCsVOjEP19NluXjA5pdRGMZT4NX3ktSR2ajYX
KL7bCCnuaA1pU1zajKSECKtxjHRvEcLggPcNyH+uxz3EDSKJgdvU7PgovzjgaVjaL1RnsOf230rt
Twc6BhFNMkzxkVz76LwX/tYJ95V1YOfcmqfcftGY+vnNGiaczW4K91mzG/VJdZ5YRR5M2YTWynpy
PdArC2q/G9oBf6vuZpaEbZtIQ2hpzdKePbAxQS3DXKDj/Hp+K5/MgSnoz+TTad2aBGmt7g3X25lP
fCEzGfejYkoZH/lvjjOIvS6MDdlEjgm5yid9XFniMcFny0LEJsVJdlVGX9X4xU3thzfezveocAUN
hysUtNhnmSduK1fEdcG9xtF0Qg/K3POTBPV6SmD8ewZeo+o5rrxlLeSOc78sWMn+NoGsBtKe+Arh
v7WLeFRPsoe4uKIVSVG+0zv5THTGWPdgIZX6K1edkWys02fS/pzw88ms4+UWIFi9zQzy1syUrHyE
1AJZR6qZNr5vZDUVWZi6HETp/A6GPjtHGpV1nrsK9V8joQEYnBFPxRtoC9KwEAfQ1TA29C3ot36A
gDzihKqJmBXoSoHNDHentQ8wdXb1u4+1xhaLsC34BFnude2PRdr+4qGwSQ5NbsmTkKrsvY3qtN7G
Ea/0FU5JueKqpXYJyzfzDZDl+Qm4cZLTsK64Mvok4UllKlNT5mp+KNc6gQhCwj7F3v3A7efrWfgL
7POO3FbeT2VcNSiOoli40pdjpWbL5dDpzQ2/ikHEf3gJzTHsxojSsLpsrhaDZ34auoPcOm4BvxF5
A65/RnktVDbZvInfSydQjYQCUo8zXUQJiQYkBsUrUpVv9Kk9B0eCDRRVmYy4TLqD16+ny/DOF8sH
qgQaEdOW7+Vy+JvbBz7QIc1jX9M85IVTombLwrn4hlFhWweGfG6eOvvQUxWwEfOlCKyvwb/RiHyY
GhjxioFa27jTUax7dE8W8Y+3pWEZIHwHL6TZuUIuU2n3rKWzq+9CAwsAskObGfcyYJKqfgAMlN3v
Gr1MrKKFv8+r1RxsR6q6/lo8OtmJ5ImWkkx4oM/z5QGoZw0o52Zyb5NuhTEc+kJcz0BXYj+4d+cz
zcBroYGqvggwhfQzCiMEp0Bfybiz3aGvAut8Gn7bDdpNyiiYX8HraAbhIVwCbxvh16tG2YJvffOJ
N0T6efDP1OvoHzTlCKki39VixzdRc48yNtxHTIb5nHzjnwY1+lzCPn4VP3s+U9hgWKTVqutPdLLu
tr+nQBo2+DKuUTTvHuE7kvWoOlRF2baA0tlRYkOCGgPdYm1GH3CA+XWMYzvasHMc+y2cEt1fVbmA
e3K4n/0104nf38nuLQEm1kI9hd5rXYC06cYWcaXWuCCkGs1buKqlfqA0jnsbiLFUbEJ7q9svtDE/
UwaPjD23feCUy1UILmx54j378kDsXXnVaGsh6beUudSNhcgLRMfYEDyBcJwxAVe3/wpX9mKDHDV9
0qufrPHwfYcBbGvdHkwl9wcteWLhtFkNaEY9jwewblzZhMsn2WDEqi3EDHcMuEJVnVbNLW5uHuK9
a4QiynQvjDW9EEwBOs+GtuGGYbWOqR9Nx41S0sCwduZtBuCTG8sMxHljb1QgVWwqfncCTBxBrCP3
FCE/hvL3gGwRDbzakpP74vpoV7plQN3OUvnJITv5n/VdwDURONEZ4yM3ljCPn8T1K0CQC7hoFTmb
gGT+VViq2BR8ZIx0V/40zye+XnUCSSpzhZ6Qh6Q0PKhgZ5HlJCq7onJhYMfkwyYmpXbVy+lq8OvV
jtlzhfByjujjcB87rwxG/xT9AqWa36v+ilgoQap3QLE9Kd6VZihLXkqYcWURtZXDY+rD1T/rI5ql
2osOxnMZdp61daS600izMJOR5YM/3uzYWpgtULh1RR8rUJHdwfLHXEXdcAdph1WFd/xzROzAXA68
iwoj6Kn1xKCYTtK8A9JfP5JnA8nheyhPYnhQkCG6c7NgxzBQ48fC9BN84boCfncLwbnszzxBU9f1
qUEyUK59CudgWK6DZ+6oblxAdiVk7o01I6BkDsE/td07NvyHfeN9qn5t3tGWJFp1CqKUPWs4WyTq
0VbSMBLqNn27BXBJJpcZqCBNCpwr99V9mybvyDxsGD6zPyE+ipjg+5HY8HHuW+dyb1u7vFun4Ybp
ubSOdEOuAj1JAmiNjToDtNngKoMjNDvS5OBH110IAHwb6gyeTZfsoFIw0kBkesmhHD60XyBWmMas
3zVqpgi53uflpuWesr3xXxG4rto1GETVk9DNw8RYsZJW+gUZ+pbbM5/MEN/6Q1ifZHSaCmSVX5FG
UVUvUgnRJsLJlxHaHJmrDFJOnVpoGIu4o1gfpBF8yjS7qt7TMWkKuiyIf1JSRYzpJSPQJtfHJstF
WxbZhycWIyTK6O0U8QbvxL+Y2tWeA4uVO+2Tcy9CORmJs0eHS6gQA1qxkhc6q/1RS+8zamaTugpe
WWIYyKmzrnAwABiJ0BRgaxf3eARSVmrca2A/38iI8PVuu2bk8clUnFi3M5bTVWnQGyn6T2oCUWt2
RibtwEwCQHnGdwwXcpJB9h3DEnB60D7XTPQ4cMmjwUfBmY8RDfpFh6cGEph3DN0Omy/oCvMGXdGR
CwLswKhArW2u1w6y390RbsnVLGkwMDD9ybT34bDXpq1O6jxcV/AJKcQgryJPaDKTyOF2a8VdwI6L
iWWZjBis1W32Rp9hSPHLmIlmZFD5Bct0zmTEzEEThRCCswONxsyTA1pxUHahvARQa91+AAhhgmK9
0+wDL0cxj7iZ/TK6P2DW8lUpbpjG+vjSeOCM2Zuj5bli28CX8a2sfSTLOOUesjljtOgjMeotFRzb
J22vigw0K+/KQ4g5YMYvvmCxg5KTjOg7Ws8I6lDPVPs9PootSLpjCslmxOCV1kGSkh2W9P5wQATu
wJghn5aZH/dgAijJsBPj6t1fTPK35EYJ1olX1fIN8oT0J8giZDwVzKBrQf0dQFqQTGZxbsgwodk8
Y9yuCW/rjegTrlpEZBCjZ/KwfZzawhp6uVl3IzdTnWtNQbVI2k7CxzPB1vXcHvumNkAJJ+yQnOF6
9jK4j0XnHm0kW0IzwYwlBcmJj0u8qxwLN4DRPKLLZB59ZVahJ4CoCis/QFh7TzpoFHk3GccUXXAU
MtKDPkQUujVILbHT4DfdpKipY09wDPsgRI3ZwL+sGEx9JVElobOTOGscMSAPgmlT7GhbMdMiiFI9
Dc6QrcKgdSFWjEoVzjLRI3isLY9ASukneEorwZ3tryYPP4aARaYyWZ2jOd/17iZhXxOGHpICgKav
hs5Hc8gVD6OHAyoWRn+9PXCcaRuk3s3yVJOaOZsc/WH56Byfi/1I5qZQtKDCGLtj3qK/NtQxt6yX
59gARJn+82CEM0DM5byLXMCgRoU6Ts3AbayqPoZp9PeD2e5su2QpGaaa7YZ+//OCxEl+eZPTY9NV
UARSD41U6vM/58uRRPkS0Y78MClpiXiRllgOM70E0Ii8b4IYzXzSapCdWtpMGNmMDewnlzESg/df
dwGWTcuv9TQQoU2ddjjsqcPlye83qneD7OQ/P09WaXCQDTFYh1jtqsFkB5EGfsTygK4yKoPLz1kO
lyftqn7xdSqJowlbKcx1FMYsVjo02/96GNTpv55b/rs8Z2AGbSZOvDNdVNMxNtkWMqyButT4l6PZ
5kahxgxQPze60aLAF7logEAvCNthrUvbXhkOKHP/3Ceeg6uzW+5alCBxgNRnwGK2p9LbCZmBYvyD
tlFD5Bd8opiRsSOoj2Xgd5uhtimMzGDaElJoiYsGQSWL8KZQroqmNRP6KSJd1JLzRHGOLXkLs0n5
KaHShTBur+RqhtuqY0GWuo3PeVaBaZ4IiTI8SxWb0LNSJGfxhvBH7zNvHxqbhKDdiOJRpxSC1Dtq
pjnG3F6dYOpVUQghSWI1zt1kiFtkuMqdaQF8rYfgqhvZnkxgDnd2g+gF0hQOIQH5uXLamhFqvLHF
klbK/r4FV1mRtfJSzPmqvD8gEK/HwqQI19TrYOypGnrEWgjH79tsIA9VWRsfct8mH7nT4QQ7GznQ
Bt2gdeOe0xCt9ymtv8ZeY4FGYR/l7gELdorpiZZSrWcRgnvorqgqRDi3ERViCUEdG8dztHS4qdJb
D5L8qK9jSDWACMkFEQZC3M+l3h3A08cOqu1lQvxcum58EDMYpJIss0eC0BmQusM85V2W3LSmHiwy
r8+mT+xQjOw2dTS5ICuuZQ6jbXyHH4gmhytB/JtXkRm91hP6D1EfhUiiltYuKxFcIANki9TejyaO
c1XG5jEqKMD0JKucgHrUTG5HjzF97Z0khNLUF5e8Nh7wVlg7UCEOHilEoF4waF2QRz5yGqjzNVJz
d3o0vJU9v1jTUkCBmnfuu9G+1lm73B5P8BELPCsG7FlF6ZvbsRvV7U8/8e1z2LPA5TZE0yoOX4RD
ZAiOGe9TA5PWSI5YBxbFyTclRAk8uKRrl+tMqO29KINNOBTZBTrYUA4ScQVpXgqjupuHHoQUhV4o
KPNJuPZrbZhACaS2q/oY+ZoBMyQPa8YwvBuKm9Z0/JdYpRDtjY/g3Ckf0QGPyw4DYhsluao82Vpz
cV172Kc4HjihLbbDUINVYfCuas2960XMuhdjV52FXqw6EXFO7EqyOe5XUc0Dcvxw2xLL+qpRitdC
FL06h/2IJosCgykXMAP+SAgu6afIxagOwaZ1MmNFUroYZYukf8OKhCrQ3KXbRLD+TtaXG7rDfmgg
9kH7uDZlahxNBEXDMmP3PwUftomPoZYO+KCHSEg/5rW7lZbwz01Vn+HTdCd4KyjkiT/m1EKgqUic
sQRQawCQhI2PbYtkpyUSjX6YR7moj/p83zmQZ1tE1Y4F4AhofgdPuqDYjIkgqUqUy47THmFIYQsa
2F9I+ua7vHR2gchYCZr2aWiK98HJoLT1Yjeb2bXq6TB1fX1ja5mB99j06aUVfklxtPEiKG8DFJVa
tLuR/bfl7zVT7IcYHS/dgWpT+GA9mnlA9oZ1xO9kvJ4DyN44tyLXZtfAQNwaBmxtuwetZ79lG0if
G6F7zDGugeUTTOu0jzD4DtuD0LX5MJjFdGdF0T6p7BNdJP/MAuPiYetkdOX4hJfBzu2huTkDlbWh
JW0YNW9WO+4tr9NOcwxMA7VDCGDjjJaD1z5NejYeTN081zQNKUfQ32GEDXNv/rYH4hsYVyh0+OyK
hJiuR+q7A7psSGzZ841tmS+NL1oyH3N8aFDWJrVIIgplfWJCSFhOhdiW1sjxUApMYsqIKjLCL4hq
r0sTmo5eOw8T/NfjFFrDLg7Q1Z2MojjObGScrFTWXOZdXyePgfDrLZNxejCSJycs9esuqM5+OJsn
g3qWk8bGYzdJijpAsdoG3Q78z8bJ/0JRCBGyIf4zRRirGWb0VK5DKKeH0nvX4lme/aq8BPWU7ZBu
iGEP6B+onxHNB9SzvKo56xVWIamIsNOSxHlUMqZMXIQ2M216cthqqRttRF4900tXVa1VyAl2hOcS
wS7Nt7NN3GpUAUP7wcK4JJttZwOl9HcyBuekNUzgtHm2miu2neUQI2dItJullF1qizKQlwrn1Afy
scPa8RDC0KHwoFIkcIfDJokvcVpvLTf/07oCfoDAnQdNmjAYBuXbkaJ5Y7x0eThsIssed4Os0PR2
5aG2J5Zay3C29kB45OIimevZs5AmGI12utPckKKYiTlwjlWdX5YFxEds8owRBb+aqaW3pLEddKM/
Y/1xi2zc21h2N03ekiNIRxOlOHlGWDjcdXEkyUEPuEhP7U3irrh55U4zcjx9utBdu46NW2M6AXHR
cKoKjOBgjDIjtNCaY2dDSGodkgp1Z2SP0H9uhmk8o+J1rSUOovhzDguCDX1doSdlQ5bE74oMSqIV
XwW+j1lib9i/Wx+BDveZzn5fWIJUuesdYnboe2wylO1hf0au+15AQw6LBgs+3SsAcK+xYkr2lWyf
fKWqKhH1xNaSYGsOvV/xzG6z9HqgMg55qsYID45OSjMtXPuA7d7kb9OR4FBIoCZdBNK07MjNeTVj
Rhf9znJLUOaJvMB6HNPiD8R9xIAd+6OaX+tGeqswRv2+kFy/A+Nlnv34MkU3np2DbejfEKcDzDoR
DRinaU5OXd2M5wYNb3DDX6HtsDEPm+450u4HzB7Xqd/WyBzKrxhN1gefypJexj1yAp53CUP5K2zd
YKcdTLva40SAnFY3kgaYy0Ods6VPRX6KGvyM7LT9JTq5awy2G7VHErzx5leMDpUXBnHfNDGM3922
3Vjh3G1sISk3i4AlaE6vxXiZzDg69xUlVC8xt4PwKRC6BDmE4YgeEvAqfVgE7JAKity3JvYPg9G/
seDcO2j44jWCogReu4zTDfJk9rnCJnIUcwfbXOWY9PJh9OPykICDm7KRizQg+Nok6E3fojzYmvCf
HURZ67ONeeENeqj1BWEC0vqoiPtkCLxI4gYzVjemQO8q9Sm9jhBx0gi1liGZA+am9NMrg+TcBD3o
oCTdOY5NynW0UXgYdOyF3XVkrImR7JMY0XF1J/GCgOfN3A/ORWTNM7R11kkP9GYCId0wmHLGieTe
VPi3qUNTIhQBqskwUeCJqHPqQ7V2xB0Zsy7LEYjpsNWZ9eJSWG1CBrwjV+dU9iYL22MiZf3cAlvc
VtTXUXe4d5yG9IVV0WQZGzqpU6WvBf5Bc4NBYZyhEJ70hMPoKmJbZB/Q2TQOlu8juotyY4+ujtp8
kzlzW/lIaFrtWmjYwIE5zb0Mi6zUfp8Q4MGquDkNkIxJWor3xqpvciV12c9zt1KDx0kn1CtDbq7t
WAqTy5ZUy7eFM05btAZt+NhsIzRmpgxvhaEkDxIk1nvJ3ndj5vrvvEEKctQH1DBR2zzFyED7DNLK
CJnGTDq48rbJhl4cApnjNlmiE+8wTRYDTAvTgysbtI+YhXkXjD5xSzbKfRkrGgKAz0LY4jQG87Wu
S7E3EIfYE0+bw6x2BUDX0xAvEmsGzgggjID6KNImvetjP9lFPcV1fBKafVm6aIM5k3nWgxTdPOmQ
NYsDXNXHgzNAP/LcnqAPNYRjlsmI9SolJ4X2oSVmk+3JzjOzCer3FD57CM+u5hR17qQUr+Fr5kLB
T9jUrx13Ts8tUreQ4ArWPEMPric3VXwByieBnT3pOnkRxxLitvIgw1psbfCDx6hobD2Y8iZaEJYb
boEBJrsqmHGH7MoTPMbf9eTGR38uYzInOAo41WHWkGbOu2zYzqU4Bg3Ibd9ti2NDGq0IuVjdC286
k8ZVvj61PhMY2qh1DZ4OjGwCm6El+KCWRfuqaSjXmYb02bMkzaGZgKMTRZByikH9d3N3nOG/tN21
Zsjw4unJjWEN2iPhrsna+Wtu2npltSfpxGRsPGqNvXZfFi6iZAQKbk9VUw9YvrOOKnrhXhMMrYvU
/DWkkQOuGbvCxMoLyg6oqufdqwzGZ9IONuGTxyxnt/vSbWoIFH51DnpzoCCRHVKC+6NbNcwtdXRs
qfRrjR7s0jqVcCJpTijNO23Oiytc91QUqkvCchPgZEjNsGfrXGQgQ4UJ+0QM+cHNO/PWGuRBkh6R
mJddokkD2o6lxzX9k+k0MWfUhHGjYp/GdtvRvgyYBSdPxK9jzLKqR4xGegsDmi2schArto0oty2w
11YwjU4OPpdVaHm8oHkrzcFErbN51wcbNa84ZohWFZWc+VXE+lOUUCqcJWV5z0e118go9QcTBoRa
Ub9HMVrZ5hhSpARr3lbA/6Oa6kcUScKuPL0eY/NBcwe50/3Jpe6BudPnEAK/nqIKqIaGhnZnYpvR
RHfZPD3P8wSFzCcB3Jf5ddG2T3NU7LUsDB8y+6WV8teY+IBoI0LJijQHaqIYgRnkbo1WP7ZjDjsE
BAmq/eAVvKP00kvUnE2hvzczkgy56Z9c1AYwXXM8sLfyvvVzeZfqw29zgEbi4XWHoIJvX7Vumj5g
T/fqDM9VWdpfs/VQxOldPjaoyRYzZaBkVEVnKkGtT7o1tS4jCxJStN0fWfty3/nU8tCtkaz0s79D
QQlFMQGiEf2WD22msiBQ1JZYTK81MHwbkb4wYcltn+B5SpooOVUy/hWX2VflhjVZ3fq2EUF/LsBS
SlZVd/a+/FYXmD9Z1CO7+fmj98R4rfca5g/cJHQryl1tBuAANkjYG7eikXs3zYlphm5bMIOvejGe
pcTIzQhNNvzRZc4RhfOlS+mimvcj6hqrcZqgHfQIR8TOITdUzkURE4eGJMbUVSTE+xqluJnNlFHd
wPGldIE9EdhZ67Xw/d9mrpXbpG8/C4cWN+Kg2k2zc2Nmgox04m5bjV2RS2xXeVBpLA02YF/UUPQB
jI8WSiA+vC1aneFjRet2dMF6pDapAhkZTNhQBbR0Cq6lX33FlCm7Lv9jB2g49g4cVBwBNWaawNc/
tBw4kQgRbpwy6sgxxTjNQlOybT4LAQsKP4GprctDY5VMrxahXCCjl75tX0c5zzeZfevnMI0Rkc92
aH4UYBcRVdI0dswtuXSfz9Cy9q5LGww6h7a/+v9an80Ulvi/6rM9KNm0/7P+SMvu47812v56418a
bb7zHwslNAdTItO2LcfjM/+SaUNG5T+6Y3mmZaOQZjhKP+9vmTb7P75l6R4ruyFc1zXR+Wu/Zdos
4z+WZxvI/5m+cHQ2Ef8vMm3CdP8tKejzGYauC+EI39Bt8S+ZNh/7qS4Iau2EFQL4lyioNoXn9aue
HeVqJAhtkVSnhNW+ejj/QDkDDjG2r3Ou3WZT4AI601m+AblZqOJsDQmtSOxBh0yZBbgoHG5DoPVu
DLbawpm28YDEoQkymTiHalaGjziAqEgk3g63GwTKfEUiye9bp38153aHYRq85L64RsN8V9ferTDZ
guvlbB9MlMgCpw9WmfDf9MaF3lQ+JfN8PVjjL68qwOCge9LnE2Jg0xFFIkwDi7OdYgOWR+4l9Zkb
cIa7x3P100xYbOZ9UVFyqPX2PkUlDj4FopJVH1mrzi7RTM02mTHaZ2DSFRLWSqEaGrZW/ImyDITe
eMIXqqjkZm77237MIJxl7UGOHm7L5Z8h4sVxxlzfWdZTP1gAkNJnYk+osSbXbAOCRl7sbi5DIqse
CJ4fYgMnQPF1IGLS2rivs5RyOKadA6Uxs+oUV95fe4323tnysaqLj24tJVoD7ZTgU9pA2MT44Cql
9qaNzZPQwVHqKGTOIr6ylQI9WdQVJrkXzQVpJMZnnRhNYjSGB1N+sXMuN+UukNXGJ7CQt1WmlSCJ
gJUi3LJP9YOTVNhEjHtvNqhJ9Ol5TmxwoChwIR8Uf9QTayjqGDAwvfSrzG7T0L6xw/7B6sOtw2fA
OqkAi8Ux22BDXxMuJDCoQNclGuTgNIUVbI+fTZ6etUiD14hgImLv91l8Xzm/9NG5DFWGUDI3AfWt
8X4ai30yyXTjk7WKTxppBnRTg0d7nG8j2toI4nI3wOS2dRhg3li7B4GrA3m5ZNOIiWgmi57YFHn7
qOkuiCtVp8qVj6Vnoaua9QA17XQrXaQK7LbdtjQmaljMslMiXnJ0ndaOCQIu9NKzU9bJVjRwRsa7
NioycGMRWUGIpaYbINUli9fcq17TCN2EQn+23PSlSlH9SqWFLJYrntOi+DXJi+4XFyNPAd57VNUt
SvKoOmLuNlJuLx/KwUGg1zuUkUWmvxqOTaivW4d0nxkGt47dXhvFtauFROaxfT+7yqS53Nuzjxq2
icm43sHVLdNTNw4QhDszvfw8kIhAzKHgEnOcLiEipRBZsmF6xUKyvRJiE3jd7z6l8JJ6BE1zBhhg
qvMn8kdwK6SDqjFwo9l6q00fLiyxJlWiqFhX4CgLEAxZJ619qGuk2HXzq5YNNr5sZf2GUrfdsdvT
IROaRK7HAQP076Of51CRQ73xW7BjUe34EQFZhELUZAzBCOldJenRWwQU9B6l8fHfx2xhbHQ5kPH5
L/2P73fkbH2tSu+AA1o9Ytud2NMxv8/Shtu0EXEyrU2jhPw4Bg6tk7vuVWHjrGO1EQLfffzL1R2C
916vm30bQlecsmifF8hgk/rbRwQ8GdhQSn+VX3bHcKYSuBwNZnU7TalAE/vvp5bnk8YAmxor/8y/
Xx+rVywvm1hL1rOdA1srKddi/1aBTpjJUrvGrqGmCL9PPaerh+UlywPWwjbM0d3PMz+vIhPOu+IS
OJNuie93fn9St3ze8lEyTu5DXzZbr6F327J8aHs72KZFbD3ifXmayEANafIBud7NDBgnoWe+DeVT
MPcQNOrY29WlW98KlCgpp47WKZdy19f4qQ6yfBymqbn0Bt5Sjiiul2oq3g8gMqsiPiQt6sWoQETh
/DFG8j4Gk2bMSi9Iq7Ymygf2WCfXcx5Y53Eiho81DKYkQWKADd7amDPv2LhGDTCifKJiNayQ0zpr
VdUDKKkQE4bG20XdqZ9fRwGn0ptQvgnm18Yke2Vrb7PpYUSiNfNuHJPuukzbQ2ro5RHZuI+aIGWv
FSBnsLT7tEZ0FDryDvuIUtxT7AcgNFx0rAgesKvwUFf0wjd0t34XUd/eO3pQ3hoS0pQnN67W9Y9z
0cfHuSxu+2Ak8hy78sUZ000+Rfd5EgWAKZxmU0VOsmldHaRKNO/SsPaOqc+C27Kti776amyujeiu
oXdth9yHSzHV7VEUU7KeCva/QdiBSkPvYcVMciXDPDyQd4t2yFueLDWKEiXvHxGeFvvl3JPgqaR/
GAmC871UxgXLwxwHN1JCPWQ3QWYi1t0UHL7yU/Cs3iTHAuHAwjcMtpMrUfdJjs6COlg84OY+dtb2
6MMGVdYKy0Og5O2Txe/353yqdIMK0rSLxhJuqzE21XF5wLHZk9VxqaI77VQfR2oRjgYWufqnXv5T
GF+e+zl15+pZK0ZtA7bgrzr5VLC6I7QxbGL2CngxAIqJNfiAS8HcqtCqjg0TyHgXk+J34DFjVhGT
2sGrc3mwBVv81XLo2V519Ez7xXEkAFpSckebXYFhyeKAPhmpAfVAoZSG+edUREO+CkLC5txzJFYP
eC4i/6EOI+E3x+VcGyycwNLqF8lI4AIO4bbynKBHAibIgiLTcQ12p/0we/j1ACMopwGEbiIxhlLt
OudqcozUIZa2YEkdf7u0cpTMqFkasNGUC8JPK/fKQq1VD8vR8o9sSn/bE8p3fj6iIECi5vth6Qg/
p8vRXCO521VjBDtDeWMoW5Dl4cdkkEo3u5egccJt7tRPS9uTE4DnuRwK9g3ZVai1r0HR2lCR9Ioi
MwTaqgMbAl8ZD5jyarmjs7ply0OHpeWmLwKokf88t9xvZfO9s8duHyisws+Dhg/Hf50u/1iem523
ukzwA+uU1NdyT5futhyleUM2JvBIbf/gM9TRTx9c/rH0PDezDjoDayc1HZmwMPNu0qKc8Tb4G0+y
AFOQFQR2szxJya1ifqp/Dwoh8d1232N0gWksh3HRMbWl0MX+aTh3cc7739rQBAyXDC5C6arR5DJm
v0fu97GdVL9cijKbpbF+mmhpsX895xY+GZ4MZs/PaHViTD2cpe2W0bz8x9AiEtmR/ixwfvpr8DYt
d2A5bxOXcRdT0EQAjGmpyNBNW4bMMpQi0/hrfP08J0Kxc1sDzlRYNseWyj3aZivbbcddK4bmaCn7
kOV/3y9Qz5Uh+Upp9xSogQ4ddS1qj+4/R/96TmvgO2PAB9XRU6As6tLx1s3wPB6juQGnO++MZeKQ
RDrLUeFHAieN5n1pQvTrGP+qWZfT3ApYYJfzKsZ3tk207yG4DMmyjSK0OkLBTGlDYepTCcgRUxWS
MGqyna/9oU6+hyTVZfOKqnawWoak01rEYG0WbZbBif8QW77lTZUp7ooEq4yloYtaWYUuo3V5CFT1
G4AD5Z60T4lA1Kj0bYt3Ly39X+et5wCvxIePqVFpnX23sGrmSk3c+vJkLjttl3YJWLi/p+cFQbac
LkfLwzJvL89RSkBKr/bh+TJ9LtNlFswVN0nNnN+HfP5b4YdRgk6tBdOORWYxRHIwDUVgYrmE0VTW
oN//M8KGyp7q16Ngf0R5lMPlX4vVz89paOguykiO9imrKoo+gy7NEdPmkqTgkpajn4f/7bmCXAoD
WL3l+2GRgVsO//XykVhlg/7dn+X5bHlfEOrU+c0YqWB1R38+5l/v/dfnpdGMJGdr0h3/+WI9cz/c
gTrN8toSxKTTltVaNN2XAFUxY/vM8LFCFqDlQbbc7p/n8NZgsBk6DhqN4e5GYNm51uc701Ftsbwj
nGIOl7csb/7fPmb5x3+9h/wpduvmuVAXHzXmi4gM9BrUd39/3PdrZTWWtDh3g4wyxEP1/+XBUb/3
+79yhlKf01Hw3maaaAf6V4UtJYA+xA8PrVNN6EaUBSBvFJ+Pjua2xziCekC9fUe9vToK9TAui3tl
UkW76kqRHucHKkhghhPm6nrZL0QOPyYM8tdGtyjZqhExRV2w9dAcqJXlbFAZSEzmlDAxPgka4Pss
iotb0/KwnKL6iMnVcp74OTWmCArCt1+SWnIxy6bBl/P/4e7MdlvXlvX8KkHuucG+CXBuRJFUL1ly
f0PYnjb7vufT56PWPss7OydAchtgQpOSLFEkB2vUqPqbslUYQubUPiDe3yIY0P3J1LJ2+N0k78vD
3czp/lS9zwhx/mQaSoZTD6pk6hJ5aH3lnDYQ8ssR3F+6H9D9IYgl3euz1Gtp15SbZkkGwiVLiJap
0bQAoOKICz5vyS0EJgaWesscKMbw9ruRTk1oRsS+cMlSpmUSvW81bYZWCgNxCaBaKr5pw6xCU9cI
xMvDfUvSeqBHTbdpl9A7Ln9636p11aYyPG+6JXBHS2hPBpkheDd8uj8fMCPfTDIA61aj9Rgt8cFY
ggL1XJUo6b+2PbgeW1iSxXkJN39tiVqwC4XVkCmz5MTLcZoL+vC+VXFgbjx3x7jSQggWiIsBM7wf
+P1B70IoQb4GfmRJKrJ8aTiJS2JWsJYX7QrJ4ZXZ+Sjw3RGcCGeEVADRix0Q47kbMk2oP6I0Prr3
gWMthmjanBNP75t+u3ifqf6hAtuxnReTY5F6Fs3yZbNbonwui5OXdzFQD3Lwux/VfYtrxLzw+6LY
w6zralQgkztW8u+HzIwNb25wGv37JW2ZgdrFjrptcFQoEVd2RwGc9bKLu6nYfev3AdQiH5Caly4L
TOf+Rel97rpv6mPGiVdBril1r21alcXY3u+DbhMiha4tOfj9AQAlQ00L10qcjhuAm1zg+xtCobA4
aKsPf7k099FmWhktxPtzDfdyhlurdFxcPFB7eZ9nASyD++C7P0TUCHFyyoMfin2VI1Pm5KthG8x5
FW3p8o87KxjGnSiq8Lp+n6PTDYysNNf+AiiOAR7vCrMHOiMhjYug3PIqUsD8OC3/WkwYd741ATr2
ebg//d9egxkkWBBCsuHQy3lxrvpsOHV+jWKH7JDXUCjqEYxJVN+dwenYAM9uoDNjQoBP40kGkm5a
BS40eYaT4ZzhOCjOkVPTdrpI2XUSUURRMQ5Ny+pW4mGBwVjxOKu+v2kwjaMRpb/J0hQehgq9iWIW
Lx0WDocUEqdvHkm342M3QU4ZJRAVMXBmOQidQQIfEwH9S03lYlHNfUZTLtkmfbkAe4wrXaKlCtPC
lBaNHQgx6ARx729qf35IkEbfVI3R7pE3PvSK7oMPW7KFQXOjQBzRihaOncHyY2riaqODqbUF+sqg
RxtlqzbpCXiU4AhWk3vqxIjWK73btl23sYIIeaxKwygPylmMTjWl4OllUCxajcaAc54BvFISRhyM
QZlAbhrOVLZgb8RKtb9vdUn13ShZj5ViUx6U8J7kYn6VCGO4DqhzgkRanKw6eiz5YlCXBwbm8L4P
YDBVoxO9TwqfrMbdbBFFAlYhKiqc3TQMNnldn2aE8ghnw6PSRbRe5BSHOgMMiZqLgxekQ3ZOMCcO
5XopgwSY0sdiBbJ5hEgTgCUyc/DqZdfTjQK+XhZRAVbEPCp5nbtGBbwnpDajArKnVPiglcJjaimt
Z2IrIQGwOmdK96VFxV6xZPAYU+h1C1kAlCVKWm2YrZXRclS//1NIiDXQkzRn0BWVrzxqeTYefXDQ
G1WbkKSTQ6eKwZKOnantynCGjNh178UC7AaAC4qQyvoUi596QxE37/+UgQ9TeIZhOVmbeVxMb/Xu
mDdoBeHmIbs1mK3DnMYIY0m1p1Rh6/qNAn1BG8WHRmWyBCm64DqQ86Ffhe0j5K/FirlvUSlNLc3p
KYLbYzVpniZghSzAzDQ04ByFOClukhXzIZgCbA9I/V1lyoZtOcuo7o8AZYfoT59u2r7Fn2opSAvx
Nwai2EWR59milBurJoSma2TFUVEEGN4VOy41RUA4SApPo1BO5LKGRjG6AM3e0cyIzOq71ZZ8Uwnp
nrHABOBQIMqCgxhYKGbzVkSKacy8SGnbDY7mnq9Z1lopUsTrI7rLVWOB4sTLK2/Msy9me7z8EuhY
7UZMy2ybJNVnOdIsKSTgHf9fN90kFk7y/Qi/xv8RfBfrj/bjv33nbdROp4/s+z/++zb/E33k/0u/
7Z+f+U9PJPUfhqUqmiFbFmyRf+23meY/REs06KtJ5n+24v6z3yb9w9AsQxRBDksqPbnffpti/IPa
gWhhtGSZlozl3P9Lvw201WLR9S+uWTQDFcnk6yxNkcFyyTQE/9XCq5Mxap7DUcAOyZnVzkt1ZRH1
iLKzP4VEQItaDWCbUxODl9JjbkN1gqwzSVAH1VjmxlY9cIDDOhRZeQotGLZuSL0MpDhg0I+2yfAQ
SeRP3cCbRc2lh1qX1V2f0JAxwhC0dIjSCMCLfVEAxE+zDu2VjBtu0OHg0st25gJCYQV0YduOr22H
0YCI5mTZKf1+GoJdZMr1OskqfPMMwABKVhysNKdlPDEDTFaCxhrNwNQUjxpGU3AQKQVUVfw5yS0+
Thga283or1CPB+jbdlcBA77aUpuVEQEk8jPkKDp8r1tFMW1f7iZkrrDs0Iz3grDtThnKVGWd7sFu
r/gT9CqDwRMCJD+6XkK1snHqmkVorOZ/NF17iwnKkFNKJ5nLnx6+iORCSUr3XQGymmnOWsshUPM4
MzwwKrTEBCiGfqByikcojr0E4BlNrhQwOh6U6PcW3LBi/8Fk8o3PM+qQxiFLWaXk0lkMUpnK2Ywh
zVA9axXdjjLZdGkbovU9tic17g5116MeG4WXrMaVUi7Uz0AN23Oo6tj0JHq1KQLxJtyyUAK51ODe
omQlAgR5tzOpJAAXtk6WTxytup+4PVuyHLwMKOmvM0x914ohf3WqwSSt0wOqEHoBIzifVLTH6QNc
WbLJGLir+rlKHxL8TKi/xhDVU/r/M4qNDZ4D26wVroKCYXNVJH/0CqZpP8MitjRYsrEwBF5kZNei
RxgvlKQZpjFgzhjrkLVkKA+NidwKjiBASsr0yy+sFH/a0sMvQlxJw4ApiSE0m8gUniKsBKy8Vh5C
Omtcugx9/SnIwT3xo3MIpM1zMRb6VkbPDWyuRDQdmq1vAL+W9fIgjbVjNT78F4V25Qg/XdamYT+J
Q3AChm45ZNHU8UX9NiRF+QKUZEKL0UxpRZdpoQI1JNfoA5WVcJu26zmEFQ9oDWLChLhMN2xaIXpO
SroZM1mQPyLjKtPzE1ID1T8RxyjdmmRbSvLKBS0iasxqOD91uCmryH+F80nHLpA29GOHfoTlgzSZ
A3naxgJru04Q15MseA2AGCyoqrMBHcIec1okXQZNVDaMg1QkLrYKGnLr6bAexCw8RGLzEc06eI4J
qcMhxv2he5djILITHGgzQoQtacsrrQTtkFYPxhCbpyRGzyBm5UZnRozXvfGdBFG8HbIex3mAeJJq
IC/aBp8CwldJQxJhzdkXXk+nUBFYd4z1RuZ6Ix0SEmnwxlA08IsidJmcvnJSIgkuQVdUpFgH2anC
TRkwKNc6/TLlIrK4KvUcjLt0l1R3aGE1Yuj2Gk/VPu5MlCPh0Hfm/JWnpopavH7ENxdhkbGkQxG0
D53WfSdiYNmC3JKcRhNJgDAi1goatYVqlGJwd62OCqdLbdHv7vMODxIlwFjmIMvNKZAw5AmmU8sy
HYwcfJoMsW3DR02gwBjKKBekncaCBgrLpm/jo6Bgx6PoJSYHPTbZrBZWpVQg7pCJGFsOB4nRsR3p
dyMAhXxgoMMLyVFyzykb9SZAuQ53rQ4LExVchBNZJBUt4M9eUq5iabzhJO9DU8v2g/CSyl3kZl3y
IqggrYHy9PY0TOg1JeqDYNHhahU84RJ0Tq0RUpbY5sQIHX1G0XoNh1FzcglVyFnuQU3U1UdQyac+
CgFjJQUec6WxaXos1sMEWfgh+paKYniwLFqP6mw+Zr3gu6rQmrcCmSrS7MHDhPhCR+46RggsBjol
fEpFw84ijktAmZBzisExAT62zJ9AiqgsyN1T2WbApKNvsx1bjxrjqhy0yomFUfNitQMfglTQrL/C
RDkWYnoFsH1txeqPamLdGfVZ6xqDefBTprxo6trdNJ4lsXFNiWJwUI7g4QSwFKY5omTdeQH5phtD
HSrF09BE5bmTjKc8lOajKeHoOpcQm5XqLRdV2CeScFAS/F9BPnzQAyy9WQq/lbkYD7HxA6oQmXpr
mwtY4pq6sp1KycljqXswlBR1zvms+PF8VUGW2HLiO93Y0Xbv4mlTs3JfVQ0ggmjQzrE1aSvNQLtU
TFFBnmsMwhqgyNiI2+No3ALs7WRBFM9666+UUQNanXYA7TsBR2xxrg6NOX/4ah7vkjJ51g1xOFkl
zdgStoBWjuU1G4GV0fj3VJVoACsMclKgHesqfxjkEImmBlxYZ5XFKq+F1GnE8ru0cvFQJzLRP5J9
UIVoItd6vZtQ1TIzOT5S2kWP35Q7T+tYVafUAGK8mFxdUyZb8i2WE+LwOSvwxeJKeFboK3aq9dlD
kXDaytQ8ugAw1zIVhS36kYKm76SA+Tay5j9J333GU6ciBIXGb9Xm056gtIsDhXk8C/e5qbGOsMa1
4ItIsMD+srtZwqWgrR7FhBRHyLCz1agFlOAVqJEZaFfmMy61i1psm17KjLlQmJqFdiiipyw9hqUF
t3sinN3XtjXyA7Eu6NuxzmBux+FklxSJ4R4Aihmln6XQ7JmlfjRacRNAQVhPkBKxwCtXCTbzJ9yK
Z2naJEpAql7qZF+KaHgxMLBVECaIQrcm3Mwcwtv02tS40rVUmeMoSI7gO9YZ+dMecOwlAPuP4G6P
wy02RVujl5fKBpptRmccg14MV2oj0G0y0IwQVUqygTYeKsoBay3NQAKxSo8fi8oqbamo/4yQBt1C
Kp50tXpvSwUiW8M0EqgKIAu4REWb3qK2Rl9TvZoSdLpSyF5AtaouFU7ka1KE8vpcBVE+ErNLmpuy
MH9GDb5eUpyfsHqn0K+h8SZF6rPcSjLMIwSfU7e36ufyIvqCV5gZdH9sgtZSiUW02WIcEfep0wXo
egPF+goHSFIymR4ash3SFwiwlkZGhC+pWZVJ5ZUTenrZLL0JXduQxNEes5IAJYAUAbIJToQVTTY3
SmX7yB3NEgqghVCiJ9eLeNKh9FogQsgU0W17DdCSnstEWhGjC4EcpJjjZ1OpxHOcHUPBukVJC78j
anvIBJOjVgN+Ds0+i815104RsmwzdPQRAKYFXJdAP2JdBGd8cM3UdHtJCuxciFnHQgdFHYws0MBS
oIXgvm39Y1hk5SlRRYDDlPknsvyVRn/FjlWMTPd+qFXeKIiQlfObbMAKH3OTNqVS06gzJupu1KYw
5ivLRQEXpddMkOiMpTXSBSCVIjV8jHwAt1Nf9/AXE8jtplrjSF4g9mr6UbfTlwdtgY24lGn/+fz+
Ijm2tE3qqzIsHu+1SnG0SgimfDZGloXjFYqlR62pI1IPA6vl+9t51Iqu1onnqltqx9FS+V62/qun
/9VrY4+BtJWgJ3H/bFqn4J4yvaSu8n/4lvvf+ZVE314fuxQ1JbzUf/9aSzL8xX6ft+Tw69BMkWr4
fedfNn9/VKAr86oyayiGf+9bwMhuFQSFbIvgFP75vf+3R0nlgJVXiSQet8D7REHD+d3bX0dw/6qk
RBc3UwTrrx3fXyvqfIGaJCZ6CpRPLahfVVsoG+0+FOqlzH9/o1hGwH2LRke2Rptg+pc3oDXPNk7Q
mG+qGH5KbbuQTJYmePiLiPir0Rrn+PQkWNL+3U79RUXcX7OUpe6VJ/Iqy+PZa7t0I9/xUUvHIkmR
/2tDCFSNIaeQFfMqdNMsfZKXCxpmjNB2KUjfG4XiUp++b/3ba0BhEebrO28yyFv2cqVR17Pwe5hS
MkCtpOe/9Ezu3UJZSxBgEGtWv2GOkHKIynEfRQjmFkGPNgsYgt+HadnjvWn5+1oBSCFFqgHqCnX1
e4cymHsBudvkcO9R/77e96PlToWM+i79ws4oWXHTObD/amuG+jWUcvQ6763OIKjAHdzfUQw8jOS+
3tx/8L2z+W+Nzr+OZJo6d1b3jOjDvaO5/IK0abH6WCravyIHv0IIIS7C2JjTBrqjBuqlNn5HA9yf
/vUa4w59rZWXbC+TO+8uyLZf4pqBhmSK6r6I1sqjyEhB61o7g5sc8pVxfBl3OG1vJ7daU3D0emwJ
jc3QgfJwL/PuZXA9iEwrHV6nQ/9uig+W7yBA6d+8Ptllh9S0Pf9WO9oDUDn3gP2mjf64DfPKm3fN
GtEJ523ZGTgpFoirS1KvX2LTPiBEtn3JjfWLKbj6efrihW7NDqnh3zTKHMUfCSeA5MaN7WWHF//W
ppQPaOt3tJNsDKy2ZMEP/DZkM9k5oDAEb+sfmCVo5kq72Qa2uuqHNdytol6X1i2bcWLlXADr5OiG
16g6qvmZ04JORzNfCu2L0zOhtD3PW0t7BWk3wpA959aAEikCWfKuanChdNAuoM3ZdHhRO9Z0ruaL
DtcGk5F5K8o6Sc6JffvHtA3A/qqr4TK4XBIJDVnIofEhTTaIsvQ/+CxRszDw0QqpMq7NAac7Lzl0
JqwRarKregKsuEK3mEkBsQcOa4ZLpNidRaPTYYOnluqWdIEw4wmpEKzazFHPIdi7YQ9lL8OoHtJH
aevWEQR196VoTLguVSBZ30jvve/wqlba5QCSa10ntwF4cIXzLX3P1DXyE8n/srPxJMECS1fF66y6
oA+SzmbvOGAK+jra6gEig3SV1uJ5Zl47Qvm0IkRDSTc6O58cHZo13A64bebNPFdb0zyn/oUZy+E/
9aVwZI94Jz8AVNGAlFHlbb3keZrs6Fk5I+RX2liYUSC/AmuV7P4Y7gSOdKeiGoz0PG0XezA/RUxP
UISCXOWFn+IlxSJiWPffdDTyd85ONj37V6LiypKRa/7onNkNH/t1lNjT56Z5FF1nJLIe0E2vj+1C
JPkuCwTMtpmtYIqRfubZMR5gBifPqErUUH+T6iheuxVmRmv6Ej8+Blprjes126fyGCJ4fMqf0vIg
bH9UbpxqeOu3I2Ly8sbASWOr0cwrfcw2RkZ0HyKS4LdOpigI0Ky0dKf8jD8Kv3xVHOIPhgDIQVc0
tuCY1rHT3XA0w9fVrp+lGCSRR3OCxjXXKX7WywdrEX4pHyVQCNVDk7/x8bZeUSPnfKhnzGmxHeaq
S6yxMcZCeCLFRPjMeOSSdfbLvBO/PN7sXqmVvEvxBqdVFu+gjBuHgZSCdv+xEMFDKugqlbTPzuwb
J2CTouAPlx+MJTchf0kJUS2PDK4gXIfGskuYhLN5y+dj+MzB8ZXcECEX1miuLfLtKPvTZVGQmsNh
Dvs1CJz9apHC1ViqIMOzVwWY5LdJ/hHQV267D0ZyU29laW0JhzA4MihT7KRhcKkuL2IiyY/Zm80u
vZ+lHPcB86kqH63yq1P+IBiAih2mt9ui3oroN1LYql2+MooPQv1JH1zlCzTzhnFBJh96kvseK0fK
9NIwbaTuQ/EvvUIKiDxu9ZBMCKKP71X+JlLVT0FilkfzNku7CkEsgSsypMWK+xvkJJUV4P0a5AWP
rwiLPy/IJhXPUIKDmkRszb1HLVCj37H2wXCvuO6dYmMT92VKqwm30m03X6x388wVlusN57W3PyLb
PLerUxReNW/64g7WpRXhiduEsDDUG/iGxiazzoPqfCgPyIwhuIaAyIpeR0b0ZIvLYXj9rneW2E2M
fWMosQ9P2nVfxNWRRdHCICLq5j8aTxx+yiF/ps40wY2zkZ7iSAPro8Si7SZ81xTq3rlVGqA+X6Jb
OrRP6o2akJOfILTe9DMqjvfQFHWeQsEgc5Qdg5BfMu6mV2wKTpwD6m5UMbxZfe2ktR44/nlyB3kV
PBI5owMXDiYFZ8vonvgJKn+sGXbvwL1/NemXuenEzok+hNKRe62DHM206G+kneQtM4carHHWsiFX
ZE7+TLCEDrUMVKp8McRIjsHwzOig43XOTMqoF57U1st/hPeCyV1w+x0Xa0H/nHUJdVAn2+Idxuez
+P1NvQnHbzjX4henrlvzKyZpzZ3E7bh8ffxCJYWwq0VbxHq4g3mXUH3fvZJ5gmEXB6O0P4x3/MNX
wpPxgBLYK+DLd+OB6Y/rSH8eYbaP4YsND15+vcwi4JghN8OjYx5mYhe50MtMqK6JDtJOeOpDrhRj
Q8kvpcyIRG4AcXh3fpi5ogwtfit8Ezs7sLBnONSYGY07NLc8UslkuxyyLX59MPKYLgwbdZ9ddWD+
Ms9cJeuBu35mJm7c2cZm+CHj+5gPvBfjnWXYoeSLwwEDqzVBQfHEs3AUnqQdF4l/L/HzaH9xEvTb
otu65jRh35VyVtccP4fF4GcK7YFvcKvuS6gVHCSwtAkBh7VWPKfP8o3LWByYnv2bcUSxH4kSYpRn
xYQszpVxZPbTHrjL0LMO8D8M873M9bPlwBGmDXucPaYytGaRV/UGizHDYGFNyicJldRZXaJo8/rG
h8lRMoa0le0JlcE2nzfRgQtP8EmfCYMSAACOlh76xGmvXpncteMbR6G8czRQg5lDObM4PTmN4LIr
4/2tbg4RE+o7D1Q8JzhQ6+CRYZ9tp8BBoEZgQJcO1wXhYbzUP3Jt3zBPbltHRVJ1Gaz0fPgBhscZ
zuq1gtfJ8qlxGaR4tzPM0h9+FpM/u2ApDnCmpsN/ab64rX3D46rg/MyUDSSOH8aurSNKitGWLEo4
8MlJRxPxtoxS1UklT2agHxQRGyS0hE4jyYLqYkLzQy3eJNsLrqACZziP4436QUjhtXti3kTZzqze
wTetNG24cAqKQ3SJJ1x0vA6wMn6RCDrmGI5vl5o+o75FQhXcNAhpNN4N2JHdUbgiAxNtRk6xhs2L
1RwofvTUSsIGmklZdy6ksn0aRpsZwcxs28J+mNAhssvmAr+p1R9L2gcpMLJYsrXjh3ljkU4/FzNA
aVyCnAzLwB5GQARPl6l6zfH1xM33fXFpE6kG2AEmNQm0JnQsk7bdwjU5LCdfyu8pmhsNt5cU4Fvl
kjaVDtOq2e+RYZIOenYmRBmUJYavcQeMwIqWIkBp0xF5Yzod+JohQgM1XhRdDyHi3L5bWMeyeNaO
urXDhiClIUKv2Hfz/GSNjtovw8AsjiWK7ezpKWgg1pinEPGr6UJmDqpALo4hw5WMWMUaTMQCg+BP
5sr1uQZHDTlU5Cuyb5O1/jNTq/EUs6JkAAeOwn2KJdS5IqdZBhiYoxU7v30xZhdhgBXPjWwzWuvh
gkJK89ZPNpamrQYCwks1t3qduq24RTqYYN5tYhWdAJc5EEWo0Dy1PH0YzZMk2gnsAQsqlON5HkGu
ra/CU41RheoUr8QrRsCIniI17dHtrGNGOhSso/KoRmsMMr0C/Q+iAGEFFBQFMHlLU5AVBtnKaItI
xnqK6Aji49Dv+cGsOBhbXogKGesdpldyt5VMf/4RiSDqjiTpzBgAzqQTzs/kBil5ConwwARlK8dx
gvyxzg7N19j8YNKpCw9095CrQFtJ28mP0nu15qY0PPDiScp6Y0//3yQ1JiCjUopAm0+VPRXHS0VF
Gum7jfFp1RIL/vCtkjG/+QigEbGUiawbPAetfU48PhiwRMVW+wpkmFNhbrN3XLNGY6dq67h2wg6w
kw31LUUT6hw9CA65paMxuDYktrXDAGxBnGfRQSQhUY7NW8vtjjuwaZO1tld9Q8siRc8TgetVeULd
+otbrogdbuIYYSiAUshZrjCowbK6JZGzUPXcUvkasXSg3jRRj0eWnerQV/vDNGXsrdxBqk84Eky4
uKHqtcmxiNeBsEklOzsOR4qPNDubBzGy5wz/31W1o9NC9yR0RQqIpC6ZYONyLvZw/R1Uj2pHpyU2
UK7VtxhodAPOZGNNo/YEBEl8q4RlCI3cymCzuz8m9MhLJaA77ma4G/NCeMGGI++eBzrdGrLQr8hH
omE5KkcB7A9ObKy8n4thpZ2m3EViViXyY486vo4aMsSt3azFzmmsbzRDVtNbp9lS6cWIN/IO3SNM
4XNXxAG3e2jDM8RrGuocCkqBZb4JyJ71tVE4uugiKPB4tezGDU/3xERm1Ya1Do7LkNuvluZl38HT
dGHCg29jRntVxPH5sYD+ngSbnroAs26GKk+XH2KFNMTDF+hPQJH+2kFf2OdMg1hC4aRrAUZ79Dcs
utGl7kKlWBd6uhNjA6eedqDZ86BdGwrD6jpGR7jlTsJGp6neDeJP9d6jWdEGrJxC/L7IYVdWbWtX
/wHlAuUPyg3Zs/+uCoQMoDlYD9yQpchX2tXqglX5ia4V7JSy8gaakZi5rZR+TRiT3v2DdW0ryS5a
MIy1029iBJyVdy6z2m8jz5QPfkt8GYFCrxgKmC2TqgKzUTaVcdDaU02jvd5P/UOkXYLhcU5fobAU
IYye8E3hB1DRXeGYkKkVkoaADg4SNhDn9GtW1t1D/ja8VylL+cUllCi5R6t1HR2mNQYG1q45MCtj
VgoKqP7k//CcnuWn9kIjBhFgIIAUo/X+jKsjsAeYIvjXjMSL2BGOmbyOWqei0gbw4IOI0WBwKS5e
IhUlWhhnsoN5xgEVbm/aLaoX6EP577M7HrRDSHTD1jeQiISocpAefJjeMdjMj9hJIC9ohbkTcEb6
LXp4gf4OegE1ZtwadmiFkCuz3rPn8APJvotocE+VW9Uu3i1XcomZTOZO9RyYa/OoP1FkcUAdA7FQ
NVYYO1w525cWcwE0LOm0U7ijj2q56MGUrK82oSuRo6D8L6zqFBWtxQR3H5DQW2dhv5+yLW0M/SHY
46P6JHebCv8WD+1AjcLcmWiqviXHca+JeNZgjKFskGy+WqgbhIeQcLaW4pWw187Smoo3UQFU6mY8
FDm9zg+8MPEVz+36Nd+i6R/jl1J54mJV7i06E7vSUw/dVqIqe7n5J0TgD8ZZoKSwMs6FU+zFaTXe
0OYRnJAsVD5kPyPLO8xp1+Nj5CCkiYDX/Kq/Be/dEzIWYrjDHxQ95Q3R58jFwlII4yn8aqvFGat8
ka5gJAt8gk6FvC9Mp25uXGgsOYge2MDikJVHLq2tQdjUiOYEJFtecYR9vcREJJqJ+acSwufWcJrX
+IUoijtU7QQeYL1W2UYx8XtfYNlpLEa/XfVeRo96tOYulq6VepnKFZ7js7o1pR+yLrPekCOINfqG
iDmz+M+wSQQ8t3pj6cT0R4Yg9MsiJisAfdQomdMSXv4vtJYznnI3H0wHIogTYA+xxREiIWbuw3GV
UlfhtwTbDONlE1Qc3hR2dxheDSAI5LTmS3bAFlozkTOevPoFjEKB91Nq9yLu2aWwp5nFqoqWDq02
E2DQCnOnDkT6ejrKCODSmEGeRV+JKKm327zbyOOiNj1I3K3xE+kmK/TpNUExenJI9UvHsHBsf6DU
L27zZc0OksSJ2AmmZoJLNUM4Tu4Ho0DGnY1ZwKNtM8XvGIqkNtqBp3Az/KH1x6oJbyuDvskqeEp7
1p6G077giw7EYhU9dwZS/hv1WOB/tETv4AnTK+KVO74mP9FL95lQhaH8vpa+NKona2sD+9pHgnza
is0hmd4xtkGaXgExQRzH0JTDwUHwIcAnd0WMA11AxnGQqjVtcRpQcnOgHCBTRgFAuUq3tJnAB1E+
AAFEhkCUB9GB3138Wt6wIWk8nGq1jbklyb/N1Q6Q8BWQsRS7fvlRPOA5hoC0nuwXO555bZ3CM1Y9
Ur5JX0zmqgFlF0RFV/6fOJecZJuZ3aFRNMXmNOa4Lu2iN9Q7qBQpy+olfO4lr0O/GdfPK4J8qNxP
VvVWPlNS/WrjBzItwcvUS9euA/VkFTupoSSMknoxbwgdyQ7Oto+tUr8dTtKL+dYJK8zJWd7jeMUJ
7W/ti/4WEkVpiWNJjPIshiPjJogvSQd6DRNoVu7fnAFWgT/ZSS6+NTyPWvWgXEfyiSeo0nJ/TD5k
1r14wzNEULzBRReiI0TWyS5oL7+Un+Vn8WUdtV3Nyp66xhm4AGgBpbql3NAdFnCr0SFV+Y4RV8M8
NLpguLVndEQbZJJMTzuP5UNAfWHX7kTpxz+0mNOXL6WzZGVn/zFXNkGLoe1imSWNSE7531WDm4a+
BAOmJNQGcvnJjNrVN3BSIMCbALvIzHBkwxEcleC2IgMgAG8ir/9s8ZnGoQtPhk1I020/btrNCBbB
Xs4jLvN4VJPeHq0T5kcYIRanxHjF7sN08XZCjWUFeON2tU7BO/2qENkF8U28UWN7/qABpC/R9jl8
IYVCawfrJRsAavVkXpCgLcgBsBYmzmLSiCIrdfGzQiSHY0DxEw9tmXU8Di7ay/hHpvD7rlyhX287
LFleot34yEj8ruJLj2JNFT+rwc64PqoCx/ZV2dETIvCL9fGMQ/Yp2SGwyYzMUPAvGNhivub1+Jwt
bnJAFlfnJNzgviqLrxhf2fqO5IzqRiI/tIO/SYZtaz0ahXBo4UT8RW765TkNytILqidySBEz1WAo
kOZoMbYelr7P1AkGAK+e1scAeev+GtzxfQmOx0uWFla4kByBSFCQkWtKkvE8YH779zvZsvX7VA3Q
io3Fx1bM8VVYunP3z98f7n/a3hUDJkR6QFuiNfBvn0/kWtoGcANE+CStoFd/PQTL0/trfrmQQkNT
+7DADDk6y+FFe/f3T//tk/c3tIJe0e+fFDXA8zRpbppmAv6rQ4dG7Qbxzmp3f4C7wD7umxoNe2g6
y1vQAxvJMWAKec2IveDff97//TN/X7OChYPx+/z+N1laR8jvB+6/vf779K+tMAvBry/f+vtOooYK
CBmmpt83TKVlJ/fnBcSylVSW1vr+kX/Z/f2wQYRC7UcwZAFZk0ByT2el1Tsgoyh+LTXcKJ/cvkRu
ua6ybdxXG00zQtD5pujJSnUMMnpeUUztalYepQQ9SWW4NZK16UqWf4mibgUU79boH61qHA/bRVhF
D81rFAgohrTHRpXfLaP1phwcZStSRhOwsOhwhFbqwVZoWVgCzrqhSv1nElT4UHKTo6aIDUqEfk2f
SRIV4151e8T1xBpYAWQJa6NowGTD5CUdYhyHGm2LVBkYPPGxvGN9kh6jA3V8Qu5n0f2KbyiM7jOf
9EysECyY1rGE5ZyFngW5ZZVc4uw1CMhTqHIMLN7QutgKzUiqiA9dOKQYQNdoIITRGRE1V5WQdlGU
4DJ/iKa6MzpEwbVY2KlZ/VRGwoeozw85siZ+8Dn0Cr2gnHUzAceSz3ONqt7/5O48liNH0i39KmOz
Rw2EwwGYzcwitKIWmckNLMkkoZUDcIinnw9R3Z1Vbfdes9neTVgESzAYAeF+/nO+g0fFZ0rq2pQv
dTdeD0xAzog6ofc2Yhddj355j9UMUJuqKW7IcEeyA2D6yl2EBqkowqxXCwQdqNDGTZzfDqH3OXUj
eMva/oWT5MaMvO9RhoXV7kEpZB+WdYqG/KMc4HJA/mMRELf4V/uvuPTfGSOX5950NA07c0zNc0Kj
7GFusCa6Ltvpzsam25XfvCllVm7Bn5+I0kP9KpizzOFlTOzHVmn4GvYqGRTuKOJ8GRMhRUMsebui
I7Y8SNZiXO6JnvOh2y99sNf+s4T1BRyctmt33lvSP0donp37xsf03mL6s4L8zrLTd8FqKx+DcTVb
lJWK9VCjehR8Zk5qfdZpT0Id/NE4C1Z73OMpLev5xCbpXToPwKChXEo7Zp8QhyX4MbO6oHEo9Bgf
mqgWHwAuaMNzHylI+F7UCh006FFTnRyfUflpRbAj4944D221IVJQQskmwFkgg7mUMkNgYE7NwhLE
4gTfLP1VFWthe+YmKoaX2ufuOnXu0jTRjkedpZcRPxD9WdRFG6pegc2tb5PW/DHXtC41tm9stMN+
srBfR3JGx7aY3+B6ckmxCeSErdpgAzA2eAN/sNdn+gQSJsd5mVCFHDjikyNpa1ndazj4P7tJ3oVM
pUkxUgNiji/jqM86J/skKWT0dRFtLPNm8qInMDKngqQEihXyB4mTx/FVFQg6eaDtY8oss7Y7+ocS
8eL0/rhqXPtn82E6wVeTFfqYVXxcY6O5yU5n27XC3dDwPw+miZuXDqnlgj9uNCOFJe7JAlwNrWqH
wze8xfx6DtLu0xoCgh1sHvJavuAmVxgxcd9OTXQza/enLLEvjBXraCZicxE09FXQ+OFN1a8UivgU
Ov1dZlY+5ey3mJ/vrCZj/aGg6Ioo/AqdIb0M/XfX4jLXmCNhSim3lsN0O54sqkdUQPdr8aWgcXbB
wF3c9x9U2LLIKFmQ6y/Rzk+4nRNML2wLw5A6w7RKz1K235Ke3UVhD5Sd4uhlYs2wI/epeKxfc6ug
0c6db2vDeI05N/l03e+JDKjAM1BkEvPoRxOzSmrO+j59mwbrm46xf9mqi/amwY45iV3CCZODPASS
O2wpU28pKfYtCk8pUHAm87aIc1aqQ3RffWpV/wo75jwQo+bi5MSzuWlE4q1jD06+Ha57CW/c1vCC
PJd0T5UycSFtdgp8wkkz00/XQPY0uPbQdgA1FLvkfZw3b27dvjTlcMtnfjsr+9CwoB37lKmpYX6L
fESvLHgOh+a+mOc9uJf7RFAwY5TcGJQ3m6uwSL7E+ORUI/3DjiQcUcX3tnCIN8ocRd6k7gww28rG
Ybo2XI2jS5rUB2VgK3X+YVQ+lc5z9yUk8laTU78jsvdsIRx2Tvzuqzk9Yg0ez17Ilp/rd97QoFVn
kLC5Jk1eB0An+YKwM91blOmoOcKtLgLQyMtdENsDaTRfJ8iDPRD7tvmejTX1u11559w7KCFGna2i
4tMtbHv9SwrGBU38I+/eZTxzqpsAsytShGsLTipG/ZNdPBBavo3Gpr3FXb24ShHUrYp8pR0qaswp
5g674tWI+3fXdugktJdR16LVCUXjQZ5TCV9SVz4NL4mcoegzm8T2aa9CjHM1c88a1PRgb42cSO7o
0U9QCcbAGZncCsW87hBBfLy9Y13dOyWzL6y4VIOGwzdzDKZVIvyjqkLqlUbwE3Atv5nKZMVulhy1
fYcQorJnc7Y/KkCzVdufgKqPEWJt7bJ6yjGXeATAV+kk3YuToqR37D5jFLFtVYDJ1mGuj6UAFTu0
a8c5Gf3Fc0LGTSZjhigM8JqM+YGihvAmQnIMCkyfnjN9BDnqlNkiGRUFEq1G0M/826Kvwk2s+4B3
y5ykLMeJlY6F0F6Xj33btDD/aRwCz4Bzwj6ZIcw5KxnHTRKC9VEWKBnMYdu2rz+sTB7+myfBAh8S
4f/6v//7P0uC0eP1V+yiJa7/wT+xi+Yflut5ZMOE47n/Qi5CY5TClpYEohZ49t+Qi84frinhZwjH
D5YE2O8ImDD/gKARUNlCnExAJv//Qy6SR/t7BMwMHMfFn2s7IjBxgTrO3yNgU9F1uvQS/9Q42Tfu
sfg6SCG1pbHum6CC8Iuh1Z4YRBpoDAnm1bh2kZQn+6eROsnWWAj+dGEQmIDpX/tv8cL4d4ihZ8lL
ArmZ9e4XnrTkMC2lAB5DGDoCBGUB/dIa4C39AQ5FAmPtO+faVJdEc3Huh5dQmUgLJb3iJMqegUY6
D5OH9aXlUlUP5SmJkgTzrTEQ6Qk55Af/SdTgJFRHjgRaBqwN/xIpZApFC4K79CE4i9/dDUW3i5Sz
NSqPcjuLhpUyoxUsz+W3OEjNu8ouiH46tHyl0XzretYmlWw7w1o4D00pPz1JRQpctc/E7ZB9lXtJ
gm48CioduFNHQFhaZrYh7mlROcZZiOnQD92PIXFokYayrXHMr92BdrzSGl8ytuS1I25s0RfvTiDP
VZscomqeHsawNI9W3x1BVDdc4zKolZWd7kMa7KDBm7tIM7BUFFj4S5NFjpWdk/sOuBXAs3TdBGOy
0UzfnMlNzqr2KDUYbJvQ2DSf6YGCnHWcumjDnpIODfcQLJ0agOIZ4NGy4cfTu1x6N6algcNbujgA
H9+KpZ1jpKZjpK5DKEos7KQn4ITRPo/RykL3V7N0fLRL20dY0/sxXBtAQOfsp4FWkCq775aWkF7S
F2LNj/3SH9JW23Qp7bBcP93niXemx8y2KX0IAHptPWyarNvFl+OwcA2H7lwa6pKORnBhsbaTr1lX
Rvs5GG/yEYfDnMfvZN70RtkmwInMBi/g3gq3AnvuJuMhqT6xzjCTirjSZ0yD9mba/yDBzQR7Zk2k
qVixIC0cbZsuC2pmUMjpW00dVeKGWwJabutQuuOuIYv9Kiso1J7gVmZG4S8LiuXBWWz+2dL3ki3N
L93SAVMb3oO7tMLoRaR3I5pioGa9EUwaD7kA8BjNFRsZIhvV0B1h/B5dLwrOM4O7CRdUVYXfqumO
LpLoQcJfYCJlxUQdMg6wfWMJhpT+d9dw5vOkfPa7lDnQHvmgluYbzW7nklpfQlGHHht9uHVLdsvK
CJlUlgy2PRDy0hrYSLFMQTU2z1A++mMdKArzOsRKUkhrkcHFiL1ComJ/GGNLc7MufkTwQFn05TRW
onScGGjYgUdeww4pRagR4JMm5KibGKIUFOt01sAqxbgblqaggpi3v9g+YxMF0dz0GiZ0LugWsopo
5Us5HMpA7iQ7NgKn5DaFz8TdimC7Z5iyuql1D27X7EYPH53UdBn1OU2GQx7hzci+d7nA8axZTdCA
NL0lzD1pckKIYo8NeI7g+jRR9dmYKyiDZ7flrteEHDU0asLWTA5Diq0gLpgv2Ha+Nav2IbfnLxHS
r0w7TpSgqVNjBTjF/PQlJRSVQQlXSGYsnJrDmBYfvG+fCYR3JE3PaBrz7danl9H1qoqx4LyuaNTY
VH0bU9XxY0Qcz8LW2LYF9VCa3Ptoxi8FF22S5R1D0pwJYt4R9VItmuSjqhhFzSHlrS70vVvjMWrI
MJWQCO06vxPtoBFB5YeOY3BvlFBtQ9mUOOvZp09Zbx9hdYGnySmxk+m9asm6BHlWbwWZyrLDVbTo
8YNcWjjFnQwogEwpYlmTtDTXfQiidDLiXdBQzNAV3+tZZTtuVM26SBPW/UQGRDNfWhtPSF7NAF+n
X25EfeEIhWxFc86uIES8maR6kyPHD0hC+PEdviSSn9+KT+qj8n1WqvmocD+SGqAzsJouQQIivk/K
j2qkmxcz+y3waIbMVmdsTM1UHHNHEvOWKz0w91MVsarCZvphu/WuNz5n1sa7ZIybVTWaGFmGTzjZ
1O2MAUVjiRO9cs/ddSzcZxXgvuwsxYRyuqRpzDWpLN6FNF4MMzxbA9GTyGXpFNl4Egz9rRl7bADU
fllpeMqV5W1LGizivI2e4KE/Nrp0d/NIbagj3Gyr+4YxQKwZQpLMmijYItjBiMRrTfsOU6h+nRw/
PPUpikZre+NmmCQ2t5r+lBBiwa3pdSRxbbonIBfS+uiR3qjEfB9mqtsGfXOxwpbDx2XsABB8uqdF
hAjdRCFFwgyqA+xMptgLTr5A8adRAdgCzIGNHWCt9xpqGWHj2/vY7g5irmlr6I8IcMXGDHw01hbz
FmDIpXM47U4a2VVqNmoEFZuNlgwsazI3SThwT/BHiuKN/MWf/Hxt6IaOBIxYftTGW48976qdRr3p
TYzM0qbcBRKwxw7DWuKhVX4LNpyLbwh1SKqbpK8vhYzE2VEYbSKGHRJ4JWzGKr0bcgJ/kXM718Fw
suH/k2hnXJ0UCB7JQYfeQiDsLGp2US+4s0NdozFT1Iy7WLUQqiH1NWLC5Y68dGZU8QPEOQwEotxk
Bv20Xlcc0HeH1ZiwyfGVF+yh/e2N3KADuEQWIdPXHd2YG3BCaIDSGw4En21tbPs3fS3sg3oyEoSh
2IE7MSXRc+jFtHNStbGXYa3XA9TIA1FsbrkMQ11pXdywQQFKU/eGBhFoLfWuqY3xQhsaXRvaPfZZ
5W7lQCqHd1nctQnLgCBzNwZKe5QbT34SR0ez88kVGJKoVz/nF5K6e0SBiFgXkd0G3jAXIPTrawaB
5FPaP3W4Fryotg/R7FkzvlSFwTei5xlMHu2sMYTeayqgV/4vu5vQW+zjb3Lg9ZlYADsekT/PBKuV
t/ppXIi5fk8yEbYqBnFoE6faljaFCEB6Cg6zk6ydtzRDUk1L1EenppOdi9jBRGF2zX46XR/mvLe2
RCJ+ZsWAp9XVH8YcItNfIxwmxMitvQDgqD6qToU794fFDSNHAlwijjChJgGzmD4rCYRRZdO1PuMH
ip4glWUe94HMZRtrLNvmyJi2JFveO9bgqyjDv3J9kyMaIKej7NZVSMHz2Lvs7XTGHLp9UYVEs2xN
zDTqJcyWKrZ/IeMsbGRpNSEhu/6SJfUvhPGYMy5cqSnpm9P1mY1z7c9n15fXB4h8fBgJgvECqLo+
XMmB12eT7RhHnFRKhwmeJ5BwVfDohCY1NmGYHTXXk5L+AmZ/GW2kKSbXyiWi1rF+3Vmivr++3QHH
2D7G/nGF2V4xgNcHZyDmtPr9Wkaxh1lAfhuXycaV6KjrKC8P4XLaj4nCVXZlAQZKH1Ev1f5K/hNa
YfO5Pm0FH29G3xkVUWReTOubpS0s+0tWBn3awJe4PM3dFjbyTDf09Wu9whx9tyed9Ofj9QeWqO5n
iQ2TvtIf0dIHe8U4Xp/9fnAC2MLXLJIwi42kXQDvN3OYKwnRWchk7vJwfalghZoksLe/f5TV5DlE
AM37ykm8fhbu9WO5flat7V5cyhd29nOpuhmSlBLweBlDw0+i6Tyx4/P1oV2etf5X09NrHA8VpXIm
BqAsYo9SLRCnUQMpZ7FzuFbI/n4IFt4T6LxqlwXzS2HUBjic2Djlw3LMJZyfDWLnb3Corz21NWX7
mV/5U/PQzPuYuM019PMbIXoN/Vxf+leUFWqF2I5G9+OKCr0+eFbJ5dKXDVxGzbUPrYCrOqahtOEv
lUl/GyoV7WnmQU5HV30MICDtrv9QX/HYDebwrhltDLcL/7VfwlxmRS72d6ZILRGja7DImnzGqdfX
uoteE3+Idtcv5fpdXL8ondFZK0vvqb2y8cIrD4+4lZdAj7t+M/92/LYDRIIaZAnT73/yLT3kHZbN
R7tvmGFeD+TxypkVoIcPigXBnx/IvzFWSbzDti3SPj6ynfjzI7j+lde/VyxM8N9/OZftcudDDS+g
h9cLRjyGJ17lPvruWGLI66wHix2xJ+h2c23F2nsBkpuQydulLuWKKodQOU3ViwFmmcJFcOb2POOG
g3BOOYm/AM/HBX2uFgh6vuDQywWMnqmAlMeEGe73w7jY/zwrObd48QJBz6IERbXCTWIu+HUbDruO
EQhxPjZGc2vDaVeSvZsRc6OHNA6dD7KALUFjiccKxjsxXu6YDMjFbAMIYfFuwYOf4cKP+iaFEm95
1qsZUUmQG6hew5B8K8zXdAHL5379PdLld3tBzqcOp4BVpLdqwdEDd3owMYEtmPphxAwCigJ1n3i9
1A6ECXaeitU7OeV21y/Ae3NmRhTBwB/CiaWPp5/TBY9P79pNtwDzI8j5zYLQXxaqUNZgLZEIpcSR
+2tk0t7pe+XeckBmTCMtJP5zStMVw6Xk7L8b6ATbCTInfbbDo9tT1Tr5+tQKcZOrj9GmdP4RyCP9
YNcSANoAYnd8Z0OC5ExPgNEz6rZFQXUAAAqYu+AKCujfMqT8KVIG35h6SiP3rszvJ3oI0JBnjOFU
E6g8+tkCJyNTjj5vgovy3dFfj54+ALx99NURhMO+WQoPLF9WfFzdfebBBItHcqaCfoSQnoR+KUxY
2u3M8TX0mLZ1NCpMLDI6pTglLMaZTAhi1swbr65ffKqvrKWWgWGxWtNTcJy7inT6Mof+2br6uZX+
m+ZDmGOMAv1A1UNA54Nauh8K87HJO/xwk7Ot1fyR2eypdQqcPB3aBwGYLZX4Yek/I1mR44ihk4B4
7ssUhpjRYKytCvdTKUdteocOIDv2MPb097RvbuOKwdB47ij6Aob51SYdWZYuiDfQJ7Kl9KKh/aKl
BaNa6jCspRgjXSoyarN9LJbSDKy0S4UGKKf32c4eoSNQvJPJm3zCGunTu4HefaDO89TRx5Exh8p0
Fq00TR1lb92SL32Z4YxlNHkES6UHE/b1XFHyYS51H3WD1aHG42oyQMwGCkGU2ivZf69oCuFdriyN
VhwtJSIlhhI6qPPd6FAwMjFqQylZPFRLgTQlJAZfQ4RdfSkngaFuHqylsMRZqksYCGLIx/fsCqzd
ThHcJ2P7fabvxFuKT0IaUNRShTK0ePVtylGKpSZlVpG36sYMX3jSJHuKlX5QkM6I26q4FZD4GT69
Cv5i6DNLiBv908Rip0yj37o2U8Ju5nIge7jhXt7d960P9Wghdyz+gYi1spEnZ1laz61f6rVPlh2u
AcBJW9H8phh68ak1rJMZChZ6OPdtO22YcRwmcPPEiLuRcabZ7H0a4fu0/MobN1lrWX/3hU1YUAfb
yrI+O6yHQFFoLGaJtbSztIRbgnzd16RgIo3hScTYKZLHKYupAl4QhpHeOxkR8rqIA1iOkimNZ9Dm
2xgX044usVnCTBjM9J5kNN545exbF0tsrGi7ZMyGiI5ZMqdsC2X+i5UFBvVeN2vOUQ+k2mksXhlh
PbAvni+WICAUFKysZf8FkJR8VoMgoZyfo6vM/azMH3SpVyQ9xbn3GNJDrliNPrSC3vklcuVt53Qe
tzTRbEDWrEdBLsbxybPRshfCO2Fga+P6a8Ch8/+uTaYZXli+0Nd235aosUXGuNnshHViAfvKXQMv
XIgQOJUXED5s1agPr3rzERvAuzQdoo14VsAJGfK2y907M8D6lBvM3ZOCLFinDxqS87GIkQW6wmFC
53+B6MHiLS13DX+r36Rekq8BYTGBrL+3KNYXLmubZOTbdCP1hewx7dRYbxyR1QczDJ8arkGnMmho
ohkYM9G/UhTqM0ZFIa/45acTaMHy4pu0GEYifwA3k22o8iOZU5iXTvV3oqGkSyAgcCHbFdeEdve9
1/4nt3S9dkYGeoSjT1ZhHtP0V+bKaTvMIHHkwL0xZU3WC/pVWr9FvdqlrWApyy2NE6mVxH4h7Hkp
FvpqSblqIzoV4abyg3tL9zAvDK4yrGqJ1JiDzWWQautmNt69XrnkGX2MQAuJRSWPKnOLW1lSlS4L
yYCwH7w1vwkk/z24Rpw8fg1fRQzORout6m+qcFxbQryp0StZZ/bDvircgzl/Kp9TvrCCXVCBrXGY
4q993lrV4ZOz0c8ZBvWnpop/VGYDkwc/dUM8XdNPTSPR9BC6ALKjAi4ovXEkjJORzJxzB3qRQpgG
b1iGN7cyLRAatnxsKZMgy5qlh8Y9OE4zXAzpv9N9fmOwC9tIgbOxFM9lRv9YmWYeYikXtKjX9yGG
jF7VNCyHFB4X4+0UaXHjcFRTDL6f02G6CGdwuX3Z/S4+ZTh3NiNss4SrxNqQeB+tnDk3MMVvibst
upbMSI+zre5XwrUeIw59Su/pEN653vCROdlz1d+0YFpWmknCJu/jYK17mz1TANKmmFHgJC3P5FSZ
VyX3k95TSGqekMkI75lExsACkKJV8iGhqy0uJnqfxLcMfXtF7TWQg+XB03LdZCX5nLJ+hk73zHSQ
0fjK6/Dlp4hDNRDgLVpwsk9JQk1Jxs0/+irGsD6HgzD3XmhrIh2AUpthpIE6v+E2t87iPrhlPChX
+Vg+pfo96c6h3bjbjiURzsrQXYeO86I6BuY15pDOy34GIX5NZhHqMOX6x2yN76ybtlaUv5nkHAb8
Yg9hWm0czbpFJeBxeT+tN/waY3FEqbwYhS+wAy5+B/HTdSdcf1Bj2CgfZ5PtVdLln9DYHqsGd1/X
dhvXSd9rW7zPKB6buqPPcRRsNXuOOt83buxE0zhSwUAZe3zpfCdchjMcal7UnJTRS77OWGD2q9YD
ToAVkumjA/RjjRlq6xbOtrOCYyjhmNh52uzmeZGShuJVWXa17b22Rsx0jtIpKM5x+zMQbnmKpbjz
rBgOmZ8aq6oIqPJMKrIsORi/DFMMu4Fu5WkIHKPKmkssg1VmFvUGQaXdJe7PUutyY5ofTd2FeCgw
9Naxvesl6avaDH4OdYnXhCxJsUZ1ghRqAizwF8G8t6aL19wOM6JFoKrngmJm9lcTQICFLN1NuZn/
yV2+vr5il+0FN/2aL7BlddURiiTtT9fXvx+SOuZy4XKlN0rvNE5EO2Kg55QWmvHmigs2TH7Bn8xg
n+ONwBbNSQCey7F8YCYy7ljw8BuWH/1+0LiyyNb56bpafmk6unl70AICiwmuZy5++EgZMBUCSH0e
LX7j1AMJ7kpGy6U/U7ORaO4r1UJ0oRppOPVMHU7D8sAbuOAVKvfXn5vyR2qL6ZgUcjg5/Tig5LAQ
nCfX2gwLHptJfc/AjcnI9aUnqRwyqhr/7iJtXGHZsdkU9QEP4ipqwL0x7iL8Us4kNhdBBD8hm/Ar
JORfD3lnUtZuzySKanb3YtnJj6HzaHU5K7Ukf3YHW+3cMRxO14crQ3nGn5km0jj8xifHC0P5ClL+
/bPKHO5pPmRs5hGquCKTrwRl3CcB0c9lR/77h6WC8ODC+jbTga+WZmWVyfpguGyO5rGOubuHDIuU
m1JDqbrulC9yVlP6GA6alMwCNdhYtJhuUZpdk6kB/F5Tf326PhPLy+uz5d/AwNQdnIAIQ9sJBfzk
3ne8JabVY6Vx+tQ/mbbFnygVeHLTsE+FtO1TvTzTaRMdPSafuvUpjM0GUazcAeSYp7K768/SiCvn
9ZmFh2xl9hKBs+w/LccZt1fasG/E5HlDOnDgv15fXH8sYL0dM74x3KlEFJeHa/HVf/SSBS+dHDVh
rev7M6rR4ZDdWC1/sNlXzp8P1x9PXRcex+qhb2mJWrFNyMiKp7eWiHkJF9EG1MVDxiIB3oxjYaCA
iCwmErByebi+vD7IpiNmoR6zmjsxeML+5JV//v6/vInlQ5K+65EnW97H9Z9AZ4QVwZI5HjJQ+v6z
aBQhnKle93EdsedaVY35rYjYrMwentEkhqEA4Jpcm0fYYKQIlDCDo2pBq1OAqa5C0jY0anYbdhfL
BnI2+unPbMzfWQOtc2caYEtRdW1VCQb08qXqOEoyMHtxBWpizsyFIdzT4pTxcY0l5MJwYi9hMDzU
SVtsLYQKAMPi3LGj6cbS3Wea/50y4s0XzdDsN/dzKBIWJ9EZ0Vfxk6NKrJfK0p9Gzl8gtd+uohTH
9oTlnUkpR672TtHCDfM0oE+D8Ewj8bf/t/Z62BZmtv/K63GTfMRJ9LP8q9/jH//RP7G/tGJaDDpx
gVC1aZuO9dvzYf5Bk6bF+pTbP0Y9Gfyu2fT/AMVr2sB4HZbmrsW7aP9Rs2n9AVXJdIBvWl4gfUwk
/7Si3P9J823/7fX/KPsCBk/Ztf/nf1rLL/kr9df2Hc5svCg4S0wIxA6/6a/U32Y0RnzQrXU2QusJ
mFh1A4HTpUmA2ugheB8hmi5na0yqHudxxTL0TkH1PkOkI63EKwyW/qnIg4cpV+KhiIvvTTWDPF1e
uSM2LcOiENaqow9BiXhptw+VYYhLDGR1PVuYFVh0JSd7kNt+ipmmZpKOYDYOxP56ZzW5hXVwmrJ5
xHdJACmTZ09qvLJtdGer0nmBieisYDi26Lf+eGRhccdnfd92xvhYejLZSRlWRAtNgiyqL/BRpuPB
je32TtidvA3NfcEY8sFymbpMNI5Rd9F2QFaG+KekqagY9bBzYg0adbTKpwZy6WoCVLhNUPGOXRyS
66Ml9WE20egQtO51aIPJTd2fjtuaDyN34nPiGrzp5kOCBH7Cn7askXN2U8SMqsae3iITAE3Qk3/z
UpeBaSHVTtiIHjYNETkrCEJHpn4qovoQNX5AkGYJu8dZQdG6MR/4+gCwOI5360+62zDyc9fCSuOL
L/RdTRBPld10ZDRKrLCnoVFE5edk9d6lH9rgyccW3Nt2tdc6A0KeXU0voSRLFKNj6Syjq6XVF9nJ
J2nG4X5RtNZYh8u7kow3spPEjDsdcKr4lwE/Thk7xG5c7e8q/vVb6A9srNR9Yn+VM1ewdZASJ7YN
B15tbBzpL5f3ki68c+xGD/5gZjeFpx9nxO9HNPb9JG34xA2URxbU/sYgYvEQkFHTbprexJ3xlk8z
i9MuaM5YYZiZEUUsuuqMeALh3qwfhyYYWLJWHei6zD+PGSR9e/SIbzN9PFByu/VTGz/BZFr3LRaT
9aARa7wSIWxyOLZpr/zLBeIfZ+DfzrjFQ/UXzLbtC84zn0uC6bPhtv/9hPNbLEyhmtV5kJ6x1WEl
N0WoL043sujvk5vWRGB2neSpiyPrWCbtDyotkEEEMVYron7hv34/tmUvp/jf3xHkccsTrit8GXAl
+PslwEhypzZY2p9pLxqOeVakO9etCWvXw2OfFbSAabKpbdOSKurlW2GZxkNYu2elLdy4jvpWpdTC
Yigkjl34900ezOukCKO3QbATJ3BZCJzWHt8baKk0eg4+ahp1N8IIprPuSQfg9aG6Cmvhvkx9TOAt
Uf5OG2uNA62tqvhG5hJIB2XgUL/xP8pab6IgYBlpL27e2mXj6BGL69x+vsNif6P74lBPk3dsNLPh
sr6zciHPscbqYbJ0XKfwlW6FeeR2XLwbenY34CS9vTTiG4Wd/jnquwvYfQ8zrOevfVN32yyzKIaw
5E1mWNGNtLDb2jWOzL6Ou5tCkTGdjLchiCb0WWeLAPQKXk1cKpb0zLQFToJwH4cYJ9wUo1IQgAZF
qn42uednJTSGEX9XNDyOtZ0e4kU6jFL610Q8Hi0D/oEevoqQmoUm7V8sJTm5EwKijUMSsw1i4uQm
pzG15OcoSi8yJZbhFD+KAjxYMpTYA/Kg23SFRe6HqUFVznKf9f03T4544bssg/3FZKcI8qOxOKy8
uovWcRfjmm3n7TQXZ7GYAH3W+QfsYvqh9Mj+2eWRt1Qd4qnCz5IBaUqxd7tsfy/j3Nvb0IPUVPcN
VAaP2YWlf3nBANIiZZBKF+QaoqUgLuzR3Wx4iOdpddYqP/hei7Ew8yn5cLOj5XKA9J364UHg3RtI
cqwKpdyLmHLIrpuNtWtkw6bu+Z+myzmiXIIXJju5NpywgjOt11O667Qg0I6gWJ0bEbBrbLFy0/1B
r0NNKr2VzUrEQpzteXrmb7qbvfBJSHTIVCT6prXkbb7MIvN+BNmwiDo99Uu0ZJuHLu6YzgQi2WFM
TvaW/appiEBlR9qkk9pj6W2upSK9b1dBd45N81D5TsBk33ugGpMB8eDQ+psjJDZhgE3RTe6UFRir
zn8Bcy5gAk8pqfPwpxtMlHAF0VrVVry3hmTp8nsC3MuakiEaDgFg80WQPYJ0jGVXEbWugn0wQmQu
l07qvveRRkSzrer2ue2s8dH3YGMZ3AGwG003E7bhUozl0RDgXnCCPDmjJe7mfldbs3NsHfvDaJBn
x5m/M0vCZ0d4rxW1HeAeyr0yREJhR1VdJtzJFhJX24wIYH4L7qW8rVNlbELbDLZhmbzaVglxajGT
cSvONmk6jVsvhgfQTtqBr0IOEdVgS1IIVpJOMGnYrAX8ukRMw7uNFTRet9ylmlG5TxEkyAMjUGNd
5Q+sSWDPWIQXg6SJcMxRN+K31Qu66DtWNnUQhI5SFZgMwM1kn6gJunSZ7BuRvwUGwPPrlaeZ1Vts
+tWW+iL8Ca561WXw0kJJw1YJQm8sDYqyl8+hUu7ZBC69yQi1pPls793w2eu/q4Aia9cCCGEELIFG
D+kswl/jdP4mkB0mRxsrqImEHLtI6rkBEIgYTZ3k4tb5KGa7Ys1QbPpm2CGKfQ1JwbHYhhBK4l9J
m8htsJyMZQjgSypEK7LBjh6SfZ/EkP64xmHd52QQLDJaz7nUo+7OU5ccoNZiY7Dc5iQG9VYxHj0Y
xVpSHL5XZvdWA37fKJ9d8czmFZou5LwpNYAZuw4SKycZIsBpsiU0ZGxxq3DASlY8uqHj7XqzJUY+
urfdUMLDWc7IwoHINMXVreepU92yoFKtpw5a9bfVXNUPWoVrtivqUk811J+OliRuHNAvmu6zsP0W
63q/s7yevbxdM2y2/PsA9Pq9j1azriOUKDGQTtNOjzmV5I8gOT0Xzkk28i2ZkNH80Mke5YT1tp7a
c44sWlVJTOQT55xX4Mtt2KitWTY/h7kj/x9lZ7Ybt7Jk0R9qAmQmmSRfax41y4NeCNuyk/M8f30v
1mmg+8gXNhoXKMi+PhJVRWZGRuy9NjnrGY3H2b1U+FirSGzceJFP6JwQrinmQDeHxmYIjfCceDFS
xdk85wmZQlPn/hoGnr+wRZpLq9g897n8qViND8noVVub0/Za+Zqe5sC/oCoJ6Bg46Bw0Tl3Z6feE
EPjHKonwNRTFV4JC6f7I7rFwE0SuLCZ3deqIc9TNBr2Q1mKc4R9Te8S1Z8LCaVp/m+u23BmDuivy
u8SkwdKY9Auy9NSkAjCkPRVnMt7tnZLpN2Pupp2tcAt0MxELCEyvU2RSkCHWvfSgBkALtGxG93mI
WSBsBCI9kzFS1eGSmBlhgXaZYCFY5d1ghtXVQ6C+ZuzwrWttsalaHsK+bcXW0Ta4ba+9KNa0ndcP
8QodyoAlZRp2HI+bTeaFC7ZnNMFCuvxuBg+jbVTO0a0ZyhhxRRA96OGLEQ+PgIJdks/405AYzdp2
y2jPVoM2lS32GQkjKeKzSUO7Z+CFxgt3FvE9dZCgCmQtt/R4jDsRPGpYGaa5l54XfM4IEFlPfZUh
+DPvTRN4+RwLfzs73rfULdNtP+luW08cS/qm5ffW9utUv5WB326LZYGNlqW2IyOAmbqDTplHCan2
9EWSo0iaUgAQoLR2Q4PemjRX7NwVsWn4ZkmsC5/a1vuZpOzbiTAYpvXA8HyqppSSlrqlfrdwjXqe
a92V0nrhciCNJdFP2vvtQ6+coyS8Fce5wmCvq1eEgWof2Vja7BHIyVA1MyMHPvZoENHdPIyfkgHU
O0uRGZHBmDk+IQTGkcTle3xEvyJTlocQ0onJvWpDcX4cw/CubxI2g9n6oVV6JvCz2ktC6QweMh7C
DRcKz2p5c6c4hnqbG09sXbaarLu8BrLDsot2sIEXNhJKV4epC5ky++qmVX2uIvXINDl/QmCz5N53
oJiyrqLuBOTm+ONTZOKtsWIWC5mCl0sM2vyehqHoa/kKDpgGLUJtn/F3NiJQ61Uc7ULa2ufbS5eb
70WMt0YYIQewWk/nEK4ArRJiHnyH3d8FujP3R6K7iUcbbcZTIb/JYayICmgb5pqtcorLPwfIOnLn
pzzdRRGonqRjXy4XR0M1z90mohrcmCTHrKZa2tsgzMZDOMMXij0BUCdo71PkDbtyaJdZe1KCgoLr
kk2qPcxZ+jMIFK3Svh/4pwlDJE0fP3KR2I2CZAMEj19vd2WGAO+hH8JLYjr3flmVD2G1EDZGNK0C
5UHICWkdtzVU9toUMN+ovEt7KnelW30WnO7WcL+aFdU1Ya8R/d8+V/Y3rozLawEFamr6TaewS8Q9
ISJjOoW7WQ4nd1n6W68BEtOVFYSJ5Fj4g+IYWm7CEe/CUMriXORy3rh5CVsnLJY7fT74RvY9MP3m
jhlm5ypWMO8Ib73ayoTSvOnVkzQIM/eMFM+q/4M8A0T6dfTTjorvHHHt89hU7sESnBt6D5JaSYLb
WMfphlG72vmhTN7IliVAGoGyJiSVTY5Hmb9X+7pltKiCjowxiau6cjp/q8VRIjC7MDr6bk1UORp5
ppwEbdkSf12Uw8HIscBtyF9FwRra3oowQ3ZcL4zgGoHaYUKcbquQ8YvtIiuGZ75vmj64OG8eK9vd
kFtPkkaEYXlwN4JckzjkHVOnAK1WYHfEw0EQSO3K+3F8E/hF5CMZJN5hynAYF6MApkKpkRkHy6Dt
O1mk7EU15Qd7hTz9cK3RvEt7WKeIctUmZ7QtsSYfkaiyZSj9tcoQlCSteG69ad91VXrR0+CSOEFr
hQO+2IgYRYqO83rloufZI2T5xacSnQgyAAJYSCDc9dEm+mBXdKjTRdNgPQizxw7+QhAVai1wqdN2
Xp4CH5iIbbEA+Fn1PUgaeXEWHGpju2criae79tDnuXdNB+JHitCXB7PGM2Q54logGievyf0WjDNG
iEBkexI8OCQKx7wSnNXvkoraWtsPbZHAT2kgDDgVj7fMIvsTVe4zyMPeFaAf8/aOGmCRxzBHiZp7
UhOIe3KS6cGkkWPRqz1BIMBXh3dvzb3J+T+9OlldngfwuJvMH89OZTtXfHTNP9VcLgKcnrG+poEL
fV5xcjBqmgcttfs2MwnBdacGyXlirMmxwROyvCxBiLad3AehZW7rWMykQhRrstjMg8o51MZieE8E
T9LQUzAKaisg/8bTkHfFeaibft8sbbeoXBpfs59SK9C88WuwkRQ8R6OY+jMaf/QXXlKwTqnwHI1x
dL59VVnZJuij9OTbLWbsogTS4RXVhQrNO0jLuo9AOiDLo1/jdBknNBYCiFIFA2X+buOOHZjZOHng
WUke8Bkghu84POKj3rlalPdVMgSXYIlfWPXWSC1qhOmZUh9ZtcdmV3txs7bMOTjVqQXQULQNQe5e
/GNWMAdxr2ZPNECtgzUh2RXt4scf1lGVuTs7D74GXZtd2nB5snIFhHEZbXQOx4jerWB01sJ4GZL8
M5Vut4+SKcgA3xwLbkks1QUZ3WU03WMYhXSUBshH5io7o5AEFDAmT0ZRTLTaof2SEjuuCF86e6HI
7oel6WWM8g7yOrCWXJEc1enoRdNGZy7GtRiRGb6wSs+XqdDvlwHz77NZue5zWIEhM6xcHcPJAWvE
aHjPNh4/FlOyjgQxZGZBKoqoWRthStHWrXAEY+KNHFxypeqLvRFl4qHzgmdUGuZOOpBDyVQDrzYW
Bnl7QHiWXzqWCfQa/NRTLa7Sq63r7V5pLevIafhxoBZ+KEuCB25NSCTUyXmmlbGxA/EeKFQw1Mnp
oQr6e5CcuGqHB05fK72ME6wlty0avIl62Y03NAMpgxvzGlavs1vPl38kg4Z6wlQxrCsHNUxhmDur
8u1LdW3bn/EcwtMcWJZc22xp7gk23jqL9zWlFw5cHFuFE9SYuI+d4+trj7WbLuHCyUKEmXhJwBgZ
jQiOZ0EFz6+0OE3hE/NJodN4ySkoDvWYtIemJq7Kbdp1mAbDNZtRX9miiu4MpkjrNJfDVZpxuTEb
lHUMESFDRVGznvvgKetoRia2XR9SFnR2W3Pch7P1M8/88twMKVolos6wV1jGPugk1l4/OyNNJX5I
MGjBRuCeby92IWADD8Oz0wv33A/4KPpshCu1FCCeUZ9mXWebphmtE2oNfvhsHQsBTqBBEbZBj8x6
IejExBbhHsNPYnDgDFXnITfInomKb1qCQ4jojW8FO9TObxlCocFuaHpAq5Pe0WBSxchxBDo897A1
pFMdgvgOJWTzyU+r17o0r4jA/Vfo4UKhHXQw+NxluWVdHSPamYx2DmwZ8KsmVtAqabyHuU1j6l3v
sXN9eE7unFx8ZCeOF8lzVZf3OD6LM8PcL7K0eL794UruJPjWZYjk2PMJ99xLgNbzdpAsmoxzY5d9
aT0aOk3D4dbIioPHsHCNYD7aNxOd1EIV36Jm/lmEHhSQ5rMxztCMANpLGRFubJIm61HuZOkIFypW
TK8KQ60nhB6HmQwf3fhbPmTyvEDUlUzJL4XRP7Z5GF0dnX8JI2Og8vS/EeMAizVdp0spPeY90oqI
WCu6GrXCi8Uuf8oRwA70FGLO6nYl6DcF3LSZRrVh087uGNXsWGiaXcoyjsm71Wc7AtqE1b/ac44T
5GunnABTkn+olF/jOobzh7ZRFdJ80U6psWjkAAHLwtzePn9KN8zWxuyvlV1+hvOSQ5CZOQqlfbyz
oLRNsfw0ZRRhU5be9XRBL77rcbrXgrBSxgvTFNnM7xt5nXJvZ3WDvTd8QLh2ySEf6RE9E4sYWcMG
ccpeCY1hOyQCpqaiZ0MlOKIW40E3iBgCHNJuMjX9GoSqrg0rU9N5xc6i07nvtaHRKA/OKUP5gCo5
PtBLQrY8sBDWnctSCVO2Q9G/MZzco0eAYKYPaFSWkXxRA8eZscQsExuATHXnVmvtLVFP4Z5jwrCq
alCbThLXh2ji4hBkdKaPmDbIeRc0XUwqnei0lZapj0Mvv3iJOd/VtnrKs6Smn6c/OaHj8NH6+GkN
unttgZrQboL3JEZgvTSLSjODXIfLEEkYHK4gp82FUDU11gnCtT0tCw4ZdIZ/ublVXYxUG88dwx1V
TACplmZKF1RfGHs8lYgmt3Of9gdQDGRQ1qQTKvKwsk+KHL2j5l1i2ktpZaviXdbRCWoLHjvJ6SI3
DPfkVHjVrLAktcnkNODm5iEkCJISy4L1i6pMoWpZU83s07GZV66ibaNs+jv037ttVi0KQVzNRB+8
JUMjscSy7gzCzR9xjO506ZyovGxYinG/NQlyXt+uPrbsfDtUUbAqvoVtP7z5rfNSsHLMOYOoOLjK
qc8foeBsOg+rC2Arn2OmVX71xELr8PNhm6cWNuFeU0yJl7ZEtqPtNjqPyP5p9MzqxH36ZaSdFdEF
vXXuJfe1a1fVnWyjp0Zx0PZnhpEtx1y/wNocRoH/qfe9u5qcS74Jhp6+HgxiLhvyK5ajaSdZw92Y
asuL52ElUljyA/MvrT/HUaMOLgHvK88e6XjPJfQx18fJZcsAFByFH8sXPS4VPuca5ZGsJEjrQJcr
JbvwuZnQ0g6DX2wd4E5nd3lxIveamrrd34qWUIyPiGCNnZ+6mlQYPIyE7pEeCFpip60GWToH3nNc
Ej5KT6DABqIS/ONY3X2RXfzlJVfGJ1UUaG1rQqQtfzDvisqHhspS3aLyT6wk3DTyl2e08pC7/Ztc
zOgG5dEmrNx5O7QCTXyj3TNt0gekZPlpTEpi2Ij5MKdSn+ZYvZmGJlG0wEarqjF4bJDTs/9/L6rW
f05YuZiXVC6hql1xSGYbHGg4pi9qJte0RSeJD2VpH/liXzI3xWnAhdYuinoixn4kDYdvqiILWidw
crvORnBH3bD1R3TZXuetMiLW2ccVwR812XQoH7KX2cxO6FSyI4GUFZ2ijvlvwIiVbErnlRLo0CPs
2g49ASBzagbXuKvpz4joxHde4kW8+aXxKPrRY29jH2X7QMDtQxtnb3U57ELPFC+V/d5APkAW7ZoP
c1xd/IHIkEpEGQF6sljbA10wObevysmDHfILmh3WIM/Iyl5Nj9vZlzMTzQ6jqR7nL2ml8LQ7X2QB
wgIVD0BHQl231oA7JZsoUDAx7zOGgSezKVH85TspzI1CfPk0M6W9zL79oBVvdQpY+TN+xF9BMnMc
pOt28fpxZ7KUfslL8aRjejdJTlzjPLCx8BEZ+6iMmoeetAnaBxeeDusaR0a3CQIMYmFOVTtH4BHT
DjxQjil51D7hZ72pd3Pilbt4nCaA/uEXo8U95vYVUpo0TfC1SOPULwK12yrpt1SYKifzewyq8mvZ
pd7ZD5BX3f5f9kzmogSeE0F7UUaRbAqGj+ty5jyBEH3w5HTfZRzS4q7YV870EHRhf9RGKK49ED0E
aMMDzyGga+YdjMVMTNhO9xqE31DHkTNtBfYxWMTgnIkWX4FfAoGd6FP71PJdHiIkD5r4s1O8T6GO
mbUVNMEDELdkwoVn3RGXEcfZeB5R4hVG5T1yfKMJywhwrslMVdlsX3PV7tIhgBbcxQZPo2u66P+y
yzRZCSObiYVrjilIqrq5H7IMLCTheoi5bmPtJKbC95PuJWij+tkD5KLEg+pwvjYsI5sp8n70uBg2
dQTlKqxl+zyqygdbPj4Y0/w+dHn7pOWWBj5wM7sakMijY+6t+NfIQrWpK/ktF+aL0mgRHZO8YUBX
qOom36jWk570uh0R4zbRrk1Dcx/F+j52umdb4JPj8IEXOECFzG2ulPGOJ8/ehAYOWDqJqJoczuRG
c2052/JeNjvLOJimQkbY8PiEpnXmfBPxtoFrKYjA8PKs2bvDoQ76RzeJWyQAMVfSZ++WCf0rptxh
lEJe17Czcm/coJ9+aw1Kc4bvGE1iQg+zqGd8YKQZPfEOl9quiNLyzSgjwSND6QJlLi4dH/xPdTGz
JLiGaDCvt6+0Ni5JM/jHVo2duZEp2YDoO74M2nsd9MLLw524VlWoGe3zcvvq9mLMOCd7YRxIeNV3
Oieqb2zD90pKnG5NWoV3ZTAcm6KfEKgsf4e3MiR3s2/3oBGBSEp4U0oRhzYUbok5jgr87vaCh0jv
OvQ4//xdME/WDtEtxAJ7jO9M7cV3lP6EE+jsIRnz+O5///72lWUWipoA4Zfn7szIoJ3SlR6iPFVc
AMBwQiuqn2zkLLGVS3AJZS9+8BzKaj+aO77/Ylgg2EzSEF7S7nt6LIl58n37TUygEiwrqdammR56
A6eS7eVw5+aq3uIZ9bdmNOGc9wprC01heE5oTV76qAQ85j8phbtlsqP4IFgRgpZ+H734B/DUIULT
gcI5vYtyOmQyUG8DJy+YptFrYZa/8iH6JIfwwMn/RD+5ZSgxcXiuaOW00LJqidjfqEkPQzK6yeCa
eUV7couM8fTwnudfleq/WQz/Ol1bh6HaC6tex6n7ObUcxmrIcGutLv5Es5izHVWbAlQb5vqpYY6a
OG6H8weR8EznDBwroyMfZKdCp2Hggwux1BaJ+S1fHPnhW2d9d5kXcZKyT8UwYqqvTKY2vSZiIE7u
pAAyb/fgrvIuNVYixufgx7Dlxv5ASOkIzc4yaUp/na30NLleBgMPJGPouY+pAudhl/WdM4Oprtdd
j8XMpLdGqh3jaN84BkEZUqzSiQ6d7jGgJb72WkDqINLuDND3Y/hZOqWLboX6IKZoNBBtrsHBXNyQ
b4iG4WuOPNCccqzqRkXgN7O5aHZWXsP3NNPlVNgcEgOyVV58x9MN2NuBpN7PeUskKRY5d8t1OBtp
YVhwp4fRB9sFQVUXCxavKIistBSgKB/ylNgxtaIezkjoEF3D0Xf5LWr5Pg/BK3UeXLTeefZLF75J
9D5aK+Uuz0VtgiaNQox1pftjJqNzVaQk9oX43tISKnUWPDI7rkDUY3w0E4IvVR2chXR5CjSHM9ub
1shvpm1VOS8eYyLfhc9ho29eu6Hz00/ekw7qy9jopaEnAf51cGWcQh0yLaeNDPK9KvN2PYEH3JqE
7vKvn4e+gu7aVWcRk2EGnqTm3GU/hyKCDqMawiqJsGCPJkLUqT+LIoFcQ54ze8dPxzUPlO07kWB0
HtrkyApPMz7cCRS92yS38m02V0+idqpdNjs7L2CQJOGy4F9loqAhHvchyPxewx7Ow3drlA9dTffR
DvKNzEOiX5wW4VX007UtPki8MQwrvZ07xlgoG71pA0KaArfeCye/b2jwAGwDvxhmYCUS842h5Ffe
V8IZ5Ih1N1TcVPDqKedbBvRwxZlas8cUtFFKyL+pHqjqDT6fAEkEiJ2c0UDSHMO2OXDmxESiHYYw
JU37pBerOR8OhVGku2GKHxq1nEkT6M1l5fsbOmhsOKIY4BU39bMSlM1Nv8tju932EfBf0ybcrumK
zYyiNEvZDgfgZ5zKYbaPbBXarSApRcm2AjuZCJpNCHOzCmIfmrpthLxpG3sEZBjJY+HF9jpwCCyb
DR+6ImOdqTNsFsKcWVlOf8u3JL65haVpzdVqWMw2g29+R+W/iqyK0h67GQNhuHBG+T7FwHezkqb9
rHwCHoLXwheHNKOXUluoixm4P3cWuATitAr7R6ZTpivTN5RN3xJWNHB9YFxDBDVpU6vdEJhv1UTL
hw7Gqhrlp26wQF2/ZJ3V7qBHB8IbD67bXrHiBOtA0Yizp2ydW8UGyS6dosFpj5Hq8eRSxJvekOz7
8q1G8rIe2tDj7WmepyFCFwzxAzugPgEcIn/EVDsbnx4Hu89xnHy3MIKvHBbjvJ7ItBvCven5L9N4
rmTwVbASbVrGUTtvtJ9M2vWhR3PZ9jj5RskXsBHhVpfiR1noTwBU97EvnFUMx2hrF/NbRsSc2zfl
vgQn1HskONdfM9WRMCN7Rg0z6VZwSGgO0Yyox02Xtc6uN/oHq1kCGYwgupp8FlkQt9hlmJuXcXGh
X/qOOuBNA1Y5qtb71c/+zwCH2LZKiRmqPXP1Z3naonT9IE5zXcn/wKL5vvQ979/itKrIpBenJRCU
JNlEk/e5VGW7RjNK7smgJXzdkCiqGrF1Ds4oSceBOeE14aC/6Vw688CKsKvwhO011dFfLg7w228X
5+BLEAqRr2v74t8XZwdz6IbMEk5x48ljvbS/lB9B3wlx0scR/fzUv/oSRggdLTD2XujusFNlisEs
Eut2PcyYY5vMurQdSlQxPf3lAlEX/3aByuXyfJSGwjQ/SPv6sFBd42ui5jjmAbutqSbycIenCwMx
F74Om2HEbsjE0UzJaMa3K4Us7v58Gb9pjG3XdU3T4nO0gNjZHz5Dy+4aQyM9PKGmYUhBRGYRqQ2m
tzeCYREvLR9mGSImKdL0L/LG5Vv/W9voQaPhk/GkCXcCQt6/5c3ad+GlmOokl5E0NkL2ucjb4okg
02L5jbXCttu4hbf58+8sls/+w0+2HNZP7lxT2TD6/v2TLa+IizzNHEZQUXWP7OvUDsbGDxrr0OoI
AlrGstWML/ns/SrcGegASQy3ai/DZY2RDW9Zmmwmv6f/lo+SGXx3TuO6vzpO8S1TFPFoHf4mT5Uw
CD9etiRx2HOFtLllPspTp4yWj09ljMenpr9izKdhadMUDB02kKr7BywYTArqAwI9e5YEY4s5vSDA
rVGA9tMOVWI8iOKiE2buRkvSCbiZA2Tyx7It23NnltuuRr/nYmFnboyIfH7PBq/bD03MwIHRxCpD
cHEpgWWEpqvWtKKBATSx2DOavlJ4Wy9//qR+vzs9R3Eg80zXFQwZP3xQRW5XJu+0OnX0jVcND/DK
lNW26rsvjaQSjGoawJYbf65VYu7+/LN/X9342a7l+JxJHIEk+N83SRqIAfV7Q1q9qbb5PDY7RJrd
tnSDjbu0Tf/8035frnC2+JbnOMr3WbY+/DTVQppBLUlqjTB+DkX5isZ7devuA4b6NZbBzz//PLEs
Lx+eAce3pSk9pMVYFj68tUmVEUAVFc4pAcy9jcAbUhLvLVBFq6Jbmh3LiCAqaPtr46ksazAyAodM
UJBBcht5VbVrH6Uun26iUajrEGwkp6oh2BgFKZwJC9YM0+9eN9WJGtr/y/Ihfl9APeWwfPGGAcbk
t/j3B5RHfTANqbKBI8ETpGeR7+OmfrA6T59G1x8PlmV8kQzClM80F0EVga3Z4j9f5IiDh0KkzPdN
0GG1tiefcYa6ekb5SUSlfpnz18CBzfLnN/0/3M6+8Bnt8raz3398z30xYCEsHXGi1UCD32HaQR5e
fkABeLSCghCUxehAK1xn5vnPP9r6D2sedzI2LBrQrg2M/d/vlkvzlp+didO4uAegqxBO6KHc6evk
bEmm+fA3p6uFIXplxy2zrkVTW4+wJND49X+5263l7vpw92GQsT3LNh2lHPnhanozymWIm++Uqor1
alEPzYvm54H7L9zP5Sunch446kPDNYq/PNnu74+2j0vHQVDnMrD5fVlh1uVBGzBPpWl+pSdYohyR
0xfH22cyfcKcLQF3Z7RAg2WEY8YaLbJmSBKqNzcShyA1rO+15R7mrnDueyxznPMjqy439YyaQSsM
8RGDy/vRth7mkBKjDIhw8zvrnPRYFx2odB3cTODZ5L23ISO3Ek3tnV4y9+izAN93nV1W1ex+k/K3
UZH6m9jOnnrZHrrKz88MJZbBnzMRtRSwgh3sEtWsNelwrUKB9KuhTIcrw15m5W+xqZ/E7DW72GdQ
OFgBGSZrjxtlE7l4knUs1H4Yq3KlS+NiyX56Gwd5MGJUSUaWPNUGhRtF7aXph5m5mM+ws+FEFXeA
iW2v9y65mz63OgFFERJzGkLD+fPN+x82bN/ECCV8tj0OELfF7Me3pyjXi3Hqv/KI0+NkBA6Yf9sj
487ZozTAet14j31rnj2NDCMBXtbFFgeZxiEDNc5fuhE8qDnXDJcZVGkYkq3o0r1vDfQJ0DIyLCkJ
1K2cV2eG4IBDQfzlwp3fn3jfhA4Mvdf3Pend7sT/c+E67ZGtUAOebjJRB43JbEy/Oq2d7+AW3jyD
RLDUca/JPAdYn4CFi7x7aH0SpTg9WC9IaIDfMshD+XAJ0mhN91miHiTSiWGnPCbwPmBDftJMq7Y9
U769HYABaUtmDQ1jLcv/IuMBeb1lZHD5Uib5Cpn6yRrLh1tl1XLuv2QPOKZYGP1REFkOGCRgtny2
M/k4GsxCQOrUAaLnzZhGTApZMg8VHbx6gD9vvHmyxJSSRXAJlmnZTHUveYfvs2AkHA432KFo0Xk5
Yvj657vC+t2u45vs0awiluQhFh+2MLNqwrn32MJS7+DT7Llr3LbCto7+KfRTudJwY2jEMRJMCrs4
pZVrgYZFFJH4pd7XyV9Wd+u3LVUB/uWxwULE2mZ/vJ4qahhc1tN84uMdjm6DpMIleqow67vIppPQ
PoLAJR+jRPc4muUunFGq5y6DtygsmksXWeFfKt3fV30uCVeTNJXy2S0/FlDeLNBk0zw8iTACvjjA
OqBfEQzMG5IQKuIokNe5ypyu9PunoyL4LDN7cZaWK/8xmP6D2n74Z3H/l7vqt3p/uRa0xpYpl+LV
+bDmZ7hzyiYwIQVqC18g7gT4ptU+Ygy4Gjo+tEAIpK/MPTetMqyN23FtxlDew2bPiUrIHpjrB/w3
JB0CasNhgUTxPI/z21/uq993J0VBsRxKMDdxQPh4NEtlGI2qdIeTUQt/hVsS9K02L6hjfc5piXeg
ATuwxDTBfRD4BxJfqoJH24+y8GJET3LGhDK4zmuo6/pY9xEBvbWXkQc8XMPdiND3qazGDAivuGv9
tnxmhcjOTCwxHA3lVnQsw0XSlJvJTurtXPhfgxyu2Iz8s5hksDPMNkNnVeb+JswRhDuxTXNxEVaH
VZDteg9uPUfrvUSpbzeuc3QqSdraRAxVKypwZpiFzg6kDoEybWcD2tp3TbqoyNyc7AOWlY4qdTcX
ebTp4nm655nO6UqSXjQ7pAQCnF0XtpOfYVoB3FxeynZqd/1U2PvbAaRgoIf6VbaXGbck7pBc3c8T
EoR+m8HbebUmyvk40aBzy69pwxFXR+nWsFvriIPzV22iB+nl7K3pvVx16ED87Dr//raIxjQNz6bX
P09V99UsZrwRxnZAaXWJLOOpES1GnBEthWvrqy4/M/CP8Rz4/knV0+F2ko6C+teYo2CP/Z53g52A
7GNt3VlpxB6XBYfGdsa/1By/3/yOxUkfv7HvSPO3w26U45BBzQVEIpGc1ur1rYYuh62HB3hnVAwQ
hun///Q7Fo+97doMKVz5sd5stSnafgzrk5ck7c4ooKN1vX+OjTwlComYwdkjeqOFBryosmA00fZb
1BZOp7zLnx8q8eGAAwKfUkuwE2IGc8zfnqkc64dV1QCBKlR0levlFx4itmCHhi2y3z32DZvU5+Bq
2N20Wfwas8ud6BSu/ylOjF1InFKde8M1ivLvFCI0joUBccBcj0ZG7eQzyp/DR8n4j7BRUtLnAvoE
yavFOIq/rfSe9duvwxovFVADh/EUZ9Rlb/o/G7tNfEhkI9o+kdIMhn3hMsyZY56yJqavffszlkX4
T8tLkqdreNCEaS/kxbjFCb26fekFSJ6g7mXpbpLGp3FM5tPtJaKKR+I+UniCNLr9lWMUNA9pXUDo
gPAoxoSBQguNAiEcQ5AKmn6CgeK+m451NTNMiZU8Rc5CEghLIA//86WJMsXQNJ5xjstTHHpLhjpR
xv5knKJiBhfVLLCQrAF/k40FnLOgR7aUyuwAFvkQL4jLPrYhKCPXDsCCzBmBTqt2+XLCLMRA4pQv
L7ev/CbiQAmQgteFtxfwcBAe1WKWqeNn4o9xSweVPnAWTQ+jsvfCM5HZjOFzBVJWsIqhmKteMsLd
ncpgFwjFvHfD1zDTzt6tsLMxS0AvbqiIWJnw5ebMvN3DOXpBLHckmgPoi4/dxFimTO3qwYi+WW19
CmRW3c12SAFeR+NOYtMinaPQhywAijiiJREMN55iCKgvoJQ3DVqW7RgkjApSBqzWZJPsgydoD60u
WU9w3S4uGHJ6z8GutK3drTybhvLBjgGjlsRV7SDIh4cWo9jtKpmBX3Nm78cuAuYAzNh5bhNBpDVQ
ph3HFybzSIQ2KjXaiyGL7kLgK/pgVSK5X7g4dUuvqc1hPgWV+RJr099rtMO17QfPeP7XScUzRMqO
ZF9qyJQMobyi9rOvOtfpfRUjmC0SFFhqULAjF7sO25YBgY3RlVGD00zbfMHaY5fHrXXgHtSrMQ8R
r0oj34cj4U664TjtO7rYNc0PvLMHwI7Wy2ATTpRU2sADSkt+KpzsgsplUTuBY01Qnml8FPsWkSsh
CbG1ilrOT34Fhz0J1AuCMbGNUdeA3sIPmXTk0XuRwfxHf6JHdI/VijaUZR+8NLSOIrMPmsM+GvVZ
bNugBj01gOJYJXllfckz5xPs5S9eoxGWdiG+Ulzx0EXrndG7sLW0hZVPF0dlYvEvQ1x9dS8+I5yl
doZyvx1qOzqAwh74oXFXjw9c5qpV2OP/6VCaCbJDrwbYhEodI9nTzZg6LbLcsfJfBPouhjD0Mh1K
v0s+dveFNXfr3IjzrTcgryKu6jNKWFIRPW6jm7s4QGH7YPdMmAyik37U4TdTz2rvN1a6H0L0fZOZ
Crhf8BcFT90KlwH36ywewXvlLwMa8RX4nRBxEn9Mq+6KkcditTUVuhG6C243IGoJ5fgQ1f/N3Znt
to22W/pWGv85a3P8SAL97wOJ1EDJsmQ7TpwTwpk4zzOvvh/SqXIqqL3Ruw8bAQhJliVFJr/hfdd6
Fqt+DXLXLous+NBU8tk2pJzgAnzPcYp5ccTw5+rSFOLChu2DXoC3n+vHSU1NRzZkN5YSzF4CyGjM
zAuckpZncdRhoT9CZgi2ZV11NE8IitVmOqx5uuiPsN46LVe+jOUUAUF60IPCRjQULFMvMYJ2KyOB
rMMzxZLwqJOmxC6cCyInGWRXawnIOGAITk8D606oDcUck/XTYDHhm3So7UJDoYez4DTsYQaXCVJR
tH3lWY6iRZmC4SRFWHm28xs7FTAwzZi6FCDtbWXGGph33dymUhEcrb5hlSmC6ol17bYAPXtjxYRl
xW7u8hYGJbDPGE/EA8YdYjPrjjGmaebU6Vubgoo+Dif+/6EncnUbydZ4jY18uqKgCjkDiP4czGpn
6KF1lYJGuS+5mCq2s9sAMaYX4YNfCrjkzgNIjC38xAFNsk7+VJQjNbl8eEpU22emnCanLYN7BMTW
Y5J8ZWKgw9poFthMdj3sJKtAxbaJmJcYdkwWvd8jhLrao9I8UZZXdnIFeDMB8uqNaXDKCG4BxIq1
pH1NJyjRUaYFEOCSzqmRJZ2Kwnpo5NHgK30Nu+Bo45PxEhsR3IT4fRfR1t6IVAk2Rt1nH7LkQ9eA
9cRtdYpQkx/6Hr52z99GMpjiatvw8YCU6BpNnWUl0Rnjg0QGTCmh/1AK+75oZXM3Qv7dw4m96Tml
vham07Eoc92RZDxpHQpz2FeksART9oEpn4EKjSrftkyhz4b7hoaQaCvWxDYWJHD2Kc3gfQAdbQyK
Ye2mxiUqIt1qTiUeXNLV7b1UlVzNsnGxY+1HEghn0kL6sSpdGt8YDbKIm00e0O9GOFsQiM1ymRAN
keufCaokpb0z1F1rGayb0+Qe1T1/hriUCcYzdDrAA84vaR+kGAVwi80XWpIU2uQZkDVu4l2IbdnF
FZPt/bnCK2EryamW79RO1i5sW9Cqwae5H2oNJz+yVrRJhBha1Oz3Y1s7JA4Se5sZHTTxItwh3ZL3
fK+Hvk0nsl+T8WhopLB3y0vTFI62ykJrQboDk9AcHwdGIddkCLUYgx4rNYi3WtDBzWNUMjTjsWKo
zMwmv85Tke8HglggigoMJ32CxcfvrG3lA0Hmm4xdwzTwUk7NYhmJzi2xH3Rfx/hVtp9FctGjznwR
8DYao0rxaxU67Kahf0SlBuKfinGRRLRZQuM1M4HpIiMKj7ZE1rov6XdZrk+A1esrW8pvcFQPVm/P
R0V2dJZSbIzGb8g5cB9mzY3Qp2YjF4px0DvzkiYB8cJdd68208tEtKGTBulZbWT7oNYghmcNqW2A
PZHsmUHZs0Rzu2gWhwbzxIJgiqjFsesIoTiJiTJD2/Qhu2ZxzJJKcYpKf1zbMl2rJUch1YLPnX/W
Fup924tzm1cnfRFbjwG6nTQ5F7FeH9Wko53sBxit+1ZHmAenUONdlKwcYLkW+ygIlbPRi9Nspd+q
NrYvPrIgjQLPnkCAazVq0BdhpMG9nzsvUggVm0/5ZJcX9GVIivVSOtJ5BvIi10Q583VEQBooBUEQ
mOKHwrbCOwP7hAIm8FzVwrFmjXQ7f3hdneUticZWlYVEPzTnymotMiQhyNhtu12bIW2pSZsORGhV
KYozIm11x4gaUUEh2qWfj6ZVHkCUlaFjZcqtpDoSd19lY1chRtBr3z5GaEo2oU8UnSFjuNdzrPei
xPo+LBZGHKL4hGuNRh2BeLY5HspWu6JozZ0prktEAJ3vsclDJ481eqtUVn32sWfuI9V4jXxNuzPm
ZjEqxUdVTj/546Dv6IcqmzDDvGDi9YnkvD3Vpni003KbEObr+RkQPVGwAwVb9phrjXzq9MChiTpt
20nPKRY3BwXbr8rS/IHa3lM2qfIpndGrDND90yglfxDbqjuZWnhBTrIbZuzNAErMs9K1GE+GPvKo
PyoupozUoyyYsWE2rkKKnhnGa2+geHQ/MxlryFuPmhUygLTJpZsN+57SiYgQUEZ0BBFY0vYj9uMz
1b/yJm4r4IRUm/G6rkMRTe9SWwvPrPcBkBdIuqWqrV2JK9+R6llGXRigKew4OWfd0fW2OyLyaJxA
s/qbZA9HGV/zXdtJDUp4oGmlIRK4yeZ9LOv1XspSTDMzwjuYBQhVmuiL2SfzcRw6HKt29lArCRNa
Jj3KgV7uY40oRlOPEZ8YA2bwyD/aY1U+5MBQNQUwNDNncPBL3ovsho+91jxW2fgslMF/oFqEHqpM
1PsekzXlIQAzU9wg5kus7ACFfCEc2Vjz+vlE7Oh8D2aWRXE2SJ8nLb3HidQB8/vhhzH/21p+ZT8s
ObXanqOa7mhFrGrZJsqxTnLWNzrnRrqYqnCANSXOo140w1nDH3oQlfUFOoCKc+xUtXTJZn/KCHqq
SOcxbA3jBnSnNxFwA5wA8SjtVMxFG0HumgfH5wMZo25ol/kNNXZBJI4F2DnsbpaWma8DF5g9Ywvq
0ib3AsSRDyUR4zWjCXESFvZj4ikxqPvLnMFWa8xCL9Y/iUpiPZg3SJLLplScFsma15RVdISseg2q
udjp+ux/EiFqm1EQpxj316DXuebiRruYM7NyjfR7ikL16mv6vW2MeEAGLT1PeKntKLWfLA2PI/K+
u67ST+Uw1TejKZtb36OI7MuZ8Fr2D+t5C0UVunwNw6XpUP52pjY+jEOtXOJOs5+ZfWzXmNDDY/TZ
TSVAgh59rFMD8XXsYTrOEvs8dtjPJFnqJymTMVjKak7kkPmRWDODHh2jrR/L29JGHZrXWXBbkDJl
jTh+Ij0TQJM2PmYt0IIhIU49xdhN2dB6TK0XfzYAoCj24wB+5Y0rwmVNdMgcMa0v7YJOxfbE2YZ5
sfBpI+aAWxq9dGOi7jYUztBc5eMxkyHdWzUpT3q/RkT0btGxHkgrDcBFmsx7Ox2gG6SFfmaqmeBD
qAiQyvwHpQzbpauibps6g+avjtNRJjQDN5eh7WJEendaoe0Q8ySnjGbTsTXbs0oukjfSZLGM+srL
If6NJyTMQKr3rY1UY5RbaV9PU7svfPkxpwdwmihIr+WtuQm/5j09XBvn6ybr/PiMxZqhWRVPtOCf
hny61BKuLp0V3JQ3MY5Hgn2lJqwPRY3XUyFOR27g4MJEaGLjOYrw4BDd3bj+4mrCqt/cl1Xf7HPA
8SgoLEL1WmKXgR0TFoGqM+qaV7XtNJBk/Uw3AeXOpg+WMSyfpA8y8uXAYGcgJpmMWfVCs2x8SQ0s
KNOO1FDB0nZ0yfhD3h6UOfutvLkMbZt4Sut7WZsWJ4JpvwRtJZE3MeLo0OmCFRr9sBWR1KKfdZFt
hZs2sbcRJagLTBzS5pr6psUsJP24/jKF9sRSG12WFcEM9jO8nyp9FxGNqQMgpT31Qat5WWRQMCuM
zmM5HJ2N7FSSzHk3VuGwwwRgA9SPJCTgYE4ETVYj5DvMUVFtqVtgNxuHY2fW4hD54yVAcHkYVfWH
WU/GXSZb58nCFwGIXTtUUzwcQmSZjixpn3UUx65gR8GmqV+Sf3TlYNbPg8XQoGpM690wPKwgKNZG
Mhc+KaKQ2VbMBFJz5UKOAbTpsL6TjO6pQrW4bdo6c0tL+GzYSQjsAyW9o4TsD8V4HozRs9hDeCUI
sA5lHeFMcMa6UtQnM1bvlcFqHtifc3ouBtksuvRW5lmJrd/jyz0VJIogutWDK/V7h8iByjWDQHZa
E1klwWTVua7KbpvW1b1SdtPHboemfFPKQX3fIERf8PFmPzcXszNOQR/ylwcPsfON4vNQ88TVekgY
VE5Sb36fYBUi7gv1ZYWrYpNY7XPVaU89NmRsRhOwE31rxj6YMBhEW0b+L5kU4kFL1epu4D2P9mA8
S4X9mbXKptKtdI+tlmUuRY19WucYaNL4rmqyzbrLrHP49EuhlDRn7Zibyq5RaL3OBnOXvFQt7T69
VGrIgrdLH33tuwKMC3t4BWh/BideFepHy3+FovglGPHM6Obgu6FKMG6qsO0fVc1ysVkqjt+0wQ5n
2yHAHZPMWuPqPeyY0A6Bbsff9I6FnElhYCOUyiB0F0cQgmncaupTolESU5ROfCOaPf8szVpwV4Q5
ux1LebJTsWkC8aL1Rn+vRumxls30FFfZA+kXNHs1He6LP96GSZdQYEmJ2ybC2jZRaR2jVj01XTC5
zaAZr70CJ1yajKNIcu2eveiZU74QZIGjB1AdKcJjvK7gCkZXJaJ7EaE65r9EirEAwmj2OZoS8qBn
2fwRKtSjcGVi9O6QBQwT12qDYjU02b8WA8OO3WifGs71TUim4VGb+xFnlQQOWp5choloF7XDSZ1o
gfZKdXkDQS4CMuBPZCb6MsF+GlWJMdZTyMZU3v2Jc7Pv0BmDXYbqSrEyix9tsdgrG4SDqH33VqVL
Dvq3cqtJPiE5ESx304/vcI0Nm8Cfc9A7WITmefxuCuB8sxwTWJeNZLaUQNX8sflWxiDDYYlgPe/n
L2RZhhWOH/syqN3giUEdtqMW9s6K74IqADtpRLYfqG3pDSrF2lU0SaM48QTFy01iAHQxgnGvmzVV
WLZ1Vl42e31g2W2nbKeYgkSPnjfHWL5p+8RVg4IMpzZ57VoR3bGUrza10Ji7WDcdw6K9Da2tkb5t
MqVM8lo0pZK3PCbX01nJlMDRSMbcBUP/Mug1gW9tmm+TRFD7NMk0si1Sm9hbY1FpB4Q2YSMf1hm/
ayFJFEW/q9ltVRq+MM5JbKhA7cY0Gz6JRj1GOq5nU75gopWNsTzmcKkZIsCLYdUAbjpekXiaG7Om
UyrX7tip2tFnkO0s0ZxmWb7NVqJciDnXnK6WcGwPA9cOG1Fr2eykrf+lHqAmWHXH2VwB2bCMptjI
9hB7Ouiv7WyRULQ0E8n5JCCOzwYQrgKuLWvHEnvQZoaYcfBnjFWKX33mZ5hf1M5to0g5NwOhPMMo
yN/DAE4t/Wp7xf0WYougWlRSncLpcowTmcw7pbQcVTSPZao2D2kd68dMbyklStm1vojB0G9GEpxr
q/gqW6nllr1ODgfiBAoVVrej4qs8VUxVx5yuR1EX15QkdGBzuPl8JgQM5kckzdNDlIK3SCayIaUs
uosf0soyTqJLFYfh42qKCVzAUAVblQyJzRxO4sxKtJ/uqSE7Wg3DI4Z2ekOzSpOuEtPGEEPD1ZhM
9xouN4zDZEHhg9RuksVgq6uNdfCBzMDhx9HIXtmgFbGcuRVUGKy+3R74KYAuIw9ohJO6WjDl4sMe
QjcbVXOXKB3zmkT0vGxH4mWYvlkh7iyp9NliqmN6kevs1bfzz51B0WRKnxrCPj+o/YzbFP0jWI/y
pBr9N/b8IUFgeEg01L/3zFaOLlQiNwCV7DRc2xvK2jAVAv2hNgx3ZuB8LBiMptDyDBZNu3DUv5TV
FD2jN/hkKaUL5rf+blDvDJIPVm5p566TwzudAVlBU3ZWO9oHFuWWg5HP34eoCLE2pHSuQOA/+/4L
O6KnjIrRQxEkmhOFyX3bpTKdjGjazWR+uiwvkwML+vOQU06XYn96rEsQ03Y7GXi8q46oj8HYkm0R
oR8Imhser2eVJdCdVp4lNZL3Sg4Y15vCpKMbVD0nRtc4VVJXL9ZiRfCHcryvqkK+DUr+CT9deZ2K
5kfeQSNTh5j8zkEyP86kA1MGnqVLMeH9SIZZ35Ez0x+azgawrUkN8azXDgpSsTdT34F4jiiYEtsW
AgljlVhABUZbJeca9bTnE5Yk0kn1Ziwy+HmQyR5RclLosklGDNX8cYjHj34hjbsQhO7ZV4aTtpRG
xNT3rLbZzGVFPV3Q0U0XlaHMkcaRqm43fUi6QL/2Ey+80floVTWw2k1bmtBd1T+GWDYPope5OJa7
U+l3j7J91EUq36dFuC/MQvkQhINrqnL2UtNd2adgKnZ1obQfzCojiDRxeoHbfeP6eJU5HyHUgIqU
XpVyehngfzyHNjZwy7bcnmywtE3O2YyMzM6Mo9lCn2IXb4n2VIQd8GHeGwcISVO0pMH9T+DrOuHu
H/j3/fu13/Qb/O/8Y7520Vru4VadjIt6tZ7Sj+Ib1WCVQFFSJTQM/pBcaBs5LSuIyIm2OhYd12YU
hg4wHcAb1+fBuo+GR3TsJazi2kE1u9cd1724l5cLzrLNK/EPW38zuqOr7gyvOkbX6No/W5+0H2Bv
WPWSB4AreYGqsgFjDHioWrczaH24Sbazvoy0qw7yMT1N1+GqPjUvNaJ1fCZ4ouCU11sK137j4AST
2l037Knl415FCYKDRL6EU0ZGUhk+hV25Iw+nwi1Fo7IrrfIACLHf+3GnY8WvbWLHJuloDfkF211x
sbrwZSiykQuVWJg81b4kLASINaNAilnXPAR5cU6TfngtSmAA3SgVdxOSu2s3yM9zkO+aoU8/ciNG
mVQErDGj9COV5K1RI0FIjLDCW67rH7VeUDGLWW7GOfmlk5vzIR4/1i6xLXBYd1cSBHBketcEcJX/
eDVv+CqrchCOsYRprodKLyuvAvf5dtcMY+qIJa6fWI1rz4Ta5vnkC3vr3fVW0nBqdFl2VmineXS+
zlJ4zqjc7iqVsEh7CVZYb/12t6Y7cpgNYpAtLfeKzITkEQYVR4V+2W5MrYf1J7NP/nVk1FSIl+BG
P9bOJg3C3fpDv+hzr1oCVpZPMAwqeZfLy62Pl7lJEQ4PTj4QP7oegiUT0o84vD+23gJrswz7zNkp
rmVlec8mZ7721+jP9aMbEYGfOj3dbaCU2HC60vOboNhPbVo3J7lUu30B3m02jJ+v3jRR/vY+vz0W
VwCclJoUXPqkH+a8Cne1qWJkasKodZjQIEJJVe6x88m9BltnmsfzHh2jytCjhjiEaFT/FmWxPhaY
dUpJrzitcRbrgX4stdPITjiOhCBvQwmJhCYz6vdGBGWrbokIW95ooL3/ph38j78Jpt6A8F8Jc6+p
4La/3f3P/ffi8pp9b/738lt/Pes//36XX/r5os5r+/q3Oy7Zae10677X08N3/rPtn/z55Zn/tz/8
X9/XV3mayu///tfrtyyiZ8G+MPra/srWx8e4KLT/49d3+Pmby3/h3/86vebNa/MPv/ITx2/rfxhU
bk0DTZ+OK0RBSzl8b9p//0tSZPUPyPCq/CYZpsvwjuOX/2BDIOM2QFht8xM+w08cvyb+sBEIKhYK
DWEp+ID+Rzj+N0fOL6LlRcSJdAcqP3IP5B/iN70hMcdWih9cnBTfP2pxKgOg6uSz2Q6jN1sI5eUI
TPZU7kFqVT0ShxSSazPCJVhDVDrTChWin6C+CrZc62PQCkniXU5JVGLI5P+6W6gZ/tTaOKw/zP3P
ka+Xx2FJdl3P7PUWVMHcq7tOO/bV4f3h95+tj6XE0TEwrKfp8vtt0RDkodFRWq+bkFCkXaQHLEsw
9EnRSw8MhWrxpvcBUK5XXyITuauJOqNdFPJa3XpxYjCECVTAUhAVo7gtp5SR5ac8oMunsGNaWazI
Sdm5C/Gjb7tqbyqw+86ISw4Wnk32oihm1kMDigWZWPoRu7sO3h39xUbm+2b5TdVo+Y78fCe1lrRf
R8r1+uX9SoSsDJzvd0dCiucGlGwzj/dmyhRuhEunee7u1rgfpaFaKpRmTwlu9NZDaqBNYdHI1llv
z8DlDLbUFGnWUXo9SDPQ3rdB3JAp1rCWcHENErbMwEd7/8+PsX6WeflA6631wOdod4083H4by98H
9Baq7wjS6pDHlX9A2rNZB8vYmGg+pKTvboWRhjThiV+HijovQdl/RtLIZK0rFHGx4hNG1mbQqmBI
Sbu5Dx9HOxq9YjQib5Z3qNNHQmGXqYmQhCHsPd+PqGNWVIm7WUvdcUaMpRt9sreIQl6TdOj7sr7Q
kH7cQwGyPYLkY+rz6IfyTjM3WuEXjtzQtYEH5AGK2CpZZG7y2QYVCSp9U6BUJ5WLGOaBCIdtWSlf
7MKilf3nHLNONGqXyQfkfFQBmI4iymk75vy7mDzWhYjIbPM+76y3isnALZE+kOP70ZzItxZcVdEc
IkGoFGEdNXEkUWlnhX5EyY0z045RICxBEzGr0rc4p6G0i0UUrNFBhgIfWnGNNNL+YVeZhguNJGrw
QgTYvD27zAIc4Osz9eb72Lz4I1ZpWTusOijiJW46gZE7BaOdq/SQuBsN7VKKcbPAOwEdpB08XLgE
OGXz5JRAqIi8QvuR+Sj8acjknpgsrqV1Ll6/BiNRyp1clvTp/5xz11tv8zBBWnuULlA2BizC62xH
MDUX9nJYr00jw3L+dpkSsI3UK2c7YYJ87lkOR9K3mirgTsrOLNfhQEHNIL7OBkIWYkNuqpF0MtB0
7szKHCHE0GzDvmopZIaEjHflE7I09i+9KTyz7j+kkgCq0Nn0fvNqnyTRgZX1blR92jHtIHur0E3Q
3pUrlDd5jmLMRAMgpD4h6T0o1K01NelykqvbYdRxJuRVwQfwaxcAHOqgGPJhhfce3hDynCVlG+01
jRlEZZt2uVtmo0IabPCa/RXCpdZ2upPG4EsAPhg4qD1TBhDgiSLrkPQ4HBsD1aPUN9Bk03GvLMHe
2nJYw7DWW+tj1qD0biLir+tAYC2rNza1jAYk5GVuL5A5hGVPGKEhC84JQqAqTaldCvk9IfRVjCxp
yQXD+3qgsYsvgxyy9SHTpvur039DAfSqLJld2nIgrbf3kg39xwyccdkUB7MyHCoA/DnXM+Dtpr7k
wneiP6zLOiUpPts0O9xE81ukGNdpAqjaIYhi2ULzxGmNGbBtYo8ENvUXdu/STpXR1yUBFhANbrdS
op1av9lk00+6ehoiOmGTEXwQyIoyCQtKMjG+hLYjpzWAyr/GPFw0p1EX8du4bIUk1KE8YMarI3YL
Sintk2C4wVbc0BdCA1iWd/BtGzALnY5PPGL3Y5rTVquB3shzFGA5MivHiGu2t2LYC5q4Hgvnzltv
abFCVVhqD1ln41Mq+HNg8aw99BKcFctdX+2+VXLRuWFYlttpeas2omlimNr3KdEUt4iy9DSEcnIC
ZE9uIGp0Jt4xXrKX1pvrwVwefLulNrHLkpaImqAwEFq19iackCtSJUXJRybsEbV7RhkqzU6T0mWn
DrO8i8kfRFOLdkDkbbDJJ4aZEbr00c8gKoILxqRBE9KrFr1BZnuyzAgbcBZBb8kecPk7VauRN2ZZ
txzsVj2n6j4r2tbTYtCvJgnE+GqZC9bHUFupDptrApkHxvnGMicgWmxJc3n0jKrHkt9yxe99uyTS
eDAxx6d3wE/GwzCMs9dJ/QYeQcWMr/tO3EzzxteMgNwI5Wip6PZ8PaDEKfXQttQe1aO9qUY3sVUH
G4m/Qz8nwYxZ/lJZLf/8S613QxZCe5SMHmCArJ2HfRN0DyMVg1jolzbqgwNNRHyObatBSW2ctOIS
WA+5halEK/PnTk/ADC7LlnRZwKyHfLlllVl8NHJCZH1ZIl1meSwHzURVsgXcXI/DfWaWw1lVKPiH
ZGYk6rIVrZWHuBjUDYXnV5VOJSVB1Jlp/zEKitepYfGmDXVC4YyAI3mSQT4QQzOZj/gblT2dUBrw
k+lFfumiIXhOjXAB/HYxlZCPU0InzOj8cy2VPWJCgjdIrcH6yPgSatIBosXHrBdPCQK/TQgqc2+F
0xcjLd2GXNmBi5FaSXTXomrbqyAuOgJ392kZQSyJ7OdMQT8zzNNBULUuJ+1Ho0KTn4g77nzVpfBa
OK0Szc+1TZRBoPc7bY5JIa6rZ7ZnbALTZ7MdswsJ1BkbbGjK9MaMONQ22WxemkRGHEeRlk3KZ7Mg
L3peYkpYP7n9nAAGyTOCQubeESPAB1aMBxqcGWRHNCgFJdOCFAfmgdeyaAJ4EBXk+4LoHtw4ygE1
o3qtQvEhI8mZdzbDrLz3I/IBjHaZfWymlrkXC0leBvVoix3L1c41k75xQH6Em1HPntA7JU4Z4T8b
51F5bpiTrF7+AZpv3tip9LWVNbHrFyRGHaMfmClazksBZxTf6FXH7OHaJ4VoU3RZfbAPSnrtea84
MYXjjT3OAuZI5BZFuw/6hotOCU6UoekHLjl3i89Yzj6PtB6maVBufZiF21LddCPNdqEimZvGzxVK
K4qQ5H8v+lPbpL5smCYSIy0/6sPE12v7r4tXSW+JqTLNmM4kpQhHu5LlHj8kUQYRRkvLXZfB3rQm
WrmG3LojbA9hWPA94jtQ8gioWTjsJIO+7NQGH9QKOSonAfLynLRg6L5HZtVdrhOcALdXgwQKq2o2
qS6F+UtPNnQUxUx5cejmZq1satMA/x4CRNWl/rNFQMDODuXnwbCBK4qHwShRfRfWSwIHm02Mfsnh
RW8aRJd9t9U1cEjmWAx3nQDzSkgXMakKBm2r3Smz/ZIi1pdsPmn/1AW3REQnLFAF/Z2eTOOwVjfa
FH7Am4yThWYBSB3ijqPi2gLTATBEBUofePpIrwZ2bYPzsvmMYhYSTe1SSaJwHZsfxOyXUAvic2uk
LEkb9EUlVmZt0OZDofY3HJGxY06kndfwN0bD/tYENQMhnZKtTn7DXvTAHSR5hHkwHEZf3PcxOGmj
64ZNmgF2hry1aU0AHmU3gqy04TjBUEonJKmybxK/EPjXAE5IPASbIesfISd8kyTAHgr/cRmXpJbG
bmAXH+GIfYEhycceIMlS0aV9wR8G1nP4pTCJWDD77oVslPSL0opXbKIU3izwH0r3qbaJRhUmspsW
JOe09MgVOw2nMjsqBQttXM2ZV1aCPdO0FFD6Ed6/zrTBFsugiL5bn/B+WJ/0fjdff7NY6jzrg7/9
+P/xsSyq72yYZCM50C3a402wlIBI0yjYHfkVu+Xl/nqI/rq13iVz588fC9aMlKLNu9rPay+ZWeyt
t1ohl8dADqDQiDuottZufXg9ZMuz3p/6/th6S4iG1dt/+eP3l4kL4+ebTY9Jz3fz/kLo04LjFOKA
XD7V+xN/eYP31+kTf1ku6gAK2FT8+R8oWDnv/ZTeT0w+A/zNj/Eyx0XrCt5vKMJjOgM9uey21wfX
w/tz3h8rpmV3/37/t+eYPVkHudS+pCIufnnab6+XrBuG3343XD7S+2N5VyLZenvmP36yziZSJrFy
WNLvL5dacrtLhvhW6rU2u8VgXhUrGHa5olZeDzjul4NYVl3rY9U0AR3y2xmuzLLW6suljPL+87f7
//wzWno/X2V9frL43UlwYy+rOz5rcj4dOLKol8lZWLfCVAiT4X69OeOlApmJ7mtsqO0Zs1+g4uDW
+yEK1F/vyhV6YgbTw/sz1lu5FCRb+uAD1Oi//cL6+//0GFdMRLXxr2e/P0e27VtZFvMOFYjihRlR
JGGdf5dENrmYBa03e9P/v5VH8jH/28ojBczuazL9vfa4/tKfUaDKHzCMiHu1TQEYBvDKz8qjZf9h
mKoJAQSTl/5WXswJCQ7//S/N/kPRVRv/MGsLoSoy9cr3yiNgQcqFeP4UIcOa+Z9UHlcYwi91R+zE
siJUC9kg/mJF/d1XjFU1JH7eD5CDIj9bNirJWrcRIwExpX/nY+g2wNR4qak/ZWXKesrKw4M83iIp
9WJpGI95W9NBq2N/J5tIGGD00wdqmeXFABlWB96HhwDtczpaTpjEj4nU0vkZs9SR4VKnvkytwUan
OVTDd+BtkdLNr7/8Sf7BHqzq8mIA/vv/k2+K8q+sChWXsPob0GNsjAl7kCWOZDAqNInb3Rgl2WHt
lBBWUnsR4shNS1KTYy/NlEDhsaCwkPZgv0Fwmh5IF3vOieQg7Yc5uMaVMSfkMRAqRv/Ud1EIdF5n
Kx9Eiz1b6YrHXJK/sAXRr+shzSjtC3uUXd+GIwZzd1TxFkjLUreslukXOp2gQLqb5mQ4SWlxpBnZ
HYibqVD5wu+XwcagUsHBMEb6a6KVLEkTlOx83qd3V6BNqcajI/Ye0LyWSqakMNE93t4ftk2MA3MW
EIneak5jq/NBi9TZWw80PAKWIzbmjaVEuh7WMrLm+7eRbTZqqcXcqbBw3BW+9lIcSlP93gMnBEtJ
4AgneusFU/WpkCMizJZY7LDjO8ttIDeBkOlsSkGwJwDiQgGAvdbYWQZzeGXgUUnnr4rOANQWtzQZ
E49YVmvH5vpBpP1P9x/MldI1Ekbu1RE4t7LtvR/WxyR4h3h+zEOZAf6ItOY6Ls9qOP2IrALnP5Lq
FbPeAnuIXCVB2+OaCk/GvDYFx4QoDp9YJq9apK7rrWmp3DUfE6nqdy2VFSpLqJ+DxYKZVocyQED/
swJqT1DOuRycQaK/bEURUn2o2eioqlcE+SA9q4BvRGHrPmnKTcbx487E92RkX59tYVI/DXv82suh
FNg+taCITr1kRCcg2mTCl93z+tB6CJB6nfpshmhtaLdZDrEzpl0neeuhtH4oRbZMJTbxz/rnMknp
mpPRaXBSAUFaqJCz4YUlNCo8hrQuAwPHIyJnjY50X2nkkNTnlKkKqaL62RIvMkkE7hiSM/aeYF9S
B14a+s+FxKKB7mV8bEsdun+kFuhZt8gYYq/uT2sHIYDRtsUUomAJtZ9tEaO+y2N0hZQd2mwWxyZu
QzwGgdhpdoT1kmZ5aqTdFq0Au1UPEiF+Y0IIqkWWP1YW2QwQNLk2DjRZUfcAhMuQfPDWJMLDZR7b
aS8B50xlCU0uzkUYp9NwpPnR6Z2ym31rIq+DEjWLyPqtXDfKCEWUSs23xVjc1qZdaUMLAGbGkrn4
yO+bxzWqfF7MtLXRjW5YUY1DYLFvQ+zIMXFNTtazj5eLirJtRfk5BuFv475CXUQPOnLUsn2uo/ZV
oNTxMEmMs6UAVMaQ1pk99R64HZCSH4OSOBhDc5DtsEcb8g9VNltOWYJJaQCPopNAWp9BOAsgHoi0
fAHxqu1UGrMU+Zq9H4Q1HUbw2QFfEWexDUFPYcQDnPhM/EkGOiCdj33wtZiE6VXLIbUfqLFOx4QK
39ZOi2a7DpTMfdWBtrrrV0a1n8fs1pid6WT/h7vzWG5cabPtq/QL4A/4BKYkQS9SomxpgpCFz4R3
T98Lde6NNoOO6GkPjgZHpSqKBBKf2XttHe2ybXdRUMinOgcd38QOfipibKjbSnb44+ggI+o1Zi/5
9e8cW2HqPvjR818P8ZjJk9tmv35EAsnEsDkLtQDS5E+q9MXckG49Mz034D+2Wu6/xQIFmmHgMIvy
F0sN6kBkAUMOMpw8T5Aa6cQheVdY4czU/Wgbwja70uqPcaWZiPGzpyEqsZ1Yz9LMj/PE9oclEknJ
VbMuvPCHsQyBye8A4auAPdHfy3zKGRKh5d+5XvEuddBdVR5B5PABfNdSDCDL4RhDmXzT3JlXafZB
KmyAoVNXECKHuqWLKddAsZum22yjxnwJE63ec07chPXSLDTLPteara8oS7kgbmQX82eFc5pNpNi8
mKCUesw6oVt2BvLg12gp40zf+CQnb+aqcy5GjIS5wCiTSh2DbI6EVWwGJ3P2SUnr0+HcgsLgrqU/
m+t6MveVqNsDvvj+JK0bPf0IhEG/K2Lrj73zU3BDKDMXHdPF9gBnRE0K83qsDr4hnTvXYQ5aIG8G
nFFuEBJWq5KfsKZWXAxLiwNgwu0GYPpMKH0NzFSHxW6yf/DGZYefmdVOn0gbRyqd0A0/kKvSrfRI
Dzc+4tESOL+lZ4eK8fKWBUvwt2Qm+k7uG1Pu6wmhYDnt0wJNueGH1zwEnKeS6tU0YjZdPrMZC4Qs
YG+muH39Kcg8w+1ioZQftZJ9ZNoGSd7PBxhR+5SY7dgapsDT6b9xZRt77E53Yz0sdues3jjVprF6
sbbKZgxosTmP5nyHVV9BNEZ3kPsVw5nO3vYzUh+F6FwkeKah/2gPbrN8P2WoBiTLLGcQQflGc7/C
EO8wJwuiBpN+Gl/aysBvSb+eTEznYeYBpQ5yBx8qajGSfj1cD5X8k4DWD0kN5mZeIkgqxmbh/eCa
1aNb5ne4UIlkxqYNsrMOakvbLkfZ1iLfdoQG8iw7/rnsFfYZ1Z47LI4/BDB9Xd/PZAJuVHaM5x6o
chbdzUQPDMIouM+7B11HxaB16Ne7/t1pEenn1swDJROsFbksDTvTNnprIODySTaLyAVLCBRQLR9/
maRWkLQu6hNJUajjqq6mJsPvpZuvubo68Q3T2XAFFv6nWpi/zVx0AVptJDlbwxdvBPa2a/S4dYDn
Ey//xFJceOItJZSHZc6w2K1c4551j3lfxMPOxlkRJ4W3K8vhqRrSRR1r/+aLUX1KmnPm6SCrqMhY
jXf4yJGNArCeNo0g5yllK7dpfrWstU+djFZpG+7wWxqHqLMCCbd/NSe2+lAoZcAMQ0lJ3JT8QBYC
KycL0dbmaNkLjRK4C8tjHREVIPyKR8iTbRbm3i0XUQ7hmSZvTJJWkG0bVEnEZbFRWTd6NLxP+p1N
WtOLp4qDtyQkYo/a1G7DdeqQdwBA5iQYcTCqISyhXBPXLN/YsDLCy0D72equzSHwSI30PiIGFMp5
awp8EbsfYlVXqLjmiBkW6CizaRh0LKh+NZ3hD2Y7yr8FdsX43+GLVtbFnUiJM+jeVF3gj/MAXFG7
p803H/qjsvoHlE4xk9LinpQwhuUFwigT60zv2/CljGcgoNR5JKLmiETHCd4z0cafM8NfFEXxTmJJ
qYjgcCP7QczmdUbzvsdxa6AAZvgO8/qK9n5PohasfEDLeeiFpLqhBma7+TMipKwiAiVHz9105LVq
TAY9N6tJEq7BXMQ+RvbuHdUStVT2NuVIIUX64bYNCQQ24gYUZS0veZO58CKiork3FOJGc4gcfCJM
6nQ0k7tQO4CZZdmXmAmFA0RmkXfZxqzVazt9o5IEnCHdy1T59Q4qF7EJXfVsmiPUDfEmy/BRmTBw
CGr4hD5ENPRMZI0/viCE2onRJrFtCpmiahjvu3idKa7s+oCcEyeJJdmuEfZmNYwIl+HVagA6uoL8
kXA7tVswbWkwkBFItHV76csIYkHsbqWXS3CvmOxwQrFALkkYbE7WnL9UVXkRS1plxNCSVIAZ2X9y
tiUeg1Ga8mSAf4h970d1H0NjPvO82Vk+TGjX6X7Z0Byw2HK9JtCemnmuD9Scv6LLh21UoG0bCuT1
5AH4pMpjvkQtMdwayjFl4fqUyXwzzOTG5DtcuYSxbGLna5Z/SuLgNklIGdSbpJlTmEZOeYtTdqi5
/gwyg2GVJw8603A+jfS1IvhWueDjXdxqB5n2jCbJUIjbot6CjTORbsLyiPhsjfnEc798CLOL4Ryq
KCMjvbQ+ByO7IVDXd1gL6eSchJBfbwLo4t6bZAOgnK04hysLVRf1kz4PkKKjw5jKaj/De2TYo9E4
4XXeYTIZEfoptLQGnl5WCvjsEhy3rLGmHB906FnVBhoUcV9RH7i9X7GWTnmrdQrJyMOpl6sHyxmG
Q23cDxn1eM3v7NQWsDUpwDXjBXOVg27M/J4rhAzR0lU5fXccSxbZbhLvRMPYPKLlBpa0YTGDOzpu
3oSKrvjrzFCFq6qgiKljfumxsAmn5CxsdTJM/Nx/t63SvGOxMs8srgpFNFieX+VYvZjkjqJE08Z1
HTmc5IwGeGL+EMk8Wcu+RIb+DtnuiuhPA+OvvWTtabc41OstXhSPsKoa37rA2MCo+CmrlreUs9D1
EhK8EbT5cJSExKyJuweLGhAnpTHiG3Nq4q6pEWciwxu7mil2Yn5Esh8DyyCXeOb0Ynl4qjTnOXet
OyLfv0LWwCItxdrNOSXsnLhOYAWpIZwN+6k/jq1x5cSEl/mEA0YG6kdJvavXyBdnue9yiQcmWsOd
A4lDuNOW3mxFTGh/4XCcIyrHyPDQxrYX4ucoBacSv81vNyV/kFjj0jCNF79mBjI1xy4evgjoKhHs
733LhtsFswVeSLQO2jQByD0sRYlh22hb8y+Yhme4X18qBIXT0SKqXEUb1R06vK5rX2MB43P8mYZ1
Eqx3DfU75M30pGnUHLrJfr0BktpScRdujVZZfTmLoTxzp3vN1S0mAOTcNAtoHk8+axN3545LAMFC
zeqgwWArW3y58OPq0Is3SZqwbk6Ateo9OVpwARDtWCPcDUp4USCcsJwsIcgg27Vt3O76ccTD7NcP
mhs9SyshhZbMpSbLbqUsf8h9+DHpRWwgOoGODWl678eGOI+UqAE5vOed95iwJiL44mKmPa8BLxTC
Hz9cE4AlqOD1AVWSHAXZyqH2ljfzvrFpHAgbRhxZPfIXUzalHGCNl73pzRCUWeOvUUaNG92jyCNH
NN4SK+ieVPsnyQcJaG06ggczUZX5klaXGjo6u5kgWCKcBEVRhP3ZHdfpUHYrSQxNGSNVAIK/nnQL
VH/VxmQRxmg7aC4R/KRcJYNc61TYjs9eFnRfys4S6us8l086wuCtW+DENVKcwwiH13k4X5b/CmRE
CUuakQwmCBXZtnX+MEHkch0T/N8Q8xcfy0TMa6zHbzDEeb5qOD+9ylt5PGPLHBjIqDIqBm4HyoJu
1eakERAAwe2/vJFZiQ3sjGmWN0O41cpid+2YYbPWsxKBcjNyBFjuijyrd3tGLAOYCAi/Ko8EWVX8
Ff5vHmePZbIt4/wHF/eJcGQy7ywT8z8uckdH5CR7rMSuM7srs9AP1PYvqRJ4SsJnH+w2biHvSVJE
IsAIy1Wswget4kEG52jt0BatucOv1ex9w7xGqHDze38NY/MYTopyY5DuWk891A1ZE7JbIHnczm1/
1e51s1frhsEjD8evxEjCjSKRAroEjoYmM+nleU6gExzxRPG+hQNSnkwRo9qE4RrT2cTcraIjLyGP
jpXrbOfOgjqaWiBJnTjahVA4SqvQV75bfvomvzAJDLdwuSNZ4JI8UqYnSBQWSJKY8YnJAyl9KSP7
Je8Nsij86lwO2hfJWjxj2/ckZs1Qij15UncQytbZdMcZ0nfao4O6BL9X8TRF19IFHF+0rGB7nz82
7M0uvNRjyMBu2IaZZ71DwSc8Zs6m4ZfSItaqm5N2sEgc7OFsvLDIs+arMg+NlWbRh5xq9tmTxRtI
lf88GuiVbeIePR6UPPVgYbh8dnVk5Vhirbs55KSDkrDKoU6tPTUZoJZ/qav6i/QnxPphtM+zMDsW
iLgqAjA70JuNj0sFpO4qV/2IWmh+tqrxkQXTtfVsfRO78U9p2zsXSSgSEOfm5NWLHdsPRMdaTvcC
x/nasLtDII7lnDy5MT/ZIntsLe6Wnqo/LsxbUcNtEiqQRehvwkicwIiu63ldyJQHQ06WLN2N1iWM
qsaTI7V1Erc/Rj3QtehAt6zi0KmOROr2qi/3mqV+KtzGStBLzKyvnb79AtGPFckwybIy3fu2I7+s
Z6NfS/M5NB41F4yRrbTfpp3uvMhjj6yhLuLqGTc5mC0U/OMXIXd7MYto3Rv5Cm3XxwhGcSUabeTO
sD4p2MjgRofRNdFb5SaHqSPPviYkCftcco8eB6r7r9lnF6EyZmVG9BFb/n1Ix5mo8gr35VfTike1
/M7a0D67CoJUx0HuAf4wBEZn/JYc0RgPeU9Q9ZPAbPorY8Qw3Nvtt2ETfsG7eCE1dAQrg764PGSU
qWuJI39bEyK1FUAY1vTBW0QhA0wcBmfM9+lA8nFRdSLPaCYSZvLUm4/EbVrVgKTJmAIzaXum+q1G
ZJj/mNArWJXOUzp90UJj3iNULAjnQg1ALO2anVJ3GOsZzUFTbiM906+RLNe9KBYuAwkbbVitPWy1
o0k+bU7J7KHwWo1Fzfe7lnjO2fijyBJnZ5ehByzxJwjCohIzY5quN6fQxc+2AD6XLexX0WJe7rss
QBshmUjSmxPBCMMmQcfR6PR0l8HG17TFNlDTeBvmVk/sF8+hotF6HQZ9idU2I7AEcvJnXo4EtHAZ
sd7DcWTQSmy9HkRWUqFsmLPXBuzZRmtuVZjDqy3i/HHUjxxEbpA3CIGW6dO+UupdtcWzXyu1jSf1
bVPrrjXyiOI7cB+807JO4Iz049mL6+82jmBXAewDzjnG6P8ycRdS5FNrzR8jQdboSHL7Ys9cCJU3
3ROWNgOrijZaYaZ3JcCTto6KjTnxDOEELVrvGscZLUaHcFkgSN+p0k2C3IoGGBvGtMd2XIztJZlb
ZmmGtYoh3m68FhXtYIMIAgVg5L9WrIqN30p7nU8MKglAzPi90cY2bc+viZwEXkVPJKSN6lI9mXoX
bmY7d7cGUORVgU2QsKeQDmR8GmIUeQqfL3uiOQjZfwSccd6qkvxcOZBOL0NJ8EtfbsbUHzeF5zyS
vggmIiLfO03xtcjpRJXM8TV19q4R9WdSjN8lY5kj2LujKPP7XBrpqp/7cluGOmg/1x2CMBWfiKaC
RnjhC+67C6q8z5HZz6lSM5pB12q246Ct/Aa/b4gkhePeSsExNOldRY3kmiOnoGo+UjK/Vr05dmsa
x/nceMVPOjl5AANQrUyPjsAOgXloZf7QaIZ9t+zq4RVlW0zzaLG4etsxL29Dzc094vhO+mq46Fr8
EkqSUb1y/GjTCj87qrWVF5Xlxh6dYiPAc1iarl9jaBbTuAwr7W6Np9Jql3QpM0ZiUlPFWSmCmGmy
rkkl5E6a8NscA8JNJyrK/RhKBC5hAvjs6Tapq0ZwyDrVy+4hkXqg1+aBxwSKSf0QS9sBg/FbR9pw
5sP7HqoU2IqaWWb4KH8M7Sz0PjkJLF/sRHZNRokvtGq+6xrneTAtdQUXJMGT2jTOiEZ2us46oYiI
XB2waK+9uCmPY19zh14rL2+PITmnFJwuxAImopYHqg+V77foplsEVKic4rt2dt90nh6Z3b1l2ujs
qoFPVNCD+u3YQrD5qUAMPGAAeqZdDo/QX/uZBSWqnxVhnhUFcLUa9Ww4RqQFBVOC4Eubu5utontG
R8OOo3Dl4Ax4lL0Wbp3Ze8IpGuPfVcOSxfmTZHLf0iNhaeMRP2TqZUiwACpuSXAKHzKzvN2yLdwk
w0L10v23xFVPRivbazguhICWx581RW8RnEoCtuyHeZgI6EviniUY2TZhkryWbAm20fQazdmpjRii
zqX40xnWrUnjDZIpjdpuCoOhc6w7KojOozaMJLrXRFYPqaUP9EDF8pwgjc+Dw9wPuEqYY+ZOCuPU
IwQ2DpujyLI4qE0ENcKI78Zh2jtO5MH9aqo16M4syEXoERiI9ClztmVLFmWdD3jMZ+7J6uIcNZsA
jTSsai5Bek481efyLmMtcWtsLGKCEbi7dJNxNm7mqLTXZFZ46yJufmyN1xkjPVN9CuVMt+9qg2lo
781fBVK3rPPivRUqsg6rN3sgjRjKdNoV7lZpmcOZ2MSgt9x7Z8CvS303b0wjdVnkGdo6zajKY2yS
KMFmJLZIh6dVoZPhqYwiEOzsDBA+zOuySzgXXzRX8Q6J/la4/sdYmhbbGWUySuw2aZSkB1H/5IQg
Qh4AU6abfss9aIuLE97XhWWf9UresowGL4OkvNx6V8/v3iPQMH0zkcCpea9V0X+oeIjPGdvujZ+y
7TRVtrV4t3qg/Ow9SoY7rd4zL1fXjLY5qJoQMadLoCJan95qp0OJ531FXu+KD298Es57Fs+XpLDz
Leu37mg4NsDAGFG2rLbCn6DT6Y67j+Cqra2mWaTrw6GdoZzkpXrs4EGV3bAHUWOvGCyCLCg5BArG
M2m3zO0XGeOCUd4C0CTvYpTZ5g+GSfUa9zY/TfBXjb44SOChXgodpFjb2pu0lt0qHlye9EMFwkWd
C2PAwZko4svgeG3MZLghS3UP2ROxX3OQVoRpD2id8RSM21aPia8wNPNhQivqTv5zltsNKc+1ual0
1FHapHYmtC38J8kXZcO8ab1ErU1hPWQVVlGkiPj5DSqQEmcmLtLilmkDxb3jV6QvdTVrfZTkKMO/
I1saa9lqt5b8d94XEd2LLAeeTMQn9Q56whyZug1kOiFpTc7i5hQ8DfxkJsaSx+joduveFuJoC/NL
DhTq44hgNjTN6DVrr3X3G1KbP8ym9C+NNgdyEdLPiB6mDL1rZ3Zcbg+o9B4JRyA6OGQsR8BVc+10
47OYpjxIMo0sOUSRVPxnzeDx3OdtjEEUQ3IlIUkN1UsN4tyI0HEP0kCGne1qU5zzHpRJ5/9k8ccg
MnhC3E2lDagmKvVAKOCmAzVgZxAtPpmQCzhpKf7TQqApdoLYznzitlPyfuwmP3m6se1e05nMsrqj
RCaFPK+tP76j5DcZwUenCLqpVndpLFJsxd1OzEa1qzWOl7LOT3NhbEhkirezI2iKQkrvYVrxTnnc
AKRhoKBZazO5Z73ymEgn2ioHOKNCjp92hOrqjM16atBJJFb0KaYUAXBvmBtUY3eZ1jCGn0heTab+
7MB/JTm3wE6fdSsSUekeeVZvpkg75GXXnwzASV3nZOdufKtl0xx0aqN1qyUIYmP9nBUqWhcFc70S
Cf+mtL32NPTgbKpB8ElN2jsjY2xHxfzgDtm0ARf9SbWhgWH/wIKNjnJYtkLSJVwzgYCay2FjjvYO
2wUPv8koHqylvnEhbehNnQTlkIqLy7gcVwoNdg9IbAxnwYyh3VV2YGbunt3aV4odNEBWS5BVSNQl
tMuNARVo7XvmUTQkb9hsgvnnm20p81vSzPdzn/XXTmNIYRPGyA02f7KuvEOVm/7MQj/Q4/EwiwL8
/dOGAqe5TVN81stmUzqO+EwbRACdB2ZQV9HFsTuefTOk9wifQ5pZW51R0R1PjRW7tvbquhBlZ4Nb
Oqvu6oR/0+SsaHRvw5DAwanSqXszZnQiEs0KYEZglwnLPVt3lsYmU205hoR3cudqhvzjp/LqqEJt
GgIV0jY956ORPQr8fJCSzn+/aFpanB0R0ln05iYuuRYaNBwUsSiIHaBAkL3YoSdpd6wVzXxSmAmb
I0+dZhGuIcz2W1G674kS7G7j2br39YpTk70iqgE2EfBqT+3ovEWtPKGHxQ0dR1fppMVrQdRo3bJ8
ly4Ovah10JEsm06DfZXZu+ZzhpFiutasCI++R8E1+R4xugzw+ZuVPHUuGNukerK6SaDOBxHHpA7P
yVFrGHp5jkkKs2uth16162TQ1qhPUB+LbLzPzHltjS1md7JNweKqXUaG+exbQ1BRBlLE/YxyZm/J
HHPouj6wfLYHLtzTFfkNKiiNGRTQRIFSMyGyQSOgS4EiJgtoMH16iTTvlukFU+u51yiTwSvqrc3w
C2n1nhwhrJzL5lAlq6bMUAe65sFvwury94su0oCU66B3rORgl4DxlEXecTlyzDKTI83ST+vXBaIG
ikHu9JApToVFoJNeeOn0xrofycE+x4urgYzfldUTjilD+AuemLGKWv7ZKmgFpKzByiFIH92jcqmd
xpYNyBTtPSnNrYGeYIrmU5vmL1HlOGeyKdDkN7iVUKJ/4A6ugoJsU3Y7UB/DCZ8JrIpXxWJzyjM9
qHrzPI4cTKqsDtpLSpYpEP+CpMy5GvZJw8OdpCpuMlyQu9wY2byViLRHKm/oNVAQiG27WXnrrY3Z
OkddJh79Yv6CuNeZ9ktpUdYC8dFlOawmt4Nd3XrHjqRCj5SkXeIWxRG8FVCrhZzmVYEPSHytEZuw
B13za2XJt6h0b1vpZJqXorYDJ5kEExSbW2BW5W7malKm85kXPkKbImWKifxM18S5qZGiyEgcoCj/
kUnCdKn17zANRo8pi8dUFgu4iJMxf66MZrgg/jJTFZhOdGUTQkcnvQO9P08ZDn7WsMA6I7nmQcKw
UEF+Fea4bop0X5p86A3dwirvWaglNT/SRTDaRncLivu+Y0HG+G5qtF1TIQ+U+A54il3qAVtF3DWn
aDa3IcNCaMR43+qYGUrZIjZn3J3jnN5pk8i3ZjfySm2mb8V0YA3IspryALhRAnDjFiXhvPWTxN7r
sjM22kRosfdkGayG9B4oag7XMVxoGszVfYw+lizei9yk22YGBB7lRssfHtqUbYzhI3AgoGZdhnV9
E0B60rQ5MG0hij0lym80neOgfEbxrCPokTvqW51QixiPc5o/qEbSKY3xMUbOtyNqjAk3sdVsQWl6
XfR+gBlnF1ZxnurEyeTtHzfzyPh2qB+6RLsSAN7CtefcnQvGZrrnBsqGdNG7g1h75fxgj00SWFaI
ClP1UFIdQJPF7J+KLgn3y8h7hA61S1r725/o7XNf7iGtGDtp19jK8+mYSuMlM1IMjYuxFATWxDnE
F3vx8AEjx6Uy6yRZjCELU2NsNn+Vw3+//FVjIE2ADpTrI0voGI1RbaUFUyhUSkc6DhY+iaJgjemn
UIfJtoKR41bshfjW3+///dKMVbRtNe+Zl87K96+L1x8lo0+jAWmNifXv/4oYR2M4G/bpIm3DVv4c
5wLsZE6yQM2ZwSCeKAqqziXXBFBs3ICJ4QuaQgQgqaPTh1l0fFPXH5lwd/98eclbfl9vUZ+BTn8S
ddduCbCY//lfPolO/4TV/F+VQLONMv5HCfSjYlr0b+uPWuWJRJn7D9Lh8I2M+Z8f/X9CaOH9y+Gv
YrzyV7b8n5XQ1r8suj3XtgQpPqa3RA39fyW08y9TdwyyVi3LtU3+1H8ooQE3IDZzhOMsKYqWbf9v
lNCkfSGq/i8aYR8+hKOjwvd0F/Hbfw806hgjSsYwCpMx0Dgj7MU5qbonTleP6fRrPfTNrW+qal2P
PUNP23DO6XRC7sNh5bje7ioKn8vRC4uLqB5CoSFjmhcljGYcLRWBk4tDxl7TZapLSPW6/5WmOIs0
ZMT0VdTelk3bliRo5wZ3VJvogtAiffR5LukLRRtQoLcpRibecP7DDXZRIKeZtWv1iNlpRCmd1160
tWtWw43RE08Mj2qFjxGMMDFv23L0t0JGzsknccCFK8q2xAgMXigFTawCvy7lQYVMndiebGodVJlV
R/5Olmz9JtAuYRtRig/upcED2DRl/iiMnIVCb7n7Kpv3idarTZUY5UlH9MqM2DsUCWJIMx6f/ZjF
lSTI9Kw5O+xtCTh01v2TPzR/NGscV01t7aI0JfYrT2wI1GmBU1QQrTPIb2TOcBQUhKJemQbTJabf
dELIvoiCgnTavLE2Pk+U6S+g4/YpoeYrK1niKSr/YHJVIZoVBAIO1mfd4Av2ILUdjOggEsN58itW
NcjGDtKsbSA+cXGOxnCP9ZEsM7vnSRgUapw+5r45F9azA8DhZGmKMhgJlqWncj/nPOpcPffuqCaj
XhC04RbomfBG0pzYV6YSBVnkZHVkcUg2diT0k9NpJza1+ZHheXLBqTMGul8+927cbikNK3rl2DnT
ofNYjAOydcJz2DC9GEIqIovJfs0Z/jAr41WWc3XWa/EyKoG+zQGmPyEHpBZHXd9rQAIrcEiuchd5
Wk+tNMBTWNxycxI6L8zVia6DXmnW0c2eEsQ4ebr2qjIOqkLe66Ebniy3YjNv/uWlu/NpYt+xGlvn
oRYWogIcRRoxgfPQDE+lRsBu4+MuZGc5UwOgFpxLwl0zdFwY3iJrG9XfcB78lSlccQ+tnNgr609Z
GOUHY1dK/bCXDwwiC0RiTU8Z1LtUjc5+YKq6l6UuQdDnV8H2NchGlJkOD2N0nBOKRaHdN/2TG+nl
KR6LmydNphLtIzwYdhZ1HEB+i0+l4Z4pWMmsge+M+NESD9CgqVuK6GBIXMN2VZ9prwbmWOiD4tk4
pARdBC3blsW4U+NVpExptfmhUn22n/0MrvV3qqn5KBK94QIqHuH5XCC7Tg8qCr+LzmMET1Ayn6sE
vhp1chtXPkOsYsFoJhYgPCQmOHJHtICEuMOsMU5meDK0dzH5T1UCxjQLNwXToh0fVDwQFDylHnNY
lt6KDf/KI+35mNXZs17Ya83x/TNa1Stc4fLoWR2qvxFRxy66CMEyHLEy6Voeu7JI1wPa0mNneHDC
tKbfkWQxbBkvHZlPdrusx8zZjGZ9HXjE+m219S0ZP9XmiwQ9TywNWlHdSC5RJAyW/+TQG5q4D5X7
xBEk7oeh+40bC7WZZPGc0NAFbIDcs46kruhLK/A7duKxbru7lLUcQgMFi8ytLiypxFkBHd7lnoYY
OIF717Wddmd73a0oq+GYJm688ZZh6bBo8rSUiKKp9BPeH/PdEDarCRY3O8ZI342bbaM8onJkzLeH
D86GyK5/GCRDJhkySNZM24Mh9Yr7zYTg9jTU2nOehjhRLNA0RYkgRbpGgm5QzZCwNGI30ymYx7gP
Ysv7tf3wpbbwgZWGZObEwnCnXid2kpfJQ0IDeCXkdY9X3tp1nEzFrZI/Rd52zzW0L8USMiXba6/b
kESIk0ESR1XpDes2SntEQWYRaCEA5MHRR2CiMBUHHgKx18IYnX7CEgB1Uwn6ctrwbdvg9XOwuCY9
eiudP+NL+VaD7KOJiui37PFZQljeTGNL/rgTnmOjYUejy6/Zq1hnGO2G8I8viJwkyGXtgSClPhBT
nKJMyWlxBXSRHK+6btK4WUSbJxVKEQMIQRtNW3NKuCnx+JYT0xplZShL5wxVnYXynZe+H/34UHmZ
ONu2Nt57RqytBkjutasfO7GobmcODqt2wHBGQ8ExP9rrefGBNNqrnUTPZD0k+HMBh5KYvS6n4dMZ
C0wYljfufLcpgLZWf8xo/vTiPHwgH88d7f7WTAA/M+fB0+3kPmIoyO6KihawhIPwk1+isZMHNH0c
cRO3JqPcCG6NFsjMvqOydlY9dOWtkUVImUjB1mjVCKgCOunbMJPnvGg3un7n9c58bTEf0BRJnW40
/cRUEW0GA0jKbAcaJ91O6R7RI1gBIoCVl8K2mW4VbB1QihSYf0xmORJptyNTh7nM1B7dmempsBET
ZUT4zFb9alGU76H+GStDJlh3Bvkx0bfQzaWHmfRS1p8wMk1nMVtxgeUVm2AlGh83173rptHzWGj7
YqyCOY5Q1Mz29yREfDcvdv3ccjh82l8Spwimava6Kt4MMZS3oo9eVTV/MbtcKEBcM8UEJRDW5hXF
95LqR5eBSkc7Gl39B/lltWfWxIC7HHr4JYs0rhHEDCF8fGTTfkDaz8KO85towRAc/KLLrj3jgZRh
XGha8jZlh3Rswr1nmvBlhYGAiAnRkeFe+5oxd/aS8aGRRvzWmwxvHZZZZdo5T16oPXMsrdgOta/C
iL5juycUIcuaiyAVDFQPq6aoVfo+q1y1ydBYPtrJoDZeXrdMljnzCDsr1qS/hm+jO72bU9tejIQ4
GB/tYGTaH70eeUiih/DUusbFqxL9FMdQAxtsXx9O7L2FZfgRIxo86HZhP2FsBWUY5eIc17P91Iv6
tbcxF7dG1JPuVEU34hBRYcVwP+cpN+C+gtYtBaanzhlv+Cz6O6snScGctXLvIu+cw/in0io2Uy4x
Z1mYdzt8NHhGOsu5pgPvh2MrYmlqk7VJFR/KbLB/VUQeFqj9wZx+Yg+uWCzKA41pRSIGipmKRCwY
KtM6I91jVxPse9SMmTu/a88uS40CmFAVIw6a/PrJb7mIMRT2X6Ny16Vb3RKv0ZdgluZQsonKlXrk
rWLhgXPgQFRJt3XZrpytvI6gqKcfSUS+e1r9O3dnshs5sm3ZXynUuPhAGo3doCbeN/JGkqudEFJI
QWPft19fi5GvCplx78vEmxaQiElkSHQ6zXjsnL3Xdlu+FGuVVwYjxiFUNzu6znUWPqYN0g6y4lVm
Lb20fOLdu7GrIN5jlm9XrW49tEV9xT3n55X77voSbgBUgMfJqc21yqfsFFKuslc3HE0nyQTd/xa8
/JeyyTWkiwgltfnBiSs3Wsd5gF/ISR2WnfkzqnuL+bu0Zwny1WUeOtUvmKKqL7MlK1MU4auufHfZ
MfG79uAD4snqNyZAcVAlz6TB1XRZmBPg4w7XNETy1WBN6s2/IpA7+U4/fAfo55VU09tYm4+aY33W
XpY/ZGa3H2V7Yj9iB3HNZEue3J3du+HF4LHEHdcz0exfrR4sU2pRleZLDxTMZFTffsP36NShfXE7
eZwUTB1d+2n6rTqWbsbsSo/IN7CHfj3UNI4MJ5abUUP+loi+YaLhh1dbrtIg1J7dltZ23atV7xb6
Jfc1tTf6+Asga7yqewQCuT+8lDkci0KDUz5O3lvcVScfaPw+chx9Z1XDAnfis++6xLfo4mefNsjJ
Mxe1ZwvAxWRmuuGY8GVmKGdt0R6zGoqlXkDxESJ87mb8G0ePCcvUjEGd/82vfwgYuj0oyXAXtgUT
zsF/RGc1Q0FhiHDGihLEvrp6xvXiLGU3fLkW0PlI5AV7IHPWnjm/rWs60hFcQMShgMya/2B/RmRX
3GuN0AFx41FDwOs6PHH4hs650XVbCrDTwJxm7UODWMiZpfTrj36moIVd/2YAbV7I0EDqpltM2D1C
vvASdnZOMzMgGSrpQO5NAXJLLG3TSndohLDmQab5fYT2vCCnt0TabGD93LRNeaYXHG4NawCIEgdy
GQoMQX3dHgOnrZeWkuAirNJGWUyXRsx9nJ7acm2m6BJJnf1sSrQqsD8cfFsEn3R+cyuHMVrVbsiZ
bgo2ATqhRTo6HdRXdV9ajr2BSOTuKU+m0nnIOyAp6hMqfnzXfKnOCzg/RBfgoRbIIxwxNGaOwFmC
va9Z8m7oDmMW6tu4sb09s120LJqvNlkcQd10o4vr4BRkxLsO0shBtuR4pw4peq5yujGxDB8QwwLF
t5dd61EgYxJ+MJhCFVb57THtewRejEeYOLh1koFtj/1oxLLYvWm9li6R8OqbOHBfM4KaFnnDNMtj
ctGzJOuoJrsEhVrTm80j2BlvqeEviYZ8N1YdLuYseW0T501G9rYpjDunV5/KQu8Tp/JFq04KVXPZ
ELzmlwYT2YiXVudPl7YZ34h52Ew6UUc9akO31Ew8rfjN5p1N6aib9W7uEh7jDAx4ck4QuPgp2hKw
9dLSxy16uG2lum6XYfnYtRoZpSQzHHzeWUBzUFq2nAExZkQ2GKNimShb29Blvkh7cA6+xbC4l7NZ
9qOLiPxrQ+tBq3toHbgV1pafxsdQPce9+2EP5pW1e83a+MU3C/vgNSmMDP0sbafFv3D59YOI5jR2
8zyxJONQAjrZmQVjHrTcC7zfLyJIxRGQ/rBQlcuxsGsQUuYFMs758WsBMnAKon1AMPbRJ2oYjzXp
TGk6bsfUhOaT2AdcVAChGWR2TGWIppe06RGl/1IVB4LPVHfOBEdSdKvQc+uVPraPbDz3YUvcXpRS
RKY+iuWu4jiyNnvYPn16CYkwPgagJ0by7SJj/ysSpy2D4FhZgb/Xmi+t5dBbIT5YpnPLcKzQlQ8j
VmLSi1YjSqfFr8+fakbLqce9cbKyDtIsrUM0O2I9hczT4ucVjAGXSLUSJDZkno7znua1/aOcUuAX
DUFAYbNEtE1bV6OOopa5GWWe7jA79xgUC5q4KvhBNYQNMgiAISprqwuEMYNvrrxOe8j8ZWS0D4Zr
xOu46RG4OemaBu1Zn5ppHWDDwnxZP+v48DBYKLIIk6/UTQxy1DJJaPOMmZGU7EnL+YD8IUfGBaZt
IP5dQW6E7j85SFNWrTF+99kbGL70UYhve4L9NKB3EPgM+w4NStzOo5eRPntCyvrIiFbYTk8vNd+3
CVBKNRhH8mM+jdLYZYqSaRLOthHuNQqMd3rtddZamAn1NygqxiF3m4U1Tg5kpDba5T3cpBq7bmTO
Me4fHh2JhVU226YerTVBHpxiRpxIgfgutNI7nclV9d4FnTK3XpZtivGCzljgBke7xmft1WPHAKDZ
5NYI+nsM5CoALtXGZn9pBoZHoR4Bo/bdLTEY0Z2g1EeqVgdrPSHErENulDM/QRkjiYXGLmp89UOC
C6yazwB0RtD120dfCxwogS7RO0QMXzBHf0VW/qQXhJBNdoG1AjsWSmxr2cfdgIXMc9aaDNTFgSNP
n6YH+t2KFgskCMw4z7EdhzDKPE7AJY/1rkqGdUGUHFKNPRyRbwDxcPVUsAsdDE64mC/Fk3KabT+U
9NerZ0/D65uo5Fp7AMHq8F0oUI26BXArRZdvpc6TatjQclohkzizrjfEnR6A+HwXDY+DMMujJEQQ
RDV54RoKMfw1CKLH1dSBjZNF9qFXWCFK+7HUIbEr7Juxb+oLIfVhwRT4Y8yGXWfylvPM+ix4lyAj
A7xlk9TRTCcQvLwXcmoWnIE5549QfrmR+qJv6KnocQgYksamyRdUvZLv8NbbMyyDMCC+OaMsNlgX
t5gY7lXAB4aoj1jGOHVD0zAghpfl96uYfFTUb7tAz76gIO6HfHZINhj0MwYkkcrWkkoZkQ+KWAIv
93CmizsOVUdiD68FcyW6PZegim5hVzwCNEc42eAunWUbtf3AGmmC4j4Lu29bMJqqDfsl6IZzbnNz
aFFUUfFAg+kQCu2T6Dd7gSh9UxCpqbuoeSXbPH6MnQ8j1ijTDZsa6ixpXquGzHJvYMdlKEbV+jJ5
1Y+pl9/RVD+hLVlPGHgit3+ufXvnZcOP0I/LlVGNJ0JOPgl3eZwYNnVR+NXpxoMz9Ssd8D2JIm9d
YjC2zukfWXG2atsE7XGBdr0fvowGh5BoWD58DxxUzlLQNuWYsCcJAYRYYDyh1duPRUxCOpR2Emiq
onnLS+vWcwogwAtSr9gn2AzqTs7GWfIctG2aOuT95nRdrZ1aYNrhC8UQFxdoE+CYkq/greiOTqCt
QLa2TfKMWIhr9OsHh1OI3jHtb1ytXJFTsRrd4pM28JUk1vQrL03SgauTWQFw03Wk0MjhWFRyPIGN
+2yERB00Qi6waKsM2fNgBeT3orRD7RstGn32cSbfI+FcGmGFgG053bjpbpTbwXC/yBt8kx3T6IgY
zEWeuWu7yDAgFEfNvBLHCzbjOeOz5yTkMnxaB6jTiN/2QciVU88XG/tiQQCzDAQfwKSPi2hiYdWw
MW3HyUHJ4TYgpgr1SkttrSztMVOcgvxIPsfmUxy7B4/E2TLnn0/0oJtMM2iGDj8LSfBzEXtPiGVQ
p7nTm3LTjl9lTii1mTjGdFu8Xv2sM/PcWCj7SrrapMKsRdNia1WZfirz75E+mJ0V69BU5jZrGSPa
7UOJcmkPPULR41haKVN7wGd8I+1D7Q0oeNyOQaenTn5cK07lCQprn3zbMLyknU9hSjMH+BvJqxpb
r2EZ9sLM+m3VEV5iqK4C3zh8BrF6z7ChVKE6Ougml5zCk6WR9kvUHQeN5inGFUqYnSzKbtvpCHpL
P1hFKQGMGuDLJRPNVaO1Yil0JtaTxxvPrTljVgrRJ7JeWlU+7lSNZSWQjqzCtKQna+D+cQq5lwZG
vSFtKTzh3GkZ5k6FwG3QSzy4HnZNHv2Fhd1r6TrW7CZDUzpgcx3cxSQ0jYZ5SoPfIXbLpQbCu9N2
1lMACxQdrm0ZH1nyA+26+eQqJgRV3S6Er0fHejSM5eRY/T7KSQJIAj1hu642RtsRhxsKagyDviRG
S5VRaWUd4b815scpasmc8EhmCUqan2XYcVIPtLXylVoQibaruqo9W5eJBMvCJPFuylELzTFjljI2
At3bqu+6G9lq3kLTHqbCxHzv0JLQHU+tUURjNsNTJwyCqjCTLcICmyLvRYlKBQuxbAg49iyHuCE/
ex7pwuFOvoG1sBYkCqBXQ+1s9fLSsWl5RinQJHhXvZQ3Q42ETbgqPNmVEpCkSGVE+vpQoHqHVyY5
tsTdZ6WCW2PjZpN1wL4T0FfNRbXW6/oRTa/LbuA5KwcWZwZeeNw3I8Y4/EKkGBS8IQoa9ZuKpPCF
63nwNCVCf9NU3pUwto2F8G0xBiVPiq/fVd7UrYNG7Ii+pkZx3Z8ZWZDLjL3Knoxs3ZX2jhikcR1G
L9WokZQe2DgzeAybLFi3SYhIOm3WCi1C6OnPFLgoAgsikOYUPCoQvHm5Jha5eCLostwTQSyXlpea
F+Ky32srtXmuzfzcqQpiS4lJ1UGjbBGSZ40Jh7y+QIHvfxQtec29geypMz2wnSOC74QfG3ect8vu
mW5/u+rbb7Coh8FMv/CSI3nK48Wk2W/Szi5TEKxtdB1lZ4IB7KbXrI5DPHfZ4+BwUfq96yAFHejq
YxqiHn4XTv/oZrQwGFvr68KioRDg6EH8Txo0oSZQKtMCIKFssQdVAQTIatSBCYabSGYJdjJSR52W
ha9pC9lAXBx9MgQffVo64cDG7UQc4HRYPmmPnct3HmvTv1AW0PqfvDVtTHSxkbmCqE44MslT+FHn
1HkaCswhHsaKEEbPoZdeI8ZR/M+xDH6m45c1VicHvNEKDwSom7B4QK1leBHFt9ymY3Qu0uq96hue
2OTNoty1h+EuVMGS/u+y0NCaW7YDo9LsrvF8NsBLQDlzatIXG8P5QsVIbBB4fU9JxzEFkalHu8vc
xuC1xdC/MF1cpwThVcI5aF77c+KWdJb8doekWukFP6UPdinPXmh+oP5BlJd+oWccAu8eXAoxSaJY
Oh482BmxW/nNGhTrfWWtmgkOADyTtWMHuAbq99qJ11VeP1PlScRU7rkdnJNmR6ug4tSKHTu5dW3z
Wlj+Yf5ZlRWfslweqVi3jfmKu3zJxILD1nAweLeGst/6YXYMkMw72asnSE/R7QePmB6ABfbUvQpU
oHyTXp/gAcm2Fvrq2sIrF7L7mOsxMzAgINseqEyq3FonbFJVM59PdJDv+cRRpxiJA2KrDFPj0R2n
W1hnrwONDlxaKzi3d6ldYPuG0Cpv3LUVq3Q/x2i1zEMqrKtW317m76vVaOim0YVfedYRauT2vd/U
731BVwtMYQcAnLP20GNBlojw/R1+O1zxCAlFUvFqSXkzEnW8LMyqpE1f3ttJ+0IQL7e75g0gHrBe
opu28LVNVxviemXmG8bZb5FlQjGNyvvau88M+1yOal9h9rbh6mSUxYu+tJ7DVmxs4gL8NjuVVWsu
ili7DVnVcOfuo4hOlYY+dZGrKtomSfQ8aMMXU8VlktbNsmiCq9nGD7qb2fTCZ15+dZTYpha1BiA1
9kkn6uSFrOsN7v6vPGHgqkpk3kP4TO9ZsRPiHXZEI5a2Li722ZfvNLaOyYiwMRtoWnfRDk3iNuvF
LueUnE6rnu1RttcAEFHDM6IZ42k2CYEz37eRuomIwlszN1MzIhFEZulruNsroENMXTBN+cXAVIkY
M9cPFqihHsnURn/DmdbLoBLnzG08/Q6h35rAjsf5wW+06CNP6HrwTsu7M1L7ZYezvTIBc8TqWGke
0ddgtRr3iUH7K1aIVWQNR07YbFel/mL0LrSB8Wc2OxIHYrNHlvzCIHZqkXeIHImQItzYvys7uRfk
saf17D72b4LuQ0H9AjflPKBay6Lig/H1Wz24iNYaZuMi3Tr9j0xmq4yxp9SmFXxM7EhIehrtEzno
F/K4p1G4T7Wi704z4gve0W2MifzRxB5/yzNzzPeJWrH133XLv5dT/TMu1RPe1U1sxffMnPfIfbFu
MmhFX+Fl0UXvtlpe3mzVgpZiKXvJp9CZA9vmI8Ht69Bq8WLT0W9WYxt/VJr+ABLpLWXVa1lx16ro
FXfTW9+QOB+QFNARNhSn6XViBGvmzL4DUW3KmBdQmi9dEN6Iqle8Y/YuVmthGtec74TAhi+udVGS
WqzqapunTzqTNJv3Z2mk12i4MV/6Bm1wLgNxrpP4PSkYxjmAOFRwF07D2bXRnGjZaTLlsTKL77CL
l1UMZ0prX00WlQ1R3kayvAqZmcb6fVKHbxkEm6RCJhtxwG3ZTFhgL5Zm3VlhuIKyvigcsrbD4qwc
b2d2DFP0pr+YU3HpRXVoJvOspQbt59nTExxqHx220d9oLj0SpIy5hYlIjosyGCfobzza7J6WoaNN
Z3mm4toWnJ8eMqvXFs0yAAW6tNvmaOfz6auq1gm4BucCFAPguIX4xctwtMwPiy/Sqx9cDb/aqALV
HcbKmH0GkIODw2vpZzStMpxeAKxRT+BFmSWywUV2yQ6n282QpHKZ8OFzi1D2vFw3enFJGkSwzqMZ
9XtrJBK2oMMfiFdrzMxtOtACcsZHx567MX1LJ626TJ08RaO44uz/NAe1C6piq9LpzmeKCk3jnMb1
O8q9hzy9eUphIXGcl9F9971xP1jDj1wrmKQY4kw41YO/dKfhqTfKj77ddFV919f1q5LjmwNJLo29
Z+Wy5DAqYpxofpDCdpJ0wRmLbIsZTqoJyinI+Hvks4gXgx0u+JTRGJMNdDGguo+9Ry8uZRgdz6L+
aQutiR3E9dc25papx87qDLaDf1+JdWtkm5Iya5nJR0MbwVg5xhPTrZOXiQXqgANnnF0ok2fZseyB
efHTp+OMGSjIOc+MisePxpMlr9S83yN/7xvu2vPGzWBc7DK95Um1Dcx7kkRe6r56tC1r41FGMB2g
XY4zH5c6NeRG0xQNagvLiCF/zr83Hu173fSOqlQnZdAXrgRSnfkXptJ4dFKLwDPl3Q1B++ApwO9z
2qAKn6D0bJouf3aWlTGdLEMFC3/AxlSrbptY7lFTzJ/n/2lIy5fWCTjuhd+iVph+U/uWi+K+VRtH
wYpeJXn26CIpke20ilPvU6CYpqq1HvRp4k3urSYOcAs/n90BIF5qe3o2p3YbWYiMtXpbg1WwJU0R
raLJTbFDhougwVzH2qk3sBjGI6+Dod9VTnfxfJs2odz7fX0ZNec0AkEhGYqAOHMvX7uWJvZ466Zw
NYCXct2WLN23YG5l9vl31LufdFv3dsYMFIeNHTifJb4bW+wCP/n2pXvylR8hBic2Rq8/iP968FPY
M63aQ2dhOmNiJWGUo9XJapzYIosUmt6IqX903jOmaSuLCXmCP9mIe25lDNUIjJIBy8fRVg5j1WXU
pEgXkA0wgQLyYNIBGFLxNm+ZQT282mkJiy+Fk6HV6N8bc+lFOmzKfOcJtkdUEydrxE9JPYGU8//z
yCxPuCRZ/deRWXd5G9bhx18Fm8Yf/+o/BZuu+x+uQfYVumRX0sGzkWXO7ThSswjUQnsp+A9IrcHf
gLX9v4pN8z/Aq3L+tF1bOB4E7f+n2BT8QA91pecI4emsu/9matZvUFfofqZE92kgATWkYwmJoPPH
x0OYBfX//p/G/wrHqm9zhMX7zALoH6ra27rVeCsZomEiJlhb2Mg4FEKgsRrms0LPYNktCMNZEZI7
nVQsNqODxN+z4zvXsMZtVp6GpkXZ5qdPqKLRz5D2mktXA5bTUFYzid76BX0q4kD3qQE4Q2LTgTFw
sEX1xsiWph+StWVIB5u8WMg21Yt7qVUZb52q5sFOm0WRvyZ2OG2yyOygPKIv66DJDRawKU5Ud5PH
hj4wtXbpZ6xi4n9X9Ba3ZAjTc624iDL9KBPZ7mxZ3aqybvDk8FlzvfGWncQlTDlM1ACdvhI/upFp
7XfjdPq+BXCX4IZYOxS4uBDGDU4vStEs+ShSfkBVcAgtx3QDxSpfjkM5HA0XsGR+KAjgvVQjehAj
RwOH5XTN1HMX2cNX7b4poyo41GnBkjGaBjxCmJs4HzhoYrOnsENNE2BE86TNWdnAeJqhs13gNZl2
LdhcRmZkdrjyHYmOufvTE/1vuL+zbvjPil4eECnh/Vo8JTxzuIX/+oBEo1t1eVcU+8L0bnrD/vfr
j8StoaHYdUGZ0UKzStqL3nJRkgzRKXT+82b+/bX8Ji7+dSmeqZuS+auLYOU3ALFA1AeuLyZnTauQ
iXE0QUskq12uUceL9Enzsm/ekP90B+Yl8Cfu8fxrHYiKDlF1FhBq87c7MLW2MdXKTva1FmJQJWmH
B3s2jqk5lqoR1XbUOKJHvJMXBQBztu8+2/p9c+Bj2HQrp+e/vw9zcN+/XJH0HH2W5rIX6Owcf160
kS7qPs3qZC8VNwK1j0Qw2gi4uc12YEJCPjdcYhtewNqO4mOfJROSYJiE86RzMG2xDHrvuxsKSj96
PVsvT7a/fpTtw6Q1hYAvFT3+/UWb80X9fhsRr5MRaLiMRt3fvr2AFRBiVeGivWrahPXIW8aFT9xp
zqKKSFPX6S2uzL58sw3Mu2XAOgx96CbS03N81V9EHWdbEzbzotXyexvJOFTXp8Q31yXTF46WGEZj
hAJl9NnkBRwqUccHUvJqZm/jJ0f6M35VboQIvzh9NnNWPcMzxcHXLYlSTbzbP3zi+cH47ROjh+eT
goHwJPXtX7+mIQ4SiFl6CN673yP1A9BUhhjF+iflTuLOJKbWy6CT6UJGyKQnfalphk8aHprWYrZK
FibzvK5LMVOjjtAri4YHQcWD6Bdi8G506EK8jOfWBwFgF2wCXgFDNEv8D68waKy3ZXwgq0zfZFb7
UebDtKs0upM54WGl7yBelZDr/H9aL7ycfvvYlq67jiPpl/Kn89t6SYzaAWhqwi6uvFvOjJdbPl0q
P/nUWr/dlj8zOrCZMDS0NCN4PZIc1tXaqQMcRzX8VmhTDTSWZYoL+/wPX8m/uzYDp4NwLdclh+y3
jMiKjGOzqeAql+NOr2LnMCX5aw6SYlXW9q3QsA9OmrX+9ToQHZQ8G/5yFtD7Ihy4W/bdPKJjmbeC
RpT6lNMYrxvYiTyW9artSneZNwSBGFP105K6u8jEbfLGg5UdOUpcy8CodpqgrZhD8EMxl17rqJMr
LQiRvhbpAX7Yeyh9+/T3H9v41y3MwjRiGJ5h256D//+vTyKG+j4M7AJ5o00qIPbVq6wnbwk8nkTh
KbzP0P7KjBlpYx49lEiriUBUponqIUolM/gQOuM/XNJv7xUEuVwG1h+dUobTJ86Tv+xhEu04aZNe
uFe+x1rVp4uu0P1WabbPAOXvVePGu6DTj8JzaQM61Tl06HLUqfFPVzIvwz8t019XYhmCxwERjWQA
89criWDcaLQXwn0T+gj/vmoFuH+GiG/CqO+Xgn0oBoZ4mHB649Zb5bkqdg094MPYJ/bSbJynxBXY
QgGfbSxhrXNb/MM1mvNz+S/XSEwq6s1fu8l8N/9UprV2AhM5H9hKauvsMbA7VFqMQTd/1oRbv9NH
mgI9PTohGZWF+nQ67AVWL/SzFaZnCsqvOKrRxxdfseUxQzYgg6FH7GbFttCSYMW4BTmcJ7O1O6UE
iQntqW1p4+ejqE/JQLXnVkAbnOIf7/5vr4X57hueyzvdsB1Bd+63FdmNRhyWcPDRetIcKkmsUmU3
HkPaRKumpp9gcrrKBOCGxsBCQe+PvDdzxC1f57i4HeRn2W7Om/6HNWP9Vm3MFyYc8qxs08UUqbu/
PaAd2qN88p1w36M6dhpM4HWUR7zrx5ulQzIbIiDbYTw9uL5JHzBkREGmpaCdSroivtTJQ/dQAdBB
3AD81PLCVV6Yzl6K0cDuUm8moAkoQxI6YSmUiY44A/IPmTODUg5B0d3M2RPbTpH2kacFHkt0uMnY
fCH3KpjQG+3Sly0ZtwLonJXet2WuNmOOO5imD55ngXrLy/vqDqX7l48i9Bi37TkTMXSDju+xQatk
Fc2HO0VI8w7cajDDil5NAmjJw7OkMRKGXgAA6leqtM+F3P/9JuD8m03AgiDveQ4nJI/W2l8fa8pV
v58cTdtJyo9d34H3K1MF+o8PnmAIu5ppd+97Np0aPC2bEqzNZkoROdgGRFQDRwKdJya78UCaHk1A
S6WQkVwdF0Je7Ks8+85NWW4AkL34iVfvWM/uMvCYKwjKzEXv9QgVG4k/Kfa9DeLlS9FV8q3wbyQs
wEgWd7mVJAzUvNcoUDZMDhEyviVfeGScdJhqSdkhgKui5KR2mveH4dgzJy3a/mdfO83K6q057w20
vK0Dq+sBXQnW8oeqsbgm/bikkw5XmuF3gLtpR3e4pO+MmDvwq1l83OwMF89EYWvdqgc2agUQPbJ8
vHDFTNWrfDNpOQK5aQB0ZHl/+CxJqw6+8+sfG8z/yNr0modZMx/4fntfsghcAsFMnZMbtSquw79+
QbqXEUeccJe0sGmZt9e4aJDmF0OLKd8Y6bE067zHcFq6gHP0IbvZCUADx83vlcX0NnEEcIk8WZox
gktQEc367x+hX7vzX3dGTAcsT8cRLn/+figINcFDpNXhH7Vw2XePqc/IL9d5t+M3olOW0ckPAZ37
JPQkFfVPUObvY0iZ7BD7uMgB/srJgbU0cQD7h6ujX/Dbvu3qjuMKjg4WkTPub/dvdGurlgNUUJeu
2TaEX7QMWsidkRNvUEIHy2Lox6PGnPCYpaEJn2SXTpFY/PHSUyCC/v6CzD9O9L/dMBMsme5ZHKW4
tN+qUmZBmuhK4e8GEymlZdIITQfKLsPdZ12mvfJXGwi82V0QgsZNi28vEcWHmb/h1kaTaJrVjxYf
F33CdNdPrjrK/Jtypj0izSaaHGLkRoXm1U+nYd2r0t2QIsC67lgVHY7+ZQdWoCW3qVPNuouH4Fo5
IUcqVvWer/KEZ+ErL/LoRCBWsaub6eoLAEJ1QGqJw53cqIA21+R15tauws8qUupumN0LcV4xmYyo
gi3PJofTubZUGAfFsHLXAS+ppfuDrp8gBBZ7JxLFwduVWXBsE34U2FXm45K+e6QHD549uXsYQz10
rRkI6KfhocCquDSReW5VV//k60ZQB2oEx477ZTImWydJxYdKoZfMTMEM/vtON3VanC56LjwzK0fJ
6CbcN262OqEBeaDP6G8QzE6o7mLSqDhA85JzDQjL5Kv4uD+efZz6bQ2cxMuqVbjFE7ByRVEdeaG+
a04/3ZsMyaRDS8LC+rBMe2UdkrlzAeAL9TPzJsfQhmOYtAzJwpR6NvWzA030txTAALUeUWboCRjW
2Sf434ybQIouSt6+O6+1eWO1SAo9lBXbvPLt10kAYRGz7BblQSp+orUWD20SfTjT2NMHGrWtS1wM
YIn5HYKfFx6RXKG4t86poXknKK77um/8czIjkZoM33s09HyTbrcRXiSAVKUFxALmvwXTYDKQ0LAh
RlNXzIWMa2TGFIIpHacbgWaSVT1lLSnokrhmE1HDSuXOc2DAwBmL7Fz3A1w124SFquOmguD05jaE
MUZBlh/G0AMa2bs/lIRCSPREfEcPaE7zmO24gAtuHJvTjQ1/gn/JBNzQyLHzyWtbKmy0e7vqv3pC
AbeBZhsoMIqKCpq2fQ1ukubFSVroNEMHzuNASJI39k9ygqpNURWs7KlddaXRoI3DPdyRTgFHyj7i
haIt1NekQ9TOVsjqhH5QQQAjXVhEyEPsTFsZRhNDNoOAIglW3tmhvBdm1+BKHqhTW8AbU45KJRoQ
0iV+Ghzor1+ndv4VtnPnJLl+r5fGUXUcGxux/qPorjIflD/tdaZeaC4RY6GBwSTsKLHPkyIlmM1Y
Bxrkt6KyqBGdVqxxrg5baPfIdGTy4hsZKBZmUcu488JrgpxwMdW8vkz3OYc1cl+hZ0dZmpB6lOvd
yTNG49n0WZBKPAktGJ7FTBiRNVYuQcEEMRaNzNAFYpPb9Tb2A/8OzhbnMRfApkn6bzw8dtlon6iB
UDz4EEqtCVGDvHjAlE96+qPTIaxP0rdWA+ITdJVcdFh7FyNx3KWaJ2Q1hDOGXyW9TnNSy04xEvQU
pPcCLrmpgrMYf9ioFEZwW6e4mxB0RDlTeYkcSosyCxsmsryiNYItWvqbJJhAgQa/6wZES7rGqxzt
/a6p0cwQCHLXGcPJt/tmLYhlvtdQDBjzBycToN8anVthJG2HZ7doYtiK01NsiDvqR20HQr26uIKL
i+FyvKhmeobz5AEH9IwTrkOIGWjlW2RZ27SfzOfCAY+u5ao7dianXN6GoYqTJctqU2Cau7OxpC+d
MJYvmQhwQJhRdhxFYC5zrdbfSl82iwiQew19csvRnfvk0p8wwIOEqEDWhoEqxRjcH3lvdlh1JN6f
qAHJaDsPFaFfj7YGnLsaI3E0rOidwDPwMSxXSsnz6IRrCg2O/uX0KpGVr0qCSUk1oDXhf+OCjzgH
eF8iL2t8bWa7N2utu5A+wi1Mvfsurm2ePjieHLM54cxmY28wVtmIDVBlO8tRt7QfqotOWOxKgv7n
PA6gPu5Pjn/hq0zw4pBi4g0W3V6j2IPQRiiudeaZNsmrQSGTWk196FWoTmmWHEle2k5JeW8p1mBe
mZCGPGtgr5991VFd44cHWxkSo1z1H+hMnhucoKc4IvC5q5xyAyvsEMYRQFprPP/6qUNNFIQeMgSM
hx5dF0b0jTTe5VCxV/UWbpVE3xKjhU8i04vTVMOa/ZX/hkSPzG2SRAXeSckDzewP6o3RZwCmj1MU
VfdA4/OFW5OvZvjGlixdBsI2EtQAhVvqVUT3GhHowNx+KMbKuCja4Q4iyCVTiuTQI5NfhGal7w0P
d9//4eq8lhtHtm37RYiAN6/0Xt5UvSCkMvA2DczXnwH2jrv37YdmtEoURZFE5sq15hwzSTB4Guaw
NYaS8tsHKl765Zm4RwJwaLrGDanRqsY1PjT9G/lr1NCO/izVl6xo3nBicVZ9WNzGFIxdzgzwkBFg
N1Qeo6d+Ufmx5MKFy4F1IwZoeu9S4628DGnVU64NEGwcuEnwx9nV2AS7qnFeUvg9rnU2ommLFKk/
4hjfDnUVXgQuEMsJDm63cBPn8lim9ueMTOqS4tVdF+lp8QttGfbNhGGxR7dRIzlGKolUmKjxkGEx
p4cIu2hlCAt1D9utafqIYfJQLUfQYKtbUnudSvVn018Ak72xjVPbwo7UOgeLhI7VUAQWGNvwjcAN
KJtpfY3c9DRXNLlU3uIxQUyIBHY64/Pv9wYcAbMA0qdzz+cco9aNn4wPpVtH+4gA5Ur/FdLMUWMZ
z6WL915UzFCmIkX2i82wDXRx6gUYimqcMYfm89ElN3AfMMNZMU1Jd2GFDM4yh/YINuo9zAY0MR9j
5Y9IGsGWK+SZYey9FMvAg3X8yFWASCmiMvT6+K3F9QH4pw6Cg8BIs7YT17pgpQ7D7CVTtBm55ASb
7mLqTqplrDOTzd3u/UJ+kVV9GtmJx6l6MOh/rzj50XYiUAQp625C5UMXmgGJ8N8T1JkLn9GjZxY/
BR0e/Apasi+RlcZwzlfTmDCfbm9OgOinp3ba9Za7zl3vhZJ6Y2f+cFFMKhNyanaTnkmWV+X3tI1r
9d0mxM9pmjHYBH8kAQaQMS4PoVu89rRGViYSDTVgcmTSbh3xhBPWIKEBAjPC0DwhNzdiyja7OPd4
6zYEce+LbG7X5px3LG9oRMdCxRirUXE7tpmtAcebI4RwbepN+zEAWGY/LQgJKNmaCQ59HeZPm6SO
bZGobOM6iISswnXWY4COcuim3+3ggANAXmO57Xs+9CkDNwHuxMh3Rkg5EcPVIYRwS2jrj4xssq6A
XlD2AuAmvho6rO1qwG6Z2iN51qOxngfjE78mb/f0xdkewFYX7lPBcbscmTjbgD0LOG9kviC4dcRb
ygGOsiLYcr+dhnuxSdL22/LJTvARBk9scjRg0quuadlh+ModGPSiS6ttn0dLvDspdwzucOkhLjce
inobzURKQI1cIY0gfBb01grCkLceK8KWYlj0WoLjkyWmhNki84XOPwLJ9MFJ9iPpVlNfrEYOTioF
xbg0g6LW/spUe0UpUa4lTMzeKH/Z8Iuj5DL5LoSTiXgiy6ypFFRxk0kv2a57c53G30VYPvtB9dL6
/QEa8puk34CdhiZHF3FIdyFoFXgE68o8RAkLX0RbZhWXXC6Qen8ViDyqoaY3AQpXAnCjl2htHNJ+
BNjuo08+/OanaKr6qQqjQ8pSsPELUk3ypRtoalvv+zZ9aXvcR1Ps9VdGgFwSmAyZ9Pc/F7MfwGyv
2Php9ObjiEYpXqP566DOLzd3U2dIxsI6I4kRGioez/s37ne5f/nPzT2nOKB5utL3/x1ivZWh93W/
n4/ah28sPxwxPvzPfe5fT50JB4Fj3P2rf+4IXj/aRaN5+efL//lVy0MPRZjMAOji+GAZUKubId+3
XcVb8f8/si1bGzHp8kv/87CTsDc04ut/nsn9ef7Pc/rnTv/zKElkv4BDh81q6wwW2vJ6mCQnUcjn
AOOX53L/8X89v/95yH/d518v3L9fmn8eZ3lYOCNvkaAZNSVXKOPMZ6VZHT0h9ANT4QNukq96CMav
qCR1UCdqP5J5sm7DdD4ZPT6cSdPZB1SKlYIVbZeTvkF4ih4enZACP6+GzypVu7TIvnRRXzHQZ0fR
eiRRyx06X9S0Mn0f5OjzUVfh1pSFXGWEXm6tUX8kaR1dA2KkOnOI4YanNVubSxpXBYWxLlqxstDy
mnPRU1oZ1bGP05NAunhZPCJ+0F78ELmcEx1HPyxAqnIE4wCyIF4gQvq2+VekUfKcm9/9gOPDLtD2
172LHyZyx114nHFmEAI3f5GK/FSM6TYZ9Bqf9bjyoch2dPtQ17Ga5uV4hZM8HEsLDk8/mKS9Ok/9
tMwhYgIRw/Ei0e23WWkeGj0H625CMQwyVO39oN+nrg81s3SuJjYWMtZJR3HhBobGI54wRJUpokVH
4+xtAwbkziHxkPQn254T2zpp3HjdGWSTYJaQWxHjfh0VGGEXoLn5ktHq3vRz8CvEX4YaNwLti/zI
H44+Hx3kpL9LajakguxGwIJIjO8IIywTRm4SdzxxmoFtZPuxVnib+SRI/B6bpjJuoCGiByM8dtVw
pa/xZVoabIXaJAWquUpwDkoHb1oF8i134vCSRtUug4y1dqLpR2tFjx7TpH2f4z+QlbHTg1QbSsWe
iLY8o0eLnBKW8ypIouAwxtOji2yUPyk5k4y4035/G2qvJJZzYI7lfNgacL6PZ+rUBUXDs6Wd7uTi
0nOifgjJiEi6G7px8qsmxwPJD/1/bMJuH1fuCGMDT9c85fwsECgW0F3WjvHamcy3Am4g+jkjO8zk
7aZYXI7Mb9SpKKeVRe8hRq+6r/sW8vzUH0NFyyNlkjmRGhPUhAfgJs0IAlKQh0wkhPd60Td8DZfY
EhibmnjjzUl2aK3sdzHW9a7CGBVPebofpwHcovTDWwqwDkgXZ3Os6/CBsphUnvaRP01cK6YJoMj8
m5GT6pEFf0SJwMWICV2wMwVrx/PUARXpFk5xjW1iExsAa52uO1rZCCibDxZoifwlQKdsCvPID2GC
HsklrBbQeeP/1GDmzz2Y1/kFRGN5IIiFBr4jrlO4bnXW40iTbKf2/OW5VJJ1NjyUdfyKGf03UyS3
D0gJC5ZsUOMEvYMnWZXxQQdQhVIXC2ObQPGNYs8BLwCmgM3uc1SE8IYOejZZ+0QAy+7ByYHP0zki
Z6soLrHVbNOeiQDINzbiHsX11PVn211QWzBdFoVYbWFyR8TQg2rbmWXwYQuBRHFRWzOmexWieFrG
A5MaRnZtP9s5mXgtRHLxvG/TQVJJl+exn9G1pBU8iGCJVysnVJKmORIGmegHdLrTuiQ4lbe2xRXd
eT9JYmXRcIH5WB6RsJBEorU94GR0WvlJhN1ZBhY8Smf+beYLqXF6Qdy7z/6qOLHW5D+csLULTGLW
Xz6AwxqbKTUErjDQKruYOh9csAs92Qgm+Eo2UT7zdIBjxAcQKUpalmuwK9GOYzL+sgnVI4ml1bb8
psYYEeufwc2fZr+E5yShHi7DZ9TDz6iUUc8pAjw8p9oV2Xtkomu3IUKRfJEjFbeuQKf3eiaQ0o3o
oroaFWv2apBIumammGyCDtJwaLjVvifqb8CIElKEejRaarAKa6Nygq2q9GtO28Lp8r+VET6FkLtX
MnZHAsXcbfYsqq7blZ3gGpnKp6qorpNnm1uGBU5g/ZaOY6MZlxck5h8YwvG4JKgB1FC9tjP5HDgG
wg1htwi0Yulvx7ldstfKXdDM1DMOCAWXZoIlt77Frykm0TyiWEuuhnnD/PvetoLphDN8xcgmMBIA
RprUxOh6Tt7zwv1jd1O8E0vraZ59OAGUFKRHBs+ORLzprM0RdLkHIewiuALS3vgWhEWvhuDT6GsO
LGSkXLXEuOp574GlTmZHbKMJX8GONYvfdEyEgXcq6/ahBbq4iGnNzQExrgGzszTu1d6ow3ecrtm5
M6sfPoVeJ4mAtlVACU/8A7pO/5VgtoO1OE0FV2gxExbpG+CYssYlpm/gPFsxJ23y8WDmeuOX0Fkz
BYDGRcJZOFIfVNlcM+X9VDRwdxHYgtUUgPmKP7Uls3MR4QInyHmlyLeaGw6JWRytRZt31N/0hcOM
T2YaecSi2jUOQMtpD8he/ZrzRphNBPMqUe90cCK5BTgv4NYNZX4XtrTzsmK6DEvEmDU0sDM6iUmD
nkbnlq9C7QzfwCjP6slRFaxwqftjmdvWuU+XI54Q9kk2Emca5/pQFeRTth5AY1+b+8yl4merOpl4
GFd5NnEe7LFX53WwMUwE255M/sZAgxGqBHtKEZblgcn2LIgbS+SSk0E3cbV0qAY3rgiFY+M00+k8
5tWhSfSxrfXKxRrCwonNhODCAiEe0WdvIHGLdW2PMMuz8dF2J/KtNE1hh8icxqSbx/I94DsmHrxY
B4kDShVdsgY30fsRsMYKLG4B1VYvF6kZxeWW3wj2m3jVCNdNhNHBDZFi52nFC4vdRVmgyULE21uS
Gr0tiZzjhmZFzxiG4D01XLrkT52V7mbugxDYCaBGekLPObyVvbLaaQNWfm6c+jd98bJLzTUyixaK
dpl9JEXyoRZJOEBbiiOrOxsjY/S6PcazRw0EEdmD+I3InVWH0Eqs8PZvryETAlCQA+8DP3jn2Ddj
qFKiXDqWBm1/Jla2C08JrtMDpx0adaL9WYlx3NpNe8siL791gX/s80SvqOaHnYAMcvQ7ZxfmB9nq
/LTh4EbiTGUS9WTn1ymtosNkTs9jvEc9Z2xF3+/x92iOM4Rk4H/PMA1U26wFIVBZqsWQzEhIol3v
HQU4o3Xfu2gg3ES8d+CENl3qfxBRY++M+UG5MSlztrxC9GkIqpNX143OZuI8QpTnFRiC1SDTB+LV
wBB5/i33dMXF3sWbcOl3CvERK39kZQuQbiNkZiUxN3hzPT4joKHlOG89gWgtsGp9spJLM8pX5gTQ
FY2oIhEnf56tR9lXi2QTxRM+dKKmpnhDDEazUiSKzEZ/QR/obvWoKbkigmk88Hix2aZXrxqe0VvT
+2zoRzJ5t4yHUUYvlcC0ceee07qlKV1nfrLNW7op//yj0ozXe8RBdtAwWCInfVUZRssW2zpvic2M
SiVYxoTIgXxBtGA3ajCWu03DAZbD/MFPA7BDkXm63wSJMSK/o3TK5fDPDbCnBoc4AID/0ntwNZ6C
2XQOpIHWgAEIk22wERCAap+G0qBYlC0kvkFk58F/k1nKnMAoYSQFKfZyFRysAtNbO/Yo0JzmEhtm
f7rfGGb0n/9ju/I5OgDquP9bgTxu7PJTYef9SS6onWz5P4DiDFGtIZH7BvKPK6buhIG5Ow33v/C/
XzsKn/uUAJogOMNR8Dpzcn5aROeTkA1gNqaAdcb5AaIztHEs7ckH/I0Y9vB2ylts1cvvrJ1U8L3/
9+szum+CLDNCq/3hRMsau2NUzwSXzsbLHSokfjBoBle8fP9+p3FE8TbaROvOTswCLYWBUr5YEgjB
Y/kt5w94ou22tHrG6DVmgt6lG9HriZzr1MNCm9XrugNVRQCrWtemlsSMUFbwCYDCbC43haiI0riF
yx9VuWRK4cKm89LG2TGKA3A1uj38883l/M4byaBw/J5Dhyjr3CuIHJMOdFNZ8Zcw7H4al/Pn/SZn
q9iMtK1Wdm90DK5Ud6oIIEXte8v9Cg0qKI0NVRxJkEnTn8blBmgqkhnG5fLQ5wTMyMk+4QPXq8EI
7R/k0ctjmBUHtNwEPBXJV+d3xtaBkJtIWe3UBIH/fkM/e2OpgFJ56CAykRxMR4MA1fs37/9XLl/2
YcskBRs8amyGnqlB1rqz9NYCPb6LsmWUA3fEWjo4dtpSXL41Pl4g0Cw/2OOgEFXkfqwQQCGi0Tip
mfYjFyiWDAfzb9Lwz7MensrwXMTmO8AIppmxpstrvs+ca1dIVh/t0fmwbOvd05lYS6LSiNx9jjGH
T3AmaZ2rIzXxH2iim+Rn4qlPIl09VH08NHjfh8AYnlBgvgtNWBoIvNGnAgn0l6kjfrfVQXXsvoFi
fiG+fAK3yGGzNcc1mqVjFdZngyb/Ohxomds2CSxESGlOlFy/LtF0uqJkZFVqiFqbLiTNcKhb/um/
N4J+FEMHfCD1tAB1+GYZdN3eyDmzL9/7110z+CUMy5aHvH/bVDLY9qP78a/76Uijr7//4/1+s/DC
ndm516aomAphKTkkk1OuGTX8BZR+dUvULl2UfRKimOECnGB3LinsVADYciJ50r25CY1zlcfhuVcG
stOSQDxCx9bMBZ8MET7Evb9CZEGgXudIYlh4Q6qByD8dP7vOMgnzwDAVEWdY0jY8h2+JkNGGzki3
HWUbvHDJWeZfRXYDSKJ1VsNc85r+arF4XPzg5A5ZuQmLdDNh6nwmIQxL9kRxg289P925rKIab17K
ZQUZhoZ7WTPHaOV3h8xz3yD57OzqQCPBBnbfvXLsD6jpur3nQZzwpLmz0ShvMG3OW19ZL1bejWQj
JRTdMXtxSI0xsV3vHf/m9NEBq7t4HAmx74QpT2lsH3svJco0JMU6D8dDypGFUhHFdYrIfE8nkrO+
tP4GAdlnBUGaomCSlDv5Zzs2tGhciIHs+dPwYVqhPhFm+GVlpdzZvv9LLHBkXzwBPnv0ZfLb9Wrz
bKbGJknIy0z121DYe7MQ3hHU+3owKX4nsZdeqI8cZ9+qPrSZDTOos7CLNyJ872wn2XXLIEA0wY2r
4y2LUvQGViJXlRPuQpmSYTJ8strzJzZH17E5S6TpqxuNj4GHyIl5/1wSn1kVXGdyaHe66QZmLriv
kHz9MX5zzhoueei/4lMlFTpLYBco5xXHiTx57jSvDQkwCKPU37YZyDybSUkA88Kk7cQcs4oMdME9
uWHF/OJyWKk80NVW9eH47q+ghgDk0RdcM1ebtosWWjKNHQOejxNni5aqzdaKIRLg53af9XhD8w1V
LodzJ90Ohn1QQl3qcW52ngHhzHD12jWzR8OxfgZO+jgk+jFHDOCVHCgHFyZLHCdY76KO1nWxwZMN
p2g5aW67wj9PLfFGDsOrAiWJjRGWBtL4mlgMges+/W04s013wTjXHUj9UF2hrv5wiQpZpc7wWDTB
U+/Tq5CY2gb9kZb6s07Ta+CNh5yevZe3hCFM1c8wQH9GDN/KMbgs3KG5NHX9xbtf4A5JsHSnv6i1
5rVXp0d7Ki4s9CZzpd++aC6AvP6MlvtHMZJngf4aSwRtwiN9OVOPc131a0tixsYecAmq6bsS4V8y
NiiIPUwzvcnVaT064jcamG9t+T/tV6lETnuHhXLuml+T6fPqp3/GEL5CQIrymtiuW1o5P4p5aQXY
zCyEfp8ie+RMlCMWCBMuUYgUHdmzCNx/8LnMtrkZ0GRvnNuUmO8yhFGcoxOmD2/uILHgmaUVRlFP
isg0Fmcn7F+sENeDYJpI6wSWXUxCMlqdRQYYUOsRfWzioGTIjrLeni9O4DCk54kXArM9yU+veSfb
fT3XjPq7c6rkD1maNaP/jwzsG4E31qqyKpp9Oo7OPdmpBW56aXgP6eh0e6u2aYNiqB/RkFv1EG0G
a7w52qcLhp8S6/Je91AoRwYbHK4f0sRmV39oF9uQ2731NHn9xLvIid5VsKxZtidWSZwezdQlHxmv
dFq7vwYTGY6dd8B+rHRjJ4ra11SvocifBwFXlM7riDEZMAoTEIPWL04eVis+gKSy0v6ruoPRhweu
0kUnfMwH8QR7+CuOwmde4YlKhL1dP04JS0/Vbo3J36g0PhlKPqgiPjWJd2hsOl+DvW2q4Z0GkxOY
fxE/1ypiQhAUz00zvWg5f7SLqzWyyhOJeZe+ZABi8PZAgtj4Fg0sK/uFMKQonSenwKISyOjb8kzI
1lrhwB4AvMBATAxPr8Eyi33tNKhcBVKSrwQt3SrS8c95MPXW4nksoLbUePQwgxbmjKCGeaVyvmlN
nGcPn5Ibt7/Irv5w6evkrfA5ZfxpFTK03oeMmgfe3pDiPc38N6YWNNEUHWQyrv/gTWbPtMInwqf2
qvsRmzHBLIF5MyvjmltE0WTROxiubcikEEEcGcXeTNFQvxs9u20Ttb+SNKcV2MZsPD3c5jC2doLG
Pqh+jqeu+GSYBJcmD9sDVgVsXlqja7NNqodxAravf8eS80uh5sfeNxfyXWVukM3QLK//mrRF2Vz1
E0GGXJSoCaa8I3skfZ3FLyPDdqQKCKK2lGdLQ05gck//qHqpegvjWIeorUlLhZWBEpgovSkJsmsW
9R9JbYkVeVPRQ0I3dcUs+dtiKHDA/YQbv2oqQO60zg0GEQgTqg1ILZBnBq9nTkwtalBaoLPtXBog
/xszAL+vU/MWLTJ6s41PSegBDvTdl256cXSBUq9BXmGhxvMIKmBO4W/5K9H9LO0lFfi/YoqaczfD
Gm8GvCIqHvazSjq4ig00kIJ4AjJXLVhkyNcbn/OlaZoW42fIA9ZwKCNkTxlAAPRFdrsJ0DKu5h5p
FWpYecpk6O7GsO3WnhW9xmHZvsi8oIXiQg+g3MwWrjoNaFlk59qbnjrmeReIQ8HFzzqIeCFVo9V5
zcWqonaTWPY1ssvvBADjJcZHcRyZiQ1R0F3UchM2mdyOFm8v3j3/ZC++k2ksobzRIjfbuT5nDgfE
olg6S6glT32pot1iw5zKyjrQP3vwc9Rz95tQAfewq03VedG+AGV1yoSDJoi2fuLD2JoUm6jlKrAc
haA/xlZyu99YE8o9I0Jp7s6PIYN7MrSGxZWI6JPk3uiyxIXuSn/EWZiTqapR/dpdA5qUzZDwHvz3
Lmzh9aiE+UKtql8CUmnM+SUEm4aBw7PPvmrsFSjdmXp16F+lNVY7XBFUiXlu78Ocj1wiPePJad4S
Bd3+/oUPKArmE0+igcOnXW9wuQyQFLg2iu5CiPmWzin7qk8105p43CPJy+PbtXtJdf1HuDLbO3bv
X8oZZ5XVZwefCd3a78S8NlPEP0Hs3CJw0EhvY2PrF9giSjrBazcY8E8PttzbNsc9mc8wbjVBSVME
+aOrJI+mGQzPDVP+yaTnIqPbGO4Hp51eeJSNncvDxKb+UOTkMbraapDhwTD0B5/HBCyTWZdkYosT
doGY0TZa3uTRwJmnODKk83GelHmAjHUk/UGsUsqJMrfysyL6o+n9Qx51z+AewLVmFlHH9Mwx0THE
mI3r2HtqE6bU7r5CeYc8BoR6y+W+gP2MMZ/5kHYTgtGt7NiZMsEPO2YCtIXksNanEW+09BWFkKC4
NeoLxAOYKN1TnCGoFI6gVgxOSek+Njo/WjT+qKAMgXvpPTQ5e9wNvaoFiWYmAsQWJ7+Fn7t32EC3
Lkxoy00Wzlx/BUMYXNN8LPez7B/a2b3Moqp3Y9DDPTZ+R+7goiUl2TtZ5C0E5ODw5YVAr8PRNS7O
ZY35mCIQpNXICjOrb3eabrOuSfPW5H5GZBs2AnxXSg0H+QO/FqaWLDC2Xg9HJKwmAC3a/VvEQ3+Q
dPOQOI23II/Py3+zx+6bBwMJH1H3kSISY6yZ9gNpjbH92k7Z9BAO0Oc167+zEGem9AdBVM8NkRFA
fGKELAUKL8CPbK5Au5idkZzJUu02JIohgFqTnTUzN1ZLHGvyXeaE2EXOtFDZmvmaZ7/K2ouOHPZp
oPpCsEhN7Z4UAwBhMZZiw/euBUy9VdBjyU4immB9caLxCvzdyYm3i5nxeLHJjMz/wCWTP8pk+Oxi
yo9UqUOdcGCbh/wS5aLa6so9T6NaLNMEQQNWXfkQDg9J4SRUMzI9OCMn67wiQoAo0p3dDfHJ8cEc
a7OUz+BMDrn7Oy6ilBocxfXIaPUc5+mj8rRxjJlJy8SCpZbV+JRS6yxyCPpNCJ6uKDVwfnqEy2fc
3CqH1vC8pH5M0tp1NRvGNIbHVLX90cR8lXsuwx49P5VW+Zh2lQ8FVhAECfbqUnutsSrG4IH98M0c
2x9cQoQrG2g9w7mPjgv+F3Gn8WDbzbvNFGrvK/ld5zmwai97RlW8uE3Gy5S7V19lIadg6gtRD++E
PJAkNqA6YeYx+jRn/aTlsSSp6zkTknn+2UGWo63oXYSJfcBtOVHZiuubKXKMlTI/8fnK6OW1j14/
r8dOYf4JWtzn0HrVjJQmeapb7eIf984hKXYeomWmEt5HiSLC8XSIw0Rj6K7db2u2DPDPIT10JhLb
bGw3cSS/79b4+ytW1VJvi+wBOIqIIW9l81tLCAZZzKs2DKDrSXSRfSM2jUuJWFpA9AsqKxTmuD+z
gHl4T5MidPOLiLwnrSYqpsVOfDf7mYP0zv5CqYq9Ua0CuBMHD0X/rXWf7/fqZY9CM8LTCqYAsXdN
DaJTgQIq7SLe9BhgoESIYIewhXxYYXNNVZCHN8sRzSbqCJ5z6xxiGXOTzkc4UoTWOkIcd20i4fCz
4AUIS7lbM83E+E6m6pWzPjOzOT0wezkXVkGxiZumKb7TITEPlk8zWMzWtvCy79pFxIqkJf3Ha29p
dzeA2WBpQMIUcwUQV8+5c5b1nmQgpuPrakEJYADHpIlMz3A9PAs/nXbA5o1sdNvA7qMOlLw3mOeS
4EdJM27NCfOVyD+9Lp2WvOkuPoK0Ext0UacKo9VK4IBVPprZrHx1u5FfXWA1pmcCyFE/KoeKqxT8
eBqjloz7diuiWK3u9wwKDrT3JbXwOrAybvwj1/FrIidWOmZIyNc47ZLAAskKUr3WEaxNIgj1zISm
wEDdYw1BZ7WekRgZHdF8HQ4dkRePVksvzh5IWrFCfkfR5Zs0RQox2M0my/Ul85yvwGI9Ksz+1qRU
1CaJponNOp8yP0bOyLXgPRiDy5tke88dH5KJZxUKiF8lnvI2B+6tOIv5LVMfI+PNdoFqp1NOYWSg
MhNis7wyDCNhLYYUd2KJ7hpReNDg3AeIC52KiBZlpd/3/WTugmOZ1Mcpf9S294s0XBS10ZL2tbTv
egdNEHcdqSXHWn+mM++d1RjkODY1dmhEKCToFTc7f3Atp9777Vid84jMxh4DgVBy3FXEI3FCpZwP
y8F481M5ngbLPXSmeZuFL659p+S1YeZeMTM9BkU9Hpca2C+H7rF0WDRJS/ihksF91JSRJnk/GP5K
4JU2OD25THhA1pNSsBmGMT/Uyv8hEiJ97zeGVj/T1EhO0H8AyJHCZSTKjNd05vTG4hByJjH5Ix0M
5LNgma7TaGaHeMYJzjr6zLBd72fbfG496e9YS7yzo0jWqDT1EGGDLUf8Qxd2P6PSstedsJ5AgoLh
mIzt4LNJLh8qc8E6pMr9NAKGiblcXj/aaydvwpnmxqfZpQnKX3kZoyPDnmi/nPnvATgInMyjDA9B
V0Z7mvz+Ci0Cg7vO3JSDCdaywPF0l91C9XTWlg0dQfHuURjoFdGu22E5qdm9nWwFAxjZMPrjQkyO
jZl95holaBHgZqB+fPKK9haMCZYy+GS4e0QVoDbtMz5Lg3FrqGSQOFA0lX7x4sJHR4YDrHAIN76D
ANvitL4i5Vfz3Npp3fSkgg/+u2zDnmMQ5VKCuqcW3XtPZbzuRtag+0JEe4WszciJVi3k/3VcGh4X
+/dcL6dRFXD2B/QqO67+gLkEs3uK227VjWD3UEYcq4CpP501Daf9oTJBlgzx1B1MKBFUiuhFYCnt
mQJT70WsxkroD+joB0JbyYyGC0Opz8hYtmtZ9idcL6htNZvq/XXy/U9jQJvmWnjmbRxD9yfcziNh
OFRb5pC8zRSCG0pX9noYKBaxkqQJxbt0ocK6tvWHuOJxwzUJbdjFjaUQS4RDTNE60sjEVUdHgWs1
I0xzydehZ8CCZVssNQVyHym1ouph6JC2zEyDY1Mwxsva9NQH6fdi/pei/K5qPk0IaRF7WwYIxcV2
HuqXxJLvkLSoJBpIKv/5CJo9Q+8cz3fiqlcLpBsrFnAm6hWi2rpbEU3sj+ExI7QGFz0xIQNGNKgQ
lCXcqZEBtHyPo2/cR2t6a39MDOx0yyC79iz58a2awXEKf7jSugZEBg5mnaH8BE9PYK9DBb60vdch
VhereuYcfzMSDIKBhWBuWa+02GlEEWj2WcnFxIGv4O5uT8mHQYRWpZ1/g1S/3lvq2EgcyODoMQq3
oQVH3oLh+pdg6VOytM+7uF0oF0X12AbqmrHIrIzqW1oK9BvhwWuQfdu5dpn1z4cqFunGo30ORJH3
8Z81UQ0EzBTDLhry75Kh1bpzMMuU5Kja2jmXOQIKb4jW5cjVHk4PnEnSW8cUCnqpmj60TjvcIk2y
K4Nk+qjwHJpDuLQz1J+Mhs6hGz3zMWzMP+P4kkSN/ZNGBYrnep4vmevnB8+Ze1JWAmdj0KBqTILk
m645Zp6trs6oj5Xm8BdZrn3V1DhVOaOzbqaYkCnCIcIYQkqNfBNtPx/nFuTBqgtKHhDMZtaLjvlu
/e3VFgCPkutx+YT0lvolo+nNtusrTIHb0IADiXudI4mMj2YPpLkQHHIUNG8aypth+fR4ZhewUrU/
zGUlGKOCbZZFxSFviUuKK85Nwp8zEQxBic/Zd4uPZT3kOkF1EGzbNPtOgxiedfdUz+4nQR+/yxIs
7lCzquWeAqVPPuFEC7/wg5eO8toZ6BA62dLZLyl33eUi6kZ+kSDpaTV7ixWyah+SNl1j9eXjTZQK
EBaaPPNE881kRY7KPtuUweG+YcecbU37jGkuhwLnlZucgYfKz/ps9+F3a4bHwo1wB9rH1MqwZ8n2
VyxCPrN8uEzlvY4hc3K3WuNnrqNqWtUdSzRB76u5ZvMNNR9tl0EKm1/+7WOmXiVzdFiuXTsX867i
6YxG+DpKlrvehDZrGJKoaWpFtZQTowPMu8OtHDYPMdlxxDLjlha0uqHO3hp0eHDIuB8Yejg1/vTQ
hcaL0q7BOB77G1VEO0c3e/EGTzMbAbQ+sZKkbWmA+O4Y3LqCj/8dRHW/XBKiDjFIXA200/QWeX8T
TAhKkY7ltSxLMeJ4DBvv/vLPXA/jSvcO0XPsKg3+WvL/wPFY0Xqa3JvRQfyf3aBnATPjv5k71/vl
380JqRWla7gpNVIhJEN93PFOwpsOp6s7xGpz/13LfQULHHgk0qnIK7ofd9rABMLtcCWp7IojaunS
/x93Z7IcOZIm6SdCCTbDItLSB9/d6c7dyQheIIwgA/tmWAyGp58PniUt1Tkz3Ye+9SFTMrMqSF8A
g9mvqp/y0EmgDtNlAMrTZhxSGagl0HZRULgoAjJNhQcpld3ScvCCg1k6J5kHxMcWTlaWVofCZ6IY
xYvBzuNtzyH1ebq8EwF8qmQ525fGfMlr8Vs0nFSikudzwgjaT5pwXximt2Xn8zaG0daQHO64+ldF
QWTgFs0NepoFKnuZFMJsj3IInx1H8bJgi+AH4cYHfoS4QyDDUM5La0MAx97m8RSnRyFjcBJAomyX
xyYXR00mfd4T0TC2c0v6LCe1UbUflGeFdN6H145gjZUaT2kHQCktQ1RTl0Z0fHfrSLrm3mpT3iiw
a1cNb/1yyiqkf9ePjiZBwWM6MJHLE/WYke3eUMzzS9nc9JL+wyGcObHlbGtbUhwEkOQhxuKPx3LG
UjKHjIyX61Hd+Eg1NH7D+HNbu8nSMWiwcLBP9WEEhs2+ka9schyog01272v3uyh/gTGbfiCDmpoq
cFFhxC/w9JJkPjp5qk+tJXPSz264EX7WrLE15A8Zswd6qRuGMJ4PuqgM0cDr4AU5Z12pBGokqgZB
YexBpO8s7qCjmxVbFU7XfNDJJpQ5JhzdIfGbfbpmeEgfHFXtJuUCF2NmxbJ9/Ro4eKK4+UlrjEgr
bTgfxq57tHiNFI1gZNNCHsHktjupHzomXjO+pSCL3kIgjseGWA4+HG8/xqQGKRo9KZgRVkpTKTwZ
ueudgWdszAaIcAMk1aSad1PbP4I9ItSi8+LZcnDe1CzfBGlGTH32kF06TvDUHZSbyjCrx4nT4vOM
gXPAT/IX0ud/axU0rBMXCMD/Hyp4+Uyr739tgP7nn/gnUNDz/hE6nnA9x4bIQEkIWJJ/AgV96x8m
CAQC4r5ne8T7wYb9Eyjo+v9wRQAhwQ9NoIbALf4DKOjCGhS+Dx/ItEJICrAG//3f/hMgovvbv/8n
YMTfmFcgdHwQbfwgmC6hZ3l/o6bQ3mga/WQApgMovlq2cxZSxAaDsv3bOsmP4dU4xhu6JsSRVNC/
fFD/L1rF37ho/HJgi0IEFkARkIo3DNK/UHLqStQtmI2ZOdYEkH0993eFuseezjiWTD5Z8sD7xlb/
P/y1C+LmX34tHjgxypRfK38MxFDLh8HYwxNba4bh3Z2AVlL+N7/y78iiv7/RvyGLSITLKBj5jXip
hvnJAmTebcH/63TTZ2//9dvDh/B//brAgtmG58Y2fXx0f4dEdoXRYDdsbwtqdMLTsAe2sljl2ElV
QcvuNU+2Ts0ewQtjeM0cuC5hSQVT4gvA03ZOTgU/RWZEVMJ5VIhVGkFVtQ3VgLIUoCccQpYdJNrZ
N98jf7TgjYMt0yVRRkaOPIdXE188PjG/Yqa5JGOcst/nCLtMVEAvZeohYsjBAx4Ti2exJ5y7jErE
rtp4tywbbeN4UQluUWdT288D2RCCOfDSJ01aZObU4Hglldlpcoow9VEM/Z6HPLONdLo6Acc7Q/sv
k19EL5chtTljNOlBqdmkWtSEzsjIyGL6dfDkZ6cnrjyHZZfkdF3pqzBhOFZDT0ZDLHYdf80M7OKr
em0LcaqS4YgE8dup2QhFM+pG5XyLkiNB034wPrgq3Wy6rrsYQr1rW/lrfym3mjPUvI6BRG4hhysG
5l43xesZh2/h/YJb2nAwAh83jy7NtYO6Th0PnaaRH2bc8sXgPq9SY6e1weirhnvhQX/YODUl5L/R
tL8dgz9Hvpu7lwSjZ/Oj7Dhv1kFQrq1qfqqtet8oGqTloCIaN5OD0eoflXHysBZBRZxRkBtO/vRr
VakFpBgSuuvWH0uHbpYi4A36O4e+nHjkbmN8PnK6avq11gVejbHCE5r78zfJ52vcfFVl9zl0LVBc
gMgrRtkGIbC1zrNy66vmIyK1aFC/Z1eoeo43XkVTfpuq3qY9/b3Lzymd6Wpq8aDrR69lQ5x3LgfB
GcaoYG7FpgUV/JmAVwPfgIB0ZfB/qennsbszDd/VmpiV2gxGg1S76GOFw2Sm7PjUAoLeyiMrhVt1
dZwCPKLg978NuCt7zOFrt6SAIzdgmCiLYGP6p1u2dWWHUJMY/Tl3LMJeDlwFu5A/GBtixq67r7DG
M2kk/rQd8vxULvx7Y3a+zSIlahFzzdmztw5pnrCsGhRrwAtpXSBJczXDCh8xq9LbdSnIB2Hry9dJ
y2v2u+optOQzpCD2JJZ1rrOQ8Bxl41vHxJha0FOJ8WGL75ZZacv109KitkoKzoQMEG4kxiRvJZcM
f2Bs97cvOgxYdNroE/TNIz8LhljPGh/xYYAq3zcM+/nt/cZK1IUt8hPx/78u38oOkbVxjViZN2Ju
LJ4AlmTsxDuKgdzgOSfMSiaFdxcZFo7kOYfAJ2aSI15+XK4bOileac2717agMrLoP6zWi9fAArZ1
jdDu+iFUglDq1WiTxp1wfMNA/C4Mwug6MQ/jgD1czXe+7WfHgarZVeN42zGXjxjOAF8M3QUOw9Wo
JBHwgY/vduWZVFyx7laLMMB5mNuwSNtyn2XRNpXU+oIwx8uMH3vtU4Kb7MKRKAdxJUJtrp0dRsYo
g90Q/8W7DYmEuzOP4Wkb5ndp9S+2yu5zm0ocaCZra/mbQ+5k3Q2s8YDZd6GnrqPPZ9wJ+eEvCXU/
HEjSeVQ5hRq6bdyuuJ31enyLRglRXOC+LgHVMZim2Y71c23F5KSioTwul1NQw5TSNotZ3Kd44tNr
4bzJ1nZ3ZgDZnYaWJ1ETWvS4IRNakXWtmZdhCYpMbnGGFMBXWPJvyxEuAE3fAO6R/jKIIV8NBcn2
MuJNhS3CFr8ki91vjLfuatR8IzCEa5o44EBGzwEzq1XGl+rO9reEqLBywvAwO95z4iBh8sL6if9Y
hfVT6kISGdV+kNXVsHO5Y4SL6z+Vtz8/zf1O+PV7aKtrO+qrDJf5c/SAsEZsO8XkEmfTdZG2MD28
DBRDs6ji6qZFzK55nXhcWWNk+SFTcW2pwIkbH++TA9+IuYPgamQtQ6FynpRbPFlm+VSG7Z9w9jcj
OXxKrbiPqThczRMfV2fkO3fEAGMiQa6Z4TMmxwfsGuUpmrvLYPJR0J5B/AQFJuFjxVnqr6keA/8P
xsHvE+xtkCRWsfIWJpiGpK6niywMnpohRjSmpt/InKydWfpa9A+waNqZqVpOFJX10wh5azFtuuh0
+tiFEvVKXzVkZ14kJ34SBquStB7Alvn2Bi0D4207UPe5XPCg4T4IHZHqZswazlt4kcwnLJ6jaS32
ftf/5Ikcr0s72cqMLzyM6C02u/LJd7sLj/aPxInpTSd0nvouUc45P0NFXg0+AJEwZQ40JcWmt53t
IItfs+U162xZ1ZAy6Sm1ciwJcm5hofbgIFS6pcxkXSvqLAMlqdBtEPj7Bpa68runTFec70MQNYH0
9lYiCDdW3EKJ1GtLlU+y4qawJ/Xo1gnUm+7SVhSKLyb2YnnyJX1xQUp9co16wGqavPCMvuMrjDbZ
WHMOx48ZqGtDSn/nCprH8qyucEyFf/q42peEDTcYV5qNVdFgHfAWgGdh3hfYqGamQ9SexKcAqy32
aH0NIdpnxLu3rLLGvmlKeE6U8GxSYlS6u5PqdcZYZPr5Q2+THyu8dt4EU/BDtpBJBzt0Vgmxg9Yf
SWqQevXBdFKH2RVbU/CjeKh+dWLeNqX7iOPC4gE4nXP+qnuc1zrqD4092u+4pjaBKPfFyLYmyoY7
lfXDXebhhmnFbkR7Ps8GBCeXyhlYHKBVlPjp+VzKba34VZP9oSx16mqSPElDTb2ch+PotZDg4vBh
ltMThg3S0QNu6agfsXvF1XpUHQSRokJicXhTSRXwcRZeCXcoB6jP0NwmEIBSDCa2zgeeyDPPCgzt
q2Sgclgn0B5aF4ZDXTrYUWP3RCACeIbqj1lbwbFHAUaXewKI/cvVBRyi3vigkZi9jqH5NPRIIeSa
0o8OUUzRVmnbz8YYHGXIqD2zkX8waGGem3Y+7CSutbjZ0Nmt4RXMwYHOyLM9tw+O8qq7bs7fYoPF
Z8TSsaWfadugtImRyvrQAhllNRRk0xKMcYYSgC4i5WNRkmmhSx3GQP2efQpkMkcyfhPgn0Sw1v34
SuLZZQy32Hmp1OoTM1jx10k7PNOlq5indF+sdurOG6dz7CB09hOZpEANmPwGSrhE9Em0e6L5a3kR
aQslQIuDqx9sYz6HU/qBWSld0uLE2J0ChE+SsDeoyWA7UD/Iw9GuY5jvRhxhK+ibgwd/8jA3xOFC
s1mktQQLYo+HmkPoKk/cV+2kz07ilxu/H+OTtCmQkT1AKyekPsaq2f7gtJX7aQruXeZ/VcpUi2dv
1jIzoWenQRihe9L/FQUudCqjtPdAtKx5+hp9bqoosZpLCi+aBZhNQR/1GJLJqCVxYx56m77vAred
0Xa/O25NhjtfmNTIwY7Jb5doKwNFmH5ZYS5wk3kTsuPdZLqPtgjpuZi+ZnO0tlNVkGxD4mcsl3O3
sOS2Bm1OQILTv64oForUD1Lul+iSMsXfhNMu8iW5KVaPWJ8t1Xh4ACpm2q4NiJRJ1XKSsFaJBY8t
iwlWT0b0WIivuODL7uiA3pI3uOBoLrakVdJ1R8aJ9tN0S3txu3XS9Ffej8V2KlNOIBl+wRBcUihm
JKIWl5sb5BRwVj2g4hYcvB93S3cI+r9hm9fUAY4d25Q8c/qiuLoFWaLEZ1mOlDDWR0K742NJcUVj
C5yycbSPeISDJUB8cFT/Z5I8iNWU/+JUhKXUZpbWtC574RJcjcOUsWlinujYtrmMYYM6TbXgm3eV
ab8tRsZ1byHb3uDJVk0zPRhSJ2Gsm94EjSR/bkwS0cuEHTJGsqcdb6DpkW2L3bVE1zPWIyqcQjoF
iK+N2YammLObou9XyAXtfERvK9fDMrafXPfeq8XXwIEVRQ/xEbl7Eed56Lv+Vxnbfyp3BpAj2NpC
E6Si1OZ79Vz6DSbqN3CI5evOZG7MhPK98MZnv2H0bNU0uAjct3EA/7iwo/5JJnqpYlHbxM/Qg4Y/
Qk7RVjRUfdY6uzpmkcC3VurIHvVeMP62C8gxaUB5lmWP7V3H1gKTi2G2PYfNPNuyp/SWBlUi6N3A
YcPhkvYGIgdmvvM0ptfYj3aOnDAVdMGPPrfERrrGS9r4z3Yzepwmym5fOItXDUQ4XhN2zchyuLzY
xOqm20fZIRxFenFE9BJdsBeJ5w44IiYDUhPE6LLMxedO3y7YcP5sBqylBg9HJKg68m+//LlPNpbh
7aivcbcx4YgN0j2rzbh33HccaD3W8fCF/E5/ZGeFfjd5ER6khY8a+izhSpzZCJf7ceK+DlX4ABmf
Ezkjg2RQgFI7WmBzqpd2RHVfcSnASph+ubIga4lEPRTxfUaw8VgxUI0KT8GgnH4tfE0WRe4zC+/N
VkU0ik0BshifLpd7r7aA17yN78bhsVfEoANXIiV4E6e4rj9PcP+2bibVwSONCuI4WN2kSE6bXJ4h
4Z0pliSjhbEf1XKlFS65J2HundbG5yt2KuHEKC2KUhWrJXNS/Kb0g52w6h1ng70+pEu946tK6njD
BOJQBSbRMh+OTse8ocq3BjUKgNJ8svvmfAiD/K5WzaUvyEOHnt7bSIU+VZObxJ1hTyW7htTaxquc
n5XVbKUF7WlEGvCN5ENl+H5+S3M+uexqVo1oP2sXdmk3WTjD3FNrwsoD1TQHE5QpBLAoL5/Muf3O
tQYSxWcYSkL7SWZq1n+uX+aFB6+rfpqaQH9dWUddN091anw2BPeQoDl8laSyR+2uq5EmKY9tDjpq
+NzDwtw8WLWHUUDKL1PloEfAHa3sCnoNNOrdDPMHiuQUruv6eRCcZKO+TtaLaydzYjpqK1ettYvz
nV/zUlE+dsiX7H60HQG4bzwk53PkEzaqTFzkb8bkV/vZE8kussp7O2AEluI0BhhZbMsqpUEZZvWA
uuo2w3fZNc9jmbz4VfR2Exu9ouXInlAyFxcsqr5x55jC2JSJKxEu63ewm/YGVF+9i4KtzTxq1SrU
QuRQOr2C+a4BX1rEvAI+3fMknacudS+OR/mVNEFDZ421GwpnOrour6bwgoMr3HM4451C/7gYNFij
XxN7KmbnsSGbSREulIolJ03Bprt3OaFs/Ly89WGaFfOTCXNXtJg5SQnRzd2Uj95iYbCYJm11w/Gu
B8W0GdjYgy1hEYwa/K3t+Ng7k2Q6tMh0pvfmsUmCt2asSznQ0ekOHrkJ80jSBSX+oDG7ALwc/niJ
126y/U0Wrxq0WbuL2SMtijO4Tux3BfRrWaIrtlZ0KjBDrfBIF2VeHby69tdMn68YJsPdcr7DtCS3
un23mWBgn8PcTxUcNg66X0wKjYi79tu2uR98bsdEF8m5yNj+aNc41ab9XKjuh1/1UDKoQVqPpb7P
fRmyoABqcVJvr/183iWECgbLqtaq6/RGpyxhC2k2r1y4ZEmOFjSNVNFMZMPShIwAI8GDppAdCl49
HQxHrvFhkjovGud9yPzzgDd+R1642rtYfu/qfMK3jGztmI1xHEX2TFC3PNa2eHJax7mr2ARFy1Kf
gxo2o3qH67bjnoMZgWZsYRBg8uvEFE61BvkJx8SMo2fnFz1zr6prHmyfoJizWBVCrXHCK7mzfd/l
dg4v2IXkcVDFcbTth6Ktxd0ErsGNW7W/Fc2UQGzkmDBwIrFCOuOvZ7U3hMVacUzLEk5NYcgDW3QJ
W93Ip8/WN5ONmtv3ei735QChMcBgB92FI7y12CNsL2An50ePoVOT9Oic9c2v0tgFOQ4mmXBgHial
3qMMoJtnm0T5dEKxDbpf7Tvy2KrbuphdQY3LI+Wp0cnrmLrKOt4T1uzXo10WW+kyam3FOzBmZ2vD
kpGe/GpK42cB4Yg03ESINuepUNBAppYP0Ea8soi+saEMdg16YZxrF89bGu4rP5PrkbXXSiIBhSJ8
CwS2XOiETJgxjm9FkO/KQAJDdU+FlncemPTEYGrYhTwx1VSzY8k3GZM2Pplqd/NDcdWsLJ0jIC4+
RNc0PHpe9E6PVIK6y/XVD066p9kJh23ZItZx5RQGCqjufnuRy7hO2G+kHi5pUW27mDb0XMYcjX56
0lLneMOJe9pPUh7rEqRFrxg+kmHjXrGKPzehOk+yYScE23Jwb7g0La55Lu7pjonvF5UeDAULXpk0
3EvhGA9jJndLlWtVWYvXz84f3cb4VaFFUru7sc3mM5RkjxR2M2TB2jrFH57xx54RhmEZkTXCKIrJ
NQkJmUFmcUZEBZ+UFeDLAnvQxZIQHRbrE2+FXdagnqBqng2XA0Q4UyDdhvlXNbG+67DN9tUVQvIW
Z1a0HoUpV63fAkJY/A85yeEJ/W/tLP6hzi/PIkwYzwmuP4j3xA8XqduujNebMSp1FDV0ZpJs5wjo
lE8vxEp6TIJCCHNmGyumtHhIl59s9sFrF2giFqB1czv/rdQE1ViXT6n+nDsqcJmiXDyDhEGC9r88
RVPoAWuKqVYGhlFQRCJESV2GgDOz8Vq1FC2ibnLY6wnw11fVwziNJXIAgJ13bFjL3tqmXNbyHpTB
ALo3j+Rl1uVYvhpfIsJWPvf+GtOLv9aJgMuZ7vrGwQJluDsxJruWPqXBbT9bcdQyx2LaciTvRPTL
i9JdhEuWzdUudEEIhZhM/NRCOPaCd2dy7miCQGfV86rqrTPo4VUHKrXsuN8V7yKo5WcuqSKA5os1
V8TDqtvWcvyitQzzl1Xce1DqRR6zcc86va2fJ+/seBqLnT0ZNKGWbBF9nnk9qcvG685xEyH6Dtar
0cCyDoAQgjjigzTo6xHJU0zOUMjaYjIAeNDMnfcIs53btp+BrRFtBuOJHepng+8Pbsx7FgdndIKn
zmKxU8apSVGNZ1t+Trlu1qqpD17KW5NT/clg8D2dnNfZcF9VDniqVxcDzXGVOyEulQbiM1f8J2HH
F9eofrqS/5Ab8i7sBvD/AiCdATXJM5pnKjuBwfCwzGdBwgDjCXOsHzd3TZOG55JrAdtT/dsxMNP1
kvXs5gHUb6VlfYBU5WNxbXpfeN7dnCp+zUo+0GbatjgoIAz9ZaOQKWfgwl8XnK9MUkB7t81wXpVQ
BuIpuSzmC4tjLWykaVNiuloL97n23PDFiWgISDkE4pJbVxGIxKkL8r1s2HMLZBYvk9567G0C2UfN
LbkOo2jcm6YMVioofey2mXqCsXwgVPxh00/MQfuhY760zdwAGh2NtRwkfebn+ApLZk22d8k7wge6
899n4f0wvTHd2CVbpySp1RYQYrIYJ24+7zHj5G7GA5tO2Ig3e0WyOFBuh7wiZorgjmzpzGyXGNDY
cz3dd4JlPyURvyrjjNeAmW3W+HF632+gx9Uv1ugE2DmZ6GkiothzNOh3u6GnIerDJ1XuzfJbjeGv
KgAjQswHoHv7cxpZLXqil2PwasiJ35fhQClCejlEjGOHjRFFFWYRrEkZoyZmmpnycrDtnYOIJGBv
bqvCsXCBlk80qS9MVhbIKalPwWK1DpeeRd/yXynvfMbuywB1pHNbN6fbhqXF9wLzYixodn3qqkzi
qfYfp6yqzzhKmifPPI6O+VYq6C2dNL2TmNL3bGhjTHp0feTa2Rm1mdzVaHU0OXlX0Sr3QLyGsUC6
h60e3ZXsXVwkprZt7IMs82fsFO29FwzHGvfnfu7ibA/7PAO6htXHeU309NUZmKtB8es7NnvyTpDU
MqYyxHaBBBNxmh+mmadJV/PQjfki7MhjpeIzo/UcZ9BI/Z24lkYaHzGRxAfjvQVoQibkOMuAjmPm
V+2yT709C+F/Y861n3EA8DSYvPtY8MiGLHTvGAyAMXoa20JcWicgxSdgVhiN/3pzLcopgbJAUjSN
OrTRCRnR5Mu7LfQ4Fuippwq9FxjSWhx3t0sXQBNHfLMQMJiW/j6atBzYFX8KHIUb1wnPZhk8mrjU
N2U+3oMcJa+Fe8rHngUjfPxYzGPBiAnudp9zXvnjSL53XG4ytZgrt82fIU62QcSPhXoIhLSpnU2k
ceMuV8NIG1i4vMZ66fVr83nTB4wu2pqjBYvWus3qelNXtbdKNINQ3Eteg9yLceMwpZiWbsathNQp
WYCZRH3grVNqqU52Fn6GCpkUp9C2KQJ9yHJ2AJlP64lpEdqrgXFvIpd5RzFGT4P74jBYhAMwM6Ar
thjlcIAVRACZDicYabfhzFN57gakb7hJOz6hbFT6ZEEJ2VTVvAHlzj3olDP7E16kzXnDBgt76GHI
hItViLMXOEjT2AaT+Se1oNiESeifRv9k9d4XxXfhyelic4UrwNkkfj/d3/4Jp7K14UK1EPSndEeR
ABxZChbxm2KqNXlE9DEFhy4dKivF7pja8YBOad1cCVXmRys/+NOTbXDP0lhKXUHSNRRCarj8Aat1
bL3baXSHXlmcrNHgTqa6bkmaWA8kAHGHqzFeM2vYJBlFNRHPx4M0pkfKTGDXhmX60JvFd+HylJk8
CXiZ7aMX2cWPNnP20gz3TuH+BC09Pc1Cc5RMHxMmM7t4zr4q00cmtQNUG4tOLPqsyTb5yP0OUL/y
Q6t4YJRdsGv0L1WyIY4Wrgyvz+7DJQbTziNRjbR9r2hn2QYcpkBsQeIisZH90Lxy7knMm0Jytmvi
cENAFVJtQIpfMFmwWwf/X9uke7/2fisEeGEX3LMNQE1BErxSGX0Odfuolgca5kmnkSYPvIzEk5NR
fpFSuGyl+s/QU+HUkxvEF/E4co5YiRQoTtXuGf1/RZQsG31lbQrHZPSW4OcrQ3SNNMbR68fRewx8
+cMfd77T47yfX+sWo/fkd98hujy94Iw6mfc2PdZJBHqc5NnIBhlpdeNmKVZBX8CUsueTmdczL4rj
fsXo3Erbc1MliEjl2B3bJr8vmxZCnw2/XuTdrnYQsKxo/IRWV71OA6PYMAesIbsriO36qFKMlexY
l8QdZLlwKcRwaLTugPEzGLv3c724kmP62mOGQ0E4jWe3cRNYeAAe3ehqczwjfCWoCE1eLVdGGx58
AdtATd0vf9WyukcdP0UeJefKh2gcV8GFXHN/15TWZ9FjZZxA1e8VVyOESvZymCXnbe2PtK0biJ9u
lZ+dXP+xEUQ2A9DZk81sae/m1Y8qQewMybWyeMFPTabdSBXAHZ7qYxfX0d4TPbsj295PmcHFN88d
OhG9OVY8Iu8axESVSuGWx4t3wsJU6jMo1ZV6aUza9DzBI5SNDU5ItL7An9tn34WE3WKLrMNHZTPo
9OaJQ3hAls5w8h0Nvw+5q6xTM5e0IeT2tgKFfEg5D8UtkBhKEoAUxBbHjjDpTre/1TzFT44F+BVn
+vwf/2ibXGAWMVyT+bDr7dqqu//rj6If8j/d/r9tL2fnx+0npOZrFtmrArMCJwuowL0LiFnyPTKP
58dSyJbunCy6mnEj4MxeXqs0kA+FogbVqmJnz8mmXMNxooeb4OlTyB2wdhpLQ59owoMV7nKjisFD
xg8hyMHPZ2+uJUnXMKJ+gIulsn9Vvf+dP+nYsI5pT8tHo6OHplN3eRLOj7yH9GQ25LAygQE2HVY4
9cMH024a8rfxVsc2jXkp6jGtKjkGmG8hWMdK0/UxtuXo+/y+F4sH+ozbOQJrlBfhmbjUsRJ9vcua
5mee5D2TBPUzK611OUXjxSSYu1cBqEA6Hoi2h84lli6474Lv0CHbNzVq2KHrVzjc0/yuLKd9mPKJ
lFBSVnYpxktbg7sDj3loas56NlumMqt2aejcyTTK2VlDdStruTPy+jrZGDOyqARF4rKDdCa+wXJ4
72sYO3nzosFHbS27f/QkyGHl0VgYdfKOmRRAvZk0S1+M4mQsRK3Eyt0jHXg4sIlu8q81C0IP6rv+
w2iRTboo3sOavHrq75SIGr7eE/A9JqUtDV7ZnVkudzrcFVKxU/oM8eF+VL6/Spgcbi1KsU6o+MfW
RF0moLbDms7RR8WbrCQiG5selj7ohQkGZgpuVLDzfae7H2Z2UHHX3zumDRlwDuGbT9S4dchqTB/E
cMWlk3Hw1nQV2c2RASBBSjM8KKjinEjBiulvDc3yHUPFisjfiW6Q6Vh1eD/SBLW5rQiracEsrxqJ
YXqhPezyiosdt9aqLQCJDF2C9NXk8RbahL0aDO7/vGm+5sTxd00SPDeNYjLRoOK2Gmk6W2xIYyKy
O3cS8Bqkd9LUPZDcVn/sTFEeQCohRLvz5/pP5og3ofRv2mSwFaXuWfjiDu1tw2CIYSTQmWWy9I4t
Dy7zUL1yEYt7V1Mu2suCFHQyuy/eY2Ckw9OQgkuxYwaWppVtgDJVVNhEHrgO5R8rwE6GX4JKRd0C
8uUIbpXRv8CAVnvhFwzNOJAfZF8Gd8SGQQB3RngaIaUcW2DKJyV4G1z+5TEOocjXZk1VfRTaZ2+I
5v2U284li5qA+pVR3NcRCnuWXLrWje7xQ1ExY2fmo29F1ZaCyuowo/bgcMHy3hP4fraYQ26EJcZn
JrDDRhnCeHZIeYwGG7ggLqeX3kVal0afvrYuHbmGbM3XIWw1aUq/vGLZAVHo12yAafclfNpPRyvi
QOVyh629KpJvimMMydBcvkHA4QoXafMWQ/BbT+ZQvfUtIlJD19GbFRD0pnslfzNlU6wZX2ZvuOaL
NUUeydstwGlZefwWafSlnk3qdaowERRZGFxZmBjId41/xV5Vr4mqykcy1lvy4TYTbuxRgcSRePvX
LJnte7DZ5nZKfwwFJUCNQluPQgNpsTUek0yIY+p16j6K3fG+71MFDbpxzkOCjrn8975VdCuF5YhO
5YtLZ/V3hOkO1uAFb30eXHuFL7KafwE1TDdAQ5mJkDLalkH8M5t7sm+JRD6OO3/jTfAavSqbdrUC
dtwN0PKDkS/CmGrKrki2o1fqXSolmePRc7dtjTYqTUtfbPYlDEZyZ5v35aeh5zPojvox8zIYH829
Uk69L9rcf5x5xUbmnas4O4VZWzyXguUYBbhk9hqyno0Vvihef5STEsiVHfEgQhF0G5wSLlHxxeTY
AzyRDMCNrUwTD1+AP16EO6KeqCg4YdohISKH5z7O7npZz/u2U6g1In+EFXUYpMpO0+L5imYW+XFE
T6Y47RzVgVr38ylqfY/MRMrOju0UD4H+ozLr+YDI1m1LLb+CKGPgRvp0WbVjSsOh8QySzgUIKo0U
aKPLuRaVZA1gVbC4s4gQiD+3kkeDl7Soft5+jjFiYQRrMAjYTHkShzQFZTzwDohch8VoclUFwI2E
510yNpscmiCIOHq4s+ArrCpGwA9+nZ1Rvu7gf8Kli4J61wQpOb9CTgcuv6Ub7MEYpxYTKzHFMWV4
7sNOqDT4RRek11oUiTgMnseZfqo25CCsLeEFTg4ZwqKbXTvPah9jPUEHYijGsk0jSN0SjXDwjqZv
8zzOzzFjBEJweFsqx4wuXaKStUMUe6Bq4IQlDo4bjWFRUrCUxHKdDy0IyYmZAG9yBvhHH5w/WzaT
uktgWvl9Rx2UVoN7LuhT39JWEpzckf7kIU1KoCSaWIOxnMvsB1RBjKqO825kzbcu5DXByMyVRTSu
QSyfhOUsmYqSPM1Iyzyr1qGIBUPLmlktmdWzGXUMBTINMzpUDxgtJp/lOAR7deLZH221l1RrolHv
9YQ+os2QiMhQQU2ZXHUHEdLZ2/4D7Nx60yUINkNjlycjGU1W/eE8YS8jXwR9MAvq9szO7D6eo3E3
cL0hrefAO5L6lWOdhduIno0pnE795Epm9yNYFBeStu6HHSeT4iR8Q26VxolXxz8NM8T2zsh4r4f2
UU9LjRrxnAPP0B+2zTEocYJl+HOQvrwPbULGbldku6r9P5ydx27kWnRF/8VzAsxh4AkrkBWlUpXi
hFBkzplf78W2Ab9XLUiwJw2hU7HIyxvO2XttM3FI9ClXljdbK3V/25opi2dRnWqFE3DHhgAUek8N
NSM7ZxoGerGeuGdnA0/K6PaG0azhdFe7odZv/hwcuZN2leqCE5STayQQCBMNBUGnOWhS9ZOgVxiU
Wy1ZtXyfNRjpg2Ygx02yTl/FIufoUpRRhgv+cUrlYl9PHC8EZYQsoauUdYgJYLdDybVP0Y13UfSg
+F6yjSfwuKKs7yy9gfqgNa4aRbdaPlIlSXzye0u13WDT5SzU+Im08/NW2k0d/UHQhxRC59/780s3
/+RNFrI0rRopVqe1tkx1eGKVXhM8YBDaQTyZsMAatVa9Mt0owyjuwvkP/vwkZ7T5M2tGAw8NBNyD
ifXm1DWOJi8mIEaM02042ahEzVP31CN3v/jLchMupdvsyXzp3q09sadqgEV4LVD4hYG1VB84Lqin
koGgrvoTDjXvVcG/1p/q0rHQEgr2XFYB8aeuA8uWnv1uXTiRK7qJk630d37jJj/r/FNk9BLnjdxO
H2TsWcfp2YhgCC0Q2Wm3hN2QF1zdG/twPR0EcS24DxW+NwycbPBvSFSyLrQIxTdjIx8jZaGc4zfd
WKv5coJU4AzLMl5mH8UlptBWHoziBoSzfvIfCJeuy7euODAhzIQP1hFamdlOqlcgVRR52WJQxfB4
QBmdAnPMKNgtLdMJC04MyToCWuQghZHvyrcckoSbJgfTuAjCO18dcd5auY+bBdIeakz9R7lBWNLQ
inwFjTocVWRa1aLYFk4ZX9Izu24VxAAEC+SKzB0nPCTtJnuIHoQXpASUkrA9rHKn1VbKg/qWyDtZ
tBUo7cFnc1DurS1g6cRtU7THrk8z0e52cN9S0O129NK9pp2tnIKlecuXGxfq++D0j0RIgyu4tA/S
mjQJpLYHkhAKWFpnVjUkRA4nTmmFXKQ7qoYNtDpBhWFn94QpoSYRLhEMGkyY3aprll5znG7qfgnq
JaOfQ8OHcqUNJr+PFhAHz72L/SVf0+wRohXdrR20M57NuM326YN0o12yfqHqp1Z2ExS+B3ULN65r
YdWtrbN4Mi7yuJQZOMKGABS2l0/tFm/ARG04Wgj7dGceKBxzkLxEm2SYR4DPiWN0/Ucadt06+6wO
5bNwGkguWytOuplW6u4e4eSKmDW+zCPIVgQ1VJPfa7a8rwSAHMWj9DFQ7rchTmNzuIHt3rxgh3hk
Ak6VTV6spNDpVQclRsOierQ2AeLremFsxtQWlU10b4qLlpPssDUoMvOqLttLuc6OnMPREowwjrfB
A0lklr7kidS0WKplvZftaOufh3vBiY6aE26M+yq71cIN6cyev3yUTvKtt2FvGsN1fGyAZHxWu3TB
NFhTLKG2uvaBOKEEfQa88lTtPBSbj+2ajPe7Ga+Ojs1u3GCOfLOD4/CabKuDcVs4r0OwqPeKU6xQ
5ZZLrMqP8QuGkLNxQuOSP805w6CUV2q8JuszIADiK/oCPIN4oi5tRIhHUbltXGlH0ad/YSpT3ujz
zYJ6FOAO1e8EWd5R4cag1HSzs/WmxQtsmffCgpYJwKFLszN75A6u9Fa/iDOebWGthEO5EdsFKlBr
MSzMp3JjniVAT++w9JaV096k59nRgxSXiC83Pie9K1yoFUUNj5RykHiBz/JeP0WvUG7KleFop8mw
q8cCguuZc+L0BSOxSdx0L56Vk3UKog1lMG8zUUA+coc4rEOfNu36TVCXjcN2I1vRJtK3wTa/0Z/6
tfHi7aud72Ru8VWvA28RveGpHlvbIgud7gn/uV2odivaXu7Sp9u1xl1ygm4XrjvBTu6p2z+JygKn
prrUZjP2snYxSSNGRlrXf/niATJM1LIk2sYHOs6RyBPz2COtwT7ODHTBs1Cy1jBoQEyOQEmQ5hEg
BgmdQK0Nd94uHoJXwcBrtKjfObEOq2YkW9OmGZvYZLq50i3JKGhHSH7atfuw4mEzmIg3mJemWftg
mzfFCX+4mQMAorezE3oH+CoCaOR1+qreevckVqrAlKs7BJHDdCucZfqOd9E9em6BUrCdpA6+T+kw
uhjvVJeeabNg1n33j+ahgFS4FFfNXjgPt9Z+uhFoorJjOFh7Xzt4nz2YwD3RhFSA6YheWBHBTWRP
2sW4NZ79M0vCs7FRPoR97fL+RRzqKRik+NEWgVs9VFvEQCFK0YV4Y60wMyyCZ/3L3yET92m+2jKp
wgvAu3QkQCAygAEG2qFDI9fa1j46BUJ8eJmXlrUyzxVxPV+ivxK20QvcIO9O2kg3Zfsa7dNH8GBU
7ciLm/PPF5zakMmAs+m5nJuEqWz03JL5UOwddVOXS3+Tjuvoy2oIv7DNpdazZKqk+Cxo9ArW0teW
vFlE/wKheU43deHSUkJTYTDON8KBFiwq63GpIJahAeJOpyBzRNnOVmTW94tgZSDNPimjLa+bB+sg
iU6xwwSpGXbpDHvdsXhNpBvhKV41Llt3+Tb89A9RvjQ/xG6jM6fewqlAu9AujdRBJ8wmSH3P3GZH
jzPlK5b3YOnGfiFni2E355au8mP2bD2xR5f2pQA9GybjUnilzo8c1/vQjjEg19uYVE5vQs9iN2+W
iE4PgfGh8pgWlsJJP/vdSR+20y5Z1k698DEAOeWBTLy37FG+jE8pTaM3Sj/B1twBV1FX9XPwUIyr
+p1XDuhWs1PehDvu7loiz2bJDTP6G27EVC5gtISXOHAt6xT1dittZNpohIwKPCXeaVt5FMOtbq6G
jRbvoZi7kjMh0nhq3AblrmmDNtU/PBBrwxKun7gj6Nc4dF8N7DxqXzK1ICd7qBEMLrp74XniTncr
sqrJN4KsSL9plY13wCazHSmxnP3tch+46ptqnVpYlyhbxgUcoHdvowgLC3j/XaS5AsEK92Q64l9s
QPHg2eLm7TAojiuCUPzC7W+0dq8HDm4MeLlfxMKSGaXBaTvQk9dOkNYV4Tyy3wgX2kN16pHJvwGb
x4GP0+MWBjaSGpS1BspkuIorXky4fI7pplDviIwAnHCbFhspWwbigoYV8od2lzSQr+0x28p3/H2D
gCPcBt2KaIduR6D4rK2MIY7b9JH0YK1ka+DunNlD/cROIcrvdfXQNMvavHCQFNoDG7bis7prLOCX
rsc29CVKN9KJCQr5kxzeUxTM7uqb8CbDU7nty5V/bh/j0gGoyBtDu8Ym4WZDWMC6eIe1G7DoP2g3
g4JPZc2pGGWA7vo5DIctxTm2c6iQwqP/ar7IByaJ5DM6dS8GtTuXVJKXfF9ugm27a57VuyJxRjrC
aErPAP1IliNbZRFMBOEui1VpuNZLkzomiqJ0lxMmkN0QW4IFMIArcuNP5/yjeJkpNLg30TyYbM0/
Sf7A7pF94e1K1U+8ZeMT3kVsWIluo5JDODgLvuH6ro2bChTKljLpJXPCdlef6XZ6jwIMwMP0le/1
c/4UmQvPNS8+269t9oAHdaE0iwFv3qHQlgUPC+uIvih5WXlKDLZTKS0qFCiL5J59XJO9+gTYUho9
DNT1HrlOzKGYB1i+tgBKMOiYd3TcvOJR607CbXrGKTNAROQ149SBVPQNsef0ycJWYozYAUGlRunt
xEd0K+eaU8cWvoNGr/1oukQ7cfvI2dZO2gEdffQwrj32qG8MfAG4ypZ9K4YfYnwX2UtYLqvPdg/I
mFeG5QlVHYL8BzjbRFS57FuW6QnmcrXU1vk2WUPiOZj7Ai+YyS54AeXxhp2D/8I7k+y6fFtggVEd
kq2Ksz4RoL6e/bYxCvYVfBESP1HTSdpWOxpwo3fU1alTqNAwkfKv4XjQ8SzOtH/9F4kJix1VtMRY
ku1i00kePIkY249n4aUYXsT81JGC90TV2QdDuGYHFTpIFBBSsz0jyHtQyQ+6awsyVtjWN+DA2PuI
tvXBw2BVjdnGc6DZwHI6pJfh3gzt7oVk4moL14sq+8eo2doFQwvdSYmcmNuKlt+6fCQjFy71HWE/
nNrDehew8ZOJHlqbxEDf84LmKMfXkOBOvoPI1mT+3JJMu89fO9P2d8nFPxYcoSz2Si2CnU8KAXfq
G/0ZDqJsWM0VNhlrj2IZcB9i8W14m91x2dKt+AJl6kIxg4/FHcUZ4RmvDxBP9uLiLl/ycIVd8kLt
joNC8ll7OwQkc5f94n8wGxP7g6KqOZqPGHbfoq/KjWjpbYqV+u7tTcyaHmc+9sh2frDu8DJS1yv2
/TatF9AMV8FHGtHD4jzkEkbIe1RtoxVrFOOlJTZgXq/bJ0ofTbkgtJlDw9K/Ue+E53QtvovjGgoh
RF/hNmY+RPjJLW9eycpQ3yuY+FjCl820AFjUb4JuCVn53dvVj361ixDzbuS9sDS2KTa3YFmC6zA3
MMGfLSJLBt5QbvYXEnoBWvkWH4iBVmLpDWvNsU7VqblHzPlogvbA/4jwk3cVReh63AcAkFfRF7Of
lCwJvCc7lgKfb392xYItAtsm9Nms8s1jewqUffKhPTE678JXzyHV3VsO4dLaGUcJf+EHvQVEF9b0
AMg6XxkKUnhbfRH2oltilF9ZIEyWzP76jtbJMiBRAKHPKtrU2wAL/K10niebWSTGGc7YSLfFfIg1
6TA41PP843gvPT2VEm35JWUfmrZ4zlkYy5cELftiWKtHBg4PKTjJu+AT+6t5B7kz/Iou3TuLgHCW
1tlzdhlThzhK/eQ5w8Y4M0fxUhgfdN32yn7cQvgxngmHgw0zkYOzGJ4bf9kC9SAqVGGXtgg27Ii9
T5TjHNfR3kafKkcMdkYqYF07OGCvEu+Y5X17wG5xiPDAXPJj/ooc3SJBboEwgCw6784/B7xPtveY
fDKGuye20CMAqYV4Cm+YjmSmHCxnNu2u+rF+1J7rR6bH4I70SDu8Ldf9I2dX9ZDtpbWx28QncWU8
VbxtJYLSfM3kyWSpPbO3vu9eepduzGNxj0CNsFV0pNuOrfR6fOLADqay3hfoJMtlvRZp+dHse7C2
jKa36lSSoOsvwDgyZfQX82kcdtayO3rv/fAY1WshdTTRyQmFYdVfNK5xJGSdo9/s8OEQ12NjtMXn
+QUaAG/tii9yDGR3UtcpO4CWGA7Xd/iLuaPtxmNxwyyI5tDajlxs5VR32nZwuAPiXlnVNATv8RgH
NonClCSI6supC7FQ0tw6zttnvIRvGduyYDWsxA8SA+J6xQT+KDCRz8IFu3CNQ/FaP2GnkDl4Sifh
PtQWvtZ0vEqt6hiIoHsrgflOa2b75yeIsh0O1MJa1qTVLI2KVxrxPoamlznFOqevSXgzXTcJSPYK
2He8C//8fowIK42bkqFixbta6sjVqljH8Tx5ECYxTClT8iQkSr02Go3vrdeCTKJrxo++CU5XpXZW
RrhLQvZeqJRRiPbtbSxGpZOQ1bgMig6r88jL0M+/RMhuFi2dDTzek4IMrt6r0sB2acj/55fBrA6t
WuhOrAfJdiDGV21UNpRJlZRb69P6zGur21uwzWHK5zlFWPQJq7QQOKn8+UWfiDgXfIfmAkVMBMYE
MlYh24fAfERkWblBwcYc3SMWRArPKt5TlByUaEcSDbXoIsS3PhWLvvBNRAMS1ufq2KvyhxxDBc+i
GVdtnjy+7zYEvIaWqV3mJWcuAprahYW7u/THT6XwDoDhZbawfot57CnS5ZpXRcR/zINoVdlFr5wS
1TaxPA4noyZ9YMJqQWWGxplXPKj146iiXp1/Ds0BtGBYfwhRdLEgoFdDfdcIU8wcqS7yIXnt9YIS
6vg4FoLiNCrQ0k5fS6NxG4++WwjyUeHgCZL/LpPUs0FcnG3IwP3J+yQBRiFbyDt5NHdWfWM+FO2k
rWMfNZA3TPf9JN/wONjAENFKnaj4MAUoSEbXLoEzv5symZiWF+DoC4hxrPZ1NtSbFpcV80ySbEhq
Y9Ia3F4cg2MlYDrBjDE6Xtk6neiHi5nlBTPDOJiJNey6jE0mYc5rBagXbaBJdSxLficuWiGSz/Ds
EHEGEHcP/+jj1Gpfag8GV4C5B4E/WWsJ24VWbLcY2I9RGXAalszFf/wv4uc7cg0IoCJPRj/PNh//
+R+aapqIlwxNt1TcmXzoFdBFHxI56wSzcnsVPkRugSnoWC9k0qPqlDSWtHQqNdoWCjhIMqTvf/74
v/ku86dbkiKaOh0i9QraYwza0Gi5UYHr6r+8QV2KtU/pIKKKIcwCJTJ9qHaJeKV//lwJ7NBfX1uS
FcMyNZpbqjxf2D/IOWINi1UepIpOC/EcFU6xSndCo78ddbzwk4iaPq0O2PAOuoWek3YyJ9tc2ahW
v/3lUubveP0EJJlcDALqLK7o6glIsSaOyEMr1xPBIkSlABZC+AzAV7vCTQCwj/7kDIRh+A50z7p7
cicmMu3WeeePvwwH45trkcFmKYqparJ1fS1a6EmykIf0yiH6Mj2wwM9YgWQsXgO8aJ5gqr88CeW7
AShj8TCwmIi6ql89iZiO3VQUAsnoGeU+o0/vDUVDJ8lOq51AZM6335Cal6IgqDzNnBonajmwtUcO
gMsk2SqkByAxjkgD5AADHZ+7pPGPvHiN7RbHVVU9mGhAihFlapPyeAvSSpBWUtbNCDkqV6HZnH5+
qN89U1lRDCyy5ky9uhrXo68SUBD7tWumLITEqEHJKftfXp4/g/R65Cgy744mwt8yDPnfg3jA6Tw2
lly5XaVdYNOcutTY9QbF74Y3pqAEa/TZaSo6cAwWP/TmZoi0A/4P8IR9ctIDRlRSF7c94REmGb74
oE3102pmZknxkpTVYRoBaBR66Yi1dyu2wVdepdX655sl/0XPYg5SZF2TRcuUIHPOQ+QfL6OlqfC+
ZYXjgMXW1DdyaAWQCVtaLWPKM52qMHVh/G4GaE/iXFY211mVPPgSKNYghjCiD59ktX+acQXnD+aC
4kMrmHr/1kvB7P58ud/OHYpK425mjsn6nz//x+UqtaXnRsjlMrIWrQTVBsPVYpqxU1La3ce01GdP
/8ug7SKF2qWPAI6ajJ2YYvPbtXz39ihM3KKKoh5h6NUQ8BGWSII5Vm6s0T0xynhczrSRMaAmVMql
42u8T01Hi92njdEH6cfPN+Pb11exNFkV4bzpDMSrZ4ff5L/H4ICgaFlJMkXmLkQkOt6b0DFtWcnt
en7z8GXFAEHmh9PJ58ikrjTjZAZsctjYh09ym3jSiP0XTSR9NkZMwdU/FEkBuyfhlE0GKzHlly7w
3uBE7LBRUjCNuu1MWWpmDNXPX0z6/s6ausFqLKvmX/MSGlQGkFi5db7TWkrsuoIrENXaegA1Q2hL
vJkka5NQOI8gv/z86d+ti4ywmXgmAtxTrtYEdfDUVk1ZE8aZ0yNQmuhnZHnXR47kG/eRllEg6Ztf
vvN3s5YqQkxS4ftAsrvCycWkfHdj0lfuNPAsEdy86Gb+8vM3++0zrr4Z1GMZnygDFpHfYdIrRzXT
Xybfb8ckL4OkWLwXNLmvx6QVwWqRG16KUlorPS2AkVnEGhhgWp6diMGm8KWGK61sD/hlTpiaaMaj
H06SfeKVu7DqDp2IP9SUJaLsErpUBhWDYAxewsJfNzNKlCS3ERbYeA+HhMroDIzyjbsi9N5m4Jjp
odL4+cZJ86v879leEUXNVKBqihaS/as1RdWKVhGABbk+4nS7YRm3VbLEZURQgMR5zYw6ucfdTcsB
3I0vlHRNCra+BfD3ny/F+u5KALCyWdVkybiedErdEM2xUEq3zL4En2Z7IFO/NhqJPu5IRmXj7RSA
FYGy+/lz/96doJo0EdYZOkh8888d+sfEa/lSM1VxUpLFEiwNmXey5mYv8qLDj8akO8dG/vyJ84i/
uud8P1MzMM5rinq9O7bqMJxIGMAdpgLWjVBms5V9Kqro4f/xOaosSjxgZnN1/ub/+GbEFWAuq4zc
NandTB5xSQC0oUv/stc0le++zz8+52qzJSiJTmQmnwOSohEsdYnmm1O+bgsDsgApV+kr3iVhviGn
bmDeLp7VaGOU0YWvT62ha7u1YM2aKyUlz1tfSUogriN2QvZE2DOZmaQxqJSgyMoM3VIFcNP61IyI
bcR+X4hEIMjIWwB8o+iF7tNaJqIKzz/7IJJl2eOYHykbraz99dSt8zRISfmmQ0d6Vb6wfBUBfN6s
gnx6x2cubHoOlHgme+SR9PKL9r0zReQFcUAUc5nh2hni195Ycjyl1TYjjK3EfJYMlBJgHwvMTX2z
zDfIkKQLPsat6QfPfaqLCFeh62iDegKW/SXCxFvGHh1sQzOpYU6Ssa407Ym8zmi65dBcOh4V1tyi
Ad7p2G2iGPGAOQQP4TRd/PDm55EifbMwsaE0NCYDEWWYdr1bSpJJUDim5cQQAwSQg/7cJdlJ6eWz
WVlvVCM6WxzjE3aeRyuNbmsrUIE09Vj993mobcdMPWNef9KkciUFxf0kJC+STsSlrDREsyeyM40B
hZ1SB7/vP1SdTipi4LULTInOQN5PVeOvNuITtja6VGrwkHe0TgWAoIr1lvT9WSOsamraswzQue7g
dEcZDZHUOlZlsFKxETYq/yBKSNEY2mXQ4+WMTqms7vGSnOSmO2OZ86uPaMw2iiJ9jL7keAJEbpVC
h1LJr20mOcVA6zHktnuE8KphmFBqWgGARlyBZ2ExX6es9vGyNtpzoEsff/5dp+/rvD6hvl3WHYQK
GTlfk1hbYOKuRluwrcTXOupcb2BOk9QnRc42+Cy2SZgdpkC+9TX1xo9hQwTVvTDlB9wuMHeC4D7o
4+eK4Nd9E8Dk8Xzhrsnqg9oaH0SPU803q8ccO+Jt3JFQk4Elntr8jjMoY2rm0f8yQr5ZKGQLWirF
Jw1VpnE1mXgp1FK5GlFHgyHL/WrcNpBLF7pFHTKttDXw648QATuSjAo5i8hjj+uBJqin9O4v1zIv
51cTqCIbKrgJC5aHdX1EocrSdX2R5i44EOTppEML4WxUI8MQvVyrSx0x24RWCUX/OhjNu5SL57pC
WRMEprrKu4Juoin4m74ZflnEpL9PHQonNFHXZcmEink9t1f+2AlBqxNEjGWAeldhIpWl8YK43N95
Q/XspRN0QkNO3NqAsxUI/aYlHuWXRW2GI1/fIvi2rGemSXwfO5Z/z/3NGJN8MbbgZc17iACpg/8v
FVZ/uCGYOuwhGsZdliBOVAjqnWkazew5VzsLWXECxlzU37V0l2AnoCw/3ML7mw65JyB/wlgiq/FC
tlDOelWznHThVukSvkvYyBDnYGupOYEQrW5j2Uh+WTy/m6k4HxHbKmrUNmT5ah9Wx02RxHiqILS2
x0a2aL1XrzCo7C6pLmWfXZJ2RPqjTMBi8tefR97fO2h1Xk0lAyS0YWna1T4z7grcTVKEHcWk3YRf
aTmM44Vq3TrUy30vp3eTgHjo5w/9Zkyxawd3bRhsjBRRv/rGRZ3nrd+1iZvHSD7REhZx/TrpLdCP
6Ebz0ElneOSG1zQyTqioP37++D9bwH+/baqo8LVlSZV0XbvemPlhUmRqUhJWpzUqvcWO0aHLSO+I
4p3UmyjRTx3mANrbGj1pAbRFT3Wi7FR7EM3HqlUu7fzH5LPfjDVe/mIwqZjkr+N4p7QHMH7bKMei
b1S/Pa2/pwkunEMHm3ZN4/LnKe0f+59So26ttykXjuk+UHADT+ZHhAkfBOUvp4PvBoZC0U/nNrET
0q4+KkAq7JmNFbtxDNfAwOHhG06qtQcDnTeWMU6UjfX484P5e8PM14OYrgA5nyeb622XWgDWFEyy
TZjvYqt4zUfpApJhKRbS/Z9bHnvpSpWNX8bj39tXVeRIrojzZp0PvnoJtJoiRuMZsSu07XZMOvLn
4ptQF/c/fz3pu3uqiZS7FGJXuK1XUxjbriEM+b9dP9NOescZnhztueDGUpk/l4Kyj1V5HYna2oQt
oNbMspWC06odNyGiQCBVpFEoZE0J3m8j65tJiHsgiezfTVnUORH+e2gNgjyQwYftt8IHNIXBWdEG
5gBv34TNru2eJXIEbT2CESX9NtS0eaW9fh/nqc/QgISx0lx9NgsIuTFBE7uWBlxCxehHBQTWgmjk
zOt5v2lgutkYNME1QCLJiE7mG6AqTolFnJPZ+s6byHYKD3+At6aEEdDkpVYkvMdDGkOsYSUgGZ7X
noKZJFdLnHGIQoo2W3t1dpeomMiHmSDzBzrWzLGZPm4SfGLJ7Gi7/GEZCKW50nrgRX/+OkA8C3YS
0CdM5JRawcH1/UtTa9s/YSpTLs6meOKhTaVcwD4GyRG+UddD+TYA9xPyzgXEZS1kqXwF8Lwu5mPA
LwNufkn/urGmNZdmJNNSrwfcFMFwDVQmurEXXrwIvVygrfRxm1ao0UqAKJ7WbvMMEgmmqQ/cOSul
qG9/vohvXy4iB2hfWDL8/6uJJFVLNg9+nrh4OpFU8bXFWLqYRvPLoe2beiMj2NI59zKp69T6/j2C
cbspWVFmidsrNJ3QJpotyA7m6brstmyhLjAP0IODy2gUjZA1eV953b43p98u5O+dylyhl2gTmRQ/
ufv/vpApErERg2Z1pRruRcsvy6Fyav81TscnbbZy/omlKbXjbIRPzbf/+w3nLqgs6KopitcVOV4D
vYsDZrMx9j7m+12hL0sr75fJWv77kEwRjJmRPgPle/n6rR3qOJOmnBlDj2kxWHD+7aRIUGcZp3gk
cURnzoqUxg073bL7hlEOeZ6k0nEtk0DEXhqlOUTOyWLLO7fvQtV6TGHmyB5hAwPywFpC4PT7NPzd
bEMMhSrRdvimLGPqlQnCr4tRdrZbgThuoSheuZULkuL3o/jrrP/tfZIVWHdgL8y/OjcJN8nQqX65
43AjSC1I5Lh4bSmbgoQ0UdYk4VubvKmAX3oBXFXPjlQvt2GGAObngWHMb8D1dMCDosmrSgrhJFfr
nNXKAJ78MnYxGePSAfRvAn6AQEnmVByi/cIklTf1bcBugi3ByTJrRzSfDVO9pGhr8s/Bx7oSpp1b
s12KWCBBTROtOPFLZxE01A/aQbO8w9jIF3OgmFEwGESleFWb+MFSmnNa5K/WIO4LQPVEeOFlqp4r
U1uVPoFR2ChfKVVTgrQuk1TeKdCayKyawcOfYU6zPTBTZZXL+h6P8V2ngIApjGoXtAp4C3J6yHv0
DAPgqf6YhRxzGfYiitNBBGsp7wOGg030KKydlz8/G3pKtix3uSipqAT5WyT+tqqq3z57gwor8x/e
vuutfeXVc0khZWUrq20GbMmMu21Pk3M5vxBV36MPCkZXkwjvHgj44k5HlnSJquw18qv3Nqg3k6he
hJBdZtMzYZdVeYbFcTupVc+21FrEVfAevUkWyJE2QJSgj7c4vNwcFlk8c6aMREcZLegfHYPLLLR6
0SnoHue5WDH4IxECPnipArdOh5Mg9++amn6WIfyyDHy3wZBElWMkBm9rPsb9e1ZMjHaIQgAirtBI
tjRkd/7gbQnrk/zyPq/GV7FAq+MlJysffznjyN8sQRKT4bxpplmrXO/3ZYm3WsW+7U6e9AGu7QnY
/4MhBavSys5R8dJKiqu446c+G8s0hDvBk5gb+9xTXs2uOWclQD2zoOtXzJUqpx4QUMhetqbeg6XK
as5BlWx+fle/m12paUk6+332Y38duztoq0Pl57nbRyjajGxTttR30v5cxdlmKuKt2BtrJcChhUpz
zLg4dCR2L7bnpEEdYQRYZ4Ibsjjfo0F9Sk3xY4IFF5n3Ujq+xrX4y5nq28crSbQl6cVwprtefVXB
isLKrHMXO92x1PsK0dCD3xQ7UQxPPputLBlWY+Q7o6n9miv0zcaaz54rz7KkWczV/x5bTHl9U6sl
Y4vwlAUx7gwwdc9b42j5UhOiM876bTCJH0UiflCnXkNsc7LeO2pye8aab8cNObUt8GlFzA4/P8nv
DrtcHMcZhT0YJ7erWTclNg3gPE9yavIncGPrcdKeIo3p0g8Mm/PpXsyoLfmadtR9a6sO/sMvV/DN
uYonI1qKqXPAMq+3gYWhhk2aUV0qx+48P59et1y/BmLePKlWdyaT+iFP9f0Qm0cSdy10HnmkPBEw
+NEY/on8yKcMyL5A0iye4l/ezm+WY0lBVWMpKmvSX935Dr4l0Y1lhhK65Vydf2paeUlqBlDolyez
zX5rBn83WBRitmRNkmWOe1eDhZHh5XI9ZS7VgXVFrlsFz8SGvLos9OAcBSO/OfzyOs/P+GrlpV8v
aopCB1qVrXmG+sfBvZj6oRI9ilc4lh8ndIwD3nCjOaA/+q3wbXz3tP/5WVfjzRKiOFLVuVBmwceq
Qw+DqQSpixOOFL6WQw6AzUTWqCpOIJbHqcgNTDjmzhwtXlp9iWX9MhN9U9VY+/TzqmLciLn6CKg+
pZNPOgm4pWRyijnttjfETS0UFyyxAQh9paFYC0ViZ+yKtrr8IR8j0UxpP8LmKz7VTHJJTXYjrQO7
Ek2bOpA2ZWassry7GcMPXzZWVp2hpDO2Jh5sSi4yoX9NPjpiae2KqjtaKdAXYXSqqSa2ubzEAHxa
AaspBtCkO6TduFFaXGpl+xVFzaWruUo/Ow4ZBJPUm85aQqdEtog0yjFpL0IDhE1CJG/xRsD9nBeb
qxbMF098IsrmOa51sgdbWxiVcQFI2xqWnUhIjgKRZl3iR/tDuLT4KmsVlSRuPHWrowkyIr9cpwNK
aTF9LZBmUVmsycFqdpM/JrBQM9YRvSTJJ2cEghdwVIVUTtPywy1vME5QWi1O5PcIN5seNh2gqH6M
CIho47s2ZZOoWCpgkERM+C9m6j6yRFgJ2jEYjMCBLIRknAq2TQjDE/GYAzEOipMRC2QKxQmMHh4d
Rv1kZidQ50ulYD9miMOmzlgKNahxMX7hjuwgK/60sAcZYX0xPXMOtPzswvzkV9lJqBu0FB6aJxVL
e/5em9KjnOBbzOL8IRo2sAxtQwd3S+Pg0QCO5BWYvIEUW4EbaPxfsXcQCbVqAQcogbZuhM08JAa9
PFmjsTP1ERMpFznPA0DSHfSt/0XaeTU3bqzr+q/s8j3WRg5V2+uCBINIiaLyiDcoSSMhA40cfv1+
muN1PJZ1PKfqXHgsJsRG9xfesDFSdA+D6HKIu2+lE45+0U2bf54uv3x+NMfRmBwMYCufEla7aqp2
spmQ9Cbwa5sZGTvLSeB4AUrInOxVN3t7TvEX8+BXQQr1D7JXwBRglT7t1oomNFRCvJJb2j+a6h2K
NKeeX/xiJvpyObKIMA06trQRvU/7MQEHIV7vFdth8rbd0MGJQgk+h61LNaUETrcQcXTj1fpVjC1O
pf06UvhqxmdRdWyuMVXYz4mjJ/IqF4NFRwEOR1aBOO3Avw+KfcnbB4ACJH3uIgjnWyb/VYQjto8k
4qVaI5DsUnzETvaybetjqmOp5dr7INfpYFmIJQcY0QwoZy5yreARbIJtmBXfy7C97aJwh6743pt6
xBRwm+otDM67gmp+iFFICIE4Hzp/Ku17o0MGLmW67CbZI8yUpV6jVhpNkumkTi9GMW9xWQb07Sw1
fI7zSAXI/11vUoA5PQR8fL3wFo9vK3FTuyUYdhPSgNrOL/JuliiDwf8aU99N7EdSqTTHWllMyGcl
NzV6Syj3EomcArxcf3TsIuYNAx09XwtjCjV9cuUSpOJVkCCnQBWqyZ3W15Mek/EaGUcNCeEMV2Is
P3AhAKDeZuIdIhXCpCra3GOPLD/AiCE0sTRozXsxYjw6gfl3RBsi7+DB0NbQoaD36PT2rlEhUWZ1
uOhGOLZ98jinAvWNXILE4XzGATuQsoL//Ax+tV7aBim6B96NoSqf0Z/Wy1htrLxI+wL1Q3pM+kNu
Z/tpUDephl3N/9euPqdovUBvuETycRs5KCkW6AsX1NiRSVwOrfKL0/oySrbJq8ClAEcjnfvreamV
LsrKrDmvdNtEuOmFxSoay7WM2xNtetYwOp9hsiM3/IvT/CrqoUpDSYpQizzsU9Rj18AKiozpZaTt
iwJ6nkN5aduDE3l7TXB/ef3PF/brPVpU8qWx6d+qDYhTg25Bx3BbJzUEsPoeVZkXLZieyqx+b1lD
UHVa/fMuz1PH5zhL4mOpdYJWdj6Df+ZGoOqPg8I2GbNoaWJy2INxhGzpYTSq1ou5te8atJnwghuy
O9e9x78aQMxEjFAPstVXwjFvbxQWqgayKzzTvCUijeeNNwFtsJQS1QmcR5zc2qeA3ih0BZDi5gtb
OPZyxlk5DES7dFyetwFWGl4D1Lb3PTq6Ps/KPo7Rl6J522AmfFdnEONaNOFyz9iWuf4wetWxUIpp
EVCJBdDsR22EmrCnpL6OfwK12QHWsWSfVw2iSQAAMQkrl2SfxRId/+fERXXCQhzvn6/ql6OWMWvQ
CqI1DQb1r6N2GAO80iIv3w6VeM8mfImppATzBfJ1B91ctZ2fwHecf1XI/GoAoQdEIZOCrvm3zKDp
lSkSup1vUah+T2Zunzc3L1PWvuQSgzHW4gbdn/t/PtmvVn86TyDeVfnPObr+aeZRvToFkIzyYcoS
UiJXs/TAacmlvy6tXeJq11lZ3cv45J/3+9WM99N+P+fPyWxmfWmpOcTmcePiMI/OUHMYdO2pLvsf
lsx/MQX+r6LLj2VctM3vv3lfVKhxIbYBiZGWMit8KpW3g4uhB6ZMW6NIbsexH/wY2HpINVavsxYb
F/FhYeZG92neTGoEl91FM4O6ocaNDoLGWVjN1gi/ZyXqR7Y9XiehcYNW5ZgHCJwaGSA/Rfse2nCx
GhOxvMB6TsBIrnQdWN6I7V6DxmCUIJxjzQ9th6TJnN4xN6Ldi/LUOiouiGmhRcM2aWBr49z2dCaX
2G6iYvsE7c47pCVspEoh39CQv16QeVEwLon1leIem40GSgh150DbhL2Fx13b4KaHMSRQqlVhDc/9
bA6YwJH2aK21Ae51COwQJecB8Us8TViCWzQm0mWooyGcGuONmUU7GTdXtfHkEhGPDWMDS4VVGI1P
Zjhjg9XeJ2V3wO5BrJxU2Y+ptRqQn42V6EOZ62llRe0Oj9n2YNURblGQX3Ho/cUS89VD40kDahoP
PK2fQZ1ZJhpwl4K6uiC7Ko2nHjmKVjWfLGHtafg+tViU/WKm178avB6YDNgQDq3iz+OJ/DLEt5AJ
ws6cg47gPbDbQPe1ZlmhhBtLdyhNtuCa2NvaQYKlYR4cxjhJtmGS39UdbU2h0/bNce3Qk48iEN/A
22Nu1c9SWiLdo8WLXkKHoDqyWaushwKsWahB/PMz+AVTwIRjAc5DZ7qhVvnpuQiVKQNTmaF5FORr
8FMw3FUq3mOtHcycs8J/C091SH3KhP56qkSY7XkewOyppEIeQkRUvHbTd8zCbXGHqx74LahOG1wL
YOKi346lR/bYG+vANhCPFyhetgoGFJkqraFVfF/jPtr+80md60uf1kSifUuTwZRL+UeOmJ9mNM+e
3LzVjWw74kxfUVRHSs29b0u7X9b6uNa8QPhljnR4rmv3EfoK5PAF9N4Qb5C2SDdxShqAaqUbub+Y
h74CYgDapnUkowTnb4XZcLRmEfRMtsKNLrs4e1Gy6iYqIUZbJkTkFo+TGh3vxhrvEX+8jsb2yqL1
tegDMs+2cR6HdR4V723KjUKlHphb/j7hVuAMbKIr3D2mNaB9TOXjF9dU/WIGBRsBVACAG42dz11N
NQlCm7JRDj67xkgphe/XTUwbgbrD+RmMCFd3nMv4Yoh23oD0QJmk85Wnot0wRN/VqdKvaaDR3c5Q
DDIC6c/ZVaDetOklnHlcpuwVf8hiNRTtNeqo6J7grOgJahyFzdNixb3iJ+iq4tvJwzahOm658S2T
FQKVRelss9QzcdstyKVcY1fqOOQYEXVh2flCNyXaIaCGSF9GgaLvpa5p8A5P8fapqYwIrKGnrNRK
gDxVjFvXip8KYEgLozO1xSCIlVzFvUy9N2dgCraT7ntoqX5gEc0U/RYgm1/ZJxRL38Mg3I0h2k9h
YvmhUd7I9aR3HrDBPMmgsM2Mp6au77Wu+67T6+t53ce6RvefDRtqex8R8w9Df+GJlgZ5tEe1vvfD
ePi4ClTj4LEahGaSbqgWQkmvKyxTPOcGO2TSRxQBmWJ7NL9Eu50zqTs6qaeinN5+MRa+GgoA0gwV
0ApJ7eeu2kQzIWtaI9+OSZkhC2kskPe9zcNm3JDPcX1i76Y3FUw85fwFzybNtV8gS74IWiAIuuDM
Lbmify7wYnddVbkM0LyS2zdk4tF2kBjuvYprA5x0603VaoZHuojRWv7VU/zF7E+phJ4OZVwixM/V
94IeezfkcbFNO0wkRZFszRINMwehe9+ooFeVkJEuXevO4hlY50GEeGizDUSJ73PUuhu9SA5BV+kX
xiQtAHsPEUJ8uVTrou/G4Aq1TB/DpPvYxTiU2GJDVENMWNc/VrH//ktY1Pz7f3j9VgqMV8Oo/fTy
35v38vCSvzf/I3/1f77177++5Ed/bNR/aV/+8mJVAIeZbrr3erp9b7qsPe8ufC/lN/9fP/yv9/NW
7ifx/vtvL9+5cogIw1Z+a3/74yPJSYUt51JZ+e+f9/DHx/IUfv/t6qWespeCRs6P7f30o/eXpv39
N8Wx/oXmtcR2qhSMqYlzZ4f3Hx95/yLuht4CzkyCNqhWFWXdRr//Znj/onrEakImadjQ0HgemrI7
f+T8i8iZwpINE8BRHdX47T9Hd/yxIv243lyPP17/HKVqn+tEngQvSMoerQvqAJ9HdaF2SZ1H6bwV
c4e7ez8zp5sNLQikkSYlhwJN3ScluFxWlWfR6MXRKksdd+FWyB1N9ncPYLwpnTgNPBZ+upRfHdzn
p56DcwwHj0Cd0/x7Vx88dAQXGwU9pel2EtqLMxNyC1Y7XNP9pq2f14+TSVk37zda7gAStI3mV3HX
55ohB+GSkUGJtViI/hZ3tSDX+sqKxu3UVnheMcFRShpgtgguihNQf88WeWgc4Ae/v+KKjKNrTzyj
PKkph5ghfU6t+6500PlKWhO7ijhfCjU7YdduKlhEeQ3HrETuryCvcl4i6vg5KpFJHZMFLB1XZ6R9
LkN23eTG/eS0OAI46KZ1T72TiRVzzDYLsGRLRqxU3TzeO1Gi+vDLLB/RvN6en2OVs2yV7Mga3y/P
13pOEWlVkxqgAGa47A+aH2wEA5Jsr6n3ox7Vu9izcUUNnrlIBpSAdu8U7AYr6JvWwwdDYMi5GJku
Q7VDpaPTMaSu3HgbU9tazFvNqaUZeKeviAcnnNYTgtOM2cwVtzroq2VgatjnzVIZNxlWk4OosRdm
Uq67wi9+6Rbp1YgIc6DmA0wOBR1PLBkaV0/QYgpY0qziwuzEXRgqR2UMURks+U6W29yZAqWIFA9i
J9a3ac3JZ4HrEjiIk4M8TTtale/0mNzn+Fu0s5X6FuRrG+Vx37DklZTfrkmT7OSIrjTlurmL0YkM
ST8E+saNCR0I7eu9cIyVhhot+rpIfRnZt7BwYqQQK3SwAxMNED388MIyuRiw0Vp0rhXhidmdwsH8
Vrr0Lio5wANpYwURQEWlzeiXHt31IS65dukeEMxbppqpbyRu6k9K6IFGu+bnUMZMC8l2vRrQU5uI
m+JiaRtkg3HyaGI/6+OijpIYClVmaVw6iZ4umlkcK8o6aNRliCsl9qbw8HcJPMKk5qRJg0H32jSV
RVU106YdBHJCKOVZAkHDtA3zRSP0d9tBm7VV0JmAJofmApij81Oq9OoHXbRF47ITHofQtaRAOT0u
Z3hq7ORkFdFBSAMdLz3VxGRGZTjLIPfuyRzpPEXWkp5rs6iR8ZlCdTuxkcVUh/sBfYZYUoZGI3ka
rfR0/iTXuE093oajZd5BKGmIBVGFmkmjm3RGyRLRiz7qaRHbCjo+Q/NgqgiJTon5qITpqrKDDFNw
KslmAYgGZ7y24to5gse6mqMPR4SX1IofYG8ubMVCXrUrUbJ1cekq63iduh5STjrFXYT4BoV+n8Pk
UZO04iFdHQKNgVgMRC4a7pOtSbcqK1QaNaiLDaXGtCxc/3wGYYxkYFlMd+YAGDL0GKlJjT6U2oO5
kfd97s2PwQZdWw+XRjLcD3OeLRWtohbNrStTCmgNiaJgWqqVJr0dQOUEow8ZFqH7gep8gOhjYSAW
6Rri2NB5W1E+8j2cn/uYLUwuBtdmWq063PJwh3JC3HfQpXVCPDHTusx8a5ifk14K86lSmi/qr+cY
+bpm5PshAfxcIQGNqWFQ0ZbylOm6n7NHWvV01gbjFTw2bOFpStdhXj7UaDYxc7wjLiJwClIQNB2G
x2ICYSMUS0MODX1gFU2RJJC4R4PRG3vg64EmPUCvJy3O+GFeTDjjtBB3G49b6lYZ14srV6pE+Q2N
jbWKDsqyHcpLQHjNIu4ZStxmJwohH8mFpqKlgUu8fh0qjwD23jqLBgII1cu66ikNakunRSPD6x47
jZnNTaAwne+N6BgfpZedplklt3Y3OBshrS7ZER0PCWYmHgba7CCyScU0oV2pmvla5ywRWCRiusuz
000I9CYjj3Ny3YPBWCaonC/MlEf7fEdg/qik7HgEjsq7NUa39cgcMSGz55oc9Zgl+TLegtel3h5y
dgUw3kJHO3HM2Dp0oU2OVFtUcI9K6gKlOA9TmkPAtaEylWj+ObU/lg8zSZU5SWJ0etKMCj9euSOi
FJ7ocWd1ho66fR1vMjV+bNzq2kCSBt01bjtrg74Kh/B21rG+KmYejb7BScx7SUjdyir8dh4i88Bs
lqnhR1OinZNFKqi3cO1qPQJy8S0Jk7vANP7kZTUyf1r6oassQKJh8egSmNuajiNKr2XXlkWvpEfO
rgnRLRrlDTRsmm+1n5beNYbPZGd0vNGp96G3DL6ST36r6W8hPLcFsGzJyRNHI0DRCQpDyTlwnuDK
+bDtUDQyn5pM6jeMwcV5YAYTizd+LB946qi+gj7rZFCAK+fmtY0D6mhgodEXujuPIsNjWqGU9WJE
yPnW7soJWCVUndtZyQHewJ6nqJ5fTjqm4V0lPVxhl7rdzICtGds1DpVLxS5PeobT6Rim67q3n2VJ
x9OZVHI5RZf17Oc5VT0VncSiQsD9/JnIxS4Nq7eCNgw4JTSlkb5B6KhauTlT8Uw/7kwxVFq5oR7W
bhE/2nLPeCHDU06vc6M4CZZVqgP4yuNh3qOjgD4kaKBSGJjgeUzJEEtdJnluPLBTmMzzvAhD1p2k
SnyUZ641sxBLClPfaTIziEX10HBtAxczWqfDOqayeNnqIeCw7mRjn1Kb0uxobNRljCTdecXWgPj7
nRe9J1GzppE1+BkcvKWVG6iOWw89Z+/3bn46xwEKJtnQSlgmuScLdNOZ74sDwjTdMnBIWo3xqa1Y
VJKUJuLUpB+p6J6F6RxzS1laJfQZ/DZpHaHjmaQfxXhPCaBajlVwUkYG1+QIGTpf9iVG2yy1LIP2
Jgd6t+gEE5k+5xcFWmERUYsvr5mhhi99jN6LDD0UrHIqZVpmCqvQrBJIg1h9Qxsp9rrlH48F1zTG
FclhtlmIhov7IwTRcBfsq1yqqVPbaxgWLT6vk7A98sJrYWCopBvrKOIxD4fqrm/nR8+mfmwu0CA6
GGmxigG9LUwYnktnRJeMXHZr2pHfNMDkMUigSRooK1pJYNjTq9o4TJXynaSEMlbGo9IFbbrJXH0v
TE8qL41PYYYviZDTKhyahtiHq1OX4gRdmkkUEtBSP9gNGDoDZ5vztWg6NfVFji9qCfsBn5VhEebE
V4bFISTjDqRFLz3a+eUQLKhxSLdanmUlZGOmM30PXZA+tslESp0XRySYbbjXKO+eCRA67UactCvK
EoEMdZfqHEIu1UDJhabyWA7Zh+OytFoe4werbyRgvQ/yjbUlvMivWYKnQv8GeR9WPtK6wLSaCLcT
IuVpM8s4fjSxHW2z+7OPtYF7LctGuJVckkZnVlYoZaCsiGHPZG5xgiAsiphA+ymmZpmCBLARJNSx
q1kUTf7WdN2tXlE6qijm+obDdU2sJ4nZ7Y0ZPuBzI+db+CP72MVp2hxBZXTDIwUBmtv9R5Dx6ADy
QkAe2S8ewWwZ6e11S6CHLUf04cr9531KWwlEnDoMq8zOj12dnZKkOAoFt5MYXF8gcWnndbQ8tmGk
bh3Y5qadnjJpIFeUrENK3e7yJFJQIVL1Vd6Z+wkvBNUc1XWoMVYbA48E2K0nLS1P5+Hn9YjgN5iM
l9gEzdVLPiNgPLpXoGEYRjKeK8f8eA6DYv05G1BfPE/GiYarrYxBzpN40rC4aol6ExhIYXapRtyT
1lTBQFRzK7uuefBqXA8KuqULo3DvRR4fx6I5JYKsRqcqNh7G6MEQmh/OhBleyOqcq1LbqUnfzrGv
Y0NGDBTWcEPZ5z0xuJCQR+YDVAjj7AMALU83AXfWpM8e6c1C6wkhbTXYxV2MdWB6ioKa+dLO8RIw
0Z1H4tHcaVN9dOdgXXYT659Lpp0kDYXJFGqcDFFnOf3PKaSlyi6QBJXRhkv3zdGeg54Jtq77bdRY
pzRnIQUec5d56U2BuwohQHZyGhNBxXoJ9Z3cXVuqg3vfxd79WBjMka29byfrdF4dZ4XEVbe7Qz7E
u4oQnIQibv3EOuLWfooboprSmb8ToPiOjOKzPLinZEkwyLmPQ3Tphf2xl3GDl6MtHSKA5JbJB3eI
NIR1zzLTaDFxQjCg+E5aXlL5IAioLuvGhtRL8B/G1otevHcxk8Rc2rBJ0WTeCCV9P499xx7iTRzE
HuYlfCOL0Xl08FHuiGKKrrnLEQJyCrm+YEcZFfE3GS/A+L3PXJLuPiYeNuwUzVmujTvMVzGcq4U1
9q9le0orFszzbZ6jm7Sjsusl4QyDPjqGmrsFFHI5RMw9VVec9IZjxXppEwOT29BTgTzUvNFCkO4j
TNbJh0yR6JvICe1umJntzuNYrsOVaW7VicPKO8L2ND/2g3s5aDcT1DSCQ0KkSe/eCTVPtEe6dUOv
Ireyj9YAC9b302qqZZ47RNSVQwThSPl2sTLeDsgLAVa6FGoeXwmR7hXBjTBxBK/sWdkqSvVsxNZD
q7ovkecdnKw8ZjbPV6nR0s7s7HthOf2GOmq6vk5Vppiqv49nWzApDT2K4IpM/oB0stiUOKMFw3Ie
fN3CUnqmZKg7eNB6AaQwL/XPQaWsAWgN6XppgXcwUUQ/J51luLapkxLmERBqIsb5KfjmlNNlZwhs
nBRCCzBFDzYL5MJzlJH8i0VypqlZ5iWq56axLCt92ohYu+yEh4B+AEev0hRvG4XGdZF5H33gIO0z
ZH6SWunae9XLqt0EPU9NFwbrsVeBYXbFJYv1ZegSiTVzdqFLmJ9Xzzzslo0kKD6bXBkg8TU3SY5z
x+kvqj5BbNJGwZ52zh0PY7mzvFjsWkfg/j5mZeCXlF0XapEj9TrOTuknLtqoHoRNVIuTejcciywq
1VWfu9rag0hnx6Lc/fmPIPDcqQWcscWgY7stwjL2mRp4Ex8dM3esLQ1nrBGq/sGQuz4fRKATrGzp
JJW785tdAOugdLR4pdOh32V9fE0N2F6rU9fvegKxnWNhshAaTuen84QifKdUxe78j6rpuKe60fbP
t358Bdi0l4I6df/4otJE/FDVYzLgAKHYavx5M+df//nlPzeG42OBYwb/nN87vzz/9ed73nnLf775
53f+r+992mqco/PaU6n54/Ty80n2VoJu25/7OR9e46DU3bY4cp8/OP+DRfIOQ/uSqqFSN0BHOFr6
xGb+80XxvpdePF6c3Zs0FTiPgYUVyq65CaGiBqG2rPuQG9IPQYMgs1FASuR16Ng3nXCrdaDlBQKO
jb4ZsnFTtUW3U6NT12IJxLUcdkGHvPzYBCN+Ypm961DVpHfutvaO47Z25zfP/2CxHflGiHy5FRro
FlNIIotLQcc1o7MLs8Tdnf9iOnV2sbQoH1sNvktzbEVgrku8GndKLfQd/rL6Lpj6G2zJUU+xyTDp
XLylrL8iIOG4CKUr/diRfTn5ytZyZDkyvE0HNdnw3HKCKqlIrgwYOyBWUHroU0S0m+wiTdGbFOAB
PfMhU2zvezetksnYIfuAzwAoi2WILLKmo4xh2bm9wiP1qi9J5S88C1cIVw3STaUD6AmgCekIIKyl
d1kbHawGqb0It07WaMz3OtfgoY8JIBqyzh6pubS/ET3oaq0pDoqbNcui9g6BivRw/BCq4W7IQJjR
/AMZO7i532hzsEXGYY2t0VVqD5dxEwN9dOy3JkiPwjDtBaiODkX5mZQmo9yJkeqys2Z3MQfh9QjR
wujC46yAoFRKXA86/a5z03Q/ZHHIQucWawQN3/XJfHMLTNiUCt+Lfsi/Y8kOpK9q3yqQoGM/rsYq
w7XaEpsybo9W0h0aoREF5+MlgHDSFZuJt7IGtGRM94I2wVXRDn7foLxaGMPoD933TJv626ZpjJVh
orEgcmcFFAB8OQPCzZxtGWjZxWgNYJ8xXakzo7weczzWGEAONTNnm2MDvWgF9MJcdsltRKlpfaXU
dhB71uvodsxtm6AlNfeqVbtISwE/D80O97kGSNXg3lmyLexBudQjet4FtCf6BJhXoDm3nEFsL4FA
UvPNp0OfK9rWSSZ6iChhVeixLc0WjAueelWFfoTZ9HvPa8slBnnTBVA2vxEgOqneYiLSnzSsaqnA
9P7g3ekxZWgIXnt96DXqtsOlaA2XVr+LMHhRbYUB9D63STJF0H7nCMhXtMDbpIYAD41xRw9htYpx
gaCk4QI735hqBBceMnGISR6HkazyGE21MAZt4unlIZ2dS+yFwEwQ4YNKph6nLhM03Hu1tS487NmM
HpXerhFvpIbbUOgnk6VxkxKJ0dZVV12QCtIYaohJza5weaWcGq2BM+wj1XUPPbVrBhDI0lqFyVzF
ax1tccuefWcozbXVtPA3Le3kWlmI7bx5rQ7BumgUZM8bDXcGY3i02+hIGeHBDtxNZzBZ4Jt3LG3v
Ktec+yCgJFK7UKm0+LpRhuleadRXEldKKnay75TySYs6cHBOdxQNguFI5C0zU+AfEvfuReFVyOkk
W8hwGCZNcEcpoR6cFoOcdIDS1tYDzefxgkzlldLQazQnV71m7JUMTnZcHOyDGSUdnA/6JNoQsxjT
YWyCSyVDfcWGFVmMGMrn6YvWQStvmpBhG1C00Q7FCKy2tSlXhfaADLgKOo+4fFtXztM0Otm1jk+v
rM4V9oyhclm9516ODjOR0axPl2lBFSHH/CKQHMdkHmt/DuxjbYh6W8FpnPTovhX5lZfgITV1svbo
addD319NydDtIC3gO5vWSwrfPKhZsLAS98JtwtUcCPxMhzledQLXoh7DSGoLF5HVYBgHv7XIMPHU
h+kiGZX4os3T49CmgrlT61Yloj37G6M3rTslJjtL7H4dRGhaYiNKBIO8SjvZj5ZpYZCJmwPZS9n0
K6VDjlAfHqfJOxLJ+V6P8yWQsmlRuJs5bl6C+crKk3t0bjZMdffxMCyBfSzjEmIAzb0lOiFPbU+9
t7K2rW3sPNwJcn1EA1HxFhYBSVqGUO2N6k4gzi1oBQXTFgzpmuYpHQ5yRCmCFUkHatGjwmX7s+4c
1YAUJ2URc63xJmuiNwM7kzgoDxNgV7ebFipRfDXmoNwzP9XwkcdTb0DhTjW7tyQaqU1Upb5scw+7
MOvVlLUMhQojpXU6JYrfYkMpgsPc6FeiFPetrZ3QXLymt2XjNnUR9Pkr6JstRrD3ihYm68veVaLL
tjRWCtSCIUQLvc8vW1GyWiKwkK1GaJexqK9RHryKqvR+Upg2vLK8Snrf7PXXSCcM1qt6W6ja4xDq
N45drcOWWw9zgLKWVS1MjbAcaPFhbKp9moT0ATp0odGt5prnNfy8Wf+mjeKoZeGlHg/Xuk39wHIo
tM+lvivN1o8z3H/U7LIOidUwvcWgLExgd89agQVTRJnKTGa/yZxbg5xr0fNcZjMuQtGIjHj9qKjG
PqceUZjmo7w1clNIBm8rKZlCZUyvrxL3m4muLBk7cKq6fw5c+22snHuEFDzgJePoPGTcjm4UzxPP
0ADa3tUQ9I1eLfg4eDz7QWbR8YqAgWXORTjbO6HkO0/rfC3NdGouwxU1+IUJw8ulBN6N7YUynsYJ
YXmD0mnmVivkz3y4di/UU26n2ynEyD1UsZmi4mkGaOZn4Oej2btVcjoUTEvtJssqUtX9rBSzP3Dh
0YB8tGPnpnHzl2IOd215dCnqZE0Ncrg6KQmcXCNSXhpmsjahsoSGI/YUGqAQOvdXhgKl5aod9ctB
wXCqTsBSalV6O1rTOzWxJ0IVvxLirY73bsIwLFiultQPLgDroxie78cczAk4ddVr9vNcBWtbS3sy
W/dmosDhDFZEhj3gkIqOdpEm1TLTnKM5FbiukUpSFM0vA0TrqI5Ye5vymubVO4WHeTD3beLCycoO
xNWhP9nN7KN5fELE7V2MSKG3DUbmWmj7qraqcsXa46O4TUTBbFC0sssk/NYdX5u0erUbVv3CZBCq
KS1Wi6KyuERZd6VR5XYB/UQwbUc8lKMeXB2Qu2Vj4RIbFII0ygqfB4WxJvXSg4jwAGPP1aBAdchd
a/bVrkVZ1okaHLCrC8VJHoyJ/KjK9U0+mqQXUSFwuyWlypHBNQfD2eOAKvA1uqXCfWMrhrFMMhZ6
G+/nTMdJ25yGnZZotxNBkqy8pD74BwrKpIOwPcqpG7aJgsfBmJobZr83TQserVCJN63onzuESdbU
l8ZFPXankgZqBPBLi49lOT+rYwFkrWBNR5EZ+1C8CRRWbNPEoKh86nXGyJDkT51H4TQF37ku4gEw
DOU2FtcrfcJJPBi65wlruk7Fs8spq2g5A3yQDroPYWZyTbLqQemnKzuOHnK1RfrRwRFtBijTDt0+
0a3NYOuYZujXaUDdxMG+nRZevKINEi/AhX0gjpMtfIte16J0o/vK8o5D7kpLHNtIX82Z+JpYz3ao
Sk05uXCaxzcJwn5DYG5NXTz33bXWLi1Xe61mOq/8N4GLIF5fdoNOB25Y2xZsU7rv0KmHNcDbBT1e
qmI40i+A/FCGNRcq5r7yZy5rt/7HZ/GoL03C+xodL1Y5ms+4OTFAVHZhs3m5tRh6TiW0TR+91IDj
/vNTPRLMRoBF5Fc8elcjqGF2V1reVm6iK+hzBsFycrrVxOaI5OVL3Sh8I36YkS5ku2GF1Luk//Dl
gH10EXr9gZYyE3JUo1HAiumWcXqPW01dUpijduYV6VpjQRKR7Qv+NoBEnf+Wn/GfgG3pMXIQoUGP
jO8QpGpVt6qlnZ36OmzrUlkYBiZt/F/Q3iWrAI6zqRUGI8ZXHr8/f4TQovxbPo4e20kK7wrL2a1R
ArNG1+yaeWipUbHrW/VDHliBlBotSsq88XAjEp3aXL9u+QXkI4+Xfe5Rwil4cDbCtCCP6kCupZWJ
2EVl4ctjtZoqwwgxOBkAeuXORd2tzidA49pIMS5pr8eq8OXm5HHJ3SrydGBGns+dbVTWJiTbkr+O
XPW6ppOt5VRM+Go9BEt5eeTpyUv4n1P1OCp9JJqjblbNJBMQtWIaa+Vorpi/11XCaOO9hg4YRt6+
/Ft+p6Tfr9qvKmmLWVLN4KtN+uPrCPxt1BhDHTaXegH2ze1So45FhaKKnLV8K+TjsnG38ivQEf25
I0OBjGBq2ZvclIqJFRrEPKv5cqrr16EsjnKT8jteecjma/kNeUxF+R4d/nNQ0vZYHnBYWhdyV+zi
auix/iR5ThrtvDu5OXvogPUdDFyoSFFuvXmLPDXRS7Kyi/Iyr5EqoInlSrlEncJijRBja9DVQ81p
UXR15fc6nY7QiD9Ar98bPFXJgDntrNhiE4WqwnI/Hc8NfNEmHyy398rIcM2tCn2D/D5MEKRTc3Xb
0THXB512cIIRUkstWi0YiiCasYgPxg1whA/hNdtxpJuN+lG8LtJgYQ9WtbVqkNRVclmFLzhRDyw2
+g3ZwmvejzkNd+f6DIMwKwZqnx9YJCmWyaaIWd2bJZ7OEPYamABTSSLfFBfw7yI9jy6M/+XuvJYr
V442+0RQwJvb7R3Z7KbnDaId4U3Bo55+VlVr/nMkTWhibidC6kO7NwhTlZmfS+rHZoLtL0PYOrhK
CGocxg3lpW+mr+r/VSTsfatoYooK1kMashG1H6aDFfQgWGwieH3jXRpPzSELfkLeJhTJW1+HuCOC
0WNEbWZMviUVG1Iee+90wbMj83enDsKtLzosnxTDlx2i/Vi94bFIqIekx5Ddt0GbnJU9w51o48xz
sNTeeVUbVpcr6b9gaEy4AmtXYj7pcTdCGH6yyYKdseuq6obvLFiVQmAY2JXbzgWPybCpMNzsFHVN
umXGyu3NUHit1odhxNE4L5u7BLfAja8gM3OAQdHXxU+3y8giTuge7Znjr383YQNY65Tv8Cf2pjFQ
MQHun+fOOpkVAJKdmcXWjPdiaF/r1qqxly3yXawyfR33IC2AliEcm607mo8orkDJ7PIjbkYVJljD
vQWkaJIYa1uHXkeDk9TOpzpgdlCnDLpteH2bIXaOMh5AYku2YfwBkEytR8dv6oNNXp7Zlu657cxr
FzGMWGeCAmcFZnp2c9Mj/PJcNRymZl41UMU2ZjvD/5sO2YJAxYyZZVsKhp4teG9l85jEFKn6Rg8D
8kTG2t93VuTtcREfDxWdzBpM2bHuAf3qqu2psMCdR3XLtwYBJXL28oMnbv7qOefV4KqOU4iXD3Wj
EYan2lvnO3jgO2AV74sZXKLGeJHx8jMLpbXPovyg31qQTb/xCyPbL3ZNMqSb1GdSweB/Kcm3C4lk
cZr7X7SCqq8M4DHysEJzU3Swur7LZTbv+gRxfsZ9MZv+S4mac9vODE7H0jtMEXWLzL7EDYr5bOU3
g9zbYiXIkzimT45iZsys0Tks/8VA5g6T4VhjuFDVjJrTOTDQMsQXx7XLHbTrcuTaZq9e3ITkJUWP
PgKIQ20RpjkvP6k4Gxw9Vkw26uY6YOmEUvPNtAAn0rm80Qd623WRpGTO9YOTNj/Bu9MNzJton7rt
ZYzFw9inN8vPP8PyLooojUTZuegkmDqrZyEeubeNanmG6zJuW581wMI2wZ5oIixzuEXEiybMCZcU
9laF8TI+Y7AsNJyqAEXNkqoajociD6v97MOfnTuLej8ooYgMM+XRkFMN9txKjG3SKDUR/lIauf4M
1DVR6JXZZQxh3gMXadCgK8HlKD8+CkWkR6cHgsRnpts8eNL7VsEgBOwBuOEBJkD+fhidFy+ngauN
ownkWEzNbfLFnu3gYOY+mM88Foc4ABFoRtKHm0MRPyzmyAAXpruU8OJqh6pMvckMEl3H1mvZNh99
6T0WKTwgxfJi66B6BCyTQ810iAe4Uk7FZVgSJWj+VviZJubIiXWYN716DrwJZsV3yRqD09KjuSmC
ZJKjPBpMjdkvCfM3ZwqvIi8+bKt6cFruhTpK342ZRNAeUNse8+BQzgHP84KzwWjuvJgNf5AREYUD
Hai5vKYJKaRqDORNMHmy1Os2iNuohpbiyZLMiGr+wm5pF3oSp9jmKcFkfgKxEiOEXxDEHEBVhHgJ
IzIjQVNBBR7u/G4+zWNJjJMoo1tlhIfWs29uMX1DhJgxOuQG8SeadXKGlF1ATRlRdftGNP0+bJzH
to/EBZBtlzV4SPkWTI8m98ozVm5fnIaUTd/+2Y79DxMnt70jqQFqIimyiUsQufQXyRb7gD8wI7T7
SxrbHaQ62O5wesg4LFDT4vXIiVQw09jRPbjkXKNWPVWAc13Sv+B9fcxxrNt2AZh2MHySIfP0hzw1
99/r9tOYv2IvXrvjtUDStdeQX5n5d9K2COLiNu8V0xObN/JLLeYm7QShpu8gjST1h0LsCFyBgQN4
s1/X7FOBgn7YvvT2/FhYEcMa+o1p5e5lEIzSrvW/ct98qztjYxooUjR2Bvl+0zbRWzfLt3lhAWpy
sE8RpSzCVpsg18j/L9YLWivx76xgC4MyqNX45cA7/1etUmfzoMGBHVAHwKFYRw2KgvyGYU6yfO09
Ssihp6pnjOgaMUOzaKu5C/nISaoNUHdFjzIHFr6FjV1xlUTG3dB0zYOhmIxBQlkUR8FZf+bFi7rd
yw/OibikiY9P+ODfrQ4djtle8nKkf5uAIyMF4IlRXGhAv8mE8/bf6eTef9LJ//zZToBZefAf6UbQ
uJqqzcVwok07lSwci7TuogDyqMHWTLTLXdF+NusS7nBA8jYitEgQtRTnosl5IOjkYAVQrjTw71ZF
80lhAuxBlj4pQr6LXhVgMvoRignCSXgYPc6e3kUZsG0JF7pOJduanVaPUxfzIEBBjo3sU5VNqbpP
cSlg7u9wPf5w7RXBoa4ZBcVifaDKep87Vmy1wlU+2SZQK8+hKbJTkV7b3yKTXzoDP+X/ftKcf5e9
KA45f6jt+CEWhP8Rw4QSpggmw+lPRuZAgGvjJwlGiREba5nCcpfucbBVkKVi/Wh6BKjLuXEZx6mt
hYblFjQR8ZSe8TzVxn0i7IMmx0hcPjdSsngE/trQxpXXYug5cz63UGqmXxmTvv9hs7nO82SD40pa
JEVuSObsJIvuK8ojNtX0rNIOU4bS6gn8739+8J/3jIORh4sKI4TJ+B+S/mQUhR1lpCeZZm8fsnJn
xGGyDVK2icpIwLcImNFketPGu7UPs6sm6RkOlzKrFAlcscnjNf7i4cnuiGDP4neSPktdNZ37Foql
LhgWQVoFTINGbSqJW32sIWemxqWvLivekDykCg4E64+BF8cMRhTJP9QhL0+hzNFWlK2Jw8Dc7+eg
QRIWwqTKFxge5XIKTNT6ctU8pHx2xcXr27Mf4sOApp4GO8XE1cvcc6OIWGFC7KdVAgM5jI+I4SqO
UQf7s/gwY7hHyfpcQE2QQY9ru9pdgataCnLy0nWhbOfRDh43AzD3LGBi7f77FSFf4N+1UJhuOjai
FdKmUOHi4/KvC5iHYK4tV7Jh8gZDx4li9TiE5FjaCMCqer73pY//KLE9u1qMF98X9q6b0k/25BbT
9I09JM+ruvlaxbMiXeyKqusOxzQfaz5+ycjq147szagGv/qzKPXW2cXHr59Evjcs+7s5y19BlnzA
PTvMffZkR+VnWLBwVMYjgw821M4GQ4FVVnS+ue2b4C53xw9ZkQa8ipjr4b8LxePEJivbk/qX7dO1
3FeB8RwPKdYq7Th/iYJlP8jhaojBPBSTjXdj7V1ra/auHnTXokAO1wGTpLz0baqWSxxNHV+prXM8
27usEl96ZnUnzFALCq8eF4WmN2GTw53dtTPjxtKs9ixtiDeaD8XBD4TPsJMFTzHDNJ3NGWCge84v
teJ3JTWSKtL8rvwsI8JnQtYmz6UK1Ewq/X2bQs7pjK/mlHzWVUksEnI1u/+lC8qkah98AwSzq0fs
X9SToYhbXeA9ybi7qb44abO3IO/OURM/s1J+qNaULpqAazUbSsvhbY68t9hsd4VHmHE3xUhHou7I
GPImJBVXZFAjyGZSrg3vihhExb91UREf4DB+utPyVVTV1TZTnyYRDn3mUIVL8o3r5CXpypNmqg7p
9yYZfxi2eq2UHgKhZ1AjifCqCk8r19hPBXeKTEHszLHZGwWdaCbqW+cHT4UBg1exulTF2Ze9rcgg
5RZS+S0s03OYeChY//DbRtV31BMPnVmN9JGdOGVwSEOGCEHKqEMR6NwU2KnAWMutOVy7rzDJb224
9277NFrw+UU/bUPVClPJ7nuIkYd+dL7iOvoWq1UokLy5OYiXTNhv+gFPuzbdeTVB0vkEA6BNEMAI
+6HNMYtEn2aBqyi6toestXsNk/nBcwwWG/qejUfqk0dPHhq4MeISRvMc0RZhff9tEc23NmseVqWb
IJdoM9AeRz2bvxmXmB+48ZPB8HwXW+SAO8QC6bZ7MBicTBajAEl5byn6Y2Pwi1hbpdl8G5PvTPoN
Q9+2aXq1rI7dA8yodMJr68Pwzwcnu3acZFe2kCTq+m2u5F6ECNmKGeAaZPx5LBrrOkJPw1tkO89F
9pDb85kwnfnU2BGDngB/oFmSD4IgjZEF9l9NPbGfmJF3dGX64NFbno3CL3dtbAIAhvNtXuUPr1jt
xwKbXRyzbphdP7USEcsQPIc4hYHBVCbCACZOGXxPk9z2Dvsfxls1A9khcw912tvb2XamPR06wS4I
K8axPPoD8c0LFvS7JlrUlHSgU3UB7gZF7IGkWZ+C3ttrYtCArGfFxoIrQZRNGl9glV2cohWHwqgv
Umb+rltMB7GvvLOZmh/TyYDIUtfnaljti4zkXVq7xR4JzIMxWi0v10qCZYhMdaUJoeutXQWxl55I
DrPXfy42X/UMZgwNBpUXKGnOJQj6f34EbGjhHn8xbPOrtLCvhb52ak3H3qW+8+RHjbxEw8uMaSzz
JagoBNd6RDuqDwfAoHHIjk1aLPAVhXG1sZ2F8rCcRCyNaxbkwaWTn/qTXn1Ff4SiDhC0c6HZ1it2
7qHjQQAM7yTk9ZPrBtE1HmV+DGvnNRNRcVuSBUseWe0iq/KAplbzikfj3Uj/c2pmeZ8EQX4q89JC
OTJCNy8FaRYGORfNlGG40XjeNZ3sB0h03lEfpT4KJ8D4onb6zyaGwxI3dQf5IQNSCVdrG9OGbpvZ
8TDLno52sqZnvyzBd0RBwlcebb2MtzMb8oNNE++5ksG5BXi4d1R8bw9D8BpWL2KEXmd7ybkIOv/a
qiIkthD3hgsSaMRmX91kGE6zFx4Di5FKQd0J0LK8IN8+yGzdLbb9y5nzYp+Pdnd1xdBdl9T6KSCn
HyoVEZy2C7G/YZUcsLfdF8tknQO3BsxhSnidbZfM0QTYkLX4MU7ClyKbCP2OTegsMaKjyt9i5YB8
3cmv8/rVG9b7uudxSSPrwSaFm9BJCX/Q6PPT8pjU0rqE2UVyAKNMagZDWIhAcpqOvVVeknEdjmbl
0yULIfuLZwQ9kwxnM0lAlG2+Wg81DKcLBPv8nDcx3GOUC8wIrWK40BYWiEwuISs1G08e7PRrJFB5
MWNzlq0d4HZXZul9BkMcSy9GoDRjGXY/gHG9ddEM4KJHidI0A8wso952Pfp6J0hPWsLVDAMT4GL6
TPBHV7y6m161aqXNgF79q0z9Z7eSz7q6wCmx2YGTHWcbOC8Z+jeCUotDCNwHk7v8CPEJKeQy7Eyl
Z/Aw74ZWgmt1vNfU6HJZsmOKoGr18K/qih9rklw1Pbu2S38bUEgD1xGVZCNam33jHn7UQR+lJkyr
EZGMq4cl3UFqvFipdW+5xLADqmzlGAF/9U+6TupWto85qY5pDt2qjKNua2BbrMjOWNGSeV/Lr2r7
1BxyxC+w+jvWfv4KzC/zb6SEQbnti49ZUYNNaOeU6d2TFNWH4sMq9rnvwEBH2ASUuOx6JAEZIsi4
IbFZTc3nZN2x61NK+7xSO0PNQebfx1SXAyJEpwCHa8W2ILUnZ664GUfeZ4D6XAhIZ8YoaK34ihbJ
yKQ1Nx+a2z+ldO5BdsC1Hp56MR+tcX6SQzad6wojucxJ77pybg5mf9CaLU0QxuCt2nYmvegEz34f
CJRlECk/HWKrN4jn0JM59LdikSFK/+piDShf80ZpUCP7tBjivjOjp8STYJX2A90t2hB/fvJg7lZl
9ilFybMKBDUaT4VyYPf9klHW+oHfitgMptjbq3gQgXuqVx+hiXfSDXSg2MZjH3yBLfFlrnrnMPWw
uIagO5d6mqb0gJFxJlDqwVRGDFWyIokgjn5sLn3U7mTpPJZqoNkqdY2RM48xcfuc05Gixbl5Nrwp
Ov2pR/nCf7OZWeUa1DHmfMs2N0VBrDxTNHu5OLFTAMggyUji31OKu6G+I2TqMIukjNzkdntPET1v
9LBlielPgql8DbBtwb/4DWnaOQFfQVdczDszn1EScdD9uRqhq7gL1VOdUBdh9blzRimR6FYfvWEc
+tJ41W+QeDGEHtYHp16GTe71T0q047I+sNqKV1V76vlBjP3QILxkp+rzXnSPBdA1Ihlq34qhTZ7T
1qdGc8s6gzCLOfhWrs69MIa7LIAFHXcwnXuCKUjThlSrbBOwVd9EZotwJsfW2MewiUMzR+9p9rBC
S5ZXE+frvR3wgAwzlwfLQxseAj9oMX0m+5EULjV17WYlAqsadYX83+EUNfvJz6LboKSomZIiYb3B
obngdLpFNHiJKEjvwin5ZSR3DZpzptXPphN/toYk9BH+JNlnYrcEDTX5LB/mmmONMYMGPQqGrTs1
X8hu2LH6IHVZyn1mJD+smnOoqlQ2bCIrgg85i49Ts0bvZlV9WjZiAfXcDlb61ccOYhra30VcnC01
AKmY/KLrNc/F2v2amJw66hgX6t82GDGTiOTAIUYwh2q6j0o28UV27blybOhiWCjTaJxmg0cnil1v
ZxgYRU0O4sZRuEcvha3rLPmnnohgprpLSCLfBgwCdy6gu/4y8a2beLIewyL8Hi7RPTOovaqX0mnc
m1MYK64VZ0BJh5rkoyYdbi9HnE17eS2U+v3PWpZwoecm/4jI5yN07ze+hIJpdIuSeqyxuseBfLEO
a0onD0mc5bBHN0GU2eLMFNXOsW1GGhylueux/thOIjgo0Yrqx1VL4q2019RkvEmRbgX8mbUhl1Dr
63PnO7Y/CAaVwkP3R23Krp2kLeKZocQIMnrSwimtwLDUTSVW47kmZLlGTq0HcHpubauqOSDltxxm
1DcYKsArTZD8UvhVik/lznWxdXhQCwaRp3GxkNmTnKgBAK3PIQGRGwH2lxVMUGlV10FO+TbrMU08
d75H3UtlP1nEBIVwOqL7UQ7HqrExIoN7cs56CzKWH4LiZOUlW9OareV5dH0uhnfN3eRsuba3dfoA
C2Fs6LbE1BiIdI37SfrfhraOt3hegfEME1Nv5+eqVtmCHnQeunhjdBDP6dfQk/ktD1F9cpdDm0Jp
NTM/2LvOzh64iloRa2YrO1Ed7ZHTLiXeWFZNo1/NdHv6ENycFXeOxbubmujTebiNxf3SLzW7KytS
XtEsChfVfsCA1uwpDorZ3Yt4fbBWCwIGqgucaQkDbM1gQ3ISz1NnXbRAdE5OrjfSGg07pJ5G/UUD
nLrJtSd0e05wI68EnJ3pe1c1785gHJJG3vczD6pW3cYBeKUnlvHg/Bij5Sky+mU3uAjUsqV2z7mJ
eyJBXQ0yiMNQBbeWtBcANQb57WqSnod1S5MyezBtlL7xSdt0rKOx3tnuC57Y5raaJ4QlauLjJS6a
vz6sb8ymL0GE9gCrpM9unT+bwoD/GWC7jA/Btiwf8gyWEIknTA94bLRmWStPUinOrGhPkSveNeS2
rux14bC+y8i65aYkA1zmG6jwDMaiQrEU6p2I8neteEMpyr6ajj+CWH5Z4G3PTfA0iOUFZ0mc3fyn
OZ7uusY7hqp/HRlVwBpDs6V8HUg1bPaVUnkpuNkXiGU5eN1PGiZ+DbOR5Ju0KRj5ZA2Ec7FBcRD9
2fnytnvoSVeERpodlBpTP12Fsx5c0V/D2oa6VDy7CX9Kk4tzNMKhi4dNqco7MbA860euUoiMBjUU
UDROP7B2bJiAm+KId2Pp0rsP3FxO/pB55q965Lk0jPQw+aycUYXbgZochwFcVxMPWL0lh0Xyw8iJ
RVROBX8gaaubN1CifKWJGqVxiw1POZiyKqtrCNUCrD5n6NwB5ndtdx4DsIk+eAJoYmdRNVJjsjKN
IXI5+NfnZalyrLFwyjON35M7vQ3xTMoleKUoEkJyT5nP49EywNB3g9Fl7V4/F3qGYACwAPnwgswn
sSwMvqmaGdJmsdPIhQawBu87kWaPWksUIW3eGJAaPZnj6xYmK4NE+ZIuBpSGOD3U1MPMHjlW7J0Q
wpfeFqiRly8YQYkSRwszjVEP8HwwSMTGQI0zFnlL1A3ZjvTOqpYeHfwU6EHPRlc/RLizwjqsb1bJ
4ttTM2WJAeMBtjeF0HJy1I4XQvlEyl0+qHrMwTy4wrpG6QXxhlCzL1VpWZSe+iznqfs6U3eGCwMf
LfGyngPp5xylCS7ZG+xiZNpT7VjxeF3d5FNhfVkKP0WK+3bKj/q1PIXqyhYkNe/EE43/Z20gicaE
6xJy5bdaWKwM4tSqz9gO96bsqGdAC6wTPW9eEgvCKZiEQl3gn/lbk2oPBLc95GgPxTzIg4IwoZqB
eYVclqp7QN781tPcShE9I30AuGCWAaPevivK9E0/Q8Ky5kOwdAhWgmafNOs+HFCYKI8aJYnzF0wU
yzB50ELaUAnwlZo3MH6VDClQMUVHtCWUGerJDKfyg8GRKemD9UoxAmhb67IvKJSW3FYn40VDHLLC
lKD1H9f0efzt4Qm9WVz2nji4R5fzUdNSbyJGF/gzAC/V5SfxeB9ZNT9k0YrcMrE0/o17vnDgHmv9
JNnzDHdbds6qr2+rMhOogqI+tMvRRQ/QuPQN6mZdM2r7QU2nVNkCRpbt8HY7aFWhqucyZYXgVMhf
lQJR00Y8pzqUbs7IWABqQ59CrWmcHJKAfVRB+zqLGRvn3LXqwQL2uXgk9uLO1kL8WOeDi9h5bl3c
PJtPTRiAYg9mWg+72UmG3UfXGRaM8uohkyMFSuJ/oIXBtLr6YKV7M6P1oNqZTGlr3b56SAOqYwV+
q1Uvb8c9bP+a5ihxNvNS/lIzyHmkhtQKbvaPlwQvHZwcuK/DAmmwidZH1ekto98RnaiMvfPsk86m
/4R0wvMxqklOakiQ9UhrUHPaWt2bSxg/aV+LApk1eyTs3yE5NXgCFK05bgvP/sC0FVCc5yprmKeH
+IsvBsCZwL2I7+PXQBvS2uhVk97wIQOjaXFRm9NCiE1iiW9r6Qs6Xpq/kcsStehjR28zGQiJuS10
sYIS6qGuiZIK0091RtW7pU5HR6YUHb1t/plJV669Az1rN55X3GomyNKry4Me85s0ptau7qpfY5nd
qcpJFpRo1LaHMs9QFdfcO8AqL6bFGAaTdHglOLXa8lWMCHADBh2+KiQ827Xw75BXvWb0Spee5xCa
CvSTG3Qs17hbDozF9xwujR5g+h9ZPJXNMga0ziGzXAuHpc5nTNosct1SbRRIKuh2k2qnnC8YEwHv
KIVD1Q2/TQAPAxuTrT2xkFSfUEcZ7sbBebQi5il0YK4S3HrDtINLhjEe1l6wMaaffp4f1e2u18Qi
z3i7MT9oPMQ3Uf2XAZASJZguM800hMrv/QwbJBBjdctdLJLDsI4vYJrbWRj+Ts3AtWVBmHkH+qh7
bVVgKVF8ujLlbTzEUhU1pH5+UidAwMGYd1OVxEt1Mrmp2ssNwEPbRN4vcxFv+6yDxRc8r6JvoXE/
62GCnmMY/Yo3+mQ/anOMrlxh2xY9bE/0QFPBMhpGKT20E1xS7J6dlDuHBIgj3rzJoX+SLls3CZvM
mUirG9vP1cUAifTfZSs87zEFAd/UhjwtA/dAXbOxm9FkHZriNCqblypo7ozRxYPEX7+H82+tUo9F
Ab0k4pyPzGpCmlSvzQiN7lnNJ7YCia4rmm2xVcSAgY6IMXy7JdWTZiRmDJmyDjmxYLvO8DGtLqk1
gqPVO4W+mwHTx0ltdXP7MrAkq8lK1TCPsdqToDMKIkh/kIc/dQM9yP7RccaXaV7crc31KfDVP2qP
pRi4xAC1nUdnt8xLSnsO+XamwSB243fRNue1NCkBfQIhA0X1VYN62GXva1Z9t1OWCNC5aTtLk7UO
ypYdQM4wEOlkYu+2ELnm0r9msblCqXO/VorxUc7TvehsCV6T3bshHKxOwoOrFHmqTSjePZ5KhrP7
ia0lWX13gy1xthFMSXcm/rOacjHgD7vxveTmU6RsRcR6HMvfAYUt3BxUL3VAcO8f1FVWb5VAjeF1
uAB1Aa+34IPJEwqxq/D3mjyU+nDp1oT2tMdRFGfO8m3xHM1i6K3pez7gY5xxyEH34dgAsh6U3K3a
yRUmpp13Mh8ARHi8qIHPqeGaez1A4VILqpJXba6SFeKOwMlHtW8KOOgM7scrDlXIyFULn4MOBRaP
eZ+UP5vxVS+hej2r84/MpylwWriU7msZZcc4Yz7gTwsJBF13F4C9HmjzPwySJa2q/ZqK31M4fm8F
uHqYc81Km5Itg1W3XQIEmE5x63Fx1DCetgqhGG+JPd8yf/1Q3V2dRKcwmzcTRB2n9hnyJEchb/aU
KnuAnnkN/OWD20ZXw4iPlVX80KYclcEKV6nRNBqCTadIH0kcPkUDFVjsUIGFLOdq+hVgCqA5HbNM
L3OYvcE4ZLi3bPSYswXq2aInPEZTkJ20MZRmes1i4yTsA5o4oMC/wodEGybFbyhPVEbxGG9cUfzW
xkJ41AIvNQ6xrs7rmLu/8758VgZGats0mxyRRtP9Cpv+DhLlLw3XwfY7rn37KglZodsdWrxdlG8D
U07FGZoG2JY9yG6qHr5uaJ6QaJ41AGwFIHYMaDZuFD3gBfglhu63R5TBUpvAeR/iR9U+LQvlPTaO
8FOV3GwKlIMV1WGlKH6jW935RWRvZW381sNh21dy4oWwDKxeQEggsnpcd6uHCV93hITQHMAgIlPV
BJ9DVDQeJshvW32TAoxOW2/ytxWO3AqIJ34D9qw6+9zc8HoAIKuhvTEmvCmuEuqFk679dO/WGPdZ
Fe9lCKZZ+hku+pDti4a8ux5itoNBExTd7Li4xXHI/VfLZkmGbfojVZTa1Or2UW8DkVKHOF34jUSd
5JJN7etghWIHvLON/OEerhlEeGUlprq0RVkiofdzCdx4VzNfIiGwDjAYfqrxOnlIRPFWf4isg3Ia
0zDqONq/PLeud6P3q/QWFIXKTkJ1Nmo6mrED1j1+DM4SIEukZSv5dqDks4oK4kINyafwyzqad2kj
oQo49GeuJy64dbKM1sF39UDkFdQ0G12NqqI1AY7YTIWbZu/iS97RUFTqD01VBTCMX4yT31X1Pl5C
XEKs/qv27yok23UWHuDNh3SANt59wK17H2o4/uApz3JsHOoV4bQNZLVtca+2bP9JTcdJrvxVG913
5WilekaAj2c0LSdRigflKdJk3k0y9GCITM24uKCn0SO2pW+oCNFhspKz3LGuPFTSfNLeh6U6/Mi4
LaZh7kWBhrhXbnQ4iVTH2IGm218ZYn7XUxZrYeVIe0kj2j03zPkRnmbQADNnp07hKouWQ56+hYrM
05DWB4ACCYZWyynrl9LUqLqmUKrGUz+5UrnrqR5Mz56YUVwcqpfSrX46an6qznLYyruqDS9BC1wn
/Z/VLJDJQNE1q89VucUF7i87W76qy0PkY3FIgTdpiwEDfO5DrgaxBTWYjQioD7mmrviGhI8NHRhP
fRtbZzYCIhSEqqzUadYVsRqn6/56wdQdEBnUQ/30ijscbHFKZt0BDtgroDwurqtaKNQOjuaoIKVt
Q7wiJImWwNnVULpNJtuOsfcq+mG6hg90ye9ez8JrdD4FNz41nAmpSu1Qje/xuvzik4KlWZ5yhHHd
ifCb3kkmWD7YHZmU8uD7eUslwi367mNYWMnq4sYJnm0sUeNdUY/vaq3Rez8x7vcOxKM9PFF3PSgr
tlHFidlJ9hnjg4G1ekbyCN6GWd2+Dc3j6nhP2kFKFb2+Iz/KOrqiwFP2gw5RVUnyOtybffreGs6v
9qt7KNzG23UtF1RVFXqzMULUoOt6gBIZxqpUVYCCfd9jlrBxp+mc1/MZmdQXKPov/YxzO+r6p3r+
llYgyUginoRtOwCJOUtX8aHrW9LvDOLANlnvkVMp5j/TOMtiGOB5KBvtxPnDgvz/1ojYYkP5G1Fq
h9XxvxoRZ32v/te22b94Ef/5vX96EYfhP4gHtSwMYQOokND5/seLOLL+4buu51h/dyHGuhiWVYDV
MO8e2RHmwf/bhdj8B1b3ARWuTcCvH3jh/4sLsW3/R2w7Hsgo3zgy31Ghat6/kVJB6WjNCfA9k9CB
9GIePhgfk0M3RPTJ8FKgsWIWOUlEh0V4yrP6nCxIrLwBhyqWaGeDdztL+vpQdI5S8MsvUTw0Z1SS
38ulwbPLGn+TnMFKDy/oUuDKgyPm/Dmx8N/6tSXEk9FboEjRfZ2bxOZtVzqINUBzlRrTPUQIE5Ji
YdvNTi6wFM0uQMac0h8MzmdHVB/GoskVySHE74cxWeXebPuPSiTErI+AAmtODQ4nJR1/QlVMAaHc
R18RenQVRX4OxBhJzJwZy1NFnbKMLbQ7s8PmJczYciycC/G6YNRh1PUhZ1Yd4al6zyZZPCweQhtY
2P0xWzKoeKW5Xgga+2kgvbi41eAA8joZmWfxe+rk2X3UTOk9s7lsN1hmtguWeL3lFJmwqVgyMJ88
u5XjZsDhLQVFbhh7AEQH/AmmbLH0BIZkAQcn+hTFTnoKwQU3GZExdxgw3q0R5bRXTHcrotRTU7TH
Ks7mhzKVj2SyIX3Ii+IxNH8sU3Oe0nr63QGbyD5+nxG6KPfCBbvSeETqJKwdrZ3IMkn6HmqTbMG/
o/DtlzoOXSi665PV1owUIQhNaSOY1CgpUDzF+FlNpMnMy4PUw3EnXY/NUjRnKdatJ40SVYNQvqzy
gBOIs8+aDjfGZqt/elWmIw3pc0v2rYrLaxhDl9Q1k8kL5pXA8soEGJyp0RlQ5A3LOdZEa1fAv7M7
lAn8kaZjXZhkpNcgTCDODNnPKfXy66D+MdP5n/+gIC/+9qn+rv45/SP/p0/1N2I3N49sVDf9meED
UiDywt4hH0e8iv/1PfTrtfo7+kNZudFBJP63fzsMNw9RocvxVTjkxvx1FH8disddvYkH4ez++tpf
P/fX2+qv6U9xbbT2oZnBkVN/81/f0J8meUIogv7wb8f35ycN+eL5JZKEpFhhsf7PD/7tQ/2D+m0k
/QpMZLx07IqgprAxb/qf3rKHXSlDMmbm1bzNCcJtF+ElGQUQRbwI6ygnWZ7q6ka4evG3f4zVLW6B
XfI1QzRbKuduh+aHtn1G646tYiDmd/07+qtjiGjXCW25nxJCGuf+tTPLZs8ul3QwqER/QoycGuIO
ah9JZBHFq2VWTPOH2bjpj5y0Cpn/oWUcILZcy2C5zNEszx00tf0gmL4VCF5N6+RX0rkREuPckEPx
EfDyzQUtt4mbxin/FRTNOervA4n50MQm1OfGeq0Nj1Pt28lhamf3liS+e9MfDSUIf78ieaRfYuyM
rIwbS9q5d0tqA/GNyTn862tByrBxNLvLon6C/JmfHZKiXVk4J2SB8JIq4v/SuS0ZdBVoY9V5l0vq
YJPVhh3zEaDS/BDnoHpt70l4O6GJTpuf0v/8L+7OpLltpMvaf+WLXn+oAJCJBLB4NyTBmZpsy7I3
CHnCPCMx/fp+IHd3udwV1dHbXlSFJEsECYKJvPee8xxT5dbPr4QXp4d6zF5shcd2TvNXhnbFQRQQ
qpj8I21z9ZEUNufS2fw308IqYuQTFqOxUJZfsRcDmaRY2UNxqG/0gZ/LulcH9hbFviOSGqJpgbtS
wxMRSzVdCVKcrnMaU5QW5MyU83QFszwBdWa0WFutzxiJ37Dbh5G8HHJbx+KM+f8ufkhG1GdGiGzS
JFzqNGEpIWYyvqbr/+ilinPH6NecHFA1wth5nUBP5/KAIEDRXydZdaOBqgTy0CU8mCNYhLZz2v1I
T+pqzNZyxWa3XLu0gEhTrxHL/Ojt58vIkJcEg3T/9m26XvlvX31p5Fn4XnWd89NoePGedE/WqYa3
oPRHag/AnPelNIdT3aPcMr0W+f2AU25o82vo80yixUiPA+0WDJcDXPKMdeOK0cw6zcVI9ESvaqiZ
GcyDGvmGMCLnUAvn+e3CagUDRBXT7QQ4k98aWRW3pRuYTMu53b99K42u28+S6cVgzsWtx2q5Q7VO
BGwL+YAuzSZJIyqr4qEl/yFAbwB4jUk+4FJC2URa5yedzd12MjpAgez4710CNish8o+JUeZHEaYw
N2LraK80s+kNC0bLDVn8SvqS6w/nMB23UTsO+wVwOQJ6Wg9ISfidseur89tXP3/45/dvf0iCPV2S
t3//7dffvrV5e4BX6fu3Q7s2I9o6oSL+7Q9+eeifXyKW/tCBddtXfz6Tt+O9HX4pCp4enm1EiApM
5y9P4pffbxGwbW0SkSikLOYgdIqhTaz/8ww+tH9+m9mg6n772du/6kHGVFNxnhMZgtJ924amYlDn
3gndBEQ3TUEVpnzg1JemjL70IeB4s2i+qMX9bE3tgJIyRZ8BlfKQLi8OjbKJ83piUsQHCCIrk38a
gFMqD9K2oPiEmburJ9Sbg10x/pfgWZakRumTz6eitj4afntSsO4S6BgSTywoaStCLFA/DQDI4nJ+
6q1x2lCG8JqN+N4gYhVcFeJwkezqyiKzDIYnRf0YqKiwttIjvay3lpQKxbnC2+iPgP06N6x2lnX2
U9ovy+g1pxx/pCkHRTuEh68UvkfqvsCJ7JexTCsgz9jy4G0VbWHeXBtCRNN37y3IumX4EQXKKlpX
/VGBJN/ht2D+tXh3adXuM7zZ27gwPhd1QTZq4qAKnLwjmGd71zkWml88lDtvSPRVF9xqWQg3pkla
JZGjzCRMppxUc+XQ+Sckyh3ApiVZ21inrMfbaY5OEoTNqp0W0dZO4nxng67fMjKx2UgK+ESwm8kp
AQ3SdHRdUKNtvK7H6u9PRAB048fcYgcG+WXCseQ+GrwPGJvTIyohop2ziPrd6bJ1iMxJGPPXeuhQ
ADkHyk5qRPEtcap4X5gM/aZ0F8n6NtOAPgCKeFERPB4VrnQgGLjZTPM8zIsW+3GW7xIDi5QxZO9r
eBpY6tJ63y/qc7QMEYCsFh0Klyd7MfUwOwwkkBR9Lp9dncMgIqxmNKpuW5j6pVMM4vzJ/TK6Zgsb
EZcAmS80w6cN3G0c/COjAHsF8EdTdKClTQuHQtg203jn31xvfKjdGm0ZnriTNdOqG7PjMILuylOH
gIn+47KE32PtH1FZkQhBN8RMtDr5C4kadKdubRnR47xYy5Dfei7HPvHN3Tj6FA35tDISqk3u1GdZ
0WyBW43vJMKO+sOVgF4Y5JqXOebXy9eqDJNdZ4J8dGg8zST7+Km6mrWOb6WZM0XnDAo1bfsSgZ+f
MAURrX8RCBslqCFgmeIzw6T5EXTopo2z9paMXEuewnni0y10ei5QrwYIYQzvCn3Gk21tfG5w2wpj
/cYJacQrua7J/gc/NnTQoMrbpinohlDkhwRwOGFo7cZ0PLCIaYGWh0Vnl0XTNRtdQWPEP8R02FPf
21sgyazGfZbIO0F5RsehNcURVgmYZFI03QrCduliki0baOzndg3hrKzq3p15jg5EjtKJNpYn5b6I
Un3UYjxC5tEiZJcNgX8nzONAO+LZd/oPSiSvE/YxpD+YxDHJiUOu7wCeqI3Rs6w4ScYOxANKhOjS
2M2z4zKg9T9MnXhOs67fDXVO1mCLwRgqqkJH7S9oudmFYb+GYxMW1IBdFMlLmt2r1SfdxDT6ExMW
ZI1InAk2bJIEIJYfvYRoVk5jN72MUMkCb6QhmrjedeUteX1575ieGfR5H++ssbePamKwMpEyinKq
Z9qR2rti5nmnNflsTlMkQeHDlkpjc+9E2bOTu0ZgxzTV7TomPNnn/OgZdKxIjQOA/AQnA+D0xIsQ
rITdbd3i5NG4RcqVHxhxoc3rO3VOVIw4LsKuYs7LTtfGbcH1EbLsZwYAh76CvwW2PyTR8VLpIahz
xkExQr/tMBNHphAMbMrIezDYyZcIJLYTIjpmM8rw/KPDGmKkdsJGCmqcZbKVR11zrtFV4lv8YSOu
OyZuAbE8ikBMI+7dlzq9twayFLCPNLFtQQrIiz2YOkgpvBupg05JJDVZaNe0/+KtfWo5rZbpZPpM
xQqxZ7BSyLOsVV5c4a1GdkhII6pxjFZcwQJJkZtu7bSA3igVj0r08s3SDGZ9NZx6HwPRmNGqWtxP
5UBwSyIZdGOuIKdkZXv2TfpilS3piCGKEPZPS0Q/HmhUHBiypzNerIBhD5JF67n7wZDfIn2G7hq+
6zjpm+gBKmF4CeeItmIkf8S0MOgpJ/oowHIgUjuzUo3xxv8k2vbU5jFluiE/20abnmcroEBG4Jo3
n9Ai0Wrr+x91EultwYnesK7isljL0dgeb7ERY2zPk/ct/hMgMri5hpFgMrP4imsAFRVDQQsTFjOt
Ij2OJVNJD2hU6jxGaIhFJnYyH9vDPGg8KFZCu7MlQbdjCEpM6B1XwVV4xb2ZeE/lmN0i8wl4wM0E
C9ygxo6jTQRFsYQHUJnyE/EWz6PD26BgcvlTskvz6NkhGu9Q0tE+DOVTTeXZOCEafIc83joBFpp5
yCgt+NlumAZzqT7LQpPGO/jHFNs0oKivdkpooZbkYfhNcoGxhTKQFuRuqLYNaQGjVg9dB+PEEDHY
L6Ybcrbq/UONNz3wGvWOifxjVvLxM2K81lnZfcvL6DgmuTz0k/NVLSSOS+M7sMGj7iIfexNkrYVq
COzHQTTWsXaGlzZlY+HND6MdsfMvoteSsf4WydOwKeKILfJCgjAN9FruOe3gTfEE7ZY6+T428pMC
J4LWkmU8rcMsWFJ+PQwveUVfi6ECb6LhwmHDRMyNsWSEwLJbO9VrX3gYSpRO8IrHn1x42lipoSUS
hXgGqfQeDjcZER/qgknWUuPtkbPea+W9LKq2jlVMzI+9kELP+wp/chtRNmwTZ/rcI4oHPjWnx66n
jTA9JQ2cnqj8qmCxtZhomppHNY6zWdK1xQjt9AZrIhRB+t53g5cmpy4ekFZnwKwaOS93A3yQN79y
SY+mNLOneSw/gzxNj0lf7+Zhbg/93Dp04qIPXspQ/m3LZWce1IGWG7SVUp3ma+27OH4DWoqJQRMd
pOXty9G5CX8wD3ljVHvfgTSE0XMlGuyZjrN+mC3TwYzxc7d8rFYZyACiTEykQud97d/P3ozmxBGX
wc2OicgYC48wCJrWXw7TEPq7rg0f/Hy6RxHp4MDaTwUaGxiOcu8tuECJ9v6odSTBk8t3pTafZ5If
D15MCZ/qm5VX4hKJsyPM8fQ5y5YQEXDLaW6ZLEvvYk9jeZlsp8BH3rz4LjfVwnG/G+RgRzbLZqgw
+NUxk624q9IgLuyKgN+7ypfj/VzQ6jBWEnclqT5jLzkBiEUl6h0ZlbKN8FLyNtTYX9tHQDzmLklS
a5d71fKgF3nXNyOzrcabd1W9qEtTxx+OROh8rlVAQpA4GSOaRRlZgVn4E5qTtWR3nUO1Qk8KCABb
7pMh++vwaLsyuh+F2GVgQruiVe8SLX/YhTlspgSTo93PE66fBF9CanZX9nVVZn2J2TTpcMqC2m1R
jjQuInqK0j0ciWm5aTRMDZ/+MxAi+g689DmdDqN2mZf77K7tAmHL0rGfFkj8ULh5jnOulnYKSpD2
J4zsN9OIPpRVg3V/AcgF2Cbeuar4ZDjzOwBcCXfaxgwcn0mNsNRJdTgI9zKzv2o6MzvHXqB1CvsZ
a9qlXWZ/Z7WCSCvzPl8hdTNpoXasQXhpbooI8fuovhu6Yd66RsvG2qlkIOrmanvOUadYU6PF380T
ENQRrt3GyVKuw+ZhsOMn05fFzksJJ8PDgMXgqqxyOMtu0dtuWgJyYjn761jf9YF+RIVP8YLBODQY
qNAq/diFXWD14/pWUOHANL/DkA1qqU7vVYE4eUFSm0XOAxbYi1P0Nyvm6bCpunGeSPQJ7+1Y2nvV
e2BUO4d8n+65hruQ1fK5EaBG894fdqWRPeWWxhZYz06QB1ZCCEf8OR9jjLNuPuwgHmJZ90NaG4d5
Gp8SktCONWhl02vcy6JTtSNBoUjP0CTmzN6bAraUdu1xLyzqGNXC5ULldKd1eZd30xSsdIO6nqnm
sJkcO7r88X4c7BcfmBMclyIOagG4oQQAOKzmQ1lFXuAb9rdaGS4AgRiwJM3/umWXvDioaetTO/Fw
blxfDERAxyJkhBg5/vNA7/qjivv6PAlvQQGCCKgsv4n8nW6yeSciJrm9lz0ldp0EcwvEqeDmsKuj
76s7G84WUUCl3uq0nnamWzgBSSIUX22eBNCQSt7FsthXZXKciMRm2oV9xFhbWP2RoXsRUPUocH0J
NhAAcI3y+0BP1THsaC4olo6wGbLtEKN7kOF95MpblnrDnivZOYXT+J6Z7EPrdd42nA1U2r7x3vWj
bqfMimK6O600Nh9tkgTKCfLwuMTzxavifjNIUpdTy74uuXLx40m9nbuWTN3Rdtjm0yKNvMU9UFae
ZB/9CM0hPyYl6YFtkmC30Xj+XbYbcvHPjQbWJhVr8MC9MEApzfzVx7ymK7DJHZC/LqboKVLbuhRD
e2LWwJjCNKgLXXjevd43c/reUqLkFt4/TRjqg4iItk2nFb04hC4bnutA/siuC7m9a/c86K7cu7iY
9oTU4hjlgrJEfXRtaPCR78xAv2URzCMOnRbSByIIoiP8xUYyAHgWoxQTe+e7C9P+Uo/RpyQ9InVF
Kh3LdB9r53MP2wuQ3ECJgZYwcd3XOapRteaafTB4Vd3Odz79ZpIvUiBKqCpNmftbzhilDTEs8zIe
h0m9b8Hh7CyNlKzuTUgALP21WXyKoomtSuk9R2GrOccl3RqfxGqhKZ7NEiqirptD1MWPtbWc2L8x
PDLhQS/NZ0HL2uqe25wZqtRYVpfEmHmLXrKZeW/UGl+wabDJnsS1s5omoCIhk27vFY37ZOSQSOm+
n/tyqmkDziFtCPndX6JnhK8g/OIJX4IB/NgW42tVd8U+NtNn5MtR2ke3Ni6rhyTPYNWxNw/K9rlk
xM39hEaOa+T7XjZ7Jze5f0yltckKTFUNcWeHYSzeiyjUhLewLbXN8mMn6AEvqFSWbPlGKbg4+I5K
hkb1nD/iSidYwUq5zz+IkS10b9KDmPDral89ygZlD1aNoRjet8boBi66ZCiC9QJbTyJYjYZAvALT
Jze8UTDbEgrSRZCKgj/6fU5ldrKk/6QX+1y60yHx7FsLuviwCj/YyVOrrkEVyHwZTj7TFa02UvZP
/fohpR8JnjU3tmUuz2MfJZcRrcyXZWjXSw28uTXOjOlE6MMHQeilDVyOsTzguT562J1wSbnzylws
ADG61sF0mW+n8nlUETIzFD+IiJcfyyi6oDckH3zY4s3XMBoOIh7foTFjpj99cxaNe3s2zq3XvIQT
DsKywswWg4tB1ub/KDBW7uvG+byI3Dpy28RJk3czrt3hnsuiD4oZA64n0LkkRQSyer07ooR/MBnM
bla+dxddW6+GXghWMAnhLujaohWdPZqmfE+EAZdX1xX07N2PjY2uOpUlsFILp2pEDbx8sWRlgaxv
L3HrQ9NxKBWjVtpY2coglyq94qKCtkZWyDhW9/WaiMcTd+H7RTHd4/ylFaIO4toi/XCVOls20il6
LAaqDt8/Fhpfp1mEBCzMJ9G6bK3NXRrJb/iD37e5vs8N2yHhcHotEalvLHL+AiVgs/Xdjfbkzoi6
/GjA3um+pA2AxEYIBFIl6EJmr1ai8YWbnXlS0zf2mOk7VzFtdPRwWbzqpIeWLmDtU5SPwMXTIHMc
irZEs31eI3X6fACclrjfl2FBWymdO9tlR950HZ2X8sH2GTzH0gDE25LxbbFi197g3fmiso5OysvP
TfGNfPNyb7X5tz5jBB43Oty5DkC2WYcMrtheQpMle2QyCBLIWdB2xgoKUJhqkFgWeyRIN1PN7alq
2R9ao3eovejABwi616jP/mqRJptu7yV4wBBzcGk084e570AMEIm1xwJ86pMmPcsh3RHvwwyq8tBi
Y2fYVHDXNkNpJVdp3Lp0YKrSFvcy7a5zSfOwdbPq4NI6PothxXCKj1U4OgEsKeYPqr1L2L4Crr9I
bchtb4wPRmIRTyDYkZR99ujrlHvm2LaBHnu96woDyqhFbq7AMVpZ/kOfm5+Us6qT42pPlLp/FepD
jhNgk3dreZR6cD9NDfZ5OJDn9EpldVvMk70Y3v3Y+HcTWb20BY3PfU0vbKBTcJi9QmxF3t0MFeN9
8tMmmB047FUMCcopAfJ/S2ZYjM54sjvum53wsWbgORl8+TVZ4Qxx9U4QkKtnkya5wX4WRWEAxdAN
ULOESItn8HZ0GQzjyRPHEXXbprU6BC1ZsaMJRN/cfPDolh5KXJJcUCOb+lzcEqmIomkPjtfrAwjr
FoTS4pIJloMHjekNTFcV0u4ctANnu7YeS2++OCkhNDVRaackn262Bxa2JhAYoHS1Nc2abjQuyG5K
ApGUj0tmvzKbsjfuyYZ2tQflVlGHJnShsbHSJPjSxn70xNr8A98JTRTMU+ja7WGfUyjBczwlnps/
JEV1rZCBZn2EhFhH5y40ipMFl+kI0uKByT8EpBQYLYll7BpCRSOHAJ3T0OCViADoonz8GDectKXP
OMGZJk6hnxSd9PiZnQi2Pi5q2zQB1ufJaeloqc4GUJVuH3ZyeHFndTDMAUcIsVVbqbDTzcSTbCcE
k9uwdfUBifRyxgtGG2GI9IG7OO3Pbnp1uRIYSBx7k3DSsenQO8g82ir76ojR2uCW+EBMaXnu3zJz
uqQ8O2/ROH9+//ZVu/7znz97+xMvMjws1+vfvH3/9tVvv5MwxcaMkJh8FHgEsjiTFbmR5nvDI0xk
PfLPh/l51L99SA8v78acO3v385fejsPdkCH0nwf/+ZduWl76Cm4LA19qyjA8Dhm+jO1vz+/n45S9
dTV909//8rBtqy/UTFjQ/utl/fKcfv7i2yvpPOc1xrYXvD10TOuJU7G+nJ9/uP712++9nbi3n8XQ
uwDrhDNGKv71zzNqOlZJ9Ba4qRYk0oD2EDhZTGgkJle7NXaxqaod4pqW5h3qb9z/VC4Dd8zJtqkk
M266tmXBY6AoZs/8eKeEMoFl2P4pFelBmRLrZk8nbF70h5wVLu3tHRFWXyn5I6yDKcprNvhBSrSA
SOAYjT7je7gGBkkyu2nu2M2X5QdfN8dZoGdx0qd8+DKQ2ovApIDPrbM7c02WK/BnbmbDLdExX/Fb
X0BIfV1HGO2MXSrV9a0Wy2vWESeFOekKaOPgoyUh3mTjOnvII3eimFjvF3i2Io2Qcg49NmPuJ2NB
YoRgQU1dFALCSbjqR2xYSw2HM2YD6N8rzDrMiqDwVg6MSf/cNnERJEJiHFQHzSx+Q1oVodnYEpSC
A14X9mXsiy9Ly+mtGHERfhZEYNXpGHYfeqzH2N4Y18BCGjYin07c2I5G7R1opOHIwiAh6OXNo/GC
TsfYwpC+Is0Bfo0saYDWCOukPdRZNwZxLPZON39ClkPl0O9DQjUQeKV7SSJSkOA6ZGtdPxc5ftdR
TLuhmb+NbtFTIAJFFwLA08ojYZPdE/exvMSR/b7K2d6SZkMTcKhRq37UJl3QaSFCzQpsdK3b1kic
45jpMCgtHIdeywA9TXBmFL53aMyax8suYZhYO0z73VaKEutpz2o6YIDbaNeyTv34Zv7SL82IyQeb
MEZV9hWKTGyGPZ8WkhFopLmMo9ov8y7S+ZeZm1pgIPHY9yskE4/l1W3hc0nnXUOLs5naaG+7TOWL
haSU3lhd7JCmeoOAxcLhyTf+2VzCx7oDt4cErgqmTj2PgoxQr1Tb0sgJWSXoPOSGAAprIdm6IvbR
f+6W+uxk/WsxJQ/LzNRSxhpGvlaBYyE+DXvX3b9pnt6Mjr+oDx9+4iT/X6mLB9LI+u5f/2avgr2/
UCYdZTtCSE8Ktkro+v4KaYtDOeeJpjlFljM2dBCIZzdjspBY+UNuou5YgVBO3ZDTUZQ285k43EOe
U2DuKgtTxalr7QMzFIIlokhfCOryH+W0Ug/d4j7jQqjc7h1LQbT55ydumX/zxBUxd4xWHaHo+//1
iROX2aqZHu2JQXB2Mta8j5J23hrGuAYN97QGUwIGkjy+B72XnGdB+On/8Bz+5uTR/1DCWqWQHru8
vz6HpElSNcUFTBvdz/d1bp8yK41P7Pysrb8Q1F6B+NiHVAdGw5ZBm2d1D6es/vTPz0M4//1cIBWV
vrRs07OU+o20l1XzLNvMjU66Dud97LXypHvG8yaL4NilL8MSVYcqV+8tL2puXmZNx4Rmy1BDlQ47
4zYA+76yoQf45o03kGJwx4iOxUEQj4GMWKZRhFq30I0uUCDO2Ee6W21Axapd5uFQ+JtdmUPqqBLr
VXnE/kxVc8h80ize/kcqo3slX/jln1/231y7ru0LCWDW8kzPdde35+vrEyUjV7r1/7XZe3E/xNFJ
WTaO947wmNTP5sCK3D0U3G0sl/Y6NCO15bAcHRusxVQy38+BpjfTtSyi4ViYI/GITjGcQkmEygCw
cTUCDYd8iW1A7+M7HVZi//bM/++qmrmwfnlv/kbVXJbfgV28/lXT/PZX/6lp9v+A6iVch0YmDVtp
8lkZv3f9v/7N8N0/bOH5pvKUKQiQVxyrBGAX/+vfpP+HYGVyXOnYwrcdlyv7P6TNUvyBi0eQcCVM
z/F55P+NtJnD/PUzZPoWwA3b9dZLCofa23rzy8VECAoqZlma4L2MiqqOa3toxaWSA5Exc+f14UXV
vfgeTqRm7Wq21h6fl1DH7vsmtYuISAExOt8AYFTGBxmqxnse67bvfkQz4eSvi0vN9W1IPcRU6YLU
ZxELSoepHpIMhK2nVqkrfZqUfr/Ku3et4872Dlhr95zY5QAQrKtjfZwahPgEbLYW0xQvH8KvTqyn
aAUyRQQRx0N+nxkeMsMQaAujzcroGdKYeoqv2veb6tKUCSICk7SZ+j7SDdx5RYqhfbD1GhXOK0Fu
bOq8/EzcmWEALooy2HQ5WZyYhRx6++iJZMI8x+gt4vMmrFFdZ8yIQWKwkRs+V71i30PvCyOW7hTa
Nmgu8b0upT0ZwdjnftdxtBT+4CmGtoPlO80dFg7k1H18iq2spb/U5fTGmzHLUjIFCmacYSyf5KjY
AYoFkVxVueClxWzXxr7FqvkFKrTGrSCZI9DtH1BH42cARn3EypYXh2KJqbDxqPjhp7JAoL83Q+67
m45eEtDKxJrP/jiJdIf5xlmh5y7xXXqJXUICEBqJdxNz0fhrKiv5NfJH0i7YsHSHLms6ArLbtk72
PUlgPBRTKMLQ172L8Mfwrliz8mw7FO9Ly2FnbDllFDTIuGk+lWblbTksDUVpy8dS5Sg7LRMdwra2
KlgwXRO6HzRSl3FfDnU/UYLb3GljEDbpzrZn0zq3LS+VPY/IMgKfOlvWEBaR/T0gf0dklBAeSZ4S
Vl21m2lyERbWpRX3CE121bxJjAEYA7M574fj0tnaGD5aGhKPabeWePH9gll90rq0qYckSuC2Rgqp
VGFj7d/Kul68eleqAXCR9jv2wgPDJu+QemNDWEqeG04Qml0R3UW1nm3sAF3BLAPnIsPpGiZQKms7
PYwU1c0t71Fs3AzIf+4zEGIYXXODRPYcsqIIye6CgPssSBDXLDGtNjand2rU04rhIv6D4uxMZ8V4
YYoxvxtcIZ4seHAIjhNn22VyfDDdObryCaCnA1Pg3qLRG/M68+RbLu3sPYrG8TCWdnxw7DH50gwq
ojOIaLUwvfpYdTIMfK8oD3ZNj45pPxnenqpQ8ZtlG8R5Ly6Ig9AOR42Jc7AU90a2GDufQOD3eavI
FgVSRvhOQ8BTbKLKZ0aCp8lV9BFlcWqxJ75TTRTu2t6Z0Y9Y6THSwj6hxHGeTVi0QFX9xLnrFvFd
FuP8qpHt30ljkI+VHsNH1K6kYllW+Ug8TsT56GKECkP36K2A1CG36pM2E/EuzkxqokyvjCpKqEDl
jTp002i9FDj0jkhxs5Oa+ajkOkZ37SeEajPyhc2DrfzYJVF2ROs3B62homsE1I+ggsqiqmKFvG+X
tPxcTuSuNtqPHpRq3YNuUyB5DmGqSZmgcZin9siWsTtKXZePPhPdXeL27U1wKR4Gg0QSKAzOA/MP
49VOIFI0uqqfoTr2D+S8kE1YGvMeF8hwv6QoFglgyVkbQKw4gJFpkvaoEJ1YFneZZ5S7OE3NH4WZ
lu9aXXR31uRxe1cWd6eNNgv7xBzP+GjWS3frB3eF28yzGhC7Z/VDLHL30R8YbczzBJpMFC6he/4Q
FDDGAkLI5EK7hmawMEmnsFM+5trqp6dFNXqvQmEhZw8hMvRzPR/DCIu9nY+EWxIbFXids2L4G6Kw
E+2629FZyq/aslOuEJPl1tTxu6Fq1V2LZ+SOdKsqCHl/jnZSM1YqCBWCn2EwDk0NCEtCnJuELV2W
g/TwiAq8IefJuVvN5cHr6UCHhe8Sium4X9sRHgCAkORqinSmpVQbgWsLpHkeAykSjPCKuXQCvZY6
e5wZOoddPt9i7c1rZZbum2WasJoy8fWrgsE5+cssR+DMadZQx+cJEI9Eure8mL1nr9PpYfJSB0fF
1Nz6jBmUvYzTI0kM7R3nwGVJJpuH/M2qwkWDySWtLXWE2WoHfujZh7kFQFvZS703izQBBSHjvRFZ
5amhJbazVNjfuTOhUU4+63OcYU2Lc2fcY6FxMSK6iOmqwTou2Dpv2oqG/Sxc0rPQ6x4mPtF7GSHl
JleuIjnFzOhbtfY35FftnZN2jIJch9GhVxUHz4yTbZ2RiGeQaAtiYZzAzAIySxmdMloUTUCEM+/4
PA+n2BjJdyloEgshrKthuibIvNT/6IKv/QCB2L43QgKfuWG6h9Gnn1T0PfMExp7Y6gWLaD8zqO25
W9ROPKPEFt6PWJrRxSKKZm8sRvvkQaZE1qetIKVjCYDCIr4X0wExyxBHixnzfVH46RksX7tLByjV
ngHlxNDFcEdzsyVsBsYohr9wu9CIO6TY0MGjuERmmNiXHXSzyCBFQp0QYVJmx52eh65m109/eldY
Qu/iBMr65IdiJ6qFy4Hee8Y0e1wuUaXQSSDMCRrXh9qjBuBOllpOOh3DQC1MzN0+T3eun7bBZPHJ
KBhR7NOihT5E4AbhG22771OiaxW6pW2dmhrWSLHeQMbqAvQAmW0E1WeqcZuNRRrt8gm5QkYEQrIZ
nT4N0oFxXI2/45rMWj8ZRop8kbr9uFiVOvVz0u8Nh8FU2Cwh0w+WGRrHxtp2dNAchFOQlEoflkwN
eMnnrHulWd/sUnOQhxKmHDSESY/u1kCW8TiovD7lnheT1Od17cdaVxiWxqW+k3k65lgzpe0yARlH
iPpZ14U0cmQPRiEhnmgfWwoRwmRN43KltFvQ+DWL6t9PcqnjPfvLtke7Uo83buo5LRorZhOnKNqZ
6TS2ho0lcUnhAGiR+oU1mVeQxMyrdj35BVmutJfyJ9n9/2zxYrI/+Mfi5bXrXr/Guvve991fCpif
f/kfBYzy/8BB6VkwcDFa0jT5r/rFFX84psL377jCRg/vUaT8Z/1i/+F5VKYetQ0VDJ/UP+sX663q
AZJP08Vfbzn/m/oFi+df2jgerHETARJ1jfQs0/+tFPbFTOh5bdRHsx3vKmkiBEA9EteCZnWFYdfD
QPPLSfqbztHfHZGuvhSmqwQQ6d+OmJeylMtk1ccx6Eh+3rAV/GCr6ygZhI5hrP+HgIu1lfJrn2p9
gRwIxaN0bSm9tXz7pTyLeoPMuTqrj4zAqKeY2bjzc71kr6pZnv/5lf3NoTx8YLR0OKDJ0f56KDYC
ll+1S31cuU1Znv1Y0z8S7tqQ3/75SL/VnIhS6Zt4jkcLg2vgv71rPQPlLnaACITG6LO/RDTQxRDN
sgkJxj8fyuKa//0EUkT6EAd8ymjLWl/1ryeQ/S7YQV6VyFrGY8J89hqGVp66ELGEwalBD1Z5J6vt
iUOdm707YCaJmmCxy9s/P5Xfo0rWV61sjMq8m3QCvN/Orwtm3+j9sSYt0dibWXhTeg2dnZ4tY34m
/uipk+73f+fuTJYbR7Yt+0V4BTgAB1BW9gYkwVYt1UZMYFSEhL7v8fW1nHHLbmZkWl6rGtYgaZIi
JZIg4PBzzt5rB8S0//PTXt/hb6cQvToppeMKElJ+79Zphl2aNAc5hbQUSmN3EA7d6XI812zb4Pyi
LApvkmJ5TdwacI8WXxqrgdmIliq2GOtOrnxOZPr8//Ky6HGYnuNYkry/P38wsikp6mgK7jurRR6T
2Xvp8GydOYLTdLufUDH6puYHCXgaBRPsyuxxTvN6VfUDI41ZDUe2qBTozvyP//5fP6b/GX6Wf3OB
/+3HZDuC5cnRdZaXP78udjb9HJPEs4fb3OwrnD+bph9Q4yP9QU7xxbZ9jW/qWyUw9f7zUxu/x7lc
T5E/PLf69z+crK7rWYOGinE/2eb9qGMZ76EN4gbBmNxMr5MOCUFPpv0o5UccvxRN0P2Hs+XvFgH5
h1fw26cypnlEniKvgDYg4m9nepVTclkAoRCTm3798/sVuvHXo+25rAecl45nCXENU/nDOy6DnL00
McT7Uq+2lIknCRdz1BUzWIdyZSFJu8434LV2gb2aIw3quTue7cbcIwFkgqcr6RjAiWw+UV1iPKGV
P43etmpRyjBr9dLhLtT7s2X25zLBB1++KUCFFycXaZCF0g7TK9Z2jyTNKtz1MkdDUvJ31P/fSxTw
A1CRkT7ybD7NM6mk7MvXrYsBdTnVkhM0Tfmf8Kww5erviqWpGY0hDxht5fYmiYALahrGs2XJwyBg
zhrRnmTrnJwDkHW6V9xeOYqaBaGzni9YMh7i2lprSmRXTocS3yvqAYI00uKhc6aRMg0vR57T9qHf
csDDv58Dc9smyyte3L3V/kz75JI5+ik1QxNBwJaBI7kO4+ALL/lSsB3FIVLnk/A4hY2C98Dc3bTb
H65aitWR0VPSeiPRbqsRGtckfmjOAIZJxdRE8U44zm3Ljm418r6MicplGp4zxki2jc6E43ldPDo5
obXpACZRbq2nOb8YPKfVcIAEK97oYbOl8DwbFNOz3l9GjTfnLj3U+27VD2glA4fzYOw8pPUGkN3c
4WMpp8Kf8xLiPguYOvyBDT0lTX1Ras92B4VFK/OvJm+3XgMb2glvBWx8drM586pIPwVD9cNDMWFN
vFVtZOmxF51Ce7hLvM/JBSRgu+NrNHKfoGZb4bl4TSrUhJFxD0x5xMnAKwnc5XEyyXPjJuy5wxmg
wz7PCV9IB37faz3/MW1J+5ZVeMH5w4gmYFQQ/6yH6WTp2UU9RbFg5BjViRazHeb54rn+3lJ/eFp2
MRf9ZKsjxebnbqpQz6b6K1IeJdj4Ssv0YiT5ZXDQQ5jTa13PsLIiNG/ho1mKcQX095y4zcbSOzWG
trt1EPaPaV7yx/HPr2dPyVfaIAe2czPQjlt5bnSyaIqAlJ5fF17Ruoi6bV3FGs245EJkKxkTc83I
dvh0Y55OmHxYjfTmXZ3elZ/orIwHuh2B8nwdua5urq/eIeNkNRnDWd13sZqT13RRsXOEVl9G4jjG
2brxOnSIE0DUtSXMFWGUr+pUHtXN2dTlHbEfzQr4JM4KPpuYe+zOIn1PBMOr2eDDa5sSi18yvxhM
xm4YwdEky1ByEUSq9jAyaKptrVPaiNIUkPKT++vpCHb9K1EX7qKwL42WvZsifHSYIa8pUnFWqaXE
jbOvUZJSkXGtlHuWW7iQ46upxE4Gcph1jRpuo5FcRUsImqEXXbqBfYSVMpCTXrqb56d2YU94XbYG
dauPFBd24hSq0H1MU4aFqptfibIsN1id9B/oOgfy5GmzMnF3+vO6T6Mvp6xq0l5Y+rom9J0qfXGa
9KLV1r6Ou+82+PeZa2DgdDFCOOEaMS54KHey55bljWyBJ5f4xbHWzN31f/D6XViPXGTO8AojJ0UC
yMuaJC8djRt/hWcJuA8x4jLvWrfW1oh4prm7qQg+cBYEVfi5ULWf9CbWNgQk3+pEHKLo1frdqO9t
ukVT40DSo5LejhnrtqacD3YzkWPVl0jOxSuxAlxdtBL5Q/UKSRTsi4or/Ve+gdFhwe8Mz4ddtinr
INsEeL/wVUF/hgwKxdAHY+aW1nisRIu3JhqPplkfnI5VtKVaJ7GE6EINNv5W6toz1xZZZxINjgYf
SKC5g1Xe4sIq8nVYWU8w1QgPmehwZVXyMtFIR2WlFJEZBy4zdD/RuK6yiGMFreH1GmFwPSGvmxfZ
J1/qdqDn2Rc5XXtN59CwxHUdwt+503/Wgf6URAUhS8bjGHinGbglKMJyE0j4D78+orl76yFgYdM5
Xk/+Ph/LDWk5iiamxZxQRVJcDEPN+TKMZS0EvLkmo9TmtI7AlfhI+D/R4nm+XUpivrz5MJJAYnhm
sY2Bb62yGWn51AeQKcPmpe45IiEDARc+dedpzqapjQ/ZI7YPlhT/lZd22IthRMqEhDICM0zwd9qu
BpXHBwgI1haaTzQRF2VFExabNAoyMzw6I5ePDVcWqTuWRaKQGEsvGKfKaiPmZZ/QCOH0bOdNbbgd
DgzvENM4XkXQtUEdR2suZBx+srwtKjQ17sC23Z0/a7e7Ez3r1sw9E1jYp9TBnOU1B2lgUFtlUGt6
d6q2ps2TDSzmNf0pLuHBJ/sNRLD67ErGN+thIWvTem2b/n6aOF26vHE2TOEuaQT7PtVjjSiXmnwk
2KVRxsfOHPbCL94JC+hxgc7askJtdd0TMdz54SU2RZJHrtysSRLIzG5dZZDFSzsK6clSX0TYWwHd
aLTM2MsyO6N59jnpZHWN7rokMm3FgOVcdPK1mLgEoqB/WorxUai1HOfEotuYqFsu0XA0352CYPLr
EoROh2wlI0eUCj6aDl/MvQ1wxevkuJ/ZxGVruvqLg9l4sxSJjd2w0tdl7EE7gynAi1myTedONzXl
ATTF/Eih2W1MKxRYM+gm9v1N6Ap7g4LumdFK7DsB+kdJw8q3uC9ullmWe8VKdYTBFc7GAMk997l6
sm/6Aq5K8SQ6d3gqauxLAtShWNwfABoeGUmOHwmy3CiVxxDM5vfQ73Vn2yK+fE5K4B8DsnmKbxqj
Y/zutoN+oq03ghWxT2mcBTuzTE6iHnY1gdS3YT3pG0+SgNQJZXnKonmtwoZRYEL0orWPhtHXY+PV
g7suAbitxZS9xNxKaUZtnWmpD3PdcBOkp67XS+1zQmPDn4p41+ZYiOtGw0wa1/NmFrNfpvLQRBh5
WvFUjBKRzfdrTW5x2hNk4He9s3PbwNiG+UQ6uHlTxHieG1s82FNTYJQv71NJlJStYUXBBAs7F+xK
ppRP9I6NeC4PHXT7Ou2WdZj3D7oBydR26lUuWjSqeX2qrb7GMQflWnbz4MODDlfkhv7URnnXF1g1
UYJtY7rau6nKTwwvay6K9EwLk2bgqzsy1arUlqGZuKMyGNHWFXBsZGXSzwPCQQ22eTTNu4nbh96P
xpawkH6dlfcNfd2A2KV1rDWo2xM82+y3hsl6R0a64BllJdfClI1WSGFSmx2XPsO91exZ+yFPyd9A
T+qYPKFX2zCqK7tfAxiptoPosQ3FLnEcDuflrAxQZDjOyJ6cGXEW1oxN2KT6pkcqSM2HM61JdHsf
gQUfnbm+iYz2WM4IcXSQxv3cDjvXa+4hFcPgKqt5U3R0i7vU8VtnttnHDt/amCttWUbEa2BFVqab
bQo3ZkIlyC/DfL5xnKjZj0PiK25p3Y4VIn7M+mNv70stCMjgAc2OLGjeyEonOwoWKEGcnm9owQdU
S04nDuraUs8uu27X2XXs2xImdOMcuQaz3fVOV5glRSb5u50EjoFw3josDflmIX0CljNvFxTFWdSW
2C3EDGOYNve9R/YKdwXmdOEmnER06wE6N4PwJQNCs51RkDPZDLZzSB5JLtLvJWYpHwF7LRF46Qhl
U6NlU9TFeBURKLmdfHadlNEwaqNtEA+3cm5fPBfi2JwP9SqKVch0gI1IsDdYejSLE77eomCbbvQm
4zdOAjIV2LwbgmFWj6OL8mHlesYroYS48me26RrbZDs2Wb+r7KJumL+6S/hxwnKdxux/4E8o3sEA
V996IzaTLBK47VJtClJnGaAWa6cS4tGmFeyzpE5l5qIyJS8PkVzk7a7b1jQy/bCaeWXtW9aRbhVQ
zSQDqqAmHx8mD9mc7ng7zZh4pSYf0KgRxIfJ9XpMFtN9LrGTsCa9lW54d93qdgllpisQkrdx8ipc
Nm9p2J0xH5Tis5t53+QqXLxqp3bKRKy9Fhh5LAFOWBb6sIv1pmDg/M1m7WARDFYT+cz+YhKzyn8w
uWqiJuFsNuBj0e4XfpgF91oGLsMr+FGFzH2TM1sTbO2ago1GjtzUANa4J3/IbbCsuL5FYbqtYlgA
Fhjlwer5++wuQMuybASaH5DhGzi41jWjhovNx5ioYqtXvZZeHQW0U+6mjx3mXsnHUuoEljcIJM30
AmCvA7EMwCKnTtMk05WaT6xLsPtmVCQ7UXBwy+zBGaY7snefchcwHp3DyiLkJOn8wa3vSnxnqBDA
ZnGfXldxjXqzagl3rp9sVYaMRIFXelHvNVxQW8MFpyLb8mQOZP84Vr4Na3fygxjys0WwEfWlg9uD
KL9rNzR0KU1NdWS1lIdfW6queCSuZEUGCTuwGgQ08kS0adxQVVkqO++76PYa7pg2xjh5PUPDHh89
BttTkmcbtwowDkDzu77s3pUAZkG7MHACnKtnaMj1e6Lky41EEYPkg4knHMKnOPP21+wHIx/O4KBG
jNbGPjTHsznOqIXZHPcOB56dPQXaNo/jL83zJmLvhnNas+/Js/AY5uWtLNEs2C3+DiFer59Br4i4
ZoGGq1evQa2rRalqC1Uf69H8ZqFv7ZEnrqomJiQh8IyVY8Iiv1bJJuIvZDZ3OqSIlUSXzuqbXQyE
o5vrixBtufFUaVtI/E5spjhOUPxUsVoly6m3X5yEJDetnFGEixuJ/Q8RyfxIksyN48ynLO3uUXts
AUIdgZ/m6xTxzkr9adX/sMPhYyxfLPxOKCKyTcI5UpjRg0dLz4QEVvbu92rAwV4Z042xsNmdnfhi
qhJ9BNyhB2/X9tv1xaPly9eVxfkqchoVCTcpIxZfHbgExqksNGmubBD9gc6zqnfBxrWc8Gks74Kc
XooxndzceJxQutKCmW5JS+vXmn2vDSgT8vJFLRg9OFJ0gCmaFPiD+ANis+Ek5fBoNYWOm7U3bDTY
BFPr9S47q/rp2k2uQ1a6xv6uuZLmmaC8xN1+UvdlYkxW3VJ8NgPXtCrqh5Itew+Sx3EwjMC+5A7Q
AV4MSuRImEbZYnh+RyXMGcxvhGYM53eHVWp9vWoX1R0D3fqzIioCQzZlhGvWJC9eL7StOx2Lvv2e
ThQgaqGt3jA6/2zq4ayWEvWpRksP/8e+TFl0SYwfxGDhGpRY+7OCZUa7RzVzq3tMm5eYt61aEEPL
1RNO09l2ntM++lEb26Wgq4LMA1iNeWBmp5HbxzEZgsdpmd7V25Sa6imzKFadvLNdmpmOxmevGpd9
C/SHXSs3khfB1VFLGhUjQYP+hH0dKzGzAbMDoRt0kMaDwARmbiyvtUbOZ5Wda6/cMlTfeBGX/8RG
nbie4kDMq4ZllOAJAyh/g8sz0Wl6DcX7LJMFuDp1h2r42CF8eouuhhx51VGrHRj17Aw2iY46ta8P
caOaU/jRIH9hMMADOUd7mcm7ScF+25oBEwMLXwJedGQ2+9fGQvSc2TPWUOG263rkxAtjCvDOy1vG
2pjxCMsQMJ3UTqDvDXh9Nn32lK5HnjFIVh0P08svRdPfDfhHB3on0la1NWelwD1ILMUODhLV+rV9
hk4ZLckqcoPbEWD4jKRl5XFwEsHb5C1OzfhB89Cvm9HP+gDus8HGLzfy925A2Kquhy6w+AjRZZcx
BRXZMxuZS/x8HbUQXkwKmm4bTpvQdt9MKXCkLpzi18sPorIZwPW4ltoBRPHJzI4GPUY0HGI9T7gN
BSe0Ku+53w91+CVDFm47wwUyUhbBvT80Y3/Oxmk3VwKpNc1/TOxWSDDXhDFbFZJ0Ya+VFnNkWOAT
K0MBv6/rcnfjqvsjA5fVtUeaa9x1Y5puBT4FjWo1iVgNZMjurSAfeahCmlMRH4idcUrWiyL80LnL
8adGcbWnPNXILB1xVk7RribOAZB1B6F5jp9aNO47FHkm/jSM0XhnKZB1s3zEUmDjESO0NmjvBK4M
u2Z5HZKXLiTnDju/XGV29pMhtXF3rT2LRRLO50abDDHQunPyl6abb8Zk5C4V9Bq2dihgDFwvjpGz
Y7gLTevOmvKva5dG03jTGLg3NVJJFnHX3Smbjh1xayPD6dfNjq1i6tc1p61NaQzODNFOwvaUbD8n
gtvsqZZcHlicNIn76aaUvA3gfKw3KAlUQ6yqCMloTI5dikIOawd9msJ7KJPc2aqlZFazgMpjhhQZ
xRt8m69+smggIjMv6SLEJPIl1UM+cwtJsE5RJ7+3S3dfaZTeQYl1fUZVif6npp0wIwciH/laMxcm
Z/X13pZKttGdIz9hgI3IYNgcqdaUsLkwCzMltxD+0og9XxEqpAK+ht5Wa9mQCBv+u9Xnl4bcexe5
n+b2t9drudUENWq13F93c9c3ytZr3lS2xdpMkUdnNvfUh26iHJWWthtCET+qzJfWrT48BoywPG6N
Wf8GzIB+A0OAICSTPCb/zIzMgJYDrlJ1bKTF7nqsAaBBLlJn/ZSe6zRl8+VmXJV1sWuL+RuJgWzu
nPhu8R5HJzSU96k7mRl1aCcFpqTblnspS2kDWr/IIf4lgLanA7I8ioJm/hmYzptmFZDIwmJnhz2L
mzf3WNzz96omfrYiEwiAoeLAzypaJgejE9U/qkyT28i+B4xyII3s2xK6znoGn7YLupZchrA6FKmj
EZ6aDBt7zgjXjcXtpA/906znLzkWfC23leqKfp3mbRd7OldQuBC74feNda3CVFVBwS+1BovHdpkg
YAQgicvFJIvWzJL7oLROOb2HfhL9Vh/quwEJ1wpfe4WhbnC3kphY0jh6e13XWbvNDLYNST/dt7Gp
3wj4TdFAnoruMpmrgmDYh8n43PSmPOSweUa225RHF4Dh1iZwX8D64RaDKdJWGCxLT/VIw2S/VC4p
fHr6RmKBtRt7QngMIAPg94uHYnQBz7i2fkbT1m2vab55K7tjqh7wmtZw+0nYEpNzvD4EBl/13yDe
GUfOBfmvB7t0jl0Cm4gbvkajg9So7TBXj1mdyeP1QWa9PNpcOSBmykMbVvz5rLjPCNzw5wHJGobo
TWSM9A8i+sUyYqUx8CTSIWS1C4hr2MiSeFiAhD9aXRPHPte/FRUDBYKCDD8nG35VjkZ+vD7EafAN
EaPnC7O2j2gC//hw/VlCiKwf1elHXIIgBfVz4Ghaxy4freP1q9++NaPe3IV2c4zLujhZFrpU6WFL
1YBUH//9AMwA5KpXJf5QB7Rw6ilu4bATDBwALdQGvMoaoUScnmOdrxxWATO+SUPziWREdzt6/XYy
J+AbUXyTq1zw6wNCTfOI/5vrioa//+9/SAKeKEvpaBgaoOPrA+1+8eurPk1NgD3qX5xR9SZ1YXG1
xvWDp6F9Kyv93KaGfi7rBKp+QWswCuQhInjnJhXxC5b9+ga2VUPhGOd7LdPDI5/SuezQn0169aTL
5oZ/nu6k0UdrM82Sg5cNPY3IIl5Ll8RRt2jMR9vQxGMc6ZUvcengvCdEojPsdmuxI2DRmT2yi3u3
44RS39Jor4mbBC+mvptGaK10+DUIeIW763teTohs8byYeXWeLQBHZCPZ++vP4Cyw/ejlg6XdT6le
PgJOoCkGjp8ECUsvs/t4M1EaSqgJ0UB3f7FSixsRx7ntNUn7W31pF9FPYwLXJp3WpAQwzOP1qyvl
5A8/02W7hTP87hKtQjhl0G9G4XxDDNhtJy+tT2R2h6ecAHlw/MdBPVy/moboicbZssLMwu6r1adj
KLOvhEG7nzI2PF5/dH3QU+9f32IzgKmeVRkBVHl2EMwZBD3Jox2R62w8pgNnuVCAKzuz7uZHrwsG
pk08uPP8g9uRBTVzCZ5msSvH5skmZCFoynmPMQOKDlexo67Obvb0XW8lN3UOgSDviFPSim5Lx530
VIOfYEBg/29Dy5vunL5JT7ZJOxzgYYPqPQw3Ua32p40/d0ZI/jeXOElSECC6CuNvrBsHK37M46Q/
DqkErYCOtTtmaqEpg3IXp723M6FL4ORPg2hTiQgBJDXlLpvEXeQmPqNEsQ+6LZYkLFdmi5HSkGzo
UPCl6k9J3YZjlLv3eMOiUwo/ExgCEsBh0Qh+kMWPuua55x30Nl6C1fTHUr2YUKTsMa5f6q41rFo3
THxaEdMa9iORnItuHa9fXR8CMFO/vo3tSmyxK3Ln7A+Q8UgKLOrhGEmLJ0GZ/eur68/s8GUMg+VA
99jjPjfRHo/iBS4EYa4rQUyjD1/IWrVG+53IrpMdO9yi5+EB8NR7FtUtsSrNJqqaeW+E3YtIEZWD
fonmWSeGFF3nQKfzBqX2UfQEq8suqG4qz6ZJJ8ODRclTZAn5i5X+Aa99lzinNtH3UTl99+rqdbG7
t3Rix2jMmOPZl1L5Cih3gi18OJsvNgrHVR9j2VjgaOoFPQwioOl7WN910dAnGNqfNZvyDvLDDlpa
5X+ZlbbCBsE1O7o2DGYhfcNBRkYaGeT5CoAwFhnPad8TO/9opftBYbKyDYc01D78mOrggtmNAKX2
XITYLkFhMg+ZtmBlD+oN6FAg2Ze5XBIQrdFwstdLFHyldwGXoLx47gDJ0WRZV0MIcRlcbzKxtsGG
NUznLotY7Rr5Pc7Mb83CH2kWEtEnbnMjbJo4otWIW+wtrGCE2pH7LLzww3S6D6KW6Hs9xnDiiJpj
B2fblN9L3ryTO3mzmMelFgzjBPNemTdbBN8Us3MnbvIyfmcVuk31qDmoKOTMqSsMMv2DqCvij6d+
3i+AIPNGA1o1BEQUx9zgFpiSzOKGVfMIv2H02c02N4ukA84o6gsKwPSry2Np/aYodSBZ0RcwWAbL
yfPgNMoUJNlREzjEvC7wOrFOSqBLzaMBLhFGCaWa6uglXvilWkHTtaDS6bBgglh3IjgCuyOI1x5f
G08vCDBRuTy0IbqAAhIUJoWO0KhbrKSmQeI0D2k9+qZML7hvn/AZk0sYUjMr/Tiy45U70BfAYsmu
ESlBT1soi7OLqF1ttbcw1v6z3sZSErM/ScEQk6PL1HWPqaBpWL/pi9plCXEo0b4ySZopZmqVytAj
34CUNDEjcar8g51eQBkDcCDP6U+oVpPHQK0nM8iLEttv2XXToMBMlavK4HooQ9qMsE4zczyEgnKW
LY9qC7d3UyKZMtsUl31AvU2czjjMXyCVmFclKqbC2celTbYO3Z4ykQbs82/kNF8mkNhrbVStg2y7
sFyz5U82ea/dSGQs/3xQjN8dtVjwdBcNqYHbTukff9flhSKcXVoi+yY3XnvkRE1KyapeEpEOtwac
sHEfes1mmgiY/efnFn/z3AZge57UQADl6ehk/yj4aq3Bzmn1Z/tKTbzzgPqLJzKiV5s2Azacu1LM
Z4laZJ6MVzx8B28ckcwTUTQ058Aj8qAhVId9BCPl7rbJvMNk0fL551cp/yIK83RDd2xsR7qHeN/9
TRJXNFORWjLltMEOyKCWAtFt23HFMkwxSWYZAhcDwbrsPThX6KqQjGFi+1JijjjmU8wLpiN95m5L
KmK0BhdT1XIuxhDfKYtL0uQX+C9fnBNbS7ApC5Poe9nGbG6B/VHKh7qq21U7sKutu/o9mR2SlUKK
wqtOgzLhi0Gw3DhZRFQ5hbxI4S4n3HDDZTrBtObJzEis24FR3NRktyC+sVsQ2pvbw3nOo8+4GO+/
eTI7q4KNPs9FNuM5a1qVafUmVJMxlvXBLtjfRhe41MOuMeenbIr2/3ysjb+YmjkdDdsQePIcTC9/
EaxWEPo1l9YHaccpEXK65aNRpfpVepNGrWSYd5g0Qo6jRwNyvpiJZsIHeWcM1lZOesntgI6y68Ts
jLOqPRVdPO7bQdtl6s49j/RzljxzSHUM6Z803nC2AgbAWO9ultYDaaYvX/miDSxuXbmV9UwutPpM
IjoWJMGs8+gSwrXBq0e/OuajUwPFIqZJlmBWWDfUKDoalZWZs+sSNETNROwrh+4bbYayod0muYX6
SfcwRgymUmOEQ1Fm7w4xK9zr8ksuCMkmTm5dzaw8TeCQHO+wK1T/HmU8XOetvfaJz6Da0nPQQIv4
SdH9ICpNTRlyOBE0IPyMYOoI4E4vaDfmgL7xTTPy0nO/CAcd3i6U4iCKiUAp9Bc2evSr6PhYtOZS
0dxoNLnQMPCuba87X3vtlVbeWU56iCrtsxScPkURGpsysL8ZA9u9wFoYjKQUWDq6sjZs1/hVgQhh
sdPwDmIzrast45IEJlB1qC4CMxIxDQhK08x+tflHJgTHsBw/rBFUpywIi+hvzco5VEokIGEa0pSS
e7PRvoc517l6qfUhLKNPbZzOfVoO96DACPAgqyYG8/5qBjZiDdLL0rFrjkSrvfyH0/Vv7iiGLaQB
5B0brK08AH9cwICQBImltekeOhWvhxurw8/Yw3k/NSC74GZlRG6e8s+sglIN79TttVRKuiszqu6y
/6Df/avi2zM9bhI215GgIyl+e0ndLEdZxUYM8zz8VuXJA9vng2p9Z2RBwME8QJbI1uU4vCrpFQm1
l0Cv30zX/g/H5m8Wd9NDby2wSGB1cX6Xnvcx3mJZAMvCBoa3tOeqIiUVQ/MaZUsHW0/8aCjVhgWe
b8P8JURy3qr+hlT6MfQU6xY8zSYnw1Lv42dhRbNPJyxYx9X0H5S43l9k8qAcWHNQyBNzZVq/63DZ
YFuMwcdoP6VJsNGYoqOs2OhDm5CiJtQwm7JeQRl9G/UbZvFTJILx6OgWIHt+kQb1zZzGo9/Hbu6j
n3DWQnWjFJyGvC/MU9Fs4m9GmFf23itMOAQP+oiXjiOkrarBaw9jOr3kCgSiL6hiRd5AiyUswdNs
79WjFhL6WTRPWpo1/rUnHmoxd59m2QtoTHT6yCwZaaxlb5XdpXtgz71f9XG05bJYdygrX6Sy4ebe
nYzm5daDhRbPzC00c1RRAPKYNFw2Zl0V5PORkhF72ltTtdD/ke9yBuvvc4ZYVzP3qud4lYoW9NRc
4JYRA1yde0QkoodBsiBjhX3yIrRRoZnjGza1g6fbD2CovuwSV5c090Gi8qdazPRzOWEwlCBl5FLf
1F5VYSsFhidTVqt87qY9cMvPbozLX7uP/28dTeq2+Ifl6W9wDC2QhCb+k5np1y/9m8bA1tfDSvNn
K5Nn/5fjkCDHsBavyv8xMen/xe3XkDp0BFOQicWT/wvCYEqi5yyBBcgwdJesGuv/xsQksIz+eWPO
JIwqF+cNC6iJm+n3fWBjILLr6zA6EuG5dq0QwmbR7dJQlMcsEt1x5gaxs9Ngd/3u+iAjw290Pdnr
c1odBuOnHVfl8frgljORmdcvdZiJa71b7tI434D64JzvMrknjOd7pwcRmhZUs+RBbyIz/2Tmvg6R
0d7qNXC0AezxrCjLDclP/HpygzxFCU42g+yN+yCvYzSjYX2j02UsGgQyBag8fzbAA7n98jSwqOyq
heFxT7EsU+kdAk2neHBzUmQRJrcRN0lp2BsoyAh6xJTeo+OWo3NUnOs3ekAFMiUs9tlNmfLLRfDR
VlJuENveLB7MO/qcsgWQynVDMgnpCWvhzsUGGYpEiz+NR2EzxQ+CCj2qhum4Cz1zHx2GxkB5XpN6
45LlKDSCc02mRHFLGyXzwACg1N0ZIrifwuhiIFBa4eYusF3qn6Z49lpmeKQnCSr+mZhtck6ZO5gI
Al3qvhJxsp8ppG01vCivPQMwu/FdMW/78lSZxOYlYfIlE4d5vxBIvcJNPDDz7EyHFLrwwa3mQ2dQ
muuyOoYpAV8W0SKG6JE0LT6R7NF9CMM39nWnVCEMV7RFtZHYdW7HAHlLJMLAB1z94GiOwXCKcYaX
tmRpEEQQG+w9hpRX7CwcDxLln1EGEr9pjMMR8NsxL8+J0S+XVmynevykNxcc8gCBuCE7jNFNtoFQ
AWq5zJ7s0cNGhe2/LLDi1h2ESo+MdqZG5eQvSAXhVyUBJt9mQP6CczjSsuMyPc5ugQGiorRPHevZ
y5vmGHTawRrcW+XLPnBoTg7m+lNom5/Dgkq8J71qQ5/EZEyvPcQDLxP+GoPC3aTz7poMIq7TtHLr
IWiGADaQB2M5xSaswKkvYYEQtpxjP22Mx2UxwP4nInp2NcenAm7X7FDJl8l0Wg1dp90jctrINA0P
tj58m3ob1LJOoESmGI6GLPxx3oixHTZ0CQmAIzF4N9RTdCxaiIz4k6KMEijV5/tlhF0cafYLPEhe
vbCPSBXydWnqBP2CPWYete5MsznLMDH50Op11HGduYQoHYhMmM9qi9C71s8sMPLvUXtoa/vUW8yA
ZhcuEYlwlrEASXSfw6X4ZhS9gdQptvZRHBASWZ7Dao63pdXu0f/qhA/280EQPy7MeUfDOd/atM93
ubPx3JFPL9KmVYe9g2k6U21tFluU6qchho0SZ9VdmXPx1KQ9dnOr7Ua6hw1az/DBnORW2HJLdw9G
IIRN4GIKF004+64juqFyBNBlxd2odKC/MoVRD06sylAN9myWscod7CxKb4UR34sJkJG1jhGJ3eXz
S9dqy86uGkQ+7l7kWvhES8O7TdwEdJ37zRncA+yTemNozk2ZWw9TzomM+3s4VcL+YOKyiZey2smW
z/gmrgYAaHy9YqzjHcL4JR7VXiRtInSa7WNggFCWCC5DyE/EcqCoKYZinfUamIUc+0xuPwBTWu6H
tn3XhugtsRC2tVbJjgwhwKEJqG35GwQgfDSJhGYiaVxkri/CZfZDXNUIZPVLyN4XoHKQx8yqweH5
bZd/Rdlw7L3qZ5DOwZ0gjoMmCfhLO6XL10yOVGVQtBE6OvCAzJV13dC5xkox9EW9tizQOV3lojR1
xttOi/f2AhjPyozTssh7Mw4qCOhV5ad9+2HlhBGUnveJwei9r5PmIJRMNxbVPX3O/83deWzJqWzr
+onYI/DQTW/Kl6pUqg5DUkl473n6+0XkWkodXe3G6Z4OA0iSJCEimDHnb+J1BBR2Exmi2psjdUjL
SjYFQ9tmjqmAJD3o+XkmCzkjW1sth2Bw24PIywFsbXQL1+iMjqXJmwhvuhiwcl2M3c5L85PR4JOT
xcZDg1+nGRwSV5T7Cm16QOxoy1XhfAcgrVte3Qnpv6AV2DIu3seILXNp8IrAb/MmGuuH2g3rQ1Jm
0GhiACteApkHpkepFcMO/JPbpcBmZg+jCtBizUyqwrKXr03c0F8aj3ScjvFPpYE8qIzUxiA+Gw+p
GH/OU1luCYBvx9afd3EnNlky1euhWLRtMTVUcuP0UVjPdVnaH+746sTZGxPS9HmMySf7Nm9NiwLe
OhPjD4Aew2OBIzVVYhAKPpJwhemf28XQ1pYu3uPmBt22W5wjThI/OqFH2Ew55jYBlSonXHdVVq2y
IPRxzcYFxa+4S90wfM/tz2Eehs+Qv4gaW0aV/G6GaroXy6wDBhGvZvvYm022dWJgHrHfVyhBzKjt
fdO9heIb5qOhh6HJjBqKKPP0zogiBmZUlTqUWXcuaGJrYsZKvkbfktB712ZcYs0MxpqPoA912gpw
UIA9SeRMLzB432KEcEC+xRt9xGyJ9vFeeoA4StF96ZDcWy9O6Kw63R3XqB7ssIHfueZU0PkdUtr6
EiKX2+IwEbcwIPT4DYmK5Gw72gfSsriC2KLdNogebWD2wjXw6/ouRkueSmkQ345+trXH4Uga1Xwo
9TE/hkAtQe0gpV5ITeLETYHlUq1K2+FkWwg1uAOS02llO/ucYCOrqWOHLTLgvGvv7To6eVST4NiU
0UkYGVJ2TAqm0Kdk4JIMjO32UDdhsU7x9Nq54CN7MbyZMfLg2JRvhQnic0opzZSp+T2ah43T2Hda
W6FobYA+r3QyCxiu4cLkHt1eI6M3PIw0I1D9IJZbunHcahAJ1qY1ap98kdwjPxFiS9jdCUxCu6U7
+TGgvij2pB/m8pZWdF7LGPwDxWzAjUX7xlvHxsO9CZia8DJzbWBHjVjQsiJd1JuwqBg2w/syBPOI
dIiEg56Y54GGLvVT0WXjTmgFxTtHWhK074HMtDfA8E6Nrf8An3uuA4QkEq1OQKOHuxpxaPBGnjja
KHBgMl6S3/AKXIotXX/QxYK/n529TOjkSxVHUC2GCO6asVi2HYD1tQu37wYhF0wyiBXW0Zumm29c
5bxu/YWxWtfC19Zu5i1oXQtJk30/EEQ2MOArl5R1mtvJie4lBYFHyDrlchSYhcKGQUimzTEyGD3z
xsLcd+WlMW/BKqS+FKdEpKORPpYVJU1Kx6iz+bs013f5oofEoQ62PzgdtLpNxszUUcjT4QXGxllM
cJBG2/poALowAew2i03E0tufaJ/GtoSsC2RCpBvsJKkR5Ih7jL1+5OVNyzC7TW2gJOz5XkFodjAH
EZ19c0EDrKfg3WjGD2i+7TbXnXers+rNpCRB0vFYS+RVMWBDP2KgXmFayjsn2oD8tqUXe4tgx7Kd
wRrh9cLQmbn+ShPtvVlZ75NBWyF7el78nNx5ar8XHmaVs9sOn5AWFhuj5/WoNmu0s0Et0Rs7cG7w
t/yHpCc4nW37CG492sCJBpqflc+isQqMBePlZhRy/M58DyxmNexRz0EZayyfatNedaRfd+kw1K95
2J4mp0JdpO5mguMWb2FR3CYdAbsNcGk915u6ftTEWG2ywo12dgq8LGaaAuYqOTuF+wC/NFwHWhNv
TR55njBy51Uc0AjL16HOndsliO/NfPlcaVbLS1izzjoTegM/+7Y8UB0dEeO3NZTW030b9ETDcPXw
kE2/TQkqKFmUwOmakKXKfONs6Z1zQyByD6oQAxM/dzZwHHFAyBAm7+tbJ8abqK1vwsmpt2lr7hGn
ZP7h4kZmOO1nbPSIqjHZnlGQOsIQeEY1JdjqkYllEZ46sNOQikgXdFfSZm+5nNwmtesZT0BhJCXh
aETul7kskZcFyQ6IxjYBQIXrZGQYnXTcGP3E3A1VtFnMOOJKbxttQctX5494S762w4Vm1rbbJXzH
FGU+Nd06CZjBMHF4azwr2bcGr1WjG/YMjd/J3lqPUNzODfQaUq7l0ewm0F8VJE7Lrg7hKcJ8ch+F
w3dSRxRDeLGvgyihsmgFz1oyfCBrV8Opjjs8Ep8GjLVeI9vJ93H00WqT2EGhn26WJTlnmnE25tMC
7RYZri8+ypNIgt6T6YkBaI14ZwH1InZFtK0ZvHW9vA08ta9zguHOlBY/w61Ihlue+bx2hI47Rb3c
V50ra8YAnIzBMHYZ3pwozO7QRaYp2UdXAObLGiM8Nk58qLw+RLcooHweet8NB2H2UTOQmXUYGeuh
fQkrfCTtCnUyOmlUND5sNdrR4j+5UX9TkGyCZLPwHnC9Y2npVMy99kkTsCT8ybe+5tTGyqQE3acV
H0YC1mOAOthUNVUDuK08HHoyc+BtOKZ3E9a9YRjfN52RQa0ijdXb/P9K15qTOQ3ZWjMCTD5Ne9sU
gliZ+wLjNXM3CyLApOH0cp+6axuF7fvKGZ9JcvGKjKGvC4GlcjphTZPzWp3L7h6BnS9mlT9Mwuhv
BmswdrEBgQy3NBg9hQysoE/iSUx31BfElHGpi9r50RjMcY2Z42vuNpQVmNxPeDfuGnvGYgMh92mo
HIjl9rTvKWBtHcf43Jlxuo2CcTxqkjXn699bz8vop9RlcecgRxbf6sNwD3Q+JcpMNWqARnscguGT
n+rOubG6ZROl0kPAdDchccFNYYwEY3mdrU38do5DGd5WVfsDMx1ni13MFp9BXJ242QkkBtBSutgg
O1Zs/KKqb+skWk9j84qMHwAbxoHdZDnmjkKvfuthvdSh3T6AIoayDD09c60tOdJV3MafgcPGONnj
J6cJ4znqHOmv557QycZ/lcpTlFDJiF2tXYVcG49t+NHG+ks7wd5xw5XZhGcRSE5PxRRGbMNVq4H4
HBhMKr+3972RPlmzdTYs9EZGxAEBOsTYgAf4dOhTUZ5F2p7cuQdjmgom56UO8jlFr7/qjJVjFy9G
Gf9YDE6Xm6B5MZtcZxNCzh4QYRCQZBy6G0rxFvwAepvAm2llNZV15+NUyXB0cGbXWRUEb7Xb0x1c
/kIRYnZQ1eKzQ34gqkKC+7la23Vzr3mfYpQKtzgnwTXQ+4eClPuplmAzximXyo/cXvoSVJBcU4sK
y6e+6E+e0+Iqpz3CrsO0QYvwsJWL2q71UykXapPBWwciMFJOyTPjVMlFlI0Wr6MmukPYJNmT+wbr
mfkPOKgGR/VrCu+mFhVOFqfBBXv+70WIDui/nRntdnKDhc9YqLW/bbYjQLRCa4+uvDaBDuapdb+W
otCPakPtngwAaOnQ/BCNjnuBK5h6zwuBk7xYtWYO8X1GmL/rEeUCxSY/1ZDOp9mHR+pzwNbC/p/7
YyaFtdYNaqZWn3gn2M+D1DB3US6LHroOR2u3Myz4pKLD1KcAz7vAb5MLteaTn7usNTwmdURHAGCQ
iceY1RktAw5IB0pQx5bHbMMeyko5btBnBte4SLsNU35vmlomoDwmPKnEoRnCTSmxOouE6ajFhBwm
IKBfOwfeKLQShKaZ6z5oTUotWrgDYSRrvlxc9xVE64cC6xtnok7QOfo/i0wbsBn24k8TKnYoGupP
IZRijFWn8jREIzjYfog3xtRUp+tCz0R1IsiuTjg4jRtPhMBBSieG3YxeRYcE1GHm9XzK+qw+ucTo
NGjQqFaj1Twh3K4IvDB3kptaKvSN31NKBq04npLcGU8pPfGoO1+Q8h5PAk/BfQ3UcDLL8TTIhdqP
yAh1zjSmvFl6C+IeXSEj4LkfTj5eY6c687Ex0VIAa0v+RU9uRwmmSic7aw+VhFRprpfgLTOiHhJK
FNivRSZxWinykzvELR7Vfn4/Ofn+OhHLKNahbrYnyPXtqSpERBZvpGow69U+BGEKtbPCohEmkMKo
XheF/NHW6sD1qZ0PpjyDgo/G8oS1vADYOMDA1HajUbDBFrPBnqL8VNq0O0TWsKfGFDN0GSZdCrWm
YJpUQCnAMGAqd1H3iqKR1JZHxS/SrfcBpd5Vko7kRRbnu1GTnXUTk9KOdosYytFr0OLQAum8l3bA
Z1ALXY8lWK7BDr54bvlIlXk/iMHe9Yn+XJv+5zkvRpQcd1qcRHtAmQ/xDMbH0uvuNuos8HKO85Fo
z5Zv1PBGIn/t2N7rbIc3ZmJlu17C0v0IOZh8/sjjKdt79ON8IEuHVuRdplmA48KVkCaj+LQyaTgk
VgCq1jtp0Iu2pZm9hh4GA1ZHFhWz1673pQVMiOVNkz2XlWdCGup+EtL1x94mKtXS1zi1oDwkjJd4
j2WzvQFUjKafTJdTGQAkHgyIGLv9PVRnsqQolZGlLG/NCQtHCO3pLmkKiAPjsBKdZOybH5IXAYmT
+QSqEly5BnCTdlHODghjp1ibwQQAfaTW7vjOVy17bXN32diNo6182Bad4YHKdlJtV47usYWwfvKS
BjMsJFpv3aJBP2N49YvhdgD/eKphPq4t/tkqa+v+oQXG2mrmS40BZtkTLOej9rk0i08agn8IbcpZ
ZjHsob3aK4CCwQJIovyCnjAsdRT8s1NeNJ9jO+txj4VFRyB4xKjgC3htSvqO4W7LYjKO4Ug1dmw+
kckC1z+iok7938/QPUT84XEKbXfTFsnOdnm/1b4+bV29fxtsj3CvJgHVOV8p2GTfnKH/goEW8gVu
9K1bXBhli+Zj+cDD0EJIxtpYfOOGfzayZOtlLr5XBgI3ZrkPB+MD967nGJMK6RcchsHDghoKLC/y
nr5u7zufBAhpidXkTPG+wUEpzS2PEZxadp+U/pb0+30xHgKBY7w9BAKWuguh2BqTdRM2uChN4Q+E
X6GLEZBTW5DZtQE4LkZcupFio9YzsxOVu9LL7GYGQbYxW/+FGcKE6AFTzI4YIW7fyRW8jxOinKGU
csTblcmSyaskissH/I6Qua1aAVSHasgcvQwN9gUA0UhUkV9dt0V0zvWH5mkx+OMpsveE4F/gvXY7
p5oBdSF11Tn1Bvuy8dY0UwCmBg4dzS1di9YFWyKZ8x6HQvuLhQLzoUBUKZegGnRohJ5bu3Do3pV2
iGaLjLk9zaxNIjIXCYFPqe2iqPgS8mCYh9ubMoysXdIJ0jbMGFuPOn0BdaWY0YMEekYRKg8+LTNX
GuDlvdNdFLF0O7qlc61kKSPDl2JreTM8i9w9mmZWYQKUA/ZHePTJeqiwRNyYSHnL1Bb6OIZ5ErX3
NcRS9iZA5orpuX1fSbSJnQSY8ZLqQ08wBEL7PluedgoqsGk6GKswRsI6yvRHPRBvTpK+k9guVkGI
9esIkMPTwzNjK5Zn3Z4gbhs1nbPVJqZ2kVPpYFQxK+Pdu7cxsJImu58iCitMTT6wlQcWESF/PUyY
ZfH22uD47Oy8TPtuWzlmXYP42YywGhbwX2U8LrvI8NMNsdEnZxwx30hx9sKPo9+6FuTtPJjEeh7I
P2NZyJgljV1JdCMUlVf3iIhlxXyqIucFDJDxIA5tvW1LWl5Q1faxLNtwnWrO16ItX4op26Ru10EB
w3Qu9OpDbcP7L1J72MRzcUCT2l8ZGZhg/LW36OWRIxsZwfto2HndfAPU4I4By4CZzeTGQMRklZGa
ZHJ5F2Wv9oA6NUD6V2NJQFSauOP6IR5Leozwz+AhyRHgCz4v9rExnDuEt0jRGrvKBOqLctaNFfuv
qWQ7dx68eB0xJ/IhOWI78e2QwqRpCD8tZF/daP4WIq28TzB0XWWD84nA87OITI001rRHpHU8lVGD
rRM4qiwPb+O4abfC/9wHc7K2uwzX+QktKEgKJMJOYjSZjFS+vndn93m0dFSdxd4ywDUk1GOY8NkV
U+Xya5kNn2sqBys9kk45w9e4hA7fNPoT1qkF2RFtlddBs0aPabwZRH/f5tkPkoHWgDqYNCQaLPJi
1C1z0vxBfEzkPvWBWsTSlinPvOKEEvQreU3MIVEsO6lFXROc9gy6Xg7sBpOvEByZdTfOsBf95inP
wSLh69fU4wndA5AIJUhztQgE4Ypam4MukCYYMUbFgb6pAJMhRxxXBqWVXhvOc2CFe/SS1x42kH0s
wm1MTpIynRVsKH/C1aTkF1rlcnKtdjpkQXqbZ7x4fL+6jyZe436ie/q6GMH1V5l1TIWYifAVFwAi
HPkiY5OVxK+8JFsiFIJYx83Qmm7Lo9pfY2OzRx2fSb33WJO+3y495ck4fRqDzsHFNfdPCE8SWKOw
1qGPVIGUJgoCr+pTyjq6HoGQ09ZYdHZgiAsNtosh4GLMIsvP5uJl50Xv87MVjmREmF6FiFBgsuRI
PmCIUzuWAPQ9o01wCSHsdORCranFmEDuWalVEB/lCVM4tM/PBViY85SaOvVh/UfVW9Vp9ujbmUUA
N2PxB8G3/QhF0uBD5dQnu8QuQW0y1atWjtYdmnkk/yEfmRvE/zwtd1jGvZU0N/Xk1hsPx8710oBs
R551JmEf453J5G8dy5+ypoLceVispLwU0ryPIo81+AUO8lqBjQcjYeF1YRYwjVojJpWrVtUnMzbW
gcF8IU2j/Bx1WHUNRXxXRNWXVLbJWSDki6BDc6sVo7v7bV/ntLeDviR0VGZ+ztKFu8kYKKjSunX5
VbVGPbo79sXrmDjmiZHTPOVDSE+Aei3xDZYfV5eFLqcIy2Kl0FYQGvLNnNyMnEX4FfMJtaYWdjIZ
K3id1aYd2/hsAIRMCvLUuIIDTSSfd9LafRG0IaocDbk8cwK6VNUe2WYZ1ltdEK4Mt6GNyVBfLdy4
99FjcO9yOa3rYu8H2mjRhtf60aU035vRKW8J4YqYtqM4FG7YukxbJtIGEtNBwS7OVlPboWNXIYSu
O7OzAvnFnOfXwseQCmYDU9gigjDMfc23uKr+xJijOmlJxFRGLvxfa2bt22sw+T5ihNCmoCbfpWYA
mUQCSJwe4YfUqQ6bOVpcsUa4xjh0DrxYOUfM5WwRzDjzmZA8rnoQoZ0CPllm0Bxt4zqYQZNnjwjS
KOITklcl1qdeU8DmMvVzRwmIBGU+afsFBsApTBbyqX51uNishVU57PvZOigftbwKwC77xU79zpjn
kBFGEN/8UBtYkFjGx85D8MN14ZPl+OuYttVxsYN18AzsOdVESLPd7ZDCLR3oYQDry5OIbeJWrIHX
CbQ5xBOH4lTLT9WmVTTdHsfGYycneYMk1gWmEKtxsRgoTTkX9CPgakwLmYG0CKR3EYUnbyApbPbf
HGN+ShbwyYachbq2V52yNESHS21LwbB93MTci6Hsz25Wx8eKtIKC4EzFFEH4lpdYyvbZtGZzoHqA
VxoXF9Uw07PmqK4U3yQmRKbR3botj3BIjYQyimrPiI4vtb9DguZcitk8Rs5BnXLuESS/nF1tizS+
/DalqhrHXhZGO3Gh123Uldo1KsaPEBXeoxArFGh2+3aYaWaGbF20EGhC0aIdgkkOLnJfYzkIW1KF
2Kh/bLk9nnDqPiRa+7Zger9J8E8Q8vZEaB5Bzrvwp9p2jZymeemb6hKHuYa8O9fU6eS0vMm9bwGm
hplMj7T1HO4dmUqRW8EcfwxTPmzhaZWngPLh2oqCdq27A11FXpbqL2pTLRb5wdhHPYYm5NzVlU+z
hgCSadygcn4XWhnoEp5u4tryqcyozZu7NGYSOIz9ccjz9OSgpUMgTD28mt94g2mrxMkzjOGaR/yE
s7p6NmGoHvy0v9MLnelDGKwK5jSbiVwLXDs8PGPxQARBMpKRy8g6lPRg81NtBbBvQgzc13pEH9Sg
p3FXjWr4XpHXhMeeP3mV8ZZ0zhdgvHd1pfsbZpSY7lUAAjEZusmSZdlXScLrXEAWrcpz61Zf7N6k
3mGLJwhTeFa4oHLmCIxBm7+HPkxl2OxoPVYxqo6wM2Iyi4Pppfs6tl76+WzWwW2J3AWI5nETG/0d
5Cbg9xnjrHXbj/iDY6D6nXR8+zSQqxwylFGmaH7KAnHoiMe8sIbNMhdHt9a6DXZD2Hlkzi1p+gcv
CVB8QPALAcbKSvFHc+L7SRo+42xRbL0Zbo/BxJgglUClG49VU36nRy6oVhCUGXHg8WbG7LdNjAbS
AfAHqgXFea5tZzWaxXEu6v5bKR5sN7C+R/CiKU3IEk9JjDogmO+N4jWE+eiTuNgmeorNx9j9hIsK
jzYaHqe6NddtCY9ZdUaSzv1BmsxMRSP2o+Pt1SjiNwbodbUKKcw41vMRGAKIAjh993q2aDs/KlCd
xcXiqACM/3chmq6Hwu8vueX/H6JZFt3XAkT3Dyai3Xz8wJpPV9/5B6GpC+s/AJEd1xI68G1Uz3/p
zQPF/I+wdRSZTbT9DV3wS/9CNX3wmAIej4FrgG2BLvgF1bSs/5g4GvsuEE7bdhw4T3+IQbd/bP8P
30BYQX9ANW0HVgad1DRtz/AsoJ//A/FeLWVqBMzy7lHJAjdEECFSWluBRcgKDYrjUpTuLsnMc95D
z8yG+N3DRYuyjqMDD4hIqkfnnozJDghEsumLn56cyFad/cXwuierapK1O1hURpHA2unoCfBGpzHX
LuXw8jEfbWqT6GLxcvbEp3Tuvi1Lhttgsmz1GLpf2phfonT6XhjF3kF08D5LZ/EYAYcCprdKNVTY
sqD3ECAh65BZE7Mfy2QWqxO+PNTL8qpB8zNnLd6XPwl/Cc+afePJykRP6Tdq0mVf4wKxDoNMipTp
THLIaJDjfgOGh5ybO39MFhVC7t4aQ77wsAzeSlg4C8/+fAqHr9Mi0se8Q/zGB+DdEqveuIZ7BlRF
eLAEBhY8M97oI66/sY9kbu+diyHD9ssWuDFtdKMVe+GhxzyRHwXnss2tNl1zxLQ30EGsbTQFBRyl
feQzgli6BRyIf25NyBkm5INCiVfTgFCGFXIa/YhyMDbHGxRTHqJsV2Akfl8X+caoUpQPLekdbvrP
WgybZmnEQzfAdethAKPHHJUrp3pmitRsEVlfVoaVveG+hHePgbRSD+aLGi1cS9+mtFmBLgs8b2cm
7RfMTyjkLGa5LfBGRIV5vKnqaKd7OKvoFJCQgil3scP0LOQOwJygpDm573o2PDkL0qtGkgte4LxM
CE8o8y1wrUtvvq9hjZxjD950qmmrKfcQQ5yPUYf83jxwDsyPX91KWo+5ub+JMuMrk5npABlry7Rs
OGZpVGwELsiHzEYnAaDPnWbWwzpZAMPEBIJACcGYoCa7j10ghI64zRcARmHCRDJ134ulK9Yl7mar
Ye7Am9zhn0zK26y+5h1YMo0RH3RCclfrjYTnLA68/hv0n05aWDE1axIk5Aid1pnx0xdRdYzy/k3E
JDCbibmah8zmVGKHYzYG5XQnPHfOoS2/p3i9nRKU5khzlMUeyfn5RgiEROPIePTLFAWFZiieoug1
iPzsDJwW5CXqKFxPtNGSHGZaiyRpPa2SKX6aEIhzsFCvre92vUcFud+I5t4lb7gLdeibHT5kOf3b
1TeUxKn268hqNFZ6nMkqMgmJVhX6bHlsoxDoF3hJW+7XvAk+qDaKtVh09JJAV8o5VTtP8cqa7R9u
gQqVKDh3AlEtr/seXaGRpj6AlxxancIfqfydbnerAXYAImlI6BLRhUW7anRmSXryVoN5O7qY9T4A
xCZnXHSEHECRrRxMXEwFMIjKZoteU7/pswNPDU7O5FIwrhtkcD2AaZTwSxips2fuGIFRQbY/uOMF
U2RDP6cjZSkQDbrHs+2AO2ghIUZhHSfabBMezMDBi0WUBvKc41eqXbuy7SfEzmIY0g6S01ggAqOO
c1KoQzkeQeC+oRpyhxMcHG6J8BqoB67iFOFFK+tNtH2WjV9a0Tqjpo4LfLgTVjHtKx84KNLfO1/z
iZeytxAXrvVYTCaSPcF9LVaYxG37pp2Pk74yM4symxi6nWFpXz0zf0pRu7KL+L7ITRS/XBSXxgAs
D3HZI7L/t9FLHG+zTJ83ekK2FYlWAPLdvh7bciec2Nsb+Ah3ON4fGmtej9VETY20f9bcR4mRkopn
8lX0A9rTlL/AK6FxLLUxEMjI/KiF6tVkez8U5+sudUS7CoRBpUp95/KZ/OJv24D1mg22r7RRTxuw
fCPfo9YoBT0smvNhwg1IIlPfq+hczY0hGxAfy3hcLWB351s7tH52JAwWar8tqkutfw8tAT2ltCRa
nGz6Aqz5+3Zpj44BRG4IRn9dRxbMQByVnAi5Ls9wtbuIpJtAgwy4IEllX88xBafKAB9TrqpFWzXk
tPlLmIkzI1SLYkSLBBfC4rKp9undpG+KCISBNi2EirxG0cNpqSYxEiZL82TGJTVhaiahsXwqkXxk
nu3dLTZKeG2cHWarvxdSzkMtKin0YYXRsW9zsFyNnlJtPtOu0hPAlAcnDD93Qf5Iqb4D6UFoD6TA
6zz/aAIXgRNfhfmhSY1tp8snZ+v1runC58kpsc5W+4Bh8zRJxBzH7iUnpX/yYByk7XwI8/iAcg9Z
jcn72jEp6xAgPmNO9hOfWnuLJlzCrKO9t+VcRs39Fb9DuHfM+ZejZWpFeVDzGdf47g9OcHDncoda
wQK6PrJXoe6TD5ILlEoapF5aLlit6h3DYxOW3bY2Z/eggQKtEchEuN/nBZ7m7qqySkbcq/u7MjrH
OzE9WY+uPT1bIh8A/6POgDdZ7ESgnnVxA14FjKU7vAtdlLu8c44xAi07kekH1IQQKxxbzM8spu9D
kALaVS3AxHVz3VkIMKmkjvql6+KPfUbYN+RlDJDbY5eLrcqO5G0yrZcKy0J1l5oY+HIe1z+uuRG1
puZ6f+zjzdjsgD4+KSULtVjArINgJiWJCrU2Q6cg1SyrX5WF7me1lyKNg8zExDLhoRYm7okUmIy3
Ip2ghdMcFo3uG1pmta2F8dOYjYFMSR8g/LAfvTmOvkVZ9F2bIm9GKpbmPckm74HEPV03kU4qcpw9
+GRyp2bZqo/y2qEQtgyNZLjOafnPEeozpA921tAiF92SO7meaSjQKnQMeAvqbKbsc2rtcprLT6jf
kYvffkZ90uf9C06VtNNfh6g1dZrL5Vx/6nqM2gfVdWuhERfu88R9/+PD/7qpPvjjnJdLvfyc+vyy
Q92z3/7Gb6vqKFAoCxHIlE43WaOVl9t5PfVvh//1n/z9878e+reLdnOrh3KBgmJGYF6bbXSerCQ6
lzPaOLta6ChzLc1BfRBQoAesL4/JQ0kiKuWq2rbzFzoJXT6yn90Wf3RY6t3JyzyDl/pfV9uKEA/o
rTS7hFmjUxndmJMs7bsyG6wZ+H2s1VfVtlroUTEcGhL4kz7o5Mozr9tU7dSvrPqMxBV/Aq+1VdUa
YiN4jW6tYQBNkTn5Dint8jSrtJXFiwgsVnXv5vUpSmjQSkrKk01ObU6xoOVet9VOTbZ8tfbHV8ox
6w5DR1gks3NqAe6kvKwZKbQnKyEOwH8VFK08SYkZ67xWq0OA2DK5JF4hudqrVn/bC+L3rcB1auu0
c32acVHeeiWCEvrCYByRmukTLTt2A4KmpAh9bTulxks8QGc3HOZBst+qRSfXcLvBUTPwk60xZ98K
JJBAXjL2ST0Bq6Kk6veHSI4YOj623eCvK6/qNlGJc4K8N2b3QZ08P6oTMjHNL6cOWhTXLffoxOPH
MvoPNeTei0JXkDrPgSz+o5bOgKD+m7oNjL3uke9drw8pYn0zgL5ClObfu1iBokZtVCY+Kf2g4W/n
ilJHOlzz3wZdoKi2gE65HGLJB9wgCV1Nur0VTQZdcJZjoMDTfD977hFLmaepwcbS1lG5hiqHW/F0
mGSuHjfdAhEhHSWYDFbjRl0lKpF3jZmSSpOXoK4rcOLp2Bn3i4lekrDMx8uBvx6t2iz6/ntizvEK
Dgb5lDIh/6l+pZdVrkH+ntZG/DW1nap0tJ4fUIma0SRoR7HVcwAQs90V4y0a8tZBYYA8GfuMEhJE
W/hZRWiZXJ9Eq04tH/L1wcSe+SMbZuJxlD7gRiEDULsm+JuSLCECw/BieJdW3DL1ZFSzDgXWQDbT
CwTtLk1WfaYWQKf/6SrXJ3lp0LL9qr/+x6Y6Tu1Tn/7XU3XFMBF73Koup9qauhi1iYwCMdh1W61d
di4x2TcRutnleYVa7xzEYl8OVj/LXJOerFYn1dUuq6p/q6sh8vu3A6bqh66XHFaFhxW2daP5/Sd8
Ruk/sm9EWqAtW9VNSJuU8Ktm671simoPvjqFyBLhlqkOv6wG8q7F6wDFI8InOTColqrWrovrvnkB
cTDrxrbS0Xv8NSapv60WqJzyylerID3+vTeXq6+W6d5Obqeyy3YD6205Lwho+DnBcUap0bG+eepC
rOYERFsc1c32ZZdTa9d7f93nllDI0WdCEFRejfpA/fp18/pdtXZ9jNcPruf747tx8dKnIBXVvVAD
J47GTXFQ26rnccfT7qy2Lxe/oOsh+ZcCU2DGU/VMr23LX76GmkYaVd14CM8zXYlnEPVY365VQ/z7
qjrFZaiaYBsfvCrboHNFsUUu1FiiNtWa2nfdVPscGQX/r45TB4/B91FviqP6fXV95Nppttc+E3iy
GV8as9qLon+/AJ/5t9+ptctRavXP7d/O+ttRf/7An9/SdDDDKOnri0jWalxRrxG1pr77t33XQ9Sn
hooC1ep1oZ7HdVOtqe/917NWOnL+2OTyHNVCHfjHT/1t3x9n/eOXQjngT2LbyOqK6rMdmQRzqMFX
yL5+XSyeWQHrk++T6061dt23XKp+8pi6M+ntlyPVcKtOfj30t0/UKugDzAAoG1xatIODzD9jnupB
v21fVv/cq7YvQ4Lsy/90Md9dT2Aw+nTRSekRHNffYaA5hrAeMgxxmTx1O7uo/D3UFYFlz0s6IXIl
2l68MJxMEl3lPpIXLqFW9/VLlbZHq4bBt1Db/YJp6MGpTe3F0AP/AUtB7GWC4TlNKji6zeRDbkij
YwxAUDj2UzElVKxN2PkUYaqbZY6LjRt2yTG38hugU6QbyZMAFQGw4w15vR9dsnUDXFxNjXF//uHL
cLIUaMHJSZVkIkDB56ap16t6sV4X/vVt+9srV63+7fA/9qlXt9p3+YW/fe/yC2Pq3zgthIWIqZ8M
6eTCU333ug39nMkSqXOJOpT9V26PsmFfdv718z++jqr4vHFR2FtpnRzU1Ndzzy2Se3XkkNZUdaf6
UX0wqy7499X/x92ZLMeNtFn2Vdpq3SjD7MCiNgHExBjI4CxuYCQlYZ4cgwN4+jpgZdnftehFb3sj
U0qZKTEIuH/DvecCzYsDp6i/jVS6AV4Y1lLwCQrV4+5NoVZnKvkW1XnQGr7RNRIGG75Z9Y4hyN6l
nTwwsBN3CrcgyYAOO+jefgV2+GBI90zUx9WqkAp5WfPhaRAou9Jhr+c8Iun6bmBbBvBPxDal9D8o
A8lot6yxdnCriFBaunBgoxhqyJ3gKgygxx1CDMqM0IqWOeO+14aT/HDjxEG3QGXYaitesXuI4Zce
IoXhsphriQMIyZdKCHJOUS37WHEDw8lPBvfsgSv+PXfNJUxr4YSaFr26w/ArTuA2xkVphg4ryIk5
G1M+2JMVg/ANmU1M4CMyCHzh8mJME3DsaL6ORIAfNBdwOe6WehflMQk0DC3mhp+xy0Q7oxbCqUCg
klJHQrdd/9YM/97WbJdWud+7jfa31KZ5W2pmum0S/uYAlAryoTeCwVzb1OKBLI1PrJjxAdRBwJgA
qVv0NrjtzcMO52VpGxQun+pIKo75ZflVfx1mInf8Vt85mbMTMnK3RVn9nj1IW9pI/kMyTTua5GE7
59VDW+v+PX3ftwB+jJdXeAdRI+Rdt5mGQtVU4KMIBCv1DkZzi7OkW9xsZ0Zr4phXAOLGsULbxuS8
SzZtXbmHQtpoOkZkfJNOrk2dU36yRPA9dMdGQ1SQEptq9DS4IIwtDFuG4PF1YLvWExpq7+TMrR0K
QLKyJb9lIaJciNhHH+k/ZVM/B0T9pLfMGd6ThOx5tBrP4JBJdPGMZxRQPg5N395wQGWnwYguJFlW
uyEm1avBCrSuk0+VdJYtkGPozsree377OZcOEOYlN1GJ2cQ4umV3FgYaM1erfg3eFXvsHLAAh0WZ
awzKDQHhx/ik+6SrxKS+q7rxMEUy4sudGDpXjJkGrQ5KY/xyVeEFvo0tAGQ1IVVqZ4EVC9bTH1gJ
px7zJha1QVENzGSL6iyHeJ/YcEd7BfTVOrJd1LZaA+V2iqddzoC1HeShvLf7GDm1y67CNyTa1+53
iYl7C2f62caAtoByEI2RfM2W/pU1U/Ukxzy7q5y6B0hnhDxyxrUHmb1h34KpQJ38JfWeVGGchaJT
iWzyUECPTrLqDsrhXqnZsA1mHe9JaIvhsj1ArfztGeqQwhbfZrJmOUc8wgwCyMTOZQ761+JW5C9Y
BdFDFvpirqFf+TQPaAU4/mXbvheZY29RLJHGLlOaw+wIrHtVeSSfS49czIfFT7xGtpWR/V7vzBr5
F2D1D1exSsjm91iJebMA4nSVSV4F8KR6xSkR3ad3j3PzXbVOcsv0UgKEr8CMdiAinUQjQVnKs/Dw
FRqu+mUKIGUDM+I5TWMeafFtRIm7G7Uyv3dJp0xdgjNEbTSBpYvnObbL0OhMsuqiCZPbbAZ+x4lh
6jyzmY4Hdd0lFk1JiD0AsZJRWzmpfRPNy5mo4Jto8xPjWMTf4gjilRyj4s1PuQ2JAqyAtc2a1J68
mD/Dh61kMvesHGdvW/nN9PCEyPTK9ec6ORLzVhxjvo/buX2qdWl+o4lrxvpNIZDAcZ7oO2ILg67g
g9QMGOgZngPJHxfG86vpjG++KrVdMc/bCWAPyq3hoXTKk8Iws7W0BXRCUyaAhJHvGy1v7WBbFn9p
53UE/3TXRm9wSELMa1tEa6829c7G9AXZoot58iSWaDuLbmaUbmsZZTtv6LtQLc0JzBZDcl3jQ6iN
izekB2xdEzRTLQpTu+OGmLmXyhj9HQuA+Uw9g7NR/rVr2z20BIT2IMWWqPFIPgJimho2c9qlOvZS
QuBTQ3VsbTpC1yQ/SDN4y+MaMm+BDRItlLumDapL1BCo47Fk3jUsbVK/kYd0QAmWYQNcT37ewEGx
z2awu8P0xekibJayk90DQ/jV9OxMTcIFIDrGf7W4/46XEWaedRuVhYC7HsH3S9gzdo6eHbVcRYbe
BZ7yC6BVIJNznp8Gzbqz5s+2a7RrYS48LklxUZqGv6fMxiNLuU3toKRFIQ+xn8OSowFB+BgB5SUv
r5fdyVtjKAbm/W+cjyfXL+Mg1nlQq9nGTcdhZRpas7VE/shkPuxB1e51PrEwt/xsb+XJR2bUVxBK
OCg6RXqmrBewrubF1MaHpc9OvuR4GyL3i44ZOi7DWj+9sBSHJJi5aL1zbiMtii+mazbB0HrXSNfS
wIJVuxlGg22VO92c1En2qGP5surlYFWVf7ozGnbBE68j6ZIvhcGnG6/+cj9Cx2elb3qnvC00u4it
vrZgWZ4QCCM4HA7p/DrCEwpGrHhFnsJFcm/TbO1ZzOUIwHYMjyzk8fPZV7ziLWj8bl63N9PwwXab
F5SoA9zbJYKwwgic0njJ56S/xZGEfVSbcBXVcSj4hIAJ7aQ/ZSdDRzKsRVvZnNXU+Y9xGqujtNeQ
kWVrulVKNTBCsaxJ6PLVIdPnu5yNcoFZIYthrbjpyDFu5SE31J1ZAuBVBfX46OTbykxrrJDlmghl
cPQt6dNgzgjrS5dqmkAiIkL8Gfh7F2OshEvcte1LZDyIpbiSCIe84sPylzyYrZHRFrYhK8GQrbvQ
pJ3EcdhFZSDDU6JP2klbl5bDyRlN2PD5ydbeZ5WLfWwRP2EWmsSa2/3CokVGoLU8ozR7SDus7VWV
wxA2ADRxd+0rE0E60Odf2BrwKDUnpRWIgCf8o9ZUFod0VK9elxwMUbXHPpPAqkW+cMkdIxRVbPaT
4ei7c+j4MQVzmoA+1R6SASU5dVPjx6FlNMsjvnAmw0Wi2Zsl1q9Ci6ZrpNqdn7N8MjPKfTl/Mmkj
ZcxJfjfVgsFNRFv2tXwSqbFLjrXASlKnGLNLPWysJ1QSHvlYIKunngu1cCVoI8gEbbPccSuxCR5a
XsF03hAk8z6ivsCS0vzynPEIicnY6BB+fT/5W875L5Qm2FmZS5xl1T+imfcJoRidwxR7X0mZPztl
lGNaz/RNL/CidAU29NhwnhLxVtL/sI7GFiCLBmh2QwqAA4fvQ8RJu08HeodZI2RpUWfE9h/6TMBF
V1O3xD2lGKdpXeXJYzp2J1Ev8DciUiBB6xG3yKHcmm0RzoZg66vGwBjwRJUPpmWR9qKGV2/2/srW
NYKmdK3AJwxvTObLuFKcZQuvD6vDXjqBSlZleT40x1R78E23DZB0MjY0AeyIoWHGhv8BZMDR7HzC
aRyHnqGErxrdTXyrDoVX2zvtvVImhXrt1yczZZleemg8Hfsp5XQQ3pET/aVcCOdhTHXS5UM+6f6u
KNX3Mth/QaPBckEChKg5C0r70oM1CEGQYXQgALyFqeiuhoTa+UmFja56N5KXRF7uuitM1wVXOqh9
lbUy1BNSTAktIm/KWk8gDj+rUw/DNN2Rt55RVRX7pZsR+kUxz72vKMJzfa9Nw7ixev0wZaV9g2iD
6IVFaHLA4vsLLMm1c2J57Ss89VMiNfSdxg7OwM5Nmuba00Abnl5BqZt2dr+2JqoNstn7AOXKgtDK
Yae4XsvT770k2JPg/x6nqHnMxLyvDRuJKhpLMO8Nw9guCwtXnQvIGDFryTBzzVcU57/FEhcAmjKa
BREVu8axyqAosz1tw3tb45sa0BwUBBhgtlYi8BTXp7G0B7+S+2lASeALtNgzVLlleEExK+6q7GHQ
rbVCX4NqK2KbSnEWKQMgeDXo7mdUFoPhjCdkv+5mxAY88BQqExwfxLsneNLfjueo99rz31pJWktn
Fb/TTHPDaDBQ24CHnyyeL+ILZO6Yr4UUb2DmsXNmxrYnIOFuqcwwqawq0PoOgMuELikiEN6oMgK3
7PKpQ5gdArwJpgWxU5ZqL1UGF6wDEEPQGAROjyl6ZSxvUOzarT4Vu8Tje+k6GU9O3RG6CQQomoZk
51IPyBkVvYcwLaiZ3RlJOJIPrSzAly3Wq30zj+OmmgKBfw5fWmHsY+HPB5cs3KHAQyld6BupTaGD
mVoFMRjEUMhM247xzeS+AeWr2MMUXLm4JWgzNjrjTcQqBOssZryrnQg3fAzXCdmmB75npORIRL5V
DIoLbv87qeaDypueVx9OwtwzfC68MzFuQK6G3nkraZcyUEFBjSotcKQkjRcJ2zJiNfP0vjxYqaOD
vkdBIzG7uhmgN0wZJFKWkuQgXHEFzQcnWYFD3yFKdJeURUSbOCN5XVSxWZLF3bg2XfLodfuS6NKi
LOfD3GW30hX1NvGnIy91jZ0eeW7Wi3uiAyLi2iyoyK4eiEaOt6zEkAbTP0yEzeZEok6DapnBM+t5
4XgCd5hFgM9VjnGHKy/ZRXPxqmfQIkwuLZW42t4XCdsRL4nuZE1cSPfqpY+J3eOxBKAzxDmRm8jL
q8w98t2QceduoizQ/Jhvnu0tYY7itscywAstMEnUehF4if+aNF2yZe99M8zYJehTVXuB1dUxsJsM
EvqbsRgIYk3S27KIYsaQphlCOZtF8rfgswxabYbAleZ/UuV+sb/fr3/FY+YOHw5TLlgcxYucFNOw
uT84fbyHXFNuvKiSoRreTZKrR+GfU1TwxIJhTeud09+21fK7KAI1xRXxaNKCkCtFLrwdl1RHsbVx
Fr6ljTPu6CtwdXbJdVgzzJ1pxH85LGjw5MA1MLws5vBeGrF5rfn07vtFXvUpXTcCNQYNp+pAqBXV
zpfWU+atO1hXxKHRrzOI+X5oa7nrIHaFaQvrt7IMctqHrDh5Rv9fNPb/XyXBFiNS1Lj/d0nw25+u
/1+vKR7KKv0fwuB//st/hMFC/LuANWeAR/dcH1ESkHrFf/of/6Z55r+7jmUboHZs1+Rf4Lf+WxgM
w9VaN6Se8F3Lc8X/wXAV/25wMKMEJAjShv3q/z8Jg0ne+J/CYNtDtYxE04H0bNi+ZawU/e/Px7SK
u//4N+N/s9pSRZUhPVKaQ9dm1n9Iz4UvqdL7TvTypPCnIsJHaIXC75NZZHmctXOuDKL+dnNiu0c1
kLdRxdQ0ELCoIaMQE6jGlhNkois+0yy6HyYdezVMBfDisR/kbQMTNkP3CxftkronWIFuOCMqtWYf
1zFmsMGU+TZSy5v6RCfdYJVrRTgsB29oFGNlEkh0pDyyBtGig6cZeytcgNZIb6qP0AVLNs0k45iV
+qTeKs+2p3aZW0Fvi6YT6e6QoBYGCSL3Q8qx+5JcmdV9GhSGt0lYoavCNI6I3xI8VtVFg2VCdztS
xplPQ1Ii5syHke3weCl0xIsIrTRsaK6NOAYTdkc1jAE3Z7veN/52sgjVcYykhL2DDLeONX1bEJED
z296ygfH2zkpskfaUWwBjPWGTzkXSH9Rot9nvp6Ghck7i9x6xu6zdefmIhV6CJEKLXRbguUMDX5T
XPRtGLftyPcphc8y4K9MmgxFcIzRcp6erdF7LL0O30BRHyenRyzsdOs+doMuqjGfm35UZ8qoZ0Ts
q3bx1U3UzSG8ZVQuoGcDjBlUQEkIbvq2mCT1+TOyIu2kGv/erZfLOPgvumg+bWIyQG5Qk1py1+ez
RLHqHdfftQrmFfiTVgnoh8pg2DgVAMIe+uVGN+xrn0qiu92+g7ZHjO40GXT7TIoBnBzy3r1TcY8e
2xphzTucUfp4MUf9Pa07Iltmk2TVCVpfYuFga8HqpSYDhqLmWvVz29hn49KQPOwMYQQVdp+t1C1i
oKhKcPPVPOCb3iHtUm8FwNK0aN+Zv8oe+JUQkgcuhvzLXRs2xqKC1gSJOpMfiv2WDe703Zfxs27C
jGO8SXZUDBpUoiaPdOuxMcxzHjk3s2DwSttKvOYH2jOxlav+lSHwvVwxfClxHZqFrCIfBG3c5G2H
Eluv1vm7FM4yvVOenDtnRGUNG1yRX5PrjBHiqr3rxmbZ2MrfW/Mwk8DuJtvY0tR+gKhbDgPQgALS
YFSjMEWOyUnAazaBV9ZEB3AlOkdSu42m04YCcE5iMS3p5N7oRhUyAXQ2aFkoFYS3CvWf8g54xbz4
K5rc2LSNuFKvtReRjjv8yOolebbN5jGVj15pavvarqiGmuV31mPHqWoTSmJ7Zd208yudd9Huyv1Q
UM7gfxo280LcZ+31ybtyHiImnQd/SjU65c7a9pE4QIvitXnPssfW+VGXN+EoGKRbhnOlIGuJB0oo
9t4qY/oza6PYJ6Nzbd3pOHCjg4psg9ohXXHJoTgThPUwg70Nh9pBrewhzZaDFmZqwF7gt3s3im+y
T3a+Ht268T4yO+TcPqstp7iKqnY4AGitzGbFMNgC6iaBghCeqc19Z/BBgukHvfv0MYMHRvc5TUMZ
Cl2Ec6x/6sv6DYpRRhlkuIlo2AvAqYHM8BJpHmh2Oo7vwVwxBKXNMEguxxbo/plODymEFT1OrR+9
UMHBbnkqk7be9mn1OQ+JHdZWEt9h4eSLIVyhaZCZ+Mq6X21Km8IS91YcjXdTol4Fku+7xH6NAHiD
kUMJqbxjmifebUSelzcMtCYgxlDiZRz6cd1siyRxtqrpz6Xn/HGzv6nmvhYL7Uc5+33o5OYfJnFM
RsA3zu5MYoGjPwt821vVfccrG9dy2Azg18LExfIE+TwSHPHlVWDyyploUd/iwOqtwCJhmhxrTqYW
UMdUr9VyAVrc3RtikLBiZ3KU04bvrkzLfQTp2GU4thk1X0P8op9zSsMqt05TMzinxIcGmdgvZQPo
0EoaQAXZkXlGehcxy/HqwmTw2UOsNmhPUkOHUwBWxRLDpS3jlxbWgNfeq1Htp6bxAi2roCBzSzL5
N2+lT9Sy3TBPb0p117FsCVElOYxiOg2EwGhOQNNGj89mQn+Zl/rGNfCjzgzmEeIGhR9n5F35Hy6h
pIfyr1/075ln5yxf2ls3N9PROEwLg33CTu8L/WoXMMTNieOlb4YwsU1CUHrLCwlqL1DIyL3lNmUQ
+Th60wIYhBPpDwXz8YwN17lIqYIzEL65nu+FFhssswCTSa41VbYPVt55DzSkQckYygVC/c5KLDm5
ibZOQtPj0DNQLGRfn1O3uXSHynK1dR9BWK07XoU9cEOO+snW/SeIoNYdWLz8QRt0fmBkcNQy90AR
fnAysTX64WkRLQGX/nMe8aDE+Rv+B28zeerNN3gsjQm8WAP4uRYtGGbX2pextoQK6HKbAvCFx8O5
2u5mrbtLl/beA/x0y71TozxiEIS8+momonkBHuMJ/j0JXG8e/dtiafMtAu13Z8/L72GOGDJOrbfj
VftopHoc+lkjzJLn38c8UjY8mNQcbDsizCrLjGHBZGoIuYPn995ZMSB13uCE8pOwVk3D8PxP7djD
rp3qP+0wu6BzSKk1UgRtKHp3WDcMFizeXQcTDVld8qucrGc5ePlutO3HmAIkLbJxM/iYg5AMbvyh
9gK9RMAz9+dOlmVgcR0RwjeHI9x3LoXxIsb31EwP0TIRiN7OG7eMDw451PcA9IGXmPFHK0S3S5kn
HfSRfrJeEiC8LBDn0vxIonSvFp8LPoOW201vrsybrdmWz0Yu3hxi2vgfBy7aST06WOyW0GdX5sH1
+2G3AB481IYx4tj+dLRFvUs9/q4J18V3le8t0zq5GBB4gfjEVo37xjL9l7EaQpF6wCrpNnd+rIzQ
FT7XGGOCcpUuum7xCVmFiWAPjKyFAea0tRto2vhIpsQrk4glrNsE5lcfhWKBfBL7YOMIbeZBHV9a
34o3S8bJ1RHkdqnRPuLHXppLPeEwJc7SbL70qLVYWpNSJ6DDT+mUYY/vSWFNbqnROCdou5/NyL7K
kMstJRh2NWi7S/w+rzYOr/1wpfacZ71NgG4ErBnl0IYYwO5Av3jp7Lwj7We5FalD/LaVObfIM/6S
DB5vbBeEs7F4R0n5FEglsuPamRYe+lGWvPn6oGLZhDfcV0eqleLsGRMlEmcdlBK5K0E/bBmYNFsv
diAB5OO8AyPB8yUvcSQgd4uvLMeSNCnGGrT1RW5+adqES8VsFHBG/auLzQ8b9+6x0/Aqc4uejNK3
w3JhTaHd44QhdZqdzVabq8eobe/J8aOph0qTLde2Tm4EMJdbyI+UlIVNw+h7zCoX8umaunwWMIjq
zr7NlSRde5DB3OrWTnakkk5jde2pfURCie573GOqQadqrod7Zrf7Ze0ahkdHV1Cha3kjbOIMJfkS
5QvD93EaDixTuV6ilt26hjfbdxaLaLNRgxPSDNDMF/mrtNs3Sl5quw5LH5Z2YB1N9zAQNbVRhgZY
rU6OjW21z3nfe+yks+GCOY2USEvzeLv5vAXiBCzND7E/TUznhpdJGKAAK8JwU2+KdktfzqdRw83F
amwDsTI+9sukwigzh7tC+8sZw7ilHcoPpskCXkRkDa+SqFsNtPN5sc3rGEM4svmasfDX6GUaeZxH
awwnHwsD5OBo43GuCgOfEBhGb9fhbNr0msjvs0gnWLkZ2o+2gX9cWc1wWCKmVJYWJ1u3bKEiROrV
TsV+EdVlXqlDNRm47wTLfo94vqIsRy6YjH8GC/twZrtx2AKI12k2zs7AiZLiIC5jb4MtyjjG62/x
/NWRjatGpV+dNZ50j2c05wVYbXi4B86EKvNHaXW6S1T7NjvzH+Bpj11GwCAVa7UhLPncXWzN2Vdt
dakM4JRwwDE3ZpiYOtjwUJG/4nxYmFq1H2Unj547c+89wB+864bmky7q5o7zq9LkSnpeQpOQrKL9
6DXV7+PKwH0F6xTYxt5BYUXK2ybRgUwxNMXB8+g2/qMzxZ+eF/MJs4IG+V2YOjP5+BPc09GX7IVs
A7uKQR2nLmaOxTGCiO+PYA8K704vxDEtkxTCgLt37IRBtntwo+TLN16mZdkudG/j1PxqSByC0/5i
C9xx3Ra26nM0+99UnyD/OUNs0DRa88s0Lr6dh5KQ0oyrBVYGvUHF9o3jT0Duis0TSJLXVBu3DWTV
xesebB/lQF+IR2eFUyQLFnrmpAznc5gzxByBYu/iEVdtcc6K8tawshxhkBglmeVlRP6hqSEYdZMz
ZIeHbMEdIusDyXCBM/aEn3JCs+8qHPCdVXytHVQdSMMRZhGhwqfJ4wg5Bff4rdaNV6uVh8KGuR7n
zlc+hlFdXxbNAz/a5s++bV2yRt7PQnuA+rrtIBMSjUBE8jn2okB0WthIe7uQ1H5+lylYNAZPz0ml
H4aMU9k4RjUBKEtm30/S/mjr5lnvzEvcRtcBs6umURSKbTzlHwR6Ue+1ztdQ+mfqX5Nt4ORtDHv4
nloWvpQ4hM4G4MsZtrGQ6SgE2Ke1lHZuVl2Fifm2S759Z7oV0cREIKPtM8WD47mh1YzPaUoKAByi
n29NxRbHIV6ulAdAGzRDtKNm+5TVcR4abFHFBLza9FTQaMi7akT1a1iL1RDEbb55y6BI6ozeFDfS
+plrynuWNWCEOHmOmsuomk+h79PKZBk1uoDYAcYts/8wmOo1Hpug6catH2UNRxAB7Q7YA/eV6UVB
GUX3rCXRA16nXZxh8wUa4Tw9NkzET8QWDluW+tDzypyVi5YeLUU9xcTlwtJDP6cOG7kat1w/cmg0
CRXAQh9Vl+bG49vENuEYo4bK3I44QltrA8sb99z9BOxa/SWN9ftpYALAxZVtuqa8uEp7SmtzpyWp
PGiR/VD1nQzpAJEfFT0E0jk6VTFI5Zw1d+WXW1m3f2qXv0CE0Q7PNXnrooBQLd78chwPNV1E4ir4
bEPX80j4A4G1y7XIgNdp0cEcoMAiwfuUlHWsITdRUbMUMLyzhcSIyRVlXGxdHRZYO3F1vYtsKQuy
xKSZT5CntF9itL40dewkZVymuC2wQOLbalGzzGxGJlq0zVSkxOHUX01KZkcJLTxgwKcCo1S7xO8e
mphVWq/Vb4BeT5NguYbu7Etqan7W03tSdBGWIAwKot55xo994ep7GK2MCGVd7MWsPbujdg+v/9Xs
GMHUHdMqvfEBRpr3wim4F+vlw8hbhtkWtLnem3nbhgPP5c6UOkqTEi6uqvJLSnTqNY0xu0ZmsvOa
ZCuXNLkjb2yHva0J6ha3QcFz5xjdsE8a88Oqa4ro5pvtUxRM0g2hQjgsyMQ2A20QoHj/JOEcuA0M
/4X8cN+sr3qc9s/gUY6rtSSBFHcqmHiGjp6QVbnX2Stt0jWlkpjtNTQpJlW1OWH68ffQhenbDfW7
zIiQKwQM4gSzUddwbBiMOrdlrs6WGg284sC2HVqOenrC1w11uIyCsuo/DM8kyIXCRhWM1G1tPjoG
/s3Y6U9zwoCtH6L32AbkL9EjqFzfVX7XhYtcSfhSXWv27fSjK56faBU6ir/lyAs6iJZO0hnf3T6n
X1BPRaGxvZVyZRdjue8IKedPFBbCCDzfZqPdhsIk7zw3AUabNH6lI/ZQ8vODaUZ0d4tz4E4VGwxR
DATGji6B4szPuGyV6Itj7jiHeXLvZMLOrC3F1rYjjTkK443SmMfHafhdW2oKse2C9gUYCwzx0g42
W9RYV6Fvd9vaHKgLyunco5ZGQ9JdVSYfxFTvDUaxGzWN2Pg1FEbttxMxCszc7PcyuSLIaegw8qP7
i5w/pTCgGBURokdPZKex0Z+kTyiK1nShPcQPYIhvVqpdIw8IQuQL1C0IFRq6HGpBIArsPF2UI9kD
Qo/vFDAnwsTxnOJJXYxoRwjl+opaZShFmwV1UyO1zLVjZT4TxbBdRsH/uOjwy0Ay1Rlfgs66FbX1
jIKO4cCsfVSaacFg1DEoscfxW9aUsQ6JlZ1OpJE2qbOqRmmxATqY752STEyxl1H/CgqQeWzsbhs/
K7d2TgqquTKDSiajFQZbWIeJkkQ86uaLuzCRcrM4D8hSXfYMVIFHl4dI0HdoaYEik/jYO3bx+ybO
EIEaJUlAguKX9WeQYJxaAKpE58LoENK033geTXivuVpbpptfYLwS6w9x10CFzgqHTWT3gPfNOKSk
oms5/GS9hoOqku6fnwHbXLZKVeu5oWl3vCh0hPQ6gCCYff78UCaFezdDNL9DOcID+POLvZ8iVrR4
1TvOTKi/5ItZDKyOGWLzu3gwrgxkHCQm5T8gXkYzcBxWL9WPJcUiPegf28p/mecsXAgYtiXNRmYc
7Dmd94yT27tmGQ9gr+Y9sh64xiMco5+fqZ6ixpuPyBw47l1MzAA/jDbNtsQFnLBi04r8/OnJ6gJu
wO0RnugXCNbo2H88Hz9/mZ+fMRKHM7ZaaP71a1Sh4ZQ15oFdvHk3lm29Ub6IQiUXLzBhhGwYQ/+D
qP7heCcVbSublTdkr/9YTJMf692POVL8qLV/zJc/ts205/4hMOjc/lgyOts5jdDPcObzBfZpgoGw
IVya5SWu/IoP8eeHgbdmq0z981+/ZDoeWk1cQqzlGKn96zeaGUDdv/4R1I8Rzj1H+79+Q9UsMKyW
Yq4mSY0JYLenlawBIf/3D2zwUDP9/DPQg20rzTrIfN4Cr/MB45uDtiejhUQvLOJ9bELSK9snUUTl
pY6ph0eN21QxwMa7dypFpR89G5inPgJgGYBA6WNphbInkGlg5Z7kRwgFlA9osuuKZiXzWeA3Za7t
uQluJVr/jQL1DkxJXtOGGinjLt1M5mJyn6r0LDJEOeXCkBdDfrRNRhf0OyjAphqP9ATOeZiB0fYe
oZtMpbTpyYyhMZVUt0whEXLY3rPiNSQmi6ninJYvc4Y814YbL3goT5ltfacmFwtGv3GXz9mzEeE5
0JqcAb1ItpzRd3M8rZdAnNJnKrJOouHBJvfhpC9Eh9ez3DVVRUr3mtY9WdmhZzQUNCK+W8hpDTjm
UEWPg8kYRp+CMtcPlT4Pd0CQf7UaRtipM7cE1NdA+2BN3egTiUNzyLwFU0O7hMCVQxKhTrfXsoEf
aoo4M/6i9y0eGs1Id260Zq5h3ahsFeIt+92a9X2ng/oyceLSqhB5VgjmnqXzmhso0lEv/ik190nS
VEPzOhXFXBwtnBujZkeBXWSAb82XvEVE5hA2kntYwQbJ8iTFhD9Ozx0w0Cx/Hs2KeYul7qPBfoSx
eFQ+0WTpHDZt/cownn6/midayeplRgBMqhioxGH8SEr/Yf1jwcayKimh1bpQLwDk/iYrdjMywWcR
N79HrQ78zgKXrZdPji3ebICK/DbS5UR/rwZO1nqRv5W03nu+QidjMIIjB5Sd2f1KZmbYtfkk+3M9
pGRux4bA29i9rV9dYDNuuOSuu+z9pf8UY/zgg5521rARRrs4FDZ8TNcs9ujc7E2pO89NRP2z8HoQ
3Ffto0Z/aftpP5oLXWI6/O5UT3lFn/sjkMjMY4P0+tT1z2Y2RVvAPT3nmXdEG79PTbmFh8ct36It
Vmn5J0cAy8ZkrEMcKllayyCJJbelA/YYO/XGMubnxvS/3dhZThihm4uB8iDI8YPda7OL8koRolP3
5M5oiWTisHcGxvSeJsAh/id3Z7bcxpFt7Vc58d9XRw1Z04k4N5gHAgRBCqR0UwFSYs1zZU1P/38p
u6PdttuOc3s6wmpZMgkQVZW5c++1vpV6/Q6YunMp6GKW9pwvgIufSb4o1kAP4Z3P/AgFkz310TEo
su51Oq17S/t2zsGPYNNhCOFK+01zCAPpnGdDYop1SnEyGcElfactA9SiHHVp+Ab1qXEsNKZcj6aM
i00TQZRER3MyJu+1b/Q7plNrVZTW175ErywCfuYaMgHO04+0mRAbZ+vQbMJtNxCpS/b0iwNZJmQg
SmFjPYZFVW2GoW429GtAqCU20Z30vFGW6IesS94nXJgAkp5ip/1EQkgmJdlPU16CYyVfBLkuXOWU
QYTOVcQ/Hi6KyPo2Vx6XhyCfWvjkatbXAOI4+jTkSAE915LQPFhtAE35jfqrOMZulKbtd7PVQeEL
8tB4SIO453Esb41rPPpTP5Dk0w/rRhA7Xt84ZPlL5v0eVhEQbmJokr0fhMs25UiZ5/YLE3XBTUrz
1x9cTm6WRrcRZWaSEkvT9pTO5IzVX3VJQB1SQXbVmEviNUcSYV51zT4L4Kor2ghJNL+2fb03xfDY
GcCXOodXNj2xTGO51wbb2PVO9JJEdr3xHMIFw4bhnaeJbRhO1MYaSqA4UbU7py3fhJACoA8mHsf3
Hd3sNy2ywk3gsZkfU9d4aBrnG2bRZWsXQLQgM6OuvtY+yl/U9Rq3TWHJH2Y5P1X1xUX3PgnagGPA
vaj+Ajsbg+A6eFM3fBPNhCf7a02Ee0toEEJKmhNSPKWpu9Km5I7caec7BPil5KRIh16cP+iXiXhR
VSxgwJnGL1FZNUusFtc8zR6q/l1Doot9udsjgtlPdSLALqOJEQbDQxtwcyuhsxCMY1YeWnHXh4mp
7YgiONOnenJc52Jl3VOBerEonFWZWY8/X3fqsgTqGTAzB+9s45bXqCUj1ESVYMyU3ELHSRA7ENIp
kBRcZtpIkX1xwV4zdQ3RVxfTD83vtgTGkdFCTwVvAU02GzFuIq+ty7PUk2+6hC968ovg6hjpypqG
ZpuLu08fFxC5/VGxbg0Y/dum/pKQStY20dEutLPlk2UasSqO/sWjm2R1NIrCDjcOU9h7m00HbXK/
dZ736WXveoljg9nZS4H2oYX8p0NyBK7G1L0hFaABvN80dFhHfQcJ4RttXA6LXsIxskPX237Vivqe
hPkVMcVjA381q8SMHZewsB4E/5oa5CHSw4PuixdbF68VyU5Ozg9AbbmPJ+XG5r1MIWoG5d6okFJU
jGEWGu1TavI101c8lM6aceBdl7SMZVZ9wYxw6OOrbncfekiNA8G7G9ptxnPCRrvNuv5RZzMwIkY2
8L8q0GBcF/qSXmXky9pg2t5oHOMnZmJVYm5JiaPFXJonD/rRpKOGnHU1vQqOJWBdtNRr6YJYD21m
KboNgLH6msj+tU07fWnGhG9FDSGFSfw0dMV3z6ODlAr5Bslr3Xbte43lO6+LW5FRFsj4S+30XwXp
iYu+GJ+oNfCPuChS3DoekcWm96izCHIlnJt2KZLM5t3megYeEN+Igf4IqMLLjHTnTc9honVPCSx3
OEymXqO6BRf8SOQaaXs1nknObaQg8yiV1gouHTIRRKzrYoi5E+ymZk5ZKdXyCmGSyv3umEsa6b2r
UQQEbBSMxayN09Un2DgKDKAL5ARJxISX+a0Zfm3RGesTLI2Oykd47JRISI50Xi+2hqvRjfbJKO5D
nwo+6hcP2xNNM7j2Q7/VfDQNVl58qOc7KMN62XawQtCGL3PUoWQtYUUC+9BHSI5jhyncYE0PMC4R
FTdOjkUDo3aYyV3odvZjiyccf5H2UUL9WdrarWDV1MluWDg5dYvdiFekATtROA0ydwMiHC3jn+W+
2303HfpTXajh0cPCzNb8WPQBhUrNkqnAzGn3oQneRasZ7y1s4FkjAwnHxCIp1g5CnqXZ2IRVhsY+
5et22qE24i8pjphNWKY2B6uLnibxUTIpUXC0cp6ZyJQMSMvgxY+dNz1iLhAG42lKg1un90en9dK1
QeZxICNsY0X1Y6oLlgxzJldz3rpxChY9T48lxyG6CoxCOhLAXCtB1eTerTbGi+HaK3dMgJ5B6HbS
cVfk4E2Y8GPaDGGs0wZZMD0YtqVmv9ZzTM5em9OlM5hPuvFrTcabpIjcBrj+F76ZPlECqTQF9w3h
zQ7Ci4+RIyInRYeLWFrMuOW0NvQCxLI8TzRXEcaPLBnOt5F2xXouWVe4uGJTaNG1hpC+NgJidodk
45QkMkbtGyB8Yz2MxF1qCJNaohZMDzqbAX+NT59cmRBAM9ObpcvElWHQsWo5VZStfTYC9BmWN37h
VmjYTC5AXIc9sp8nzU2+DIQi0rdmq40LNrI66NbJOJQr5GEq4wEzhyz4yVmi9gXaoQDu47JtMx4V
npXFVKcUeS6JXJPjy82QFPWuCvfzjDY25ECo1xbj+YFxqdGJgT6Bc/EnhCGlHZ8y+lZbZs5EoBjp
1a6s9ypMkwfd3vupIoVUT9KYj2NEYiwjs06fuSQd8CbMgAt8POnCDj0IORXK+kq3F3OVoJWim1fJ
nDoyQqXrj1/IE1gMZnHtICjWveksmeHfurbMV5b95lcfTue2K63F86Cb8TWP52th0aZrmFlinh6u
QfrkleFxpifiarTFSrr3jiQKE6brZzPPjJTiwWFZHn3ouJiLbPlp+gRvZcEEc13/IrRvULV/6GQZ
DxA3j3DSIwZm8QNxkvPaD02b8t1ax0NxNufsJsj7DAofFxfNtgTXbu4hKdUc3FWS0C087+feGEHg
TSbNwa7bBFD41/SjMYil9byYLeJHJAFnkcUewlWjtkn2rZzUPDBaTnjW5tLfOqPwdmXhEnZzoz1D
j9DRXHIZ+vfCZCwDf/t5GN03wxxvtCO+yMJkg6v9ZqvlznksJL3o6bvR0JHNJCVNw9QmzJx4mcsA
No+2nytdblNPDnDVQ3vFHsptmrWXxEEDDGcQu3rab7rC3mMPQOhNMNlMrK0p8zc8ndz88lsb+Zui
a5jLVwFAeXJIGIifppHJgV6HzhOzWdcqfjj4XZdpwNRDyjFZDRw/Q7zIeJ8fvRicRz73MMvZslGZ
m4/Q7Si0aHXa1gY23LYn6hPMofE+TAjj0wxYWZjs2PtCTANfpC+IOjQp9vB8FBtLg2eO+SOxI+Ls
rf7JL8zn3v3eJti3fA+nZ0ALu5PkfyAab/JTZgPn7vhnRrKEwzkDmhbMDz/5Z7nZtovCFGDuw10a
O2SezvTSyWXh1KfR91sPHMSace2UOcxBuYhya4ZI1lgrH8TQqouWBKh91kVarn0ZGisvdt7FhLQ4
zRNn3ccGcm69249DwdI8OW/y3SvNaJfWTJNoMUrX0IFbAw1POo5cOJCjgCNtOnzx7PoUmU689TzS
eYECrOz6Sxy0NWLr+dkxUVNDIIwp+PCOdmYlVtj72k2TSaB4lrc1u47JWrEzrA7gOwOcOQwIqw4f
bSixKyOI745nxvve7B9bzWY6jy9khZsnIZ9mnFazsLckDbmQqkkycPSHRLOGdUR7BTkl0vSygSE7
EldgZDuGOcG6nIZ+Z2s7s+rlUxryzsykR6HXM8MNMenp4/ef6uP/q/pqHLYOCOL/rK++RuX3H/+1
b7N7wSfxG+7yL1/4T3m18Q/D1E3DIRfjnxrqX+XVrvEPzxdIjgw6fZ5r/0tcbYJq5mTmOZ7hIMg2
+asW3U70P/9P8O2ErRsqM4A//h1h+a+Iy46r/15X7XkeVm2L94C221IS7t/qqsldlsSTkrqruZxA
zTD6NsEp1F8m/N9bPSgvCCPItbUa5BkFTefBh4RRFmQJ+YaxkZl7TrA85Bev7l+8cj7Gpv3mKV+7
Bbq8TVIUxYs2Te840E4cpDcDDjovOdHo3Lclarv4qS5cxgMs2/bAfkheqO/3HZ59z9uSLHiNR+LC
jOqpGwQ5wlG6mgHeY6QPQUKqznxPH9Er0VBbGHHqlB0tkyRIzye3weQRjyCDak0cUiuDdJa0NZU/
pGPD/sTdzwjyG2LXUTV9bsi/zn7RzYtaNS06QnsTDlplnwJ2N5PPZBoHmpjuucrYP9HwXtIs23XC
/d5P7qphIMhZejCXTit2yBbpYLAoEjOoJK51I186wWsnLWrC/McwTVethhgbhT9IMFNKGjKY8Hqw
6Lux9oziJ1gEZn9Kg/KIf4R6d8TFXvRPlBynuMtOdDt3suBgQ6YqckLO3tOFRsFZAyQQ6/Ox9PWL
H+i3SLOxt06XgHp1MDdNbtwaraV90KzbdtrGTnZquviTORVbT/watNM19uSLGdlvMg3X8ESDFou5
d3atcZuP6clJkzs45uM08GOmBJ4Y/TXSgz1BsFDKNoKuvjDTk5zmi0imY+IMW79JD4NP1HWiLfo5
OcWezl0RnyqDdmC6cXu56ZADQL7YmdlAjlN6YKx/pmu9LF3nrZ7ajatNFwSpp2561QHGLHwRfVo5
90HolEec83ukIMegFjvmEuspoYDWWMAXlmfsJK9ctgFWZrhucVfhKrHe0j67h3ZGkOfa94xLFdk7
3NNwjtsF7puD3qCM5gobCFVkay7SOX0nCuXTDqNPWnNX9TEie7nVhM27Yn4x6m2T6h+TLpElZMtM
B/5KQknjGeQup/s6hehtDVe8bvi0yuE4O7C0Q+qC1gJsbwwXJrk7Ws2HHLUOMuFytkmQ5xOsxqMB
uZvuyZGErE+PQnWhU6jGo4WsPz1Z9oy51T3Ptb3TQSAL4ngCe/wg5+DkeSD4xheHLIGhEm+RlR5m
dEtWlTJoTu4/X2OS6QKr8qWNcTtjnEVKGH4GLZtXBg8YvRpz//HoMNITXJXILVZMqwrB/ddNjImH
BU7GN4RXn03askh0m5yUTZQ6J02kB4vnHHvpLoCOWjbTjYiNZY7SlGToSzynp3ToME9yr2rNMztx
n4zbpu6vEIpfGi1HdcBy4L2P0Xwjru46kNUcjleTS4IuhX7NV3/qDt0w30icuKkrKPXpqGUpXvD8
rj4YdT8a1KFuDI26nG/tRHAFgWMULpy/2zWip9VIf8eCa2ebXBqtni9DC4bc5PASgq1Bj241fL+G
qWZ6SLEoJgiUhsF+a0n39JmkxsJDY7OcAa5xpJbPkixadW+n6Uhsy3zLQtayoe9eYjRKyFq2SUJA
NzZmvHXz0bHlaiYPSk0w0M1ln6MAOxG/DSoeOx5fTOzq6mbygejUsXkLunBl5reOT8rq3bexIpMw
1eebLlDK+c9oHTcNMd5a0mw4OLFMzxfmg5fIHl84ZK0ghDOURfE63dxk2HoFjbegjO9eqL32fvj0
AKP4LBr9g5bDMg4QEZv4BizdOVvuiBAl+FLYNITt5BOn6dGUxrLmZtYIAO6mA2e/swH2XbsEQ/kA
bGDloCSdzG5Xz+kh85yzsPuXudYvFWf5Uf3W3tnWfLTeyXx70svk0DUWQSbZKa957yOPxxRxS/BJ
O+RnNN9aq3mUcj76VffStvNmztwF4WNHUopO6h8w8owPDxpOFzYNd2OjNqht+dEG44X5N+0a+YIl
gkAxUW0DGoKNyyicxSpueazIpFKe7+xguP2LWrDFCEWlTB5pTL50yXwzkpz2Rf3FDG4yx6cSGPge
xfhhRuQT+3scyGf1SKo1Qffdc5Rw7XiIWpNnzDDAT6Gpe5OS85hRsNP4dIKkDdaGbkavd1dH8Myz
UC3S/hJ1yR0L/ktGXPHoy1M0uiqQw+FRy++JP/B8RA+k96rXyk33/POJM8azQXebMZVAdqaRnhKg
NtGiR0SiCTNkxpvRZGHEo8oLKzM5jFrHSXiydnCWgyUNr1cvATrjd5SEifGRAEfmiGEzygqqBwv/
L24r55CwxD6k0YSzeZr0NYolK3WZ9Ibdlyyep11CZh7NAJK3ZPqWj+MFSPx0nMr82BntN4sMFcbj
8JHSVPX0Cw4P7LM0+gub/qUwCT3L9JdRpeQa2BwOMdOhX373888mmNfbISfEynWe4igxN7OKsqJp
LQ4/f/fzF000v/4r+kfe9kJXA1FfBZONICiJlA1fewr+VW91D67EyKkzzCY9k0LZtaMYN3ozk5+s
fqEJahzyBK9oMNuvBt0QUqoCembFZiyzV9TL7RrX7HDwfE7vOVF1MuuRfevxzXCNaD/lw9pDSkIs
rr6jhUQQgQYqvscwAm0Bhs4gCb00OB5rb1776TTOBi7yeipsLNoIf2kcK0c2fwJORqsiHOFtgZpf
ai1+tLL75Rdpjt2RNzfvZrc9gy0cNxRFtNxxOUV4kjMtuhQl1ljqr5tHbql9n21/B4zKXteRd28K
Tk217L1DXMhv+HqWBQFY+DJ8lK8EfUqH7EPmVTeHpsuqqhgRMeRLWW7UOAt2PtMTPpnE/Mg44/SF
ffYElqYI0UPacFwm60dWjNvo1hyShsWDR6CY5DX35ys26CUP23oKKHQ4jX/NGGk96gmx4hDPy5aA
vJYwM/qAU+q+uZpztvPhxWyml1SUZzhTdF687WzH91jstKE5Cic9/Kaov5QZPeDit8kkxh/LZN90
MTQKz3Rc2/29/TDm8C3JDyh30k0/63Q/GNlL4Q4vtE7PgIVmbTrW1FGExK3/5pWNPxTovkkgi27Z
QhcGlsp/L9B9gWHFgYe0C0LjMlnIKabM2WcrJ2d9odCJkQWOWbDQfOesSqW/eXkVuPLL56HiY2zh
eb6Fss3lHehgcvTfvTzzIqbOQVXuzI4inrWG0IaNVsMY1a+pMVyZyN3BeXbjUwyjpxGsahS2UTJt
/+aNYGv94xsB6YLRFLkV///vn0No4WDw2qDYqYuPvxgV9njMtKPn6o+0pq9wsK4u2CivBqBFr5WO
+LWYUMMAqc8yClZfgIsT68p9/et3ps5of3xnhBLqeFMxrgr1zn9jTQWrNszQFIqdLzlC6fSpIuuJ
vhjmpGGgCGXCIFL5/vP2rlrq82z6oBJ7CdtLaSd33R8/rIgF4Gd56NnzJdyajvZaZfOtY+uyEs7y
E2UItZ2DrAW7yVaVII5PkG9i7yIeAFWl6x1PSjZe8yg5eLl+mS1713AthtDDX1gvo6i/JhK/gHjL
PH2DgXAH73tbSMapXnutp2FHYCNeIeZM+NaiPtjQ096QBr5Wg34k1zctZJI666+0wM7+ZC1dq7l4
hrwGVf5Z+5Jvn9ybsi7Yw5amcAmZ465BvRFQE6ucynIENTz0L1FTFr8Ytz/G/w5/lH/yhP7Z7SEM
3bQNx9Bt0/zdfWpmsZ+XJiTIyGw3gswq6ZPTmb3/rKxHZqTNL+FR//EFDevPrrsgrIhTu4fDUMUi
/fa6+4PhcTblyQyd6dhmyXMC3Duxbkk5XFs2vg02qTtKOlY9jR6p7F847h5qkR8s6vqst/fG/By1
xb5Anpz3Vxw19HyKR8tVN4NOQcrk+mINOKg887E1jzHBfQsHTtMCqXExFEqo+oZv4Ki+7+BVdNkW
du/sBAWoOhWAKSF2D6uSOR6ZZi4nd74p1k5uN2uSDTHXfHOIa9GAk3C+p+WanQocknH7DnKIMiVF
YA7acTUyIDTdCtCR6axHWDv7xIBbIyq4K4s8NCsyQTLJXRScaCaSNhCkHxioFjqVlFlX61yGj8D+
b4MboFqWSyhMpB0L683MqI4Jf8xs62vDcbTM4rsqWhFRgj3NzjmaikZOH71JOVbEHNnp8DegPDkp
h/uezziEMZzq+SnyxJtZ2ruBoAUBnEtLPjWz2pk0UD1gWVNFZlAWHFxz1VmXsUL7PKFyZNXuO+/N
6Y2LOu5RsRyntcbjClfu5zmpdJAIziy70aEunkbyctXPoQ3Ub04InKMkLA+rkNEfB0//gCpxdg3a
BH+9wJC89Yf1RRDjRVfRc1Fn/e7Wnl2trIVmFcxIsZ1wpBu57MbNDapX9SMX5E4Wf7Pa/tmqb+uU
nB5eEt821d//ZklrzCl2M0EUMTqDq2g5mJZ/v6X+ySPrOphHhfrVRyXw7y+CZC3tMFoWO+H1mGZs
NNRmNr80I9l59N5dWkFP0EWuTArWk0dUp6Ef2yj9VFV248/HhBxo4qPWvm2oTgssHJNMTrnpTfHm
shC6RXZIIr4G0QvD53fP4WXqPsWyaRwEA2G1EENqvMnQvPUJS3XTpMSRzutqyk+t4y9GV14trr8M
0rvpT8eO9iwZbBDMOuxP8y3yxTmtBBwZSvK2ONnudR4I5uGgo96kTR0Cb/48Wc4L/HVumXXvVV8q
Ogyev5jj8ZJayckf5Ivh2m9hPh5JMTkVjUUPOcRTPR3VsQmuHDHi7iq1QQOa9nEOH72A1kdLv8Bs
OCXR3VuM4PUMRr0kERVrOVJ6MZP5tNkutIkzSZye+jE9mCbEOa4kXJqd6iuol9MbFpo+QUzhyBfm
q+u0dt90KC7qUOIrkCDvJQiGF7WCC85rf31zG/qfFDjcYkgvORXpQti/60DC7+qAXOc0vTO2zyLv
0YIDJog7zk2Ni15aS/VjmWkwESOukUY8/NASXzVqz6a/RJ859+eGY17P0VAK5yyFd2i7m40grOaE
ro5ufX9p8/EaaeFD65kPtZd89WFuVQyXF4l+TsC7TV56T0y+v2vykQ6F3AsSmksafwUOOWmy5tW0
AHqefKpRVVTIZrzKwD6rVbWe+48yaBlHtcc4GD5cVn4c8HfXKk8C3U01eQdN2BQf49aguUD3DjXh
1ff6qyEJjbLHTV5+U4dUFxhmQ362PXcbohSOrSW3SH+vqivmVOON4dyFA944AKWjWaaqsQCLS8hh
DhnSmTCA0JAH0bSYjYYPUAxbVQTZrWpZWG9+Mi4crKNO4JIXP9wcm58YYs3Js4KnihZd572ntnal
du9Wf32h/2QVo3BT/zMsn8727y7zENZu1g19sRuI9GkZh4oKGYY7DFt1k1vdeBEOmfDh39xfUEz+
uHx6lM/s0IZhEk3wu+WzFtZkmULCcY/sW95kJ7XPeVhzMrkedC5Glp+A9K5U/yxNcAtZYtdQ8FSQ
fVWH0+RBsVqQhohGC0nLiiI7pa3Z6MZS1WKG8+7QSBFIc1S95NEodceL6m4UqffW++1mqJODWjKG
+CQ1bdvi0cKR7g6chzKfKiyfPsLAOUfIyQXNvQSkb11lJzvXb2rdRQdwTohyDVEoNrm9JmyYsdlp
8uWqSYdrSNFDPVHW84epNiPMFl4iII/O4EbSU2FxHk/m65hNCGpZN9QzHFrpXf3M1qzfZkO/JbPO
mJ3rkr5rbnaaBMc+vjZFwRu5DUhBVt8mO6hCxx31Y8dt33JynZlf1dm5wwlvB2/0A3lie+9NdSjC
HthcFLHdinM155+qHeL142NBZf69rP1tn48noytxJ302GZKfAX+OoOogb++DrCIrYCVK4TZB34rH
M9YzzoaUdbNd3GedmcIwPYZR4LD6DcUiquFMZeSMctxN0uwwISeBtXWqMjqxiXuWY3qXk3tWXWuD
fp3qNk2E9GhEpKomHGevD/VD+xYVS2pcai0+6DiSGwRTaodHO3wYkDaGwXRR/16ZYOIULis7NDI+
EaF4hxB+iloiz+Adog5GkBxE07LLiBZi9VWdtZLzokA+ZAzrn4fYSaJbGT6MMnmeac4YUn/WDmrV
BVBz0oPkZDI6INL7LuLkZBSSw2Z0FwBBGs1mhab7inRmOQXwlNPwiKMfaVF6yAv+A55ewgTf2MKP
Scb2QXVZRc9J7TyogsnIppvIxBs4HfTG5tpI548+YqujmiBF6aD1Cegr+oh+Ay2TXAn3EHvhRvXa
ui6jvVivwxIAa3qoqun484Zn6KHKSMTOu3Hg82T1EnQFBEpQdRrPIHBADljRQ1ya+bBXm08hOk6Q
9rkHA1aEH7pGX1/dcKr7mrCpVljDoEvSrSGb2y1pL7RuD8yBCU80s5PWLP5zv+1rus4sx6pPOFfB
j79etQzrD+AhT502bdvXbYdFROGWflsKZZOV1KawGYu70wdA5Suiib0VoBOjiQseEH8wh1FP5g+0
MZnRDKBRipXqPasbi0m8g1WWM0AH3w/7TnbNUlymLNs/v4FrvtcJBW4TfxLF85F4+Irs8czm/ewD
/dEdDyTGkDYP9IOGdfuUaiYQmhKWfYyXQPTsOQWmjrWewY8Z5bSzwDwsLSkv5BRX2xCJjW5j3o29
+YQA+s1QXSTI/VDeHPQghlnfK4AhK6BeJJrR1GhKeqFdSW9Tt9BsnAuaBUsnwmyGZGdIAGDQ5U66
6ebXHBH7T73Bo1TygKv1JZqtPXIcsvv0pVrVHdEd1yaLk1pzngEKnfUaPWUT3XWPKgQyJxPmKyzZ
XVeRMmAcEO6u1R6exR3rMOgbrO/1QKmn9l2ZnXzuSPX8ta7/bFjPPXONLNEv6rupMimE8Yis/5A+
ao27LpkJqLsidcVZfROffn9De1l1BjTGCak5HtRJQ7Q9JAFnZ5fTx5TzBujb5xPgDd/Y7JqKKqiU
V9yItauvDHC9PSk6TlGtw7r9zDr5YjnjRT3QnfvP0v//7Ljc9AB9/cW4/Pzjvbm36b+RyMxfvujX
Ublv/8MyBGWg8G1Ht4X6fr+Oyn+mF9suj6HrGa5FPvC/huUWEcUIjfEq+PTohMVf/XNYrv9vBuQG
Xb5/rx90oGMEIzMhd3ULeqD43TEls6SmT0HUPxS96EYizeugOf3MWgxUYMLP3/3rl//9n4UqOQZC
gQuwX8Uw/MdvDQNQ25RhKRuxgkAC3+VnhhcnjF+/shdWgochFlOV75sgQwA6lDggZ5RtLKq11yzS
bmheouFWImjZF/OAms7iyz3D+Artf8/3qggLyeShKJrX/CBc0parmoX8LsnlXYNiHm0cD5Yj+63O
4Hy2lCvNr9Te9FbJhAIgZ9fTrC+djJagIOTFrjyLQ74XLoemnCDaQCNL+htM8X2WNc7JV3GB+Frt
QzW4e9NqNOQ0WHJhua2Nhra8Do5oFebQgJw7+nwE1sEIhoHKoJqwpkFjoHAzta+5A4Y373xjj18V
Cpn13egc0NtgM3mdhbTMdAPOu1gSyHbyNVIe0lKA6vRcMi5xzGy6eFb+SMRIU4JVyGhh5GzcxKMk
SzEXdVVxM5MQvZfN6UDrPwcBzCgciudUV0QUSUEWoHbasPFFHkjOyspuIRdq7XoH2mom4KPB241F
jyd7p5GWbGsE/qJeo36g9lDy2XjMKNi/B9Hgb3rPh3WeCIgZdvhAE+rmhzlSOVCt675BU+1870Lo
PkLXu9MU4/8ZyuzSoFXbUqZiHMQhYPmvfWI8z05pbwRjr9bNn7Ak4JBgQiM0VrIipF/XyB6RVUNB
rsGtGVONEhLEf536C8u3Pvq4ntbDyH0A1vwbtGN0a0OVLDPnptMEYdCI01LoDWcJF/VihLicVuBK
c3FxFMY5aPQHmMMgUgXK37TyyUOrqbVDhdsGzubfe8fgh68iE9pmuWDNDVaG/lH2fbFK7Dt67ZY5
aI6YmEP51KT1g9dn+UrwQNKl4vwKHpurV1aP+I2dVeGhNPBQaK+ZHj3OY+EcclseXSsnnLmz9jLG
IgpKqlwjH7iRKF7tpFnVG9njrKgybe/k1hrS9FrUOEPN2b6OEz7WMCpJW8C/atkTj8CISbDG4+C4
Q8vdVsLhKQMm3A6TC92MznmI3tzItJ3hJPS8BHnIRu2+Z03+HtUSaBnG116416TLfui6CtKy97KA
wezYU8Vp8V7A1MapTFpmbyp4uL1v0acmPaYfq3sSvWUiaClXY5p5TwZIbDPMvqVRisN8fJ+z/ms0
wkGwSbNd4DC5e9VE0mWHEcSyvngVbB3JVqkoAfY66Y6a/z4a1bNaXxcepTAXTSzdHodATUejk87S
Q5Cy0AahbwvgwJwB4k8nzemPMM5SkKhShiVaTH+pOQ5A8QjeDKpVab0gkHtp0iLYaejbf+Zo/fIL
gKdFLl7jnLl8EpuXpHGe0k7zwZsiJrbbuaAm9vSDw9Q80OILssftIGBWGY5+nGO6pU0ogBnwTLjJ
CK6iID+5kKfESl+6nOQ7ni6hzRsWAM6GV60kMlzmaMANcay1tTXHr9SpPTkN7bxI6iEjpS87ZuSD
r2Ls4qbc2NYAGC4Zpodkpk5gRZnDXpysfDyPMUxX06x3EqBJyOm1zkLOdGHr7tzcipdu+mXSOPmH
boU+3rdPoeu9u7U+PDRwub002elBy/za8a4loeKbMIOBMdTu2pYz7U3rUWcIhwXKgbOcenQlbc46
Ym4nRRIoHgOmHArzp9cQF8zkq0DGn1dw3UINWJWO740azV5Gghou94JN6yli7Pyjyu2dA1t2245u
saY3962CLdHKUzOt4VNbq0pAi6qgThHEbV/wXjJLcZdxY1C4Q9BEy2XnZ6uJr4Yjl5CjrCVpIzZ8
Xu2dxkuMlNgw6f23mDYDXEVmL+NV5fmXIlgFvRYeMmx1WLgQq7tiXJAf56yJIlDePZf5tL4x54hj
KZEOyykJNurRGqFTPGS2M63T5LupQFO2OMAmAkyHgJWHTvtRD/0bCxJ/mvTYG4yHEtkeRvBHNoOH
JsR9kyDQgEaWPflUypxeHvxkAq8yfMYmHpoib35ETpQvmOOyVXafU4CJsk2xMnVttUNwviqRHG86
p/sk7GVcap636jxXgKioSMU0qDGJt+q0WK4cxXJOyXMkhMD7hMQDApp84SGFUN0yWk9yXI9aHcPx
ZBAvM/tRV8WjRe7Schqj8hQJJLWjeW2m6YEsFbmP+ql4YBrTwddFMJ8xzBDGAXhcv+0K+BpJPF3A
+MKBQ3kdJOBBbXB59kxO+BTkTAxA805DcOpwJLceyI8Az35qj+uyG93/z915ZDmOZGt6K70B1IEW
UyfppJOuQmfEBMczIhJaa6z+fXYZmfD0zurqmr6JHTPAAAIghNm9v4AN/jNIyg4NEtBZOE7u9NW+
BBnPcunPX3t0CrBdtV5CkL/2wL4jb/gDyQPvxrST+6p3V9yrk3dL8dk3IwNK4zOAqGbn6XmEnob7
h5PPgKMtDIEBre7DGBXFnjApu4S5nPHSm/T0OdFL7k4TXMHUaPfjEF/QmCBWW8TByc5g0uGCQGc0
o5uGCWcPoIlRRoV4x1hjLVbkQY7QBnMhEBWAMqoRt6Ggg2Nr/GxGAsS2We8mt/6taMDMjmn5RwCw
uZv05gjwDDdkB8mxoI9OI5i4fUfg7ILjyk5HGODGbseW0QVYagO11qxDrYV0NCIbvNjwpL4kUaXd
Jhnidk5yMDlgWJHjM+PIjnlcnOyDEvlYi9fxoUumU+/PL+B9ZjT9Ou+WgMnP6KwZAN+6ktletWpf
zTRNjnPnDRfGCmCI0a/iYx8EnIzFXGi2q10ODtlAb/mu9XvCiG52r+nFper8JyZ30261imA/RPrB
czVjPxR2sLeD9bhERX/CEeG49Hq/6/izsMrAd8a3672+QPvNLVSJuH7pLvWbnwBtwHBaFSLiiefs
eZctN5gLgTlxyDKNDRQMPLXTY+8V1QP0LyAupQdMgKCYPisej1X89BYrwydl4F100qfkR8k/2awm
2X5AEXfeAlZwyqG9Ilm14C6A7YnvRIg3aCaPkWZiH7M4KL/xZa0joFcp+hc5vxsQd9rhfYSkro5C
ezeV+R55T/gFs07e1ULGqGF+3bpGexzT+H1Zt9m9o9XmLbJfDGXd4YF7gDFIfgcXKzs0+HwQCx5/
eF32Y011mDjehzAm9F0DS2A6P3xr4tU/LIPvAGIk/r/wfT84zvIJ/6P05JaEstrQ+hisUw0xeDEQ
9UFjfPxhYz6n9XGx56WuAo4U7RIf+YbBQ0mqCzTF72YfOU+BhyFAYIn31sei8Ot3DjIgoXNHqqIg
ioJZVASruKmSap8afMjRtRv3lk+YfrWi4b7zZlKPeoM/ttfu8ybRLvmy7mJkDZ+ckiCn47nwTKYY
TP7KmB4Zv/GjNjtPVds+ZnmMqL1lVyc9JwZW8l0D+IssbwogKuyTx7TCAgUZMNhpaNyeXY0YvV4b
PLxVM6BqxMjGcmO0unDw46Wc1Pd6GqG0mjU/9SBrLl1qNRepIRj0ZIFsvjO1mWEjIVByLBO2cTEU
oKiaviCbqR2nbLm3ncF5jD0ebCfpT0u6DHcTn00EH6BIp/qo4ZSdPs5FZt15vhq2ewgsMHMk51fF
iFgh2LwYw7xPx9q5nZwU0NcSnvhQ3LedhyxMCDARVOi7JR3D05yF3s2ke2fALUovrVnPaHq8z8ea
SE4CSThMG2KxvvWcoj45E0Q5ZEClDyZKkYuBb8UCaWio5/QBJMoD4objYFT3XbXqzzPMETjW8f1g
uV97NPoIWIbhKZurj023+peibj44Qb2HFAj8tXjfoV32vOroHDVrAYu2LMID8OyS0JrrYlkWereT
v6bnwdU+6MWEnSszi9tyBLmf68aX3jyMjNwIwxYTCNqyeiqn+yjEnmr1GZxWZcM4QRWrQlhJ8WaZ
n+Xfk4gRB8YY47n2Rz6LmLEj+K4RbT7LUr329vj2TCflXnVGL3tCgayEOra1cQNK7lzyTVaARuzN
WCgoRhn9keoYuoCXAYolRVVEC7T60bxEjfWS9BYiR6UNXRyuMKG/oFBVHczWtd03L1FtrQe3g5tq
ZFoDc1p5J+Pns29jrznLCikSq9lrYzScBnuOxwsvcvCGANK9uZjWnRimFnYIw0SqI4pyh8HovsTK
blNMMrdiUk6a0lw0TH5sp70dOqTShgipbvFalX1IofNiZwLiHbdF1x8AdIuPZIzfi/Jdlr2Fym/q
RqrbwsBOsNfSl+PmqcxYC29gsQxtg2i9i4z7V2bEwea9K+aUjfL5WGLtSQRKmHhg1NB3s3uciR9k
HY7mwRAiexOjtVFbo4ENYRMhslbqzDeaqO6RjyDnBS4OAVelhSKFhoDk2b3PcC4zD9nKiDHEIyUz
U/4l9VdJbYZoYxwSDUzgHJ1bpZJiBQkDM1WDaQZl1IYbRYTNPli5Xp9dx6/PVY1TwGnxiTSHgX7i
u4CYiVKFycqcP1jaZqs1Z8YnuDVp1m6OqvbcN057lprdZsPJIS44GFN77lQhNbRgbeLJ81dk2Fpu
3X3fF/E5MdA5kZtPaomfcN4j5iM7A19yPMA45YixjnGQE+dPUjciNOXUgzScqDPu1a02IKKAwHuR
H+PUcI9RhgaLFI7SnKntujlPXYjgQ1QeZdG6ehX4f/gHWfkJId6MG19p1PjKrdcQtRpVlHYN3MYa
fpDL6m9BOb9r3pq4pn95wi4xKo9ZUBg3gzLeDiKNl6R4cEtbCmmCQVFs1TLAQrNgGo4nNxzDdbhn
Ehfeyo2jMWVA07XAwtCt8ptWnYGckJwL2c6KODtioQX/SRmTQDeR0yBPQpGaZXl0B/fcNGuHKJDX
ndskyFuyBCmvEvO9YwOZg12X9eeUEDPzAIqMB2WPkZlxU6LdgCgMBc/0r9ri9pzL1pbV6K6zkFg6
yP2FOfJf27k6SOiDtPvBLNrf3uwNee7irtN/zjWwzZvG5r67Vu0mAFxpDIxN1MJ0jMObok14z289
xy5v0AygkJp0HGe+w0Rv4Arr3BJmOhxqx8XKU7V08DtnqQVWC9C3RxNQLW8zQm0HPYICPq21s6+1
MkHYDL8gi+HsdQtH1d40XQRrA5e3yuQzSb3Zdm9ZKOGh7wwmSF1buayBz+WXphSTWrE133RREFCy
PrzRHfUsEmZCL6kyQv2gRa178gh4Ms22C5i0vDxnHPeInykpJhQTKrorM3GpNov5kHipexvMz9WC
sKgvZt7ycgqUwhGMIv46wrjNHhg47D5YtPJvDupPfFVdmQud/ZaZdBKPx0BeknzCeVVWAZnzzE53
uIU0Z8sdfQQodaTjeZVshy/NRPWQmhRx3WAlNmD9qt5HWo0gzsgri3v4r3Y4LfrRR6Doejrq9KRW
8v6cR/SLCRO3e9Mh8SfLpXC6dr6piUEhp78ww1uI/an3Cw9Q3J6kOmvghIhp97tcvXwLoLrnVNWk
OUfkJGDLp8O5z19i+DR3o90OZyksvvq8m1R7MjQ4ITdvb0J1T7rR0IAr449ziL/dGpP9/Or+lmqP
VMdNNrlKh4R+QHGzY26Aj9+eA7mz9d54BNtl3b66+aXP9huNQXanLJBjlGVJHPE8lTMjWMgQvw5Q
NuncmuQhSHyELfVp3adifpyqr1+iHvJY1d40ZYWVYQojaYb/tYkUC7zv/zuRMr78+Hsa5brJrzQK
xMF/6RaeKa5hg5FBAWNLoyhs5J8OLpAMdd9yYf/xMdHJq/yVN7EcVjkuS32bFA24yv8qj4Jm0ps8
imt4nueaJnhiSJCkcf6eSI17ex7LtgbchFJsOrbOgRlfipe8EtCJh3yXaKDKUwTo65hsAzqIfRY7
962y+FzN9lOogKWjEzHT0cJj2SN1hExvrbUVcRkDn8u2UYECRPY1Y34x4pE0wtQdhgGI42RD79bB
KaMvdsoHdAWr2fvUFuECEJKBXGCUz2FXOUfD5xUddQ8jEV7AdYjltPWCjlGSYlO1njsr9k9t2n+w
hrkhkmd/9K3IIJIRQjVCWXynT6PSpxzv9F7ToS061S2zkO5zH7UfsVX63OZ69cUKcNst58fAD7u7
YJiwGh6neacTzT37dvMUe6jmLw7mcVBYvns4RwHAKsNdMnmw3Ez7nOtD8az5iIYDidoH5uAjAdGg
vpTm72Be3fRZ0e5LU/8yqPwNSgCBk5+qMKq/VlVHtGV5WGuwGdMIbALvmbMfo1yJiRAoD319l01f
nZBZO7cE0N+VENy0Gu+DCAVT2cKNkH4mEbjuTJ+vF5+AYO/GsC89+J43/ezmuESMIzOTZ2dNalz3
8FeweC0lR6PImYU3Nhe7/mMYjHNb6cMuJsiGZgsyZ1YZ3gb2D5d59a6Dl57HlnvBzDx8xJUSit+6
dM7ThJfYocye7AaMKY5dM/GN6Q+vm77OTtEg7BodkJr1CL1M+2SYvT0hFWYHaU5oqMy7uzW0IUDq
hMiYV+885QbpVNgnT2hPYglKhkXv0fPqsU9G0bf3x/M44GSXeBEyXL2O/dZKJnnU4A22Exy8pU0P
fhs8uPmCX7SXWYc8QqxmRFjlGRUV1BqyEZs9rk21ptpHcht1blhQITBiwS2D58BfhiMMBSKvHi4o
z3WjX0KngprywTcziK5oLhBw+sNpx/ChMarfS+akx04vx1szJV6fA9cFOqV/iewOsTZ/srk8IcIL
QXVXTyRUtMi+GcfRerTQJJ+KqL1YTI6qdbK+ZLWPIQlO6q2TXfi63+SYblxSBnm7MrTXvWGjG2Yn
0afAxcIxaCxu216v92Gh8zmau2PcmcUhNObxoeVfRIExOMKJwY5Hy2Y0xq38hNHynTs5OoIhLYIl
5QjukFRCNOXOYRkjAOJZ+QUpw+7er2Cpd9ZHK4+Hr+CRPuDE84ncyLivxtw5BYmSypsv8zhFlxYX
2bslbpkPJ6G/Wwyy9m6SMMaNWu1Fs5IHY+omRIKD7lAbvEP8cDwZmnaXAfJ4bJUjY7gq4Yak+GKq
IFZhYoJZk3O68bzUOeZhbD36hX8f22ZxUq+rkuQOuDA8UbSvem489Lo//GwQj7739PB+ZbhzS9zX
4fsfxpdO5xosZlztda2vHhLkp49xWH01nTpkqpvM5NM6/Ng7nLOhQ4GHXlz0D7U5fwqDrDu5XhLe
JTVUS2yqJ6R6kGqIWqAyTo/qttN1WBOOFd5qbmwiIlF6B23E81WHoXBEbzjcp8WEekuI7Etvpx+H
ogJW6bto7DOyzQo41ZXOSCfq1mfOs18sroRJ6iBBdu6mSov7mJD7tchTQKlOeNd5EPdK/nINkVDE
Kfr+KbBmyG+l8yGLEvT5U0Lr+BRehnJmNNnX5waVFkKH2JlHkENqxkEpumsoAQXaflOatBQ7Cz0a
BYJSVWlLDQePMSdDS7Tgun5R9C1py/qtee0pC71WSXnKqldVWYUa1nLbAfWWXUgXWf5mjwMjkLOV
mZ/8F9NnuDgYTF+DdcWzMlYjx2tVU6qK0paadJJi2yYDzkn8QnX0u4TNt1XbNtsy2VpWoHdhowcH
XArq17DuZOE/H4EmxyUdrj8ne3lVvW4mv3KtWpjQ87gzb1Un83bX0pZ9/OO5Xnfx5jxlm7kNq93s
tUgM/rXfrV/Xjh8WJ8Ljb7uOstn1BKXj9tPbNXnbXTq+OjvZ5tWRbr943fLV7mWnpOjQgNqOsCYx
sXe6nLSzqXGlZXspbLfpmAWpP+/VQciq7UDrwEYPyGmPvAK/RlgZXze49ppBL2eYx5J0zvZu1iNp
2Zqh85BWpbGrosjG+JEgeDPX7wrSAGdvIRCQ1nnHsLn0uV1k6baqZ6qA55N2frNcmo7aWPawrb3u
pYta9vVqj+RXb9KaWcrcEJ5FeDtVc1MExJHTlqrWEF67tpcEa9u4TPz9q4UlmOO7rPpy7SIrZDsg
j8btrKPamSUB7wHNJYJQBMiKlQgCkOXJ9rkfXJqM+RrzWGYtqtaqSQgEUxAJaN/BcD5n1fqYBCHg
TfW8yyNay6ugNh/N3jR5IqsLHAA+V5gy7BgDl3d+F6CuNP70up+8yW00VpZvuVajQAeYqDyvqljU
lFQKl2z1Pza3frIZ/wayMCNYE88bTvNcX+au85BOwmpDn38vYxBpbdsREglWQuC2NX0NC/cD2m7Y
xrvkV2oV+tpUgqXZzP3OdvvyBJoMspgLIJ/QiR5oLtRU+HzhPAwEFyMlk0yBTDxjtCojBlsU6BTa
VcSFGUY65yN0e2rSrPvVOI5+dadBOrpIMVXY+6G9iBHcaOC3zRe4hKvkVsjy8ZdK6FEKb4ULPGFf
NqpZ2fxXMSTaH7UB9rBGIRuRiNBKju7sPrdTl1wWazV3izY3xEr8vYtU9ymfMyViXt7ZduCBLtEc
62ZwUQAYVwabvZW2+8Y0rDN+P9ZZU8poxZQi0KrCfWmLYZ0+wftwx+arUbto+ChpBTUTTyG2Gejt
xRjS44aV2Q7JQIThJ+hvd4hAOcsKYVelJ8ju45GB4ZnhM/STQJkKXUptcklVk9U6SZR3NkcQ2IZO
qpN5y7mIBpMvFrhKqQUuc2TmBDhS4+Un/wF3dtOfmG2TbszJf8j199SfMPW+cdfk7yWUp6uImCfx
vRCmhd50IFrVMSCqWp3RTyN6IiFlaedrydCAYZ7E6szcL88OaYTiROh13SWJhfWgCpAExQxO7K8i
WmJ/2VmF/ThppXHrAajjyqv721mIaGIVsZBsJh8p6tnbDSi1N8sW9FnxmkML2Vdvw8BDHFOLbjtG
gSo2TzRTIn2v2q4Xw/rP0K4qE/VykSD49XTUiUrEW045qKcUIakpvIa95fTkhivWhUfz+j+ou80P
7+zY0+8kyi0nLLWtkGU9ANjD5Fu/ScAyFuicOmdNYku+CjPJwrmtQdf0XbOXILjcQlLbCrkG0uRr
wnAVFKqjYkESsI4a3vpSbM0l179OEVrI5aI/98nkrLhn8Oa6Vi2SfTej79i7LV4t0uZSSPh6a5KI
vC2wuTtKDFti1VuxaDHDHRXEjkxcubktzv5kzTnxG/Nnry8g6K2QeL0q4rirDzOmiSClm/Bk2+Ux
6kjQJ5l9kLCvXL8tkyDLtmafl+fObDE1AYl5HByXpF3JbbRa5n4hI4tem2uC0krrfTph5g7FxOiO
UGnv5IRsHmmnMro9LqcAkTsmgTd4/OZ7U0NVMTfa+Wxq9m1qk6jXTWhLng0iBLWABHV4ePTkebNY
zy+zld5HSfoRumxyQIse45DWRiFXRYmGzI/WXahe6HCzicERG7w+BZq+H8uRxPXa9fupiaLLgDlR
Gy3aSe4OUCbZLWrIHwVudP2nVdB7uxk8gtln+0M5l+WuxXBd+QpBH89fcOi0oP+XzsVThcZkUGt6
xIxUaLaXr1oAzjivgc8FAcG+xj8lenwLiv7zUAfabdTm2BblFtz0McZ4yjSceyKS83GNp/TS2yV2
il39rsm0dmfD8OM5zyFvYl69XxoYQa2OKzShfIJ/XlUeutXMTrGenIy6u7NwcWJCANIK5Fd5RoCV
5FSoMknSRv3QuQkAgkHeRKiAtA4GA0gD7ET/QJQQRATBMy1mqoP22SKDUJrjY17Y48HrgmdfuR75
bftxco8W017E2SRPVbE4Ry9uL79DYt7a4WRYlN4+8pTi5wwkp+8Z6bjVvuj06AZRnPrcTW1NCknB
JHrjvjZ0fQV7wTJZu6bxvGsRs44H3jXrGn0Kwzy8TfuounT276utLWezQ8mjSJFGYndzSRYyaUYS
KB2qhgVQ9gF1ZhRzV6De6oKQVOiAi5j3VVA9tcQFDtDnGIX/EXfsNG7G34wuWg7+1B/CCFGk0Qee
P4Nnj5TZgBSlpqmwtv7T7ngWfcSv1k7/QAY1ObWv8heSyZDIehgY/RmNAPfOG588f07RSo4RwOaF
ggU24PxrB57eu8xFFLxF8ygFXDbq4X7sE1+hwabrucX16IGhmPwbxFy5fKoYUbU9I62c7/OB18yy
fkEZ/nOk9SuT7RX9GQ/BSs/NPvexSzIDsyYCzsnykPalv7dqVN57vg5ydYpFvXdtmBrQkqtgVyjM
MZPN4iw1X4DI28JArVFUxALZ1aMsN9VbVmpbId3cbVtpy16zpIyPIHEu0vlVP6nqppsdHNf947qt
LCvS6S4p8Q4sne9wewdsb3MMICvEb+zF1vadk34oi2x9CFYje7+0CKOm0/u0DcD0maUJaVCF0LQF
ewmru4n0Ga2+4PdoKj6v9WIeVlxmkN0blfLkqES8G5cgdf0lGspj4RuQ3XP70MaKfYgbx01jjeE+
aucLib72eziDFZzq4FtVYIJbLcSUwrHxdnaHdBeB1Pag6dkMV2jV3gNR+26gZ+5bNto1PnyoaAqf
POSoHxA0x/UtS5YXr0XOcq7cTyaxrxMhpuHWGJ3xW6ZdZP0Ey+/gGlN+Jq8ffmiM4ZM7r/OLjenz
LilC75GMbfdYdgP+sIRcXsBdvi8xermP8gpBT+CjeL8hqisr0RQ35iF76QJ8dwZkqO7SyCs/oY79
KHvlqnGrJ479ECTA5xziwviu8nO9r32NU7v4MNWteXbsMDsUC2a4uhL6qnQEqedg/doYgL1KCJOn
pgvWz5jn3clJLP2k7aouse7rrjGemf0o2LV607gtr3nFtQj1NnznrYlxQRER60h1KisxhTVwkZHR
WrRpcSU5GvkQ/+aEBBzVUQ0IBO3j1DUvkwcI1skAIF6vTgSWKekT63mMFuO+tBbEjNQuF7Sextkx
Py/YuZyqpSKF3fXT1wIEk2wZVz7KjJ1lYZXqZR/ARX+T5TpOiXDdw/nJXArrYXURaLTVMRhx9ejn
evOJyCCadnNb3BqaG7040/UPthtup6Tt3Ltx0oePSYbdm9puqgH8jY7fP8ZL7T5WFSKYcoiOX34y
dRDPDcjeQzcMyKE56Xz9A+GXBrE5fVtdvyf5bmFho3sOoj75vex1jT1YieoWG0I3fJLbTvZqN/p3
otHme1tfkkvsAzeTwy8NhpemV31O8K80Ch3kQFPbd0C4g3dpRIAVnYfyeznYZzuNzS+zv6J7bQLk
jNJ2fgftFDyW6gEU4s5xtfQ3LbHTW3tpMWLhhfQOmUqDZ7CoviM8iQ9ughBMUgaH2AJkE6voqAHJ
PsDx+rofwMC3s53HXxltYV0RWYj/BWH3vPRQpmU/TlId0kkbv+ak0A/4EBSMH8r4uW0Rq5IeUVHt
I30Mv3aBVx+yukCkKjaMJ8LEGB+ro4UWhCLm0n+LlBZsH0Kr9jAiedIBKF734XoYg/SO/21Vwu1z
baT3uMGEaCqs47XHgCvkuK7di9851j7NbUyHQeE/OhhsXX9l5h0QpP5LXvnzviQNeN+5cf3oda1z
3UWAuwBOVPfSQa+Hbo/McPLQ917wwCcivPbClKJOF+/3cXARS3W97iHz+5Vb0ECzlazdd9TD1QUm
PR/vZ3uyHix7qh6wuKn3WTsZvxPXlLOeG93fwUCNH0MNQ238WYZ9Y9n574V2kT0Ya23tShLEjzV+
CvdDGOv7cM3Nl9H+Ih26ZV52rd5ggm4s9b3dodbbR73+WA38PSN+zITu2x+kdAhFTr3+Hlf7mm/b
2p0KNI/erz52gaPhNj86GA+5O9gvjVVoGGazj4b784Inuo8UXKJ91vro/XVvQfyh9ivnc6jl2oFs
VnbxDM1GYz8B+R374YvPnyVdM6sHpjgkzXunsjFoy8L8hI+Y875ySWhIl7KadyXB2Rfbm9J9nTXt
I4Dw6ZI5GFyZY92gMNg8S1eeno8DrIbPhFbgF/BInJvVj5+mKrAZ+ZTd7xZK47Y6Y4tJ7Y3bu9o7
Y1nME4Mn7bi6VvrBiwhJl8BPfhTclXowat9SzS73WI9pXQTCbbYvfeTPB+wbzS/2aqNRzOVBRfTz
qLfJZ7vrlbHhbJzNpGyf5k5DFt6u1cjoi/Rch9C+GUbDeDeHY3Calj479GN7mYdm+DB5YH6l2xLl
h8oOlm9aWnf7ceidB4Ap8T36mOTIQi/+bR3g98u/Vwe/6eNgYSmgjbdr6QPUgByNy6pyuSBs890Y
H+QCNczkbiL0Gd6N3ZTdka1fjj0ysh+SEUiNdAnd6NYnXfUthC60981gevBMrboPbaM8OEnX/2YU
xkW6Eql7STBaxLYF2hJy7MXRACZ452Ko8g6l5YXgq2V/x0eEJH6rfc0GC3elvuruQWDHj2C7EuCu
ef974b9bhsL5Pms5H8XA056sQjdha9jxbViNw5d2Wh5kX3Gv/6GlUfqR/IIHJn6YT8PKp9uLhopv
G/sYk+A0L6HxG1au4wHDvfmSrmX0VHSVThSR45FCmkMUaI++zs1ECn08yGZqe+lhRVdNqv+9KW3D
gvP/76V0H39O/+fh55x8r/4mpGvJZn+mtXVF9LNdB9aR7ipZ3C2trQf/0h3LszH0Q1IENORfWW7L
UxvptsdWiHgJcfAXO9Ay/oWhs+H6lgG/jwfd/2+y3H7wliwYBIh0OczyHbKjgWO/FRuArbVOUZne
dw0fo8YNqxsLdNsxy+f7FAESwoQKThabQaPv3KCzIEuhwKMVyLQlXYMWm/MdLX1Gss59NTF/FrM0
KSw7mc8hMioHrVi+FVB30REiNhCUDYggqZY+wPaDVIewBESk1kuReaA/NRKpV+hKJXg8q3luimG6
TdWsWAqj65hGShVgfYmn7A9B8Qh+RwpPDf635kAUA/AU6t5CRhTkjhAYK6Jvv2iJ/ao8mAtv2WMA
w4ReRXsE8rM1pRZgW4mj+AqYkxltpApLzee2woFufRxwPstUkGlW0TQpEtWcNEe7XZPuXhZBcJp3
S4TxczMq849RAGuuBOXGqnqPI157G46Wst5RAa5r1QOgfJfN76FMEwq3FMi0USg4KaSZJlgzGARF
W80fpgtZa6QjIabvF0dLZ0YRFe63TA2cMNyv9fgDJ+ZnbbCmPaTrErPGArD88NSmenS7dCManEjN
e8qCGB2B/pjP48cwTo8GlLmT4Rcfhxgmdh23j5MBbXxBXk6v0+gZ7E3Ttxf8qAlXqNpQRNWRj8BL
mGUHz9KSQzvZ462FhAL6KWtxqKY1TyzzJs1BQQjlVP6m1G0+5SseG9DDTfuz/H+80BNGxbbf9s92
Nbl7Q1Ba04CvacgMjPy4+7OvSnQ5gQmcuZ+Hs9TAvP2qbcsgkdsKwfvnGumzNbftZBkyjBhzNrAl
2mWoIYz9udl/2M3b1bJbBHYdvkLqGK/rswsEofbVsTpycG+OQZr//bK2JueflWt4/UXZQdHqvy7I
tlNZNuaYbWhOAAQehzUOcLss10uwtd+sluZcphOfJ8Je0gQ0Vh9boKa5elwS9XxJUf7VzAR6tbVl
dVum8D9lG1lz7bRtaSewRrCi3cUmOjn/tNs3y7afryXI8Ga1NLc+29Egw4OuD7C4vXSRFf/Ub9uf
Fg2Y0GfB/bZo23Rbtp3btizrzKfWJQ18PV3kHj/hqYBT/F85yxrBKB0sOHmbVynBV1XJI2pL9JRi
SYhChkoT6kZkMPiNomuqdtvblp/ckobX9KW0X2UWUfJACAHm3ZZi3HazLXuV+5QDue5B1kt76/lm
WVXM5l3W6tXdpMD/dfjNxvqIwFKvQkygdWesIlU7yZlLghP5e1Xyi3mucL9vV2HxDufxKBH6xFMA
3UWFJxP0Fq9BXIk4t/JJeNUpkq5bNPpNcHpwsTxfMucxVVDOXBUSb5eiMxLe0IZGIA1Q0DtZJv2k
5nQK5Lu1ZeOtue1GHEOlGesOHGwMNnfCinhDknCqYNw1/ors6cae6CGIJxn4msEAYcsb+nXxT8v6
jGBai2my+g5Kjm3L+Ugtk6SIrImM+VTbo3FEBiVAq4zg4nlBzP/WKJPHt52v28lSTR71fvVvU8jK
0A0xW5ViwCtxV9TRuOvjvxMlFKJdKBOy4sqqqHF+a2dwbCoZIYXp6cAqytT0D04Q/TarS2V1sOXr
ztJALjfTYQbkcINk4oK4ES8nZ+D1Nwl49a9ClsWV87teztgGJeYK6SZcgfZTlA7nW8JA7xQLQagK
UkuRyB7tCryPomBNqjDmfhHAeQwLRt+Fo9neRvb6HgyCfbOkmPnKfy7/ryRk8nDlhpGFg9w7jkoe
5ZcV3i7bW8B1MqT0MMKeIPPJlRCof4jbC3MVD7SQbsOcCOyz1GKn/VVb3KE6ZAP2kkVBmnsnGSMT
RWrSJSqNpJOMOoME0m8gT2NCvDTdyQTJ5Mz2On2QRCCcOgfau+ftHKeF3hK0acSMEIVk8iP9YdaY
jnRQns95Ad06YRa9m31PA7xHym7G1UhyGraM3iTbseU4rgulvXGvyzVgnFfjV7OzKozlru1tvdSu
C7e8CcbT+Eub/cN1lwrwtA9wpSeObH3wjam4RYRsJfOo0p9CbJBiTrBOrSfrZBQn14icO8klSvGP
qUXZaOsDjpLEwJvuW5/WbWwk+/QQq2Wi91Ksg4LaSJW7jGTrloN/u35xI2wWifkh6fRnnn7b0f/H
Muly/RXZLkymH1EQtfD7/jwcqW2nOs7E/WFABjs5Kbla2+m+acqJYmfrrO969UHaCkMBk7ZmpD5f
ocKqGH14a7XQfUIB2lTyNds6Sm0WUNG2zbb6utskR27yzUKUCLiqb35W+vzbZS5jeGTqMHpDcuPG
bBmvSwEall29rUq7VDiYf+zZOSpv/u/Xv9rp266v2tfqq5+ezZmnThvc667/r/XSdU0qYrsGehv/
dOCvlv7zL20HnS3GxyWo09tXRyDVrcurXciat21Z+Grz6/pXx2DlR7sjqQNhwnxVIMz9q1lU6cFu
NLTa1aJt+baBZ+vhoV5zYlV/bhTavXk2nbywdlKVNUPuG9efUAqO5yIhN8z0VgpJMq4Kv5OlitAn
VVkoq/O+Zja89ZRanMd4TufYLqXbahfaOeK1asevdmcqpKA51ZARpCrrr78k7bRdP651kN8SQYfK
tW0utVf73A5J9i6r+bvfawZiikYxa/Cvzc/yrGxPhDTtCFrO6fpcuGOK0/bWC7USbx8mjEKEwDSN
LdPhWEZAk0phb4Vf4kcVlPjUeHNj8ylSqUTJLEqhjQT3b6RarJmj76Qa/GwHRH9niFB81NQzA72V
2bAas23NYr5NUzzZ/fK4KMZl58ffGOwQQVgsIqnd8HMZ7B9Ev3d51RznrIowr/hA+Lw9V8P4G3Iw
xSXpgHT1yL7gehwcZG6dsZsquAQk2A/Q8khB/72QGf6atPHBjvjM4I2dopZnolYYMcCNM+vsWnzM
3d7bZQ1SnxqGZ5Ptfso5F8eZL7C0oXYzROXeMdoiP/hoTayasycv/bTNXSUUIbPYYgag1Lh2BDd8
NP53x9ks11VKuv8+zvYl6b4zOU/K12G2X1v9CrP57r+Q0jIdw0FuGOXhV2G2wPyX7xsQdwPb8lHu
VTSOP8kkhNl8y7R9gzWm51kcxp8iXOa/bGJvOppetqmjqGf/N2E24++SnhhVBciAWbppW+xOuWr9
nUpiGnqcoVTgXgJ4oCcv7OcnxAQdo0TvppkXrA9G4sEl7BADRboyqlXIfzkknqUTPpoeXl2+f5Ae
f2MOcD0cAo6QbAxH92Hc/P1wGCyZtYmyCjrcpr9f6rhm7P19XLz6SS9fAmXv7fgFU9yxfsJXM/8P
5gR/jzn++nkbay+0VS2im29ijkHqrh3uBfalncOvlT8OH5w5PLl9VwLtDPPD5PYFQhn9feeMyX8Q
ihbjg80fQH6cW4V7xUGuTen3/v3c23iKoyEDc5cVk/NShUt2dBcLqYgBuac2MT8SXr8o1afKW1GO
TH+4RQ68My0uKY/5EUfRFvaPjlbY1K2n//DH/F2h/XpwBhRiYr64pXlvXRumJoOZr7X2/3B3Jttx
I1uW/ZccF3IBMEM3yIkDDrjTnb2ohhMsSZTQt4b+63ODr15FSFEVsaqGNWGQVIh0wQEzu/eesw92
f8DGueq+WGTDhyilDOJ2sCmPKk0OiUwCzUIooWVVVOJnJOTIfC4bbT2TB9WBHQj//nW9JwL8dtF4
GgzPtGyDfLf9ef0zU5LaVFXOkskLkH2ysbt4CdRATH0dez9Jfk5eqBMiYZYaVhM5BwpW/E3ZVdZN
Q1hXVJxULs2TUFNol/BQVpo0oabHoz87SX6vo4P0Jqa7Y/8sms48MPOGj5AwWp/t5c1Oe/txbL7Q
tXBI8CIUYSOtNIVj8moP3ouWm/JJK9oHHrLiFl9UoA+58QjUKkTUhxTeWx/HJP6patkTroukNFOu
OKe580WzzU+6WXvXv79axq+A6P1dtHUeK1t3Dcd25I79+/PVyo00Hssklhd2ZT1MYiUD2zKGoOAy
HhSYocO2wOligI0tqe4BMYOP+n99IYbBymPwpPNA/fagJbnQy3Rd5YWpPdJcPb2t9Fg8bUCWW3N4
XrcistpVXWQsz8NQnRFNLB/+/mLs/9Zf7xwIKgAOLcvRcexZv1GUyS/rNbsZ5WWKUwj3J4TPaMXH
9Sw9D1pTHvIe/dPy9tfVlt9pm8Cb+S9bwm93qz7l0hnMUl6EDrqqb6wA5dVzk7gPTVxpYU6m5qWy
coTZOLyLzbnV6fj2nSE+9r31D4+OuS/tv18AYRJHYgvJG/F76IIbCwNtjSEuBLVfm2IWV+ENt25J
2ZmX3pPurt8tR8sCVGkZY+WZASYQM0onEkI33GoibY3bcUhdZCcWvQSXICPPLp+ETqBqs+Y4yvoi
PrtDc616RZewYfE2GGzzuI2Hv38zzb+u3DZwdt1EtMgnuCx/vbNjKNlxbBfyMsuV0ffWxveoGMRO
DqqiJdcJtvHca6spze+sUp5LZY3HeLVfOT51T2rbpUg66oCxqEMX4bov5p6stTadzuMsLpNlanel
wj2opyhmKoM8KDBKnP4SJywdkRwGu1gPFiKhKPdU/w/L76+Gz389txJupvT22/Uv0TFF6dlLBR7/
AmyqOy0aYFrGyJgI67G5oMIbk6U5/v0VNfb7//fbwyYixjLwsgrz9+cDGXrfoP8Sl8zyUIwTnPfQ
Zv2D0XZAA6zeC73KTaO0FO7l/YNrIsR/Kzqox//wSn7de9jo91BP3cFZa/Ja/vKktunQlF3XajdD
XCB9NPRnCaYqcuyk8NMlWyIT3XvY7kGxVaKJWzJt2QkVEWiuqcbIQz+aJH3yXBtT/w+btvXrirq/
NsflNMahj0caMPpv56e22KSJXRc5g7crNkrnaFgDpvoJNpmdeMivRhwDvLZb3THVxUAn0qJ3u9/3
FWx75tGEhXtIJqFdZov8Z3vJTtaU4PH0uksRW17UN9zGKMEccNAuCQ1gm7JEUT/QRSSw3aJns8b4
DUfrukDOAwLaGXfE8HanXeiDiiV+1BP30CauB9PBIhquRY+eY6JbUl0/uPu5r0ipN6tiCbu+gRAN
YCggHszE7tkcDQ0thExa/WE+ZUbT/BNV3ngPRv3jTsPeDFFIODy4pKYKm9Pfr88ucLRcgjuRN0lC
5KOy7Bd9S7ewyWwthAh1L3YqTtmNepBrAz0yXjvoTuKNOaGB1Il3mE6es490+lLT0gNcpjfdelOJ
tTjnGq7OYTVvsoEcc45dr5WszlteMCEFAYYQYhE3a24jUnbsx2XWs6gsCnqvGAACWqN+UZgOQliV
R7M9IxHME79KJtJJdzJHKhNUPLTu/O29S2nsDcr8vXcpdwX8+9dLXgo4/SQqgXhmk2kdes/x1vsC
7/BZK6fpOGPoI5dSZAc3670bOJHxOK939byFcTlWF5NJOOIyewg5HnALzcVl6BbhbystVbqkj/Yg
tAgNtocx91PZ4ina0vqpcS0Ab3p62o9FfTm9rrglUVqq59TsAHemCMO8Tlv81kbiVoC2OuiVfBhY
Q+9nzJbB1G3p0dbb+cz5P+ryVF0rhVu6tcCIFQTBHpxVecD1+haiBAwlZYGCRpMdkxhRgr0ESxro
dF9vBN5x8N+fwdntNzAmdTEtXxWb8HNJc6TOPxOyVG7EiBvjUAbOlC1XhfiKGYL+qZmS5Dwa1tcR
e8WxVTmSd41pAXCNJlJOWQeLo2uoXSZxA0J1B9u2mTxb010GLOpWeXmEMnS61D1heoPnPM/J5h0a
Ow47dxgib4vtm3VbX/I6m69LLk6gKdKzXtk/6sWdQtDj3bF0FAqEhmREaUBkddIheZgm7Jv6mJ1E
qdLXol7vJeFVROhNT2jCAzULDvLD+GQXU3GNS4JMEyuG05qTt1g06QdJQsgjJtfedxMOHlXVR/Ni
DzDGuzLAYf1T2Sp50qb4Z6yb8XG2iuo4paXHJGPgMGuVzJqTj2Bg6TKw1mRjnd4NhCDQxnXdzwhM
k0Ne33b57FxiAJYRB1UoY7EzH41yEkGyrv2HcRppkreYI2JfuGp9cqs0spp0udMsG1cM0NStxaZs
c1ufDa/o/cHRjKPb3pndVoNLt0jKS2sRNPRRAs3gvREec6vUrF0epXIOumRs/3WH97V+HKqYO9Xj
M6OLf3roOS/N1rwBY9rIK96aB2iyd6xkZtCmmxclYk8+VvrKwMA2AqW+aTwaL7H4ktfzk1dk5nWb
OVkIKumoTWV+mcEia2NJVsTaPSuRRImc4weAk0G+KlTKeWWg/fuRocY6WlXfhwpJo+8VU3MGNIul
C5WgzPM0tLc8gWrWfZViUadeee1JJeXXWMF/y23vbpKyI7p4ZmqV9845NuOv0ovJtqman5qc5ttk
NFD9NYL0eN5VAIhj9iGxuMPq7Iap2/pRxs+9mXFXjKPzNlzRRaVPjYm0uHU5eKPC6e9VTU6zXTFf
IacArcJPD3wJme7qqyqH7l46eCLH7RsYnPmmHld1tArRREXWf850qNCd84mu9WtmxAEGrPTebhgB
JHEig9X1iltU+/48O+LGUvzCpXEqf+hYAreOBgBkGCJg+jXSNd4tvULX7+kQ4WpHy69Np33sKYcj
C2Wc35cK5KvXfK84UhwKwhsqw2gfCHRT58ktYGxlMfEf8LHNrX7WlzQObU/sDInX1FoFwNTVYQTp
wBGcZBB302sPJGqsFCHsymEQjBllOOSzzyW1rxlhxKuKb3NvUY/CC+vYNUN7mEYfnljOY0fSIUYI
ytDGNAgXPCWDk3wYDTEd6Lq+9DJfrppRxB87KX+gal8P7rYWlNG8kqkexWPZtu6BcZ/3cfQKsrVj
VqQcc1pQM9sEyKjVpwwL99KXG/nZ3Sfkxd7BkEl/6sdxuVaT9yFdu4znbYrEYsh7LSXuS1Yu2ElF
zGdtrR+S66JPnK6lroDd6mAZvOJ1Sjp/NvIkNCQ1Nc24s1Kddp4G46GLO/66HK+xUu6ttt32kzuH
78VZTWUcmsPAJev7HSDpZk3Uj7Xjz+ZWcl583hQM4WWR3dljdXosYpBB9XI0Kte6rMX2UA89l8wE
g1BVWX/Uc/WB5phzSSrQzrCrX3FiNk/V5oEVGXJk9PM8H2pzEZ8maUxhi6h60VicxFawQ5jqB5Pk
JKhnMZ3rOIaFTTVELlU3HmuyD6gZgjSV67Gxi4WbxHxM8EX4tkUt4ZlxyqNbwHKwQY61dfnBwcp/
Feq6Tr128gAlBgfVkuM8bi3VYrs8wLfYEVuJn6rYuram9uL1BqZvfPw4BRIrWkYYjxIFrw/lQMOq
w5piAyJdkIvdLLoj7s25GA8FOSVmN3ufO7V+nsqsPy2VHCMUZl+0jmN2skr8U0Zlg50qqgCBLfjB
LaY5thcXrpzV25qbqMCx11ww3hJNvNA16mT9s4J3ErhYOK9d6jwOIEbuXWVosFJbAotG9zpNQ//I
OXzj10Ep8WIrLNs+vZRKdkFi9LjLrbB1Fgx6KfWLWI+WvjEOalKNUY5A5O4KRAdpYZ/ndaG6FAMw
D22KMLXo4VK0vrYAeTGHZblOfY5UO88Zrc0jaOOlofqX9G+Mzu3JdNJurN2eC8AA/sg2zTesw3pN
Sew5q0M9PqHBaoagNDz7npDCzp+aPAMLmQ7n1SZazJxKMib6t84U62uW7AcwM+rTVbtdlCTBMR/v
VGxnQWwUHvNW7y7vBI2+rW2ipRZQTAdaXia9VDZ/k0Cbpe6DYmVZTKbCJQS7QsJfNYTBKrMPNJi0
h1xAXkM4kd+uJQ2HQ9dpFs4TfmPepWPUgrM4FNaXMjHmaw4ZD4btgCPCzK0rKvR93NybV1neiGqQ
PpHM1jlNa/cYj3Zxu7CDR8KGB7L0WE/6UgvZGQ0ye7wfyC5+ps00n5UrX6fafmvbnHJX6sc6zofA
8PRvhRZnlCQVkBhtephQwodej9cC4WLY7ulIcb9ddTHdkRpGoSKHL6bmnYfloq3c35XR/pCW8Qr7
kafLtK1DvCBqW5Azx/J7085MBqbq89gU6WkqMpZprCrKsJ8WAoPD2LXsoKvTV9u+7M2wJRVp5DTL
SpXyc6nhmU9m9Q1q/yfoGWdHt0Mb9wnojirhEGeF25xhPdvU88Ije1ROnRFI8qrctiDB3tiOawV8
BAv2ufSSmFToOkBsVvlxatzKro8BBKtbzXSXk16H9Uhuk/thmpHh9Yv4CFX+sBq8bfOwvlpLYYdZ
upxdC/RQaaE9T6bmq16tX0cjP42r8R3fjQG2CJPj87TOCSjsXPqSdJuq/6iNmelXhYdQBu2531tv
ZmnBPwEmfMyNbtup9vjS9G+NRFbhemZ3aFqTWAGyhNYJGD1m5JaDcYEOo4W9Uucab0uHcmdtpJ8m
9eMEETZz1vEIO5i4c3DA4J8LDCBcnvyQ9llBvFN37Rb8CUUOIVbNCeAg3FacIoNGjYgZdYm9M2vu
mlySzTOFIKJdLsXwPLYE9pQdrKPAw7cV6JJgJYW17iDn8iEZpjKctgX6PVbQbWqpPRLoghbE/2xQ
p9Us2GRjQtcnqzi2Gk7iCnsU/HAlD0Y+9H5HyIORGcyp9KjBY8tZtkz93MsG3Mb3XXGnieLLWOiv
VVq5ocSU7g+j5gurvtecPhpjMMekbyUBlVrAGdENPQWf25WgErvsBxXvSdbpcOxlXAdTLz+yMTxw
Fn2TpCWwJrFzJ4Rfcu6cA6k5jy754pGJcVf0VhfWW/dU1mjYmdB3RyZiISf0A1qdc9UAeBwXVjlH
PyHA/bFalBiiKSKWzU99PEvwhdCV0KQfh0QziLU3n/WU1aKqRmIBneYi80rBmimeqSqAtKrm6JBV
hw2zjupErKxjWGbGFnKgEuQBqwQvxehUUVy8uan1Y2Yc5qdCd0K15tG6OB+ymACHAoqxH+fxsapS
EdhJctUN0YViICRocqfOp8Z/rNriLnPnp5ZDMOsHeQFS877jjs4OWEJScEkigfB3sF3t+9LZkKus
Z7HjtfQ5fpl78SbaqrmIkcZ55ZRB32VT0Jnh4hVAgmycik3DybFh+1GDjVt4/Cbqh60kSmT2mPAV
cBI125+3mv6uJfCRTkTON823UltR5dSJOhXmWzEB9sJkYuH9LYESd0djrdWVjJHDPBhfJtPqfXso
rwkHQUyy06l2PKI0rNZhpV3ST1s0dOrOjS0gVbOXQH1Sj6bJz9RiMJ+8kLMV869Qug1xbCJbmR+3
QfeRbX9XYbDMXOexnlIV2MKCumWUN5b9xeoN/YCBd7nHeB/n+EFEjsULnqR2mB2uMbeuy/Uv7swp
YXBqUI5LmlVHWUnoDlvDUvEte20WTx3ksnwts5StnqC8yjXZXUbhHSy/HhTnfKvKoZPLkbBjh4or
eYJpDWmiEOMhXsGzqsS+5j27a2VYSM+dT8Lo/aWLpqQ3TmYNN8yevvbkg5nDm+YVHE92Ozm5lgtR
DImSpA6Cs6fKEVGzGdesh7GBDmkINMxock6JOEg+1nr700hYnomb5JDrUQ5brj+45R0gZ5CfVeoX
nv0AVJRgWriqG+3pk2NvCXhp72nO2oC8x+lKC3R+BgJnoKpeN5wddInERm4xPriG3afIj4aOi8cw
is4Xq8d8XL7S8dRvQG5PIeOCGBLSWJ6MxGWePC16OGq1FpR4dvyuc1ZCBDIzWpruh+W5xi3m5OvE
MnyDiLvZWQehPpEOY+qNfXTlkt/xc3LSy/msXOr8Lk2qB7Gm2/mP75OiMeORZy4u7SajotJd6PU8
F+9fvn+gKNkDtQgDOLZC5f4IpRh24zREU9mld60QBT6XZlpvung+D/v34FLwvXVI39K6Sk/N0icQ
nDV4okq/cbo0uXv/YP2vz2wBuW5J1v6wJO6LmO3PshTTabTx9HBtZ++cJtqVmQ9fOnN3LVoUjlbh
t57BnKDLzGOble1rGcLfbdFpltWJ+F+Sc/LVPdQOwKlRK/a8Nv2Vqngh5nabQ6+t/cLmLTR2gVr7
puq8OhBnAVI+nh7d+eShy2C3lkXYahrtFYMzTKobl1Wxf+u2AxEA3KgKRwv6P63t296aw3Qa8gAm
NxRTDq8B5Po3hHDXDZfroUjoj1lsM4VF8lie3I9lqkeySUN+7D1NmcTPNqo5z/DKw4EpbRFmOeDp
flo/KJjSa6bsgPLkJwGOqMJkxwO09xhTwem/S4PKokvt0xKlkd47/VnJLX1yjemqTJE+jPmhMLL0
doassGR0RAWG7Ou+Us4rCdgAvTnW1rm4aMls0RBR+pnMXAlcTVXw1z33srTjcHVVp5MWV9+j4tvu
Wry5EZvUEmWChyfG7vZkjcZJmrMZUESbgGoXiyiS7W0VTfrM9ALX1JBeXbfTiCRDVIG5yLu3x0MN
gPRRLxzv1HO0OGyV4TwbgO0C4uKnQEuL6qKs6h6REJt1Us4IQtfqVBSrx4o9LJFDrPphbXlE0y65
0TMjPy9NjiPFRbo7kAEwqTSLenNqHnRaZeDaG9+pPHWN8+3omPMnzCqoRmzduqq6fiag4d7K8uK6
swJU59i3c5uloMV4ybip3Yh9c47s7qGGkw1r2DUerfQJY3p3nOMs+TSp6s5tjfRb04aEJdB0syH5
tYQOBJo5TEeeli+NVpYnfF7boVw6zXdWMMON85I7A8v7vGy3/K6yMJqwX9gHkjHrn8v8XJqyuVhp
873venUvyyY7bQCPaAWyu5rW8upNzsfNNBcGQEZ14Z+Obb0ysXFBsm5mAS42K6LelTYVirQvS12H
DsVtIb3kdl4fzE04PI1zcmQkiZK4RbOSKWJTmAjOB2X161PL8X6AHnMhxOuT2VS6T9yTdYJAqF3d
rn721iL0CHsOXZv9n6jF6tpU9E+SicJn8ZJPfRt/1VwzAzjhPpFl2V8RXLwYpWVcjAVum02P7qbd
tBd9TZsnQ4gz5bYbNB3U+vfi02y65DxM9i2douRhVAkKnzpmoRZJF1X0D29bfdJvS5kbt0qHicU8
llRNpW/r4f2b7//PjE731n2uCejRpK0eU6mnz/NcqDBjBkzDiiMAYB5OJnU1PE6eHGBWYMVoFmRG
wdhIvE3xIo6VjVLYq2QNqmVhEiDGme5InUSO+8FotR7LMW2MrSHqo27WY0f5c5pn+wMmEe/U9dUa
OISu2rRFo3buvINrMgPnpTPXMmf93BLmKsvY9IHMOPt9/JRuxmd9+ZzP8RiIMoM3RUCF0vWJ9yBt
eAwWbU8OIM6g5ujJgqVThx6xqIuMp5FXyyJnVoQlxpzs3Ow053bhV036lomGTXUNTFnfMs6Hk5dZ
dbhHb4z9vUdBdpiXFThKV6TfhZ0ax02Da5Fntj+mtndyFdAhaUKP0JOP7TSuN+8feI6eNpl/l5rL
SuouHcsurZbtHUk307N//6xZdqVxm5vqWNM3QDkH5UKn6A88QdLI4tgEUiiLq1K6tDTTrZlvplIj
qMG42QwoTtO0D+Wo+8kCtojTCSYXrMs8YWhNFtSxE4kQoqV/4oqrXfNs6CzNeqItoZca50qkzmHw
yvKsdgCkudrP62x/V4lj+biL9vXV+DB3ixVNRvs49wAGFpbr42It91me0JOaDmmsuMxiyg8N5nDK
SdYvJWaq/5EkUqE444lBHdPxR9XJ5exIddFgGrCYb3ZgV9a5KOhGd0kDIhNwAqv/iS5cS9yTXE+F
G2UtJd9qC/KSR2Js3dZ7aTcne8yc+EDkyI9RdvZNs/KKF1xcx2lgdaQkO+hln9ySMjQeyBVr/VxD
rNbWeXOomlicqGKT0skOHSvnoc3i9SbtFnJn+/KWRhM5XAN5YzqtCNgk3kcxaWAKSu156fW9A4Lr
K7GPnkNz3wWoypzMu9cLGlRQ018naslzntFYJ+jl4Ezc3PkKSG6Ux3GxyB1VehGOZcX1zpFGzkWH
qIU22Gqu+OsM5MX59iCMszaDa6TLHyW2fMKPj9J1Iz5YI3BrQ1JuDZl3HHPCcnNpQ/fANmZYrSSA
az7rq1b6hkPEb6yJL5lh6pFW9reD7KtzuRgkTjdxlLZABLEvExZFcJm5fKc1p1Gt0dKzOYbSX3QS
6h2gAW86TaKqBAC0dnvLZ6mIFm6/OoWZ3qXL44a68LQV+oOB8j9COQN0tnbvskqSKGqmxP1p40Fr
5tFvmp4xtpEfW7NPjjRDiPfLqiDd9OYy2SP/NpeQUgeKEVlqPzpZjaHjFY+COpvCh8w6rflkszGE
CU501yCI24q/VJ6OgNDwZp/mAKlkxWYdGtYlf2uX7AhCdlmpq/lhDFMK+OVW2zxORRyHRktaDGhw
25tPTYq9srKfEjkRSGPGb72t/bASURLJ4eJALLvXDD3PQfM4XOMT5Y51qIOy1LnRYS6ELBAvqVE9
66YLwdaOv8yVDTV7cutwIQHInxW6hoJlP+pr5jRD5ZxKyGdeLT7GSfLF68Xst2KFSURqbLCumRE0
XsaqQLWaZs2O7mGYimcaueaEUmYpjxt1u1LCvHPWHHaMYOJR9E95P37floFb8eeccVroGDuZZOZd
YjDxrBShu4c5Z+Nx0z9vfUYLP+t2Eh/InNZdw82bsp2CGDhJVVwo4O1l/u7hEvF7JtLBLAs/77sq
0pqEY3rm27keMRFmxysXxFnGejVoUYTIyF6shWyfWZUfLbsn/Y+T1YEwdKYqLQFaWWV3QVHajxuB
6KsO0IVoUPOmyeojLNXm6Jmi9+k7z8Ea77i43RVpaD+tfNWDvu/Ko71KK6I5TctjJ6HHImL4yhq/
dm9IxHg8XPUGl8cMiPyaD0MOT8EcjbAwaALN1OOewwF8m2hk6G5IwuyLVjWP3ubuyPrhBFZEv+na
qTu2cl0eJv2S7wdJml/Ee2cZM1K62gzilh4JmJE/L5Twl7kJxJ6Ht3L0hkSWcyYl1dJHWZMD5LIt
wvU6eWNlxGjJbvviJMPwAt3YurfT6X6cvOTRVPHJs+biQ+m7DFb7uLevc8maQKZmHpka8+RZ5xBf
yXW6zJztTCdpwrE6I7RssS1HtWe91K771S6b9uSuzqkrBue+JT3Po0+Pw7bPQ72ksKhMyidDlffZ
Nl2qUSzPFSPDQ1kPH7ZEiy+prN2rHFPOVzKYhRdH2yi9qHU4KLWVymk57QJik+qoauHyZN2xUTbj
/HceTOdy/43GSxnPy1FJopULuP2TTJ6BSv8YNRDMFM31bdUsd9boztFqit0dW32vwfqcaOKpk9Dc
r0i2wES1Qv9oJlvsw4TBNQNgtyXhC7ZYx8B9eag5cN2kNZ0X6X1q9mFHbCavYmk+VTPppAzXkhOn
0u9kCzVHCAKT71YEuxXgP6IhJ0mPNAvBaNZ40JOWgESnWgJOgMMpazV4PscyLbKw9mSNckFiISMn
yaPV5CMQ1xkFMyUirwdCeEI2ujN+B9ZSRENs3FqEfV5FNp0K1CTkfbVkLYsSLHYjItOADCQsdmhm
SC5J02CexrRNTjV//UD2PKC6MRH+rLuKntVoROhivjGPHojW6x5d1uJIuGXur3bX+rrq0R/WgLRy
e72rSg26GOinY0/3MrNaJlyLfEyMKrIFlWjVEUsPytHKWN1GyeFnjStOW7Izj4nXDRx6jWjMvCey
AfWbOCHpPllc+4gw1VddBU543hGWxQ1aHaK8NYf0rnpkLMk83Egr8+AlbLrQRJ2QCIQv8cQ7lyKO
KM2lRWdQnHVWTh90sxHQ0C2soTxvE3c7Lnoiu+hCcoamIwh0W53iTktvBBAptnPmmTmJTB/bkThX
naNIw+TGB7zOpr8V9AucaWWrscXZqhOsnfiP/Yl8O4btdgt5J78UznCup/5z71R1NO2zQanPrm/F
+c81W7sDRqdvC3Tx0+huhPysVOiQ6YJBrVGXdOW1L1Cpu4t0oJmlyVnTCu057iK3AEyZOUwMJdoR
23F6v/7hkFWbLK28EtSHC9sB2VVr6D9tyzy1TVjzLt1rNUdV0bN5o57xJZkT2uhkTM9APqWzd1yZ
rA1KdX5qt9yh6cCxUGXg0jSy4xYw5Ehz4MvZMZwUdzznBQWVRlmUmIzENXRKPr1xCgR4jyGGtFOf
OPJoYr29cWkYPyCi+qCjSjs0mXlXzlIL3YETXG52cWR0xtH+bC6VcaQ/U10l83Vtyb9QZYPOguMQ
xr31s3Nr45i7SAaN7FRlVcIEJNu3DYWS2ptv2EDvpnKIJGXpvaUm5qOGupo9mOHSTpDQju11svvb
qYPBL5r1IqemvOtAg+GYMxw6BxpzQ7TkRK8tU2BPS8ehRKVsXqtBJmX34qw8Kq5WvrT62O6hAfTL
4SxtCrI2QHJ2+8na7kauHHqagUxkfnWrpv6wee4WxATrBXU2ntHFnBKTjD2vM6lwAXzRkOgZPex0
oL4YDo7MKm5sZFe7av6Q5kxQ1j7xc6NqjmvurA+zpXPojJV7dMfuimphONZye9BsvPaCKozA0RZh
gzPUvqdkddcTwhZNK5nNvekswZDjqFiEG98U08fctxXMRafR8mCJdYKMFxQk6URI39iJ0JS03deF
SU47MTNxq+kpQSr4XHnmpei5bp2Rx0QmeX67jEelTZ8yLh/RLxahUVsf5Il3mRfvxdryb8aYnjgX
jmy9+Z8/vH/vPbzkjz94/54GL4sdQZCDqBckubUMo3eYwzvHIX/no75/+v7N9w+d45Jeq+zZH/u6
jwD7nOM9dSo38a5qmzFACd+//uObDvCAm469iwzd/dP3/1PF3GfpwJC9chzq73kP+IuLfmV6z9+u
6u0SN2yThd7gNXv/zen7y3n/VK/q6oz3gA0Em80fH/5FmPjjawdHKNHD+XctT/8nO2Kz9CeoM10o
LVImNBOI+v5nf/wPeke+62C2rq92d+77qyVyFLLH+6fvH0hp6G+ccbpOXZZzrP93mMx7eMzM419W
xXpy9jQpxqrPXSHIot6/8gq0e7vn/f3P3r8FQ7UJVSKfZZVXrKBg+JOiaM4ZHdY9rGirokaQkTfF
jFm7Kvlqb9bb+19/Z2+00CEio/6gpKB7QmCer3lIHt41lP8fE25slJb/Z+fNTrj5QuPrz8YbU1Bn
842vaviv/9Ac4z+Rrpp4biTyS7QKqErnH//6I+8/HcSauk13yeA/Jn/0b+MNUS07dEanfYr3xt61
iv823ugYbzxheYbQXWsXLP5fGW9+E45KJq9CIoAno5FmOZL8X0WPxmR3k46X87zqSXk/kaX7FKPR
yEcOxKSKBZsRk6sJHWu3CFg2UON32uKfLtr/zm+zC87/LL3cX4XrGTqXiWvxFw34pHRt61yjPtel
14WtFT9PXnW7TatxZ23c82vV3/bUuhMnPzuhAEksIn2XFuEvy9VBsnn8k5L7V62ztV8YAEMm6lUM
CrhwfrswvYZmvXX1+myugIeLUhsCfdwM6BrOWzXk+kO5jKeuUUMkRPJNWnRRR7CXgeGatHC1p7h2
nCNMV2b2lhXzA3bcqbfBwNRx5yETnKNWdKD9oGCiYoutoHHY6md1mk0jBqS9vPzDRf5VaP/+L7J0
h7sNBTJa6ncPy/evT0yT1H/9h/E/Ok2HoaD6+qx7m34RDm59N23YLjIUd1DvT2bc/zd357XkOLJl
2V+ZH8A1OKTjlQS1CB2ZkS+wVAUNOLT4+l5AVt/sqra5ZfM6LzCSwWRSAC7OWXvv+NCko3EUBDyk
OalYoF5lq65yLF7j0jUeCkN+Cuj27P7hvXGq//0EsDnRTWuJI5fuyub+j/fWNm1SD9JFYREOzwEO
NQPKjBO2NNMh1D0Hmx2645OJ3MejgZrZRGsbQ3XCEW/cmkE6P+TaQ6hP//i+/teJSbazjj0Vbwwq
GDb4r5dHomujMpp6CS0+VS0kk6l3EeJiWjRKFNfWJjo2ar3dLAq2YuHwjjVh6bPEGDezPYtbjh/5
f/6q7L8KRvgZXdYMjjRs1Bvkyv5dajQ1Qp9xreyPZiKGPZ4H2sVZCiiG1G4esNBLFtxSeldP5J8n
r4VwdhPqA5p1TrzPa1AkPVDjvbBKl0IgdaN+zKzzZIangnRTjNRCqlNBfZtNoLJMahSYUuvVmUZx
dXr9bHXWvhBJjQDjIZG2fRo1zIlnZcx+jLB2klSB+2D6VpJvwhLMG/dNWWIrCB9Yq+ZEA/iD2RoH
6gZboCwR7OiaOyIHbU8ZaLqTuian6Y8YRHenR04HUAsy5VoFBFU3jjvHq2McROdFczBg0WTIf5Dj
GNbfBHDrFywEj3Pdw/sbfxfAFbknwyRvu6Mx4DBo5FSsw+BSFZ53MRKzPiXA15u0kv3jGBAbz3ru
MqdF8ZhEBcZQY7RxWo3NrdDCi9fXP2t8srDg5Auauh9DVPLZpyoAqp/ZUAfud1WRDx0zS/P9klvh
IA9zXE19BLhTR5H0ttnI4qIMwL8Hw3pMpfHqTehBosbV71rNYb2VemGI70v32HsObdWIGPZGE9HD
esgi7y4CiU8MqPIO9/6L2xTP/IzdPYPEOjYtJd2eYKCnKHgYCQqFxMvFAQdm8To3sLpNHT14iaKi
jPyOJWw5+3AYjlGS5tsSpaSoIG+FgH3DULvakyBXnKirnixrTm+tp9KbYX+bOgNCehThDR8TfT/P
XXZigvN1p0v2XNwEdLMPOUZTY13pAfjJlZ5Pe3Uk776tMoxFKfDnRhg+5cmnSWu6I1NbgwZ7nkCq
e3HHdRaf8ukOp/EIwUPdW9XSF4uCbYiq+sRSzQVgHWE8SyVOTOyJ3+pUkle1jpDdtHEwbbuyz4Uv
nCcYNwv8OyPViWrIMW2Cr0Xfv0lVyvP6GzlEAm6ryBS0Yxs2K6b+YUeewGceTx1cIexr0pYn/DDv
FEGLnYswY8nqPHkVtWq3JSyYNPlrJNL4CUowftITenelXt1NeLaDplXiBXwSS9hAFltntPaoqMKr
jRnTnV3WRFAAZ4tBMQqyaLoabuJaiB+rJ8+Jk1Np1ohjVfslbsPiSkZO4U9e12w71wIztsfz5MqB
BjyzfKLBL8jeAukZs+RqLYdm0s1jMER3BGBkeAk07VEpGGbl+JwMBQCgLeKHUY/CfYLf2nbudLID
nDo79ZGJhXAR648BG5k4TuJTNXVfx7qaHrtco3LW5u9eml7mrjWPsxhNPGwr7SEeYOGWe6alvxbz
yJcsSu9hmgoS7xvvDGd+wpHRfVgPpELFJ0/i17zehQmVv/6Q2nwO4EC5Wx8jTnXJm1Mj7bByvq5P
Nj099sERrJ2Xx3Kfuziqq7AJn0hMC5/o0soTFwmA2HKX8jZ/MKPxZtXOYX3IIvgkhJA9N2ZOeqaH
Askg1+slLSKX2Fg0/www2vN60BP7HJHdfdeXZ0RYZx4zif2NqW5uYzqP66Flr3GerOn7ei+v5Xzn
46GaEYzNDZb4fRwBnC2HERtcpGHFnm41jF3X4vaiJbrYuHCqdQaijXhSPXrZ0vwZvfYlJEqKCXa+
agpTQKiTdxHrLikdzYCcFHVJSYsKNz8iNNzp2NlJS92r6XZtp6gqeI127xqoVJrthAEFlfqQVb+N
nR9DnMZv7cRJTFYA5W/7Xdgktsgyd0/CAv/qKssFFRq/Z2XnPdaSqpvxReYm+OHGCrrpvXPaC6DL
wY2ocjjwFORJ9+iFyAsJPMwBOi9D6Ev/mutip4GR2d2QnezMrnbN0NrgCva1q+nNxuzgD6mViV3o
zpT80YxtvGqYDuyfZvoCOIb3SSpOuor/MBjagB4Gi5GLKls2ME7UBkFa4jDTiAazKvwc4fUT2Qdf
WrOL9haD7zEnO72oO3kvyX/3tYAOsN7nB8z7rC3ZCG9J62BnOjU4zUbFU6wPr8GoObuBlHd6UFGA
xWJZ+FnmRbtAhreMmKBf32ZmzdppLuoNQk3zpFKohTj5ZHdd+6i3jp9UCgZqURPOmTRfyXDY1M1n
qWvqiZnqTjzzcPFigGghxxfXIZKvsy9YCdmHOeNRlu4OjbilyDaMXyxQiL0VN/cOJc+2GxgkEDP7
1kwzolF4KVvJfIxgEo7CxLyaF/gIs/kFssy6rmqvoliofkTU2Nl7O92LNXbk20g09daj03Hh93uU
YTzggOs+umoeNykB57tqogolI/doZ/R3NQGIwlL4UAQ4KFqSfTIfjTZDLit/RLe80aKCDAFNfAP5
r1mvEsSboF9bdYZJb1L/iGEnRlNcAEKHqxXuTFHMd9GhrSkT7dM8Hyfa0P5gRNOR2KX0aMbqPnc0
XtiQodmrCvQzVBHnYdpHKaWQktKhHINX3Uy3Yarb5J9NPqXuhd8R2jtMCqz4WB68rndxhgznR1k9
1XYizkETh3tXjYr/no693kom1n6+yLFOT9E0LhOByB70XDpnD6VMnCSkYke4Ui76byUxv1UhM+uk
Su8aLesAJLhjS7w1xTD7PDdLeAAGpOV3ncQgXx9UcjQ7dUOaUt5172cE3X4OAvMzixr6pnb9M17M
siqdmqfWeg+iM92zPc2EjNBYpcGZDMfONcdneq3iUrgW07HEDpBACvegt2P9iE91jr2mY30tYWw/
Yjd6J53ZRjsFqz4gafIp/mmkN4IjWF1INHdwrmnnHGRDWJ6Me6q5lXOvyJ5QgLsFvtwbrYFFSp1H
keSAMrC9SpWnylPTBhdm6btJkmykG9Sn9c3jFN08qc67lSF6S53mCo7/2PO2XazfvDw9zGEu9pH3
2vdwZXHexyezHZn9pRUdoVU+qoW5blO4Oz7ZpNXtA2bnC10e4y0ejdL3ki5AooUFXNebuJVXD1nd
A9o3sBHEEJa96rGV/1nbRXkbSjn4c1D/oWZpboaQCTyx1Tafq5NIKgqkIdrFrMRhnkmt2Fn8eLBL
EL5OiO9NlLouLTmGwi4YPxlkD22jiY+Qxnnup1qpnQxau+trtISCbotCVAfOoBP5WViozwkqMiNs
dyZobTggSBhpLm8ZV7z9kDmEdVRkiSrtmvWoQ+baTv0OEIfTxCAcfRsnzs8M38dHuFgjdt2T0Xry
UAMWZdYkz53qDHxq5RKG6QCNLsSw12ev3UDRvJLY39TEiQ1gGZH5SseBbgf5TmNXfgrmAaAn9l6N
jhjyeKahO1TlYqZnbhg3apAXmbx1k/5HbYPeB5ObPNddzpubzK89ipvtLIjLFMj7trhSD1AOvbqA
SJqvmc2l23YpU1Ob3J3GZW1q5slRi0aiSJa7HS7+V2YWvuIe3W/LHAV0PL50eX5KNW/XQ5bcZBEN
F+XYNLAmJ7ixTDV810jzz9gPPNI163+aLsRyo99kjZ+IQdzSts4L52JIz754uAzt9N44j2zj1kdi
SJWLNBAbVjOx8UkWq5ozjueq9V916oKIALw2x2EzWyR8dRcqv9MRPYDNDBfHnUKaw2yTrNrgrhb8
8ISBQmxQ+j628y81G7JLH8bhdb21HtyoB9nXEczZYUm4VqVb2sUD0YPTtkhb5V80cXoeq1Y7jLP3
B8L+2O/1Cdlcgi0P+M6vQ0FILtE1FSFmPebqLtuvqSk2iW/rZfYg5/hDr5IJ14m7YEv3ZFWPY+YA
e9rMPmWgnvXMsI8VFRz47kk9r491Nq2ZECLp0ChTYymNIG8mwfMZGQABJW31uN4LhCHOjgQGWe+G
R1oxLRbobeFXTh7vHGkrmt61+ZQ6hvk0pUTDplkdb6N56jY11ZZTBbBJpocY7zBu1w5o5oUc+y3T
xrMrJDjXVOVHa+kU1bWormjK3kQwuFfRyhOCGNe3dOTG2KOL5zYV+nMEuGw1vMGg9ax9OejswIxw
R2lq2BjdcvnIYmco98h2o7xKxt+t7dk0kDXtQTSejkxT188E5swQz8t9V2HJ4VL3pofpAF+UM8IJ
KbdGntF/poh2trTw2ewoss7mKC8qGoF2WNh18G3n9VBC88CZ//s+xhQR19sIQsv3zJQ5oRYUMEyO
ODqQo2pT2UjEyIpzuYgurMv7zZzCf+XK8/kXyWWJjTiMTXU3gjncG7H9WdOBVzJXL3zWDaexcJJd
EUs6fmF+Nbrsc10633AqDi+QIUfdS5Cy5/G1L/WYHzZ80ofk7s3xvSZm12mNV1Z4x0R09zHmrU7C
4rVzOlADCQgts4C0Bw3MZfxS0S7dVkbySYNMEbNubknwfUVUTVXAPJms0frAgWhry5hL0Ptuz9ZX
d3aPg+zftILYnX7+yHXYCQcyZBu+RgqPEAjT8kAIAztACSU1IN0SDTik1aKf9j5FywyTWbSRKYvr
IB6qOhrAkGFG1FX0iDUkYV3QGjphRKSUEsUXDGXBWBFeNWs6DW7jN1V/htX9WnbPrPODHcw9um+y
PjaidsUpoae8tfvxiAKT8HXyg4+ZwzVVifgS62W9XeJkERp0e2zzvo7prDa6K+EEkdZiEo2cHAo8
zJwTpbbtBGKSUFM6u8twuR5y23fqyDmKxPvZzHzOpGsOlemchGz1HQHgT4tMZtPW6dYohdpoBc0G
aen7oUcbnZqa5gORHRNHe9YWZVZZEWWNVc230etYxC/lnZz4+FS+6wZRO4EjQZ8ahDfOBB9i1yFi
6jitUaESTNOzHSpz8QdgCi1RBBZkDS2dOxYCbVp9TT/MROWPSs8rXNLHfL9UkAs1tz8YOB4YhjC9
xrf9QWqhvSkGtzqayFMHHDMB6G1jL0bPfg8d8+5VuHbErUcFFJytyCKL/VVkvjme+oxwNTvHii0w
AldgXG9IrkbVXJpKuU+pu6y+CkSmRanQA1o3LQve6wpZVVxXX52OTnjmVPOhweFgi3E78dsRfLbN
GMKmPb1YrqB9lZkUzFwzumuZ57exUd9bePt902rvPcNPEbNrT6Ze7pRi+pKBqn3SD8FS6oCeGV32
w6w/e3QXFeLHxlXqKQb7t+sRfWzqbHB9ctmUOwbw3LRR+K1c+0wZbJbedNHqV30wSWaz8BdAhcKX
aPxpB65qK/PtrK62QtP7k2e3XwoKR5tBNme836M94x7jl60/mJlwHyMK1IXmEPx16q1J/6r0AcyQ
Tu8FTxVsAvXiS8Va6pD28kmfndscGPE2tREXoIcCj+g9e58OfbvLXmlhukctBr2kSl09lFX84gJv
aHMgr/xq/TaxqSfRV3R3MqWknJS573azc7FSrv6TO4Kyid5FarDMG6FmvHmTbZ5YKOD2Eg5+2vDu
QVGfpIPgpExIclfTO1YNgw9fjCv2BN8moxoJPk7tvhjSJ6F5jFsjIZKCpG+hCFU0BiwbmiDYdpzT
G+DXh75s7qmWqy1t2S2mvqxpYz0AWcmq49BUxpYAdrmhNjG06QiJNg9+uJgwiI6kOCd3y33gzm+Y
66nzUrr+Mxrwl0txE5iEEakvssuCzai/loW319LByhmF8E9UhKKTI8yeUgHKZNU3OWff4GDlmWyP
EQWKYcvzep+Uts0YxdFptRRVi2Np/VfbUkssIcX/1z8Hi0vo+tf1MLhes5+GiJjx4iDUsK1658NN
q27bWJnh7BzC+/KpSI99lQOYL0+gMnWe8UtlNpk2tVdDui39yvXQJ0giph8Re3AT7oHFGvYBXXzK
tJyl10On6NZ0cf9UBOqaEoxzLvIFZlH51ykfw41mNuiXu047z8ZDk3sdO01N7ty0BgpxomEfhsn8
HFR5scEsmJilIXxyD/ie5y+x27/VujQPv82kR0RRY10bl0nMvnkAJXBfupq2itfLT/qYl2DEU/k6
uwjnQjhz5JAwa+l5MOVEJFNM29+FQcD/ZxN6meCryWiHRzqybI2c86ajkjEVp9kKsO6dW5gVbUSX
ixfchuKq9TIycCmVnr1y/sGP7TJka/bJgmqEU0ZlGavpszG03n2IZvOAV45io7hN4pnZuG5KdoCT
5felpKybUVnBAat8sFEmLhnpF7LRDx5nsq/phcez8GAxR/wAyHIx5Jx+RnpfQ+tRbAjipvAb+mXX
NCvuJjF878pDgu2yRjhlbdg/eZo3L+2H9vuYorOckajMrfWyENEHLoHiGKAqfS+L4FKgMPxK3Iza
4gHY38c8yu5M0WyUvH6nWIx/DRU1ni7elu5offRh9IQ/vfszjwa/R9FnMMY8ZKh2rkWYVJtan46V
1TjfYNwlWy+b31WnkE7E17M30tDp0elt2VC7fhmi9IRdM303t+ZjF3jzYS4YOibcZZlbgIM9CpMo
S5ODXo0HShy4XRZ4HpC24NzDKkSilZXC15xOu7o1kgWE/5bPZv8PEztmNpTOyanMZEMc2kMqevFK
sQ1TaxyYs9ybLjY7uFWKUbdBt1vuuRXtuC5v3XtLj3cz5jNwjNW1O2sqXiP2CNukYxcc1nm8TWRf
Hiz0iE4wJT7Jw9rTGN6mxHZvSV0yD2nO9xoXi5P9pRjb9t7FxLSNGuCVblyUSdaw6wnrNCSjtq9V
796GOr9JfD+uAk8h2oPjhe4kub/9dOtF0j0ZufM1tVgSW1nulwt+mOiYSBkRk5QYl2TB7rlrmIyb
UJc+oV4/oLL6I+pcgl8prmIPEhV7R6eBuzB/SY1QAMO65mbKdPCTgVQDbcbPOp3qY9dNH1HUskQH
lbuvZSnPNg+0jZxnoX8lYErti7JkCmvlZ0elyifD1zxnMYztIjzpDINzjPBwlD7zOwxVcTSmAf89
MS3RP+yB0n7eF0ZnbVw5AQUS0nFIQ33eC04whogMgtTbzinV4abk+ZFZf/JaN9v2tJGqSe8u8EOE
7FV4DYkPt8sfVtFMNIOYFU7Y3rS82eQWU1o9NOPBnj4mb7h7hadfwxS3Db7e8xQXn7NZDiDGDnx5
4tyLafgUFlr52FXB1Y06rsABNYA+0rJJJ+fBUzD2qUEA+Bw2D+BjnFp0bKyhi/dzWUWXNu6eZwf7
AWn/qMxxV9gGeV6hxmI7wWUAZeeyU2+pTGqS9XG+6wbTPTiOHfrj0H7Xhym6YIoa+00/lkfCrhZv
QGjI7kbEpbHFMc/dYbgwVNI+mFNt+rpS0W6tHDQ58t6graKFszvW7lCc+hQjChxc8KhI+TosywK+
lu5H/YYYLLeD9mEyepx9+/QlHI34jsgDUKgVvlOhG8dD10bmpcpbgLDAYxfpGYZz1Kx4H01sPCMK
ekPX6Ye5YftPqVh9YrRnFY6t4GwmxZd2Pk1xfO4Iubk7Gr1mFkkNvj51oCPxYiXk0nl6jBqGQ7Nu
NdSNGi9qhCBTFAPGer5JKxDHrunSvWATsgvpSiDa5PtjYetciPXrLl3pvcEsVYfKQOYt6oKIK2vy
GXj4R6q1fYwGvZ6OSmJcxiD52ZuZs1dZouFR8hyPsvuMneTnrmWGxXavOESCn9hCun9Q9Rydwi6a
ttDwCMxpjYnEQT2JFToApt4Tr0gPWLHwS1rrOofKPXlj+W6JJLrajVFtp8LwdpkKTAj0JuQk1NIn
CDvTj+U4bwwzCQ7kb3aoJ/vRPcbs/y9NS4y77U3OpWTNGLQUjjCuhJ6XYXWzNb07jyRYFwT03uLI
eccjqTsyVr3/6b5QVs1+XJYWoqbha8iG+pLB2WdIjNq8CWwfBByQ22N4pWmSUjgJiBdn6j2vtv3K
SvuDFUNrs5a4msshRhwD0dZdUNXi+6BLvCRoS53xxLp5KkYHgmzrEJD652vVhUpqfgnNAnXKoP2R
BTDkTReoV9OS/YOWYqYoP3R7sl8brXZeZ4r+7ZB+xHrf3lyyha92FxzdQRBpOYOq8Y2ANrJPbCdl
36tqXnQshNEGFM4ueWbllyjM5LaoAXArNPmXUTPYIObjDfpzkbdapp/ZTjf6Rhj/dJKKgMzIts6O
nsmT174TsEPnAChu67hpk28cJnbKrXgkYK4Qzuc4VWoXULLYwN2N5zX8+FcisteI/Yj09pi5Cek5
hCf2p4S6UD1UQX1UHSHVQW+PmxKWYoOdGly9EZA8arVquEe2FPskoxHfF+2bYcbDsRiCZKKjTYsp
K0wMezDA9BiS08Z9WMVt7aJwW4edjCsYDiU9ujjkTiVr9aqVxd1d2tTWKJobIhwjtKOjTBjhkwKo
Z5pE+hAtt9xY+5mWbLqLdnCOQwZra2AA19cZjwXFzSn75oqu9SBZxl5qRBVYhqcZXqA5O4Uoosvq
sgP1zDcScJkmLV3faVaAq1URogtsx+Q45PotHduz1xT5xRvS6FTpyLUZ9+adSWwXxdgcAUs5f43Q
nbNDzr0X0htuOL/oH4E5F340ONg5zeIRK9dui4JewaCk47aJq+Jg1aV2Vnr2ZRBG5KeDd1GFXSxd
c/fdI/mJ9f7Z1c3wtW7FJUaidQltfKoXt7INkM/3KbLqA77aw06LjEtE3+hj1EOf8E9nU7MkvQsV
BjekwiHL4X6HGUl97lnqCbcU39KhApbP6R6wCC0k1T+yG2p6mwaVnUNvGuSJVo33mhTewYvaLVGO
8XXMqCf0uXEWoq4eKr3E36ze4eamvo69jpqk+24jhjsGXjO9KsrTlBZeY2WiRWspLq3nw3pmBLo6
WCw5dqrNSt/I8+CUhQ7XeRhzxjfpm1Vjqi4pZxxWK9eCnSnS8WCjm1O7rSiV0Yf60kctGCvzxoZm
fH0NE/FKAxx1MfEupDSWsFYz/0dGu3Pbxc1zn+bWqSqpVCQj7hB9XY7v6Al+as3MQ1mmE2TQGm8I
YT2/mFEErYMw5LFknGNNZ4/t9wEs5Yb3JqKQviIOu6CzWSeGhteXa9/I2nqPyrJ9LbBjvkWm8Z5W
Tw79/xcnteNXLHSoUBexOESJByawmMZbq0k88AbT13IwwZp+3ZoXd/r1LvIjMKs49pjrWqaEOPFO
puW58xY/qeq8Hopi+CTqNPNHEIzVKK9zFZ17PdPxxV1vprS1cbK5UWwuz+vBXmIgkAKUiDa4he0a
s0fZUgDnkge2X6LXiJMjnZlGKMHMv24XyF43YY1qEkQhO63ZaqvT+XrwZIyZvFNdBLZXp8bsfqRt
Xu2SNTxmWOKfVkP29ZZI0bVrnvPpF1bbL5jtr5sr0rpitpXLaBQhE/bpK2P/t+R3zMthvfv7YAOB
46tErxYlzp/Ra+sL/nqpfz9Wo3ucUZUcczZgJEylWQD5P7yvT0vXx9YX+EXZrm/hby+YKuAsYMb3
NXitdAZ+iN+sbEnh9BxGGvanQBl+0Zto6DIy3JueTT69u/K83vp9N4g0Fqphy1qJZ/x+fP36//bY
77u/nwd8jaj49ytnoU1Mkyw6lvb8gNHvX3G9r2mKnzJuwjMnP3KQICYqxiIvJhsix9y2dg6Q4aWH
YZAepcOX9Qma9Q3ZmzqN7qiai7fk7K2v684FZ8d6k/DKP8P31lsikg2uV+339cnrQ+tBLk9bbzWe
bEiNK0+/X259/NdrliOFP0vBz+UGgzAVPIIHFqp4vbUe1j+goNaQd3XWNlYvBENPp1ZFVHB7rDCQ
OtWLN3VzZl20MVC7ndaf+Rc2/ftnzdJ9v1xU65U0xl11Xg/9cstyEP5XcxztENGPaKaK8WxQnqeo
x93fh/WxPJrZGeKPmaRtgLYhA55fP8gaDLAeJhdlYJji13OcZfHmJT2oE7wA7jrFBs6lXiwYd1iO
mGm9dx2lNlNMuc/DIl7m7sH0bIgt+UrAX72h3XzAQ3Bkinb2eVX9yOPoTRTFs5lSgkWaNNHK31A6
x6MvFGAHAPmja1ykzRZfpAKtDXQBrcO3LDYeciPB82zCpsVjv0Mj/M0p+Q/zduksck1rRflJTljM
FY21RZgdHhrTvFmcbhsosFsaItyjCvpuVPZDayThNbRILpuXYnMcXIPUic4ub3AzbHC4/EYtjl45
jdENAFiqAn4ZXhAmY9M07UTsMdX/qbKobqLFzDIcX1lpnwLHvAWWhei5u41Lb7hr803jYCzuehcL
B7st1bp+cfFLusm3m+6TldWPVMyw3HkTeij8aJJkTX/C38XZlq13asL0O6M1UcIDnyfEbFhDoIh7
3vcZMyfNyvm5aczKySNNVtlvxuB+1fSD3iDXHN32u2zps0yeS96RoF8QNMTWLS4GVmSwWWAajxeq
3yYBPe5S9JUB6W26bd/CIP5SxVXG1iMTG2GMpxLYIqFz0+fsLYPgMcbneRtOLOULK9i4ylVbD2W4
1W3p5lCQwW0ftVx/slpyruFRZrZuAluhTOL/6Wzw5mt3DTsxcjn7E6F0ydJXiPYqyuife+KjdBYf
tmhj5izxVR3smz54itt7UWLaV2I7YWHjgwhC5n5rbnv2tFlDFhHLLxqBDs1BUxwCYJvNWFUdHSuq
koYR35B6vkytgReK03Zb2IhnSlQ3PnuzUVMMURyzr3Jjvr3aE5vEng1khAUCOPMPfNPbmTpp0tDg
ZoF/srCa2whhHIMZpycM3w5Yi1U7p9O/sYFouGQNUfuc24nP+rD0qctv8OjCymhqMR9SZfwtVsO0
gYn2ISSD3Wy7FR9YPKOn/kEIuW8PZ5UiZapbvuOuxr0VEf1EEyUPDvVoHS0gr60OubPXtYqc5agd
34yswzQIkfyOVbJxKIgFxkuo7I9JOHrInFrrdZwUVJJeXGZ0WRv0ePbrXIjmia76fl62DetDYYoG
shvEs15MGrOQ7e0ahJMGoSe3fG7dk5ukmPRYlAvm0HBPoT26r1oXVXTQA31PXxGg0w5eR+jik8cm
cVNWBReoGbsUD2wsYErLQCLNitNSxZPlFPNLhFC0rJMS0idgxYPyee/B+MG1wCuZtNGoTDT96zhO
yb1XyRsTRf+6HtrxPI6N/oIdWxzwSkll/qik6bHHCoZX10IES3IoU+H8M4uJjUSVGz/GyByJ5Nub
KjAYqzLv6Lrzcplo8XOIuDiyzGtJY1b2dn+pZpseQdvh0+g+m63pPo8iRno8949EtLzgoPk9wjST
P03UqslKf3CstmajLoaTFKnJqFED25Ri9EVeq13uocaxGvMu2Nn1ZdFeAL+/st5JscbDra4HtGC5
aA1XN3nPVSJZ/Q/YxzUjZ8HwCuiB7VCP7F1Ij6WTYlmY6beKjJObbUwWqaTgiiNcw97RJoyhusQm
TcxZTGvcbRxG4moJ66nqF10YdgWYNXBel9onc+ydm9nKxa8yP85zhWllTgI1SgmF0q5daPU82sGH
/5wy4wWyInppKc9HQZu/OcNlmhvvhYgRxpX0Uy6m4Rp4k7olmnheqZuqpiqJevMczvWxd/jv/zO4
LRbFwF9EDhLqysWb2zWEoxt/l1rMvYFflGuqYypkehx6mt6LCe0GZvBNAi2+jHlT+/U87e0F7hid
Nv6Ht2D8L7UHcYIMqLqwBZnK+t9jVrwgajvShtQx18Cdgg41WcgIoKEa9pnIPjKD9TlAgNrjxRXd
MULZYvhHnLEq+21DsDtkXBhdFthU70X+0MvwFV38fGK7qmObpHA+gIX5z1/cGkfwty9OurqOegIO
34J6/yuEj5ohM5Ny5IvzWmeHN4o8hX1wF+YM9l5m1sHuCekde3HqnSk6sG1KP2bS6az0WzxMGJVa
3tdxp4SMvjmG/o4Dy0Txx/4JoGKTtF6zBKYa84gxLZZ16Lj/wTh+0fH8/YfHyw8VgVxyL+y/h5ZM
TYJmRjglQ13B0h1Lbx/DPD4EngUpQPUJKgNb7ZD4jzlzP/dOzPBg3ZLWa3elUVo72P7rIL/ZaVIf
Z0d+9pYKSJWoD668x2RU6jCqcthi7mgjXrbuVpt1/78rt5zlNPoPyi2Kp9H/8b+mZfv1r+qt9R/+
qd7ynH+hTPJsrlhM9W1EIP9Wbwnd+tf6kyLXWWRLS6LSf6u3yC1HuUVwOJe5TnsUCcd/q7fsf3mm
0Akt5zczDd0U/0/qLYT0fzm3LOm5luk6psE7tJGYmUt8wv8QziD2UY3D8vSKCH7Zta6HDE38vG3N
mXaPa7BgwQJeW3asfWqwav59f32w1WEfeq1wfu2lKCxjDg9+2OcWjPy85EpmNZ1VTlXExVYHkJLB
qqQbd9nR1Gk87sdIe1gDwNcDmyA9P8Zmz+Zg2q5h32Hd0AVYNw/rfdsILia67QPgSQgHOGwo9TwX
Pa61c5S/Z6X8Ek3mM5o0/VjQmFJiJmMIVGgS9inoH1h9jH6RzJgFVeqtCef/4u48lhtXtiz6K/0D
eAGPxBT0pAylkp8gJJUK3nt8fS8kb19VV98XHT3tCQWSooPNPGfvtR8ydeiuhiGDkAJMHgSpxxwE
mmsoEOcHyOcDU9wNUUyWS9h5XE4LLylJrXCndu2z9TajT5SZpgEDmtCxFVkExSavPo2CUbxuO+fS
sF8qkdw3FZJwtX1GheysdQunvZFiNhcUcp1MwwaKksizLf+qypsSOoH7C9t6RuiZN1qMIFqo0fQR
22sXervIhmvaZAplfeu5yqZbK8nvNCN6s7ggIk3O7uBzrHPdT/eoCmxVKbaie6M5H3gGaLE1dCrU
eCRPL2/Yhs0zSmNquaT1jnnoWRl1/4QimAdPctpmUenuHIviM8Muk3LjPWE/2sovkFszzjVjnAht
/lZy/YMxFGRQ4bh8GtpMnax+JTviwZ+qH1pVn0XjPCL3fWoEA8NgiPduZpMs5LPe8Zg71Z2OUE1p
ai8xAa6A8B0GeNhhAIWjxSJcGPlPYGQjKc3gHv1NaueHdhg+h6H5FIafUlZrt0FCwSff4JdFYWsd
uyBi9AjUTI0AMfi0lhz7UKvmCGU2pC6VW/6mMKtfNClcb1LneRd2VG6DOxfXWtpqX1bK1krLh6wn
8xa0ruaFofUrCzCwxDSA2oDKttOCwRzKzJv50UpsrWkTsy6djh2vDt+ioSJowCmmba23xhZvP1MR
4NaD+1FaKWjMob7N85dBBRdKcRxDDPsDjdjih/ZMegPYci1zvd60ART6V8bobpf9qVSLfaEKUAyI
i1K1oaI3p+coPeSDQs2XAVdmHxXHvtX7qSGrAT0jUO7dUDCca5LpJ46JG3QthRe08W0nVHXXJoi3
O4tXatldDQES0WDyVGv+s5HjpOlsZoDMjIOIPveQdYgfSv2n2apnpTs6rZYjCdKIhxDx3jJ0ZjS4
BNkhtC2wikdrsH92lNvWydIf75HBQ0f6IVR05VyeDu483pJoBvxhAAxGcRvABxqDysak3phnvCyo
1lL/htSufRYkzwD4MYAn+9pgeqxOxk5jMlSL9mFIhmSVutnGzNmTbR02XG6nTyVoIg8TkK3U67QA
xN6ihq5/DL1gIzuOZwaQiCbr2oIcv0ZvA6jTCu7a0UA9r0IWWKFII8JNp1BKBZap9PSLD3jNIvOs
hFXrJXX0wez1wBCTEW39w7fjD5YjOLr2XigKCgTgJsmhROS8Nfz4KqqCe2BGPXmHPX3fYvk9jRWw
oXSmuIZJ4Vo30URZMAOyBd2Q5PFtowliV6pfcQsM0r3J3fqB8ve9G5QLGGbBGMXGuQuv09ohJzpt
7mwjehrMfqs0mB2qtjsMykAvrRjOOmMZp9ulXCXYveK33kDJkTX2r4ZWCSqGhC6lMp7sVP3hxuzM
umVUa6cdvlTrhvHvHtDkbZNGX742al6ZDvct6Am+ZPugFcBHTai+a3fOw03YQNOcuaTQGP3Rh/1n
YxT3atm/jSVfksL9jamjoW8RQPHL18Ixz6Gb0+Ee8D112bsy1o8a7f5eNx/J0TniRBCERSKWy8E/
p+q9z0XA6adf2LUehqGiERX/GoP8RN15q+hli0aRq0nbmky2YG1F7prI25YZe+LhkdjoxY1SkWGg
g4BtuvxR5e2xZccb1V9CrAx1nwJMr/1uh7Xd/aQd9EvvwjMexs95MuHGh4I3iZiKixSoOXpAslSQ
drQzfdPePAVpvk9i89mP1C/HB0pUmAroNbPbhKZz5ev91h2HkzPBB+yz+UzT5zSqNSq9vuI7gWPJ
xhUg83dUL/it71U/SVdZe4WEfkyys5n5BetM4ToID6Lu3GME8Zn8rV2a5ndpn36RVXY92029dckr
EcaoQkEuzj2ShWg5usYZ7q+C3EELwy+0H5t+QM7jLxWh2K3Xw5SuDeXNbmJBLAKsPRp5WG37NYL1
bsV45Ubk/mdPDxSxKqED+fzR6sHTODLhFND6+jijyVsZ+8imPo7z8CX3W7G1DKDKipgOY2VAkXT6
A2WfKxD85ylkODH4K8vhJJ8rEF3tYada872WdQioY7rbPnkN5El5bWJek7dMumBLATW29+WgbSvL
eR7HOlwte7url9oOuj5RIUiU6Va/BhDBV0FjfGRGfdfjWQ3gJ7jZC8EIe2cav9yx3SiZc50OxmOp
WT+IJsfXOnavMdmSO9r+x2Y2Vl0HDrhQmvsqQF7MqeHQunuNTNXVOBZ3RqHfQw49CZdEAy3zDJ1a
hlvjYViazTr/JPIHt4KmWCbv5gDHG9fdUzmzI6qI9kubhi4927VjlZzvUA8phVPt6PWQSjED6CNL
6cpH6bOqfaqF3QyaU6TVizVkladaPF7CIfZyf/KvGFKshkLl6sYeYtDCCvJ0b5dLL9M89hgkV2U0
P7pjdqrxZ7DFwbvhiYhn+yc99R1qYcSlg/Lhmo5YlRayo5AydWJctykT4qZK31pKi7sFlCEaWlkJ
ABxVTVCSUuWgM5LrxG/p664DDVBG+YNdcojbWfVumFiMJ045dV19GVOTbEX1aCQYxGOwWF6eplcl
IkrPLxQOB+Ox6DlcUcY9OcwzS/EY9XSwDMd/Tqh0bqywftUFHUu7KNdBEd/bmf+V5zVdRkiwoxPP
gN2f7VYcqb8j31Qjzje0poxs/DDKMqUXpkLi/aCk54Esf9BcCDnOa8bMdOEVaT1y45QzYmY2D8I0
Qcdl6rOiqJy/evYEXw22PUp2TqzimRmVzeDH8ehOA+wj1snE2AFqZUBPYGfAvPsfmig/LfdsuOrb
YImfTVhw+DTDVdIAAXBNUgBCOjBF8ei71KYxE50RhIKNppEmjBDzQGujb8T1qCyN4lEEt3q478z0
gJWS8VESvKZG8oHf+L1K5pvQiO8pEWPkVa8BkriYCrDxNxo0oIyyQcGOiL4ZB+v4NOVuy05W/ZiF
8YZG61RYkIK1NP3RYRlBK2x4zegXq0jZZvFwHorg2Vpw/HkSnqzK4LyL243T31rJzQdFxwWl2JgL
3bgBjDO+WDH0pqwtzz4Da34KUt/Jrtv1EHMRCoPbwqIeOWY7V8fwlfzMNa31aKgHmcNFS0yfsZ1j
aaL6Wzt5uhXTjBXBOjEip3IsaEUV2+U4rwafGprT4iRQQeqG0bXqBp03h5axcvq7wqDvHzec4KYw
vUezx2e3SKdVK5+9pPffAzN8sAWVUiVHhGFNiIPMpnjGUxxs7eqTgvx9rFS6l6bh+ygGwpH7nxPV
Ix0EJSPtD0x1SJ1V1hX6x/tOMUOPDKxj7fa73mzjveZ3ODyzHTT4K632TwA+/NUU1G9dgOxxYHKP
Api49LKJ430cOS86GaloIn6FLZfYSaOJTbgs1Yx9OzKgx391p6GoXIlafIatEiFmHq41Nbl1kc/S
kLA/2tRGteogJ0iWC9644jpedKpYBUPdANbNDsJW9N2kVlz+ux9mIT4obISMe8WOEy6KNurtDq0Q
1WT8j03Iw6//yQnn3gixGkFABuqPJhcoebzxizDZgPlJ1uhH7waa2ivDpbiDW5kh8+No5g9TEHD5
X/kZvTPUegGTDRIDQlVhf4nNEwOCbd1ZFq308RCJ2VwVVJzm0LkdEAHpZQkQqmoObYWztm1sxErZ
tte7K9rNP/R6CFdKX+y7GYCy6n6ScHbfGMB16646T4P2pJbi1S/jKyW2Ob+oHGCCmp2dtx4cHXZe
3IyDoh/6iGOqTeyfgBPuEgXv00h0eTJHV2HOGapyn8BtBFucbvHGiFR1pTrmbW2ghm61JyBZG9wp
u8pf5BpDto8d/GP+Qzws+MF0GdXCbB9sLKpVNOAOia47rPLbyBg7AgLGvTFxjnLdVnj+qz9o7aHL
MBsEYb4JHxSVIKncaVuvmSA82dmVMdAY8DPn0TDDJ+EDMxucm5L1GpTdCl7cV6erQLhQW+rPpt5/
RaH/M5iHF9exPsDOPgUm421XHJl/n83S+VUl5Z0vFtB3RIkI0wQiCuqfbmGtNOsz1gnS0sarOrod
Na6XASFmokAulUL6MoCbUBHkKE5zPCkglSOb+OWgKEFwl8c2hlyYwCujx1bVq9lJ37OKSeSMu4kZ
X/ga1rdm0lirAM34ylXCqzZK7vXZQNY5hV/QwbZd8GBx3UOU/Ek1n/wbM3L2OaTdMPazo7whD3ZJ
8Frux60feLZNLpu8m2XVLizZ18d56RvlCJkDf0JHuuSWS8mwG9yGUQWJPYfX6JblT/m6dESGg6ct
WLut/l/vXSwfT1JvvLFsosrkP8rHxlLvaG2NqMD6rrx8J7EUPfpeU6YVAOCR2lz9ThYP7dnlZuBI
g2fVENFkL1RZfGgrWKn0IqaltasA4DsGVIH5VWrw1mP82rhNSGvZJiFii2GRUBG6/TZ4pwGP23a+
FGOwWh8gQMIFpNmdOlOLCjai9/33r0UMj9LIgslAmyw7toSFH+USVU8+TC662ZgdLRQhYBNQw8jO
s9QpEDFIE3q5KZQgx5O4qzSl4uI90JaTPyttFHMm7oFfeFmU/w1mLUJav7TKL4tz2m/s3I728vPG
phmhdS7Duud51I9yzV3WUoTgurDSCWEOK0SuFXiI5bppNaouy2Ny/ctXyCX52GV3kPfljbFIZRtQ
ZRXyhHbo7uWGj+AqQIpbVs333iCfqceB2Sce3LVcFfJLIoFk/QBY1hltU+6YrOqjHZsNVtbwsn5N
wPkzVVtjm5GGxF5HCSRvDxAQiQyBg9Hq0z0n2Bw2IDdZbDu4UzGdQ41mxTMH2gP9ghdNaaf4Hx/8
23eQi1S6c/qacOrkV7xsvShUGUOjL1qPy85B/6I4drVS7O3GWI/3aZpEl5U7Uu5LSPT7+6gRuuOj
YPzjgLqsPAIKimgnlBmWZJgDXYxF+KZ0ZJh8r2EOkaPuiJxrHHuV/EqF2p+zmhRe+V16HCGpPRN7
qlr9vFSgr1oiDghlZV+T7yNfKZf+7WN0TGcv5HKzlntCH6fUEhYW8fK99dF2kDHr3vfus/wDRh7+
AdDDQATXXu7BY2cN+ym3VjOGkdyhLOVLWc2//VwbAueSR7gCuItZYTk2v/e9Ob4WDN0YGhZ2fbjs
Scval3uSvPv9WAFBcTkjWfrsbHynIv7ASc9OoLAjyv+XN99H62+76GVRPj9TBt1DAVzJPeHykpaK
vvJE8DuxxctWzauggTNUH76PcPnz5EvkY/JusOyFak9kZJuwmpxoK58z5c4u/+P79X/ugvK+3Gpy
6fIaef+y+Mfz8u4fj11227KygWnKp4qMUdSSdxyUTeelAKbo/6wA/NqX9aO7ACcDvfH0Sd/GyIiF
1TAbkmdUW3c2tnObz+0dnV3KleKKXrI3q4WHevQuF3C76+5k0X2CfLFQEU7wXjsP5DTZYEWi1ntD
UXH/Kd1emVDFyJvCJSGl1mpbpafLg06Ks5fRHoYkp3BaRmO+thJEwlAFrXhG/v8/L+aYwLaDoOWY
ljNIqocJw9xpWG78aOAqIO/7Ohk/K7nYgSvbR7W6G4xxCLYQ/4OTfCIIuFDYAr8gyl5a4VyW5A1h
TH8t/fHYaIysYvn0ZVE+L+Ru/4//+ufz3+8ckQOxx5dMJiHe0Xn7/fLf3u6y6Cxf57dHLx/92wPy
td9v/f1Wfzz2x93Rxi3h1yLYGY21+ePJ7/e8fJy+7Bzf7yyX5joPtmXUPsp7v62cP/7vt6/6/TZo
oUdvQP27lv8tPx7t115L1deQBC0GjYtw8LdFqXdC+ACb3rcuokHZftHG+q/IXSkklHflE/JuMwJ6
91Vld1EOSiVh9be6cJJywiAhgrcZg2BD0ZzLiNSKXYRp3/eTrLRXFKoYhMrz/p9yQqmcIlK13haG
dic7M1Y2oDyTWkKVC9zGapjU1HIUgeKasZhjUKdl7CCGKj6Ol55OJYcQbdIHUNDEhvnyEv3RhKG6
kQ2dYLkeqegP4HTbF1hliiiY9RXoxVESJtVFhSjvos98y+gdbKQmEQv7X+pERhI7fFM1lcoIg4g6
R9uAqQ2x8/kCsy97YhyruTkKtWqO5d9LfzxW16rDLHRA3lTRwWq14a+bgbb08fJYrI6w7YqVCrhd
/kMPn3FHRAtpMEjXIso8R7mksWIuS/KxaNDZB2AeedMU50s2AqNfy8IeiO2eRbmF5X271p/8ovA3
sr0mu20RnZEUyz4i0u/u21Ti3GV2TcV4GddVfysZ5Zb+4zFjGT8y9/mM5YXg0oG7LMsN3efU1EjB
AZvCyEdu4u+OnC0vRZf7cnw5M/TKW0y4y5gFrzJsVLk4ZXREOCejKU2i6quPkMDLLWgqPZkU31tU
PhiDjMP3CHdJUVkDCPqbnc1ZXgo7zWXb+r2xqLIXMmowxfG2ytJHCxz7EVpFAZ2hiJesxlfco/VR
Cg+/b/7pMSowWFEbtMCa0RwnpfvrpkVZR1USKsP3Y1MVIH4MqC67qm+upfhxjj6MwC0P1CCtzdD0
L5Z0V8rtFMhNJBc7TiG+HoRbTapEv7eE3DDfWyesNSapDoT5b6miXJKd0e/HLhrflhC6ZEq+5GaQ
G+ifNlW3bJ+h0EEPU+6SGwVg/NYsM3snj7TLJpJHnoh7AsSmgZbIYtnsl4r6BMMp8fNUXWFqqo/L
6PxABAaW2AU9i6fhk7w6kr6XdRdorPZU4IX25P3LIkBjsMAh82e5CtVlPV7W97Ik7+L0Z+5IAsHl
yIh1UhkT8fwtBXUnFD4reRhdjqXCjg6gJClvC1rTdibgNrL1cRByZggVTUcvRnZHCCRrP+bDhv4l
hWb5rBQu+xj9N7h/nv4QDX/flUtSSAykgcYDAwi5p4USKLyIn6Ve4P8ty9bUDRRJ/14RwXS4+G9K
iMsL/lJCCPVflgbBW9VVx9Kw+yEt+otjK8x/CVDlPGtbYpE0oEH4LyWE9i9qD7RcKZTa/LGMv5UQ
hviX4TqqJkxDtzVHE+L/ooQweaP/prFxXBeyqmU5WLHBqok/NEL+gAcnzOFRst+sHWFOtz6pzF5v
YQTMAuvD6CaU3R+i1+5LF5JQ6uJh7xvxUrlAoSzaNBTTAn9Tm/2BbgA1Ap53jXjeJoAe0yKjZDKM
/rFAibfP4VRZbn1XIurxSuI8PG3I9BUm+mRtoNsPotA9zPFN0dI+nVKawJb6miRquHHIYfCaB9KH
IcKF+0xbBA8N5pCm0/8Xpqr+D6tER4VisVZ0YjiWzfK7NMSFNeJrg2seZoUwsUCPyJ1KlZu0jKZd
oSg7O9dxVjSlvxln4wY2yl6fkzdFsyGvlVSUJ35pWwLF6ejjkUF+5ZZg8tCPejoWhK3oFSK8Xftl
QnB9+G3PO1+0Xf+Rd9mZIUG70GfZfH9sUAGSGEitTdCYI2zTWDCovwlb/JBmvd1F1cEP/JesooJb
GtldNkIpylq32E2zdot9I2cCtZpK4nQq5l0HsxbPAMAGbCiBQYoeBdNhSCsouzohw9Dt2mRjjzES
Wsda6000U6L56EtEFoZOyYO8yVURUEok0/5kpOQqZogrNH2+i7QKJINSf2UWVKnSb08AKdNNWYyn
qQ+oxs3X+P8pXozihTTIR6ckwbeIQM7NeG16mB1JHJ1scQ5CeKlN2XVbxgSPM9gmf94rvX7IFN/F
MzPbK6XZcO1E4uES4ooRkJHKRx3OoKTs/nOirFEJIid4HZFcADW0etMECC40u3c9u/2ph7AJl8mi
iP0J3ElAzpKe7VPTfq6Gkf9rKuj+CZ0CnONVSztVVz7bLlG80Gmt2zDt9o7uLNMzl+acH2bkwqtX
1cDeMoR0MxE8HSbTfshpyq/qEcJCy5uQ/UI0bWfemVn+Cd+MjOeh3zlxTml40t6T6WHskXIno/ku
woNG/wO+e3uOLIHTuSTnDuqYh1H1lJD9CqTsdZ4JU/LBOxY11erGnCbyYZrrypyNrRoisUAETdhd
/j4nkyC0G/g7otB119cvpVWzLYeoXFULNLYqdEr/Yk3Z/ZS5M1LzlowFZB/pKsIWdUvIGFgNfW34
2hXin44y8Q+BL3qf1kiJKIJmMx4kHHvHzGnB48BVDOd56Qxvwyh/V2xau/CdnLWv9jl68vmOtgi6
kXJ6zaAY9FO1Sqv8qZzMt7ptPpwUZ4/ZvTgC33bf5j+bOLrTw5rA9Ci6JVeAFLmuf0bY9DoTD2P6
CyNtQs2szJtAdGvL9E/lTEloVM0XHE4gXfTrSiV9qIj1XTTBCQOwQOtCI3et1DL2ny4hZUnQdwVs
o4a42AjZTtqeXNNuF+rtVVjUu1Yhf2MkQjqpPx2dPPv+2LnZI+yidBOo47uiWZuqw5RoxJuZBgZQ
NG6IkRsX1mlQVB7RMqi2yIhVwu5gkYlCzGu4wsf+LBLnYalSmcp8FZdMHMIxJuEpDlB30c/vUD71
UXEf2817oTevYYoPNaAKxJGEPLZ7a8XeYMbhFQAOvVzsG00jJt31NYz28dpBo+7kGEoLpkpO+tEI
8Qve2FudTsfcNN4VklSo7nFCdwjubEb3HPXWS8z2xKx7m/jRKaniXVtXj5B5l2H42bGsT9/iB+Tm
uzkN9c7R8J3m/r2IUQyT6Ef7iom9Yt2nZr1pIe5TtHNpMfq0M+es32WB9pVz5HkihNDTm+ljl0xb
5ILQ/23GOZaKSEufCzwZ4DujhmJG4xT3TptutQSw1dymMWeNKUOTYdwWaPMKJli88x3Q1nM0JndL
qItrKPvScdd07KF5WV2wcVI6yeRiFUNzM0WJAYIOHQGd7EPjkwWySKlT/0O3siuwSsQTwnAA7fxY
pqT8zb4Fd3NQz5fPTYjH8O1iS82ZCmb8niYk03J8T02xtHvDExyEg48RzIjVjQYQezaDV/x9E9nQ
41eaIaiibcJKIoOq1c5+qd0tT8Su85IMJBuO7ofe+vcBQrdmqOGp+IhmhHgTo3EViJNPEHjjBlu/
6l+wkquonYjzIo7F3xXpPG4i0tPDilTigW67p5b2rtAJX3JgYcP1Ic+5s8MHf7A0Wm/dQYcMuApb
mqaNFmw1c7hlxnHIW+3ZsDZmDPQESh/c4OI5cOtTAimLzjgehJnUe/tdJXF8XUXj1RzRA0GusyGH
h7JqCLgQkZ9XdsjZutZ5aGqIXhaTApx68WEAuL+CLy+AIsNYL40nIwr3aaotw1t92BqmcZuW9ZMf
jmfbAfMIqfVJI18+TpqfYbQIxjrilyFKFS2zqJyFGvOz12dElSxPTW51X5ruVQ5jdCoFLd/QeNMB
r8xlSmRLHaxDlzhlFMfDCj4KiXl0nu1kVsjb7n+NRgdAyl2NQfZhq6N6BBk2IPCwr4gF5dIejUvl
oC+xN1m3AbobbPDZoUi7BwBxgxeoE+cXrj0T6Ckr0T6zqu6JWSroF/bCQwj/mkD5JnoO94DiP9dh
d21gx/dAiJJ/Fqg7AyQ5nbvrzGEmoeuWgr10QpsG79d1cQqUOnqQSfyIrXGtCOclw0/kdVQP1m9x
GYGYmTedbRnvFgORuAWBpOit55u03qgB5Zukdm5MASmeerBXla19ngU/EHewvXIpKAC72NNFqc/m
0hRT8URR2Bo8URrtbairOYlQbnkNcUw9tU3wcxbqQzX2s8dvAADGDq80YE8dzes7taDv4uIes4uv
SMUYnGoF5FC6XRl53Uyz4NqjLstawwcO8dAuiL/ePzhjiiIhc86qObCxzeHnHBHaXOnTjkLoI9Np
HM+YkDi5VKvOcR4GHERJII56iyZW9cywJDjUwhmCGUdw3vLn9h1qH7ZbdonrrZXG1yRjPs/CBPZe
ZLan6FcDKBjUKIjAkvZ1WXVA0AJO4JQjLeslqLqfkL0mdiX1ZXCWnmY+0J1yngOC7GjgYxxutU1T
aC9OrZdbx4y81kx/9jkm4pLRdkv7HntHdXJT5UwP683kggh9Hiqcnz/a+YQMKsVAV1XFkwjmNay4
m9CuDtDt7hV9uI0hLzBNfWD4eYSm/kDf31pUx5yaZveguV7Dq3DmWY/y13F5XOGD98Ds4VPkYw3b
3OqJ+wPUwlcTg8QjLf2pBLfd8wtts9kMibkX/o09VbeKW/PFQWiHIFd8sg3bWiAzdd303PUfc58h
nktgrlHWQP9tbOwSK7jV0FTMJudAhBMOLzS6dAiwoFKunvRNlZePQzu90vPrjvQ196NiMtVNJx0V
2FSs8iFyVm0dHUkArlYIOcFa2ox83LrYlrYJNnOOiM/JcN24wxmDmr5RCjhfVa4361IHT1Vj2UVN
vLa6HuiSicqlFf021pnBJKaBtS7WTkM2Yi/EnIdd/VFXOsYKSpSuQ1M8xAmKn3xu2Ixdu/IT9YfW
wRwlYs+34l1XBBz+OIMYl3QkP7tfUVD7m3zGoyRiVnwyDNHVpNOUhwmP6Qw10Crz6xtUpup9no9c
CIPorspoIiauohCuaVacsMCOl2hT0uYwIo5YK2lD8CoEExhZ2nrU6T4BUmYjEvJaOcopNTFbgldC
9BmYa2TI2bWTVdiwnASlS9quFxhBl2IhR2tJjCSoG05pdrFK/TDdIzii2EbWDaScBhVcO1CP7Zcb
dQla/b4rlzRwG/XCTZZPEk9OEjjsNRqKf7/AOKf1PDIyQmD//RZyCalxv3V65Vx1lLsASbpoGlSu
7cYuDGb7QHYXWlrA3VSOl3qHogcTY2V2GHmjL19IvpG8W476OY/jflstRdhRtmvkIhRl5hd+uQqE
eB2XZlweGv6K1DXqc1jpD6VOcGutYEx0EJlFpBIcnBoYKRM46JhtDrMtQOU9+Q+mhZdNvv3yNnJJ
fkQgy7zyvdOlhIjbgLg1nxNToCTQNScboq2WqWyvarjC3OYcemfYkCQEByUmu8WtVfXkux2xtCH8
8thdZkyGVe4MpdmLiJgEGSMA1jm8HUWobZUJxW5VNTmYFHSMgdYQzu4H6WYc9HpdYoLiqJx/IGBX
QGW3+j1mJVTWkAW3jGAYzaUghgPkvmsS2su1ppjWnaVr0VHPEuJMTRhvE3WfRZZvbJCBeFkBFbjw
BQEF0YBUK4nV2ySkrtQXb4xHCqyTbnQVhfVTu2Dqoz7fQFneTlpWXavYKc5KxuBBZKg3AA1sFa2E
kqfx+Y01BldDb71SX/ic6zk5ZBmj1Kb26UHjAE3LA6zy0jOV0rwPtfjoTl1H8RgVit1wfsiJlMcM
VjIKDK30beaCJGIQWmnZ1ydoE+XWFL2xqYL6LsPIe9K12tlQ3P5havp4PcxMpqCLNdu2I/fSptQR
ImS41UboB3puHZjjmweMqvEdliLbCzhkGGrkHz0QJXC5x8LkAtYoWX7KNUZiCM6axwAHtRcqLqNL
R+FEEfbpi+MEd+TkOhQA4nFbRH3wMMw5vC3O3wNmBzod7cEdfAOq0PBaJRlp5Bj9r9lFxFrohJwN
QxDsbR0CvO2I02ArzgmiE/bs+6ktKZ6kyOcDNCBN6U63pt2fkyR2d0kXfFhFOx3KwvxIRyckPaNP
NqMNaAV5YXzT+m10oxgQbvxgrNedbh+nuZoeFFvR1kmOr9tK9XsSVcRDoDQ5WK0uWxU6Upyqsc8j
lhf04CVo1D5mxJrHQr/C2Khf9aqJ1ghFMaEOyUaSLuAkn5MSKVDUjdfNpEDad/2bIdbSvSDS+BSM
w2PqpDQ+XOzRs3MWhDB28X2tYfqMUnsfgtVEMz/dk2tAZ6O2tONQmi+RXaNdy5J+O1iGOITgcREW
BTquY66qavXiMxpZcxEzDo2Fhzfti42JX/OmrAjiNjNS6+10JL7eOEOJVvfEY6DjdtN2nzYwq4YH
DX8bY3QbygsSPYKPGi8AIb4DZHOMEMFvw8z/CbW1vNcQF8d57+ygpaAhJ3z+oGjza1+PyT5qd8qo
FocuT05GT0KvxZ4L2AlwsPGIZ+aIq8I4OAMgbSfMoURryb2Td2vNr5vTAO67UrNoXTrsEP1sKAzn
glNAVWZRr4NhpJA/3Fg4PVGyjXfRpLnbwpobgnoTa6/OzOOJM7bWbaPjd1JC5eSbp7YX06aryR4J
uu4rTtvwthvRhmXGU+8ykhnnmjTxqb6r2XNJds6OGp7HuZuNgwYVteyxBWTTzOBokRkQf/tmREWP
JjjYKC2Bllke3AHHuvGNrN9Qz8qZgAAfnVFU58qpFIS7auCpN+b8NKupuwXOnO8ictupllJ6aZ2R
ggLKqak9mUPSnZY+WX1nRRki8Rm9nC/McWeTHLASnVHuwjHHqaBMt4yn4y0eGXHwld2cdO6tit6e
a3VK/pUz3RB7pB9rOEjsNrq7g5lq31g2EhezzqedqvpHE33zo6UML22vqdf1c1Ur0UM3dmQOV90Z
M6injwwYM9XCaWVgVQlSk3AXbUOjajHYMLSrCYjq7CFZZ0ajb0bLz9bNKH4GWTbt5qGrTiNyGsea
tyj0rTW10m0ZCEprtvkIgb/d41BmekQFjkgRd1+qXY9rPCc085FW8zVJQ3Ad2sGH3oLMszxlBSCQ
OW1OetGod9QsPdGwc2KCHxDGILZ2j85yI5ei6KqsuCQrleIwNVoWx/qKKbDP1TFUjkEPj2jCLBzD
md/45MZ6Sg1nlsRoRO+T0VG2UeDLp2H1K1c0CG0qqe0x9WJPWzIHIgkNlTzQy2K08EEZ0KTHrDqI
fFD9Wz1dcIUCRZbNuIT6ImG8kH6PpssEHuR4hl/VmY5hY65DB4EcMwyxkg/JG5iFT2NHqQP5E11L
ieHqHb3/azGBtooXBQhdRurqtNzIJYDQsIH6dvjrfjul0VqNQQMmUolUL/27ZSlnHs4I36RDa4+B
wXwnB63NE10UiFUxAniul4FLZS9wmNh21yoAlstjvhy6fD9tc+3fgG184zRP4zlxSaL4+7XyDeTN
H49931VVrOweTjB9VQfMQb9fUjmMZ4Ncnf98Qw0jIW3T5ctdFjV07lTfCOj8fvVv/yQfFIrdrzic
0tWfv0A+/f2F5F1XaCVTYHJ85BPhJbVxdFbfH/DHK/7pXb7/RRs5cqMWRdQyWuREGHgIx1PktIsn
U7EtGpVFSNj58nRl0j7Wh6V9HNf3UeCoNMnAtcgbx4cHQPEUdYq8D1i8hd+ADjLx02JDCBCTN7ig
SwRqt3ARlR/pf3J3JsuNK1uW/SI8Axx9WVkNCLAXqV4KaQKTIkLoW0f/9bmAuJl691pVWo1zEDR2
IZEUCD9+zt5rF86T5TLcFssRwPfqp0vLZ2uWhCdsOcShyy6HQhs2bPCx/WMnFNmj286nPBgJHMJA
P50z8s5grcP/CxfwTmKo72MxH5t++BXl5bDD+WAByepEBe4V7w+FBQvkZEJJtJEtcBThWaJON/tn
I8U61aTVYxzbX1FZ3bpm7Ye6e1dq5E+WabnR+vRKJ/ar6XCfxnf12KmbsYttv2JgyLb7ByNorBem
g5lO/7Qk1A4aPu1GbQCXYo+wwBJ5yVwdlHr8mS4RziT9jH6kwLbB9slvb6eLXipf8MVD1pjHYjCe
k3R4Iny42nbCuVsnCPB6FiH48FMfTJwH7IwsUb02xm9npJNrgq8j5OYg8mOv0gFSmwE7Y9T+NgqF
vJgR0Hp6zpVwL7TwnYSBmKYXsm/dE5pztoloo0CM+G2D31L/JR2G2Q4NbhgWj0panCEYem0OsbuG
QGEat8LsXki60iOa6Vn90k/mA6la8KQMY9/Gyi+JtX/J/L0V9fjoaPNzWgIh1wyMco1b3rQNWdgK
g11qtzQN0lOFdvYA8/ShCq3+2gdfdklQblqnsRfhZpgCCfAVRkwN68ePsVfwSeiwOQE7NhhgNoPG
bsDNngmiBYu2pMWfG4otr0od14frynkZM83iLCU/hvI/VOqHtn6eSLb/wheFgpy4Uv19UoZdPQZH
rQuuNVI9t3cvLRDrTasv5flVdZInQ3PB6JfuI+G3CdQtE2hO218gXh6seEK0i2ZWGrQ3FahiEHB7
Ld2XofFSYbwRyesY4KoIg07fO1VyZsSdb91hSKhe4wdHiMB3rOqz1HNesgR3xolkryeEl0+dHu+G
2jJ3HD0DKqBa48e4hMgyTFpGXl5XMYTI9TLaGJWJrhs7UQprAVgIhXy4bGQsFB9+nf9qlGH0ZtGX
HnHlmQGqR8FPnRMetpkTPsBqABfiTuwF2amfnN71pgdXiVWvmp1fdpfdGrbRemIM0LrVuJHL4B6/
EaaVIiX2gwrW0a1pa5vBM4mM+0KVL2zKjuwlYPX3/O0M1cULaphQRHjDFaZjvunzGYnH7zLepVH6
WGbulzOo9bYvKyJLshj7HuKOwBXvEmYELonRx2GQeAYdVU9kBfpuq94kuG19m/69eC0zXF3gzWgE
ZTETCWl1G5XUqQ2nlPSQVlm+Yf40Gp1DtDABIsSHACZNf0BrO3YjziaTrunMR1AViumPxXvGIrcT
y3etsnI2LafK1K7LP8CIsZdRutLg1Ldpy/qqmM0TBzxnGgvJqNu0xHMS5NSUtOzqjC5DM7M4kj9G
IQQHE9sR+PoEcFGEkj6HnRcPVcf0xoJ6IsJrzqiA1Yy0Tvw/SPCxsriFr06K2GYhK3cGS7Vo3yTt
nrMk2GI3k1XEu21Gv8RKx/h22DZO+qOhPbLV88aEZ1o/BpkNH8fIblM5025SfuSjzYBq4Hu1iKwC
612UbsDr5YMk7IX5FwgxditMtbBXGtO7NN2fDf0Q/hrau7MPmxHKTh5gHhp/t8whmzR9iN1yC+rV
gRoUPi8DaaZdIDfh7ewdK9sD2sG4nGMNtlOsmXBj0WMHlPRaOhPyZwJjmoiA0h3oH0WeG/hnlrff
2rHv4HSuG/JnRtfeZ3XAjtlgPzgCx7fZn3jSVO9aRRm2PU4aUUdyn4gp3C7wOgZp8CQ5BIXBzM/4
6h12w7WJQFO5HZeGPVbvxCs6sl7L0BcdKceLeidylZ8iIvIvK38Ss2XAkCESqKJVeL44cEjM3g2I
ECAt3bYO2PuqYyCmnzXfoIa2s6JpL31M66ad4rdg/BqVqcKfoPuybK4DvGldofWN9Qu4YX9Vra+U
lsGuqhgd0JHxWsydJMkWB3ZOjZezmUGo5ZTTAiNIdwY9WDR2JqY6psZJ+lPPRLY1s5mOYAK0xg2H
+xnTTso5tFLMZzvVzpivKsw24lbJ+3HbacZHK4FA8/1uvFbymrKSD13BZxIU1i3Eos4jE9zdOGPr
823n07cc8hCrU1KvfwrjicEaVhu3yTlRTRwQgdqgSFcenMUEn1dgHVv8bVC93f2ou6mPtzhTfjcI
F+kbMNnpTJBGWk58Qz7WL2l2m5UumZTzIIi583S9Epeuq0HzVPY27a6qSrBQ1eEJgxoGSI0TX0KR
VM8UByIL/zBe/geLaVzkFv+NmCbFyVvmf0eLLDnC/xUM7Rr/gvXFASN0zUXr4KJY+UtQo6k6ABHL
ghYkVHQ1i5jlL0GNbi+P2KhpHBQzhm1BHfkLLaLr/yKsFoEhABOEmibUkf/zv3+O/yv8Xf6luJD/
uP3vCgzBjubvCgzuAFMi0NUs+BN9Eej8TYHR9KlTELlDpnlsn7OSDvYwUdHaqevTZn0ZAEFW46xQ
BoxYQ5XH1NF0HF50DaM036yJR5zv+XYrRoZXJm1PNTMWNTGMoxsoxHoZSNAM4wTAt9EpxY7RUMRn
1u5KNYFC94HhDU37OdYqAy3JxCnHbUIQg29M2sElsWNnWJidyId2TwwFej+JqEVIV7FPlWW+VLQI
vUaid22gsaPbH+3Teu37QjE8yNewwJc0SNsF9748U9CIZDu5XK0HAkPTPCQ7RUlfXLr4p2oK/7oI
ZSVOxH6w6TI5pa83qUDJP0DR430/eX1gvYiX/7FeW3/Kem0qqL5cs9hqmC7hhHxFcmCf4OQIg9Qs
P68XqtZh7Z0D62AmCFkmIQDsslf9c60t/Rynmsd0r6eLarfHoJspiufszAiL0bLrKveQ9+1dGdwY
zqwhfEJ57+i4678vEhzDHop9RolpgN07YEju93BsGVyI6gy/9IZ57ryV19wyYTpIkewLmCzsXPI7
MTg/IcEjHWXqsIWwDFudPV0Uk5GxBD+5k30fDEnjE+rrEC/uFKylBZvP0PYdR3nrHPCTep/t+lpJ
4Y2P8wGT7Y3ugGRC3U9+01iLS9gK7TIO5GSiXmDY64aWCso+OajRlB4VwtlswnxGGg5adKNMX5Co
i0vvshnh1VwGWRB8Z5ybRO9ugqnbJq34DIeZMMuR3LMC7dulVripEQng62bJ2bwxZygXCCzjrH+c
aDKPqTvdWGPnbhtT0tVRzOiCh4ijs51J8spc8rsN/SAJ1Lwakdtsorzp9/oQssRraY90pCGW0qgJ
6zKQzzjEp25EPtxAxjBAbhO9SeuM7MDSvFGz2NrbzvyyPkZiJZ+eom7zgMyQ9QlWYjlH0Sh7jbd+
mcBMXrTlVbcyeumVxXwZI2FdHpuXCyvOQb6bth+p87MVJkg+sF1uprSYb5qBtzVYMZ+HmeHbVX7a
cxvu5okFdoDGDb68u1jdAn+Vyw4yoWreSUv+7b6heWui9Erc7IKIjfKzIlz1QPreThD4hXEWy4Xk
lyPqXq6ud35fgEHDsk8vkxNg65kLs0gz+M1JO53XW2KR1adQ/+jo2Tg9maQspp1t3dzPZvg8xpR3
HBvijD4BPUpzAsfLQE637jIQlgR3T2QHZcouDfurnrrjqTPnipqnMXxRxygzLFpfR2e8S5HEnJb+
L1Sf/H21BA2wLQ6lS+G+2gb/+JnWq5WNthgm74FY7Wz2fmZO1tN4I91LLBdD9mGY/OUcl8FuQbvt
BJyDz6LHvZdm42G9y23YBWmIaknqRM3FKQHP5UL4iGlOMlRms6GWJPQ2ddriuKyhHQNyYodnJT/T
se+3UJPrU7JcTIuGfb223jc6/T5JM3MvNQVRfEBrbtasQ95i0qt6d94alazZ6bkfeuNmO7kAY9eX
NOfhhxY3GmmDyyfZ0VovHbydaNQbWmDsE/GuHEB4Qnkh6JxSByGMW1BrjhzY1LURil4sq56+WOvs
VT2uLiJcfRH8tmptgevcrf0uqRYqhlI9J6QTOIYZHuKi3medG+1yxZp2fdI+6/PE2Rgr606U4AcC
PvS4XybqyiA9CB8DLh61YCyNt9dqddcf6KfjJtIZIck5YNxxI/s62plsn4sFTBWj5+wK86AsqoNl
Gmat1oj16mrs+jYQUjfDwowVoK8KxP7VPrUeAN/WNjLOH1q1q3arvXF1RFomJDlv9UkG3bJ4ZSgj
3CBBj2rDo44TiAJKk4IVKPD66BnbibDVp5PoxU9h2+oWGL6x02d5vzY060HqB7aak3wz5e9wkb8z
eZsQ3S9CbtsDREValmunpPREJEw61hepjs12fWZWgsIf0b3+eTZcJ3a2QSk3QdJt7TypDs4gYmg/
7a6ZjjVAB8ZVA60dTodAXCeFtCfjVWQPAwKI4z/e+3qz/+M8nMlAkZHz52OQCe5eFXXj+qGsF6tP
zxytm0xMn0PB5HkmEeFk4BLYmmzg0ZO5KuO72GYIRbyfOp9kuhygqUnHfprpOAoas0E9J2yre/c0
X0dbxwipaFjdiu7kwDQfzJI0NqYDm440620H98YPNNSdsWV0kJCReSCWT7RmPKm06UYzpvtMFaD2
0aNKgteuy6sQ3d/AXHO0O8ysvU/6AB/4cjFjjsIOtrhSbBMLjbtklVTHqGfOvBg4EIyi34mDQ2ax
FlTwPddUJ8IU/j2nab1Pzt29Gjbtbj29rRf6ctr7vskuszrlsUKLIbQbPypD1tYOEOLy7Q8JDMOS
sVxdL0iidJnF24tcor1JQoSLEESgkhA0R/eXi1ZDzCBk8OcclM+c0iPYJkXh4jYS/S3mhxk1m/q+
/t71fLu+ln/cnAPcS4TJ7tCDUxC6ngYL5hikFV60vp7YyzrZqzRp268d6vVCKpnhy5xPpFQJE9YI
29mLFgAX9RfsHSU6C0Px56IaD/B/lMBKVfgWHJkR4b6l6Pkurd/NP25pY1F5OW3c/vFKDkHNBNzc
JD1TZTGAzajJ5+Q/En8y7KQtODHXekpciEz3q291NezmK17927u7PvL9sJYfZNcRcbv0y7/vXq8l
gVEd7f5dX5h7WE3NwxBwrlturYlhyWIV+77555pupUd94NReW4Cl1/tIQMNiun6OFTFq/TmpyRUq
bAJeeMeFgJtNHoN6k5DZSTyGe+wrEAahnU/buCl+k3yrnTRF1051hRVHc13keXR+s8V5tV5LlmtF
vPR716vrnd/P+b/dZ8tx8EolRLq+/Kzvi7ywmwP4AZKW/vP+f/z/9QFrDv76X91YK56i0PNYv3pV
lcfD7Xq1bixSQpxRLAX7CoU2/I52dM2U5jDqJafF/1pCv2+u1/rZQJK8PrzeXpfZ75s5fKu8n6cT
Scbk0WvquF2XHLEsPmhxEauut4fle2SiCu5zOQCbXqww64Wjwuvl4OocQtIGb9Cr7ma9GEG/+RMr
spdZMWIcrRo3Ae5oVmRO0adpIokzQIMqD8DBgv2E7rqrDwZpEyerIsYTnRJXScyjTM6WXvw/H/q3
Z8VdMhDCg4b2z7OKLRqz6jjbnH22q51ILovWt+UP37b865EqtfDRrQ+xa0G5sV6dF7WHFlkl7Nzl
6rRaR79/iqBFTVzd2GfncLFil6t7V1slKH9++L/f8/0j1ySD9Seu941SOMfOJqUMj+g/nhXBQJj+
PPLn6vrb/7yQ9anr7bi2edZ6+89v/P5RalLUnnCttjjb9sQJYsAhu/7uf7yKPy/7++Hvn/7/cV+Z
nxO7Vpt+x0boOAcTcJoUMjE8Lssneb7S54M60NsqUG7M2AL9UauvRqLCAhjg0fdz8ZLEEN5Kt3pJ
K72nmJ3NHRgjY68F9p1Mx+oHW+EvSvSP1gZMPUcERZFvQ/Sh4OlaaYRejsTFi2X0PJqQsrskhRBC
rJsB1nCTB9DkpKQNnMVuu2sJz9DLmJXGwV09s6JsrL5/mgcgTV2tvlqlgVpd06Dm2OewoDEexc0G
/Ifr0e7qdwZGmWno5C5TWPgse9cOU7qtqU+9sU0avgstFAdZkAjfVNm+Ktrf6JzjRS0eeJHav4l2
pNFo/XCSFlBNlWDDw0JmNM1uGrV3XcmQgO16gqwotOlqzZaCRKCzGDrN5SGVKQYwPrdMGmdyQDpO
ffFb5LTFNYp+DdNn5gb7RC8CxBlKvwuL6LVlCoPANDoaNRvSohxPoa7v9ba61aqQzOuwVkBedr+s
IPMr1TX3IqAjAXVoFzbs3LqmfQWo+MtU/MZaGhj5xNrKf90g0n5Ix2CnpzuzQVUoKxLVjMwCpq9/
MnW7d2lNvPT5J3PsbUfJdTt1kE8aat2a3Ar4MXc1Bjwm/LpgIGc3Ht1jdhwGITah9T67INWNwpXH
MkX5qWZGSIjsKD122fuxodEH2JCWPy5w5vqEyDjthzrLyB+b8AXdenJOmRd5NE5av2L7uC20fq8Y
hGmNJLuPtJt3cRUVHh6pj4Qj/ZSwUnt4m2YcE/HTPGrPgb0MBYQCS44CNMdDXZiWth/b4AR5HfgJ
I+7DEGqPztAYez0rj1FeGw+x4Tw6VXaF78PuPUwxEWsh9mBk8/VIOLpQti7tDATjQbaPLXevDDD5
wry7KeIk+KWQK8Q/gG8pbHbk3mR+x5zgpKFJeqycJmNqK7ikflJiuDENxBOzeuvGjXpMw7Y5qXYC
cXqabl1itLDKZMheIGRJjldNA2RloP/u69qHKyC3xsDMwEHfsRuF3aKHB5NIcKKBIuwk2/ZzdeA6
qj1CJ39VDIfTKtOaTCcwJzEQa6OloSZqzYszl4vvI4LghzkUnlGv78nQfSg8PZnUnZJpAWlc6Y9a
Nz9NaT4Y0Dd/VLJ8rThFEQ9JuqxTd6o3LBIUMQ/9RVUvMVYWzx6ZjxiCjGD0CSwHTAQYx17LAikb
w8ch1e6tspN3U/GFFfqxnCTDB+Ewdog49z3ZN7Xqpg8NCcd1OBo0sJRfMy3wIg52WRQd3AozgpU4
kDJDq92nAIHZ58vYK3r5C4mk6QcGMHS7lof63CXS2BtGiSbXQrKHrgnnkpItqt+Ar5t5mulqUeY5
mEYXkSbsUolwCD1v95siF3LsSFYrAY5MhHpkbBlh8h3Djly6pxz/Awqe5FoHWru1wvQdIANrAM4m
SaTC4kzAv1FThLb0fURFbnwaBa950CfAAcE9mNkhGtTHylaCU9amgDXg/be1cU5VOLPKiK44IRJ2
R4LXr6F15T7gHAVJNEe+0bLHNUZ20a28FmDOwl63sAWATnWehg4DlAstCl2a+iu2xNmcdBgwQ/wx
D9nCPFW9xQIMXlYLdoXbXwLRvOiNyYBEnYrd1PNBi5e+z76qGGEk8R/2AYV9YSocvtUHbQreU898
wdDSNzcYAXeXT1qEUIUhEghVxtblHGX7BE/zJjJ0xNWWs3OZ2UJw71D+3oCzt/ayzB76SSuQM0Jg
G8I227YkC+/cCfFsAhUz0uZqG48fXTi8jw6spXl4bgnHpH+FLUcy3Y/7Z5SWQAcFkjkZnSdlvC2E
9YlXqUWp5sU2esQeeXPN+K20B+Ij1a8hqlR/0PovRysOadSrNOXsHuINh19c2VhWqvmKe5HdgxOl
uyzMsb655FmnBr53OLdQUquCbIkClA31kc9Q/7Matk5W4n7q+j1KKNzA5JoxKIoPDktVRmZqd8l0
1dnqLhFoVWzUnlpov6YCyVwS/zAMoK4m3M1NKfvPDlgQ0dAV3wtCz2OiVxZ+tS/ee3sJ961S+0Af
agXXW51xDWW8DPhw7kzkHzLys1rGHm5OwuOsRG8GQVR5AGgaWlY0AMYxgu7N0NNTyW541wzmuQNP
f9WK6NKoxISHLjhWlDRX+s3OLskhB4chc8OO9vAmnqp7JpEHVmHYU62xS+xY34pkfkX5AYIoAWPf
W4KsM4rGDeDYahODMrHixRpIj12Pxg9DMORP+ItImb3g/hupGcVvUd6FJm0oo5ygPxsTp8IXKxVn
+VFFybMxKx+tG0MtCDrowzMR7GxXrzjC0LWF0a3eaxcj0oq9Wd3mhXbnzED7Cjepd70ybmd3iU5p
Qw13HyfjiKFf1+vPhEqWsAtZl2kgPBgKEYsBJ8g0rtT7Kiy6fVMkOm0e5cEo0XHnODz6HjFe15KT
GpV4Isdk3IjIJSuylXeE+GyEjRh97OabWM3vxlKlWc2fLLfxFYaY6QMSGOFD2GelCKNjWVYmYJJs
FyQefsD0lsqv9ULbfq7S5twV0Z0d1/IM0vpzUUBoVYOeNY69uEWOT+gj+cqJQ/pJnm4CTS1QMAY/
tWh86mY+R4XxGqJx/AisY4t8AvyHW1PB9uJBM/WTGSbX2Qabp+jtVkXBta1kEvr4xnws8J8ZmOOd
WTcDZiC4aa7EAGM6H0HSxzRRKQF1V96qU5MzVcMroNv7xEGybJbhb/YcdPGNsHNfG6V4cKuw32iE
L9ISru7U+DTgER4KO0OVFVM+qSA1U6Hvqm54YJfLQs23rtHwfxmmQ9sTgMMI/BjFyfTEZu8RG116
M8TadmC8n0NL52zuXqJlGzLnDya7Tj9Ve58kivky6dW9FqvaWWGUzkT+LIke2GgN0DnVFihAmWXe
u31Dr9nRtnOI9IO8S6bndXmmJY5kKqW6tdkpKj9Iu0cRxN4LMwJ2hzJ1dnSbirswdu3bCXNFW7rv
nI4IlKGY3zG2JCSzG7Vr36TnRlVPmC/kNtbCkZW2YHKaxUxghq09ISstxYTfiexbW1eJfsD56tMD
jwmqqxhe05k8GBaQCa07iJDWV5GX50mmX8gTyVdnTfLVrvhZJsavWKHWymy02ciF6Rpn6ng7jMM2
HZ4KSsK9KCtra2XdsRrUyCuhYx10Tg2cEF31fmjHmyitIRk65hHLhu9kZOdRJikMqVNGpAFrn0n4
uEHAZcGP3ZQ9DUrXRt6tqDLe9wR7JLHRHAetSfa61WQMoCsG2yNWB93wWhFbu5LJDWvHZ2cRM09+
BHl6AueEKYObBDUFhVb0RXxvUmi7nPWVMjI4mHn1oFuPRAtrT0GjkT07yJ3rkIGkp75Z12+yp3He
teLFEBT3rq3f441/RXzu08C71xwLxwRws+2ozWTSSjdADjg/lIK0kDFHravyiU8RcnCQidjUKqKd
x3PfpWjZbZVm8viAVhSiElpG3x5PdhchIsnFXcug02tVWJOFM/m9M6DpgGXoKYFCPmEzvzj2si8I
xBaZJ7oN9DrIvCQkTSZzWjW3vl2plDDMxdBpgSyPwF6w2gxt9jTlxNfYcf5LL2yNSBjbYj/mSF+L
wVCWtaBt91tEeQtSOBj9Nu1OMcSessHm3thMB1N0abA8kQsmNrSTDAwguxyU2d2SZJtfMovfnJUm
mDCJ6mvQb1VEDFRd6RYxYoJDW4OxHHfvHed+T+8A2USp9da0SccJz0H4h/lKa7oPa2yfUPHeGzVd
9Xqmx4CXxwtm5NNAZfRp/JgKoOpoeV/7HMuPaquI2Wpr0804ypJoIiC9I7gyM872Yp9mxERLnwZQ
7hC00CjLuxSb0Exug2pv9/i5ZN6fynMfx58msnXcdQigTfECIOerwbyMr87cWWH/25jma54uf0Cc
/PzN2LYZBXDcZtoNbvnsYD7aTLn7ms4E49r97y4nzykKjyiv9pT1H0EaYTR3KZYL13pQZXGJlPEp
TQIYmUp7as1uX5TmRBIQYDcV5zYmp00J8NHv9fFShsOpDMBEjvaHmAnEqobQ3c4V8vwYI/kLWmNi
DMJSu+lUQRioVY/n1rgyGgp9a06LTTTnz2pKEtW8UGv1XPenbLpl70InyFQw721bzsIu7Rq17V5m
/IdXdikCD8FGznxk1YTtr2iM3RSRvJdNX1GHFUDONB5DFOcmWmbOEr/I+SQCN9f3Wh/WfDEisWld
ztqB6fiszzj6lJ5FNARkzWQdHD+jBZcQUVepX6xQ7Xd+ooTOA9+ewaxSdino6yaHgV4W/1LnaN7Y
ufmG5kROkFILsl99N/60G5OmH8ektJE+joyrCbbHnF/MJO5qNBNlU37BBiBUPpqQ906fWtEKsu2T
YxAsL0Dti4MWNR0gJXDryo8uXNhomF2pEV6Ji3pscGMgZL93tPjWTfgr5UlIKzVHC0l+Z92yPrGR
rzsdc0EcPYc2rusK2LAeps4pmojZs5SIHXIU3rmiBM2TR9R9BJ55XdZpWyACBRU4NkHYo1hphDci
WNIzl7wwQfXejQUfSMASSbapP5RmixqX2U00geZVp7LbxDiRblI6DLG5RJHYwwcB729Op3g5Gi5m
ZBjDsyF5gTIQCe0tzNENtRK3DWQc7MtkHPaavGpYUjOFQcloXQRBlGeyVheFWrBBToHwWD3TfcK0
Dx8Sx4RaX3vcFEbXPceTGVyaYeHksA4L8Vl2ROmlXd/tFLbxXBsepsreaS1puH2afrkN82mlVk+B
DY6M/DUoXnZGrakP6MYmnLx5q9FJnGw/U8py15kPY6k8d8OXG9H1trTnwaw7CA7O+yImsi1WOb3P
qfnsQ5CxW2ROhJCIM4Ad8vubLIk9hl/HqLKvZqXW3lyG2k0x9TyJSrVODCoHtJ5jWcWehloN/azt
5Y68ixSGgnVqcHpI7lwyzgA9fGph0OwxvRBvp3Hm4zVHulNua2bmGuVo46qXZY+KHTPYaIFW84Xk
LY3q+NoBpdxYKunGihCoW03Kb6uGhI5jvVUJnh4yvyPkYKvN7jNesK82L78WTYmZx7d9UWobdioB
f2NZxy8RUkdfxBCN4ozqXPmBdxr3L36+ix3/NLL8jnho84geCV0mdSdukmkjav2iSuUZTzJTYgvK
Qx+QJv2SB503shXgZAzUWmujn0pPoEgNa4jdPeLb6olF86JX870dcnjmW335O8HscL2h13mP0Au8
vha43EOOFjWCcGzHYhuS6NCrhKsN2luZLOYP5C+6dawSK0EZbD9GNKA3RJ+lJhKDLAC2FUZ39OMw
1g4pnAHGp8gsajk8WVPyFPfzwzjG92E8HeO2urYy3zXN1UzFW8lbCHoyZuqfFYCScFDuJLYLqSs3
4yKRLmZ7t2xM564EHEIKI4X8rZ6GHyLQnzHOaIg8u31H7EES2Q1OA3hR+YLwV54dciAqU730HdmC
TbyoyALerllbmHf7e8FfSw+MLb5qNTIenXl+qg2inrU3hgpI4VIOSPyzSQ/ANueIaYyi9Byz8dvZ
3cZq8z7b9jsyRFoI2kXV8q9Ouu96130WxecgAzTPDDhylajJoL2vldrLreJL8GKzufoK0atmZvkE
/nQGFuXmpAzaxKqm8V6m3VtBgb2ZY05JST2R59qWH1nSHJuGCNaYEZGR0SgYj8ZU+JmoHk0zOZND
/Gpr8nGw812EUs4vneCeSHY6y33zlTrpvRu+DEZ3K6RCIE4CjD37WalMlZrFmap0OyQjtgcvx9g1
fZ1jCMaYJbT6VYnvqjl+S1v5Ow+vumyQMlUVSuLWuZQ4asouug1IyakVHeeL+WVquSSWaGlWCf3a
96L0mKHRRaLSRi6ODvMUtK+6IfGM/WjGUDnm7XSvBGwFbYyLWfwwx/tVpfY/VodnWgv26P+tw7sj
HkBOWf9RxH/X4v35j3/BrWzjX5aLJcllJaG98O9avJV7Rb3Mw2LhVy0Upf+EW4l/cZdFT+8/JXzf
Wjz3X7YG9wqsFbY+a1Hw/UN7999p8TSh/j3mizGUbRi6bmuqMGxNIyvx71q8DPfVnFfqdBiz6pH6
DRhznjzCxCnRtmM1gBAXKgCRmJjvhAokxRGG3OWO6skCZroLgfqhoraUS4XUDsbendtma8XMSHML
O6g98sW1QNzclLa8H1yMa7nSIneKsFM6EeyMm7y3HPgT1Jx5xz8de1yojw/jwNjO1V6LAPlaEOPr
KTmi+VkopR1duYosak/Gtc7M4K78TJo+Pjb4FTamZE48uNEhjkJrS48d0mphJL4EWu4bCLpJOaYI
lWn46uqEvWaKiaGeJPFNA2/9TPfnOYke4qSp9hNEfr6oPYwr+y2i9bHXWsnwMvwaJB00fYkGXhg8
U+Xe0KOAfy9GZaNk2SmbI3qxi/k7J4IGy48udxIhEej9AN9zXAgvw/8C8kGb/Jmy3lOVETCJaD6x
l39FWIn9UleeoXcwxUnUftNNeG5Jkz3mfYRGxRIXwALY+xMnOcaGvJC5MYxMSVJa/0WE4o5IpgH9
9jz6nWE7hMFgr7Hdrj7OQkVYTpLZdYqAnyS43kqrvzCHas+a9Unaa3qj98aF1Bf7QkRi7o2J7Ni7
VOke4TieMcC1fj/aBBVh3TMsXDr2VC+0rAz/Q0uHFXsrfoGlZakn8ashTMwKI2HxZZiglqgi6Zdz
zmbflk+g9859M8y0lp1DhOLeMWH7Ku3PQCs/GjQUiLKs286181vToEq3Lcob0k/Aqsn2MmeZckTu
fWuWFDF2HImri4NzLI03W8vb2yCsbtCnVGelp//i2toBOyk4jdnZ66UyPQUd66wkegnnjkuSJ1kP
Q9ocs9Bh0khI8ehCK7RgszFRiPLtRD99h1GTRTqNBnwCiPqcsJZ+ahn9IXfEeOiykkUKLfu+jn41
mAKaePFY5LLfaywMZqH8pjCSXjoSIAE7coNwWn9gvYwGxSZYpffxLzLdkDB+gmGsdqqVaTf8Fzqw
LccJhdqA7KntfHxHd12PN2AYRXeccXT7TPPfWxo4B3VE6Q3nLNzKukXw2ao/RhQgELmE4yF5vNDk
/jXAxPWTUT66Vun4oQzeUT2xYBaPcwQuvSvii+HQkVvCAwpyVEDSq6qv9foPt8ke5axKH6nc7JNM
cGwCwiebrJL7crIu5Uc8W9OmH8diM4nHiXbcISyGe1dxdqpWHzpLCF9OebjP4uCJkuO3QygGDC+g
ALo5HTV4U3adPk4WQ8y8VRfIQ/GVYyCcl9yOaA50jhcqsP/g7kyW3Ea2bPsvd1xIA+BoB3dCsGeE
og81E5gUktD3Pb7+LffITKr0sq5ZTWsCA0ESQQbRuJ+z99q6u/eMqL2x6eptPKzQQUlwR4DQ7cKH
FQ/8l78lKdPAMjGCkgvSLjfdb41bHSiDNHfC959bo73pWnRMSJ/TLSa3/tJnL36G3odIXqtGG9Q7
a/Eg7Ynj94wO5mad6ZMtjkevSScIrO5p3lbEnTGzhyCyrumnsDGwYWEuox9VrvV+KD1yHsyQPpx1
CT284BR2DZJYsgmsg/VNOPl6NtCRlfPYHCaXcUAYwmyyTf+5RPXKxCqh05sZjMWsBMwPldOs4Vxq
DHq4SYTeKR/3emXjRUaFWM9xccTLqVH5cw/Tmhw7oqWj5UCJ1C9fcrPzT1XRUHi9ZENziCmdajrX
B9s/WNiZjq25bhO0urvCaz7Z3tRtp1zIiCFaabrApcPgo4coTB13iY8TLh/gRHZ7HGaamMkYbqcu
YY5Ob2Q3dqelKV0avnb3iks80Kf+ubcdqImTFx2pJacUDuMLgVNh4AipJLUe3JEw7WpagjqiJVCl
CyApHCSSaf74ac0BGGQokXerd1pG0sgK18aNA7dhZnS5CD2j1nkWUt5S+miWxHmaMsqtS89Ufoiq
28xJnG1vv+FGZiI7iK2/QH3wC/dN821kQqRNa+CXqWuQQN3JLOpGplI7COsIqV5d+7tFaLVOm2sz
hKm2a6kPOQ7EsqZKvq0y63pIyo/9Dl4IiFoX04/MxEaBue1DlLXh0WU6pMvs7J4QbSRwiD5q4xhV
uFN8cFpazAyeLByuMP1WEMXdOOVrBpZus7SMpEVLScvAsGR4jE8HW6em7ue3IeHeZrVwKKi871Y8
CTO5BepWMPlsYJTLdHAGIodRh/aTEByOkzDFr04uMFC+hRDeqiGSqEbeXsnU8bT/0BNC3hBGTq2t
IaWFg0jysHzjc0OTjaYPCeZRjPtYM8dTj3bhzES5J+0CLgDB57pMQC9kFrotU9FnfTytMidd1CSm
U4tn4rH1WA8SmakeOdWhyRh4OGH00BrrqTTjHSSiB5zgpyrlkCNpJw9iotpH4O+3EZrldMj4KjLP
vaXjtGlmmIK++FAQjqDJ7HdhGBg3ZR48USnTxicM0hsbWoDewUxJ8lncF19myYuGsq5NurzOBCcj
bp5Al2jbywR6DdqNQSR9TzT95Lsn6qZO0Ngfk8V7s+PC2A7ta+eRm5j19/C/PkZohEis7+609IaL
QhgYrn/pHYpnfMC+xPZnDbcasA2ij6Q1MnNOSc5N1iUgvuRaEAyYlri3LeRnY/VhtHHI6/CUjCe7
hUYZSfmut3TfmP0VCcZz8q3O1M9vjLphOGJF+8EEqVn00N3G8TVbINgks4fEnYOrFwJMCebEFI1J
oKfmKaqqj8jgmX5zdYNm6R4So3vx/ZaAziX7bs6NRzymuKvL8WVNaWeQ9WcEvk1FZXbNS9QDBEBz
5sURvuu65ncnRCglFazO88eSsk7ZNHTpnX1WEKzqh7CGfZBLufdsAefYcM4dQiIjnXiCJBxz9FkZ
8UYzjMFwV4u23RQ2Co7BgbtD8+Ose+VL5OmTOHJnp4wmdTpqMfV2sRmwh+0yFPw1RV7Km9ReoXxO
87mt0btdF2qbEi6qbRwADDmdkbw/qa7L/14oxV2rc8pq0V5J0FIbjXri2nRF1GNOzvxE2X1TNEV3
DjW9Pa+jgza0xnYQJtVySuunIhssSD3UMJQCWmmh1SKTiu2rNNquJ2ervoimFOBK2aqEvkoqvvTA
wS2DTrQk1HtyodbUQr2iG5o3fBzde6CK2nTdx/s+r7sz6pC7ZL1k9Sltvim5bDU+RYnunxyaM4da
yz7EdOkF0s/EOqsXuOuiHxIPwNg138VbS4rdar9KhRsOKTUR7lkB3lxifKV2tS1cCIpqVW28Ln7b
pvbw27YQTVzRifb42/brQy+EPpCm4DxgkWUYqOE71RbAh1YuogxGUu3AiwnUY8u1X8nn9HfTVW0o
f1YlOcwVslz9zPksXQnqZ3bm6bXIQBKWapvuRtWxIxvmekyotd922GZ0GxwXrJYSBl4XupQMKt2g
2pZ0NlRcN19+UVJm6hhTO3xfhQD5UeJxd0omqpTkai1TWtO8hw7ci+H7u5Y1j43tOk2crU5JTVfp
yWUoSQQJyd64KW7695/tPUzmfV3971OHqzm1Uho05cxRrqTHSlSs1q5q46m/zWr8weZqUSt8F/Kq
1aiBQZV70cHGccPX6j+q00gtXDflV6jlGVXaiNW9hEmNUUPOQJ7dIuHnJFog+Z/VQ7Wmy4fWmDZ6
oB77Y4qhV+935JU5R1DfnwmmGi6SGUSQn3NEjdLesznotLp9hoFTkk+7M3uMr014yJZ1fjS6G2tp
s0cvsQ92G35qwzY/u9pEXDtDaYgZTbuv3TBF6EG31KqhKgt4TB6hyYL+s43S7RBXC7fLQWTyeslk
DhP5rlrlyMOkzmiR2rtBfQQe0MvTY7c6b6ZhpMdxcLYCpdLGWF16wKn+oRlyg3K88ALgCOnJmBlF
RJl2QnCXBPhgssskC7LGGBYfTLPiDgmObNu7TK3Jjc4oBVOPtKP6Trdp8tm6eRnm8fNolsnequGZ
xVHb7dLcFFvg09nZmcqfnOHPFjf6U4uue6NpCdGAup7vC/pM2xxmHWTl+77TZS/QiU6LBjHR90LS
xqTrKBqTD6ZgRGi0yGAnpfvMzL7Bg85Us5biURVzAfMPLahSearV68bfXqOeVaEY19dVHX2u1quD
Vvi36rlcqUbV6joSZFIBNAsl7Wz1pJ9HLtTD9wXTEnxyGff5AQZJynQG49CKNSQG1VfPFBb9wX8n
fSD2v58la03tCAUZYS9yb63EaGSSzubM99fnQklwGyXLTW1rFN8N0Jt64yDffd3F9WFJdRnTCNy4
TiHkMkmTkzpehUypFUtFrV4XuZd2h8mZTmmO98WysRzP8lTgYOccyctGTkFBpslt1yeuD53WRwnQ
onA5DKX7/hL1bJQtX80OtOr1tXVXW4HBOA+D21/MFvzHyQE1Ou0Mmf2ESOgGbbG3Vxkt6nfARyzF
P/IWHBWVvwRqVeWe6ML+aAgaO5gdQQnJxTJU4mzSzEHrSZzA6LvhdpAW8tbG9zhh/j96DJxsaWdg
XF6d1ZoKMfltmwX8Aj2VCRazssItEEyMQ/L260/qKyPeaEAMETS4PlRFkpw0CAZ1wiByWm5N6RIy
R76lWhslbijXpmMkPU50KZeDPZpHJq7RruXU2LzHpqhPsKoLIvXWPz9gO1mm9GvEBIjw12dnsfdV
LT6IlniPNNe6kzd+WdJpOE/DQsFWNw9hRRaa6SQt2DXvQcjvqjIg2hQx4kU9nnMAjjAM6cylc5TA
M6T5TkMG4bmFl+fkZbj0/wriQE5hFUeV7KAXGiAs4i0rkJL5GU4saQ9yQVIT5AKXf7ch/QbqzeqJ
wU5l20vdP1K1HLKW+I6CY+uXV8l9XP/ie4rEf9zmqdy56x7Umnrfddv14XXX14933ZY2nKyA2oEP
uOlreN2zerGrrFXvn/36njj34iNg7d110/tLNNOlamL3MixCjOdV6urBtTp74lLgLXG+V4ub7AZu
vUzxOZWxrRCrYvsxAUbSP6M2VusMiBMqrJUSKbxOdE6kL6GK8N1b2Ow2/xi/ow7p2fU+ANo19+2a
EtA3PaQCj40nRf4J4dCbacUIsJaFZPJWRGv08j5cpy43E5X1oz6E3o5Pk4nk2INOFiW424Dd4dQq
Yc17Hg0br4BUyFeo2r4/iwLQU2y1qRtoU5ieCukUBH92b+S9n5AIL7NqcFCrfXAXx4I0rXZ/aI38
XOfxCP2r+Nn2KFX/T/cDhNBN+z/1A57pB/zouh8/fk26+PNdfyVdGH84NgY7mWghbBsP+d/GfF//
Q6D6IsrCM1zhsfy7GSCcPxzPYERkmbpl6Ib9izHf+sOHyULZ0mf0JGgy/G+aARAAfjPmU9rxfYe5
rG4IR4dZ+Jsx3wVXqMUTVL4YNGOgjnZ13E2W6Jnevw6NjQZOmDXAEd3DGtngw1ThR+oZtdCKhdQX
lX+kHs9a3J2vT6sn1LZyAD9GZGq4cYlFU1dYdS3Uo4hxp3r8vuoJ2la53+MMw6dOAtRGeS2o7/43
n4q6TQ2QSPdaI+5SOfd4T9lRq1MIlIIkQrY2ckaSWWmxomend1HZGImdBiYWJdhTYzkRvfwIHYWX
vdryRtsUKDxsAMX9epmIApqLdjgbOqftZg0nAonN0ti5TnlJVqOhFdLgwgQonlo+g8kYu+tMcXKZ
6xfqk9i5M8pMd8LSPxeUNz8sZsrJOkst/xoeY43UwGKgxULq9F2vj/eTRVpujuAgIAEem6bWAktn
Aj1EmDGhNmI6SA+6GeGytEjliebk0vfu3p8GOYSPP9WtuCwQALjjcG2yqvXWjfLkosHonvPukFi9
HVgHZEP0d6YXBLmYY5E4DNNskSANo7uwPlKCfu4mbAFO6G+SJEdSWQIyM4oCV1iSBR305gAEqb33
/CcvMkAz0RimRuV9Kila1XU77+wwRT6j+zcLkkNwr552RITBGLuD71nRIN5PLXw8rUl3fX9I0W6+
aPHj1Kef87nclQm5CFZO+TGEE5uhN937K9gr1yeqWSZYTMRVbAZ3ujEj+6lwDeuoY0WBgguGf7D2
rpHjqSfZNDdyqtYexWYg67dWhy3QsoyfGlnWJFCb/rnJ63uRtc2DmZ1thq/U/BHWLA7EZt219l6B
ezOiRrklfBoeuLY+un7X7mNgs9pCGSjJfaoikPhxiVGREPNnM2HSAM/A2CMfa7Zl6Hyb5F6c5Rba
KXn3TX+sZXMcBMWXJDQT6nproE6U9akjIWa7mPO9XtbIXewI3F8yicCKrbeolzV2Abo4dzlswrQ+
gVsmprloD92AbbAHV2pYdG2K3A80fXpkkkUZrgk7UC8eOpZo2TGz3s9x728BNGRHlOw7r3fwRYwJ
TpXptDrguFpnvkkgR2zDBxrkJ6hl29Ibx8Bp7SczGb/lA2EJy1o99D2oJANJsUbqjMVljVuruZxi
sW6NDJh/WFNF1MwEWV33WLbTsF3mBFpgRjHMhoCjdZyI/bGEWCNrMcjZ4DNldYOCNMqeWx03b6IZ
F30lmRWxpUm8RpEVILwq/cboI0RLFtOWOcEz64nqG0cHguqBiZ2eOGKz4D9jrLZQroQEJWC+cxRv
k6T9NNpDdLHyg7rhG4y3QlqGF0OfNkO/TChwUDlUFRU3e4VpbZJtZ3rZrgPMlqz+MWc6rVVde6Do
4e85gB6qlqCfZfnUQeBDtiDM3SI/WFNWlPdE1NPyi7pTYT0XhvMlc4l5NPaJjS6+Kb44HejO0qC9
5Ifg7sV+uqWB+2Ow3f7oeA7T5zbEzWFa9Fuy7mPOYXZ0xUjDn/CDfkUlq8H5JBh+2nUA42r/1rB0
fp5i44+IySGCHFK9Agfq+91WM+f04LfMFNzJQIh2ior2UxYNmNhrAf6ijA+5xakR44xs4vLOkX+k
aorDOk7aIXadnmwStBdaEYi5te8H3fqe21xTo2E/JPP9PCb9hyXHmDK2bXTq/KdwRgXRQRnjH5Rg
XoDvDCQ7AKLgoEZdQNiaWrNZEpoVY+pCTS03tg8ZZhr1NzPjUaFHXyMtaGkxB9T7tyH6M6/Ix20Y
Py4RRFMz5spJjRsYGMApfA0Sh0IhGRlPExKabTmvAlURh4kGvhzyczB7mAmiNt94EfherXSjvVu6
1W6dmpNDKS5YQtrDhD6HF7R5YzlRR58WpPaT94NUAGtPsAXzOaTWATJH7Dlfcqc81SF3Kq8tPtnW
T62gP2poAH/7nHCLKsGkUf/0qtI8oxY8aq0xHKMpf54LqSvX2hYCCnDhNI+de4rMQVpiQsg0XIMo
s/Xhe91E2N9X8Qr/ZIQdYmibrJvKbVX6gH1nDBUoiqIa4mqULyfXfSSDN2g1pD6YQDp0gqgbTU+b
TuXS04syivFmTb+tNVLcTPT2BUl84eB4GJsvAqwJeuGh2yLVo08A15quc/mN1ujXeUG3iBxmwPlR
jPUADMM/k8nXXQRQWRdL11JmOW3t8HNb6dPJiwfuMrFxCov4QLoU3qme3lAu1vyo5UtIf5l2km3p
oK/W4l7Dk0zOK/Bl3Qx3hVt1p3hxhm2MccufL53BKSlmWjJtnD4sM1iA7rUtxggAOP881L3jZhI0
vfx5Pod2g6jV9o8ihSFWNUG2ivauxANEZFH83BTci1ZzCg+5jngmA6cP0P+nHYHqLiZBzHaHtSPV
oQl1H5k+AhlcbuuBLisYgwOI1o/gsuygboZtblHot5PyJ5pVjVJ5S6pH3EBr5qYSdcvdkq3PrdP1
+8xJF7Sd4PsMzAKJIazHiBzyVFvtSxavF67THxKnjva2aF5bpsKHRXc+aOl+7PL5oHX6HSqFGDpX
Ax+u4pzoSkTgjkXegYY0w25I06xMohHrmZlNuHUiDKiG/sEt7SfOnE86cw783fV8oFJ5Vl5jtcgY
SGQd3gbXfKzRoGIEJJYsnhg+jPbMdaDCtYmIkhDy6lRIsIKiK4jY/FJwS9/qnnc7U3TY2RkXdQiA
D3GN5N+L/S9jXBQQSqvjHNnigNZ75lpnwcFICvsZRSma23D5rEP22U3UVzUvhttSgyHekXz0tU5S
pBoWo68x0wSjzKJ41DOo9gvxO0QTR6cES0fj9RsmUs0+9L+H4Fp3tgHSJ/ENlIqT520YTxwnTfvG
NR8Ru9YQQTLae1W2dEjjps3nIxlxLO5ZaHbB/3rYABcmUCQLDyYZZ6ndPZQJuT3YBU/9plUJ1bq8
fqcTjptWVghM0uH38FQeFXhhgqOAOnME0xMmrthOgtllJh6d1I62mgPkSVWmdSD10OuWjSKXFIrc
q0m0Alyku4R2u4tg5aiK5wSfPovUcAKu/7eTpEy4whwPc5eeIye2YQXDwhfY3eHW4NhZ+gYnCfnI
VUOqlsx0tOhy7EEUPJZdv55E8rQgiG5TaL8DnkX1cRwfySw5YSfXL5I99ONmYzS4mCBInlOsqSVd
/DN2tATaMfLbwjfzPdqe51QFXi6MpPfDjCHUz+xTMZgT1z1gL6peJNsjeOmynZEaPxpb63dZ4cQn
+pwBcWu04ekGo2oEFduDY9nqCaJlBDi0wySGRhFoivCL1YUvKd3TfQemfMtJogvvkc5Xe5xi/VWY
DuD6aDPGkAqmLqfetCAwylyrP6YGbaqRSXzf4i6OOv3cEey9jTFfoXuN1nMFLGjnQukpkrY7rHl5
fuehMI6SpXZqwF+a8alIvR8T4WGYlSucgIZ2qMwchrR4mVF2AEJ9ThrNDEZZbhg6gY4wdb76Ce2J
1Y5Dann88gQQNZIcydic08mI8tfVHww+uBVEhf+JcWC89016iaUDZbPS97k5/oADoO0ozIRRNqHR
jX/2c35RQOlaf65R/Z0U84US8F1vVdo+djro1F7dBkMFsZHduEHpV82Gw4gMlGhX6ozB9JoaQjln
D1pjEzoOldz29AbJDBU2yMBdwKCvBq3ZYQ/zH9vFAYgmF1P0lrvegqV9LfYmiWRCAC7f6KvhY1kA
u6OJKtAkCtlr7O4gmLhZUyz2gAc/M6KgR19wsXHpsfa0RZta8pqLFUnKXL40XGz3jtjG9TJekqR5
GifMjdXgjhcN7OSyetjKBtKBc+3cJf1XRg+vVEwRsTsdeKc58IfU2gNb1KcYCI6D+SXza+LcYts6
k9Z6SBpoSZ09zES70/uoi9w8a1nlnshsSjRnhrOdQG2TJ7U1FQ9mY5aBP/tgL2TJ0JTFPscCDDPn
lOJD3ASkdnxxUzIDQzT9QaFrLfz4/Caf6ZWmjkbuAXL2TVTME7WatNSYEUZHUigY8C2Jd2z9aIsQ
Dhlqkt1C9QYicw+9agimnt25InquFmpWPcFElwGh+gk+GEO+FFm4kxZ7P3ZfI1cYQeyuXPBkpc5u
Lk65puemDMo84W/DnN30w5KeopAKbtX5r01iMF6Q8B91mC8xPnguPNnOdz4jR/4SZ3RUxqW+SU1y
IIQYdgL0a46e3yYJC0nXipJoXW1qvQypXXsGcTOhWspHik9fCpzpEscB7sb7SZtBO6uFrmPPx+Ug
HqZi5RiVc1eLMtr7Iq+H15HA9f2k2X9uahwdZHM81ju1CB30xoShDTcoKdUgfbcKg0RFvoYhI2VF
hk9A65uvtlj9jZ8kTjBrM/54KlxbypyU3SS5B7Geh9zeqY4TJQki0vt9nDczNPdm3PcfEy5G8Dd0
65w0hf2+lk1OEGUNV2vuQwiX7E7awpA6lpqUScOdQS8wDchurB15L0wrrebex3V40J3GPdKKwJyM
8G6Uz10XalueUu+LtLneKRh9UxUQGtL0sTQgKMxLlZ1F8mBakFqiMlzeLIorcIY9+5xWGTfQyvE/
NFoUHWJH584s6+x9Q1hVKcuBVut5OzhrnyZZ9FssTNYTUI4Al96P+liH4nM9UCsoMi+Gm9BCvXEp
VKu2+LWLF8q7pBEz2k0bCN9qoacj8aUDWYedU3DZkKg0MlbOaqGtD43QnJO6rV03mz1DdIkW+xs/
vw4023oLR6I3NNslsb6G6DT3RmhOF4koAVLLxXflGD3ScjitazZdSmcs8DqUabmrZ/IAFiff++V4
ijQNo7W/5xqgc3eJHY6cwrpXi0JDfzNUT3bvdkHvGy+NLwZunCHwGx9DO4maVYugYDT7mpAm8zwz
KD10aX5wtWa9jTnyAsuISpp5hnWjp0Re5ClaCxF9nstHKrfl0MMsKuHQxq6RfLVI8tp0ud1dMDc8
xHgan2ocdb7uBXWMQa8rQ/s+9BHnF3H+vYe8F/qjB1WOJAFyKast0aKIJLKswlIAgWOIxcV2I3It
LSYGs1lFl9b8suoF7QEf8TqELLyBm6pOxceuTs0NwGXw58RPoFrHfVvC4JnSbgoGDxG7bdk/+iF/
jvXCP9qDvuxnDKXxxPQsjKsZMXhyWsnDRKJrvEFiO1MU+LiYhXhscyfa2mkJ6C4y4/Pk4VN3o/lD
nTTfdR+iZoLnnZA5i+pzk46XqfJPdm+6t6PeI+4tFgCz3kR8Sf3NQGF2qe/mvLAemYHA+q2KCdCg
v4V2GG2rZUWnYDLzjWqSJ9cITkYUMZ5YSJvFRu0OuB/nbduUDSnVrRTvzeFNZKWP9vR1mePsi2nN
m17HIJ3O4hn59VfvI/g+/wN3xWjb9rbxHGNrIgLWPM01XkGcRstND3Jzv6IKO7gkKhBnidwolf7w
FjOYH6FeGeP5XNc26Ms6Ww6u+Nki+Ds5dkpGFsMRJiCetsu78JlES0axOgOM1LXm26brlp3onXEb
e9O3nPDxO7vsPsZowAKFC1JiElwt7paqZYE+j5uwJgl9xC+iptS7fSgGQj4I1Qp8efnPRmcFWjz0
MEXTZ7WJsdByvm+wv1PXYqFQQukkmk1urggHZYz9KIu6vVxoqED9zubk87u9APoZVAYHYG7o1R7o
1Usmr9zt6MtuWYxHiV6Wkn0sZnvPrH5632R2HW2l2nRe+rmJ9krmoBZK9YDXaV/1eCITecdp4vtO
imTetRCyK4ciDSMSKRvQkhGxQsvvRmK9ZYdFsafUwpy7LXB5qgb6SN6YE2PysqkgnNWgJ+z40moN
ZjcBGKXxqmY6FdMat4hhksygB2YOFMcwvhuNFx+wbKGrdnwi05BEmpEUkowUDH3KKqGBnx6fR3qs
I368cc7JpOn94cjXoyiC9QV3zAbXLNcP7X42MvzYYY/+gnoBBAvnxwir5rJY3sXzAMaVIRmKUiWV
V49xlJ5jYwLxVKbDJg0z1NAiZfJC9Tgxyf4kODbb1lVzh5ucq1Fj4WRq7PvIJFB6DB16g8sU3nK0
1tt8qbhEVuY23mkZQW7eSoRvvwMKPx4q0VwiAAmBR8OR8tG09Wt5qUE/LNx7IOHZbsiibd6Y5gmF
xmMWpT8pamUHfu9snvcEq7a7fCUxGErVS5ZCfrKaaLd4A8hvm5pBy0+waTXgPslSmjuvM2CEpi95
In4QughYJiGRYYrir8zj7zAKEuGWUenpQriAPlntFBe5PI77ueEWDSYMA9iBogYiX5nBSXVx3AlM
tu9wLt8gdkh4OG9qgkjpvgGzd7uMkD2RDHvQ4tbkkV+nO9thdb+VmX/q/fymaBYE55yrrb9+tCf3
DEyIplx2hy+PGh0EZMQLtLkIrKop8m75ywxuMod3D/Iatq6XYSEUwB3Wp9lQebA1LVpwFUEnSCZr
RH0jExrQZqfGncxBKEyNA9RLbgT/HMeA6dQ4hHPSzkDh4Te3DrXSXEt/zDo1XRk6MNMPCERbfEkm
KUOFHw/JJ9+uPUCMTrssAg5t02tPFPqfdk1I/6U2Po0dZV85jC2nrzqza/BLevdYrMmniFHRY0fA
DS0adMlWX1BwZjiY5NETE4FU3PZLQdxmEqPlrpElhtzxgF4FZV08A0G9dRkTj0Dfb2f5Q8Pfa27c
FLdfBMnfMd/cxlv3bv9a+rmzyQv3hdbPqw1VfhcPBEq4fX47uZRCfCfMGPjVH5rIQ4A7ASKyU/Sw
ceieutgwj2Vo3OYpd7NSy8Jg0Pdei+cvTVzSoZZnzyO61ln8bc01i7tae9NgbCMWcDpmAqg5zTT0
1USjxloKHNF2Hk2ThkAyEt6rR9MOLOmtQymu63TaJkXdAinElQs28yEjbGSBgbia8EjxLu71cAJC
51jldsEu5kyTvdPsbAwAIkL5odVT+Pi6TPFD8/vvwow/mGUFgEmrcgbGnzHgxUMUwpoYN1QNYasy
PCBUZqKAhbHAk6Jn/vYNgSOm8kvSv8af3a4N/yyoP6CSPK39YrfWz/mtpEu4yaPyFv6ofVNE8ccy
fWOmSgSsTdZ4n3F09/lWd0ymbPX9kggpdKVqZWn7uejq587iAHHXp8bWPeZLYgumqLwMyRdCSDjT
JieEl/UJxs1EeUDs+26BeJNFhJzlzhnU21avKxipEyUBifbg1iXAXVJmIQLbA/GPT+FTRaQg3Hrx
YvXmt0SUNQoqxOrxWr2WUCAhoeJ8xcZ+aQdiKHtpB8ioJpaL8Uz8R4MNHB820buD9RwmfnsM3fGm
qLJnuFZW4KdYKknQ2xLcgD0iXWIuFOXXyEBJX9sOFSnkeYLOCdKVR5fCyMSopyNpYI9vtMLi/ZJZ
tIeS+riW1bj1XO2R7Kr+KbbImVj8z2UGaoIP5x96Luld7Hwww+RnlFoyvSAS5LUS0+6lKT2jkrtR
zAgqjTogFB6SWoLYCJNb4nOX01PYmUi2hom6sb+kxs4BmgarwG43k+ETtz5aWDQT7VundQc7pKVv
dNE+TYACuLNh7bwWE7OL1cjW3jjZt3GLp9UCkU5ZAWlMFGuBa96J4jIanGlN+tIwP9s4QJoOlU6z
oouMVxcS04E5MwLr+gbV5slC9EsBL6u2VtXeZNiyDlO+Z0xzB+5p1+YkLZFf0bGbW/xHSLCN7Kmp
xU+zXY901vj87vR5cnEUhbE/ELSQ38bPEs81TBfHLukANQ7/Bp9djHHd3IbatIHF+UWX8jYt6T/S
RLCBY5p3KRXCU1ppl8ZGKIvxE5c22Z153t/NMQgYbvBFkBWVu193tZ1USDdNDfYFBtXYCXq3FKQa
CzqDTbUfc/+tR+OFBaR2bqN0PY3yhOqoEYUaQeco1FyIlVifsTlm3Cc6h1Jvyf0SPkFkYPVhDroM
HXMg3d15DuSNMgTY7dBzqEuM5QSNV91bU8GLspJ6M08nFzTHM4kotINylzkEg8RIvCWErqFVl/rH
ZrvOxQl8qgGvMdqRtXIwSkLj85LwFuT/lIyk3wOBc6zrd7mZfqXD1uyTvl/ABXEts7T0qa2Ardlu
BpOJQ0yfadiVnNJYXReZYok/Oisz1Cvd/Gy5wGALIty8hkCiOaYDKZlKRdfjHseDe+pcD3gMqfa9
F6z0jc5R6+5zmbqD7PEc6gzXEcofGf1+wj3HoWliIW5A+CQ0OKe8/Gq9pXYuPpj1+FkbUPm1sJFO
NtzcdXKdHZIEYo3LrtrZs4fK2ut+co0h10p3vQD/ygWlPI0ViQNCtog3YR12XuF/qyhRuSutYAC4
VHs80F26szdk6RDGTpV7h3604kMox7jXhSs11alk0f627fpQwwyBQiaCDNCUnREkUs1bIt7PaZhK
vbbS9FJFaAJaOHVA2jRPcWerIKkiifrl9W1o0v8u8pdavV295pfV993JfVaymOCYnB5KieSJ4c5Y
jZUunvyDcqHee334/iGuf++XXf/28ve/t0wohCLsMXtQQxNcAz6okm1FcueT0m6pP204sXEsVn3A
SWa+6KtIDm6kl3sr6t8oii3HgQDMQ1N51bFkdL3DQf7mLNlxHD8mDcztgqgQqJnVB9dtz3lTfsZ3
snyJcbqVseveeOYAzJpEecpDzEDeNXa/ryoBXOMxwemH4UsopyqMn/5cpJ6DIkQ9RnXgG3AreCo2
fSS9arUDwncubOq9o4Ut6fL782p/LjTrP/eSK7Hf3/t3zPSvPal3+tbK2JIQMAZyJHP9/brrx3rf
1/XxP73mn7ZZWu+d3A5nHwV0u1ua8yTFma4FM009BLfZQqL/61m1prapZ9VDtVA7uD78p/f+066K
oZoYt/FbtLI5QqONupJUuPNtqQHKx/+4UdSAZ355vpJvSq5vUo/VO52G2c/gnSbZOmgHDmn61ayG
lbv8uaqeUgs7gTMBIPn69utHuG4TuDX+j4vHkF3j7v6fzeSvP9qiKvv/Jh17f89fPnLjD8sVGL6F
zuRGusX/lo65grgXC1WZYxmOlIf94iO3/9ANNnsWkCRhSAEbNsQ+/ve/LPMP1/QNFGO2jQrDttz/
jXIMBVpd5aglytP3f//LNn3bBgDt8gEtgZ1c/81D7hnjsCYVSWqR4795AzfJ5GE1JvyQEZCOX/4x
f8bJ/BofI+TOfvljlufQB+VboXwj4wVTPc+/fX3Ertb9+1/Gf4UDsAyaneFxIRxhb3qDydBpph7Z
CPT7WDz074z0TwOzO3259UvvU6PNJ6JIuRmMtHNcDENAlzB7dxNmm2mbzUuELzzyN16ZvCQe/RNS
woGPiEuS20w7zAbabdvREyPCZEbDuUnt5KaKvOPU4Q/UxqXajVp7/5+/qPv/OfP5oraje7rPLwWM
5bf/auzk+SwoxaATt45z73UbkXqM+hO7YxAVZMb/4+48liNX0ib7LrNHWyCgF7NJrcjMpCY3MBaL
hNYiADz9HOTt+bvv7bZum+1saGSRRZFQEf65H0/TpRXJL1OkP2y0d+VQg3fLs2Xrsw6Pypa1dbZD
0/vJzOyUpr1auZBmZ9POOsllhlBKAFFy45AFG6I601+TLmRyuU261NxL19j3NkHlKTDlumghSwQJ
27SSiZWxvo2aNIkw5OHL/ScVPcyJJ5ehIaDbhquUGB88E4/f1OTXplA3XSoH/5dHnhJTc/s2VjYr
hKDaha7+nEejoFEBv4PrxTsoo9y+DcPiv0Q/ejzu8lJd5n5nlAO4Y3Khj9N3lVaXRAQ/wAoBdiTR
Y0mKQSrCbPxZ7mo0k/eiKgJK6PpPtJPZ10DG4b8cq/mk++tJ6ZgcJwtOL1foX05KwbjUyKCS7Ige
uQxJ/afYSD7AHmIWGQThaSDDdd51QDlium8qZlBFDd3WtnaN5hRgANqtjvUhSAiCOEkodjULLV+R
kpaROiBF2murct+Gxk6X0mRdC7MWB1uczQ1t2xqDHWNLelXc8aq/9gIOK47AH+qcSU5H9FNWQI0X
ccF5X/XkVRVcucn0fqWhORyMunpLwxyCQeGycicE7UbdIrSSYybLl07ll6zgxCNcu6Dt7cRGgQ65
/OI39IJbh6JX+xF+tdTT+9jXzp1sTxaz8iE7GKLB79KXIRlweEodR9HMUVVC17sKHeOFP+oc/Dg+
ezQiOib2F6B6bp3MmuRD5nHG/Jfj9G8Ok+vYnu7eKq6k+PO9ozGBw4yO8naRUapVPRfGuIE1bnQT
qo18bM3k7T//QP3fXcSuS9zBZDxi/Yuj1gIQlZU6P9EYULdte06SAFyaLwY7717LKL83yHGAoure
kpEzOCo4wsh4KHL0M9dR8IOeElQB0aH3//y7/btz1mNJztmCEdUzeG78841U0kWVY2Dwdo48eTTH
bgmqZUueZBSJWASqO6AQ0MCy/3IM/s2PxV+MARqUHHNo8y/HwKulBGuouTtmmj+D5T6JkvsB86Kf
pur8dTAk26Rxn/7z36qL+dv+5Qq1qCLjMTk/pv7lGRUHuvRwzbs70er0MgXnQDFOClV68ktB8LWk
8tXsE2SeZ79xQMyZc5pY9svCET9QXI6g/3u8Y2SF4zC7s+PiWMXcZHyB6h/xbVJm3SP7v0UeU57C
L5Iuy9TGmmlnF7MBG5qO0Wtea9fctA95z0s9YsQFHAEBi5+7TgcmVCmWibhUNPWJCyIC/la76ehV
zvbgYmADGsdcFPai+MCBimUvD7DdhUM1JxDInuOIsd36qxXPSQlXwO/U2fMrdr7+QJ1LBRqCPWhi
8ZupBNNoUjU0eOKtA0qM4tRZR+ZsCQDJtl+W2bB2k5SQGfI6NCYw0dSPDdPJpDi+YIjBZJnDVlYb
zWaRTc8V7ZTp+GT0xXOnz1/Lo5V59vjgtDxzKq0XZOLJnQVceL7Hi2tVxps9Tpgk5qfDyARNVVB4
GdgJF4AFllWwRkzNBibCTCKz5X85I6TJmunPp4QrBPFvSugcFxO9NV+7/7ySkH7ahexHd4FH8ZUy
NnHenwmmTFvNb5h2e1eGY0DK9PLOMAjRh61zNyk4NClzX0CG3qpfpz2aLMPyeuG7Yqe7qkNijLsN
mMXHkrXK0kJeUzMiFmRJcCqk/gwVW1/KLIEbgz2mIczXxQB7zR47atWBj7G+ImeeY+JPH5tMLuEv
4AhIW4xqjkW010FwniAgFEG4CbPxp83tgyMjAPAWm2yxr0P14BUKhaHXy0XRtFuJo+uumMzfiYYN
xPepGCh9bcE9a11wOjXJigH+oyHCU2rlD27lzt0uNXy1IrFIYss3r0upZzadjUVVB95zDwEy1lbg
FhERO5ZYgZ7hQ4DgAM9mA3O/24S99mrb9HzW4bh1M+O5mYp3v8BZWjfWaz3SWguf8DGOUV4qNu62
r61in/1mihhFHfN9NXV77JCgHFvnys9lEuN4u6Cr923mYuUM1aNBjQsNLmtXZBH+ZXVXj3EH5tpZ
OikvlfnSKvJTQ9U/5JX1M1ZRsc3qcpOXUAtJnWIzcvi9/Ti8hiysl47VUqKa6JvEi0vygpL/C8Zn
8CVPJ8KNvFbzmAUAzlzuZEboGr7hkQ1n8VUm+2Ggoo/2cuYZ9vjJ0sxFkEWPb8d0Xp1S6av7jK0Q
KSc9dIEfVYeO1PkZA3y06ae5QJ0euyo2iv2ArsbZwClBRCzk9DejjYoNloBGRv1oEuNGB85c55bY
l/PD2cBr7gJEWrtmGa4SPXsbLeTKoQpfpiB9jLGARMwJYpv2LBgLAVzRcJeBx2duAZSi3CiaYUKT
k2FEHRIOdEQgngmn3Q4gPKsnt+iWcvRAmNkEFDSC4k3lLUu9fobETjuPblxD5WjIccmRQOz0SWeS
nfBteJTY29I3X6zKurcF/TmNjoM0wf5HLzsDtAFYQML4eCtCBd2NCGARPefJgFWR6ZsqhLGAN/I8
yMpZTTPD1xsKA1SUvnUyCZgX78UixD2GluAMUHQWWMWJN+cjd5QxpFpics50WByn0DiPPZxlTfvM
iuHKohXYagJx3JCsnoYMd5t/i84+BILjn9VCHC26nBrK02XPCtVitQKuNdvklFIaPnfmKecWawb5
rmE2Bi7xGrt0Dzauemi0vlsyL6XdVJOnqQYlaetc1S0p4DGhgqdaDO8Glw0MGMCk/ggpRMUEAmBM
JtkWrfO9NijSmvOiCzsboV/5JaGC1Pj02oMfdr8r7jb7WnEde0OzbSz/Pq2qxxx08HWDg/GuHKmK
cLX8jlTXxo4pdnDClyTrvzHYRbAFCZvo5X0zwB+v3tuqe/Ia+ZGYh6SaDhBJ8Tt7WGKT0SGHBokb
WJN6TfFzdq3PorvdWkl1Pw1UDU6099CQxMicjCdj8+y5TntnQWTnM3GrgCHa8Jh6c0Wyg7nSyGx6
uHso99zqc82V57ZOqYvFpbcOkrmDftChr5gYtmwMj2l66nP/iaERZQfFdN83AR4tmb7HOa9OSEG3
UNkpq5GNmd2KJUvbV0/yNNFikVxLDRAItuFq4enV1WRAuynYHaCS7rShzTAEUoWNez92RiRNScgj
NeGO8j2fgd7QA2n0DxWW79jkYi4L6S0qs312vPyq0QmCUzqegxDYPjumjzhrqgakYzM5zw77GzwT
VB+XQ8Q9cqKWOsv8ZNu43d5tw3RNDCtfeGH86UdPdYPTUo3cNEPjmjO3m/0NC9vYtgOCqB7GT07F
nTSu7UPitXN7n09khMgtGrdYtz31FpZjOuu+YwgUuRjZlXouvRHouwSNQlLm0On7SBU8bkciKgPH
irrJX1r0wVUOLiKmdt7yvBcAitdB51kdeMlzU9Zbc4Bq1gqKUq+CeM7ebrJtQuEnBqyxwJNX1csS
XqnIxEkwNV2yjlxoZtfQNm28lZ75Pvctl1nHAo/nZtR3R8vOD6URfBkgxNLgKzMNPCCVBiR56J/b
kgEqyOp4VVr0HPrNq9C8Lz+Ldnap2Eb42gsdRGqBs5xamyVsNLIjpNfNt74enzJuL4sxdc+xw6Cp
ddK5CX6VKLaRSXoAIfYTMxwFEgxWvemLV+UxunZsUOZ5eF8Y4ZsfvDXymOZUk4rELJDavC1lTPhG
Qrm7/V8KQIJVxOOtAUE5Dqm1MDyWBkqHoBNCMagSkNGBeg1tBd1Lc+O5WwbpwDEx9nVEmjqaVFQf
7hiaQqrn87ngntviNO9thkBponb6qL/S4BCsKmGtJTP/tTDx5XGPQ4tghhm57nGovZ9h/mGTW3Cp
YRoNS+T/iqqZsQqeQ8l2zYiXeqzeW62gccJ5Y/xhvWn1NY7EQ6ameq05rQZ/foJEanKLz+sse08K
Sj955qoxjrd275LbKtM5L6N/hzGqbTd+5q19UYrAj4OKsNfK4Q0awanFztrnPc4rDa457M9x1M39
AKcBIRtSPwueNa2bJrRwC1irY16S8ighmpizgRK8ituYGx+AwVbMgUE2gH93plh49bDG4h1sbevK
cnXaFHOy3IVss+wmDV1nwClB2LECG0bYelBhf7i99483wWzzy2IGKLibCezNzrQeRAUsVhdztUsz
whz/tWfLcjsV9+OQTIfwZm7LItoBUnTQ23dzMS9tO9z3FW2SpkvUy80Y06bt/c2zk+B9rcHyQK3H
bEeWiyeHknSQU8bEbEbfdoa8m4mogjh/riQ6dSvvYpDX3PSfOcV57JqJAWKVtGEHes22sIxXGlAT
Idvj5PZ4ynXwBVryzWDmoqaMoa2bf1t6eueE1zJi7zGNwcX3hzuWSbhfnfCiiuY5bxjvJdERCfm7
VsMxIsGmu/LT7WCxHtx5+9nDPe+y4psS7ots6eWQsO9A33nLGIw4qww4rjbP9e6Z1OY3ayiYXfMy
xQxXVFTx6EMMo2NgUY9kTfCCcDNt+SkT1v516WUf7PvGw82mo4wuX/cO7SaFTYhwYVlcrjI3971G
FLos/6jSuzFObDn4a6srXm7kkRuDJOFAJ411DDIuUS3C6tuMrn+4vckVNmDcJvesu/3NHzwesI1m
Co/v5mmvBaPQZZTVDFLr4ilO2q9bv+Pt6N7eu50r0YSjKxp91tlG0DGUmsOm/wDquGZnIPPgdAxD
byZ34JeoYehn0y9srjrpgXBPxdB7EKP+qD5/8V0KfWZBQ8TJT9z7T2yYdiYzZKxb1km2wTMGxGg7
2jRPdsLaRQNPt1xkLS7c4OCO6DtBq9i49i3QLC/ZxxmLuKgIaURl6bY0jZaAX26tLTn9Nke1v2mY
bUzcATc/DUra0i10NmxQ5Ka6e2PXxvJIQNCyJ9wRgGL4hMF9c61stic+Lw+c+Z/eRJCzLO176GNv
Udf8Aa3UFlYJu46AzlzdPlQHh+1lDY1yMYxMgCr7B3iWPM/S322T6JcxuGY6Csys3bkFHqbblnvq
+d56RIQx69t9KTPqYeYfF/nGs66Paw84DLsXoOezzKVl3lMl0g9yqqxrE6beIo2/Gj/5MYdpjdcE
TAd/X1zfh0IzlipIQd1hMIbhIh5iSTW0r/giZzxrPdNYr+DpyuCMkS/3wzWwbq2EEFgOwYQ7Ek5i
qxP/sL1wZcMZacFpqpElHDN7hrf+o1Xnu3jE1Vgbyc5Ju88MyDL6stynSOQnGZ2ASLkrGpUXPdmy
ZYjxZ+egp7aftFM7i/mMGabQXlEeuYIiKddZuOl11IMaZPTaguVi1uB7A5iyyAjI0S7OFFJgIt0P
Ftd4N8uKOHe9mRF5bZ36t2+jCORqPJZ6wHq9R6iw4+bVd0H2jygclihe9A5Ekln5aBgYZ2tMoSvA
QWxQa3NdGCya0NxzqsIduUw0filba0nw7Yvm2Olc3LfDE3KniUIKMm0//mg5EACy8xcpeJSBBvug
I/UcEw9bJGJSK81XD5M5KJjelFxYiXGvGe5VWAgnkAv5eR7Y+rnmYCB4tGx5VWAT0VplR+9RF0Ek
Ruu9nXXJEK4zXcDEH1idqIEiDF38TBPrhxAXwiyEwK6g1oDqcU4v+A2zvghG9QnMKlnS+XPs2ipO
qL1LPnE+AODG2FLPSoyTwU2szS+whmg80MMQkr4jTdzn5mPYY2UeQ29ze0kjfP1rBqazUMmAhHUO
YMnbdyuST9a2BQufPjw52azjamAR7QbLOif4WrXJYzYM93GBOt8X7OUyus8WMKAlJeJTSyAAF1SZ
7HLEhoXFg2I9ccIvhpbjehO3c8Q4lG21b3FnYLPg5bWzfF0knWT+SwCmUvFaDgjDRWlGO2biLaJT
gmyUWfuuVRUhsPgjMFFhdO3U64gSdYytEsMtuFkasNyUx3HoHCulh+tco0Ms7mmOyuBvNWbe7jz/
MWxImIU+kKIsQqyhhqQjn2zhPN+kip3C5A17HRtzrVn4z7IfdgV4gnL/gCfglwqSfp90VFKn7vST
ied2PoGtEGFN8xJcbxjeap/t8RxjS9DN9JpSlNLZZgbqnIiRlSaA8uhCSBaceOgXmNWS420mg5Pu
B3mFw6zcJyLq9+lkXRuCg2sWUE2atWun7Fju4GS7nWOTmavVEBuYy6lsifparkVXXZvGZCdQJLSj
caftaii40IlFlMmVP1qoYbo8SkmjLIK9gKApZeQt6bZcUZOJrqbhxUsAycFxZ1iNk8T3Yfyj4vrJ
qa3GBxL7ryLjoh5sPC6pR/dH38w6GqvgoHeprrbC1cj1zF/YfFcUES3HKDxaOuHvkhnfLjYRSL1Y
7ahG4L4STjr6A6O2LMAJS0bQX6voIbGHz5p0A49Y+tjGPRv+k6dA9lPERyzHYZU4sM1p6AmlK1c7
B94uK6J9Ue0AXlYruMuJqbZBSQsck4LXyGyvolG7YiYmyDiY0UctUzcaZamt4ni82CTxll0QkGAG
3KQTViF2+mxPzk7PnM/e1b7qFksUtUJ0XbKCq4y9rbMsjOIIKQrEXM3+hprmV5AjNGKOw4djKaoW
6ZnqjfSUZDr7GjoJFx6leYvebu59T+5wkj9Vc/p3iu5Fld5DTr52Bd6pNItOkxfbCz+td14tgmNV
2L/0Ln1rAzaLsFbWHg1qcLE4Hx2Rk2GeKEmKrDfdn4KNaqp7zTOpCh+j+JhNMbN20ttm2/WshJPi
OAAGP9jtNTLRMxdRtxsn0hjSMr79SVYuveEkMtGZIWgZxXS4vQlERfjsHx/XlGZjHgAp2hTusa70
emtowQOwsumgZ0QNHZN7SD9o47GZrAX3kgqCKJrrMM2xDtLMYD3tWhxuH3uhf9YNoj3wrTPURSM/
UckOncbNmdU5a4FYsAgjSdBLgcDCaw9JgnbfNknmoNb8bjlzmG7v3d4kicbElGf3OqXvioo83vgd
vdRVg7unDRPjj3+7fWIKoxOa/7AOYnTCuqC4LDAeg86ITnQ/VMTaufIS+tpNZBH8nswnkUzZGjf7
jseRdRQeP6jgqb3wb0mm/3ljeSUWSRMnakiB0FHDw30Tgv9/BdMbhm7+FxDN8Nn8yUnwx//4u5PA
M/6G35ORFIZmpi+GwzdT3037v/+XBmTmb7YhpSNchiFwWBnd/J1ID4TG9OaZO1QTT/8ThEZaf3Nn
mo1r4mV2XGby/y9WAsa+f5HldXwKqCmeg2DPfJ+h6p9ledFqGncWdGwzrvud3fSPFaIPWyLWfIWD
l9fj+Sj98iGjT2ThTeMph+XGgn3dj3yJTMuTQf0rLGM6KFwCuFb2WTcsCzThIJpMm1D0Tx7liWzd
2TFZ7qNq9VNd0NoUTqjjPZuwfDKfE82mNkHI5mQZ9WcuOnLQSNUj98dInm19tjnQkR0TouxKf1dj
WHS65nXK0cxNxqlJyZLIr6xrZTT36IiwoHNqbTtvgBZRGZe0s5t13kxb5VIKO7RH2bXBKpiwMGhf
secFG5764MhrZ5EhQUlHl7TY0BiV6tl6cpgNhoLGeb1kUDNtO717mTsyJh00Hau4LfCyp8bDUK4c
CN5dzJKoUhRbRQNKK3i8sss2rt98VK6+6Wrz1FFCzTY9BP7J67E0YFAfdGg/dALhGK+yY6E0fgEZ
wDjoA3kHOE0cnZgA0/yROVRsbOf39No29qkQdzQP6DCXeZ3zIvK2FJKjR0qzOTFBJ7uvGTbwj0ln
+etp55zmuotvTMGlqKiAL9R0mkbMagy1ocZalbgEkzVhI+yKPz7sCr+60AifiIjGIDmy0Lci88np
G3konN4kUtqHd33hvwZ+rp3RsDGJB3iFHc31z7c3tTtq51IWj73xK/MGOnAmp0UyTW1Kq4KiO1Ka
tS3ZtFAXVFdrDf11F0caha+I8DZeg6ZYUYZpYOWVWJzLHHmTjgW5pHHUPVGx55xqJDgaq8qjBS5/
fgTXOKb8chXxGLsMtRPdMzpcZnT9utxS8Qfw/B22VPtePFtod3Yydo8NC4DtGLAI6xhQPOa1ZV4J
8fceyUrkd8E67VmIj8CY/MfbB9LCu6qKnhIYwJEqtp97NAqCpiT+gSQfDUGiJrGb+G0qRQmTxyIT
1RhvbDkB4hvtSw+m7lesEMSHyTSvve3rB26+3IJ9oZZDJzqyCM29owWw7G3Ix+5Q3veVbs79BMUa
tZBgUN5ZT9I27j2kZ3R/FcE/kI+DVoy/3SrbB4qgIfQ8kh6aHb4Xs0iXeoAISHIv3MF+CEF2f1AD
BF9dL9zHMcbRGwgn3DTKnq06/bRP4zbYVRzn6+Tn7CgS1/pwp2Bfko7+RXRv6YOl8IZWPTdOMeHN
gLLkNkbzlkzFOmXDdGYy2rFgpE9l0CwfDLgKXpLENaFaFPiyZ1RJhiVj3VuBwNrNZxkib/XOTJYx
pQq7BLPJq9Por2OiFZfGNFhY1U2yd30LTmjT9L+zTw3Q7kMyNQaYkeqYZr2H6A6YJWB7uU2HyD2R
gYiWBPnKp9DutiymTQJjurYmtdE/uX7dHOxePnvSvDPLNPjMtKiiOcCcLuzox7swQQSQGbgml4vt
iIcb2iMFnNwovOGx0NTwmEu56yzmrKpBoqNNaHhEJGOJAghuffsKhw0RfF2EcggNy97JxmtSO8PV
Mlt1l0cRS8n/+08cy2RLfd4xsm1CjUNevgrcL1uUSG19+xAVAIBz6PNbZQQTVZ++Wnpy9oukuQLQ
SZ7HYmRLoz5sEiR3Cq7ME2Ui9xGdB+fbR0PAxBOMS7AjcsakeWAbV82ln4geJ+Jv4hUIzMqtLetp
HFR3qS3vxYIL5QCqeih0mV7bIt/mqoEvApVxLeI0uzPrIb3TCHMUBgV8biAJaNJJHR19+WRCNMXS
6zqbwvGtx9K0aVBL/eqbcAD7lf7UV45c2VrpwdlP8rscj/KZ44cVvO9xTlCEuhNe8RKYWvOo5Xp2
7Hhcsv+Pyo1TltQF28Y5gKn023X1s5sK7Wsgs2LvUycYaYqmC5kGEizj84erYm74qLtK7uvGdN5S
ziqAvsmrCYEVBzUQGRzM7pvy2M0LTi86Xktj7dhB8dateeTXb+y9/WMaVRUYn/aHDlZCMbZ+LlXW
v9CRrm1ExOCz7n2LYmBcAGag+ddctxBGGqL6fuvAEuwr88KcNl+yVG7vqxwNpaNzbdV3tb+zAbO/
OAUHJXPa6DhgZPGL0jurCYJOGDjBgV85fnasFI0zHd+k79X4bILoMRNFd3X7bBGBRHqslMm92rfL
HQ0e6UnG7Smp3P5iJsxuSF90r7WlkZUo8oOtddHz0CDem07e7Msqip5lzUAxEvxFt88y12Dywoog
m/bsRpB1iIhPF8vurnowdcc//m3+MO/jYl1m4sUHE3Pnzm9u78H75XHZW+G6HZL+COMcP/v8XpIO
ULymklxX6A9rI+DpO+TcnkTNDB+tChOPlCVpGATNzMuqS6qj+STND4t2fev1HSNl08ARhp9BmnZ6
iGi22eigixYTLwLnj7szID4sOfGNhVe9G7au9kkU7MJUEMAoos2oxTzYFdtQid52KpHcKOWL7yV5
nfpCr0521bjLohwzxNbsb51qH9rvNMbegi07Drnq2CclHsBIPCofZVuPfX03GT5xdLf2NkVS7g2j
eg+8bKsHPZJPz0DCUvUvbsITowXNOwcjggod4q+Vk8R3vUmjMJNgiug7Bug8H7qEcHQ5PkZ9Wm9k
75sLo235sUiYjmkSyne+nDF+AhLPHZUYshbOAspw1S1GhE1d/fgIcTS+Cfi8oiXQo19IRhGql/1v
Yxj3QFDRTkhVb9qboGPG1c4lUovFsHmbB+4ink0G6Cobxx6qjWJaRqktIyWv/AoaYNVcrS9aa8EI
N9Z4bWHzBdnai7wXo5JfeqbdtY6414Q/LDsGWGW4VbrLxrIC+ZCqb6dziC5VWUeE1X4OuuYFQPe2
gU24rTpq9srxO6E3aWGlGlXFw6vll1/97KViBHpkqeFQ6bYSo1jRZbtQYXgNpnlMvhFKUCPX+x+F
p6H9/u4iBqUJIoRX06oSdLTsiFrfIqlvRgbbFJhbDVT5YKZiMf9AwioZQlbpF1Cgt8kEvJP223zE
6gChhIq99FAp6KAI269FKx4hPzyA3fM2TM5NPE60Cig1vvj0PpS4gMrA2vlSOwQ9JToTsV9adzib
KOmlTaa/DI27dOts5GTVHnpD+2TKdhWB2NOdBsYNDLdT7BLuxPRFDU/4wOBdaSVtm3NxYNjN0/CJ
NqBhAeXqAfLKk4wQt2B5hCsjrrDjlpDKXIIKKqLtSXJJ1vG+kujPRiyWkDO4sg0bwIRBf3n1XECQ
bD2e9QaZ+epcBTPGJWxOrJ+SLXc1B6rQYtAH8nrKA9AEvrruaZJACfTYrMNCc86UrZHFo0DGyf2j
rHhvXnZHs2MhC96szs/vU69/d7LqSNffV96Kctto45Pgely1taKQ1jF2mZxOiiYG/E1ciJ7Ql2zE
ZtbKeNFHJEkjTvJli5q7KDk8ddg9jkl2zARj/9wVqD0GSg8VuxtOdUZArh2upkC8iMK4J7FErMab
bc5W/D5VVIE2KX9341IBCe548iTZmqZ/aTLjvZm/j65b72DN7o2OsOjoYosYw+/K5BoxtOqrLyMi
Wx3oJPvZybwPx9V/xe5vngAXAvT8qgwLFmSY88b9cbPxl2lLJhVNS3V6VlN9012YwtBan9qrSBs/
e8OlKdP87m31PUbVySzhpULyyorsRH/23mo45FYafoVWdG0VUTK8FJ86DO+TE448vmC/CZ5FfVR+
2DHnMs+BrWsNuyIM71gwvxGUnkNlDw116W7pXVM5XooC+WLMhnfhdndF1RzMSjuyNIJAV4e/Q52k
+3wCZihdVO02m76LaVos7XOd2MduAqFh0TJK0IYi+YLiSj8Hg6PqnJNksjrsNnykqYumx5e4ND8s
EVGTDvhQoxC8GCYCaU13ChpzV/VGuJ5tfqD24jq79D1dueSPmeRD82W0eg5s+nIgDtXAtuAjzvNd
Fa5K98NMPLyG0/Td4TlY1El1bKB8ZfGaeZO/ZNGAj2iyk52honOTynZr6/3FHTtsMfWHTzav0Bzw
nr2Oo6xpNvkQ3XVVP6zbVte3NvNq3azEbqysdaMVn2CEur1J7pDxkmbds98nKVTWrDdmecZmf6y7
vAbeNIR3JkW7o9eEF6f2icBRYjg2FKvSmEg948Y3TfcreIgf3c54tL08ekoK49X3ebRD3NNm8f/Q
WxRNsspq9hY6HC2+Hcg/mZ/Nqn3VQzM9qRrvnR+NyYYubirhKrZypL7VHZll8aClTxFUzIW0SnOV
GtTFdf2ZnZ+5CkbuJkE/jKvKiw7mLNDTbucv6ae1ttrABLKD8xe2ESk1Nz87yQg2zQNiJ3znmHDU
jhp/KeHm/Wj0wboU6VnTlFxVlntWym0ALGS4ZjxKdsyaEIAgl+ly618a2vBh1w4ujtTeW2Ho00Lk
ZrvaSt6juAB2nrGLzxvxW29pLylTjYihV2DxMciVUiq0SfW2emuyetPW7npk4/9Ianwmydqf0jDU
Mii4931YWGAgppnTrnXZN9sc/EVlAEYqIudKbRvmfupEq9p9sOcQcVAbL0LaPC7rFCcR47ugdc/Y
tK+jzw3eScVd09EinMe+S77qqHi8kslr4UWYbNDLkWpTf1xqvRetai96o7+A/KWl7lQufsIR/l3X
RvmuTLJgrVcmG+vA2zQdwIbapssCTiHMmn98fPtH4iyviZyoTpu/TmWA120qFf/l626fjmmmZzdW
bW//tcZ5WkSIEX/5lrdPCuqHN+YgTrdvefsnVQFBrBywWmTNlj5DoKMA2EHZcMFtWVHVZ+1VXdzH
DE3bXH2HGYvZdqQUTXJv2Te0pyNQtky62rPZ1ntG2VixW2gmnf1mQThNyunbicfvysBc08HSazxj
byj1PYHyBw0aPvEQO2bhsvLaAUYLawVLmsyjTPk9jjj23HBVl/pdMUY4S39PE2nXNOUp0FuUu5X2
yozAJJDSFkun9cJl45Y6d05MBMn8ph+h9dzem1Kmd72q6BvunG7XKbG6ffL2JmzbbDMp6xlniLbu
ZfQJTsY+iDbd9coEjEKZVjqA9Bhk6xEH8NRCmIj2xFWbQyU75rg4AYAnzR/jH+NNt0va9FpYugB/
A3uH2CfTPNSk0QvDQ2Kn+RoyQ0GEPntNzSncTM6MWAbrSXww/phcvDS9Ecij6A3ArfMb+T/vkbEx
WUoFXMRDlhzdXiZ77CKLXMaP6dwN0DAwdKzf0kaDE4+tDF5SFRwZ/qzaSL8DrfgFQ+LZAVRD04ol
h/uMAp0kOylDrKUGZUwHCxNPd4auioVtylOgVWs6fxeyE6uogG4+0OYAsjFk08O5wSaFYbk8+gVZ
0pkampls9Z3oeiO4jd26tZ1162kfFaVzC+Xk99Hg/S5Hdx/hZ52XCJbFcrb2AROn1063jk4+w1Wu
Q9CB6WCsEBERpxpNF9pHC4cD7Y8lPjw5aD1VF37ok7gzKtKszRTgwsYQL0TdIjaIi5t71Sp8yBPp
74xO3Xtgp/FasZBKN1NjHvuNa+O+SrTyBO91mw1AUbpK57kvz9KPz0mAUXyIOyb7udr2bKgXWpTw
ZzqcwXmVPuHNxWiTHhhpIoI9jSOpdUbEr7rWb30tZn8xHDx5Np1abUTa/vJdOC917Fu4h9OLjPcG
3vqFaZQ/STnXb2j4FtwGk093ILUGPDdn8zN4xX3JjX8xsGoBE7WXOR7rtOzLfWNl68EtAXZ1p+r/
EPZeu60zTbTtExFoZvJWpKhgS87xhnBazLkZn34PagHH/1n4NvaNYcuykslmddWcYxbhU1VbwhdG
BvzErsCl3sxG6aDieJvD8EHBseJxaTpW6W1vAquSXW0jwYpN6kYVEYXcFSUgYjiWJMkVL2HvbCfE
4F6exHRY4+SxNnY9bjCAKuwCKDg49Dv07u3DQrnPZJqw89aK9HVK9gQrjnVkaIE1Nm8xbQeHnFR2
TJui7b6Izz5KEJnAQNKvtELHQOOWzuQ8Mq09kY7zTiJ6e9Q7Ds4yarfGWO+lhTK1qGGZE8f1Pc96
f04Mqkcdy3nGZSx33Jc0AyAQ9v1jmgxsZfqFHtGIYzvxUpn/oNN4UQ2IctnyJQGFQUnJcH1rNitD
OILlfMi1VvNd0UP2mGbm/+Qx24B0DTxe8dwjT0PxL5JdTtxvYYsbiGObUs53Q1QrB1W+GsQDK/IF
185Rj+vtSHKoyI37tCShTdjqeQTu4OVNslIBzT8t0cMKQTtVk95UDFSp0E952KlM5GedHsoZvMtP
Q4hxlN7qRBojfanhVjA2FKUF49hiRTNNCW8ivnaHMHrr6+pLtbKDTljyRGhyGD07nIj6JUoZlWVN
uLLqTq4fUYpYavfQdOLFIIbZnMqHSCNpJYc3m2dXC7ChrrVhNbYHgxhn0t2Yz67JztWa8SwJe44N
FwbQYnyGqVVsIBkuXkE0dBwzsicqOmah0JbmTw0TBIDEXU6ktG2r19OaMV2Vn0syfYYsCioR1I6r
nmRfH2eiqee0fu/RCbJOrQP0yqsrev+DWhUB+DV8XugD0Lhob+2aeu0uy2PnqA+IhI3Q2HJ2PYHM
vVvT2us1NbtbEeEITVVe4HJypmnvzk/9mrQdzdjd11I1rMs/UpHg4GER6OhoWi4BPXHdxprbDfBs
oxLkXRHoPSdsBdMlOnHpC+i23eVQNXAeaFzC8C14HMFvunruqd6suTxXC6qDKboD8nZvGRRlyxqd
StuDmHFrzG5BV5LOmCg3iGqPnQnDyDVOiSqmTaLbD01KZnk7H0x9BFAcOnSn1bdRuPcx4auRk2hb
m9pQrPnnYwO3GBUkUHDyelA5pPRD1sT0fGtFFDwLwu31I+6L+tFdx+cWKwJqq0Bbo9fXDPZ5TWOH
6eDFGNlJ93W70pczqe1d6j5pk3oaLX4oCXZvFxLerTXr3ST03Um+BlJ6TkayahJM5TVP8jedmHi2
Vq7vLNlzG8FwHZ/GNU/eIlj+ciLJnEO/RotpPxUJyOhogtq8ZtI3zm1jNToadPRmmaJpnk2APb0z
ZTOL6YW4AIyXa8q9gneHjhSXyWw5aSr7Iiu7ZjzGYw2bXOeI4YpOhjjTrl3ci88wroGpx7fJqH5C
3WSRd5vbSJWc9924nauas5IUc69N6WCv222AnxtRReo1+mgagpl75r9/gLVLPHhEO0SZGG5j8iRR
lDcYMTaeuXZ4lm21fmg+maS1T2ZDd0d9CmMaHMP4hxr3uc8fTFCxATmIfjhalc+xxfhWH2eIP8T8
dImj+P0UR9SR8zFsDRaFDJ3raAkoMU6A7/Y+qnn+vEdBXPcGF1RN+ywghG268ZjOZngyERuO+QQ1
RyA2xym0l1AxweNeaWhm0Amx0XZHyLqAPGm5Upd2NJ8EBlGMd2cTbTqIA2COCC25oqPQ0tS3Rf2A
xfHMCD/eFFlIn2FdIZvuDTIkEh4n2zhjvLWKQcWLQh2aO4W24VBpNxO5aKyj0p9Crq3DVNJ31wyw
OwuwDdlBwLBVon+NwOoRTLZw8RiIQKCkwR3RaYOfX0vwY+RS39rIN2BlIcIwosw5ytgJxtwmbD6J
n9oeeWvXtkEr3ZdFzDt9lF99g5J6MkhIcszoxs7du06jSyr1B9lML7XunoeIWUbeKK90bE1R9hA4
qnIPmVfZWHHCdZYLWpLMn0k87xOEyiho2z+LtcA2HdizMufz5gnZv7S5EIzED9Ffdw9h8knb3uYU
WlZYt1fq2hspPFyy8+R7csTWKGz+cXGWbRdkc5Fq36N5AjAEdPc5Nnqcw7yAIRb2ZmjpKsO23apF
FV0rgKWh2yG7qNbp5hA1flPou8aAxSxV94vy5onQI6Q+i+JHPfoM5KN/plh+Fa0RyMSmdnUTbROq
FhvIMEBRW51V2T+rLvunvruZSK/NwiubyGl/rsYbBc2ET14yIQGo9fM2e7IXlAyxT7HUG2fbaqar
QZAwncNwvY5JbMa/HsbPotbwz46Ru2XCBkS/+zAWq/GioT/a4XAqJwNAEhIUBnikj4ILZHnGxDKy
T2cGdXQ6TDzK9CiyGgc1a55bsUHLYqjsbv1haIyT4ghL00QTa/hxavIVLfZNaqptRrV4msZsDpIG
VNgQp4FpEfGAsm5bqfN5rrqfElJvoBDhYNDnV+tnVTKXthKbZl6SfNZXU1cMR2cQOwXgv5neWEWm
UZk4P32Hu3RgrlfSrlZWeQtyWkbQ45aXVgRFU7SbYcCrkRF2ndYRZFPNfbEmPvE2GlABE8Ueyq2r
rgByvRcA88S26+w7NrSPcTh+aJljI2x3yD505E4K/a0t7HkXyp4EsKl973L6W2rSwwGb4M8Bm+Xi
pN6YDArNUNRe7LDy4Y09IcwMhik2aKpjR2GastXI9fQo2et9ZxM9STwFJWju7OuFZLQe7WQxrEES
1vdoCHYwNjLTXkcJBSzBTy0VVGOXfjeMzLyxxFqRs23W6AR4bamwstME5Jk1JgI+8SqJPynduxnG
5JDrFMYi1Lau7SSe2i7PIEZxsfWa8EYHTZ5VOrPfi+mrt7nJLLRbp49Tz5mOEZMXn8YYt0730iS6
2I6RGcTV1eB2+xVJR9aeQ0IAEcFzgSuh1hSwVtVyD3US05i6ENbblHKrOVbhj4lYRQUUk+ZLaOt3
xhTlXpjQJXRUCI52+VZF5Bz0z33a4yzEJ7IH3q1e6S16LbsJDK2ntn20a9BhAwvMsVjyM8tDkDDW
t85hzpnM5Enfp7aC8igyBKjJQcetyEWmtsgIIwP2J2Hz58UTF1rXDNoKJRM+gbHIUZvN1zF0hX2R
L/kWS+thdLnEpWVLfOl8V/UMe9IxPik604Yknw5J5jKjy8UhylXgUw5liGUYMK8Wb3I7spj7DImh
jqoeY9nGaKfAGXoCHhOJQtFiQ750ymvV2sekCbOgrv2uqa5EBN1LRDRU9NZRtwDcteOQDwDYs4W1
qAJxOcv5kxyP5ZSLATh+BU2tuCdBB3OWYp/CPkOThzaVoRE2yTS7LsPkAVMthQf5LLRn6doZJuBC
IhmSOAvSVZIt2/6efWzQC+ECN2dSO5R2jjWi2i3JsdPKW7NksFCzz94oTn4/DpH7EpIzida5NpVv
unPbRVq7fAARN3OZMdzuJtQwGQFBTHY83wf8Y1bNoWelRrs7GeCu9KH8FGnsV10akS1is8YqOtYL
OiJGlJ5NYia4hN7XtnUY7BLBpuzR3GL4JyCUejMkM8Djr2i22V/of8q9uVpWx5gMAHKmmfZ0uH41
gtXNtZPDPDKy1c9SiRAG18pNQ+IeqKAnZxbM3MM8u1FSz2zzoOYtkWodxQe2JWi3coP5Ae0QpBGH
rNE8JEcLmQrF7dwv17qd5AAjpo2Q3S1R74w6EEWqmj1wdWjgKg4E2fcZO6bWJvo7ix90p9S9Jip7
UuRrceeEGCZMRX9q3Op+iCVkTqIKWMX0pyRsgsVYAGcwdDxgi4Vw74IGpOcfiK4gxKRcbnPlDOCn
3HHcnfRMOSMqQPkxtWdtQYc4s4dDvJMA/lmUjyZOn5xXGvpXufI8IrHUK7Z7Y4SLVHO59IgffRzw
DXX5M9yuSy+IiUMPobE6WjUKIeQNdwjRIZZl/CcXfaJydQpra1gK40F9fBk0h/FbqQeAbxvELQuC
8/pumCMNXAYq7awgzEWvLIc+knNewfVBJ6j2tDI+FW1un5XMJg7QRASlk2QU9m/4v3AY1M7EYR7S
qDjhtHmjO8hORLYRMCsv03oHAq5TekYbb5l8GOccG+OIELZzrL1d4EYuGC4r2HWHzpcanWwut1cD
Qzqv7oZPqzJwBxj4uPXhlbUdJXUJYrVzGi+1U1KSdeFsC7c/FTsnHPyxjfehQtbPlFH/Zv2wc/Oq
oTrcErvIloqmfKMTzcLMEu6vxmzUzYxwq2as2CY0qHag8W1aLtdnTM1nvQTQlhJyMdVEUCE0Fh5S
k71hd38iNaXNhVmgwqax0tScwdK3VpMcQb6hiygDOzY+5wQ7p6kcNZXwyBk0upPgSavSB2gAUA3H
FPj3+DTzbrRBvs/JhzRlvc3RoWwh9fmxZYPdKst8W82CQ30gkCUr0nuJ53FXoP9R1R7Ks+uX/NfY
7hcPmTHJTb0AtB8qO/JkReJ2zJRHWNUjFp49som3nvE7amAWIrfpPhasi1TSwkZbm5PFipey+sOg
6nlNMAVEGxh0bcHQ98+2Op1WT0wQzrTrxgEiXVmh0k3yDwtrKCunduVqAuNASUVL7U996zwO1i4e
dCuo0vF2npuzu/oNUSARzhlhd6aJiyVX63ZO1n1n6pix+aQCzoXd3PWNcZXYprstZBY0thIecxWo
htwPTFUYFIqUi3b4wmCqDWhW8L+RiGorLfUzrIYepm7foKPhJRMhSI4tydPlsuTEE+s+qTJcx+Hz
pbu6GLqtwhXTnNhPwtRAgFx0P4zi8HjoCK+ikiESfbpydvNjpOpHa2KyPTLsoqNpeNbAAcdDszKk
nbFrryy7odNhuA9KDDelGrpvpF1soiAqbnByy92s65B2OyxZpkbCQ0KxqarPi1C+22gyjh0y6Va4
2b1z7TyqU1xedRHc5yq16HdGD5b+Y+Vpd1uly13UEwOEYSmc4uk8LUiH1x1Xh8pbH80MPe9CwA4s
xaUYTpUkUcrR8bQmTiQ2jSXJxuiqFxOswavVmfetbn5WZvaKcSDcGeksAla1wb43abDudDI4YFZg
O2Prv8aUSvNkFSyQmeF4tJlaX9g4gyLTgXb9knXk3IZr2qUwm8+qG5pjUesk0fe3ssZahHJAD8Ax
JF7dKu22lah6IwzjEonk3BHE3jTGplTyczgr2UEd5vlGtdPrPJJg+5JWHKxF3NA4oIedLru28tOG
xVjEGNClQR5Rkoz4WOnQex34SJKsOgrssbuukjT8jgtGbFNTQ2l0d4oV5uTGdLUvNGXbNxM4iSzZ
TdifFYzfYBw4DJwhPc+z9aBWoX6Py+rg4nDZTZH6kDCL2k/I4ClNw2NlWuqOuM3jwGD/qDruSSGq
yBeT+qTSITSNYQmyUChrHJB61HTnIwXF482tkQdA6xkeAm2s1IFdC+F4qtFLzncwkui7sitXJM/q
0sV+6OD6yQ2iMFhpSgv87dzSIQtjuQNg23lqbqBZIyoBM4nbHdCBCJaS9xxJBZG6pRIwe8dmmzAG
4ruZa5i47RosgeGoQl/IPwazUW9UgOhj8RkKM3vOw/wuyfVPM7e2WGoJIcrxPLXhFthG0MfjPVCS
VVErW1+57H4VP7QtuPPyRWl6d5uQLhraRH7llWbuGq7Lom6/iQ+iMHUh5huYn0epcaUcjmNVL9sB
IgbrFLupMn4ZU4XVV0faV7ghVj52nN+JI8uzkSRvdcV1uaBdTfgWCQNddiw4qPe6YxwFyqSD3lBb
j9XU+zAidcqnOVredTbDZFp5Vg20WVRMMRL5GmptsnUz+dZpbeiFtPCgP8qfsa1zCDJl7LlSdj5h
K1AfSwrkfgRPbdtBoXC8LmMPvAghSS5aXqxWul5EEByvP2UMYV/VLDZ2ZSx0h8ULjhJILGD3RdTi
xlzbxAZEAb+v5GORuBJ2rjXTczKhAMb9vLFZnEgpD4+zWZIJ1MVPpWaiyq9ILKs1ffDaRSkDAeEP
SWfcbCN9/sD39UdmU41Qyr6tWmHsLHcxg7zm7ghXnrOEEnDEaQWPqaTJ3i9+blfnQTT0eLUFP2w9
PoqBEIbGL1R/znVuIUDKzDxGVIfYjSbeqBFfuQVkJmESzn35jn4KYs3/920au/ds83vHS6T878PU
lEKe1cSyvFLTsvEud7zcp24shHaXn+njO7P3+4xhVvOry8/JHPOryx/8z7e/j//3N+RcAK89/F9f
xd8X+fcZud51y/Z/b4mMENNyA0byymp1jo/1XV+e/e8LuTybBhWx2P8+ca1klBCXuzZYz9u/n9/f
B7/c+vsol++ETYbuduAgPbjD+8VL6hRddSiLSTtIdapYZkgSvnwXon34+93vbc6ygNv5/TlFZEVX
7f+75+W7aF2pf2/rIOwACTX2l9v/PsLlt3//+Pe5fv/un4cxyQshrjPC5WzRR98mvapSN0Q3vy+k
wTq1plLyDv7n26rjWN3+PlpJ4HigTeZTVoxszYeMMAmnJ6hsjay+fEnXRJp4/fLPbb8/Xr4rpX2N
w9wN/rn98veX2y4P8vvjQhXK3qeUtFt4st9f/D7Z722Xu+SXOOn/eqzLbf88zOVHVzZgQjoz9uiA
7H4f7+/bvfx8ebqyr1Nsxv//d/33Tv/1sJe/yRb36HZ9vbMqS5JHRVmm4pdh98WPdkg+rbl++edH
MUkck//8ehQksGLCcdeOiyAv7fJHv1/+uU1UQ0hoDTbT32f452l+//afp/qv+6luyGv6fSz0hc2x
PS6Xmy9/YNQjM8B/HvR/fv/Pk1x+/PfXilvUe4A/2//8CP7rdf3nw1zu+PtaL/e53BajINuONhEG
CTRydL7ICFVGaJtylIw+1EJv5S2u7CT4u1yM+rNiEjNGPoxWP11Wg4oWHrbxqjoYemYTW7Z2Hwpo
4ZlCS5Etm6Ur60UM2puqfkhcBzumv+3VjAzpyly/o1vXGmyxLUyjambueM9nLaN1Bm7jUYSt2MMQ
2WXT8Nj0CS1HhZamTcb9ZupQ//VWFNThcNOp1ckkwoVxIjVzV8y3cz18G6DIMzyyiNIkew/msPQA
m1WuO5Phh02z1ES4K1Tx7ebTo1q7eEQbRBHFVCEuas0NicTJVoOMFoCGLKom3rRgjnHP1PG1hQrq
FK1zmNXrOs7FuVDRAjDENn2XzJYrQSnMFB0bZybDu7qB9iRme2OPi7iDAqqt5rWNbrFdnewXShO2
NjJTkbBT6GigIQM8yFRizMCHgq0+n6lfsVdhp3djaATjMfNRtiHEXspBpKB4X8S4POlGfijr+oRK
F+Z5Z7xhTjtW1UzGQA9JyuTaToVyHUdMpAgWjnx27JXflYc57sHMEGMRprQBFUEGYpSqGyJp6XnI
lc/U8NmZUt+HThw/RswQl1oDwR86nV+zMe+c+SYbpj+dzQfjDO4bM3XGo4N7HRE45CW4dS/eN7Um
kJHZ2bU2CAiaesq+pY1fmuEPeKycRAkqgmkxnV24bGyllnupMf5WWmeXGBaftEE7ve5GY0tt/Ewt
OQVdIyovl923ndwWoCNWXSB/a9FK3ukKjDZNwXjXE+jaMnXz7BDA4+DGW8b3xb5WaBDUfdwGDp7q
nSHzwEGjsdVwBHsRukbyCO+mFd5P6oe4nhY0nxFWgCM0AmJGAj0GIMEMEp5+5AjGBpxLUmNnHyt/
ZFgsfjud1iNISy15yuPlhxE2ZXLHeKAx3qVih+dK678agus9jdPPQwYIT2RGKhfHdu0ZIjXYT9nX
jClgOuINMbpu8knxDHQjU3ZLJtA7y5mhCLgoHE7yJUwyxPwWBt0S4dVcwDJweC4LJZlfStzIPSZq
6McmOjolKKIuvJtVMiUb57POS6hRJNDOgxJIh4ipUaUuU/UT/YT4Ki6xcrnxN0xz8HUTyd3qtLy6
De5zy9iryg/oIMQniZ4c8HIWRByIu0WGAPHnnPza4XFWSToQ7nXvUH1XCp3XbADromRfWaP2wdJQ
GNN4rAPFeSY8jWzctAhxSZW9bwwlvRClul44pT3wezTFVfUmmuhOFExfe/FhNgZlD8z5bd8+dFnz
hJg+91w6lZZbv6lyODNDA76qyyCXw3MlQoKmu5TOeIiLHRU8+w11gt4aVSHyKcYdqR3vTUMR1Mkq
aZbGM9lXjYFtLc/ZI3VFI/wyha7iqBEe1H6v6ggu83x+IVrnI4waaDZJ9Z0ur4tGkKGNOlQkMbN7
7clp4idY+OVVmUg1GK8ICBfW4H7IqXd82lUEgJDHWlGQW6H2p8zRUwvrLR3NM7rMF3ICrg2NuxUq
8ckC/Z1cjHQ7IGmRdXcdog+hNTXvshjqYrKU8X7+tIbdEOaPWdm/q33JXEjOtwaUu7HHM2jRScQk
wdoNxAaVIeHyZU+DFYprxDHhtVWPOi79GPiQNm2NEAabxaGesGBh04L7xR4xFtTsNn6frrrS66At
zPAONQpsgBBo3DpCtqbC10sIHyXQIDR4ryPJgb7q5qsynnZE1xUvtanqnilnPyeb0yf/cfGtVtCQ
AbNAiOO0JYXh2Uq1uwG65qZ7GaAieU2SYaVEEJFo35WSfReAg7sGkAENVw/gSLTp7QLHTE+5BqaK
NAiENA6RP5t4jl5VVApTga5znKsHkTbnpiPJhHisuqfR2dGw0kZecKwFbof1Tkit3U6KRV9T1DfM
rVaqqeHrdsS+NZoOFeGE/EfKzKoD9CK0R6VFlpx6aJmq252NeSivzkVGY0u3D01jfXRQBKrJuAVR
UPgAj0GX2c0mCqX0+zFE/+GMR8lkPbLWbAOuutteT9G1k+fnWwqzG8R9M/qGcvJDXflyGgZ84TDt
9ERnMjCiUbIJ151ayAgLWSyFsasMbWcu4ymLyydYG7D7coToMfKQucnfEpPDTKleXVGlx8GLYgcm
SnOPBvgRrOnzvJDMYrTdIwklX9VkvWgVuhpawwW5D1Y0nci2tDMarmqHlFW1rFNVI6OpOiapFUMZ
y+gOWYhCJbF2Y0IWRoJS7Y2p/bsb5Y9W3V9PkBVTMSJwzfedkb9lELDNVHaB1lMb6MN1DJkxJ5J9
K1qaWlmt3SZK6+st52eGnBas3yrkG3JmfcloIbGvZo9z832W03vUMRO0cyShDuBkmTDxLbKv0U6e
9GZ6I234J2VIO0Q6KeDJoTeKR+arTOREdV/jKu0Thek4DMINn8eDsSBIqZZk2JLn1JNSseygTX10
TneIemw5qw+/dAqkH9L+6YxuAUfI4LyXSBhKg/GTQG6hGOOmKVej/uoRkuVdFsFXUBFGbDFF7SbL
PbwVXbo2yJxDNTGmx6QWecoM2DdOuDYr2lWT9+yXwzWUy9b2q466qUOoCnZ2Jc0vUWA8EuNrz4s6
iPolqbNmI+b82W2VK1a+h6SFC9L3Nh99dFZBSVSmtpOAGKYqDLo94dtBx8fCIoFUIsFytRkZE77H
M4PB3q7PibOqF2S3Fd1s+ZN7nVXVQ96TCctQCJMKZ+/ohD9Av49VNsK1mNoXVCHXmitve7DZdj/e
1TJ6h4TJGMSlDZWO+ZvtuugPMHtCnaOpBfl23kCVpssHVoxF7KVp1ZGKBpqrLq45JXcGhNMDsY9h
VZzxBqC2wQyEZ4bTpX+xJG25JXcmMmWqmzylQYLLh0/TQM+pF0SPWpCfVuNKIaFoN27/lNCI37cx
UxUEPTauBTwG6M7LaLhCuhVv0DC+Y4PxWXK1wCqawO6Gk966J1nVxEKFaOnzBM8Xo3VdQVeAhbrI
UKc6ka1s9AVQ+6DzIdt8jLaNg6BAZeX3mu1uOjzs9FmYrBYP6KlrjjnETGioN2bXJvdy2MrQko9c
4Kgk79xvMfX9NUnIXicrc++E8lExZnZzbv+O5nczz0qCXbZ/bzs3gMXBVCOZ+S2SuZwmTctUJK+q
xkc2z8lDEdagCWwixmfM+hCkFhkUFhAeDlngNkU9IESk8jU6cGpjQrjwdRKakybXBn6sIRpvJjfl
cGmSe5Xlx+/6FVIOIRDJynWUVH/AY9EeB//kZTpMYueM4ORTnVClQJOk9MYkFCbgWezy1EckvFIs
RjTZBjc6U4KAvDFPWpI9U2s/O5ZeeyZhIsh0py+6UgxbnGE6Oy6XGmv2M6f/iOAspLZ1p0Qp7XGr
QbrdcHaM8OLp3ZpDwbTJyjOgsdRgVm5AeEj+wHsz5JVZqe2GubuyUafxyazGraqZE4WVwrXVZh9s
9bfYUBn2KtmtTm+cmesnLbFyx5jtpmkWpphLPOzQ5eqkh/qqUz6hIPpkp9x4YCaRvapM/G0OGuWP
FmofSZUdQovpYBLLq9o4F7UApBUjJs4LCtHFJMWqA9bvYspJF/PU9u5jofQ/jHZ017hOQIohefdn
nNIbrEZbOURrCp6BiKR5m9r02JfL/aLTnBnq98YAhDG5iMaIkXmqDSSj0HOfnBVq0QiYvhmmfLSy
GMAdtBwChADiFMYry34AbpWU5kfag8oaxpkMMUsLDH1+1ATmpZQzMOYTzowESiaULRNBCUQme8Me
MVYtlCDTO5F1zH2ecpuztCjGBgwSn5MxGudoKk5kyeOMsxyNcqw7dZn5osAYMLCRIVcdXrXuSlED
S0yMAUzlwaiMYDDYjrFIgeMSDj7Q+dlZvbtjSCx7xsKm6Fd63L0Nsf6pWcochNrwQET1doZc6s0R
oQNJS0Vouhz9lTK7WwoTogPjjIIKcF2CpK/K9D864wogwv0PQ+3LurlJGlPzZk3cJajrN3Fj+5nL
7F5xOUpsU/swHecnYb6EVbA66Nq4H2bNZfKg3jemi3RKdREVE0EmMij2/ME2SUjxRYC1n5yMwbg2
eyqiSFsdHOoAAK6qi4QHcQcZZ82hDeWVgkCRxBtyu+DJpnl5ioV1HFrymyrq51G6zOBVrdlY+Wr5
S/1N1S1nWgGvtfE9I0mqQcGQpoWYTO/6O7sc3+xu/Eqgmi0MtS1NfUffSYygPmaA0xtYVS22vmVk
IMDBUxsPQ2bf9QxDN3NanAYcSwozyk2Vum+pif4E/dNjKO97QzAIZesOktGBe0SAL0OlU24a14bK
5DOLJNS2CaOGsG9qdh0DYAk/ZirgGuOTNihPwu3LIIrnexxugw/a4K4IXQbhaXhgq/XquPcOvXZE
JoVNEN5qWJApBTYFpmXjS0q1yp9H84hsbDO0/U7aMfohXM/5U4MD9CjI2eOY9FpyHrZTCscLuR13
JZ1tq2gWnedjF2G6VDt8flGybN0e72lpb8dGvCp5fnTaXtuF07yrpjCohhzTS2PDDBrkV9wQ7Wnq
B+oLPOEUGKO9Makq2X2NNyI7UEmbB2VVngyAl9RqsHgaa0u9T9qv7r6WgJY9gja/Zzt+jWW8JfIU
ehxkVC91NURX80tlJPk21HY5GJJNORDy1uFqsVJGewYYxJIJe8i00w9T/muu1aKFcSETtysbzN5z
t3QVX1nZ00Q+x8asELTWZPJ50N081+lqiFbgDV3bPRrVdx0Cdcvi+iyhdeuZmWB6na7qTCPyNSRe
F1a4SROcZshXMs5PGSo2YlRdQLOc8SQlEamlu5xK49idyzlwCZueYZCi9ZREnmURo9AqBJ8dbo18
qMmmtRgMhPRCkuS7CvNrYaNpYgtmsq03682SdPt4quTGoc7etJX2PeqYOvInsqXLHcK3dxs1C7Br
+iduccj0+rtiBhTYVf6d5lh9x2EMGi0+LxFC1YYvXrfO78Vy08ZECdxOXE05Fc84lT8SLQw0c/gD
kmXlNYF7Yo1S7XZbDPazq05Xc6ug5GjYxVd6ezO0Broypn8206vM1XbK2gqP6xkqORzRfMWuJggY
LYbNm7oenzlHUYOoNSKX0bC2bQSJnxhQggcjH8TvQc3FEx5UxU+Y/j0bGtqRsQnvZPztTi+No7+g
n3m0i55qE+qKic7C68Iw2SDqQJGEltJmt0DBy7mJZrdqdk1rBfqbsDT8H/rzVPQKH2h7X/Hh0RTU
75Q8m31p6K8D3A81IktyQavFf8aNrrEQPEaLtVdX3ZsRxR2l8IYKwOLI4t+hoTlrep30lgrX46Dd
unF0V/+w8IYRYr5Gv57i4Q4SYLSxWjhP6cp3N8Rr3HYa8RrV2czHxwmdQjDHyW1KjqLuoiNzmMka
jGF9NoFEIlN4zvqD+oGU+sPGudwJDszMfLZj60GziLmNklPsLrtMYkGB1tm1nC0R1mln2ne6eO2l
+anYSEJ4XwdMVSAjBc2YlOs/afMkw2jDoenPWWOdOhYA1wCu10r1LVw3r44SAcJGq6FW15lmEQwz
dF91M61agee8B0pNhxQYIUAdIUzEIiFHC1VMX1bufhG4qUwmyFUoP0tjuKvjfoEPYLKn6R/s3LhC
ZNF5DCmoqZDaAyKl2ZMqim8U6Q8FgMpQRoMkm1ZfcRHvUzM7tniLRWZ+xw5QeGaMtW/kahRMyU6b
63Nmgddtm/xQD9MK5YRjV5kfmdodW41JrGsm2zTDf5tK/TMOy7s2Mbe8hKs+vrGhIXTLeF0q0G8y
C+lGAv5i1O9DqeDOCP8spfKorZ41HDuPSvY+oHEwF81TIlFTc2loO4va16X6ZffyoLnJA0Sc6FCV
2bcM1w87zt9ndXgh25glTMdp3FW852Q8z1DwK8IHsFB8UEJ8iFXmDG87MOv5va+jceMILuTgNDMy
FOGPLpqNvLm/dCqn3cSS6eszrVmRaEdU63QT4ncXS9A6U70u8ugKFfQ9od3GxhbK2xKN16Jxj7Fb
njSWcKAoO/l/uDuT5daZLru+iqPm+I0mgQQcLg9EsCdFqm8mCOlKN9E3iR5P78WvalA19NQTRejq
qiEIZJ48Z++1yZFhcG2jqunWyZi8J/DrV38bt/7jOvl3VNcRBXz1UBjNHRI2FhcPd0yE+YP0MYjq
a5h5K4+OXp5Z9dHJiyfEkHelRENSon6ZRyxMsRW9pSmqWLeH/EIs4TFZhMOYGjG9Uamt15SkQ6+6
ZUrvpEyyzaLkMa/KL080n0jHL0MR+euE+5Qn5A23g1wbfRiU1Tnp4QLbOl3JsVdraZQrJ13ujag8
lPmwwP111m4P6Yctz1i7+cq3ebpQUQ47d0BhftNTTz4Wu9uLqp3gcZI0b8A0cSqnouMuLs9O/gpB
Jozz6qrj7j0e0L7ebsFlbuy7kvJoozxuFHr599j9tnTE3yPZ3dO5vUQQDTkl2COrk7V20/qYi+IJ
PPVHMcGzr7qYsnast36wrGNB2DkAxifUC+zDJk0Zmsf1jtPYE8m/73WX/uH0+zz6XbeX+EGccolC
CALvbn3SdfRBedDv45gSJaJRfzJ8sdboqFaI7TNQTPZOG4K2Xkr6XWo36gSl/lTJ2rjnrPk2FfR2
l15uNCE3IUqLkTM9QhwMNXTGRQ7oUp/LymBAwA+AYWX84dwLQn54Fknk76bFuK85le9VkdHE9NVh
SEYOjYbeODM42zpFdF8TfDy3hXWAG2zhOiRvXGWSg5ofm9sisrbzHDR71/CR488B6V2WUzwac4um
BjLH9p9P/+PfiMpKeS4Z34QyTzK0wLXNXtW5HOOLapsT2KDK6d0XyZnBT7/xJJ6qJpj3lSwIhPDl
p0cf2cJAfSed3tjxejaLRaHai4hOH5H1HG1el1y324EKXY/sYTDLt1nSPdVT9dV3IKASj91nMca9
sIZgK6O/Us7AXnJGQw1946VtYMDi2ET6mpPMOXdYmCjtvdH6xQ3MQ0OFXUTRt5MKsDlwrUOoSiLA
Ik9ECa/JY1nySf4bbyVbbCDa9Hcykn/iwMb8QrI9ERmMiKK9syQnU9Cx6gL7Lcjue6QIeITPze3X
JbcJjONZDQLRzzHwX30BEcMvdwL/zWqY09Nieo9FfalTMAwoa55KhcMdI9Ne14KWprzgYbzT0v/R
kyvZDCF5uflDehsdBAaw+GXSR0F2My4IhyciKOd1b3aHfkD32KhmuqtmJGsI3XisnX05iF9iuTi9
wU9BJ95kMZ1QLyLjQ9Ytd5YDIX3GeAdC6qLT4X0qWsqhKcXW6BR/x2Rpz13WbRXtbdPlpOwo2Izc
lMwHHLyBsfmezPIcqL+ooNKjqW9eBA6cdQJcsSW7tRhfIwdbyuBzRosV8tgK6/fUVaiEK5QZQcrZ
GaAlFPppC27YessCVuusA1KX0WKBBuVureQowPPeeYO454z97JnFW1tAqjQI/wgHCwSFgpJf+PY2
uUnhUhSZvIkkeUhzJ+gc0qRCp0nbE+PvQkoY77Fdw1ZfDO9+crNsizKI77KPDrOwjel7XwuGxAIq
chgNDFcGxXe1N8ZbN3GGMxwIS+DRV5kHIT9ahmcrryhUnQZnMaSfO4eGlVv/ZGlz1UE57vL55i4i
MW9vi31XdD3SHQZT7ULzScrsq6fJx25TGZhN6ZjlVbxX6XAroO0P18P/SrdSbfnf+moWaJZGG3nb
bfQUfTZ0WDAuGdSu3QnjAKZBDJUqh6ZHMfIQgXkBMkezszeNYDvcD8YNQVP09Rq6tqbmZ+zhDaN/
g02WtPt7QkLAqG0CR2UwOHSIeA74nc76h6ZgCNS65P+4Y3WkL39WLlwFKNGnCaS0NdLWpJYiSmXA
QsNpahs3AuxAn5jnjrE7jlIWMSKH8Ngk51KYl6AWzlbAlt0QFLhfmhSDRlauY1uA5FNsDkqJ9jjS
b898LA1pNr16JT5Qs3thasb7Xy7A5ujIRkmbHvKKtjrnVlIM0RdqZ9iUpqNXY1Mmp04yP200Tfva
mYzjP4TRPAAW2CH35ADxHgTlunRv9WfVucdl2LsZK2mekNbtLQ5BYKCOLVHNB9HeZkLaNO56q8C3
JTNNXUvaAfGSw1rE3BbGKOwj88ai40HjmOW5r8UtpklaZbTyxaq0oUS4I+xvwSPa1kB0veiST/yK
bOYRdnINtlwIBxVdc8Jf+9Z5XNvI6jwoexkaGh77sJhetccrJjTAhxyLwWxShDa3jGQ8f3hzA9dC
Cl6cfJqSR1WBlpZYDZi2woiI1nHWQnkEibCO+N1WPW+chiXUulVZklnP2vNRgqdq2AkO7mBQC2Nt
96LcMix2YrfcBMgw43jg9zVfpie6x8KO1kM6v4FjONWDHKAmpBV6SqwVJRm6LNHdZUoW/pPxVxQG
V8BV37Xj9aH0+wMpBwuNw8AONAAL2uZe/WN3OZdoTq/DzanrR/5rHg/+Dp/SQO5bXd91aFBDu2l2
fUngD3eyG+Ga4kGCzFKfxdyx3EwkMUgbZydlhcs9J2rrZ1Lul2n/Hablpy+bhxtg1XWb69J65qFN
MJa30RfaPb5b2B6G7ucIslQ41SyZORWPZ4zD/ciM2cM/lcbDuo2Nj0ALH6mCNlesd0gKhCHX+eL/
iTPBTIex1wplLLXGQi0yU7Fyrt3axIWtimnOQrbtfepE88HDinOXcPQRZU8xq6ppY9TGNq+Tp87I
zY32r7YwKAzN+XWYAFS1Jl3hSb8AYveg1+K7U+RBTWMAXmfKF/56dY7b7oN49LYlw3xIrj6nfQ7B
7IrDML0Jm+NAj1/tLg4Mavadrtz4okj1NiqHsQG1ytii560GQnkAdOfROeuz4U70P6NPQ79OacEP
ynjuaApURNvcKZtMRvjRL0PE8TCFo75GC/JlcHTXsZwhhyViX6TpgyFqIDQudBu5AMGvAvrX1sCZ
D2oczf+6/DWd8bsbTCoWj/QP1p5tVlawPvNvHOUR34u5xPA5GdtSP/KKUu4qfEW6dvNt7IDxJII8
M9JdYcIW0pFzbdogPVTokldOAx8JL+BcB0fuo3JlNXht4m4c72usWUIjZJlAZ8X91zxXF3bYlCrY
ucNUksBELdGB1Js5rdoTzjK6/kFaX82l/klbtCBdnD7ZZhCt4obWa1y5EPoaGicY6PpL6a2SwvhD
r338NNSO6SsydkMQ4MOYbZnKP1LCB5WCo5Fu75ubMye1zGWroNpdktsHl+5bYQTEl98+w6fyZ3Dp
PNSZx6tt/WfABdOuQCB+lyGBoEGUbXwjgCyohzmsG9bhqLae0z5JuQ/Mt7aOx9Cybbkir8snmiwU
S/CmkhiojKanXbXFuNYRBxnSUaiFiISqmn0ztc+DrJetjQFpPQBTmjLyNFnkcFjrvNny8OAi9rEo
dT7eX4tJHCUca6yHyp6TV1atHd3290PtP+YlF7Rc8KvWlr7vgq6+yxKQlHw/AnijY7wBw/2io5km
P21GHIXfY2/BJJWM5dPeenW8RqLu+Kxhqm/jCYN1BbpMy0vBRCzEwo6cGOV8VBubgRGrlRttWAEt
SzFtRd6ANbw6ZLqfyDhvgIdF90DJzsrjrMKxDB1sDS/WIICtstBDB3VNkTP9suQCY5P+1XL0Q9Nn
tGE8SBwz80/BvqTyjpMA3sxouKYRrvHEdUhrKQu1MXLwb43l/5XugPewe506lGZCU24QSrCS7cz6
7JBYMRGP40BnTf9K4o/XS5H/aUiQp/nZUfsZqP7LWR1Hp37RGWKKjpvLbp+nrD0GGoUPPs01OvMX
CxY+8lvxRwwan7xjgZYLbGcV2YQygOrOmb+sB+XtAyQ/hzqdXqwFC5+qDabtFRdAih+4Ads+NlY4
RXKy1/00HNP8GUIEc1OJkx8ZOXK6+TI4TA9cEX3EVxQorCqraFzWvd2FxqDPgMfyLbKM/TxEl7pl
QCzpRWQWwUT09FKW//mtKN1fvUxnAd6AKjWMo/iIIbm84+40EAS1YNjxaWW36ow5ysVLYyzdWYth
c3B2jdvtLYhJfTE9GfNinXu0QHbtsg0kO7gULsW782tnDjhjWBFG1S30uTI2A66b3ayKBtGT9uNj
xyyNntuXLbruhP6T1d4nxK/rgpDMPjIvY+6W5CGv4PIp1vpKb1th7b2BYKAMQPI6t+pPIhuw1k3Y
lWzjV7n9Vyay7w6iMne/vR0b3heRjGTXmtnGW1pwtTQh07RYG0bKBM3Bz2dXIEEELjY6DExsXS7z
gGYZ4RMr7CHt0hfe/0f5rfFLhop+AW1amv5tYOI75Fjlqt+pnR5bW/7Weffmz+0TUwgopKmhuOgd
c2fcZU3EcUBYN/UOc1QDz7UnwBuZMYEZfbE0HPmJqEV25Bzrxvq2ohHMUolO7DbNKjuF8CX3gYWV
9X6YvOOgD7MzbyVPUIl6r2DhjjzjnTCXv9rGiQ3LetpWgJrHCPe8/i1l+xbUim50WV0aQfoAOydr
eg6/bleI4TwBlMA7OzI8Wfd+gqTOFPVGUag2tczX7s3mwuLzI+1fBpr+Ol6C84QkLSwtAiwK9YBZ
OD7AEDpM7vKPofxcAwijcC9OHqDArGyKbUc64BrZnEt1AbGx9LbWOKlT2xHoqdrmER/Y2nQrHv9M
HDSHUtU15Mz1oAeKoOlY4TGSpb8g2W8JGN3eIS0ijMApCo8uDuUthzBPrY15xAIRB0c6G0RmlLd9
MLHWkyyf41pfnd4JJ6AO/BkkTuGjDX265SsCPyAfcxRqGJeviIS2VtLJTqnXPChYt3f2VDOxmhhi
EPxEsyrfNp0BoKS+dItpQW0eNrgmwKtlFGV1u6tKUB89PeGkhLzTTeXaj5dzAr96FcVNuTbr7qD8
dB8pE6E6iiMLAOMafs1bwmExn/C7DGT9MXyHA0fRDwDiRzHQa1LACoEyktCY7S+vay7C7HZFkBPL
ZlHv5h3uEOpqY1XmFazt8dop57sWR+Wwak7JKBmH/Q3QOFTEtGPdCX7l3H3R/BKN/8oEZTuVZP/o
7OhwKI0VZcSk7ItMp0s8Iqkee9Qe1r5WebGxaA94hXedbMxwtKf0tm7MA1wZ0GbafmsneDcNDVO3
ALPSDURald59uThPkZM+CtaUjS/7baaXbVBbh4idXPjpqq8YkHkgk9KUbiQWuBSLhN1MToiMks98
RbFTo4tp4RmbXbEnkGg7D9ZGdh1VCc3GoJyQABj5SUxE1KTDT9Yyq0gXwpMe86bveWhmrDDVO7r7
n2Ryf/uhIuLUDh0zr7emMTEvmwEZNpzavfibliwDewxkNM+MC9kKz7ErX1M57Uzb2WPKbEKjs08J
cYHgZdHo9GyILpl7d6e/aKnXjVmzYbR6NQRi4zbssOb4jWT9mmffwrkBDkhWyvIHLGE271/1tkRB
qEEfYHWyXoJKo0YKPuIeaTuTzpMBJuEOoV2PcHY6uYX/hNeKBnfhv5h6OPVRdfn/O6zAdTxi6//n
//nff6b/pX6r8Kv7+h+/ZZd08/1X8fvv//aaaMVT9/Xf8gr+45v+M69Auv+yhcc/2S5dD9u3iKn+
z7wC3/mXR5EoRSBdl3Bt57/kFQT/4pEhQICGpufZlkmIQMvZNP73f3O8f/HTHN+UnvRt2/b+n/IK
7H9+y3+PEeb3O1LyM/kzyEDgBf/XGGGMpBXFhLJ23dI8eAFtMZGV6Vqe3C4BL6RQJTGO3cqGPJFF
HrvbvH8AzFgwzcAQi/d7TomtG63ZwSZ9Xw0AG+2Jg8Ck60NV62w3ZDAHsOvhyUOThesJ8enLYnF0
go8SBgEBsQ6QlN5EE+gNYWRNjzJBrtj7h8Zsnzz7ZfGZoLZUZBSk59zCYy7j+4z8JP1WRxPd5drc
OAEhO7OaPsf2mrxqF3aTHo8It8hItOvPtFXfU9JjDCTxDCPJY2J7J79trRB1Ccfd/fw3aXUopAeb
sC3hukg5zDsSI1bIbeVhNBV2QxuRUlR6F0Kw7ENbCSpx2YcZAGjit+Gz037w90DnWTgle5+qQWkE
8xIidf0rC7QVBd/caAbKXOkxnDmXp1MeIf1JH7X5mgc/jkuyUzKc0yR4obXLONCeukPe4qHg7XtM
okFvSCKgC3r7ULh3hZEyuHLBhegCZ1iFAuxOdAZxDfGCVtcs2ScwOt8035FAuHXwaHeGmqP4e2qM
arOkybZbIrHKEv5+23GYRHLbs9s374RK9CIvjzMWZCKu6lOdeMe84WUXfY/PmChLl3H01e5Zk9yo
hAfhGvQtiQnalIHaOXD/L4XZ/dTj0FPvpwtz/ih4ncVsoTJk8Z8JUGDDv7PHwmI0EoHIWBQaSaZO
UJEfcB3YnNqY2cKSvAyzjpCAkonM0Kwj5vg6w4E/9AaSkMUhnLEuX+qZKxUofIlebPGnCHUcyIyw
aHaPHIl8VJqTwfcN+ba6wcTYA7n5P7GKIo3X2QhowH51kzJGdgKPNZl0sJ+8XcIpfwX4nCTrW+5i
mv+6Y/A8gsMZVfWz+MY3isVqMyIDXpvRTOyXIJ6nrnDXrubyFhbslye0bBpzdgl0KPYPvk1Y3NK6
YcHLArOQMYi1nE2m0AQYSGXYQ4jiGQVxyjOFtQZbzfnNWlVe8VQvabsBovI9Tfa4Tu1UH4J+OClv
yLby9qi5kxhDOIQ0gnK/JB6SD7pAfb0YnNdsHBaEVs52qJhmgvQCz9jdPghGwtCF3B2n/PIwoRTV
wYcw4S9rVDvI2kTR/cl8f6s69IWpxuPTCl+SuUYfuNSQXdBm/iVzsv+PWzZpERhVOIaBTf3ksnjT
hYmjO1/jJG7XEyBgMI7S3I/RjWMrW3ZrPkRGvk/mZdy67dwc2lg2BwLIFzxvBGpXoTQ8d5XGBinM
A4PdoJYMUbkwRtGc00K/ZGm3S6Hlg99y23U6eEQY/RPIgz9lPZaIdqoE9ENltg+691Cspd6976VE
Z2bufdO4xtYL8tCo06tsNC0ONybHmQFwp9QIPQJSiC0IaeryZd9VwaZTZrefvf4SpwFcNxsS1VBT
NsxjYa7zkfILbu1O9oZeea3g2CowNKUEr2/0YCIfG9EXe1jXZA9N4J+/M3GfEhWPHIGxrJUmIlAH
hFvUTMY6HuMvP24JcOU/WRJ2qS6yeTcmzWr5IRtyOti3D9GCX2F8zMaOYN6eCGoL9BGeZejl/n2t
JJfWI6+7Sos9kcyrdpIzk33ukcawyAKLEPz0fX3Ad6y20uBMapRfY0Gvpp+tqwJJTmZM4jFlar9p
FieQMuRMl9F2uZeaB5dTQWhI3iV02/JA9cvpyE7nR2YoJ0CAcejSW9zCK1Wevgrbd+6JQEdXLxfs
l2uPm3fjTwBRllo963gqt3lAgz0aR8mKQKLiODMtE3hMY0hbtgt1gGyLtQdiDXDRXB3hViQ3/Pom
nrFz3zaiSYsz0cvEhahyPE1T9lSiUN5GbfaQMe24nyzUvxotrrK0fp11xboFU+ufzxA7pBvMvAsT
7bextC0wZ624J8tNr5rcUNsKnsyOCl2tQOJz1SOo1yowjdDOLHGyGvu3G+JDoSv9cEtWESJZDX63
fNlxdR/r7Bat7OBKGDWQnyZw3ri0dz7jseNs1hNhAB3A06w793HibMrF7m9BaXRWcyeZcA9YirPp
yClUgWbwZ5vpKWJAjrYdd90UQfMVxo14iV6nRWQAg86TuEO8FrX7Dc3A2OKq4m8RLe6xam4KDEiv
a8g4V70sPkt+k3DbUeYSApSfq4mGcERujphA62eWv3ddAJI2Mrib4OqkSWHaYiuownLK3tpOmCf4
qkCeGAqcqi4dOMS3WegziQwNHCLriCQT5Looi+02ffVmJgqpgwNmhPlxYE/HD0y/HhFh/OYhHj6p
ngZonQBvyurR203wQQ9dRRNlIgD2ifx1EeUgZ8r6Aqqq2jNr8tCD2MMqI2xuFVm4V4v8p3TYRVDM
LRyz/OOYiH5vEdHJaNHcjVRkrBN9RWCt5e5yA/O5hQX7bPKzwn++wCUs17LutyxKDKeT7Bon9jVd
+uGpdDiOVq167I0IL2dKLQlcujzXtEzp46WPeW8mm8gMnhXDP8NwXqMuiz5bl5NsAinkrC1avmlG
rA9JalIMB39a+hDlLDAumXRfTF1zczQO8dIWa4eJ7zblBESQRd7jVmc2Zer02A0COfBQe9PjCL1a
SuOajlXwIEYflePQ6COtJ0dxRhqYsU7S4Zw5864uvaaMs4IdU/XniqYtx2yQ+P6cfxl98EiaYHHJ
0JT17oDM15dkVdQn1Cnk27mRfejldJbd4IWx5oRSKXFZ0BhukI/0k6P2voBVDeMBB4FHXVZH40e/
+Opqga0p7SZYu52/Kmtu2WhwnniLiI32TlSnHVPvmpmJZbwPSUEDOiiLF3AQ55ycZ5Wl+hSNGT6f
qV0YcD7Fizawc4yIhyJcK1ikqqPdiifXRJVIeK5xic05PhseS6v/OZdKXSkiTDjHtGR7MsuJsWc6
nxF1URuyfxluQqD+ljZptUn/0vuZy5qJRGRZGtRbPG2zXzUvhfW+MF3YqZG3p4L4FWt5tiqXfgxZ
Tbg4pMDZxYgT+c7y1CWJdcImkG07s7LfEnvrO713DDqm0Jac3FNNMIkR2Gy+fVecUjjAxAQZh7oF
8jYgc9rQDmPfR4CM9Dyut7VInBPh3CQfoM83JxPPCoa+l4b7axUE7ryOPfWlOYxcknRE4kcHfpcq
GlmtMzI0qpKK/NcCO9ygL0GK5WMJ6HXHYPkbRAHnjMSkQ7xJtZEf6xQguV2n8oUR9ydL351TJ91L
MnUbh9EQL507jiqM6d2kGj5N8pNsij9pWhkwyGkvLGnvvmM3y9Qng7GBnsCAIak14cpqgXWYHfIy
985jMNNQZcFH4QIeKqzd2Nu4Sd1tqZv11mgRIsyLEgd1s00YKOF3BMhm4ZIxNLTb2XoiTRSuRYkL
DuHgW9cy5jKVrF+IquIPG0T84w54KWlwv+gF8hx6CGOS+qVEFsbgZ2JVb5b6o01JJCAwRR2xyNgw
oDwiNYfqWxZ6OCgo7NiBSxfWS/OCVgH+dfydjvriki8KEqC6R3jrkcFZ02NPEMwQjQBwMUf8N3Uc
dFKvf42LzNxHUIBC162Jn1hIOmS1Y5lCIBWBA0Dc89uSEr+aR0nxRM64w4Efd43H3cF1NQww8oQb
RPtIv80IrU5CKY5ykNM3zJSdvVvMAigu87g0ZvoaLFmoihKHQS/997iIjknuuQ/zPCD38DUWj5bg
raAASCGb6b4K0i9+SnQsG494WImcDLW+fXFiiDZJMKI7moBSRZP1zrCVSAD1qCYIxAuszl1VxAj+
TbPdWxbXPVViXTPwvTJTYJpNdBI2B5xzJsCITR5La+vm3d/JqeKnLGPCw9D/rdTDGEKXy/cY+9DF
KbFfFudM6EYH8E9wG7vBHcq+6Drk0UMfuy5PjvG3rJ107xl7iLxM7MGDlEWmdwx2lg03GrlbnYHs
RI1i58/1ro5a42yTwZOyfbYs9jSscM6kPsok5D75MU6KJmy5ognAjzPV14WuHicjOxN3GlcQmwSB
8D15pKXrfsfjYm3aFIGlGdSYVFUrt8mAGcQgqvw85d5D0nfPY0BwLpUvjOehxq/hqVPdkDjc2XbF
T8Y1osk4bRd+smycv25Es6uxTR0GokwvLDfUG7XVPuoU6cPMxHdVpB38tgCnBHakCLyurEOpCpJq
qTBCL1L3U+H399EHLQiEHUGrgTd76PAmEy1Cwcy7m+VD0hrdbppIfAbVhDHbY9AghgwPU35eXMQ2
7ExI7Hq0EFEs32cn3hZa5i9lZF4M7OFlERdYuZqe9weN+5IyvuRdSxlHhp07DWE1lsDDMwaJkui4
Qwn4zlADj/rIlj8WgGQXmB99tnCRgRUbKRIHQ3JjphYRnPTunbr7XXrRHGGv89eX3pdWEHhGMTSh
JOPkYCwgqgCgBGB90pVKEVDo1usfYJV8WDH9d6a2iqoPoY5ViXxrpGpcD/MQg//Do5alzm6+kVF8
ZJQ710SJ1czFNWHGva6RFt9SG7pDzQy5m4Pq6M4Iwnrc4ZFr0VprsvEko/GC1xgn/hI8BHnaEz6Q
PRvFo+v08ZPnI1lthHU1DbUc6qF6NHSFeyhQRPCgTzvjWzwVKYVeLPAIx15wiV3MD+SgkdGUbOdO
iKMhf8yqm4820nrSgRvey7w5mNXT2LfOIRv4UkR0au/lal9gV9r7NmzvxgZFrwxvM7dO9CxoMmJ1
rtbTUn92RcsdZF1LLeOPAT82qR6bKbbv2wHgrFXp8p6xeLpyTF1sAhd1BaYeA4m25bFiFtOObAIs
26p/mGTL3Tum5g5QMnMXNK5gxsAB6R7NMRKMofK7Y5o4oVVZFIh++zwHM9KBjrmWB/04NIfYXtsI
atclcKJN5+AYZOKTdm76yVZtYygpGcn3I1Z3hd6vFSFzGb1Hy/aCgIeu8FzRXLbBBiIIsQ/eC8FG
01RRuTSEREwBmVYQYj3YbPErNEbKmpznyeZ6b9gC7upvrHjTA5b1guSg4ceCVRDTmIVc7u6ckViS
ORG/jRn8uvlkgxso/qCI13uMsRtEC96ZwzDzBA+zM/pr+9UR+9gKYDkHJalDKAWXYKF4tWrUFT0t
Fa85d0hiOWnTyu8tUAh072vEsO0TV+JdMObdV8mRUjB+KJcdpksqRNvM3+PuvrHL+S1SIKF55pxw
bkTxSJQ340I170lZOQ1D/4oBPV9byOqI/6iYUhs4S4gOudPaKtHa+P5Dhe+NueNeuW33hw/hUmer
jPnNU5w66AuHjTHG1L9Sc8cPI04Km6kX5dIlSVobJ/ecwFUDqGO020xwRWfs3Di19IcHg+8OtYVa
39xOCnPVI7mOT9NA6YmaPtr27zM2RI7v/WbUVh3yb+maRlu7MkpYh8aGQd2ISJJQJNXVrG4d/gzI
8bsYpN2qoLkSYsoH0YhnDnQoogP67sFqsL6apajWV1tOb8OIEExOFVthTwR4v5jEPY/zfT/64srS
717zwgNRSTRw6PX1Q3RLOEa13yPP9qnIILQ2qEI/7HjYc6DKPwFnrsXNqNAnDfTCwEmo1FusBVMD
lqaJHa4tnZh2AutrmfRffF5W6MXRj5tVhIJrr1gJPdNJJTZnP6TdQ4nQ5toaDnxIH+DW5ND2MIO2
3y0pL9oj2z2c3LmlrLHineaWwxfEsJmcKaf+LRSnfgsgsSXaAZNjEF+F6sftmOuO3R/hG+Rh9xx4
ZK9KbOjrzre/8oVZSKPOeYnIb2ZD711WZR8WnWcXFcyO6JTgkD2mfkkcSV88ExTP8+8lm74XT8no
V8y77KNOepRP7nPVoMUtDlPG9W/ix+H2IfbKzwZ38oNLoDt5MXceoab5OHUQ+BFY9q11CYxQ9oc2
JeZwanBTKuK0YUaebeIpCrThTM4tQhtvmhcYxKHtBQj0dY36weAOgx3+bQxYFYPmzYKJ3PTzF8Tf
T636rY5clIq6vOgRG29NGs4SdIxhBueFqzwgQesvrl1/TJHYMaXZ5oyMF/ZB6hx4GaXvACABjeVk
30g+2TtfoEtfaz9+9uzRuSN5g+6z8tq/IvGwYVXx2ofgepdT8dyVs30hLx0vmLvtx/5I21rjmMAn
XgLj5jl+UeOMO6l5iXOhwioxXtBqB5SdfUzrFhz0Esc8cv0HWQQqHNwzAn1csWjT6QF4WI0C1JtT
WryNNoW1qoHs0RsxqDfcsdg2M6Ockgk+w3tiu6rlw06ucUylUOfv3JOfokCHMZQEwdZe+9HFAgOB
Fb0GUfonQy2yxZZ6rOd+xO4jVyMbgC2wNEO6CxebCFs7tR7dmcYpPQpUIxDtMjiW8nbzipj2ivEo
LUZV7ujII823VzUjMib+gvyEScBJK+ytQN8DxCJ9EVW7t/Mctp47ccisjCUUXMjQMpgmt6DQKnqW
lebtM8v0o6c/iFXYiygxnRWiICbDxfKXzKJTppbQntgnrWnt1ycPECzmJSaVJMLIFtsw/cvv3p++
QZDQNqZ9AKOT2mk2d7ow3KNlrVtLESvYtcEKEQ1Hy+bXS6LPxcPiraeM9ym/71NfrmEoHqkZEMUd
ZNDsLOEebUwbK7Fkp17ZKETnkhgxCy4aYlNuNTSDQzfu/NElHK1qPyMIJNJCrWUunN6toD3OjEMs
me1EQOjdkK0r2iwcpoEip6RctclR1/UfJSnkFtzhGpwDWu9jMC7fZl4YqKa7YEOM4NEdk28lxnbP
QH5F/+6amrO1txrQ1g2yItGzRvnSOXl8CUU0njFoNyvi/34Jfh4vC/P2wlJ/RlsM71QqxPTh1nUT
uR2j8VVScxOIriCtRlR2lcOl1fWE4rzum0+4g+g1DJldupmWQ2PAc/J5bXcBgr/OpeM9BzwBvHFD
iLhtTxiZDQ0EBs2ofAfHtn2PFB5oMfMOw+lfYR6gp9jLpi8+yctMw8L4a6R2f+gX7rj81l1wHeIK
jDQJza6YWagw5y0AvZCzWrAJh/4lDqYJGUJ7DSSK78TOT51j+P+XsfNashvJsuyvjNXzoMYdcCiz
7n6Iq7UISb7Aggpaa3z9LETmdCeZaZljZRbFSDJI3HsB9+Pn7L32Xk8gsuQdlVnScCMw3iifTEra
QWrsHBmnWfAGV9XBfYhrRMp4RJtNpspXjmTVp8gqOLcOnbb1zAmCnlaj7POgDyG4wIDcDe1WixFk
uSk5nYZ5dLPiRnVHRuSV6AR3qWt9uZE2XZhazFN510ECFpS7mgyCbOiyM1bfuzU0TAZQvSA014nn
UjerR/mYw1CagCynLtRBP1FklfYOGlCNDnuZa9cZKV+z8OoI99o2v0x9cp8EzNeIKINFdE6rFOaP
biiAjShpQKVc/BJ5Ud1Nnz1dfGl17L0VoqcF55gvLDeSJMuNJhIyuusvfi+TdUcAVdfOm3o3rm3f
BIFZg9dJIGWs0KpUa8IU7E3N/RclfnLMRJLtMuoDp8WmrvrXYCRGKKn9VddORPD0Y7ho8I3iFYKb
XHmkaU4/xpgYZwJyWwxnwy1uOUmS/INhh64VAblYFnAe8PQAzzAr7ckuPw8FGwOBnG8BQcZWDU6q
JKET8u2q1tE6VL55SEPtmsU1uSAwMBIhm6VChCC90ji7evGFOyJFgk4MHiJVbUpn31F8IgCOZIlA
+kCimue+w+AH+7k5Gkmxw4CL9tzB2hGW0zLNq5fIbe5WmWORKxnKpQ3MENOgQreS9yyBPUxn/mXM
cZINUymXbTjq664araNdQIJr7GfAR/Ih9nL8svCatlWI+B3aP3sd1nPN/eLmaf+WiM950HVIg4N6
O5aYDMtRQ3M6dQFLU+1ty11r9Rxz+rUe269GmT7Z9JxXnlsPrz0O82FixOmFmynVP/e5Zy4A+j7L
DhpWJLV4W9l2jW9R9z9LAt8gvKQXO/W3jCUf+CAcYKDBNgvfOsrKE3lzi1GjBztZyYEefLrwaCNM
qdgV5Ecs3GLEFWe0q9JgSggugn9Bv2uskZwPkTp6HvtRke19z9qPQUmIpDtU64JYr1LxLxXtaC0w
m3zPTNWuc/j4BfmwpBABDie/mhYppX+ZXtqSdwxeiuHrzO8AJqTMkrbkA/rg69uF6KaByyAlqMnb
e6MLrGiRs/Y6mxmu3X9LraDaa6kYb1Zj37qadaskh1VV+E9NaxboaX11TqS9cMYDFMz2hn+RVhUa
xIg/V8U7XHHTVmXOjpY6dBsit31mb4veT0diJIt1EXXpHlTDq1tFzoPSX0jaJoFjsJ+6KX8mcOrR
iuxViPbHj62tn/bkjXcivhYdAIKIsnBvCvfRLzpxcBR9ucDqzuasozYs7cLsyypAaDf5sWvYZIUd
7uwAr9qIYv+AHiF7yzQWJsniHdfOdSDql1K7XPaBscPjKCFvi3gTFuxVafgSm4Z+TOmaVMQaXHmG
KYBL9i02mkWtCqqLPMHBP8wHekIqzQpPO9aFZS/olZvF2cl6QpU5dbOxjsWwQwd76wxBXajKtxb3
Oc4zHAKfkcKHm0wQySpIZgFtwPsWCrQIA4laXUfYBm1IJ6dFIS3G2NMq7tEKlKPL6WdKs4cUY5dn
jvqtIlkXPZm/dDsQCirtNo7Gx1NvLc99AljdnmYcUVq1Yt17Hn2HpNjjdpqRO+wJEcKz2mbsjxQn
KRiPlIF69l2YrkXLmhEbh8im9BLjcdKYiJZIi2nrDpDC7GTTSJa6wJwPHW6MhhI3Re3fUIGxtgNK
2sAxOE2uXhE1o7M6MQVgfEANz40ZNF+iQsqlHRBwNPQk75Gkg4y17s+9+6UrMEpHhBbhM6EoNnrQ
NxwqVax/T0bK2HhiPBlo1osZ/Wgj43s/VUdg+Wo1QJZfOX6GqLmgqeeEOBwm7DxlL+2b7ds7iAgY
junQuuUL/TWAokbzYheyQ35nXkJOpcxaUuPipighe+9bbM8m1MzUdqVmI3/rMcZAOlqV5l1K1tEa
naAzOXciZiCpYNo74r3d6VavOBl39D6r/OvURhwdptjfdmS24rRoNkVPhpZHuYsaMgDfObx3hF3I
rgCcYL8Pdku/PXkHYgEsoXQxbk04NXIxLDHGI78MJ9TpLVwpwwBgkGvRuSMIytUhqFbdxREeAXj+
2vK8qxno5aaLgXq33rLqJ0SYvsxQ4TvxMhmbq+bPkysTAWlHOhNCKZ1xWL+TkwGRObc32CC+a/Fr
WbA522jLK8s4T/EQrtopX6L5YOZi3Oj9vsHMIl6Lw2WNOXAAguSCcth25pU4keBtmKp+ZXVgeJqk
YlDNqX7jZALelzmsm7A4R9getByQkBh7iFeQVgS2vE2AW1tkd/c2oU57ZuCF+94pTlZjnk1GiGNM
uKujONCannePU9uh2Zmv5tHeQxCVNH3icsPtc7LK6sK0Fgt+E9xl6J+cEh6LNAbcYyZxcHiKKGGj
lR66ya4N61fPcVbMOXrMW3xA04wfQQCxATAyAR1mPh+QZ5R7Ex4Am0YGMGg4bT4H/8EixZLVNU/q
FeJcZ0UPaAa1OHTHqn6r9cRyj3p56fLgjZEfqULh5zwmmd7L7EvimbdS6kdNGPe2BPFOh+5kEhSE
xIheUAvRxx2+pilxIcWoo8uAJCsTToCW6JolAZ4Z3A2et4ztSBsXbWMUb+TDmIdZ20TtCkS9rftu
BT8Ucf8I1507YlMJ0S6Nsi2Wgd3LzeDgkrYCC2el3XeI2i3Y1wRH0TRxlpz24qMXjG+105zgWCSH
Mm33gz/7zxtr74dyG0mOXWoYkKAk+UFaUK7asOqhGKpzm7rMDZg/kWyIpy7I6s9twOEpIOOYEITn
yrN2g4cuCc8RYueWXXNwYXFk7/Pvhj3ia8TzQC0OHLxWtPbgR75EXPlMlyksOhLAsZRCnBP0t6Gp
XwSjzSnQnvKm649JoT+JLXGU7OTVSRqMKurYzXZtVOO0s+5umA5PXqKtZBAj+ca+vC7LYO07aYfr
C5ZQ4Xf0BzqfzmwjNehAXKA9FqepZRAwl8C6/THLC5cczZGcW9gbU/+95HC9MEa04Va4TFoyHpqh
exwkRZLvKoADIkEmKSwU6LVZ4ZyL3FWhkDTVsQ/oCB4xHxsJBRK42IqmynSN/fZk9zRFvTAIgao8
msg+VvTEy2XuZScvqAPmRbokq4XULEznOlKNrEMg1cf5Rcy5ggPH+95PpqPuDYeYz2RhOv3a8elg
G1n/3o+MnTEM8RY5Q77riH6k972MDWwoBpxIpREIYshsWycxz1m11ZzYXmIEKVb+Jy8eXluCRVY4
W+F8OI0LlmifBETQWf0BmsEpGF2SQ8j53sxPLT70BkkQoHekq96lgcEjaj4GM8RFOx8aRnKCF9BZ
8o7E6VF01q5axRgjzhZkuEqgZHWq90HG4oHzerJCzF4ddOFf2ojOLmrt72qcyFwWwzeiEVXHUc2I
OneT+JyRjaJrb5a2LRBJbXMdhEMkk23EEKbLqxbAQ4aaH+9irBk9sdcC1dEI8a+z70KZm5CKaxlg
WuFPFx3+GxkuJrO5IGYMd7oXUnwTlNBUl8ygL8aT/6gbc+smyLZG0xxaw9nUCUOFbgh4TnRyk/Ms
iVYR7hx0fFq8p733GHl1ubHK53bCYzdTV9l5ociC5xD1+Oym5nOk0y4cI4iykCk7m6ZR0gHLqu13
8quCbfelGa23kekDOlvkO30o70mK99Qc6Yu4ofUlcBKJ76bElJmXPxATDdo8vM0QDycmJXvJacTO
0+d6YJONTrpDYp5kVufXYtu60y4JrVXGeJlKK5vgLkTDuIJAnZM1nOGebAZcNz5enQzMVs7zBHE4
e4tjJOtZ9C0Db15hND4YeOcylyJwYLuq6YOSIBXvCDgYX8byVFdj99kMTFABsUBmuaMWc/l1h3HX
zE+liI+Knjwd5sfMzW9Gq9fQ50BvV7wA5eNOdX2Dw6c7AOSyMVPnLbcTZVf1YJBD+F5pAOzzSl+Z
rF47LXQ3rfEjciJ1EF8zzqdLLH+kDxYIN61UDzBMJS2LAFoucpMB+JjVMShjShn5A2ZVOA8+nyQB
1pvest9a1W7C1JJXqbXySndOPnQ+jWGDsTCjvWnhMZLDeWHCYuyByw6d+SZIEmX4IQRZHmOAjFr1
5qdUEnuS6LfBPYdNpr+yT/C6I2sgvJGcBHNq6akQRuPbqKniELyXakrA+ZjXcz7XIqYXK+uW05LL
QobujGC+yHhpus8eI8PDBIEQtmJ74y5KN10TLu3aOyZaRXFqz81aBk11cQ27ySJyDrxwyfnuIa7C
V7gwUmvS52pILw194nXWe+uMbWYVMM5bAEkgQg+DLqbOR5RR19EbIc8neKLT5D5azqkrs0+NjXPP
Itc3NnUUKzHyf4ssCThFjKPGOQahSAiHNAz8CwiuUs+Ol3b1tY5mW/S4oAzfmzW4RygedFIn7dYN
MSVk4TLsDmK8KsbabMhhUhbBrLibuV9VnWyy2KXASqFxeiSboglLsCNw1utd8jWnE35euRUqCXjy
Sm5sIpfqkeBFO512aeBRrOomzeWWNbVDcLho7PxLx4a/J2z8IdEgVbUR7V2lZ68x6yK9be+CGiV/
6AXxfnQN6irdgq3LthayyjmneVVaLkTwLNpJ4LyB21xEzTNhTLM7EMLWzfVSwi6sL2nQlZtYxyVT
pR3rMm+3UdFu0jmoLyYbQ1kRWAEC4sie02HQ+dclzT9it0anoMES8AiOxH8CHQKO4JpLv7NYCUyN
SPf0uxdF2DPW+iA+YQ5iOjcNaGnvZjt2h8qump2WSMyZHfV9OkHMJMUqNIAS+66jSDGz0J8tu6jL
IUp0cmlmE9ilyDwHTYeIkT4aWyoHuAxZHrfdHHYdEEeTrBgBcRrD9nKYmJuNQ3QvspRzF+nRev0u
K3zyH3pg0LQfkCR4fCET0EBRrIyF6YGJLNFOzJq/LAx3oUrAjkfy+zSmMfkNs1Q58tI9TgHGm1a/
g8ts7tIqwNjIgBABNxD/SlRPiasn60ST5K8J7pePgVqHgNAfvHgvymEZQ6hkB2lCYp3KYGe6DZzB
Ahc/xoiFVtKcG4IXFT7aUk5M5L270Sbl+kPimZVkF3q1vjWdOekZ/O3iQ2zJTnBRExIy14n3lqGD
uXXDARtgeKL1THOlKZ7qzs/3HYy3bSBq5BP9xSZTd+N5NMAfaozt+wrcBmRhf/dxOZ5l05PkW0BL
j30l0ISNvlqS8NeQZzOrv2E4FPuwa+40u0vsvSQWaDqQRtF5RJZ3Uz8tACwwTWWSES81s721XjFu
IFgYY4Syo3SIGcZL81CnfKoWVKOFJV1a4i4CNB96IGZPHDcIAta5CL8WTr7tex4OS8O8kgS40dyx
Lleu+62ru3I9dkjGpbXtSdjcDXVEKgY3Yp2m95Z9GPfVLColbqbda3b2notUJ4E3MJOHTrnLiUCZ
le+Nn2YlBmMa+2kSLUlZKWpOggB9tbHNfNsGaboirfIzPMeW8Up2ayTh2H0L+YzH9oQOPWIsqn/O
JlfsmRfxpezzXYjXpAjgiSufGoYwD/ngqZjCC36Hpd9jgVM3UhUjsYSz+vwFwsWeB27YTGRi7vs4
fLMyJK9SnK0mPpA4y9jNH/ZRKNeDSdiVjebE5z+tEDxesPw9T/a74fgdqg7UwomrNoYZWSxc5i6W
+g9f68hbSkCPxK4nFyohVA7NMvFNRQlWHIkTZWZMIenFZMw50KiUiWy7kf2LoUsyPFnkXLvLdhF9
970Xe84eE8cSAhxAKjyZC3pSs5Y2GK0via7PEkYiQwIM42z/FpjvpnjniPvqDHJYjKl9YgMMwRW2
4z5PmPI7eaTWZVPekU73qzC17y7HAZMTCTSLTerP+dmkVHMuSg50nkvkTjx9wDPkYz3kL1OgcihT
2ptVDzpnXw+9cfL+oRy2qT5+0zqPNFEJVXJvHBwonsZ3M57NAc0Uz5S4CzZvfz+Jddb6Z9TaM0Gs
IeOMWtj3Z/6ClxHhmvZqn2ULj/SdPbLTtTB5Elq2aMZbkuQdWpmFaZLzaiSPH0+V9OiG9DqxA4UI
yMvzrgZ/9+rjtvxQPX98mSqy7BMPKA42iEa72WRw40PjyvOiTNe6M74k0oX4NNCftDErs/X469EM
PJ5AFHheKzZ9DTSnxZzLwAZ4Aj/Wzldb5ahXyvlOEZ6IDgqCx1JE9MYHq593h/FTII16r5U+f4WJ
5aXATYCvnS2m98qLOXFcKXPvLTO0k2dF4dZgTbK69J7gT1hLH74OkyvcdUXnfwcawj5XRdQYCJxR
jabrzqKpFunatinnuztS+9jnksUst28CX231kcO+xfCH+AgaZr63KSeF8tJIdwDTljTmCH30MLq5
XrN0tyHzYaS6wzca5Oz7ZsaIkQ394wH0DZYETQef7Wg0q0NfASCcFzk9fmxlu4KeRjzRuZVmC78R
chE9sXsXM1B1u8RH/rG2Efs8uEXN46ZytFd2zBn1D3aoa56Mfp79L6B21zzMmvo//zXbm35yF7nC
MB2sN8ChlMT3gsfpj+4i3wXJrZPdg0I9+j5hN15GJhHFmcUwaYQp9xB13L+6Y6o9whOw9oTaHkfr
3aWNt/n7a+GH/nQxypCOqSvD5iiim/PFfn2/h5k/X/r/BkwB5kMQ1yQE8mnbVNUaGAuSo1ic9KJ8
5ESCibmC7Ib6ilZQUDHwMLJlLZ0J3XLuv8A8jnm0jiC5suOshKbVfC9IDz5bdMoyQgUjNQZ0n0C0
9oGTLW090C6KcpIsG9riYWjsm4TARowFYNwV+X86xJiFnLNAGyca905G4dTHKREKKr43jQ4ZdjoX
cP1+MLn/IjrhbKVeBOhykRqx5bQ88MxjRQq3pNFa9TyaaywBPoCeUNxIn2V17ztzl8RMDcyc2l6Z
1D+43osnX1UkvUXw6VWifcrR8BrlLp+7KH2pnfWBYWEaQOp0ChG+Ti6lpZVkK6QjOFRI/Y1gmMDP
bnYE3loXFZL+VPXp0Q+0/BAaHGxGL7trReXsaUNgK6g6OQfikQVbhSyT5FetcKGzY06OcRHzfDEb
vKOL3/mFJkriMzPn1G2sHTM697ZNF6ZmKoHk1tgkiYegLY+cHT7fial24m50ltIVjZ9mg/hBrnNN
vCXmBDDLdO6qTKZTTjN62RRKX5Vh0XFPRzWUKming6q+xF4GHA61Lx4JmJpST7QjncNvbBVyH49c
ZhzRROxl6hyUZ2yA5A5HO2MRhOY0nFAKaotUmRfRl/kXohP8B+fGLpG9IzQIYWoGW6aW5ruL6HHp
6MVL6A3xUWNKiapNcd978TFQExs9rcU81fUnHSQ9pWP0CdvJ1i4SZ4WqrUEhqKbXFC/nIiySH0ZB
ArNIuZnwo4zop+PqxbWbzzKR0CA6WmH9mIiTsqp0p7z02s7fRRYwX2D4/DLjhjoZQFzWoGQApTkl
TAgbrRodQab9WLQx5Pm2Piw/fvLjZ1gK6BiNWfDbHwTRCfKdzLwthAaAxdzae9WAY27xspE8rlOS
mgT/YHk3doHpYnEfqmqrJDK3gbwS33kh/a/fZwyiA0gRi9y3JzSzyWM+5uUpd6E3iDjCJV/QS52o
pFCBYNHmmcwe6/6Adii9itT2t4VF5l/kjEfX7YnIthCPBY21s2RZrXWt+l5qAaGtds0OkNPFwO0F
+R+g7p16E1U1eJ+SW79tPXS/8I3WxERgh+KNvTRQ+jFoxM5JVFlEJa7AutIsvKM/zx9SEFk7D/b7
Q+vh2usyyPhFVFxi80fpd/2zg5LGlI2/qmO6dCgzzUMYiXXiYXyJHbIWrASFr21F9AJH+4vj56SR
6J06koP5WGt+cRo6EgYsOaxD6LzrpqiwLbYTrby8Spa8Z9XaUxB7TRo5GpoKrETTyhusB0Yd+T7I
jHNkiX5v5PkqifP2EJEpPPeYCI7twHj6ORCRZuj7g+0iKmU4DaTOLkKwANMXWrzVArFfshFjvnUS
J1yaPm2Zv1+cpf2ntdk2LaUch6VeYIv9ZaOIK6l7FgmwWxQFZHzgJ4TZHu2FnkZHs4e35kfx94r7
GMdMgmTACXP070O8dE0RkjWjXWTJQSnLMJEwa/lBN/EfLlGfnbC/bXG7b//5L1PhUTUtMn1x8SrH
0H/dy5zKosmHBmo7yMhY1X5Fmo/DAA+tF3FASc0dnwLr9FjKVQyfpEl0qlPT0K5d1C+luCUZrXeC
wfNFNznNpqsG+zRHZoa5g3++NySNbuZV9AyLh5qCnlZnrv/DLiixDv/yKhxhOK5rOUq4hmta/P4f
NsFCQ0ovxiFHNpaVJ+WbVwx4DxaHj6UpzexUp/si744+ayA9rHITDpliookgj9WnR99ePKsqDMEy
vzNOQjWXQ1TT+hRP2N/fEsr4iytVuoB0JG3D/dP7jQ1R83KvQgkfWQihSkCVdSGsrU6cYeaXOGTA
Vw9+dSsbp3prrK8DwRVH2yJ3tMkwdjheerAMmDWQXYAjp+5rVtoHcj+Go4OIe1XBC2BgSaakGer6
w+ClHFiywtx3Cg+ZyQD0oUhtY9P1FSGFabrROVO8Qmv73k0XbXSGWzEHyw8JyXWha+GWReovGto7
sY0wgs4+uN9pWwkmeR9vzf/5zWZ+/e2mqz9s51/zYqxw+zW/fPtfm+/5bEKv/2P+qf/+U//187f8
0O9/6exd/+mb1YeP/dZ+r8b797pNmj+63P9/f/N3N/zTWOCGfyd2JVuGdVOFX5ufLfGOkn/48P/k
o399rwOqMFrHf/FjvzvppbT+TR1pQjZyXAN3PCvI7056qat/zwb22V5PzZeRmoNTXrn/FkLHfSod
3ZJ8ZUn53USvzH+bysQ9bZC/rShM5b/+36v/6c3H8//79z8VufMj8z8Lg3JMHibpSiUQH+IN+3Xt
mnLUtlrdWrcYmfIyA/Gzqxt/hzEUMnibZqvUMBcK0ioOWhkDAMsPmRD5+iNerS6ccu1W7jbCGHYC
wfzjD+/kX1yd/vNj9HF1ritdWwhXWbxBv1S9vjmoxA4aJENYfcspxzTlzuhah95tmMhbrry7KXPo
MHlEOhMeB+CvEkOjXxNinzrhKvZRwngT8aJUYnP4ECMo+OQQYfvg0nohfJ2MSGKLqW7uffmHy58X
/l/eXEJAsCE4OGIsPv+f16sKpzHBulLdJhfJfjXl0bmc0CbE9ox3mhQeZhm410BQb/SfGDk310bq
B+aQwdFAywg4KdmzQmRnIOALR4uRuzbAMNCchbnmLLOUxmGol9Wu6+q7bpM5wEiYWeYMZymEfaTH
c/uH1zS/5T+/JhsbsGRpYyE25K+vSTdCkseixLhxo2ebqhY2skDmpqInh1ano2kH0sTl0Mt1Qedi
67HG7k0ZjMdBecxgnfLZwep3sFNj7UalhLj5pIchAuUoVneqCdTRUGMGF9T+31/6/ND8+dJ5dhRP
FE+V8cvdlBWZ19I91m8gYjjKatF9xAOflhXZFaG3sP0uOBAegJRijE9dmwyfiQZqmKSZpoauO5Tu
iseXxGN/GtZgkwhlivtwg49/UfISDmj6TlrHQHe0axcFWBZcHM1YNTlZ9YHCD4AcaVxAWHRJEGWZ
5d6gM6YCJliObnBLMpBpUt2lxJ+iRdyjnC0tguO1HkuVbVxMPxeLROUg3bwpuHGwIsQFkFmruXJX
jv45xGNx+vjCzNPurHTDcamlWBSncSjDHTO4Zi2pmpQn0Fv7+fjZJeESu3X42ml5e4o0laxYKoZN
jU8JxrecJ20NOoT5V33cXTGokwNsaPXdwOBzFqVHppS7ceYs3L4Hl27FT9akIPcPsVxpEmvTGFUl
fT+qs14rvo3W4O7SsH6DR9HTqnTULZDF1kyx8fz9563/1a36gQaBYCKFocTPj5/TY0oc7EC/aXp7
7GzaholTVRinmXG0ido5tn7uDagX+Vg/BxwgV3HqIAXwc6TvuidPQV5sWtINJLvtMWnlrddI/aog
aM5gjIlQFPDc7us/XPZ8Wb8+YZbLwmw7LMn8/8+XbWkCzpBZydtkYlkSVnBHSnUx7DhFNI4eoYSN
wAfvcwaxneyk8NKR7vJYu+/CFTpq//DHRxmOJcDY1alLWR3gti2zify69p9aE7+0SeY12qYzYTiM
S12WhV/X6A6yaVzSfiHowimvYmRIO8afwz45Bm3eEgiRgTXLYEZk+MmnLD5KP3oOOTvs/v59M36u
cX+/EApdVNVcjfnx+P+hOvRGu2Fr4lOCS/5YxtjXq9ckiDDhgscPhNa+pN2nOM+Q/E/xydcHF921
rl8+3sqxbtbhiOsWLoRaTiORGAtNRPquKNFWV7Uk0i/Sjnw4PaKRbNsNqb3Tw462lMrPWUkv2JOE
F3kSvbVdEvikYe3RouQtiiHa/f1L1f/iFjEMkp8MU9qm8aeVTCfHyC3pE96gS31VbR8deodkl6ky
7GUSmfexjn9YuXPTGFuswMwknyPLOMkRYQEJiBMqPqLAR4xPu8DWiWBDyQY5kbYfGYnLUoMU8/cX
bP15I7dtigv2DP5n08b6+Z7mSClCzeiQuNWNs9RTUtVYpDeT3X4txsa+cLJiqJEwzGnt2FzhfM8P
aRUpkg70ZRubV4kDfqXy4avpdM4RUQe0VSf/rATRIB8+QMMx4l2gRyj2aB/qVociUL1aje9sRWBU
+zgPioeMf2E7G8sCzkrLFDjguhIGOHBpp8c2HdOjIGGGjMUDbQPa/7qDy7lzV05UyS3O2hRsBxgD
pzuXtI/YFZwLaqcGRb9+xQdqIutuF1lYyJvW2nsjan1YwfJRMqt+TgeNnpyeK4aaUDFIpaZPa2hA
faqVml+UPiOF//59V/Na8ctaYus8EgLpvuGyoPz8vqN59FpndOXNxcJJvujU3UeyBw6TTRvD0rDY
ay6NlpD64jiOEz66fuTERLZQp6V48QQI9bZWzD7lBo3xuW2NZmEqmg6RYIgRIackcXQ8FP5z29XE
wDguA4YPEU8Lz7yhNsxG9ehnlrvuougSa5n15CA0TjAaTkz1T4CXBYM7rz/hQl1PfbxlnpQ8EnVn
ECOv1imJLuuBfZBmn12sUjN2dzQ+2n+4Q+XPDdaP1cM2OMQrwRlemeKXd0ob9LazIALeUPG+qpLD
kdMGb/HsG6pLqUAtadDS+qokYypNcUs2DwGNezwcQ3Gg7VgzOsQJY9Ai+/vP8ONs/sfP0IKcTHOB
QlJi0gSs9fNnmDa+HgkEIre+MDAx9TEmAJN+uhs/eyV+kcrWjig8oFsWIfpM2pzwVlDNObPl9eP2
LYy4Y+JObHCja8apchB3hG0njqPnnmYu+ALZcgJPFXYpHLZwHdfYq5s2GFeZsfVbJe698dpb7IuI
3kjOLYhUje3mXcsSBIbeQ0ZezAbTabnKFeqjAYDcWOLKCkqMPBCtAcHNN7/BEFd0hYE4t+BkGzBD
Cd1gLW06gpkCTBD4c2wtnh4QGpDuJGk/cfwexWN7xJwFWlItqT1g6+b6S0wc3RoUTQUqosDK6ffV
InBnQr+P2gC2E6rPMPex0obJP62/rvq5FUEIMp8DD5TBqqYD1voVPTY5scvwZ/RvWtwTmKlNHTKq
BMJfRusx147wnr/RJm3W9jQ6uyYK966RBU/NpFW73owJUaJZNlTx2RwJfkWHO2EXKtCHUnqDvGBS
CLdnRCMJoXwRMayrfc42TBxWo9uLc15jXmvi+Crkp6Yp5R36wzPwCnFq82vkxhfRgWHkDRObIKq+
hq21gXuIV8oxzeDed7r1mDbaPjbQremR3qH3oTsbDmvEwxyO8rA9ZSMvqVMgCfNojj30aWXOk6k2
YiY5JHDOkoTQd6qkznK3WGwWkcPcuQiYkVjOmG1EVQgo4grXT2b3RwOC4PG3X+ntbUgVweoDCPLQ
844yrFcCw9bFLPtVmsNnMrQKxWqCCBLcEu545GSocSWqcv3uTj2xwAvQ3sfM6ufcjOhV9na1jRhY
DbDX4ZIzX6umkTstmepNMDeESju8+IFDvFNUdBs7ws3OX2swM4/qJU1SDmOYsR9ic4iWIkdwNVD0
IiJ4Gyspdy0zpAUwbFA9g77vSlz2biEBl9WrGkTKtvL64eY5NMBl1EZnmBoRXRnXWhlDimoYzlFW
BbxOU51xjh01k6shUqD1qwsShhLlEzi3zsCPN9h4bwCPYWeWhLmY3fcIGshBkEKVdglcBcdDt9GS
ejZp7Y34JTjO2KM39Hu+yQgfahUQFzH15Pd5ojujjTOuXRN9ro3pHZIXEIwY6/6YEbDIWQk1oHVV
lfdWEbl9RWG0VnlKvpnkhkDwh3qAmRNE0WRt5vU3xcx4N9hYpqrOEU8I9RF0ienAxwYWwMnJ+Bvl
1jANfzEP8EINsXtU4EARcUJeymhdCx6VLRaX5lQsOf94GzcLjk7efndkTqJiVUdA8saJDdyo16hx
6rM3hvU5qZACpG21c6STHnR3XNHOIBzAY791yQKB/t6nJ6+oT21IS1AoOlw2XvlloWv4oHhZQHLH
i5PocDOcoMAVMqvV4ayCh03Jfh3RMzLO43aYdjZ2mXOf/MgTHrAhsd2tFOUsuDl5lFy5Xw+n0UB/
0ZrKWoY6PR0saWR7M5h3lpphHRqrazd9NUsK4qq6kGVeX1SCYHsyGLlHgUgOSPcZRpsKoS6iYujo
w4vip+iikqxTQDp7HTRefzdtGXISPDcpccXiJa7jNPbXaGdmKeythjfpA+7RpkAAUrdAJBOE/rno
PMBCyjymgfXeenG4Mu1pGzaDdUFjjEM0r+H0m5oJVXhiTGwbpIpX7teRZjq20s+wl7VNF9X4m0B8
zGPmWqwgT017A8Td2g2a73YTDWd3/mIXAmWGQ1OIs5198AKSNLsh+YbCy79OTY+wSPeuOdKA/8vd
eaW5zWxZdio1AVQDAf9KC9pkWqX0gi9TBh4IIOBH3wvUf0vq21U9gH7hR59MEubEOXuvrTExfqlK
dUHUFF0Sx0Tk6zd9YMTNG5QF8exE4hRDVL4m+t6l94AiHROixmb7mczzjynUXAJtC2LUW78/z5J8
tZkjpWE040nar7FkLZShDWOaZawsf3Zv91omSpMHNWrJNXQbch/DOIhkEQLfIT6ZVgb1XY8fkAOB
s41Vz0DdRQXjhO6tq8ZvNVC+HCL2s5Uhl7CdZfA3v9sxquaidv2Vgbp7U/du9TJY5K64ZDDWZH9n
+Mo7mQZKkBvmxircuVm/MZ2CnDGHqHSjZ7Ic99rPuDXMQ9cgOECbsFI+Y1DDEK9aPCPP9EK0FImN
nqpjsnL86yqrd27vRwHsjtVsTUYPhEiWRfL3TYHe4r7OrY9eCnmB4M/dXcBjY9DWt3eN0O/beowq
PFGLxwmlUI319PcFTEh8asrdjRpfa4ea8a+LhizCRNoHt7TYPggCUFtksj9gQzVHy6QuYiqIucN2
p2OyXLjRPAE6R23tiD6oUdbeZReQc/q9EMUhjbRpW0z9x++7oXHFjsj2si27Y7Nc3HGdXVIIOiZ2
iqavUMeCmbzLkj5IxnHCzqZ1Ch86F7+lEjp6iZZcc6cYmp2Tg83FODZtBRaY3UDwHpLN18bpmr3X
M5MDy5RvU88sj/mEhtuMY39jEq54ckt2lhng3Qok5jMSEWNTiCKnFDqW3Wgfengs/JPIHe4X/3Zz
HtIScmFNHpGvUuageKJ7Vb7hnSwpDpBv3C9mFx7en5vNpFkBAmlcszFIluWCczFUu/+6Fg3QdjAV
8kg6VrvGWEauLh7x0XhO8WIftIWy7eauth842KN+mkhHEP6mA/C8r5zqxQCmiW61U5s+m256kjYb
DaBFg/ty6xo/mYtf8NilK1MnLqJxiejJPKKkWrKeSFOtica0HH3b1gPZ6gMpjUNaXXP/paXHvouY
CW81kX8MvtrDtbHRn6Nq7XoSBMJBkjvGeDKWpMjE6D7UBHEKzx1ZizVYUJd+xRFl2y8CSj98QaCi
xmg1ilnhZm1+aFLGw20UjCqzUDgi5KbEOXvZVB4W66tXc+7PUb4FSfkBoWE3eESMkq6Mms6OUIcx
IRJjfl+rL5YL7dmxEyLBQjQGTSRhWhouyU+mOtEaCojhYYMoBrDDDETY1ZYLTl8HPyJP6n5XqtVL
QhnPu1+73/fnub9f+z8+/Ocd7JjmYNtrMczq//NvFopD6urPn5G1nuyXLMu/3ju7P0fUfb43Svco
pyXh4s+bw20H7hzXPxsFkwftLv9FxeEJVTFuE+j5rPXu73B/5M/r7h/lfjOLpKDmx88eTdrGbtIO
pP+4S1P2EGaA6OE1Fkhe1f5A9r/XxoUKiNJwI3zk4aD+mKLfL2aBOLJL9XtoOgf8ydiJCf4FcXoo
J33kmR65w+vUdvWT7kBMzPyeFYclaIZJ8T1OE+eQ6LF9LPvaPhLXjQKstH0dan78jAqRPfn+8P2i
Yx2Ebo/APVFL1CilmVjr+yOcBW3ov+mpAU62vz/vftf94n6zsEsoG7a9Ucub3O8nCeefazJHrUV+
OsCj5Y3uL6CSJyKU1fK6kJMX2GEBeklrD2Rqz0e74eQZaroS63wmbKaY4Ze9R0P4DFHCAx62aNsj
u53X96tloQGfUXeN1/2O+8Xg6FLfposui/iYdNXVpg9zmDPA/QLQ5D/X7jfjRRaLUohN989zvP96
9p/77q+7P/vf3maMVL71lccxZtBh1HauoIkgls0zs0xvXmr2F6JXkp1gBkABBEDn+OcC1hb5qn9u
TzbegP/x5v2BViXlX0+JJvIQ1v/vl1AO9CvXQLUZd/Q6fj+7KKols3j5PLM58in+/G2VEDhmc8qx
rY6jvCAK1iOS7vfn/PO0P39US/ge/9y8X/u3592nYX/u++sfvz/yby8ZfMbO0L98U97gdtJw/P3H
x45OK8zd5WtCqa7aZ325GhZZUQT3b0ZmfVkQyOkizXXt4P6b/flF7zf9VrAAK6qcy9/X73f/eer9
2v2HTgBezzRZlhf0vYHLrEQEvzcRD/a6oO4fZl9uQWRtahbi3XKYawgnBpS7bAHjLFL1ztyaH+x+
6HAaVkfGwoQd1ZJNgBI8W9jPJerb3xeN8siZ+3M7JFdtrSnyt6ThoLmfbVYYy1svbxovZ1RbGBF9
ifCUa3DubRIIEx0//v1bvf8uDYXvTtTVC6KV/oCPoDqK5Qee29c8aUlS+Ncm9+fXud/3108k75vp
72/9z9Uwk2w2Sdd987rou0uANRDrpDpNFRbsufOw2tRu+diN4WkkvmmTz/b4VGUZ4inJiouAb4+k
nF2SSnePe3MJBWSGaWVDtnXRuGwl3lrU4F2Jf4jFZirm5sII4jLWov5i3zQnNM9e+RgadnTICDuM
AP/BP4VW2MXG57xQXOtKf7Ex8h9Ee+0yvTn5hfVYe40IaLR8JrtE2dPVcrN8S8wG2Q05UyJVN9tK
1KCduvgF8JVLiWC9pEOdYkryPisOVqsuR7GUDJjwtYRz/Zj43+qmNED6k5swWmZ40CfthIqN1pij
f/NjD529SOeg9YyvQBHn7QRvoRMkyVWQjh6yGQNgRypoqIekrQ4s6DVr+kjm8VsJoBRBER0oXWfx
xIRJUBv4zq5RGSt8LLsrQHrjwTfG74jnoFQTS7QPIxXddLWN8QqUVvOYRtMbOXZYgkv3RxkW0w6D
hQ/UArOxq/tPdRklT9C86r3s09e+sNotw2EcvRO8TnOqEHkXg/0hehpmpjFHexUlh4GdgZgqulUJ
qJ1dnVQXP9W/2BNOMTKIAA8UI+JsvSEc2oOs0ZTftZKI0V4SfEraTUAf9MYBqT5ZsxNjqsqvKeq1
Q+5kj+h1ipeuj0zKIutzFJP+1uQBetTqRGCIu/M1vUJpN+07B/t4O/dotLwIlGTGqTAl9FWZ9Az4
Pb7PrnnF7osqC596iS5vx3ToFwQHpsw6xFxdlcbarrFKHwvmQNjhvfLNA6qpmS+jaryPPMKYF4lO
BEYV5bDy17Idu3PmcFCwDVXfhJq6la0MDI2Gf64rREOtNlJnhzOgjh6yeVcHrjFOT0ncBHaH2M3F
UoA2lBaKOTGjLLzsFC2uVTdPWehxotM89zpbOBpwXCGrLUFIx/m+ax/bLs02XW9557yXb+D0jIMF
jrAmMQ5+Mz1E3YYt2IRw8jySnk/joH3rgjyzHqcx8895XHTISeP+lBifGi5XQmAYJ0wqwrAzY10M
ndo+wB3a+7cegZ/wIMFjWfZpYm9DCG4/Cj9KrqlvvDG/oYJlhb4zkCOyd1fXsWbDAo29NouGqJIG
pphcCAMfMyPnt9b/FOBOpqQMH43E+mbW1ghGNLSP1TRdGOEVV9tNOYj5en9oqhEUZqXemrGxn0Wd
XXKCb89KH79DEAEo1MXOBaTWsOkG5kg+sKWZ4foLkbnbQU9HvNGAIEtVvQ2mJw+sTw+IIvR9Yo7n
uwTITfqDZG4C2LM59cbsb+8U64kveNWElkZm5Pyayrx5ycZVGorxlpm7yInUo4fBtamco5bYOa1i
pqIGcOt9BzgUG/+4b3Ad7hnajGuKzQjrfoSMPXaqfZUzP6iXsChMiGtwIdCWOK82WUtSNNKTU0vo
19iDrkFuiHlIdKCQZnqEkz7nGzO0zBN11LguC5EGRm3CLXCBHpcdfqQUwyOfnNW+huypfdeqgWRR
WJkXPCM/kTW/x9Ld8ZRyZ5LyzOiuk6d67LonpAfPohH0E7i5CeclKYeqjFn8p5/PiHqld+1iYCqT
q33Vcc5cYbMlCLzFWppOcszymfSewvsu9ArHtnppo8nbRdINKnuG2S7fK625OnYz7vWQWas/ftXb
zID0lE3b1G9CoFgwzM2fenoYDL/5MN5FWM4XLda2TXOQeP9fkulb4prmoeqtb4PonAALxlMLEMEG
Dxzg0USOWdHNLeJNz1r2RTGhXjFpaA7F9OSROrQlD4lIP6ecnwdCTEc4zuvSdJAIs2rNnVR7NYQe
uCRx5al4iU1vQbA1Z7sGyM3kwV0XGkFNkweVY4r0QxU3O/T4X2YL0j38hvZq9+RqVBWYY999Buzf
ILJrafTH44YwV2+vAThH8OxG+5R+1MoZUZQnpHCD7r7Y3cZqO/kslEdLywRu3Q3FxkuM7lzMn9Uw
NY8e7bpODM+Ucs52YHowArV7N1V2Mc38TPRr/OxHTrzHKlsfa9VIiP1D/KqZYf/oQrpIZh/5z+zg
dJy+JwJJtKZI08LqguA2Y6OlG1myjAYV6LrjtG56dMmRzOTj1HJO83KiDsgcxKqd003o5se+tcAz
LfeEZtSczLH8iZM7DxyrA8lSkSY9lmfPsrVgVtRQYk7ijQrZYWSVwh/h71hpLy9ROgIDtAf2C1AT
tIaz9HVqoWMiW11PXpE+EOHZsFkXTDyIyNoMY/kwAuklID1vtmwTa+WIU6c4MUAwxf/XTj8cuyWk
3DBW0ZR8aHrjHqJyOWwTPLadSov9m6KS0qvxd3kLAribED10bTBTQ91cp90fTb2yD6NHgqTe1wRH
6pb2nJOY5FnWrxJa2pu002MGIA+hSJ48KZS4UECivV6l8y32sw8znqqL6kt4dsypjy1gU4aADqFa
KQf6PWMXlvKWC2GlhNYKl3nT0hUVzqGvnOGV1gqbr0YoWmOb68qEgOw5zlIrDR805/V9nrKE9/Ay
XbABIR6axcofs/HaDI8RNGPTnA8D38JuMub32Gmw0uhYHzMNDwM9fxzdFi3TkG8GR7L72kLYWesa
+XHghd0VcJIvOAhCJnrQaeNBKEgYE605zMc7GZKbq6t4PVOpvltW/tovTiIBP9kPSd+akoH8u3h8
yexSIC6zst0wRA9jQ/cTpadcp5rpEiqWB4M5eXvawjRX0DHrzgfDO+OqQ7/lizTJyPhqlsrAGBP9
jIjdAg8hrMeRGBNCvuKz699GzJsYt5CSR2zKfeKRhWpw+KeEYauY5gfAHunRZ608tK56mA0CI5xo
fIPtS3TvPCcvodNdIqTr69qe5v08+djnrcBM/R9JPaKJ7tldWwRE29RVkHNaAvaIA0+V5X7RrV9U
dXngi8HdlHbJ5tJBZxwt7KJC/2FqCY1k3/nC2Utus8ndGBa6KgnYIZ6L+SOOgFp1KYHsysSDO4Kz
OZGL0qykqLW97xrxSoPBcVBAuaWpv+l1+elKMoMTQhHCxACsYc0abbawO89R7J8l7HbDcanrUY9s
k7xLYD+w0oDw1J1ZikM7cR81tVReYR6QiJLt4fs/znXZYGiiXaLPCVM2Q1aLuVPuYHtsMDV1tIWd
eBUXAwKINGOhjF73qx/l3zwchSs7d+rzYPSbgYi2k95OJAJmgx4A4PNBIpk3ryy8m10O+9Clg5EP
yYmRYEArm76KNX+tfRw6NQcDxThmY3S04SoTPz/atvAI5fQpRTOzxpPfBrVGHHDlZPmBYRWvHhnY
5RT7cW5iq/LFGVEC/WIL21P6Kl0Is62OZrx1dYRIvneToz8dM6F/HYtcbnKDE4rLUBUKGyEM1PSK
E18g3fFHbRsP47STg8OxunDDU00WDSrQB2HQbDHq8pDNbrYGo7tJCtu9gQn6Ko3slHTExOqGUKSZ
EPSbMn3bq4GPQ1mVoolo+0NsFE/ppPUHf8nkHDXvFwWPedIaCJgw9WeodMPB4dz2APzy0NQDVUW/
GI288cNRDGAsrUtebT17KCx1HMeQsglk4S5p6mybtS7dJdNmp7da9OlkqMWkq3vZN1tO7k8Y6R9W
9TUx9fHJSfWHvDO/kvfqP7i+/AKGwDi2wiq2QqqJenMImQLadqAZ3anKYL7FEKtAmBgFeBlWwJxY
kFv2xRUt1jFe3rOwW4K9107tGy99LjHEhAWTttnDHGcz+tK9J8JUt/kEaimvkNGnkLlYrZD4p8te
7A1yNrE8zL/ojT/FccmXVUEvdYEWONKZgjkyvlZDeKE8UkfPdPaY8+arnqA2aMZbn50hYH+trcG4
idiXK6Ou5cauqvlh5JdYSbMJtx4piRDKVhXGr304tbep9boDAU/Hynp28I5ejLa114RoVhf4r485
vtOscpKLH+bTWqKa2hEnSeQrdnvX8+L9XZ4ZJbnYWlqc7zi+rumXKIYcC9hghCkGvQ3O7VKMZ9p4
/ezBljEfjlZ3eUkREzuk6+51mNR3A08xxHLn3HtDAEcWBzXhXWu+hYkRMLEBJvCT+zaOTHaTRQVQ
umT4hQxxHxs1r80spv0Ma1ajYFxNXh0HbOtUd/lPxPXzBhkO3mZGx0cH9agTFsYTxvC32NPOTGmq
K+FamkSo6dGEvCGIhglTc3a/X2SIXS91MX0ZMrcLqPwKuG92UHg16zMgF/giUSLlXruOrakAdm6/
KJixbfauGguppA9TL3RkCK0GcuAwsAa5j50q0R/TITQvaVi//dMayDXzEGXaqeJOTFQ8r99NyE1n
W/rnkvXIKmXhvMk42QSZ7/1g4g/T1elOtcoe6ywzTlHqWLswnU6TCfE/1HH3W+Az12ENpN8YtSdr
mH6yvlYBOOBPMcLkT7UyDoa4An2qsXC37XcGfN7By2IfQa7+o5phJbpzqe3wHqpT18WQ/nyA8uC+
mYiBV2KqEm50QfpzauHPLC36QhU9eKuB2mENkDJIO6+JBJnEAXtwRm8fSohZTVDMXTxklQVoS5UV
MbMMPsCpcy4o2LlId5b5qcSjs52K+eYsCNBFaEOUhzqWIExWED4QI21L1Fdb1YPpdHvzi139AB65
dadqgIMJMZs6/AvbjDop86mlq/GYZf6VqIYlZlDHYRvr420iqbhtY2fNZgpsKFrAjL52or+AYyUt
IWgSURMVZuDoIJVYEsa7WfqUCCFUNEHn9ShSfIt9rqjnkXXt8JksGVLJF0VP8WI3uBjtqG2XBhcZ
S7Hr7+MJWhw6zGGvYUxbS1S/J95sItpj7U71FDjKQe3W4BHSlgZJ3qofMunDyyijm4hIllgix8aW
/Oe8JGCT8y7RrRIMc8JqUUcYeCwtg5IUY3jgIxTcmm6OTs7utkx962uRV/W+zcx0TQYJga9mOm4q
GJ0kNT4RfP6zGpixAg0Y91lod2e/yPzAZlC2Llvjl6Z08+IuMRhdUz8MpNhvnCQ5zmyl6xGgU1A6
jM/JPFMPcZjD3iuCTFXxWTLyQghJKhLzofEIiGK4xXN6dOjPaDFIPeW8SqldHBOWpuVCr+x8/YC4
Y7q0qW+t2mIhIkX5g1aTdu4sC5KItK1rMXdf5i7euTAdfgy9CwTAJ1zC6sQrIQQ0O53khXBvBr+9
e62VqL/55JE2Vv5dCD9iPS6ea1tLAqgd+p60wYQIwK547BwqkpbUt1CT4bYi8JrKXIIQycsb8kuT
QAr2hhzbKsWYWqWtQywFvYc1ap10g5ZyWTIMYLEYeSqBgM7t4Q3UiKIqsXVDJwwaSUSdyTENxXc5
s0VOrNaXoiRduHORZI3A+JJJu2yCOkZ8OSeIHXHLvZhQAZnNtiYDg1BsxxQvRgtHaAEMidDbWKIj
QgfLNBMMLAyqtRLmdzq0OdxBdcN3nMn3Psu0Y2eL9MkwGYYA1QPYvb5bEjyPxQssFIf9lQCqPoo+
4Qn0jBmfIg4X11grfxUL8M9kSe5lePYVeC9CEFHBqq7kuD/nOlFaxAszRyH4Ok+OEQHla7cc0rM3
YTUCtk5GI0D82Jj3nnrV0tLfZl6iHRjBm6iZZpecB9GCFmBmrwrLPWbtRJlGnvSurRKDgZO1Y48m
kKG5W8s2bag9CNzmWU9SXZTq3UnPPGyqqJvyW9SO8UEuh9lhsrAGurHcV339DNjZQwR+MRnhB+i8
Cwa+1u53f01XT6lPRd1If3qYZpYLIAtSCLzhl0k2ULCEF62sXKoHc7hxNkrOZLe831swuTssGe7C
CLKvZpUbzHARBFXrlt1ttkaGiL2+UVHW7TFxJo0NjCkZrFsJjd8uSMzJw2GrUh2lfj7Ya6Jznm1V
auu6spFN1BPVQeU/9tADD5mEOReZY0iXVP7i33406+S1KCOxIQLAB34HmhsLGMVRTxcFPD/MvVD/
1hppuvGiTEd22xaEkIxsOzFZjqLTj8lk7QD6JYR8M0Bx5nLeaXFYB4L09BUjOObgpsyfhJG/en3y
5I9EYERRMm6tngIEVF2x0/2KuKTCvo7K7YBtr0udwJhwOtrS/NkhsTgbhb3BdwgVwEc9AaKJzc13
oOoW2riKwK6gTPGI90uAKtedka3x6lBg9GgclbQv4HmLU5qFD0Opk5VLdMsgL2KOvbNZ0EcqUtwn
djr/yLQGCKEOZKZtZsixSQIcqat+3sXw4eh9ljDCv6zoVZHlYXvhXuef3BJGpB6cASageAXbMPya
zWoNlYdq2rT6oDc+KbgS8o0Ffb9mzC+mV916J6HZWOXmLq2Qp2bszRA8ByAYXXOpBu9sQ2Z8om+L
mzZx3A3V1GubknnBuBn1QGJ7ZwRHXy0pm1Md4ZHoXGL5mjwUq1TlkD1qheLBGxl9NM7ZCZ31hFH6
yoT9FPadzmTbZ7bvR/HLxEgCqS76kBLGc1o7NiHYZhco3TjPubQuIbLoEaeKNT1PeSwJTmiiHW0l
XJtL6zGNiGDS2pvIRrr02pQhAE3faxbDpD5rbz0RbXsPzecpyuSDShbxok84nMnQsxyM6Dj4T9JN
3dP9ItcstjkFc4IMb5Sb1s+YNSrCYdRzq4Ecvim9UiVX5xIz8ZcscdGdxltyALA3QG16kZb/nLMj
nCLlbx3lL3t1RjNuzGlxkT/9gBJOPQCK3/uhnnOM3+rw6Gj0mlvXz3/Vfq+TbDZzIlPyYmaFfmLI
0h6mmSjEuIqJIUXzb2Tauc67nMCnNHtsPgU8tjKpslfOzsa5XDzaTb23NJE+6yjrt4UxMbIxrOni
E6qkzZnajyr3EHEQ2XzvLRjNE0sULdAHCYo4QWEYM//QvSYJ9B9jrMWnuudon5nac9lyS3T2Bt6P
f5mK7KBViYvkvqmPGOC+JTXx3wYpUrvKA0I4eHR5iQBdDRS1rlWOAR4HelixAHUOUpuGTRJMaVFx
CDLCAIXIgl6BHzoVnrfuCe7YsBhxNiTnPOvKHPeDEe/a2HSfSnfamzCHzMozrkWZfWvnRUHTS/VU
ZsSbDEOF7LRLTxIWziEtaRQaSdWe8KHvq1HoD3FZvfEVgOCbKcEn07iZMf9+yYRyjbi9IPY0ddYA
eEjyoiLeo9GFo0OHJcZD7NeOOE+59qkNvUO+KPloLsksO5m8teQ5B3GIyb8tnZ7GakJ0GPloUd63
59wjmCAcu+LaZJ9+haPTE8VHytEUCCBJLoMXXWTWDttSmOmOHBuORk5SbewRE4c2GOa73dMcztov
hFeEIF+1F1O28qoijluuZcA0wZ4ej/782OCFv4Xjr5Kh/LaPWV3Q8pluJF+kDyM4T3Dy740u1bHC
MoY0D3ZTn8xQA8OSuMNSggG0WT8IsgtAWFwwHdkXx8++F1GdHyoy1R4Y9j9jcofJ4/vNdRzAdJMG
QDPomXOODxmscE8KFpKK85WGSzPo/Sf63tmzpv2C91rtmRn2a8gIxtMgszOucbST8M3X5PKwtUFb
OjuZ+ZBaVfXgG25xzdXr7xuiZ7tAkr3WEgR7jlW6J81EsKqVg7VNLIsvmcXZSyIGNhIj6s9ma7er
voOGMJAzFtwNF2KgghKKFSWjomrv6cgboWqc656RlYi06jxM6ZduoJOnG/qtYmCloEZu87Embkca
DZ0oEdxXivwLqH5TjXiDlt8XxPTJs1sEto4LGWPu1q4OyjFOaN6N6XizI1acUfjYxMb4wCegQgd6
mw8CWmRYjVs0v/uKH2tNTWNsUIcuVvX6Yy7ATo0dEo46MkCLNtnXaDmeuG5YrmtoPpGCAaH30xig
Y9Q2lJFuAHmRFnD32//O3EADsURAar2MHeEuGAG0BuVbpGyRsviAUrELkMSkK9lxcqDZ5S35ef6q
bDPKUlWddJhkxIYUjNQVmiyiGAFCnmobSrWSyOb6Hr8Z/xOaxBb8c0dDLhqNt75iWVYP32lgZsEE
p2UXDoW3NmTjrqxkSVkVrXmWg3GS+pw+sE6WLAUSew1Ii1lEKSEDFxEN19Y2Xmjo93S66bEGtjtM
L1ZqpY8ko9JQhnmnu9PzoGyeoSceujIiHeVSniXGNpzFmeYCRqOUSMCpmrxN2MAOkVhoJhKpXiCT
oZNOL4UlsNeYtHkHT/50zMw6aNTF13KQaxpxm0xLnG8mHkUX5pTbmS0Hps47GcvBs3D1LtD53RYq
aUMmMsWfkW2aNGkCUbn074pTj5oPF21so5Fe7JMJLUKGWMcqqtNbTz9j7Yy0elWbEnCF3IKZpnOV
HgDEmQXXuXEEXvhvY+S0b/xYwGi9gXnFQrIyO9QFDukbhh5bu9gSr71ZfVqiHq6htxcFCRe5zQJI
hj71h1M8QaRlztnsS7uTX4WrbcEJPBeCjEKtc9rbXAEvqdN1Zcf5+j6Zy3J2dWkMXtAa4D8tkUSc
cIRxFVZ6cqeXzkKAvtAwOUDm00MVjwi0nOHrwio6p364EZUZaKyUzrn1qSHH3Ucd0c7wRjhtduQZ
+yB5p9yJT22lc+QwsvCtiNutF+MeKYmrXJEJCLurSeiGRCiY85nkFjWZcl8WtGDb4QQRcLi9RIiV
TrYFdDZ9o3SqN4iZU07Ijb7tnDnwQpNRyRLNRz7VK1Lp8eRb43CamBSNyjYB52T1pUGwsve9+dM1
o/KkC7M43a9VtixPQ2a8RXUjd6FZzcfI4uJ+bZxJ3hu1iV5Sri5wD7cORPV9a6MTaIxwWguBbMxL
IpTTXfU0YB9iknzH4sbIElNfX1VuuaBXZuNlaiKybl1s7E3kWauxjMdLw/j+bi8rGa8+z+l3hFgP
tRU6XxXrldg3vkrA3U8mCPKTO9SY3wciZxwNqmm2mAoSmoGqmi8CrMSjmX5Dlmg/txY5cUDdEZh1
hKYs/DNgz5WAvtP+qpLiPaby3zN+oKuLep2T8uzuqG2PjMyov4rkmETju6UXHOYgbWx8z2QRWaQf
d33EGE20pwlLvswW+RkopVGXDyWNTM8jNjcm2ctPwU0TSrGlDfXR8UFStHor1BS/jNaGsGKzGze6
s+hV2lNvWW8FcfXI8/wN+MrvaTIXeyPUNgDsjaM92xcr9KoNyIT64ANmSZOJhaEHK5Jx0Qlk5Vl2
hFUOEhuvVVF1m22HXcOvjsyMXyN870fKJGfTMuWme8rZoXXn1W+JbCOuiZzMXbIIl0vNk4wD4aTm
HYhfiY9ui77b26mC7kkymBox5DGzZPnS5V69JY2NAyos1jWqgGSdlsQkZPC0V2qkYd74Bm3FoQ2x
pWfkbxVdz2ivsh+TxMnRp9qH9IIGMnw1FSGANkf7te+gSIELTG+0nD6QhteBbh8jTXMutLIo+4W2
TZQuXr3c/VnU6KI4b+4LJi9FB+IO3Cko6JSe7mwTuwf+LkBYBScNCUIZ03iue8LWdD3Qik+MLtW+
J6E5piG7wlmiAqWcrXKGfdal7vchUFWzHeahe6pE8+DFQ7NpbC0HZUj/E7CEQ3xID+or8w0qbWE8
1H17SS1sy0X1XtBSW2Encjm+wGER0m1B07PKcxFNTD55hYGft/heHHfcjSAPUfQV+WUsu+9jatCX
DLODObmvtcGIpHYzbTVaKW5xIKvbVto0VBlXUknDOvN848IC5bEhqvMo7eZrZOoE66ni1tpiZyZD
dFGecQOUTfS0noekBRXTMY4w1OulzjyM+RPrv0XzOFw1y9UPzaye7n6C1jJeEHhWh5b00Ktlpc8p
VNJgLp032EU5S2t3wqWi/bAHzhRFnNVbbfJ97DYDNj2mTmsnJ4+vbNuPqKnbU9JPi4DU/k2j+f8V
ZAJ/BOPg//oXK+T/4pj8C37yH9Wv/1hX7GmfycffRJPfr/8HaOLCM9F9qLUY4f6FLvkHaOK6/2kY
LpoB3TSdO1jkv6gmpvefPk46LMAmRBO2Vdyq/1BNeMgD6SN40LFdIXjoX5/09tsL+Zsh899TTRZy
yl+21wV3pNs6wDyMxjZwleU//xsUNBllBnFiZJejQ8ieUES/7PlE1C/CMPho1Fm6lW5Sj/rF+Gkr
bBf9M+EA5PD8EGCEmTowYYhWUZEGw3AbZKDTAajfDfxhbXL762v+58P/jWD579h+Op/SMYCt+5bw
jYVb8ZdxvbIdR9KJ49OO+pFDv6INJm+6K2a6m++TL8+KIK0IG5XtchDRn1y0WXLGZIaTQms/BUSH
3qKWLvRthL7QQhaT4KYaTOdAD2zFRGKV4C0hSW3FQMz8qQizyWgKxOEDb1OXiqSecB2V8ra83USk
X7jcxzOyBkNYXX1fnsMQd9VKOKr8ucomZtsP1/qs8dZA8PERSgSLREwtdy1PWd6ylsZ++QQeCT7L
Ww22PCoPfq/8bvHu//pQtQWokM+0fMD7B64HyLL2lshFAFPwOHi7qF7st7gHJM+tyFjwm5VIaEhy
veY66R3rECWtKLId/bYtc42H5Tlx4ZD/sq9jXsrDFlbASPKS5amEpIUpoL663Hjtg5WNB0F3viZt
pG46UobgDSZ+oBfhN+h9YJx5j4RFZx1LJGwRI0SBi8WmbN7XfKqh8C/L24n/zdzZ9rZtJHH8qwR9
b4JcLp9eNMDZiZO0l1za8+XavgkYmZFoyaItUraVT9/fcClXS9lJqnWBBYLEduQhOZyd5/kPM5I3
bHdimls+Ma9vf7nm0023mRNm8Dq68LPKV2S+1iex/g8FF92ctvzGfAkBrtHfFxe/jrLT7aPK9VrS
ZRl6v2NgenmDpTg61vGs//eO/a6fWobh1DUriuQBoKPZ0fHxqH4l7JFnl4v3Pz+6eHm9nJ/K18JC
4mswXZnAANGkaF5czM9Cbm0TLz9oJkbVasaemAVGRU3DV5fgkoOjSsfg3XHK1zeMmyo6DVh/DIRK
2P1UF+R6CZnlW/lwG90dN23+egN6Y3jEOiSW79AbcwqcP3B1y5/l54LPc3NDI+CXP2quIXRbmjFq
bC8wuD0J/CM6lUlMrGswMbi2isiJmV/NqUtdX+hjGgJYwaEJIKUjBP4J2ZdXmieD2lxTO6kjmqrp
5mTbJkMIsImP3i5O0+L3KD56OSdZf0OT3w2pYdA9m5JFsscFyHyahdeXDOd2V0DyTE9CVt+UIECc
rNbzX++OPp4V06OOfYZXf8wplywiwOs28fuPl4sPt1fpBQDchEV58mraEtATjJJjOPnCJEp3QaJ8
pt6u72qw5/N1RMz/6rZj/4bK87P58jfVLgjK64/0cl6wWm0T3k6W+OqXM1ltScoC5372HltHYWyK
nFGYu+1+WYRgC5FnXbMkuib+R4lNzfzz3zJ9Zyxoay5tyK5eZU+2qF/P39aTVdM2n7uvfuofAAPb
wQ3bQwO7tyNiAXvs17PmsA9tDdTDhCx4sQlZ4G4FWNkU/bBrVZUGCcMyyv0t9dBmX6OwKLu6W5+D
XBYXAVPKSQK6BvYO8wG22KKhodn8N2jIQQg8S4hdEWQUnTLJzgV3WPQYE77+fPvAa/t0rCd4FGIt
ywos3vcwYUTiLyboKEiyJGJLIggJMT0FENxlQqYAWcsHjDW/nj7CiRo7Zo/IwOOPnwSxTkEpTnSY
KIGxsB8/LQIF4pUAW2TscAc5zjcZEDQFRxmIecfwQKVhzt8J67dsJuRpAKfjWMnz4zB6JgahsxSk
Oog0/m7OQFtc8MWIAXjDgcqpuacF54RuAP+YwF27SoEOKN0rwEHBnwsT0KlsKYiiKEBK2FcAq6T7
yKgen9RhGhMXOanDPtACySNEI4BSAorYiAmhgEgyjw0sIVESisO34xDHkbsoRIEG/q1QvGaw3AXu
b9cmYBhjfohRBEcL3LLCWGKPJCEqEvNiDLbqvZ+x7x08ahliHQDTmKPy2LABdIw8pMUEFWgg7pME
fUkAioX0TRJUnApamNN50FkAfj8vGcA0Egw8ps0FrA+igtpQigY3EMq8E4UkKYzf5iAKWaAYss9w
j4xaGJuHqAjSKFPgZPc+ROydZszxcB0lAW8ZNFZQMBJNQ3rEV7YkZAmCgP8wJKgS0ZyeOQqK9+fK
BRWkYPbiKIBMHYrjaHMhjzkvbJrQIQ0EfCYxBskn1Qiep3k1hx8IlQds5k0inIUwitNM4MZ3dWOO
bmSDvFY5DrWXXFAhsIiOsqBVwKEngEwT9ougIEZcyPCXSKZiPwGQF7/RO93IuxsE9HBZ6HUfioHg
IRa5FyTqXVnAQgZoRU2yJya53XtUnukFOmWdZUEHADSSWNbgjkeKGs6IC5EOUokcQq2wy70d9YsL
Co3tzIUQnwkIpkwcJ6zBno3IAuBuqXBknAvCTA+DSRI9xnoffiJ0GETIgY449RGho8Dt7p6IvCDa
ZEQOZOqhCOSdpQQ009VG4C8wJFTgEhFR9m97xIWUkDpCUiSKQiv4F1Jr8HbdTQSZI+pyGhxZsRHj
FGNMCjIEFpw8JKBsHjKB1klnzzHHG8ANKEgyMdhLFs2WhCJHd8IeeMAiGONN+KUbkVDB/+WmDtcK
cSZmEMWvQWIinJQgwdIKCecBqOei95c8lASyAa72IQ6DAhhe1EJGDg0lM5aECPuBIGT4VL3i9M5j
Isp1VgqSYxJRAK4Cv0lcIlsSaBEAJ5NcXJ+J9E8SWGKx1xDxt/PupA3wDGONJPSp15G/RAQBvAwK
QUlpQhLPvtlIFUWyX8BJJ2hyTBQWQBdHI0hYPUq05QnFl1DcKZKuXkYQ+LKRs30gQGApD3D87BLN
9ssPGf6SoNizwZGw2k9Z0ENh6HD7oFMqUeQTSTf22UQ597v2oaBGQd9iJHsijPfs34lIQmevkXPP
8i8OBclGZq+SkYXAdyZkjTzOMqGwnGUBC0FWRVIHD5+IgvxKJrHmvbT4JwsYNlftmAWSO8EjYrkA
enDsPONEkYyD2ymZpszUbv3yGxVlImcuUKBXGQECjf/kF6S/z9YLRYBLlbApj9VmOM+yvMUvLgBa
njrnXfGecYk4DmgHcknhONeWB6QdqHeoMJVWDv96NfCZYucSLYU39mWmGMEwzU1GcddGyLa8lCgT
dylGjfaRll+yABekzcbNa4qDNMcI4B5yJkg0jYJq8q4J4y/9YfCvUq/ICTlzgAwTqXesY5jG7NuR
qtuuHGQkG7Ocs5IQcGqKNd7pBLjgXIWgQsuz8ZoxAtiANBt5z0yCBLhLMIqcHipS5MS304C353oa
VECkCD8pSSXStTGWhSRIpfCF26hoIVdSq/GMC+hr58wCMYQUm9jkTmHugUQb9mPob/Mw60yvvbsc
xMhBjmnYyZ3s6gQMZ4B8yDkwiXnPhEA60FyPAgU3suoFLoKpRI2PAoYBXRiiL2h5RHt6l1QgFxI5
JxoRBFqXpPJKAUaSrrZxyKVIQyBNP1c/L+JfiVq44FyEwTiQm+BN52yZMq6QdRxoXMEZYaZGEWlJ
Lco3tcjszZD7OzypECd0bjIaJI0bNEzD15EsSNIhprkFnC4K2R62ONOdq1zTbJSi6GvEJUTP4nz1
7pAlC9LZiJwQXPlYg6EbUxKDbj6zDsiqswYavKFi6NPaZQFt3imMZqU12x6HnLRfBoJc8NBsefhx
kG42smuknGOOhaQM7ONgbCSuJKtj0wxmeOc309LnXJ8mu9S3eZNEI8EkTe82FzAQNDRm296evorv
mSxIIdH9RBA7FZRm6duTYGlsJgty79QsqYQTP0i3gncGIi2UcyRJ9AB2lKLcZkR+lFeJQhxnJmRM
gGW6/r5XFr6j6e1+pOhkVi/O+2Giumr7Ll0zJfPND2xLsvsEhhGaN+c//iCzQtYHzzZXlSFdLRkH
2sj3z61W4H7MZ+c/t2M//XWGXx8ecP/S1rW2T7X94eu6WpWriWwAlUsPt/muvGQk6V+L8lN5We7O
OZn5jr/u5McfrPvcOQXfINzOR3RlbMKZ7qr+0ixtwv0ogjvheblsy3Z7i/IaTVe3K+WTclF/BhLJ
HtI2bcLOtJtFsyrPm927lkzU9nsRnMNe4EmzXFaTrp6suy0xYYmZAHO97RcV68TKVbVL2bQMO1Ou
QbmoJ903ZuPvD+FhzDmF6/W5LYWmzdX1/hmxXE1tScFJkDZiV8qv4Xhdb+n04m26MV0JvzkvZ5YA
so1O+hud6S5YI9fU9ok07XLOpJfndTnSIqYFzZlyc2uLhWnqciX7875uMo1SzoQhsJ7MN9vX1cuF
6T5yJf3vZl23e2w2XT2utN+W9dLSHsNspjvd1WZRLs932TG04LiTbttyMlu3FUiGNv2+NdyZfj1h
X2xpzyybnhF30tgCQKItyWYNjOQw3GkDucyfqytLN1HVltr+U1Bv1qsx6Se58WbZjXSIEjQV95t+
V31alSPvaajsuvLjXXVT2nZrKBO6E7599roEtntW22Z9KMA9Bf2fqlVbWZpqqG09BfG31V09sczY
UDJ6CuK/s0JoKxeiYSEt+Xdn0s2qmz07KVcNltI+nKZN6mku8KKcj8++mfRzJQ8mus1x0+jnTHa+
wCOxoxqqklLzcSa9qqZjWIi+lOJK+H21XLabxU05ChOGKQlX8r/OmvPq2Zt2z7aZKogr+f8260cE
cSgwPM0F9gVxyNy7kj+D+1XbVpZLMeTD3Wnf2VHlMDDtSvd/XTnbCrTolCFx7Ur2Q7W6xLJZlE0+
2JlyTWQzEu+hVceV9P9L7M5y2tlHc8jgOhOv2u7Zh4du3uRGnenX7aRZsi3X4rnJODrT3jSXMMam
3Gfxvk75oUzTPRLNfv5pizDz0K/ZyTX5xGRRlavnfwIAAP//</cx:binary>
              </cx:geoCache>
            </cx:geography>
          </cx:layoutPr>
        </cx:series>
      </cx:plotAreaRegion>
    </cx:plotArea>
    <cx:legend pos="r" align="min"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df_2019!$A$2:$A$51</cx:f>
        <cx:nf>df_2019!$A$1</cx:nf>
        <cx:lvl ptCount="50" name="state">
          <cx:pt idx="0">Alabama</cx:pt>
          <cx:pt idx="1">Alaska</cx:pt>
          <cx:pt idx="2">Arizona</cx:pt>
          <cx:pt idx="3">Arkansas</cx:pt>
          <cx:pt idx="4">California</cx:pt>
          <cx:pt idx="5">Colorado</cx:pt>
          <cx:pt idx="6">Connecticut</cx:pt>
          <cx:pt idx="7">Delaware</cx:pt>
          <cx:pt idx="8">Florida</cx:pt>
          <cx:pt idx="9">Georgia</cx:pt>
          <cx:pt idx="10">Hawaii</cx:pt>
          <cx:pt idx="11">Idaho</cx:pt>
          <cx:pt idx="12">Illinois</cx:pt>
          <cx:pt idx="13">Indiana</cx:pt>
          <cx:pt idx="14">Iowa</cx:pt>
          <cx:pt idx="15">Kansas</cx:pt>
          <cx:pt idx="16">Kentucky</cx:pt>
          <cx:pt idx="17">Louisiana</cx:pt>
          <cx:pt idx="18">Maine</cx:pt>
          <cx:pt idx="19">Maryland</cx:pt>
          <cx:pt idx="20">Massachusetts</cx:pt>
          <cx:pt idx="21">Michigan</cx:pt>
          <cx:pt idx="22">Minnesota</cx:pt>
          <cx:pt idx="23">Mississippi</cx:pt>
          <cx:pt idx="24">Missouri</cx:pt>
          <cx:pt idx="25">Montana</cx:pt>
          <cx:pt idx="26">Nebraska</cx:pt>
          <cx:pt idx="27">Nevada</cx:pt>
          <cx:pt idx="28">New Hampshire</cx:pt>
          <cx:pt idx="29">New Jersey</cx:pt>
          <cx:pt idx="30">New Mexico</cx:pt>
          <cx:pt idx="31">New York</cx:pt>
          <cx:pt idx="32">North Carolina</cx:pt>
          <cx:pt idx="33">North Dakota</cx:pt>
          <cx:pt idx="34">Ohio</cx:pt>
          <cx:pt idx="35">Oklahoma</cx:pt>
          <cx:pt idx="36">Oregon</cx:pt>
          <cx:pt idx="37">Pennsylvania</cx:pt>
          <cx:pt idx="38">Rhode Island</cx:pt>
          <cx:pt idx="39">South Carolina</cx:pt>
          <cx:pt idx="40">South Dakota</cx:pt>
          <cx:pt idx="41">Tennessee</cx:pt>
          <cx:pt idx="42">Texas</cx:pt>
          <cx:pt idx="43">Utah</cx:pt>
          <cx:pt idx="44">Vermont</cx:pt>
          <cx:pt idx="45">Virginia</cx:pt>
          <cx:pt idx="46">Washington</cx:pt>
          <cx:pt idx="47">West Virginia</cx:pt>
          <cx:pt idx="48">Wisconsin</cx:pt>
          <cx:pt idx="49">Wyoming</cx:pt>
        </cx:lvl>
      </cx:strDim>
      <cx:numDim type="colorVal">
        <cx:f>df_2019!$F$2:$F$51</cx:f>
        <cx:lvl ptCount="50" formatCode="General">
          <cx:pt idx="0">100</cx:pt>
          <cx:pt idx="1">38</cx:pt>
          <cx:pt idx="2">73</cx:pt>
          <cx:pt idx="3">100</cx:pt>
          <cx:pt idx="4">23</cx:pt>
          <cx:pt idx="5">27</cx:pt>
          <cx:pt idx="6">22</cx:pt>
          <cx:pt idx="7">13</cx:pt>
          <cx:pt idx="8">54</cx:pt>
          <cx:pt idx="9">49</cx:pt>
          <cx:pt idx="10">80</cx:pt>
          <cx:pt idx="11">31</cx:pt>
          <cx:pt idx="12">35</cx:pt>
          <cx:pt idx="13">29</cx:pt>
          <cx:pt idx="14">66</cx:pt>
          <cx:pt idx="15">72</cx:pt>
          <cx:pt idx="16">100</cx:pt>
          <cx:pt idx="17">100</cx:pt>
          <cx:pt idx="18">6</cx:pt>
          <cx:pt idx="19">28</cx:pt>
          <cx:pt idx="20">21</cx:pt>
          <cx:pt idx="21">19</cx:pt>
          <cx:pt idx="22">95</cx:pt>
          <cx:pt idx="23">100</cx:pt>
          <cx:pt idx="24">82</cx:pt>
          <cx:pt idx="25">100</cx:pt>
          <cx:pt idx="26">100</cx:pt>
          <cx:pt idx="27">100</cx:pt>
          <cx:pt idx="28">14</cx:pt>
          <cx:pt idx="29">25</cx:pt>
          <cx:pt idx="30">63</cx:pt>
          <cx:pt idx="31">22</cx:pt>
          <cx:pt idx="32">100</cx:pt>
          <cx:pt idx="33">96</cx:pt>
          <cx:pt idx="34">100</cx:pt>
          <cx:pt idx="35">100</cx:pt>
          <cx:pt idx="36">42</cx:pt>
          <cx:pt idx="37">17</cx:pt>
          <cx:pt idx="38">12</cx:pt>
          <cx:pt idx="39">78</cx:pt>
          <cx:pt idx="40">75</cx:pt>
          <cx:pt idx="41">100</cx:pt>
          <cx:pt idx="42">39</cx:pt>
          <cx:pt idx="43">100</cx:pt>
          <cx:pt idx="44">20</cx:pt>
          <cx:pt idx="45">21</cx:pt>
          <cx:pt idx="46">24</cx:pt>
          <cx:pt idx="47">49</cx:pt>
          <cx:pt idx="48">100</cx:pt>
          <cx:pt idx="49">100</cx:pt>
        </cx:lvl>
      </cx:numDim>
    </cx:data>
  </cx:chartData>
  <cx:chart>
    <cx:title pos="t" align="ctr" overlay="0">
      <cx:tx>
        <cx:txData>
          <cx:v>Act Participation Rate</cx:v>
        </cx:txData>
      </cx:tx>
      <cx:txPr>
        <a:bodyPr spcFirstLastPara="1" vertOverflow="ellipsis" horzOverflow="overflow" wrap="square" lIns="0" tIns="0" rIns="0" bIns="0" anchor="ctr" anchorCtr="1"/>
        <a:lstStyle/>
        <a:p>
          <a:pPr algn="ctr" rtl="0">
            <a:defRPr/>
          </a:pPr>
          <a:r>
            <a:rPr lang="en-US" sz="1400" b="0" i="0" u="none" strike="noStrike" baseline="0" dirty="0">
              <a:solidFill>
                <a:schemeClr val="tx1"/>
              </a:solidFill>
              <a:latin typeface="Calibri" panose="020F0502020204030204"/>
            </a:rPr>
            <a:t>Act Participation Rate</a:t>
          </a:r>
        </a:p>
      </cx:txPr>
    </cx:title>
    <cx:plotArea>
      <cx:plotAreaRegion>
        <cx:series layoutId="regionMap" uniqueId="{76861E1F-5886-458A-B824-393FC64E2E88}">
          <cx:tx>
            <cx:txData>
              <cx:f>df_2019!$F$1</cx:f>
              <cx:v>act_participation</cx:v>
            </cx:txData>
          </cx:tx>
          <cx:dataId val="0"/>
          <cx:layoutPr>
            <cx:geography cultureLanguage="en-US" cultureRegion="US" attribution="Powered by Bing">
              <cx:geoCache provider="{E9337A44-BEBE-4D9F-B70C-5C5E7DAFC167}">
                <cx:binary>1H3Zbty41u6rBLk+cpMUKZIbu3+gJdXsKjuekvhGqNhuzTM1Pv1ZUsWJrdgd/2gfHBS6UbFLorTI
j2v6uEj/9679z130sC8+tHGUlP+5a//86CmV/eePP8o77yHelyexf1ekZfq3OrlL4z/Sv//27x7+
uC/2jZ+4fxCE6R933r5QD+3H//kvPM19SE/Tu73y0+RT9VB0Fw9lFanyH669eOnD/j72E9svVeHf
Kfznx7+KcJ+U+/Ljh4dE+aq76rKHPz8+u+vjhz+mz/rlvR8iEE1V99BWpydCSoF0bGCDYCTpxw9R
mrjfL2uSnFBdYsYYFwbWicCP797tY2j/FolGefb398VDWUKXxn+ftnwmP1y4+PjhLq0SNYybC0P4
58frxFcP9x8u1V49QOf9MrUON1jp0Inry7HXfzwf+f/57+QLGIfJN0/AmQ7a7y79ik20/7aP94/D
8w7QkBNuGJQYSMAnjD8M/VNohHEiKNJ1AuAR9vje77D8XphXUHlsOAXl9FhBKcN3xMSgJ5hSpgvB
pS7hhwkmmJETIqiBDKnrTOr8V1x+I8+rsIztpqhsjhKVM89PH+frv9cTik4oGCidSq6P4EwwEaBH
SOpMEMwO2vL47oOu/E6alxE5tJrgcbY8Sjzsh2jf7IuHx3H595jo8gQhwZlglEqC4afntouzE2qA
WdOxEJQbzCCP7z5g8haJXsblZ8sJNvbsKLH5q/D7NHlHEwYen0id6BLME0OAkHwODcb4BNyOgSUY
OoEQF8+heYNALyPzo+EEmL9ujxKY3UPzYfvQ+nfvaMoAG0qwbnCDMmLAv6AWT10+RsYJRkKXSCCB
EaP8OTZvk+lleJ62nSC02x4lQtY+8v9Oi8R/T+3hJ4RRg+sIgdNBEBpPEMLyxMCccIkY4TrVJ9rz
NpleRuhp2wlC1l/HiVAapcX+/j01SJxAOsPYd3TQ4FieaxA7AbURRBgcvI9BAb9DLnVwPNYbJHoF
nR8tp9icHSk2SfJwp/y7Sj0O0b+PCyg+YZwNcRgDM3ZwLk/h4RCr6QDOLwmNlb5JmtegedJ4is7V
UaDzzwnxUzbg2Z3/WzZAnoBNYwxToWNGiQT/8hQeCWEdBtyIxJwKRA2IHZ5qzyRPf12sl3GaNH/W
k+MgAeZgz/z7d/Q3RJwwCYBAvIaGwABPojVIbqgAP0OETiknEEk/R+QNAr2MxY+GE32ZHycRsHhI
C/ddAwFyYlCwVAIGXSAImCeBgNBPKKU6p0i8CMwbBHoZmB8NJ8AsjjME2ICRqO7C7nHa/nsfo/OT
IfQCGkbigdEcQrCnRkwwoGg4aNKoLlPm7C3yvAzMz5YTZDZfj8LFPJMayOYlcAK+/364jJExkALA
Z+qDXhD9OS7A4QzAUWnAZSHH0O2pc/m9PC/j8tjuWf+ge6ujROVa7b33wwR4GqACODcIZRhzYGMm
mAxkAETLZPAsU1X5nSgvw3FoNQHj+jiisGdSg4qs7vfeOyYvlJ7oMPE5oRjISiJ+TS7piTGwyogS
ohtg4h5nwiF5+a04LyPyvdmzzkHf7KPUjxsf/Px7p/wQf0E+jwn4cmkg+VxHuDgx5KBBBBlDzDwN
it8i0cvA/Gw5webmOH39Kor8JPXfcfkSuH8M2kIxrLdgWHzR6XNshIT1GmEQAVfEoDAQpT31KW+R
6GVsfracYLM6zgD56gFy5LJ8eM9FAAYLlEQCWckZoQNKE3CMEyDIgE5DAqhoYNVAsZ6C8yaRXkbn
SdMJPFe7ozRrq+Te37/rMoA8kVgCOAxWAhiw/L+CA9rCJeiVQSEWgwWcp9i8QZ6XkfnRcILL6khx
SZv948j8+9SFkhPEqcE4pcCzgEpM+Rcd+BmEDAwkDf41IFv9RphXEBlbTeH46yjVZPPe5TEC6BXg
VcC/G4IyjiY5ixQQsQFUgIcQQCkP9MxTNfm9PC9j8thugsoGCl2OkBU7Kx7cNHkcmXdQE/0EsnpD
EMaM0elPvD4EaieMjQtkxrj0/BSS3wvzMiSP7SaQnB1ntdJpWvnlO3sUdCJhzMGpcKh7oUJMdQVD
qRmoCn+C2lNg3iTSy9g8aTqB5/Q47dh27yfvGIlRBpHWwFFCrDUuS04UxpAnBAoAKTgfjsDI4Uk5
xm/FeRmW780mkGyPsxBjuy+6aJ/cv58Z02GtckCDyaFWZmC8nsfH3IDCJcg8D4Vm0wjsLfK8Bstj
T6bI2EfpXrb7stzfeVX5oNR75pbkBBbyITEx2BiLDenJUx6ZAzWGIByDtcxDtR8o1VN79maxXkPp
Wa+mUB2pXfPvPN/dv2csAAXMYLUkkJQYDcVmkwV/YPuhWENCIgMFTUNN5hSlN0j0CkA/Wk6xWR2n
GvkDA5Cq98xnhgwfqsfBt4y144MNe6pCEsppJSw1I8EIqNKYhD5TobeI9Bo6P3ozhec4M82tX5bD
/1nmP9qZfx9J61BvAawmKBCwY9yQbBKzAX8GxD9+tU7zjUK9BtGTHk1BOs5MZxiPtCreEyHIMA0+
uBkgoPmvuwCGDRp8WDH4oWSPs+OwJvAWiV6H59CXKTbHWdC0TRP1rhQa5SeD84eFZDrUYKApWwNr
z1AjAMsGBtRncCjSmLqe3wv0CjKPDafAXB2l49k9fCv2v9kW8b/b1TSUmREOLBklkNPA4uUksoY6
poEdkLCqORbVDMueT/3OWyR6GZqfLSfY7I4z69k91Pv3rGcaFpwZVJcLAjSmOIRjTyMCjA3wOJCm
6lgHzzQSbs+R+Z08r+FyaDdF5eZINab5sNzHWen577lrg+onhgB3D6sxoDhQ3zehnyHjYVArMJSh
/UKrDeXjbxLpNXyeNZ/CtDxamNYPRfnQPZqXfx+xDSueUAsIkRoydAklaOBUnioQhxIBLsDpMCiB
gs0Ev5q25sPvZXodpMe2U4TWR4vQ17QI3xEfAty0JLCxiQM9DbtrpviwEwNsH4WMh8hhb5R8fPch
Xhv06HcSvY7OoeUUm6/HiU1aKO+DtS9SqBp4x6RUhzIzfdia+UpEzaFmAPatgfbosDI97K6dIPRm
uV7BadJ+ipZ1xGjZ+/B9CQQOVbSGDpudIFQYCzieWzuMYPMnsG9QoIZgt5ocrOGzcGEc699L9U9I
Pbae4mQfJU5nYQQ1a++6Tx30aag+NxiCUugXFq2hHvf7Zo9ftnW8RZqXsfnZcoLL2XHuiT6H+puy
i+r9u9auQbQgpAHlacMZDxB1/7IPl58I2MwuOT/Qb9NFhrdK9TJGz1tPcDo/Tgb7woMjJz6syvdd
CoKEdShSk8DFHUqjp1EDRN4QyiGgE2D7FAR/E5/0Vqlexul56wlOF6ujtHOXafX/JnqA2gPY9jns
tgFtGupCnnskMWgcxA2wjZoNzMN0Q87b5XoZq2n7CVqXxxk9HHr16GkPHvwdciXYTq0Dew2sKTks
bD/HaogeCPB2EoigkVqdLHu/Vap/QuqxT1OcjjN6uHpo3/X0IQzRm84lgXMGQKv0ydod0HQ6fAlb
DSmGGPCXtbvfSvMyMN+bTRC5+nKUdu7moYiBDn4Me99FaaBEh8B/OpHfQ+pnBANsfDOIIYG9A191
qFp4GnK/QaCXYfnRcALMzdVRAvN5D+xc4qp3LXyDdAhWUuGcGx0qq4clhYlBGwvfgKBjEPRxgGjC
a79Nppfhedp2gtDn4wzlPj+U6sPPPRbv5XWgrGc8rwsWTWHRbjgE4jlIECHASWr8cUPvL0zqm8V6
BafnvZpCdZyE92e/vEuT0n/fwhEgUCXUWsNhHQNjOg3kJBSOQOGvAApoPAZnEnK/SaRXIPrZmyk8
xxlsf+5SOKjQfUcnBCyqlOBm8HdLBizpUyeEEZAKcEzB4ZScX1cj3iDQK9A89mQKzP8nDvX1Awt/
nOpo79V+Nh4H+eTMwn++OvYdDqmcNP3wDybwcGl1/+dHxiSg8eOUyeEZ3xt+P0Lll2N3frZ62Jfq
z48axlD4o8P2EkCXDlt/YKGpAbs1XCIQtAMZAZQFRO7DsYcfPyQDi/fnx2F3BGyMhEousKpiOPfw
44dySPPgGEsCnC74RA7nIo1RCf5xEOd5GnVQff5jQL7//iGp4vPUT1T550cC/ckOt42iwsqwAVvH
4YAyWNUf1pChbCm721/AFIe78f9RvZ5meVW1u6TR5QynaJ6plp7WKGsXbubV1yltk1VFfWHnPhO2
VrDCxMrPFr5TXdZOGl/FKLpz4/S0bqU3d/Rk5xuenXt2wEhyFiOprR3a3fqayBZeEdWrVtJlKbPr
Roj2LAm69kwqYcyfAPFCxxi4nmnHKJIQOcD+azi9wACb9rRjNOmyUHpVvXOJHi8aGVhE0bueFmzp
KTc5TTn3bBxXwSIpNMeqqlKcFk2Ld5lHH5TXZxvZ1mepkbVbgqNkqVeamgtSG9sizGaoKapz7nvU
krQJl7h1a7MQTrR1hHNfh42/RG1ykfIKX/E4LSxMynrmBFm98UWiFgZK/lap12wKWD42O6pmWpI3
K7dOgo1eNcEmVGVltbzki64L3ZnRYmeje825o2nCLp1av65aKUyo1/A23owlmrtKOqFdGn2mLxPa
1ZbrFv5vxtSAufrLmMKJXUJCuMyHBYPJmPrcE4bs1M7tOzWvK8+fy5pWM1dx96p2kcWyvltrPQVh
fc1fJFlwq9LmXlC3XPgyJ5tSZfPICdFZXVf6UqWqmiVGTcw8WBRtwS4DIwovsFuYMNDkGqi+3Cwc
9sWNVL2uI6Mx66xONm6LZi4VfWI2QW8mPmquQjgUw/SM4LKNvMQwo9D1F5GXYZOTON3RFnuLnDmF
DUqHTS0V0VnNHBtVtQrsHHPX7EiDr3QOYyn7c+EZ8U3nMrvmcWMrlnnbEKdnXV2teeaHlt/1aukR
dhH6ol8GnopviNrlrMpPdT269GOjWf/8qKXfrrsu8IHR+GFsXpjjwwLaBA842QlBUgl7cjHs+Rx0
4Iny8k5zGy2Lyl3CvoVun25EWOgwdIG2LLzKMQOH+JuaMmPb1tRfhIU3M5xklhNvo/IiWJOE7SpF
0amvkpnuaQupbJnnCCKrf5ITwotnYnIMZ1BA2RCsFQKfBJvwn4vJUOvSrHSTHSJauQ5Ctk2MmM2Y
1/h21RnyN68b9ob/8j6JoKQCNsJCydKw3+/psGQw//u88NKdXWrYO9PwQ67CztQ0wma4wHTXqTCZ
+XovL3NQKBPR0jZklW4kUqZbUXTBL/ROujdKR/EKNTqYM/4tyCszUr52k3pRbTqFky1SByWzUnZ8
m/ZxMc8I780SOQYcMveP4zcI/NRIw+gRBHkqLNMZEFBPOwTZke+5SezvYC3vlkeet+EeTP5W4ALM
lZtbrhGiGeesnpV1pp3qYIk2RV+ReWDkF75PXLtG3kxhaKR3YA3LDJ+PHyGVDzhRfKX7oIId7kO7
Qb27aftEWaVXzElVgGXH0Due9M28qSjMqrxZ56KILT+u8brXdLxGfk7nZcGjHeJObjp9wD/LOPUs
z1t32PF2OKg4NlUkKjtWliv7EkxAVs7drBGmw8J2qzWRhZVEswSTdo15pltaWf2tSuTttAIpywGH
ale+j0+FcLCZdWG/dI2o3Dhp0pgZVQmUw/7TuLNfJxKc4QHuUTcksGpwXsfziYSMiiWMOdq2E5Zy
WmJijTWfBCu+NJ4GhrcOiNUUorGJ192HWAQPeoxtEsA2xDzk2CpCapx5WoBWYaPVC0W4cxF0Wmv6
w711abW61t1XVbijob5qiRHcBqnozFh03lnodd15HsWhWbAILFFi0D3FDjdldkFzweyoKOWsq3tu
kbw7D7K4Oe3DvrIZldrKTfBlQ0I670hOl14vaqvPUbLUGMrnCW3p0k+MmaYlzbLt/XxGjSTauUyZ
tVN8rcM2O4v0rLih/FNByvazKJnaIgyVX/80wJBj/DK1h33RQz0uxDoUvAoEOk911SiEjwpP6VsV
O76V4whvpKjwBpUtyk3Xx4uoN8RyvDB+tMJxNEsb7ik0rcvnP9tgR7vL+qx48tWTWxgPcG6OD//5
tLqMA6vmXWYfnjtedqIAXvHkzt7QNCvxBbVhpujm2FxrinilkWj+pOF44fDKUUAvRs4cDh+9OXyn
jxL8fHknQwDD4RValZ6yX+zTz7u/Pxffx67o1gcZhlEYf3oi7DCEB5nGK4eXVll8FmAbF3W1YEqg
TTrcNt7g0EJoh5Efr4wf3Tj8448UVDbMdx74+AWucT9zSvdU052NDxt6lsz207La1hhMXy1bfRZo
mTNXdVVZDcSxNzXr/+4jFc47dd1pzd91SvGqCvXTgPZ/o1YZdt35Vyr09lGretsL229ZjJgdVHVg
NVyEVttuKomya6fiu6AkoRmVhrvoi+Qz8SFcTVm/TSo08wvsLqok3oDDz8wKR/U8SLSZThzd9JzU
MDNVJKabQ5gQOmRHSJNaXfup0cCdu0Vg+hExVWNUduP4vtUrRzNDTk1X0GhOnCI1BWovmwTMaFXD
M3zBUwsFDxCd9Vau9fos9tc04VbZEONzKcjO8O/zoN7VIQ+2vq6tADY1D43iHNfkrHJlNwuDhptI
JZkVG6qzeaUtYlADO5HCXxA9vfD0ChySUc9BfW9pdCviIrVZl2WmXwuL6SVd5NTLrICGZp1KCVJl
ATxMWJlWFGYYZqdpmBuz0vekKSn+0re9Zgp9Hep857qlt9EUis0o7WZASVfLwihmZVKQU5a7OXwd
fgkdZHplHVo4au8Dll0SWlR2apCLwC22MlfC7mV80bsUBrjMFrksvUVUr7XEuXJk5thu61spamZJ
Vd/xtrWLKAkXCkdq1qa5fqbT21BllpNm+kJ1mWZ5emuKsrBazUgWwjXwJkVgGbEN/tJfFdlSy41N
4RnGGjz2Jqy0wq68yJ8HorBZiGEcOKAXtHd+Hl3EPNG2cPjMrEupvsx4O3exhlYdz0tba2GCJaJo
LEedxlVamUnNVq3nZibtLTh6RS1xwMC9e/lpzrqF0dXOqsqDAKx6AiOt+s7EbUBMUnqu3VcBRDcx
mOKQX+M8Ss2euImpfDOO2sLSSFnNeJ9yGHzUWkVNVgXXiBk3Wmf1pP2bN+E6am8oC+6NtJqnbVHP
GA0uEjctTgXj6xSFnZU2uZjnTTULSP1N595ppLHI0vwLBX7erEN8muThZY1MEWSl7dMkNHHTEZNG
S0fDGxWxmzbw8rMmo1bmVQVAVp8XuVHYCjK9HqWXnp4Rq0oNY+YW2U5jpJqlgV+bfombLXflvM6p
u5YOntVBcqXX2QIJ37XLNCvMCtHUVn6Um12bMFNRMK1BH933tBYmyVQza5XVZ8i1soQziLrrXRWr
0KQNOnX13swKLVqgztjBDppiDqSviYVHTBkKd93gbp4E/FutuWdgsKK1KMObrtJCyOyybpkQfd05
XTJjIVrHLmEW5REoqeF+oqnTgmoFM8/Zx4ambB2Cjbnbijlk62qNumwuDLfb1Vc8iM70xpshMIhm
1ySO1fciNEtRNTPWBruqpMSKK1qYASuv8hryQdzjU42njdlyUOU2yZY9xJemIdNrCLbmQSCvG8MN
5kmUnmJUxitF8q8wh3JTT4RY6mGcmyzOXDNvegwOmn3VBIxfy+pwlmUhmdPUd8y4ipDZhqfCSIsZ
j2JsphW9JBChmuC2k2WNiG8RLdfsQIqHpsxTCyRMbM3nG0iHvrEottJhpH1m9DMqtBvN18H6Ge7n
mtMFpGKtlfVKWrRfMD/YtrlorNrlCAxkZAepB4lS19ENS8BORpAV9QENPkXCn9WkK89LFNhBQVdV
EfgAgF4sDCML7cypQtNRUs77ujRbFaRWpcLbsK4bEwayNIzQitRnrwxXbVgJs+C0N4s2LGxZqV3H
ztNcI6vWKUszyIxy1vQttj3jk+qJmOkdJI0qlpuiyyoT9mlbHYo6s42QvqC4Mnmea5v6rKkF2cSZ
xaVilz6KFi7YQ8srQteiTtybpIgvEyeCCFTRyoK8aOlETrLA7LaS9SmpnNAME/2KEXHKHUC4V95K
1J6wOkeGdun3lyTnKXSuzS2S4nZe63tQsHoRVf51CIbT6oqSmCHJFx5E1X3oJ1bWUGy3obuIo8Bs
JUrsrqgyswjg14JnN3mILsws7b8mMjZZmPpmIgNsabrxpcjbnQemM4v7ReWQas55Ns9T6llVzITp
e1E4b8LGMamvLdqgjE1HazvghkQyQ75cNfBXBexK1y+xFnlA4KRgAYjm2V2qripN1yCy0XI71nI+
l0pulJOxBRAT5zxoL4O6X6apt0W181Al4QOuSs/EdbtkfR9bGLdfUIITE3sI9I42uelnHjODttrm
yi1s2lQp5Fa9pVjy2SgyMNIwyc2a1bZRQNbksXzlxaelLOZgYPxMp3eNL5dd5+AvhGn1TCLabGpX
arukTJE13jF+jL+GfeKeIcNrNw7r69nYbGiPYWDuhAvvrvteu1Bt1S6zOuILN3SDK1+hv8dnlE23
1dK6+pyDP53TGJF1I7l21mlRYvXDMxLxqY4j9c0IQt9OGfZ2rUrL06jSHVuXhfa1jovZ+Czex53J
wYd/IlqbriAVixdV3KSbwEuQ2fNoz7WsuCcx3hjw93C+aBQnM0G09BRol2arIa+1JariW81w5+Ot
MPSRWYUu0CNe3UH21oQrr++LTwWFqXt4Wr0NujK6I1xrrAgOVjlDiVBr4Wn1HAPVcu1k8gsb3ouq
cFs73PvSVaictcj1TptKsa0bgsvIqOxuezeaNdjI71uep2ZX5dUlhDybFrLmWefUclnXGH9ClUPN
8TZEP+s0o9+6UkOW7ifFWee2eM1Klc8bVPg3nIib8U7W010Qe+Rz5Yp25vOWbmKtdHeeHWo0sbGs
tdskTu00Z8W9cP3ChMrw4FIWhbYgXUeWXBnaJ5oTbI59oR6oDErKb20qqVX0wjureCrXRueE8xoV
CjJ4cTUOEI7yc3BX+eeIlfoM9KDZ5GFe7BhvAjtFpNinaWuNt2aGX5k0TdlFFjrR0khpvUwqP7+I
dAXIDoMoIdoVnnD2GvOlJbBGd1I3wo2mRdosFym7caR3Od7qVu5FEwy0QY7ErMhYuolh3u0KPdYg
VKvoXkXy+0AKrTGTPqkvsNOXS+F62RI3Cl04aV0fXtzUsZVVQpqVC89gZWzYFe6y0xLldKe6trM8
FKd3Df2s9RHZ146H7Lwu0Ckc6a12BNjBww2Jtil0Gn0L4K8j2ZpWOKe1pnm7DmS0nE5P7mQK+WWD
v8WGl9mUNum2o42+rVPs2eMrYqutYcLBCT6BHQnVbx2Dl9umMmI7Dzr+TTTmQZSiAnZVcbkV8Lef
tjirSjtOBfjkUo9OnXo53gUhH7MUvGuXtpp+Ot6AZCD2nXYxymM4JbKSzke7MKLqVJZMt5u+L/d1
Dbzf0OfY62srTaWz6zIcnKKcSztRTNxyAGu8A3iIwhIizs/AeLKN15FgptJO3ZZteeg1k01sQdKJ
zyJIpzdK8mzmgcX76sGsHJ9Rwpl8FgyQd+4KFm/iwTQNyf1Xw0/hVpCjVwAPkU55Hrq6WPcRIrOO
Rt7XpKvmY18cXTCTpMbSDzQfcoO8X9d+ImcwmbovQUsX43OUxrCZcyP8xLoiX7vgc+eGoQVfajdZ
jc/xWqASvKBoP5VEc9ed6PM5C0C9IDxYj3eErqpMH1TiU59ndEVi1M6D1LAqwtObFLsWa/t274tQ
2gx1/iZnKblgObprtLDdg/Ig4AMM50x4EO0jDygNPjRAJDoFXpJdR0R3lrD7Sc0djzS3uNyMDQkL
2pkCXmMN/jya6cgr54ZIrseLWSo8IFAzY9cwoXZtxuLDU4Owv2gaVF0FRWmsWB7RWRr63d5oILgx
3L1qi3heIS9dyQjl1wQIvlF8ZKjGAlpL3yau057hyGfmKGZdt7eK8fCyKnV97acimI3fJ14GSaRq
vmZdCtFJEqhl0zJy03O6HEVM9c61G7fDp4Hy9XPmeurwRCMUPsR6kfjkBwbZ1B3Y6vGRhiNtElXe
F9EqvEi0ol8gaYRfkE/t8ZF163W26H280VDhfFJd4pvSgCRNE6U8zxKszLzM8XlW+vpprxrNGvve
Zt4KaJ7+Jk0Y5Ge45fOglf3XDEFoX3X9OSxzVKZBnXDWZgVZ+wGNLyuhfT1IRWCiOX7anCGf0a3Q
YF1gvFB6/S50eXJd90a2UjKEHLetwr1C5iht1Tdslpc+W3lR6popcYAjJunFYXTKKrEKNyvBljt8
x7zSOzy1wNV1A8ToJcdNtG71qDkAGGkbAo7+Vrh5Ndf1BKZMmxrXovAhPQWANaxha5xilds4Z+O0
66AO+5YEC0S8u7YG1+3isF1LSoqZDiGBcgQ30yyqTFVF2aoIjFsNB9ky1lm+TT0XQpNErxcGTfk2
Cw02F7zrwRLW4FWrCzgqLl0FXFdmgyBZheP8Fg2inlnIKrIg8hNngeovOlXQbSrLGRKZXCSQwYKL
+WZ0oXZOfNrP9MZgVl021Jat0dmw/HLLRQbLM9jHkNmJ9DoVcuUHTWvGTq6v21osiwRyQJ8rvuU6
ZNUurYglfVh460l9qUX0FmiMZRQIdlMRz7UIqetlZSgy9zjoaMmydubVRbXuVZhvnJxnhw83JoHJ
gU8aQEvWXPg8hPkEP7aMxeuqJpuizb2F8J14/fP76X3jzeOHjuPvbduKegs36Tdjs/EB4x19XcA7
xh9/fglmXFopHJlkVjTQIHeiYboOazcyacatWiuBLhBlt4VnpVZraNGsDpObhFPgX3zIgDxN9YtU
qBvf+xLDChcExHFkF0adrcuKZut8+AgrBLFuVkPMn4TNGjtls26UD4OLNJuJnpkChmgeGXuuULfS
JFbrtIiU2dM0m9VVVIETaIOZqM84rYzDDXUXqjXs+FDrePgYfwo3CMippd6SyzBqLFZ65Vqhh1TT
oEOen6Xr8aOTudkz6ZmwGkPmslEzr4q7mZ/XX/zSTTfchwTAicySl82Msvws5vopd4tyMQ4PaFk5
I2ETmGlYOKahQcIQ5PX12DlgR7N1HJsxysByNGm/VvRbqOCpGmQq84T717jO4NmlukKB11plCA1U
U8BYQU1obwUKn/o41ebjd+PVpIQQ3dAz26u60E5aIOl5kZtJwm0IFNxM6dYomKcH0k4zyOLSKIYe
94HmAmgLCMeuyhC+1kvt3IudepaSekcD344rSC3hz8nNcBKXayGqcp11erlOXXC8aYJqyzEqZ+2E
XmgDe8UO8+PwdFaodD2+N/axtIKWVaZH1Qo7wbKEJcNlj6tk5oKpgiUWFEGyXFX2/6XsTHsk5dEu
/YuQALNKo5EGiD0j96WyvqDa2njDGBsw/Po5kc8z3W/36JVmvqAgsjIrFmzf9znXMdilVjecyaBK
tzyos5nbenbj05T00yHsYKTySfpDbPO7LFhHVTGRtxVcaBgiQxnst3F5Zwnb59oUR03L8oxmMXEp
O3chH89RGY7ncfYQIWeW1Wnho4rfvL1h0Jh/ebzuoo5k58C3vxZrf/O8VXUxjQL2GrlP5n44jDp7
kJuhTeyX9/k2IsPbiLSB+fvRCOcMEn+w9HvXJfPOiWw79iN531iZXVt5lxVT/hho0122WKI+5ENx
mvBHrnaZ51raMtmPJkCfztNkx3PGGxax6dDm49FO2UKrNs7qeBbrIY3mckfmaLoP2MZPdJvfXTpt
F8eJvPQ2GZ631YiGrTS7ppkme04CWa9Tl9YwIfN9q1tynqeInFvvqnL1qC18i9YYS0NdrgE5gCbo
H4op3fcGAjEVqKwHw6pwfaXJ0j4KXfIdkVLv0lBuz0EPlRH/z3AeJ2i2ouPsHK1wOHhqtkouUXQc
lIzPXVJeVzfk+2xrMZ3kaYd2yGh5sERcOFrk89dBefJY2jBCOxvfFbcJrOOY7v51EEHU14suR7yd
4BcV7C0sC1ejAGvPgZ7esy7YWeFhNkAQyUNjz2GAIZ/P39NCRPvVx48dic05tyla8IIfO4JGZ2dQ
+WNcz6xaOoEPKI7Gw0L0nXJrfP7XQWdgBLYx9lWg9M+2U2XV67Wvu6z46/UvFiPAz5JU0zB3zcD4
dP46QHKazix/L/XsTxYD9Owcf2C9TPcy9u789VT/z0dzycFh5On7FmAASu9XWdEIw5DdDvFKgl2Y
+29UwBOHWvOoIhZiJNKhkVPLIQfbTqq/rvO8JiNmw6Bc53MakNrRLTwthVgvqfJ3guuyCuMWxVGO
ZdTIcvrr8HWKHaZzCUIBPwkhn2d60afl9k6+DooEadP2/U3s6trzdjsMdJY71U+yisKO1P2m7/Uc
vpYjZvmuxUv4OmDbvb8ftf98hD9Gqt7AyxfcLWeXRcv561Hi2/96+vWDcMgbxbPhSE2mz18HUjKs
K0a90STm+y4qx/PXQRnMYy0qtr9Ov54rRABnvaNJHRg7nlsyYzHgylZdkQ8VpoO3iWYbLFCyVsXt
V0WMqaQjm65TZXwdJLk/bTM6yWgYLtg0SA6VV1Q1cN0gjRaY2+NwgQwNCzTeb4t+T+YNQk0SPrWu
J6glBn1ZItlVbsV8QW8ebOAccIfxZpTis/o6ZKjWKx0y9ddHMilRQsQvoVLeroqvdyKQRz20aNfD
4NiTYtp7Jn6EU8ov6Uwbs0bLcbrNU1/T1oTR2WhohjBC2kfIa1MF10PuaLf4M+6N6M8AXVq4AUtf
6a0Mz5wrehLW1miRMGmrHEMt7kP193k58Yq2kzzFC++bEKpanShSK1MO52nsd5K0WIu7GBf7FBNZ
yZz2+66dXiWN9Xm9jZWv6eDr0X88RzNciKUzcFxxXUxOl7sBtMGVb4rvZDd2tdCiv4NXWFqIzLoK
uqKotpD6Q65CB3cXzVisk1fRC7MPPS8efBbvJ7S5P+DBqEbhhqkQpt2Gb6NdTosJ7gw86evk2QQJ
mOJ5Qo9Zvok7Aorn3Bq7Z74z30sVXxks1leVjv5SzEQ24qVLS//c262878EYaBLMZ17CECQdvKUE
lniV0cgeVkbXh8UMa525oG9abAYOgbDMzM7GC2waOXfQYuP0Lkr1QYmse1SLUAWqd+WaTlFIyvzW
ruTpPYiX5SmGwrvzhQmbWS7LEzazRBsVhe2xy9Z9vAX9oxp7qMQZeWwL09dxCetmZF2VQ3z5hj3I
XKXMbbbmPq5TMYu7CJxYFa1E77NYirt8oBvcmSJuZkXLVznz32PYDtevM2jxKAE1JhXJS1HbMk0+
fJ/Ua5BH36ckyHYkiUBfxIp9+MTsvp7PhxkuQtxFp4yI8X1U40Frnj6Xi/4cVxo3pSDQlIzLjvEK
ACbe0tchTMcP3JkzOg0sks1Ee/uhoy1tPO1hCt1+WoiwNqn0FRnKfm8VXZNKRl1wCjXW5nxex488
a88o58ufJonwfZBtJ5QWhzB0HaScPVOLf3b3IuP24etA7MAAT/jyxI0AKTHo6IcLRsADKn2lUzuh
MUDhYVO5Pk6w29F7vBsXFO9ktezYL+IKI2XaBbqLH+nt0co2teuY18cx6TF0UifOViTrUyfHoI7T
bK3XbdUN2C+Hj9qa2ku+VjMPgbkNW3vON8xAclrHU9il8dH28o8ap7Ca+mF4L2cBb4NZiG3JFjQx
AXSG+5nOe9QNrgqxVv6c6Usp5iMdSPjuC3a2XnQ1z6h5zWMvT72fxxoEF/Tk8N7aIMWLyLGMRJkH
I2c3YH/eXTsp/S4Tsq0kF1gKS2efRqOmi490+4cIp3bWAiXaRXY6LaMZ3kcYHBPV8iHZOKAvT+6z
sn+GMxW/so6414xhauB9xVbHT6Of7EOPd5Hlqzo64vq7r5HOEPG4sH6fr7C6VvwOvjUsdf2z7OV0
JfF4/TqLckB7QWjg3OSmCgjtatJu3cMx8DL5yL08jJtWP5cSOls7c3o/S/9p/LDewRaF9p2S/AT+
On7Cbgnx0zZvdymHjq7CRKBjyTH/GVxkJZfuEexTPQGtqKJxXBrWZusTSbfhNHdw21oimlYDFulX
GNpxi9qznXvyLYZYWXU+rPMh6n4WFqVEO1bwtadPcFdZ461Nz21J9Ss2O39MM1N8pzcpAVLlcAeD
aKpzVWb7QaQhrI91/VXIbFds3fZZljOIKNmphhZkaoZQ232QrO7FKYMZ1Gzsl6esKYY8+xNw48U+
mBd6QHlWnPXgdpjIuk8AkHSvik6dlyksn6aVoy/yH1FJyZtJQwYDEQtB3IXxW9qav0+/fgqHEyZp
ilJR29a8ZB6Ts1+Tbwmx28G0FMjK7dSM/ts8RiDu4uUfNg23+7mjFZ1L+bACBrgUvESBm0ABTjMl
HqBaqjobKbxStkI3gbwbZr9KBfseiEf3mrQwAuCSrEeKjeOetyi82TDaVAnZltf+kKY0+Ufo5p8a
ZvJH369zA3hHPUiKKomVfVCpkcHHWQX/trBxDzaRvyXMf4ZC8wrjo/gR2+LJFLH5s2Qa1kzbdtWm
jxB/WlZZkVfpkGJa1hISaSraSqzUnlckMV/bbaE7jorgEORb3NA8iHbEz8sDk9GnZHQ7JZt112TL
myjjw/uAmV3x5G3OsuVFYcz3JHEPLKB9HaxFdMJFlODbKPRuDIVqJju584qg+2WY3Ys28jUyxO04
2b7LWHekwm0msrN17NkGNmrGaQ6OdBvmD/zONzEmvnIGA2OEVVybfGvr1UHfWssBLRq2EPvYtC+q
xNbCkuwbgcOv+pM3YfRAjD1I2oV7k7QTBNPuSCAlHSEzsTrNluTYz314W1/1LnAi3XUxdBnSSvtw
21exsnPs60S0bqf7OH8Z16SsrO6zsxQEnl6q87MTEz1BPdoORKZXLsLus6NcVJsMfnZRAI+Oe/Su
dA2aFTPyL+t/J36BB7uQ4UqCRNf9OEf3lk/vPojbqtAqveOT/T6O0fgi6TCc25u+mRVj+qP49Hqg
B+vS6HWJYnkpnYqeeyyeFWZTicq3J2/blv/gQ9QEnXZVhsjZbmtjesJuan1tOecHu0GYK7Rxpxk3
ZK/4WKI7c4U8wBbBIhbS9Q6oDHQFpvMD3C99TaZyq9IkuHJA2jv4xcPzMJJxXzgd139/gy6WDaHx
a6asb4pS2B+W8T1o5OCQLp08Ffr2qYTkxQhGTqGQw2Vo4eNGkW3InPrnbvPBfeTmw9dZms0tDFZu
r7Z3QEC2vqtgbjVpzshvsenfI1IMe4Vvf0ct82gj8h8LkNitEijF6rzvzL1zMDKM2d6sB3gRFSz5
LOe3vuPrXbYUK4BKG1wRY1WXdbU3lCi8WLX9n8OoD3kw/YGT8bjwFmBhQFBasM1fAr3eyS7ibyxY
80sAfK7qel4+rGIqHzAqV8DfkbYVmK0/PpVhzbtkO8Km4i9SncbRFudxzfIzDYMXSyiuQmuhkGbx
dq97ce1TtGLW9129ta7bi0lu+7gzcfXVTFs1uUsr49Oy2PJFRgEAGMYeJwXswWelvccUleviXi5o
q4bbOwT/FFxNiwLLLDu+vKlwna4QL4p763KFvmJO38euO6hy3SrfRsMJpvHQbMbqHevxuy415Rl/
7k2EywdDU/Uee0qqdul3vjXD5815/ME60zcJX7LdaldUaAoGAt6NvCbDMlcO+sI5WFZ3SIf+FxTe
BydZ/LQIWuwF5LFmsDw8TEVKq3TJeOUye+4TY9+zEFo6VV2tbsNktr2uYmb8k1jTn+GgslsLvzwB
sVeXBKV93XYRa6i2BzePt3fevlHiQReBY/3V3irKwB8zALA7zZJaF0+EmLwa53n+WWBhyaay20Ev
ksCDIva4zTf/vg2aMN6mt6DlO2U1w1LXQlHaNK0J5r991wt+l1rykuRwWTIWbA9xwGSzAMI+0tK3
ewnvAxa+/aEWmEDTqP4BjQauWpSru6VAtRRn7NkUA2tkwvUxLeal7gkm7C1L5SVReq0mQvNTEEp9
tIjI47OfgIttwbJVLPbkmHRJM+RafqR9CIkFen3vBNb8zJU/QywWYUfVy5DzhzG3YZPMWfnAYuIO
Q97Nl1UzelERzQ6Rhp8aT/CysvlTaUNh3ip58Xl0sKXDGsbot5TmC15wC+o7aHQ02CvjZCdDJE4q
Q+b+MebpVOMlwH+K0ArhbeNFkTfqNge+gT4NXEQ7vHS5g4AVPSvDw2cM4NFXwsEZTRI0fsl494WK
q74bdwGzosm2OcK80rWHbgjnA9YPYFFTPF6IceNlYFjl9bieKAD8AyqOtorKWO7CXo61wE8uY+HH
C3rl+yADk9W65c2P8mrERE6oTfqmT2LIfLwjF5RZWN3sZ+cMf/RTai6hCK6yi8V9IaTDCpd0Vyhf
qhIy7O6ElIdEOXuJWHuKQhU8tnSLKj9jKEuoYR+jgEfZT++O7plk6t4VRN4HZotOLu0ev55SIgJO
q+I6HuR6P8TilbIwf51DFwEvLT9mNmZPzHzM/uAhnTxzpiEAZyY+zF7b3ZCIXaGhk+TR0XUaA2bY
mpmM/YEGKHVUeohhV3wnGRxfrtPvaTaZZz5gtrdKZT9DE9VEU/oi1jyuiUOMhrLvfJrLvUmz/uio
8x8OXBLvfVkrlchTECT2RaS4YGF/HIuS2qzSKYX0p4gB7dK/4NOAKIX80QUkTEXXn266tbvku6cR
BanRtsdlK/2ZMXG3zqhz9FjkNWqZ8YcDVjyHogdil8eXqfMbgh/4JPg6+Q8ET7aKg6eAwZT7D9Qs
ACnb8XlKSBMPVDyhh+ibpR/LXaaz8ZhCwLhpB/T6dWCe4O/20dyU1NVj4vLXr4OAtLvGY7Uw5T8W
BRjKcMoPjHTItmQlIjhBeG67SV5ti+U46UHARN6Jo3RdeBbtEjdK2eE7lKpHR9pvQRoc0YvPKK0w
FfAJ7WsxFfK+/x6vmO74RBlwqkLvLewcACkyALY1y8OqSo5vdhWvboNRU6ITmE1QYZWK7tshUFDs
E/TqTL0GpdCXEGotp0C3HRqaUgTrmU12qYthHC5xINCo0BAM+ZKQkwO017souq4WbaaWuUFtEvAD
INsU1yT6Nr/IpylL3JXP5R3NfIeWUgMyUzCcA0AteQ422w1GnUMI36XFQBMzOSeCobou4FFBxCyf
C+vqUtLvFvsTvE86H84S5QgYUd2+bz7t9+9o8nukW2T/AMBkN+fxctcdolDTB9oZ8ZZ2rJmjcLma
+OYGKhs9jDTJT6bov0VjFz2AY7kgt2dOZMr6t7yPzr03HIaMoTu2+gFiBWc//Xp2/LAUcftqlnV5
jTeBNkT8ho/lrkFK7RM6YAV/r2wb3waQF5TWCPtwc80XGK+hXQjYrAkWROjyurc5Owq9jhUmD3l0
rhxRYOCQWQFxjPgLkkHqLhUjP6IGAhXtPeQzncIeXsL0tXPugfaJ+oFNGwjgLwApI30ZyCbreRL6
sx8oDJw8/UNgs2d9OaAQTVHFp+XB9AU/q1RHV8hU4VXBarkCx3PnZQzuXG92PWSpz3wGWGtcxy6a
th8OmvARDh7kPrTv0Jwf2YgYkyHqtXXx9ESCokpVD5cedagKx/DHFBTg7QJ4xlMUAm6Da3pKixyS
kVHkHfvrsD1bA8j/Io3fbxvAVn7N5cuiIkj1hf3NNvmWD8B05oltaF/tsIepneyh641R3N7ZaC5e
VD5cO6F2EK3Ss9cQydZxPbIUM10F0QPVW0jJPoaq8+DnkKInsB+Z1cnD11NdZ4tdr+fhmA4amiFW
TcnCdodlVdRuWKBqArO8W+P0VwJJq9ZT8KHM5s/tZJZHllD/GKUD3ZeIAMK5mQARwU3muOPNQfpQ
vqPju0dUyTQjm8QRfkxeOYCXR7jvBMoHze54bB5yIBCuiOl1QVzr2UHPQKIxeMsnt99smuwRTeN7
EpD8mk3sAsB5eM5SDKY+0E0cJCmkLQlTZIU42UNUPRZRVx6QbYybQOq3eJMYfJt6NEim7LAxP+bY
InrLGDNHSgUKhkiDZViHI1wxwIgja3e63ehVJuXfB1aO5Vn0m1KYp4YfSgXZ5esQWAcYArlASC6l
bIBjQ0bQ5gWwf/SUT1ocQyZlNVCZqWpEHwoAgqFq90XytHJ4B6N74reDUZUJEhBIuckaB1e1iaJL
t4TiM+qBNq5rNO+ydYvODtUKpG7CQXEGHMzNRCuieH+EFx3tZGHSevRD/MBGImuk/dxxDiAbrkuw
HOzq890IJRUBnr4490tX7CNmXibs03mBpF1cStrxxvLN7IJMq2oTVt+xoN9eLH9NbvMujVhxmNUy
vgINQSNvXVwHzv5WGTCTZO22Zlj8cE4lYI2ssOoISv1cDjcKpv9hW0Wv6/wFg67Tw8IwMNvwjcyT
u7YC6JUwcXAKIvq8bkF+7/WUva4O450hKPZXXz1361bDkYZGDQbOjd9LM2+fPkMPmraE779OAYjc
ZXoDIw6JoAp1351jHyUPA1kN8NItqft0+EasI4/L8ntZoulxsxRRBg0aaIIEe0UvuRdRrhGnWiW6
09I02Jr+mCZd+8ETP+/FEoanmE2PGGhw8uNwbtoJvGg2tvkhul2qnR4qeDrbeZmN3bXzzcBmbXLx
Xwd/D9XHnB2sVV11wHmO4G3PmYjDe7Uw14xL/67ixdQAjclnZraj2kj2ZDIEB7Q+aU2y3wml4Ion
7p+X3NyhOiiPCwuB22rB32AHlvfshpMXZDynI2rrIimT574tQWpD0xOkOyvIUSNvq7zlYCHJMB36
1cPjj3GPP0PR8jB7L/mSVLgu5lMEQeWcT3NFcC/FZ3DTvI5Elxy/TgF7zU2OaO7jVkR3fujBrM0j
qUWBsUKC8AqaWe+glGb1vMrwqsM5vMolxozOsSRGhNoXP32qIGbPcW7ti0aJHND4s8/C8I1l+Cho
0P/96Ou5YC7GalPkkLsA+CRCVy9EllfIKPPntkLiGtYZYFM01r0fy6yiGlNGBAYJYdQJFiJdv0MY
fSHL6F+YsQtkdIEAQAZgeVrU+JDamFVcbqTe7Jy+JQVgzVVn7hveEowxxvWPyRVvI6VPDEP90KUb
9MXQPU4b4iewWdC2uzbb6rTzxc9bSjbmOQjtjsqTDME8hT3gHahx7WtiwU7HXXbOO+nvSYiwWcfs
LTmg5Qkh2/Ech1F7FntJkuWOy7lvCje1P1zKwcYP2beZp/leu+z3kkP5jSYJ8iUGgGVkGDxDQh7q
cOvFJ8DFDwpz8tJv+BMLuvFT5oAn6DKgT5g/gdsLxPgkcCNolLAKpPHdy9chWDXiN1uZn+NFmWbL
y61ZhpzdfR3YBIPDdOTHl4LbgbOMAkqbYZr+xJgiT4Y+OsxeRxH46cihv8JPn4tdm8FmJkGw03Da
gFdHSEEyw0GzR+oAEstUplUwdWc3w88SARq8BMK2y90h5AH0pyRIDxm8r2MK2bcWI2w805VogeBM
HoufyKCVTw4CV21loQ6wA+wOUxqpNfaJvETkkt7kYZMscfWVjPt7j4PH/xrU/6WHFTJh5/7K7f/z
9H8e/ujbNgP2f9x+619P//spfunvP3rbneDfTnb/uVPCf7MXwvMfO0n33/zw/22jBOzTh2DfP6N/
/9dGCf9rFP92u8Lb3gN//c7f2yTc7r6RpLfbO3ztFPy1U8zf2yTgzikZbnoLWSyBBVV8bY319zYJ
JLvtt4nb3mIfb+yaio1u/7VNAsEOChH+NW64mpfY2aT4/9omAaHPf8/gRrjdWxRiH90cu92liEz/
R9baMBMnQzwlJyxNRU1UUjZU2UvH0neZ5Ow0xYzuliz5RbZ9busMNxs9ZeUIEM+EuwkW6pFm60uR
qU9byg7NMyYfjQjU7UJ/KyNy1Zi3T2Sb/C4mLANaJJuCXqdw9Yj7qLnhbXmr5PIPunJ/KAMkWpBb
Rn9VnB20nzXNt2vTFdzvA4VSUkZruse9tcWOtaQeRPSz8HXLQ3sX9myuEU2EhpvztFIRgSan83+g
c8heLFvqBTnbeOLdg0zbI0BJJNIA2dVDCVuM+zA9qDiu8LX4OgszjLi1e0z6MsaktBuF+o6UVvc2
DFt2KUyxNij0LOj75F4VenvkDDFEYbewsU9dtrg71LhbFeYKK7IW5VHL88oEPzHEjh63NKgZAj61
jrl/SPUDbrqn944jzVOGKqrjJCurRLW+BuH/p0/zP21O5MGM+lu5whxVS99flu2ybltadwCQauB+
bXUfgdo7adAVZRtfuhGK5gwQJeZYCvj6vqj4BQUaaXrVfZSb4cgt3YK0KujxtboRnvw/Wukf3Ng+
wsVqGxOK8JDMXYBYHpanUamjmFhyyaAFAaYtH3IYYFgEhmqZ4qGak+ijBfi4c3041q1o9y1l+zHL
kAVN570ygd4n5Rwe9JJesVfmvjD0gGTPedbE7IcbnAEZtq3ICHcgEoWqwh5FH0TPtaZp+TogtFyZ
cRwPbNENzQZ+3Jb+OxJkz9qOpxw98VhMrDKq3O7bIM8r68INzv3ITivkypiac8lFUmdZJ5st7L+b
4Fiagb5ZfkAKvEGy7Rc3roYO8Oxc1RdQ1ZC8FOB2/PeuQDpDZlG9KJjBCpL/Aj1+zQYIIVnxLRxT
oHkj8k2ujH4Hhr0BsERS8HWUhT7nUuF9RfmPxPPPpFhZDV7Mw5vVP/IZ+Ri6oLBtCwAYLAjyI5Je
V0hxogYJ0F4QQxIDQNhYwHLMHQA1b5LPcGB/NuR8mljDWSNDsl+CAeG0Wkk5NHxzc4VINrKmiv6Y
Y5qeRPsYcOp3pQKMTeJjrLLDGrsGWjarnKXlc67mIwn+pFsXPluf/pqZTA7Q0Y68t7/brlsaIdcO
H2j8ZJfiRXYz2b1rXgxoOIK8moqsq0IAhX7KHkdBgCTVkUVXgdq9r43g2LJhcTXhWjdt90vACq2g
qmP+GBzaVPI94Snfze0CuRRuXjSMdR4J3YwpTCXjdLVg55FsAf26zdkBvd97N/EG8XHEjTCgu1i+
D2HyCb0BSSh3oYwiUu76KtwtaP/wnjTcZ5TpzxwjzhXFXcri+3bMeRWnc1/3ZQQGep4a8L3jIRYE
weXghEzNUxKUu4Qu9WomfoRnP1XeRvDgR3bj73/FM9zLVaGPyl2xWyV7pUE3NzRerrTkulJorxrw
H76KZoH4cL/8IyAbPE5pPlNw3/UGCyzAthVFkHy32AXhPhnHU/tpMr90lUf1k/AJYhkQDOZX8Hku
/QcyaMgeSg8Y7bkYUMyL1gQvSXzO4/y37HmxV5wnO6Ykho5DTI4mCABSI+oynE+qldgjY0RWtaSo
2kh/xhqAyzwBLYLiNK3Zln8u/foMYQGVNCrd04DUJ19acuUFGA1lRngpuEDJ7K80dmm9DiWyeptu
j3mngQlv4MCzOcLuNDAO4Rn578saiAZUgqyC/GfCrthw57dIF1pTgcYvH/pGW6n2YxdHB3xroMHl
HtvYPBBh5B5WZA9axI6NarELSCFoFdkQEEIPBOmmWkPfZ0jZBewOAdYasnl7FNL0lfytfQ4gedGV
pgUA5wwRVgSJQFTERW1kPtfDNKOrK4vLtNDn2OmgsQLxImwyUiOwPQ/YJiEEZE0YkzVD7JcOEQpS
Nbhqzaw8eOAlq/Z3qrXXrqAwwVBWNoXENjWe8AD6PmhKhOVxQXdBHXUwBOXS0b0z6r2FXo3FzNeu
swwC0UJAZGYZVEQeN5rhfwDTuY9VHPzwkYyPvtdYYrHZ2a50/cPsh0/G8uIObO69N9rsvPXfAqQq
T376Frje1rIIETvqkT8O+w3ZWET80khk4EWhdNHkgskAk3JPSM3i5YCNZEYEGDHjlZVGH3uAZlLu
5tG7RpL0vdD03WRBvjMzBHmeKtpEKcgtjpgzFJsiq8R0L6FgHBbsU9Ms4KCrmIofA1veuB639604
2qQsENVjYMAF3PXl2FM+HeMCn4/r4clk/5u789iOG9m69Kv0C+AueDNN7+lFihMsiSrBe4+n7y+C
klLira76/2lPsBCBADLJREQcs/c+/c4l+Lowx+omhx+2trxDYDTVCg762S4UdkQ7OviuAeScQ1JG
+HborYya96m3w6fIczcB4KjI9rYq1QQXbtmf6hgur9YF/LKzRVrHQOspZNl1fHZV9HL4VKi17ED9
eqg+wRItVhAf/FU5M7DE5V72CexUXz/kyfSQ5PqN3fIdFRaSBcwJZRf15orwTX22qxaNHn+6mzL7
NagIM9XjsIce4R2tYFjB5wITq4KyqJnIBcRNeEMhIA37FE1Ze2qsnnwGPm/uR6shqr5MYLJi/Zj7
DqHs0vzuGSR04QwXBKiewqoGW1iw5hKaHgeoTV3kqatOCW/0uU/P2rHJAyafNRpnYHs74LM2vD2D
lCz/0KjzdupMLLd9zoDYgnEp8IYQfUK1YumP5A81KJdrxZlurZtu4sVLtOrVVhMQJEAkNCjexBvz
AY5sOcNZJanSJfD7eeEGv6tZW8yvtchfpWr30itFs5zScmt3qb2aXxy1fYW8np1U370tsN6OaTY1
m4Gcw9FKvFctrmCA6g4W0JA8xoriLR2xa3eBX+3R+vMOMf9Axwco6AQNVMWseUGwRd2GZnl24K8z
8rFK+nCjZn/pVYLzP1nbom/2/pB+McE4rRqBAM8TQgWKw2JF5b5456jznmjAna5749JKsQQjc3qe
QNJC62pHSGwVcZOqURa5OkIFQg9+EbT6Pq4VXo9O88kKugmyKaThvAo45GBF67gNwQwU/t51ZkQD
IHctwRF6e6zAbtG7+9HgV0/QPFohkRMu+sxYeX3UncpmjlYk4LNVHSZAJXxv1yE3ssyMsl9oBsoS
CREr0hibdHYv7Evj2oHhA6bCbnkjeUHT3H/WoW3P3WM/9t4SRgGxBWfth7GzQZMLVFWgv1hOVaJW
Bb1AIG+kzZUoEZExl391jP8/+uC643JFekOz0m6XufapRH9jP9hsgZNI6swhlkUdEuTTzA57yYjQ
oErMlV+uFT+88YaeFCY8Phxn9X5Oy11LIiWMwDZYswYyoIHEwo9QN+2+04xnUBzTnkRSidaFT27N
sDElBmel9JWzGmCykAyxtha1eVc2P+YyIx+9ngwCCLaprpP5hUw1MzuOW/zpuj87s/OqZdXXDsjN
qs6Dr9HcrfXeB6YUu/l2THJ2t3Q8TuhXEFO0nGWm99+1JnAWwOqKtUP6Feq8Y6/NKhRmm4m5ianp
m+PnvhiMy/CdyNiXKbShLRvnDMUbhDeIcoed8UI2YdclrUnOuj2UhI5Y3NwNJqJ7qApv2eqLpo7L
TUPAYK9rQ40z1KmrIZzvnQpliTSrCfI6BcTT8THpy241llWysFozX9eja+B1VN6yVoHr2k5y3xQs
75YSP8xOj9xIS8jBIyGzgUnzJYI/m2OsiN0wSBxvGUngrF1BQdw731wnAMDeaYtegYk31KvEHdS9
nfbHIvs2hx5shL50FmjWHvFc1cdp2FsR0CJSuRvUUt6wlV6x9HKwlzg96Kchb0tmTSW2OnXNuh3h
ROsB6F098Mm7F2S8Fcte6CA9e7svNrzWftaX5EN65ls0nYJJ3cdaZ587hE6Ww+C/zfZQbCb2nM7J
jXUOaWHZNASuXGWl+ahTGJsk7J0NxUiy5RQSQoTbfGOaqBHMBAhrC+GKpFCOCRNwXxv6TdhZ1jKI
22c3DMmy9vFr1gwLB4TG2ZjBoGUEFheWlferphuO4Eok/OushF63H52W18MdPqsdoDejnnd1aXxP
0UnrK5ZSWzu7YYqL6PX2EkT5OkUeLmg2KoC5rek3J6JcuDG14a6RVtkDxjz55HWVRI22bmV8Chz0
UKpuKLZ2ik4Ce+iMF7Zw+qOt3/QBtkQAndvIRxudFzVaT8jMBJbyZhRbkrmw65veBPafleuCF3lj
+v6qVpptEilf40GLF8QCwIsV7HCWgU2Cs6OtOyckFUc2xFy3OPPtFB7ctDAXTVX1gIl5xXQt1BYh
htgygQbhNiI+nycG3qobL9lOv7uucwkb6Hwi11AkJRIMk/c5MvVnILjtA+zze5XEygpSG3kEcxkH
5NX45ZLIHzYBLnsOH1qv7s0Sb94Da8jC79uroJwADJVftEQPl3aUeBu7wcqK53wVm525RNTl0XP6
E6SzegdPlKRlWBHQnTZgZsxOfYxjA+jamPMvrQug8CEZzSghFTd3SCJVn6YJMPYEHWMdRNZXpbGe
yjjmZ9dfPCuLV9BR2fcwowxtZYUw2wfIzwBQi2lTJUTICYYnCXoAXTOhy0NuxiDRvuyLz22DCmMR
qf0GIukQhcWxYCmIkMnYQml9cMeRsKJZPprZVuhdrCNwyZgItypw0VU/t+x5yWoEFbsm9R0ui/gt
D8LnmHzGCXzdeQYFt2C/HLXvnlK/gsA9uK26Meu52rpEXpBxGdakynVkxrqTJ+C0isUcDglea3zH
Rae7wWKGwkEIwt8HzW2evA7tlJ50hNSW8xBfHHX41uXf9cGDNjXMw0JFBAlps35pDdApRwVIrg3N
ffaHfjW3ziZH1nGdBXEPhO3i2IN/5wMHCJ1RcAaMeoEaw0Lp3LMagTYzY2VNcJsZ6rr3KSzLXddE
y6zFq3QrFfd06obd1NkI5bSn1rTgPHfEqJoQ1KurPpIKcEDFzc8ZcV4l8ZdZzOJSgFlPslbftVg8
dgyVux8U9tHA9ZGzLC9wfxM2VPwmI83PmqWY29adNNZT9VPZe0+1wUyz208gTeeNYetvQxHQQQB2
MiuANFgOHeFb0m7j2iI/l5UZEAqWqAhtC7XvmJsZko1hBa8Jjbh+GafBQzrnB3yx6QzaA4OpnAZe
J1UHVRe9kN9o7rWQkHOcD19mCzGEuNw7hvFiG+Py3HrtQzSHjzOC7vyiLGCRWS7bPoBaBosG9Qlx
Kg9x9i3p3GKvRG28Q8BpXQqmizxotgtz1DO3siW5BRUieVvX9G91hOimzFH3fph7Bz2dlY3fIWcJ
OIRJ0u2bDH0rX5CPrMmNZt4mTofU3bbE3rYSClUn3U46k25teps0GOHk201/Fw4o51TD99xAEiXU
0GIK9PC2cfRPHazzVen2qJDi3mk95JGWFRmW9q0dWt3XAQos7Bt70TdWfmw4W6qdDcwkhXtqRL7L
NxtZmKqU/2dQv9kwUGxlJmBhdaxoGlxfFoi1liF3o+nJjZiui9BLprXyoDqhuVDV4dbwHTT6bGxI
UHUrAC17te0IAmkRLp26Ixs23ftKMWKcrHs1bcFoV28sRUT9DftsutmB1MCrPQyXIlCGVYFYBDos
F9051pH5NBhusp0j8OjIzSwy9EGy0gXw7unzUlVfQe6r/BE9yL3UbRaTq9+nHsSC1ik/sz0cNbU9
oKvTkAya561LytlHBhJoRmJu61LzVnC2L0lrf/ZK/aVEsaoqy4ZoUP8GRL9aoM4RFZm6NG2t28ZV
MAE0RQ/MSFlW5tIH47FKeGnV286rz9pE+tAhvUR8FnRmrpWLsmouzqQaOyvNH2ZljUl211uoExVt
qxBm7V8yYCuO4YMyzbLkMAzdPo1idH+MTQ2s8J3T5lazvw3SBKAC7EFDP02TAqO/N0vUSCArj13Y
reA8lQf918HI8/JgiCGyDxpVs1SMMV8CYisOw5j1a91FFk/w6Ow5uGl4lQRsW4eTkj01mfs16oma
VE3arOY0h08tZogtyK2m6uosMs3STTv7UERw29BLGqGW5t5AVGZwVwD5XoxU5fuhAsamJy726Tyt
GhNsi/zmyjgP22jG95sdbSYQwldtyeClOEWhu40CYxv0yWthznd1jMnvWm55kIcsAfa/uLY1fig1
tsP9dRJPsFfT968c6zuTcPq+wDNqYa5u4FzW+gg30EvidNGPtrOp/focNHqMvpcI5uBtVvvWfZaT
0XCIaOl9vTPF3y4/QguCn08Xn22AqtlPgQtbARGsY6rk2Vb+xZbT5WKF5P8g23mIio2jT/eW0X31
egGYInwyNPy6Vldv/bCKMvbacTiMs4k5hT8G755vhDMWDAfTa/dDlLRbFGn4kuKbylVENovamMHz
4zfV4oeSX51M/UvFbsUWA7XL07tlZ/fmjnxLu8v9Yu06LL9hB+gTzaC7tvHNzWgJevaYCV7vOLHg
Kh7Mlyr37slUwPgCBBGWRb/FBmNNyDwPiHY8E5aCuzplo7I17AYEbxSrR1Xko7W6wyMbw2Et2Xpq
0GbwEhx7lc1osbDRQ9KUnzMHNb5MCte702BcOwrsKMEsLKA970BS2eqS4CJYCmFhyPU3ERwwL2+Q
N5E/YUnIv/KwRpOwOvioLR3kmTzIN06NlO+zOmbrKYduQmSFALOrprv3qSLnizjo9sSCWTrQyAWZ
rCvdKF3EglzmcfPCDRrnnYNZRIYP2AhV4bgj543sFaz2fTkhcT2W1l9Z0EHzTK2LS6RgA5IXvqM4
GE4Nz7Vlyks6pFFWLu88dLBlDBqErbchGZ6y2pDijxpMdZwrJLJSf5uMcXQc2dhWWovXIyejPJTi
fZZnYaTUAgWIHjeIXlhg8BeDX3TGWbwabx3Y2QyViMI4BOVoHDr7SUXrYi9/Bz11IfiLX34mmuPq
ypvSW7iCdvS1GrzphKs3nxqzbRZWENfbQJ2fRt1yVlaUoYrkGmdVHKoo3HSKPm1A7XxCVME4j+70
45omcOax7e6dsbBO4C5hvyrq2i1xmDIiEhCbiXSlkb2VA/JhbI66DehLXNMQM21s//tgtqwZlbI1
62HaqknfLvQh6NFlBH28NZhoi7rMs0uPvl+fes2uIRqq9TWSbIpvhefKIgZhjZ23HhLxVxWw3tP+
gdgCEdwaI0kXX1qtyXGVCvoxGYbGORxxS5WepmLOX72pY3s0ulPrmEfgzrtkzs6dlxK+QPDq7E/f
i04LT7beEEMi4LaYwynZR4DO3MBWN3GL9zwMk4kAcaNrZ5ZM/dzXnbNCnAPEYZKewgR4RlcpCTTt
dAPwD4odEh5V4OBNxUQ5i+zo+jk8xa72q1U5Wneq18SgHbPXciLaA5v6BY4OMnUlL4M2uG9Rnd1m
Qjtsavp421XY2Ch4uOW8Du0IgqBeIqqJqok+ldbK1hqgs1UYkNckVb1UdSM7Xg8OwrQLw521Ve6f
9N6xN6Hr3RG4VVHVmqoUoDLShN3cYoME/bITCE14CAhV6jo6fYqOKcSZGetrNPHtHez97GjMbvp+
QISCIJCFcdY5fwFgi1ahla0jD7h+AaUPdQ70heVZJZry7HohbEr9MPq5vkzImC7lBTU0sf5KKwO2
/PMB8ilysKlFnxri65tKVexDb+r2QS/iJicvxykKtsoOOPEKacXhUKtL2Xs91AMUE9nMa5vQpJWh
jdkbmGijc8hbBFTcWewkxMkPga+6h1HVEWXL1F3tT6sUi3BqeDmHCg2Gvm6/ElwxeYCWLLNh6w1+
eCwnZoxXGmu2An4XlsfAUA4qG+e+ZFUdhFBFppgpQfnBXkKpGo4aDG+A/uOqgQO/1GCkUgnEWbZK
UmxAFnvgFrU3K1SZ3s1z1KZ/EV1ZCiSKUVRML+R7uqJ5jBJ83MT1nofE9ZegedBfMHaEW7tL7off
UoFOHkHtL40BoZWgXutCfkrEMA9Gkr5qAjo4EMcgktbbNaUC9PQNAEW1NviXIVb85jnkvN127Y3G
Y+y9mBOB8QiVy2VrTk9s2foCnT59OQ1Euor6wXFJfLmQmxZ1i5+dwSYsEDwNo8cQ9QC0A11riXuE
kGj2nDYxpQcgFOYGArcdK56F+lzToDoCpDtHNeHWbcKDjzg8Gbbwsc9eEa92WddujAkiqqsCd9YV
dVVm/pPfisleIASZrlkHy70G+2yBMPq+ncOlFkNrr528vICugb5nM+v9/uDqaXsUYVlh9RtG+R31
L5Jfzs4Gs25MprXSHbZStHC/sjMMlBK4SRUUbRQQ7cW4HeLwpZrIsXnpY0vilBeLGWMvwHE91g60
MT9CtHAueANYKbeewCjjOoDv8uObmYf1RBfBKfE/ggrelAURYyji9VptzKPDohhYCwph5Yu5nC6A
qUnsP0LvqsFn6rczCyAz2F/XOLiQFFuCt7MKQ8X/3CKmGKMPXVTZfkS1q8yiLyWZACcLIZNUl7Qg
m6PcKjqsKPIktpfeVf4KUR7Evv38gj77QoucfTh633onv1R+TEqhj74A3FiP3borjZ4d7c53UfqF
LLb2ihwSPMgaBZkGZQoWWVgsh25FNGLVuf1WI+RXxMrC9EoEUvUTgcACV1U9D36/7QbMT0NFVCY7
ET439fGSflf0fhc1/KpW/TaW89nNAdAOwbHRg0+1rT1o9gmxhG+1cUGNk0CYjkM6EFwjgbyvRi8+
Too9rizbgN3RG9qR2a4Bdvx5gAaiHyeXtTQL41eAR/licjDZEnMOEd/OnnXLLxbUNYCa46GGjjjD
As7KsCDnUDHHO3XrNvFdV+3QcG7YktEeUIV8il17gzDOaDeNM6OzjNU96JAskhF9ipgIYzeYFT4c
K+8QJMbnELNjkQrVCdy5lSH8TGIV/Jgt0dJDLQ56OBCWKqeY2dkgWBg4l05BMcRA1gKWrZA8wY+N
7NwloIBxIA+O49xBw0LgviV0vIiEMTe5Rgkqavxqz2q8TGGFLKEBFgdE3Xeu70xwQnwBJygWqelj
f8uL4w1sy/RAxLVE4J0DlCostEztW8jHBJhgngA9QSQzjpkreahPC/jWbIc5czjR6vEAV4QfngTd
ApTDsgdSC2gaaYM+tAaklOYIFY4RVX5ZfSEQWi0ZLs9BfTWEvd3OyoOb85fkitjy5KA6I2EQQsUL
hU5DEzrVAWetQWZGnI5x6e/Heq3BWV43bvCsDy1/ThbVWIuW+IvHd+uRZJDZgcpQUseAzhxg7Old
RiheWKhGM1XsGgX+zLWdaxbFBYKWqgsD2d7rx8fii5DYI9Mt8K28AFliuku78u2Fp6AoIfvkmTwg
VXBCMRh8WgJ9A1PFgegQrv10/myYTYvnmn+yei06shdohOAIMhW5Q5KuMPxF3nUvKnJMcNlEshDz
1+7U7kAosDsEDrK8U2SRBBKKGvKAaszBDpRxmwuRB3mwQmft+kq8a+Vf2MxFvkJRYCISgEB+G1Bi
AXEuwOql8ZQqLIvrMR0H9C2KelXWgtXZ9WghCr0TfC/cjcgOBA1cF/9nOtPGBlnfeg//P2Ds3oou
b+vp/q8gKn7VABN4Od0Ecvb/htg95VH717f/89B+af9qfpan+nXfD5idbf/Hc6jBAeDI07XfUHaa
o/+HiBaViCiIiM6oTamDHyA7R/uPATLPsA3d1UTV5Oa9EJHm/sczdEtDuF93WBZ053+DsDO0Pwv2
wKzh6SrViKiCiYi+AOz9UQkg1eI614bE+qsyirPkp41Vqq/KcPa2Wk81GBY78CFz7W3lVdVVtPer
uiDZyqtpmvy4+nf3ykfJwX93r+Z9iQKytwEqoUd5cNO0KqGX/2wDO62Ojjh86IuhRv8cqDQnO29H
4PRzfboe0tL7vRmZmXIE3e9VngGiNs1OWIwBzE+a1ZQDxRlCZ0vGx3zWnfZbkrfDTTDOyOuG68Ih
0ZXMw/RqlRWEBc177oNxY3lxC2xYdWZzlfqzD4W28o/yzAboRm48sOvFtZ34CDn1fQzpXA3WpuMT
VKyNOFi5aFGjG61BRxLQy6Nsh3Z3A19I/VomUbybYjM/xXNYnFJxCH28WsIfqHf8eUE25cGOqCOS
lInS4M9yWu48MtYneQ2JIgUdGSTZgmDqQYOQpo2buqc4iO+SJOFshruDRAYrUalti8ZoPnlqpdy2
pDMgSZO/Gsu+uPTi4GP1XnynmiDXUxekbYegQ9M9Q5i0hOO5Ndr2okF9vASlYj5oRYT6Wo9wQT2i
XoH8O2iksnmqMoT41VC1+vskidmX2d9sq7nvRGSTvwNJ2Ig6AbJPHsRcEaDuYC+bNvrv9/90k3xQ
aoEkq8HjDyOm+MKKuuk4CHml60H2lWT4P/YRSHv68Zu7xmWK+52J7OJNTa2YB0pkWKjLgcKrTTt8
GJuJZOUAnhzhhHZbJS3gZU0HAOkM4Ei0isoyY2yvc3cu7nVypWj0JOFzkjpUWBq9/ljmqMQUyHws
46GJP8mz9NdZQxGF977rGQUH9V2chvZaA+Gz1Jzc2kIV7bCfRXtAbH8bZF6w67UJbuFMEkpphvDB
weBGQaeHWjOq7j0C9eR5lSz+Fo7Duq3C7LX1J3TATZRTrRYSU2CI9Hk7+RuyWaBZS5/MKQE1a8FL
T64UMvwlnNAKVYnHXCZxqJzBAjdVlxt5oQY5qTFvuKKELen9qnwjYob5m77qcTaEIF8r5SCaed6j
U1Q4s3IwuuKV6ckf9KtZ52Z9h9KJZszZcbZaAyWJxNSOcS5gPi2agmhGIuUkO9+vx4321S6zcOdk
ICCKUEGbFb6NuyVBqYAVOaNXZ1wySJ4ubsf8CaUeAayIAjcnQoVpB3sKaIWVTLceWhvvh9xccUf0
ew9694uiQpXUNxnK9rscTX3aIqoU3RUQnQgE1NlbNAS7MYbSaTX1xcmrbSLWEXlg1fOPllhHZDOT
i8m1zQ944wssm1Ojvdv2WnYOa9NZsd3ML/jBJ7vR7W8hgunmbEXPmesNa9Xy41Mx19k5QsD9fSgG
HZVBsuL5t63wB5r+9zJ3VI79A74NDphacNSXIW1j22xY6gf4tqNlURfaoftXYkfpPpIxYV1EzZQS
EbAWjS5MM3H6sf1x6G/t/zr9eG8zzQnsptFcoyiiPnVVcF9Z1LvLoih+Kqg8kTUZtS8mf52Kn1ke
NBuotK9kySlH6V12ZVKRQ5664o4Rvea1HHe97dcd135Ln8GFyzv+/TOqvD5X+ZA/TG6NbidgjbtI
r0m12xC6LLstvwRJfyBXFXzKPCXam66fbQJyhF/6YxsBXmsyJGNaRHZ3lHBrPilKts/AAQxz+zAG
c36r2K11n4XdOZic7mWyrHA327a51kDqvuQ9+fGsbsKbzGqCXR2gNEylrgwy3RS+gj+ZRGRuPPVg
jR+ypLp1RH/jjoA1s9nfU5owf547hHFEf+cB20EOSN/6WRK+au3NAHHthfoQyq7vanMtu4ki7tu4
jJ4CRACPrUnpK3+AZW3o8epf3j6X6t4klUUxRmGB8fY5DmVwdZO0IxYOr+Kfts0cG24DVj76FmsJ
aYQlW1esJvOrqc4kQycdm6H0jftudtnKC3hFIoWnBG1zmsmT34eB8jwxYWFuFvFqQg3zVBtqcsrK
+seZ7FPc7JawbbD70C/HAjYeSZyJe6+XY7u6rRFg2f3d42SfCuabUiGog6HIMnbdcFLbzDolNfy8
rJiDl9aObxwxuS3fuq2AFT3LoXoI0UgO7WcUFn4NLZzU+Ybql6hXpT3b/lSstRJNcWpAAb1dKKYy
l/ktJTf2TMnNEJskycSZmppgWYMOoJo8+/Pqx3HKCKgU5af3e69XYcVqB70GB+HmnnpSpvn3g1dq
+9iw6/2H/uvYxC/Vk2zaVnFqx8zfRck0Eab6m8fJPgtBTH1Ix528VT5Y9n+8LfPUeyXRBfQx2fhz
Oj2yecKPc7X6xZ6A40StO3xF+/E8JwGiR3HSIpmrgK3KgBa1llffa1EmRJTyJy0e4xsps/SrNQsN
JgirT3qfxTdSc0lcky2dnerp18j/0X0U2PntKdfPC/gE2frzE2RLXPvz0+VIK0+dPfBUwkxaFJ7d
EmHF0dILcgRmcJZ98ux6oCwTF4IUgoI2/hj3d4NDoWjwzzPZ+bMCponvZBgmrFfDplqZcHr+nMgj
eRc9rA3lG5mvh3au3TvXieNzk/hgF8SMxiR46yCU3WH6RIhZ/Ox36SfJ86O/n6HZFJU+yfGjE3m/
jZf9iIu8pf6XqPbuvTadEVt0M+3k/3rN3s9Enzo31TqObEiWYaMyULzU8rI8yLdNnsmB7I6kxQ2T
J8rO94e7mk9cFD7DSikwiqs0KSmH5OXHShjFWSEAoypYRdmkskR614IVkS0CD9YDiW1qUo0ZaXTr
FSzO0vUn65hWbXMz6AMIjCjJ3ioLZrdvj68ZZjIBg58jbOubbx2a3rUFkCMhWmVjZF3bpfEv1oD1
Z0FK+SsKZ1fXLVX3KKL74VcsQek6rEHuN4ScAbUsLA32v3QMC3jnna48ykaS7AarVB5LwPAP6JT3
mXP0mzg423aNVfirWfoqXxjU//tVDx2BOy+YVir7jTVX+olKC8GuKVUKa4kzQ/TJM9l3vVqUvkLs
9uc4eQZq+14D+nIaHA8fhJjmpoVVcJPMwY+DvFB03ohT+LNPDpnZZAnrcqFE3NBa1OI+2G0/HiNH
y4EgPbzFP88U+79nioNzaLoQ+ixXx6f/c6YE6OEq6hga36y8DZaNKNsoazfKg91EvKnytG2pP2qX
wRriRnO4dlU5P0waQZ2ZyRGgWJyYl4SoXExs7mxOnXlB4fFHfxQTqfcmzVx+uCDvGj0ioDWQsbbz
lHZfzJEoU1n0hD317KUaI21vFVZz04xdc2OIM9FfmPa0ex+bUF/txuwSeDm9/jTrhXfrONGxHkrj
yUgm91Zco3LGb9ca0TLN4ZGQ34Q+tlLtwa3GR3kWD9OPs/TX2fXq9SwYHCoBE6fd/vNvoxn/PQFc
x7WRd3NVj3CQ+aGQb+iECOBNKsSSNp8bc+2UHoSSCU0dt7otKY22l633LodqJAvY5iCmDddbpu9t
MVpepyDOdBicej/lLuJdWWj1W+K+vz1GXpBjI0ieq7YY2oVf1lQHK2blM1Wi74uS6n0LAiRTSyne
OjBuRz2vXge/DMjz5OqDihYZOhOKf65KNYY4n4O5tkPjnLBprrUhrh+MLI9JroXBq3himDhk2OqT
6QfJvWuE9dZUSgNhmip7M1V1W43D9BL1mY/uEepJWmr7t3JEWtsDnPUYxSv5zorXcyQaenLkOztU
UwkQNEg3Ug1JXrkOLPROaK4JltRgNHfeSPhbMKABLIQPOuy/FbwLcLii79eIdkR0Wxv9+0r4j7DK
cgoOwmtoRFP2RamTbSoP28+RHmfwq53jqd3JgbJP8WJ0HbS4uZMXrs/KpOOak5rTGqU9gM5GmMTN
L10w4g+LMweZpougDh41RFs+9MsR8qK4Uw693mSJO2tx56/HyhGyXw7To/H9sbLrw+1/Prbxin/Z
s93/etkt3TaBfLm2ZbPkGx9W+9aOVEgQuf8mZIg0zYHZ1M0VHrqKm47yWHaUTcpDawsLDNKqmHEE
Ucbj8oeBsRuSV30fLgeNYpAceR0uHymb8pFuad1QJyXbRHE7XSKTCnukxtAbKY+yZx6M6ZLIbqeM
/U0wwMxN2dT1xfU6UVuKmjkpGDktmi7vl388RSOKtKhrKioXAZAZt6OIq9LVJw0pS/RXxKk8NErq
H7NgLRsqKtyn3wZfh03iSqi63pHyDFFZ8jjZ9X7qdxEbEEi2jd+kBVKA+bQBOVEukOYtzrJPHiwi
CyQvxBh3cE6liu6sHbbhj77rwNBrfzxB9nklRKZ/Xu6cP8tkmzC2EWMyVdPSHMLVxkfqdjf4bo2o
6/h1rIlwqot8RJ7RNkfrzP50R6bVp0Jca343+tA7zrHaPxCuanYJYjLoj9GUh758tOG13MuGHlXd
Cjq7v5FNgM5U0IqtO9nq/Lx/6CP/O8y6jtInCqniqjTf/XswfetiGJSj9N3fffQUFbUNqPFkeR1n
SO/dIykL2AkdGtJHbD6Zh4WQlClVncQOQ7Wj35ve5GUCErkh3G+djbR4kEFNeSiT7DboKeooW/7k
jEhsQ9R4j4LGtX0dXyD2gxhPa5KBHo2VPMvs0X2swN4Pwj+V/eaUmAePSiyPgJA/9hsDknCUPK+X
g6YG/r/tYOaHeI6jWhR8w6MmpMOmQyGiD+aFN8cWrFXla9JAJSYcZSyU2q1WWtGNFD7EWLiaBy6F
aS8uMl/YCxGqTqDwxSkVg6pVMs8/xss+eeeMpOSlf2NzEE+9PuvP579/aBQ73x3mdTJmzV0mDr1z
H6pmdftuBgpbkKjKtQf8YHJbxieTyi8jU+0uoSzng6eguN6Y4BugL1kP+WzHR8TkKgT4uDpqo/Ug
biCV2rzfQBCdGyCYp02Tb6W5ivwYxZ8tt9jJZpDxiuqpVuykCGno/7wqkynXqzKZIq+qYvCHe7VE
zZ+QJsj2czl+90lo3yLamr8flKD/NiMtsJdd8iKKav0+1uvvmdbkt9S+mlejp5NeRngr76goQeUN
4QzEfZMsJ32ybqpJ7Y6UVCCt2/iIlFHHo/ZD42WeqR4bVMXWB/cKQaoO4YsY4QN1gID4t8qN7BpR
xMY3KcPVYMWYLd2gw/nskIpX4EVYWuEhz+G5N444K60AVqA9p/vrhTHxzDP476Ucdu2XD+navP/t
AuHfeYG6CvYjoMf52NcUc7ESDPS4LG6BE721zKuXqS8A3WuiaGxZTi9+V9zYnTvcJ2H4L3ub9qFE
uVjbbMe0DRU8kWlARfkQ13Qr5FGmxi6+NvDQAGj59b7NuksMARrFsDyEdgxD9SzP0Lxv9nbdXPDn
EIqWg0UzG3yUwj3jPlVT5+wVUbYrPS88tMqQnZ14ttdOno0P7CwU5Imi/0vZeTU3jnNh+g8tq5jD
rXK0bNlyumG1OzDnzF+/D6Eeq8czO1/txaB4AFDtsUUQOOcNyTcr6bHezSs2WJMBYRupPyykNSH7
GXcqOcHjRBQjw2UP1JXYkRSjDGPajIf0PgVegHveuklcFSCIGgU/VSqbi3Twk/k4vXpujekH1cGe
mlsfniozWYHHiZKIsnTY3tXnrDW3qVtuEnQ3X7TQRzcw1w2EOiTtBc2Bg6s6+bmJh+4MGG/P8xI9
59YJW7jowI+CTv1nY4/lAAWyrfdZFSsbMVA6LRUi1ZPX12MzhaenOK/c9e2gLc7mt/B27v6cK7rE
DFPKl8g81Nsq94b9rYG0NOyTONkkEx9D07y8mN1GrzFQfOAq7rg1wk4/wfFaILtQHLUpEl01S9Re
rvujiPhC/u5vMYJYDaEMCvCzT0yhhvOuNEO17sjxlh+hBnSiq3tzq6Umx6988N4SLdXm5C6HfTYk
6YsyecBO/ZnrZtvBD0PgsJ7/pmUVuSjwPic9Sc0HRa8v5tSPYB3VSjRX1yn8UYpIaHx1M7folWHf
9p35mMKqutQZgrroguuYZ02ByBjpvu1/BvE0zYMd9DkN0YwiRB32v3cLmkxJ+89kLY8UewRLRbNM
5TVjml8K0b3WpdgAjNpH4vO8WLqMw83USPYYrooBHa5bn45UUQvEuPw9J4WCduDJMz7vEnO/hGI+
hnvQ7hP+l6yifvSlcdiFLbLtohkMyAg6r61bF2ahMvwQNd2gwqhfp/lYz6xMKFBz0ad1EayrwsGz
wkHtJe9xHFb6wnmCjS4vTSDIKxHmo15uIoCmHDsYDSEK7hVk3EGUEqL5q5xaWT+KKPLH7MkzrjeK
ngTuuRuG1r3nBN9DOUn3CcyCTYPXykyUwIbpAPKlT576sDb6c96tTwInjbrVVGv7cl+j2cMeaA/I
Ocl7a6Ikeq7aFoaF6rO1Gjz3CACpXcTQJ9/k0dvK0CB//H1qZLEL06epRtG2i6Dvu7Vd+haVl9a/
s6emALt8kJGYAEPq35lGkchQ/hgQcWcjQsj+ciuVKjQU0ee0BsYPUoROh4/v9B/34VpsrWMbHEDh
+/FJG+t3xK7k59DknY4sLZq2U1jmnb62Ij9dirBSY4QN7M5dXyfHrj9XY2xXRehJxatl+M3J9Erl
2Y+gSWjGT1wkKCYamvE4IJ1/zE3lVezmRBe1uT3n2+CE+6N18CL9rMNNx1FyOuwpiGrPcoVc0u2k
djuWiVEVIY7Vl/Oa5MrZtkcaZOeMLqtPjcT/rgh04H3YyIcqApb5UO21qfGSvKJgyNWYAZev8kkv
6a8ucSWmiRkiFA26ntXedREDo+qOeprX2GsVUZ9llgXBq5nBSwrGYTwC4HOfneEEsSJ4lV3D3Y+Y
Cc1FqDqJvrBMOdmKMKvTfZsq7jkswze3Mr9FymAhi+MCvvSz5FL78b6M2+Fd9AdTv6rL/9pvsfbs
AkRJgOVRDu1NDPdEKGqiohoqBm5l01sf+OhNPspbqZJRGcDFcsXLD079FN4a/Kt+h65sAG0r9GAt
Rj1yHxOCnOGyUMPjGGzdvEBmxAlBEfZwnDVIb0fUXA1oyx0u4+lkY++b7r4lM3nJG5eHPSjedDTl
16Ea1ytEmPI3VK2OAW/2R1v3nevt4zTty+04uy1EP0cGfYlJ+CEobOkP+IOW5SGeUZa2E/AHdgLK
qQIyLqIhtWoI7JyW7MaLTlZzCXoXcWpO5ewkKTYuevgMWMpTwBJ9hqlQwbAuTpP9bVpqvEYd22Qg
jJLzoA/nkeQelHe8GBZQJoMVjBv/UXYKdxosJuyD25qn/35DgIb/8oZQOcIDkTJlRTNM2PNfcpsW
SlBFm7b5O+KqcAbYf+EUiPExXDuF9nptuoaxb61cniPMp88NMXSdIIauTWnk67ADS0jxs0AYM42v
ieh8Cm2+m0uxP4fXna/hyMRLsXuHBf57NGyT7AE08ErgFwSeQVw1VXMprSbY3vpvUIjur0ExX2Ai
btMcGRWSsTpnKmDhFJO0CHVlq03GV1VB7MIPEokUVzm8Ojiyz+DK+HeR012nSUA7j9CDYNFOlQp2
F/LKNSBZ36oQt53Ql4rGbfKX7dSX8PbJvKeQFpj+oduHIgt4gP5ln3CbuRN1ySToHhQp6l700iiW
OuYrB0eKnIPkDf5SksLktdLKu6Aiwd+IBHHq1d7Z5V06U/K6OOkISD92qrzjrT28apWRbKqhpF4w
hWKaCpTpkCstxlfuUJDW7pP723fZG5JLm/fy7vpl1sy832gJByIxRTT19MX3zewCi13e3fpvc8Vn
Xh8ayciunxdm6GNVI9aKnGiiM5lofOUrA4F3xwjPolGT4H1M9GEvIhdg/b0bvYpA3ONbrrrValyw
bn1fPqdPI/l/bLHAlf/jAdJUTFYdQEbalJb7cmqJ+qhKXD/L32tfhRcKUesqlttXQzKPOHwsDJis
FeL7jnf8t2ExUOfGW4VO6V4kXGrn1GCxdxZBVCK8pLq2vxYhqpHKUXb78zXZE0XyTxTvvENb2sZm
UIwAIZfeQKLFabyFVqA30JWDuSnC5iXg6IM1gQ+AZxydk6F3CsDrUXuxUz0EUEyfOZ0tERGjFucW
axGNA/IeYO3ANnVtXp2HLKv0Gdqp+oPtj0vxQyUqx1QZn66lyBq5WeM/UKqem5nXPYoZ+LtTwIH1
vxVhYWEV2E1ZAREqWqzP8O7o1rE+YpijIxfKbunOzIfhbixq8oyKL3dLr5HquW83qbkQQ5Ukvzu5
rW9QrB7RUvf8DT6ECHH1vXL2rQpyOpmAsxfhd9NPV+HUl7m2epTEtt2KFKjPekApPfbvDV+lbDI1
VUF9SfRz6LsX0RjIGK6Fzt42I+t+RLZcLB1V5o0rFKOStVICxW/q0Nz6qftQx311FJC1Wk0hQTuT
Ieq0pItGStyHKLKqo4huMwTkTdz1+RliRuBB29B44me3dVEsdqpS+cfa/fGlW4RWq/pH8hoiuC2Z
Yn0UY27z47ZYiqtCP7aVXZp308sqt0NM36jV7Tg3AoYJje4oKxlgGTvuSQ4hpY6EYvjc+Ho7S+oi
+1Yk9T2q8u4vs/5o0wFxOElBjAIE4Y+qVt5T/K7evMj05ikFj12ucqBWJ4Fg7MutY4i4xjEwqmyb
KtGDHaXauPCnPjGQ2o+mzx6wha3HAbz3wnmKyN36lsfp03iVOe2Rb8EDhvP6988LXI6uPaju34Zq
xTohcBHtTTm20feo8HfpSvJQjSGVHEXodBQQnIuidtG766wAq2zD2OVyjwpcU+PcWumGt5DAqq/E
5oDVp3wIB9gw9roAxHa4rX8Wv40V+z3808R+oa3OtW9LS0sBZglFNn5i/qvi6s1HEyCQ3SoUewzd
qXaWDIGqKKkh4RsxEzNg6SETVJbRMWka6850UQaICkvdSnbGS9d28ELi5Lovp0aEt6YsZCw9Y397
62rMqFtPdLnxWSkrSEeIwpCE9u9UqpH3PZXse1uCwKP0o7VuLR3NQgzI25VfQHEVw/o0EVdAvOpl
jwJnEa5thGYA4mvOOozLcYd2QHqII4wWGrgPD62u6/PKcK2XwjK+96OR/syRFLEcYHxIUwwbqSj7
DzSJGqgHiD0NZFBndguVKpP8maOq5kNc2cVjFjbBEtmhaCUGtaC2Tq6EFME0KLo8BXOrmuzVVoQS
aoXockFXxFGwntQu4kuMaewRV/l0keO0Uq2KSoa1l1AO8WOKK7JuUkMRl6JTNNE0fL1CJDub5SnF
l9scEbLcmigt9BIWDuhaz3q9xI03CF9hSTknSOvOqZ2uCjWQ5nKUD/C/CLso6zdu6UkzTi/WPHIx
UGnsfnhV8Y1weuslb1VEAPu8mqPNj/alHsI+TSFeN4YankXjSZfGRZdfIkN5ro20h1hXvt/GtRJv
oy7v1YXoQ4rim531IRsFqxv6dTxAt8S481ttwItzTFgZQSdbd4qCggXflOT7v8zIPVlZdbn+qnE8
O3vUAbQpwSGi0PD+iKYxdhqUnKeZmSItb9E0Nphm9DOhmLGPsya8b8DMXZ+3IiZD3FMRuG7XBfAY
0Zu9qwPYc/PkbqgV6dmwq3lZjthjSFV7lpV0i0+v9IytRn8oNOhc3TQrzDss0wo/X4pRXNSqBaxK
0MWo18zER6tZHN8rNV5zE15aNG3XZuvSDX//BKGnJevai/BIg79+6Ef13CRw1PjLBDiCm5R64bCi
8zE11Evv+jwzlvBoT4YArpQVFTI/qMn0Tpu/a2c84HrZqpRSXRRVFiPSD8tAjdJ7GGYpUFipO4X+
VvTcum9TfcVI7sVAnCjwlHw2zhImADnciE2QyeqSWlE1A10a/6wAl012hVaCKYVi1vXFiB0g+0oz
IlyO7r4lodUwZ5OIHc8E8tHiYOegxnmRPavctR4qTJ/9eq+Fx2zMPrCA1c68fNCo1ZwnkWnJ4GE6
QZefRRS61qvSuu41L6OSBMWnosh2YrD1ameiMKOUN+VwAs2s12FgqQvxaeZQDkheIj5q2G61apUs
JKXpUCt2S+Mg66ThS0sxZx32Vh88ew8QUr2LrvECyxHFQYspK47DVA7hNL2uSin4YcXaZKcdN49Y
HUjrxh+GDSik9ozIWjMTU8KIbAsokPe4k/iLtD7gNZSM/0ctSP+XzaQlW5Zia7h4Gpry5TSmgev0
FCeP3zGumZlt0dwrmlSdo1qNdnmFDB84pfos+nKrUlj042YtQjEwasj8/P2uXlI2Q+bU0iOmZ4jZ
ze3eQewRH4XPC7AVyYMmI2NJNgpIgKXhNyQaNzGKVWbI30ZJqvapZ2HuqVpqtZenRkwRoY7VxO+R
281/3CM+px/Kt/9xehXgjuwGRoWow3sI9g84aJCp//h9VaVc+V2idW9qmyarxEPjSnhjCNcBcYXC
I6/1QK7PZYB8nehDCcI6dsXk50YdoMKJTUO7bepEzdBGyk2zDlFrcQTKPA6jpnL6ctWqsXrt6z+v
/v/ndWq5qg1vXIuiFnq0NixlEmviWCxCTw+jvahiiTBCSviPUIzeJt/urTPs2r5MvoUIefEPxUhU
yb1iHewsy072EG0wdPYfRUO+HvdidMrXJGB9RIyc9GRakAJVufgokS2EN5nWmHa06gYDzmTj23rE
uQDpzRAt0x+4P1b8tX+YUYOvZNyHu1xhSTZzZKPtPk5fvYElX/J7ZS3CtLeepMxKH1KVojTovDvN
0ZLXAELuxpcaqAYiRA5nhrLUcOzCdnjW0p8hkrOvXYwwtqbb0zebj4ZpgLczhgM7MTro0tzx0/IS
BHLPcYKfQHyYnATeSvwE11B3njJEiR4aJy3OVWvcJZ5vLA0jDLYNwLpF2VsGJY0cpxuMomZ2VAQf
PBxvgZ1pj5ocalszUPxVZYTlu219SLXlf3y5Ea3Il//+/qvmVBr+8/tPispULbAghiqrui3AUd+/
nYPUq1Cl/z8jdiGF5JjJs9mzF3nWFVtfVX6I6bGHiFjbuHvEv9293xYPPtqvaxGJfiprVokXFKMi
hk1D5h0Y2Kbr9ASR65Aznq/jOmqpyANa7lhttRYnxaIw8/vMbOZeGQ9n0ZVmuIAgIIh11DRDDOiq
82iWDYDBqcuCnHOo/PEiItFMXoCQu8iqtEB+0YWHt2SNlbWGvD0u4apqL2wyfVQO6xjZ5kh/6QNK
2HYyXEDSedsitDCNaVsDZT0J/q6qW/ZCPMTXR148ykGdrXW93Hs4mUCu9RLEx8fqpFP0ujZ5pKsz
PUYu5DbgT1PEHUi5J2sxOc3ND0VzzXnu5PDjWq+hOOVExb7+vCrFiIgBPCCsjyweLG0HwPc0Uerl
u1o277/kAUR46wuGGYIe+kH0COedW8qgRs2cKhsmSL6NjQsMEOnZC913nbX/JKKmPsV6Zl8S1U0e
ULs6UXaSnlXEzfeyrAeIITbSMySlYG2Saq060KlnCDjpmbU6fKj4g/iRbDxKIU3hw0Z38rDYi74k
R9oPJbO1i8PPXnKlZnKqbPdOrNo5AiV/xeLqNseeZouQY98dOlwQ1JR+cz3E+SQvdr6bX0TNXVTZ
xZXuN8UM3VyQ5kPOYc8jlXybZ2QwwBAnHdkeKPpJCZBzxDZIxVOWUDRy7RmnVM8fJkTvbiiNYPJa
itxjiWT+l2lhgVzmlR2HNK6+j6rSP4kGCQJM+YZ7EZANJO1MZvk5a9Rxm45dos/EiBVMxSddIW07
3erwZdrbdXhkxQnPfWXN4qyL70WE909C/SKYVqPwLJoEP53VCL+K7cVffXrus5fP7XmCmu0xLYcf
ldtql8jMbRHleCJeQmn8I6Lmdo2qRFUvUeT+MSbcn0i9Yoicm+PO8EMZFR2u6q4fr1eiDx6mNpO7
GIB+Exc7a1Kv0jLFpdxmNZMqlLhWdHiKSRinM9wd1a1dDMO2T5r4oNoufDxpcO+aLhnRR3G8c4b6
GTLOfn1JDawwERgN3/o2+ImiePgdozy+zn0NAyBAm7INOHRUZTnDtgULhSFuDkkh4RbjV79cs7Zf
UydDLylXkksGSwztfMhI/72g/oO5a2vAbzg8sqiymDL8BYsTmWjhdUVlXfzanYylJzZu3hTId4fx
TqSvewmmao7wy068esWo8McVo7IS/x693StGVaPHVyPLH/7tfvFx4gZfBWFslKU67NOiB99Voxbw
hRFgNkDuOQzjonNNYuEV3R10NUAuLWi6S442GK5WZneZVDcawK6SpKKIGuQvI4oeu97C1kCEZApR
MfK0gUWSUdOzgNIXdXEcsZh9MYxsXiCKs26M2ll6tW9u4P4Ua6NVzUszGmdxEESDFPNcAM+PYWcY
m8qTi7VXh9ZFarVzAFVqg34Jxkh9sZOxN34zMFVHC9NTjrqWYlnhqAZKGWb7nFTms8hyf05NKvyT
xVSrdbEAm6baTv+Sdbm0gDFpIcUHLXmhxHCnwqzZ147Pnq5B2OyoUoI9anVnf6jJeDZ5KD9krfhp
IYj0puUJ3maJO77AWoMSaZrtBTUYfBQQHHuMw3SYNDr6B1mq0ZMqfP2UpqjDAwzGar3M5XXf6DUu
v7q1wZ3W2Tm2lew09AK3VtfJWIUU+GKbkAGdIAvWTZ9bd3loSJiADeO9CiyYEmDXnBFjxrwxsOun
qlQ5y6tph40nQuZN0iuvgYWUepV30jtu96/8n5Tf2QAga1xYP40uWelN5iPLo7ebouN/p9XT+DRk
Q/GQ5sVHH2rKm+LpWJN4SrGLKoiQStzNRH/S19a6BAi16j1LxlHawLPa9p+65tTzcG9HBxOMHKo0
TCl0OSlqRd91HBCwT2x+DgXaoY3Z5JfAjb2Vakjavi5S72h7SB3FuCS+RJ353Dlj81OKwlXTIIxq
ZkjaDZxp5pkWNeckc7WV1sjtHo+SiAXRy1dN6eePVRKyXPpa8mFgXI8bRL1H+CmeW1Fu7ycZ+msj
QpMjOXsQw8epjwHFQhNkJi7lJORSTLpeOtPtWj2maGj+8TFish3gPmXJeEupklMt+k4u71w5UJEY
S9WVB8TtCXRcygtHT39q/luHxfz3lHPivC9T+UEtxnQj4aKw0THoupd8m0evsIqPykNWf7oH1ddf
jSpnlzzRo1XDV29vaDCzJSXF71zxe9LRmCeqbZjsWA0fA7H7mBpt2qWI/rIZH73Prls/VUl8vpjV
uSqkCHSmr5/x/+wTHyL+hb6NEXIEJmAGtrGALOQ9NZiz3dWJfa8i7PEkukyj3lUUk0/y1GU7eI8Y
YJDXYhBrw0nYh2KACB11IB9nrnVLDivkVNolnLk7LR7rk1lL9eNkHokiJGkspY03hWJoy3bKakGd
Dmet6lSnQtOaR7Xx/pjWDMDyEudFi6xhk5OmS5wOFK9a2OWhN8BwikaESTTw9zOMdEH6SLt3lczD
omcHNZd8peiSOuNdkx2UH0XfaPKgAwMolmKUXUa+/+/3CXmGv2/QbQgjNpBASqs8nLgufQHgFFqa
jFmYqhfqnxRjUDseJoVJRFnJuz0U04t8dJw1tM3f0TR2i6YxMbOeXuv932b+8z4xs5o+8/Nf+Lwv
iKRy3ZXpOHNbl3KK23SUV5yDXLVgh21zuBM9okG0f1hLIQrNXwYqM+YUIBLFtp1gqFGmOz8yYDJM
ZToe8OzOQM1XRKLRq8BYs1CUcwWrxQgkrt3MWwd7dD9FQd60bDiAjXOyhsDdBVr4EExW56JLXGHO
3KIkOUq8Bv4aILuF6E3iDXchfjt6Mqr33rRrHZIiX5iRVAA7SY1HX0HQkf1DhE+L+lGS530KFPvn
WKv+pVTaDklxV9kpbmTc6brmAy/1qm2edfji9ggfaLVxtvIkf4zydB0lZvZiIqN+MBpygyJE8Vxl
1TLqVdmn+cswqsFcUnZmlmO/GaeY9DiToceYmTzmnZHdoTI2KhXQ6UqStmwW6mWbQIJd4+j0zVBR
URqQBFySmbYvTa6eNYqt3xP8LdgJQwkBGmRuYo1K+r/MILuZ4a+nqGuIPMpqzGuKGmqS4AQ45ssk
l5Nn3mU/IIq4P1X1ramb6j6GWaxvXHxiOTrlBnmd2Ljv4kzZhWRKlpAujFc5l1Z+byTfFSn+PYOf
Xt5NpLOlZVK+qnLsoPwkYgs+4UNJqTfzuOSsrOaAXMBeB5Ld7a8QOddvPDwv+kOPK41HigAPIkxD
2fRh3RUNnfrLU/Q70szRRwm3d9YCCX+xc+Tl2ZRGT0MbKAuX/5n7OHDqVQrO+Gj4ybDpa6AsQ9D6
e7c3sk1mZ/aRdGO8CkskAfiLIcqgUVAe0FCqVuzBx6NW4O6SqZm29WRpeI163gF575AzR1a1h38w
E/1ItiM+5fdMmxauvuj/mIYrhjGrpxVMGnCSymrj97QoguIdOb94tUcvOr9CRBTKNw+5g2Vs2v6h
DovyLlYQrvYg6H0oKI94svkdpf5sPtYRRVjPUXdVjZtMbqrFS5Qld4kZmd+xefqZSl35ZBXYN/z3
UqUZX2DoLFVYs+kqdnG2bOjQ3VjK/sgl1D0mn3GTDRfQOs651J9trWHhRS5jZ7SYfkZxVLwhYpTP
TKluTm1XaA+9qiCtQX80Yu2CZJ4PD2Ou5X20FQcREQaV8WcoRs2s3hdB/uCgnXhwlQCje6xaz3EZ
lXPEOdU3LRkfAoHLdextjl/Fr8rMv2lDbL9IUDyRGFSSLcWfX3VdyXtJrijeNPnw7lvpGcMZ9bGc
+n2Q2wtP14b39lDgWXPqZFLv4kSfRaO86ka8QMV5Xxz/KXD1x0DNDRwQLL1eGxketoWh4RUWt+ws
IY5Tq7TT8ncy3eqUBayB9mCFqccGSe67g4hdL+sOXo8/WO32WEL8fUBMMXOTW8REjJ77ZWL3l1o3
7wWSUGAPYbnHyJ+b9xII8wc/t2IkJuxuAalSPtpWXSwteToMyXKOBEjQ/6gDmKv4fv2y7OIcurb0
iqCAMY/CUrkfIauz/ivk4j5vxyb19+385q63m4an/yqD9jxqg3dqdLfbWEGfniow6LgpmelrWQb1
yrbMZC2VVfrqW+Zb4+oYIBdj8OhAmxXdg5PaG8QTkPiZbkoHTn+6WroH3ZfrlyDb6JqbvDpZbu6p
EpdzEfbS8Aj/5hROgkBp6d7h6Vc8eV0d7zuc/XA4o99LvROguuJJq4dF6owKXjj5Sq9rtuDs5A+A
x/9sbn2yVXdLHdHhmZhyGxAhSNFuCWfJWqRdNSx6NYkfHESEl2w3ZF6UAQLCYVIcvGLIthHbwl0C
cmGPUHyx0cKmQSMEr2rZa23gyyOCvUnYn+PYcee5nVaXCAv1Wa8ozavsV8iChYP2TXWnGnCe/Szz
CrcrF2VEVOBtAyzqTBvcWYO/lTeTM4owrlV/x9T9UWvHNPzVAqbYiopZX1EXwBjsQZ6qaZmNTdLk
LyzGqOhcx7SJFP85Jmpy/7zPiUofxfxUvbJoHD0wAZU6PtLLgDLhxmq7LPchZ00c6dqzpJWOVDtQ
V76RzaMje1u28d4vmIpb382CN3IhCgtFH93FTqyh+YntILZG1qNdUsUOkGb5GZpznn7rR6kU8mxU
U+lsK2O2rtkM7HoPuSSvYL9ZqPHwlhXePnDi+ljJEc6GZPJmJD69X0BOsRnXfkl5/ZZRXH6xmihf
FHYznjQrHzajpuZbzW30VSTF/h717GAV+5Wy10olOMp1gdFM70cvWhc/owPQ/ATlssLExv82ROh2
5Obg30MQYqUpUn/jla32YPkRdjCDanxY3TtbZugGcap1x0DQFMw+7/ZTfbKb+ApiAETQ7ytdwQ2n
NjJMIgfDvG+7+q3Mnf61tYdhZWHfvtYnIFat6DjpSM7TEHfFARIMMra1Hrw2iEUuNL4eGxE6Y3ls
Kq87l25dP3RZ9KhOs5xMizdJPSBKM4Uk78h8Sv731OiaO+oJ/CpymCs3kNQYDBaV5oBc/ifYCvXF
hYTk1El0WSnu9GXsr6kVaPs46iFceJaz1vOKlUGO8dhSmuYpMhHylMu2e6+9/CHk24F/FUbWUZT5
qJbm+0FrvY96RIZT8tDJl7FsFCAcKfrOQv3s1rr2ktcKAsJoMC5F6Dj4E0sST9p1lP+tLvXMu/9+
+Zn/ePeZmkaCWAXBj4vNPxjeSjdCkTYL6alzUgVsE+ZoQzG2J7lD4b7qSncFXTJ7cjO2JbqaWD9y
cIFezUN8mzvAa9wO0R3bAqYHefqUF2iu55M99ef0BKv760fHEFx317nTRxsTm6Ry0Yy9ErXTsQFS
H8f7mozvz7JWdj0W6u911epzbB7Sez0q1U3GuWPjZUp478EanZtS5r0nMLI9NuXiphYTZLKg4DRG
cBPqtBLkRhI8WR4WiFN13kfw6inCNETQFMTYZzRE49ex6T5QLtb/kJUBMvf1oATjREPDQDY1/gOB
/vfdB+kbVwdOaD1plHYXUTNE+QuerTMgZtEaoFi1t+UObqa4LBvKkfXUXEdSfcAOScRxRSVyHGzc
OAyQpOZ4FDgXAYcRV18wMV9C3E0G1CNqU99AGkQbqGlbNuCt/WgpKptOu232ilRYhzoy22WFtMYF
qRJvNp2Cfib5ATEG44e4KZECbrLCZiVrnPnFTVXk8Vj6tnaxYkxnjPikqrn/o+k6ZMsrnpLCy+bm
ABgGKtg3qzbHV0epqzlcFuMsDxG02Cgwj3WoSxvIavI2kiP/aAAXWOljJ+0cX3/2XbJkMSCbAyk6
Zw8+NFxJydg9pXBDJ6/O4acLvLnW+YKAxwPv0YYXFMUNdKrL3zeRCA+uN3FsLT5vGgRSoESqq4zV
4HpTOP1L07Hp+i+5qtQ9ya5JiQQA0LrVnWSZAuwMnsfa+wYnTDl0WhTuxjx02OySZaxc9rJV33sb
fcpBFhpS3EYxONccJPJSs+m8ecljY9FhTgvMVTFf8/ZXNeHc66buVyX5lI1thNbUXeA1eu/p0Ssa
yy7yaHB1q0p9QcbQvRNdohGhk6BQrhXh4Uu/XqnqvEm6cokdZtRow96fBBCpgEAmnq5ujeiLPIRi
o/TACmW3nNvkxzSaAMexaxyUKYNsmeBpVTs1kRw31YsYHRrZOJTOo1f21VZNIu0Fg6oVRTrzUUbx
9KH0u8d4IoFleuVslATDIWlUtaXUoAeU5WW66ci/L8RTq9hDunEGu7mGYjTBT91VhrWR17+M6WjW
A9RfkcYx6SKUQuVYgP88u9kPbbCkQ+UM1lFscH1lFVhycbzueVXbrEey82q7IDnNdiZC3a2TQ9TT
Kh90NVsyTpneArkC/5CHfvJojOGf/SOnvj41ksdpvtEkzhtax/EAwj+pIWRGjb/UxU8UJPmWrT9y
vVorb0yMGJfYFo+zpK7tYx352UWqvaU4Zw5pk28T8sPzLlKbx6H383Vua+FKFArdKNFm6Mw6h4hf
2QuC2bmsDM+gz56uIBiwXtpi1CR5xd7Y2iVuIx3ttuZ4GdbFK8ZL996U62zDfGcmqfHWYWMAUNwJ
TsXk1+VIVYXbh6Of4xRrFRusyo9aXelR9SuF6/CWZmeSwRkkwr8uJOlrz59DKegFVPr/mJMWtfUm
Q+4TRQWwL1ONyCLdOn2d0oqSkRoo3kqMttAki2z4sC18tDiru/w551AJ6rs4sKJDY2QB2muV9dYk
5bKKa+V7kjXyzFGi8SFmkwQQ0LRXMebUl6Run8SMMgk4sAbxpc7jYt3YabBV4qY4N1PyTcywEJ7I
jXY45qxpi3rSGymnppMh08h+gqOM4g+c682QTsvU5nFjhZekD+40NS7uxcsnI+KG/F58jaexW4Q+
8x/R532uyxfxv9/+jmz98/0/wW2o/CgU6v6phaQZUiV5cj88jc6ulBQsbYIETJLj6O2izUJzL4gR
4gq7LQ5AOhynRVi5Eliy1l01KbI/kFMgbZObwFOlt6mey0+RFTlLk6VqPeh1uDLdlKzwBC0WIONw
0ripM/SJCghrAaJGe5OV9dnSnefUjtSTiGS8GLQ0fIoCsjaKmbq7yX1v4aWW8QY994cFUO4hdyrp
LhrbHuvPTr0bHBy6kqh/8Ou2gvzX/DBQqn0ryayBXWiHF5SVg3lQxvfR4OFiFEJZDmw7uysdy92E
SldtS06nCWfI5dAU7WOvyuMhDpp3ZVTbx6HApCDEWGaFSHo3y3nX/XBMTIj43W0iBbfewq0/hhId
uERPcn4fnvZ/aTuz5sZxpGv/IkZwX25F7bJsy3aVq/qGUSv3feevfx9CbtOjme7piS++GwSBTICy
LFFAZp5z1r3iVN8Uvu2ZWliv+qh7O+DA2c4si/YSmMU5oZT3a4IUpsgryQ0IurHPg0crKi+9FESH
YQjNk5eBRRENP59UKOYldGszTmjGVXW/e5XfWzI0Yel8CXIPok1Nrk62NTYPpMT4KW3DcaMZQ7mt
Yk9/qHg6ub1XokzeU1Gwgr0A1qY2tp5sDz59yuC+KRTMrPIiz1aeVRQceJBile3XAIXA77YN23TZ
IxMVTW20MytZcXkC9K+OaSJtqQfdDx/sdOWXyDq32kuX6c5vo5MuHIqhmA7s9WiBWBhjuKUbpUFR
CR2hWG+cUz7Uw960paMHBfVGGWFzSOpuJVNd/Tpl7bDtqIvb5l7LCTxrHlQkX6BhH8Pvbdw/2iRb
f5FyImaD4qOPQOkWuqDmmFAWI9B+OPwJC8xGWLDjMbkb/CC6iKYsZeUkxZTwzUOxJFVumNrGpjBy
5dxbI/iDvvgy2MVjaWbFC1W5L0rlJA+QKMmfckn5nPuKda9GRX0ejeoRIAAl/YhTc4T7FcltdieH
/pMDrvvgW2moA8TO9TuJALSzmQIz/dqbRI2LVkaefu5Ko/lgFxwPTbXr71sTUVZfyrKvuoQcXyW3
wUl12jNlmjb1z7CICQRN4HBVwtkUF4G/SxFi+EAkFhPEJFwzuwhn2Mb+kCyovjtv/ERmJHsok+gT
u5P6fhwivklTryB0VXefZZsnNaXh6Y4gyU9+d/tLandoxQwWgll6gMq7CSUwVxdhlEevv3SDZR2L
Kf5OjhGPHjj9wQnhJbv2QxhxETeBItwbsm5TEFn+zDam3VB6z8/a3DU103FlR2kPGfzM29ApRrdH
ZhD6F1PLTtdLS285JrHjst1+Ho19fqBsFQXD/r7oA+eIdO1jOUbGg502O06fG93Rfua9wg4var73
utE9Tk1auGpuV9sq/DpVFPpGnHTGNqp/9/pzb1v9pzoOnDtkjsEOlwmwirgFRBLxSIfCz9vLPYJQ
BV/nx1Rqi8dsvrJ05THloX8SQ8LY5XW663vEYEWX4qb0XlKq7wgtn/LaMl6qGNHyvkb5TXSt0J+I
vMXfIikzX+AW7p/SNncRrjJfihzEZuh37WaQB+kOvSSJfXj2dpXEWrfrAvPbMrS4Lb4OiGJSG9z9
faZl1ieqeH+XXoH2SVlHB7v1HCChQ7oPdcU/92FY74JKi+9JJY5brdDKh8murI2TwgPR9/6jwy/z
Pk8RvYGPuDkGfP33bZjbdxpMqVt1lKeHAZn7jUfxx1M7xVBP6738UiSXqjKoOrCn9AKvdbTvdPTh
I99pHsawDYl7JdVX1cvOaJJYv+KE2gIlq/+IqlZzqdRLHzXSrnsKqeQ96rGxW+YqcDuiqAfFZLXe
kOafjL50bUtTvpkcLFS5Mn/ZRfqssIdwa4KKj70mbWCiKH7rgMoCnoVfUTez3D6I80cjQ5q+Gpt7
m6/SDl31fjcY1MrIlk1swQzUV9mov6tmGv3OzDNVmhAs8GV+NMk9f7UCrXDLTqmf4AZpt2XS5Hf2
UJ0cRIQ3ni/VjyCMWnSqyASU+eAGeZX8kgOOWU7GnsS09WwLvDA/TZNmnFECgUTZ6ZUvej+eiYHY
JCodhUf2tpbN8lsYGNOmt2UUtvTeesrq/hfYCh6UZO05EdfmJUWa6IQ+OUx+aYekiDMfXwzje6QU
PrCMZtwrQdPuTJ8tEpRFl3bM/B8OZXIrJUvHpzHVeyrMK3lbZV37SniCBAke4bxxtss8vah9nVMH
UO9lC71ia3LMgzJF+R3/y3g3yo354Oilsw77ma5qiJz9qCKFmxWU4w+h470Yul4/WkhGxCBTe61f
aSXpXn9oknMIAd+ODHKzEcVdPu/l2uzD8iBKv1qIzakUsRtIrSj9qlt71cJp+iLLXfYko/igFY1x
MqoucTW96w9tq/ibyVayrwAxfpF1GR5LB2hHrgU/w/mZi1D3quikAu144rCjI6NiG3bjbuji7MlH
L5R4ZVv/MBGzgqVY+SWRsiiRv/1Uyvq0UZT4qz1WBfL0mvOYzg0A+36FjJ2890xJlVYEgpT1VFnF
JvAq51E4Oo6p7+xId1bLGMxu4FsMHizzKsItMQbz0b6ufV0sMZWdT1VD10+viG0HGzsvsrPkEwAE
M8j+udOSOydy/rBizTmHGufroH6eNC101UmFsNYB5V55R8uxlXMBQMWd4Nem9ARSfCep1UPWJeND
MTfhPhvTbMvhONwXnBTWutmqr9CdftOqYfhNfm6iUpmNCqftSkrSVd04+aYn9s3jMvGno5TwoNYl
4zLwHNnLI1ImSWkqn8zIt/ZeLGWQNCKFaCnJFwph0HK0azZccjHeTR7VI6lmIMBragPkMUgl2fJo
3eVli4oKKblnI7fSvRhbGgW12TcX9CmIq1mUf7EbgZGwrl/tuq9XmaWHn1Egy9ddamiPsRNwRKUW
gnruXaRNQAQAJFDfAxFkryJ8OoXNua80joBEqJ5T8kwrQNnDQYwpqYZI3dQAKpbsx0gLrV/kolBB
cBGWs598jV1yqMrfZEkaj1SeTkddAmmyQjBwFY5zaKKUejaC8RepDpOvvRxQsE450Fy4bBMAD45U
pXfQnGmmGw92tTGpoTeCkISkn4Z3cjFkh3DK+D4UsrQurUklted4T6PVP/mmfwYb7QeQZEkEWOJ2
5ylVfiGeBiRZKjNwbA2wcZNdE5Da6pOZj9F5IK5BKKSpPsVFbt87sf7C58d8mUbQPMDB/0SIWzNb
zAIFKznFrcuOBLAAiAtDVNbefVP8EB0zCORNbvXx2rKq6TGGR2mlKc0AMkGbHq9jsH3s1MSm9mJ2
EQZOC3CkSHDAMFL0UezKRsYGeGZNGxyrvGvb5O0KRax4A22kASdUXzfkYfG5XvIk4nOVIF4MZT68
iAaUk5IMtDtVHO8sGj4GzqEFaaXBLXI2KpMfgDS6NCU6jHLOY5EdrHVRJoRRPN6Zg1EZ1kWMNXZ+
VON62ueRrcJGBLKrRUZZ8QbY4OQMTpVyvCfrpD3KSLIjCBX4l4BXvRutMdlLHC1L1Z9Ao41zCOGB
CtZ1Z8g6P9NUbjqFChYn0r92gPrOQfdz1HISre1YbB2bwG0Rxtax9mr2YvOVEkOfcx0UfdE01j1Z
3nHbtWGzIWxKiqIACdlLyVcvDuI/EBOYGVGk5jPPe8VtIs9/phYFHcWo8h5MmQ9FGH/jcEUCvq0o
3m8Nflrmrmh6R6Wq1nCIDoBrw6QOlnnM+rXUJ+qjVj+Feg2wUTahXvF4g6FEgDlZdqrk4JkqysKT
IoVuMREP0GMjWYeTpF1EU856vOy22q3iy29jVdO2JGzU8jAklX716xXlnoSeeRfnhrMt4B5et5ai
H5uQSIsDh/WLEpj1U1+j+QwJ7otudRsnlqXLvFH32lp51ahYvSNA4F27RpGmLmpp0TZVCxSxsg4F
jAL6/x0UTAm52PyH7UU5ygF9f+S7hqhRow8XAyYNd3SSaWc4nn2KK+lzEOXxUw9CUm+r+sUfx+ol
pxqp0BrlvvCl6sXRenSS4KjmCUsXFRZvp3SEZrzGuzdyiqqAbnn3WWT+VKYpekWQuTqEckBGyPHj
VxO0zEbv63AvrCAi4O4M9ILqFazITMByG0vPsq3LT/x+UMbC8GB14BaDHCloDponS0I2regMbW9o
dbKGRcQEMRXXEDZRPQYO3PyUEkpAv8KW18T1sY6ysityft4lpHEJsQTwd1ImuhFzVafzd4VStJvr
3JaiM37tifPNzuzw6m0+URkvrHFH7E8fp/LapUyLH6xxkLfCOesT8puDDp3hfF/Zj7MNUqYFIq10
42Hw1hYJ7Z1w1rpGXVeB7V2tiVm38Fuk5f46N+xJvHWkhMSfEE8oz5NhjXeI8ewNy+kQox+tLTpX
xZ0dn6g+CV+k2u0UuX+RUMN6SavhMygq55zr2bAvO8CbKPn2D20DX1nYOWCHpBA1yHmsUb6VE7yC
16EOsoJ7nWSzJxfw3EacmCk0D452b/cPwj9DrgrOkyzc2dngphbi2WEQWmvKp5OT7wP8BvX2IyM4
9a0oAuQgcs14SD0j2oeDfWyaKX1sjfhTK8f+K3hk9YiuBYzXzuC/VnHTbIm1j1thpXigdskROgjv
Ys316hm5s+7RR8j2c/utLlN/rwY5Sns9coNRalbrGtzqro5IcqJpAQ2SU6AOsokM68/LZL7UlbRU
3Q8OHy71VCm28Uj4wDeePECYn03+vGdHp4x3cPzPGp+2i5eg7jD3JKPXHyJ/fBI9lK+hQM36H6KH
GpgBfDssSbeWweepgjvIHsjRiVWjZtLQGZyqdWRK2sPoyW+NLh0sqfcflmE2/MUx8fxPwmkZT/RW
2QQjmeIbQ+5H8qr0QAsszsKFeARnHXjM+vfbeR0HRqNSlE/g4bchOvRf7Qlp7qmhqHlUMvksq4S7
qJ1e23C9gH+vAjecVVBEg67S21WiGTZfb9TbJgv9E2FV3q+SPHU2Qweg5MYgnIW1byX/gxWwD/Ir
Zl8TlSD2el0VKa9VUk8U7iEvbRJgmZXloAt7ayK2CsdkbsTVYlj8FsON3z9wWZafKIhHsnO+8TJP
dBef5U7/wOVmqWXuX77Kv7zb8goWl5vla38uzLsx39xpWWZ5MTfLLC7/2/vxl8v8/Z3ENPEqFcRi
t20QPi1/ghhfun95i790WQw3b8T/vtTyZ9wstbxh/9Pdbl7B/zT379+Xv1zq718p9A4Vu0MtdyEI
YWsXzl9D0fxN/4OJVBSzslk4Wsy69lvEsD/2rxM+TPuPdxCDYqnrKv/Nf7mrmCkambzztFksH1f6
b+v9t/tzmOHo3esRu/PljtdVb9+Hj6P/r/e93vHjXyLu3oCBMMq+2y5/7fKqbsaW7u0L/cspwvDh
pS9LCEsy/8tvxoThH4z9A5f/fSlq6tv1iMIPqsdjfd8OCFBWVMS7oht0M2WAjmK86FKjZbhyaXtr
ya5zdZfUiPrVlcOOcp4sHIfRpyaO4pU7QOqopOZoNq2F2e82up44Z2p+QdCJoW5yklPpsAss1ELd
qaNmrXWSSi64P5c0A6WXs1zbVcxN6LoJNTcwe1B6iktjmGLJXTTeVOtt4jK0SMF5nhZBiVsn37yw
lg46/MBulqbxjpwU8Sg5zZ+oytzrZdbcQ7aUPUlEX+4Mp3kUNuFV8s3dOmY1rIGFZ0/CTY2REgsI
thyFi+rJbJEytqasKhySIqeGS4+U1bLQP7y7anePlqF6BFH/w52dEeYl1fvuZxoRuMzuzxOVWOPK
hPvjLPpg2AN3SJw382LQ311MXcIlH3DJ+7dpYq5ohJ/zvoqB5vM21wHvKgWIFq2KyAKIS9EQJYSk
dOl/cIpt+0z15bj7MIfK0z/dP4xCrpjY7qDJSM/XcPij8mbeo7pq3YurBO2Krsva8804G6Jwzf6U
z9DNhKEJ7rrYh63hzzWEh2gKjrewQJndbhkTV0FidXtgkL9uxsUiRW2fqmIyj8Iohqyk36by2B9K
6u2pmSRPiJCTwVtkuZlZOddxYRTj4mppKK8zT6I7CQI8cWmTTPGq6G2umFbroYfKMDLTXpoOW0oA
OjeMJtVZwa9XP65KhSAJokYSn1pKqAnbmcM2cvLmsffl5rFSCutodfaLGFrGod96MdLG5qyBq2hS
ypG3po6O9TjPFGPXe4iVlkFxH9vyx+t9hEEupi9pXtU7AdMVV/BAXd7wujfQXUj4nAK97hnLe70W
mF2B3oUWlmqHZu3AyxmQwz3KjaYlkGCXKDtLpWRy7UlI+X68bhQNwXnh7jVVN5waRTVXft2l6zrS
3rDTsdQ6NtEN0NFLoxU1ZJ1E88XQB5db5LWw+5ENHPuDqyZ5vZgugNjQF6xCeP4RTiNmrWsApevE
Nk/BXBSBQqT8R5rDDjQraSwegakokAb3qasebop+4pTi860YtGa1UPCvBgGQdf5eGwSn0SkzfTJH
cwSQb8pTSBYV4kpo8UQDe3eKrlzTXUnzCsEnPfs1ZMOufpRa9BtYT2qo44r6MjMUbMOmitYBvOCB
S6VgRjlIGiFY71SXoh+rixhT5rEWUDeSQ8Rot6IvzDfrDHL0ULeef+jMur/rZKO7c3oyxCvRj6As
P9nqfd7mQ7a+Ggg+UQ8wWO33AHEbEvdqB/+yX6yXFdoselvrZiyY1/PU+5thUw6lnaQOl/ZdJfTD
78qbimjlTS4xBOXDL8z1Z4cU4OnqI/ofZl5/ZHovlF2foicXhB/8uBIZ0zQJX3twYbtsFpsTTfJ+
NQpRuaUvzF0fX2fcjIsuJ+huR+X/l7pv7WlF4BPUlAOIOdVD6bw0mVe/dXW/WbWUidwJoxi/zu1A
47j+VE2bZRpRdW/dFaXiXtludQCHwKB6yAB1LQwpAlbKjWTVX7WxTf1jk1n9XRZlHEzDujxEU1Ie
Yi2x5afeIHYgD3bmCp9qdowFImF0qIxuyboRh7wXQ3agolHfGz30ILUip66jmvAVD9a052dOeQDM
qj6IqxQdUHUK2/MyriLddpeqBtxFuDoyRbUrZSiMncXLBuLH4NIQ1uMvoep7HUrOnBmYzaHuQFX5
fjcxVs+3HHKJlAx3W15AUGX1XVfr17t9GM+SkuoYdPH6ST1MSVjuiFPLz06bQlQpeeZPFTmPoE37
73aT9W4FqP/Re/cNNWu68e2tLxW3SUr4lH2FFEBbQ46WODXhpMzfa/A19VdzaYZEJKl0eBvLAVbl
Q4nCzjzjOlms0wdzUK8M7FU9Wyp4zJS1WNEcgr1wuZ0yrw20NoT1nRnCmhvlOlEtazAfqFnPNnYN
0TD/OvOnGYATUeLyW2BG8HoYdfJQVjHav4gZbg1wLi/CV9C1/Kuv3E0GaRpKHyS1klaWwk+SwAzU
qH8AhonpzmXEsgavmrAKtIGwWjaFDsIq5uYteUjZ0XSncj3WcXXy5KtqVvsgXk8EvqR+aukKazkr
UQlrmqMqU+kUNNUKLL9Ou9K9pH6AqAQEz3y1GJaxYLZSwaHszAi0gvATTQ8b89UAduPnRIZv6nuS
qMsEcYublcQtRthOYIRmYeG83DuZXxTVV/W5pKxJs/RiY46U44XmEH0FB4UcjPzV5w0gWRhCNdy3
ytfSUCiyKsbnMe/B50lxQibcV75amWyR/JS9s59MMgKIfGDn6WLVrMmqw0C895+t6g0q3BiShL4P
m8eD0dvGTvE6kNnUZ63gD+vuQjX0X4NiOvgl0f7GjqaXvMzdYSZGAz+X36stslH+7AVokb2ziSCJ
sDqxWvKnsKSwiiVB5fV3whrq8oclszEjUcwadpP/JKWQkGFwcirorfZJhnD80NqBuUXsyvwsTeG9
+B1ePBIKPw9FaBnboDYgXdZhp+pX1WSUO7FPnqJQO+lW5t7slQFVsgOfZFk7GdGb9W1MWMK6+mAZ
B35+VtetOgmfvZbXz/Es36glCSw6en1s5F7q79+7JEX9s2imzDoAji7OpoSeHQvl+1qxwyfROBR4
FDG1eKIHt4V6LvXmpHU6aiHpmA67tO07HrJMmPj+P1lp0riz/tYuh4oORZFGPhZNa52Fy6h6/b1p
T7tlgmpO8Z4nKKh6McGTc8NtoE+/+lzvO8UPRZ4H10U06B0fgpHEp3gVFmX4yLZ7xkr4ioaq6WRN
bVO/1eflJ8ku3AFVhGcpWcsRAkJ5W/fPo1+pbtgjfCvGBipu76iK+unMfK9iqMx1qIJS+WzNQz3V
6du4MtlFzt2CQ9+TZnwRNuGuR+BInRTITiN7+nFMva9wh/Qnx/f70+gNVKGLS9HweJckdC3eHW69
yneL8BFdL2/8ciX6UJ2FG9WYuuuai0+aR6PnLrPFukY1vr2O6xKiX6TWi9xX/u7GxaxlflF951Ng
VCgKtY5+tDsppHZwkrkUzdIXduEpzBZUWW+eom8unleTcCUhMbqKD8+IcBJriKvllmgTSJr7H+8m
PDmjBrAOUpkoq/XwYEEwuI4GJd6IbucEjHXa8NDZk7Xq4aDY3hi8PvkZkG853I7nwzEoUuVUZVVi
IqfCIoP9rI5Ff++rfkNxUmptHU6WF0jtq5VXTf1BdEUTt/aTrHfRneiVUaRcWmNYZ6jNPORzz9F9
/wIwc5lSwsJxbltj7431FLpO28Ay4KTfFODfoQvHy8RXRIXsT0yfbzzoQb+tw5Q6pbJyKe/pL5Ul
B88AAair9J5Fo0VmQwWR4R2TecyuKVSdJglxl7lLtr59yHz1WOrO2wS1o4TBQEhQDAFFSzfW1EEb
O/tTe5vddbn1e/EHGkh5l4m63exQduXo+l0w7kV3aoqWYjQzdEVXshPtKSs+p3HydjdYkUrCl6Z1
0JImpuom1wja2LNuGVyiEX9Z5K+hWEexbB4Lc4Mi4qWvHzSAcnD14+DNDsJLdEWjhWZEHU3ur28M
SxftFn0bGCY1gp81xUYnZ9R8pFJskk0DPPYGhY/rpq+nLVl4qOvtMLjIob2KxiL9N6uYqyPJI3wT
zfafxXzA/bfzhUcAOe3VY7nD+/2FcVmDomC4fClCd6D63xoBHF5xhYTeygS8c7alZgMyw4dIwOh/
VE3kH6O5xnolvFsztNwx0IZH0TSwpp4Lr4bWvhkfMxOQRxp56U68JiimkWQwqrtrzyaNVkvGsCLx
ytvxbhWvLv0P1oSQ2Ie57Ty3n9+6TI6NPblqH4RTAvQmLqoj5YJwS1EA+zQEbhLOCf95JJcj52gO
2W9hujpVXrtJSjvcLHP8Pk9WY+e/rSMMkBn/f1xnuffw319P202yqxkwlJWJod3ltbrrItU4NJ7G
fivpOu1uLFmGrVei3SWmFh0HIMDIQmp3YqgX1quPcC8B5WyUxgFLMk8RnmJt0ZUG1CPWpQ/hUxOX
40YMCvP1jsJ9AIS0AXxVrUI7jN+e0sVInc+q0LVxjybGBqm0UHcJaujHsEwNSrd55jc+P3lITNB3
xPNd2InljPamKJtm/7av8YbwQJRPuucL4j/YbWJvh7zR4Dr+c0yeDYilgcyp1Ot4BvMOYsmzC7Lk
XzrVKA5ivhgSExQ+Pms+KdCizPOFoe9S+85UR2kbpQN4jr64o1aivJsUo7j7T11hEC4jrNZmNQGt
/e++YqUk9L9ZJoxolflcSJrkiiudopXrVTaPFYmEUty79e/90IOVqAommGknmxtuLNFVKeOVspCC
2XkfJ4ZEUwWd/0GGO6G0IPE0aNtS/6xYPuAz8su6nlLjPOgaBczRszYPe2kbH0fO0q7oGiXQeziS
JAqYp/xVVQjCEwWyzsLKjv66xsSe5jGygmcfsNIrTczXVmcfg8KFmRaJvMsL66n2TNQkly7gkEPn
Q2iyk2rnavUhK7tEpm7cQRE+PE7QpBij1p4gQRsfPZ2mDiVYsMtQXVtdwcNriMz4brLfJohZorG1
5DpV9MT8wYijjUUpzbqwy4RYZzvuciXULgVAq01bECfTDQNpyXnMk/TGLXKzvroIw8gCK5jZsmOh
jr9a31COhIa1C6SmRzkK5LPSNnbo5q8jWLFLM5vGtpHOijnsG81yQoS00/EYS+rvq6cOWIvqdD13
xT2XF5P4cH1HlMUU1LCfxHjSOI1bIvGxuy61vBhhFi8wspLrC1mWy18VJ7YOWaT6ECZwsNPm86Qd
St2eUn9wWxJH+tUyqIwTdbfivCjcqfnGE9L6q8+yxGJYxpZlUPuJVhPfU7Tuh8+E0F4BVEovTT4a
u7zVi32TVskLTH7fVQoff/yrwxAieFH5hGUEFdAog5PRIPISZIByYGprs0w/dvW5K5yFVTgvXWG9
mZublKc31Fi7fWto5zSmHmjw7C/Utyre0VegSwfEA8tXVUgjYZpIPxPb1c7Cux6adVxp/Slvfie5
oR8DKJ5OIEn5V5USooYgQ/MKEjFG0TEfToSEhHWcXcSVaKoakNTVcts3w0Y7mt0PJM1McNGzn1hO
9AkitUChy2M0+tC1+3GXAoOm0SYlkPZDScB+4nfE7Ywys38niZ6eqAYuCH2GaXqqqYhyY8tTXDGp
thNnE7ZtyN4qsyT9jFYzqPV+BAE4K6TPXVijxgcn8FpEyJ03qyF31WVCGuAMAO+VU2f+pU2jaaXk
offatpQjKV0+vnplaKycps5ePQvZwTz3HVQUamklGWB2Ww1EE2kD56igTnvFaetR5F27iqB6gK3m
Q3exClzdP52bJH7oWj1H8mZGf2ot5TFaFSrsFRzrbM5sJ6TPqGIfyRmeer/ciLGBkstpfTXPU9Iu
VzbVvIIOoGvjKGq1sSup2EOfYm9iYLtf1Tj6XAMxuMhdqT70aZmsxHiWdvo6lSkjd+aiXuDPbM2U
L95UNkfegBqlkjT+CrqtXtW+491TCzg9FVJzEeO+mpbbxNMNAmPcJKybbatTTtTAs/ka/qEF0fCz
n3zkCnisXbqimfaon5R7WU/9J46D1NCbmfkz/ENt4D8RntCbjRczghbmbWcN3yTIJzQd11BYJGCg
3uXnxSBQg2QzjlZyphrPeshKSXIl3+DX7P3KzwiVirHw/WqxXq+iIT+3GeRYoW9eAnavBz6L2r1o
ALHr90bkodqIcuDqxiC6Y+RdiiK1D8J38YDnnUiYQc1pl/hPkPtlz0qVRBtPpuw/rwGORVJRuEZn
JT+aIXInfRz+8FEX20xV/NGjnlMkf+sheKKSKHTTMEBV15cAfGRQbe5gt0n5Fkly8ODNB446cKy1
IcMJdhVRDsThxJqPIcLu+eAbpNA4OXCGtmtnNgirk9h8aZLqPEpFBShkPtN8mDavTQ54ONXVuZl1
WdWOgK9WOsXTSGHiobcldTtMhfSZCNbVQwP0s0pHiIfMCEhURn5YmfnWUQH/RupZOcGs2zzBozje
w32+1zJetivnY741RrVfC1/RaHLyDQo75SR6ZRtOYCq7PXzu9SOHS7ebKtKSHmJuQlW1qYnD5RrR
kaluxk+Wmq0FBBp6VI7DyKmsBcrZVi1lZZumfAag6CaB0knPoTeOG1j3cxOkDLS4oglMWT5KxtxQ
a57yFOGS2lpdBVLQfk95NpIpmC3Cfca0/9Vl5iMCWQGHBfdajsMlnJ/XkH0Z5HASg2M9wIXs1+Q1
2XaR9Jyou0Xdr0QrcLT2YvxW9VO4ZJE2nJIx0FcTLBxr4SgMy1Liyo/rXfS+1I1bbD9IjpLW4Q7K
FTVaN6mxbhozezSKhIOmHke7Sm2Sda2GnDTlBOB8K6Mzqlff+yJ1tmonT0gRIGYshI7FWON0kztI
Q30Rhr8ck+e5IPyApi4+YkpS1b3bjoOyFonHhSD6mrb8kMcMUC/aen3/SWQtr+Yrd/S/X1/Tm7qG
JN2Vc7rNW3Pb5e0nO1xDfrky1CE592PXBZtYAuppZf/WjWeUcdYToUu6Zid6767NjEWu5uZ9XKwo
emJceLz7i3F9Fkh69xe3FK7OH2YJAVMBOSanZJq88MxN3VXTahkTVzN/5lnNHWhshY9hw0sIXv9t
XmP3gIKEZx+X/nnoY2uTl/FHn2XFBuK1HdmonygfmMeyNO6v74fownoFLJo3YPmLyLJd3cSQnVlk
Ad6nXrvCcjNGxPeb51flSlF7eVM3PNkEu0BRaz8pqO8efEqLqWFVVoKDoPbL9E7X4QkVXmKS5Xew
L8xU5v8+qanj81uqRAkVZKH1DLhbEY9oSCFTvooLcziLvo88zrYbSSWKMWn2+egI6nrD08q6zhZm
YsIKmUXib9ReaxAPRb90Mm8HKRu1R9FMTWetrb72N8tYBbyOFKLsr9JM1jkWo+vdzyJhoiFaDd9q
Rcw7GzwYHGfhsMCMNUTZ/xAOH4bbTtlCZ5u6YmxZg5gcdU+1ZV3XEAYzU5yz6rPVnG/Vvt+PKqBk
O016f2tgz/GD1Gt3WBYvHb4Ghd7y4XPUPQxKUMLMoq2QGlYXTc3BWVv6Q50hWY44ZHWZHcSQcBBN
ZH0cEq7zRIqVjevEf11rWf5f1xrz5osTRsrRVoOVZRpvKjKRkiOPrnjtm65Nk0OKpE6OfmjlpHnq
utR57NJgjlGhJdP76Kt6Mt7XPoErcvGZ8uZtAcd5zDnK3Hov9xMz5Hl9MTbqg/M4sL7otYXyGqbB
6xCH1mXo2e6VsRYcRFdAd5zJOoFCq88Cw5NGjn+JlJPoCKcAZnqwjPpLOON+xDje3i7uqJqqDMBg
bot03lqp+eaIGcIHBPLbrZal5ltZBHGR3ebFKE0eXLwKnN+8hgzy6q7nNqkzZ7ZkL9v6s357Qp3+
Y5B299WUjCcxJJoCVqcdetgqZI64EXmESz7CTzYoHoglqzyWgx5ZKAkju70XR4lY/MSJS9HA4eit
G0VRVuKYIsbEsURcLWPLjJsxsYBO1m8l23m7CQCAUjIEX9gH0jDAotahkhOUGGY6MeCub4Rh+Vht
DEOFIrNDXHArgZ/cVnOCdIqLdAvMIN6WczZ1sY6++mNQqKAhpRe64JSszU2ZvOgKa0HK8WpdyuRF
OT1Z2uA698ZwXWq2xhOfZLQNiW6BIkLT6PNUwNTlKTD6251ifPZa9Q8EmbIHYWwbdQVJnvpSppXz
NKrBTgwHKUJ8Wg8Od1BD8/OQy/Uhk4t4LayGX0sb34nIo8038NA+vt7guuRg3dyAZOKHG4R2bW+h
MqXqFZhLc2cEsUuXsIvoonUPi5uiukncHSHwtO9abwzXtRGG30uAHJMK/ylCcPq2V3MTUos8/jRI
1UU4UEBpQXbhaw/LTOQBg++lwiHY8fQvyZQaW8Rd+FgZsNYnQwo/zFyz0s3FLksjxjKEV6C3zXbL
uBNW/bakUJI41/+x9mXNceNKs7+IESS4v/a+a2kttl4Y9oyH4L6AJAj++psoymrZ43NO3IjvhUFU
FdCy3CKBqqxMiIP9NpWGBoEp9Vz06UIv6mNh9Zgm+DK5fdzWi17rU9DFq3okqui2TQHB6vTl5iab
mmK+miQSQeT4fYl5nbpFoRhZ6JXNWu90u8h+EIehBnTpwx4DjXSyRxDtrX7eouVwmMSnmKpLxm3W
hd+HeKwu4Epm59bY0ADU0JB59rAdn+1NsSU7Weiu03NkJtgZe5ubOYagJDjtUGT9ZdFP693svywa
QxBrKEUS+EuGzil9pqADiBsF3nYcs7f5iEKFE3357fyBRuEvEP0CnlY7gS9jmyQdkS3+NdbXqzU8
eZtPQOSdzzNDI1cANAXH1C4apHTK9ipyNPCZxoRmlKLxwSPc+E/KQ2c6CGv+gYRd8Gzh+YkcnhWd
prRtj8wGEBL6RfYVv3O54EZn/m10d6Tzpee4DXufE1lGdBJxAmnurFJrS6qlKiqcipHRfuvwfF4M
IHG5a8UAOg8zxumLF9Ob8MH9AL5ItcwFuBx9qaoVKirpHaDH494LlLFlvqgeAitscPJBH5Ydgm5Z
k4epRN6Pg2Bffptkda0BtlWneuha8B4Eivl7R4aqgOoENpDoD2r9TeaW9kvWjpdcBflfmZ2hkxK7
t0fwa7boMUUEN0z7pZXDhfJnf4r4WOM/RqCJLViW6AJeBX32DF6K4p6ADv3aRHXrxVWiRQMYfyJA
RcVN7zCCY2uGORS1Dagn1DA29gj2qh58u9vaLodlVTlQ29ZIiLRM5kVpfreiRRXQkrQoYSjQ2OnP
i/aW6tcpREsALcY2xfTlfWw25QnaBjiBQJxsHpJIPfHGWjAhdwKGFb3dIbs2talZnmiJj3XIBEHP
pZ8aFn7NoO/3AHpE4xVIPuLT5LHsTmghvZ7z8q+eAzHVheGbmsxoleOgNUe4nTksOEA6IZB2G0+k
aKD6yKeCDkDcVXVuwQEZOUX505vRBQ82ZC4NHF1oNoo2zYKB80G/kGNvVY0T0muqKO6KGlyipGve
N+kIQNW/Ha1n4CyhHTEyavOMbAjxLdaOOK2dE7PBQ3wekaoqKmGK63t+R9p+sRlRoCa9u1U0KPNb
l71CKbT4C5k+c5mEarpYwDed0MAOirD3gHJI1m1uAM9npMFWdf3GNTv/6KnI9VdIl2SbEkSKQBlB
Y57cicH8Y4J/D+iHoFeZo/VunzM0sdO/DDDrtQ30/2s/gunjZgc3ztrJM/76h3hP21kSVkA2CnCR
VaD3yLMWf6U6J0ljM4jbBcrGLgTtkLsIa2tcOF7RQTK2sV8FKi9thyQkkgMX3vb1glg2wbMCSisD
fIc0dDznv09qLAfgvFKdkaSqQH+rLwZ4KgEvhH5GN/20aUcKmTIowkjAnkxvrcBuXFtBc0qFUg9c
X8rRXYu6Aru7HtEFgH8nEdh0aktY9OZdj1oxjUDpCD4OIPsgiRwfb6Z0bIujHMyvZKKL14fVPjBZ
N88UScv3Zev+gERPfwT3J6DP/ZgNEAet+iWI0F3UmGSNfLs2koci6W4Op7ETFz/K3DSBl8nGE45M
1rqZBrkgrKUl0X2DfTk8NKYYuqMLWNLAW5CdbmbQ9wLAWff9+4RWQGK7mcy7jPmQMjK60Mcz2WD4
zfVttFZNHKzSzFZPYuDIo7rhAzOB5eJjDfZQzzKO5JykaaKhEkLr5A1A/7SDaHW0JG+AV83ZU/43
dBarJxdc0FfIAVRt2/bLqjXuGgluMYqsXHRnN6o097QOa/GnI1yp1uRlopcHC/2uYMPETwQcR3qf
svpAy1IEkJAg7DOaRxolJYgoceRsTrQaclY9SOwbBRotD3qjDvTwXGvAMWzi7DlCMysKHglooqBE
upP4Iu9t0Oie0ZWNR3Mb108NyDEWpoQyW4VfWoSETwy5ILEy43Tc9XEJwIXOqeI4bS2ThDdgxcOw
YBW3F0AzZGe8lMDXUjtotjEcf5V2qbXMo+KXQO5DBCBqio1ZNlAB1iU4Q5fgIl2ay5EDCoexu5CJ
nJ4AgY0ZOnJDEeTwehA50Xyy3Rax3B4Y3aK/kN0UhoQkDTSz0K9vndq+KXc1jx6iyXBA/UWUVnHB
QGRlgSN1itK/CrzLQa6iPVyEuIUWTLbxoB28ICO4mxFOt3MoqCvLdd+jLAV56lUYvvKqU3e3FIAy
HLQFRImxo8QBORLhjBDCFu0KD1j7nhw5E6h5V9YrCDLyg19VJR58Ids6RR9e6g66BoWbQFAhmqal
2frpayeDauFPRfStCZqLlEjIL8bprcaBD7/VqkMHydD8yJzixZVZ+dYb+K9F/7J6xnmgWPEyFw/9
UCEh4LjWOeDjtFOx3x8aM5RQ5WX/+uRqdD5/sqs/2eD1pVYV8ixV/oai/edPHvrsJa0Lc5mWznA3
JeUGJGZg454cY+tUyvhmS3zPwz5jIMNugzUo/sMTev6HA+ro1taWqXmfgdBs6Yum/uKK/lWDtjH/
H1AbodI5Zd8MyzBf48HPVgx/9PdxHhlb9G+nhyRLxXns0mnthlP15PMIhNHcsb5DSOP9x7DwYxhR
HH/vbSQBf/sx1BT+68dInKD65cdosbE529gnL/sRf8+NhHwFihDFE6hgqwe7w2NFj5zQxAVYvtJX
5YVM2G2JVSjsfktDms4nYJVo2NnjPB193b5Y6qloDECPOUiR/clJVoPN3WtUWcUDjloAJnTuFXoC
7nWIdRIGIkhHsrVxrFG/musKJMdXIIyKBy96nw5JMNQTExfZBKc3T33nvF+EvssAf/eMAehSPfKS
YUJuJbeRONUekPNAtccy9yZYKlek6+BYyC6gBDKdwAYLTT3zLzJDXRRSMTqKdGooqpyUOtWN+YB9
S7RM6hp8mEo67WnQDCp0Yd0wYH8MMugE9I/7mwPSCIg2P6LV2K6rLtpBrrNf2sif7al4l2fgvgLD
RAAyVOCsyQvO63BPhb+CTZDjDUAv60XRegYOTJLzRRTJYFslVmuvSO/d0kZoKgRbEnYnsXi6Iy8D
i9ui096mA3amlx1U10ESdjdx+4kRS60eKc98Igpb8unRzacjzY/IX+dBYHiOrO3WRiMZYGGRdNU6
68ChRFvAeTdIxjGpoROiN4tUKqfLHO10Nrp8UZq/XUJlqLWqsfuV3NuljmEDpJCoNwC7VnUeZq8q
aWu0+sFO3LRZEoLJoslne6A0w1gQqTdtv8VbzPmB7ZvEMwy5l1EzttOlyxi6RWSfIN0G280b67jC
7yaAHei0WOYFv8QWXlxdJ9FpofzxSxhG8Wq0C3ag6o5f3U+TEq+/RUk/1bXFQ44T/IOB/7Te9lC4
CBLfWQUlR4FTC7NKW4wPjcJ/KZU1BoYzG5XXRtvwH3LHtK9g2VkbeN9AM8XtT0aO8xop1bDcwnaO
cTQRaR0byL6UgKZzcSRvl7sHBdqKxzjmDq1B5gHSoideYA1a0kYeDHikrFgUvMqgYNXza62aBvQ7
ACo1dsKvFYj7QdYSLKcR7LPLxh6gaRhF/qZxvHdvhmM1TSXTn+brCHL6aLBbu9CkQe9A63e1/qeI
mcDcr5zmhH+KmDnLTZe3J/JOujJOXlTHEczBb37z0l8TDbnPPs/9UzD9reGplp3ksUz8cVl6ofFk
xOpfd2pk7zb5cfdbnJFCy30U7bgVZWYf+RiAdEd/aYGDeFT1qK7u0NnHulc5VA3x5WxB923j9PLJ
Tl/m6Ge8TMEFOg2V9Mx17flIEIHE5DgJzo6Kdd4KkvD2gmw3x5+GyCWwZkHzbm67nLxVx6GQ/ZvD
0uvneOOuusCGxJdh8Tu6FFX+hP5VH4jHnya6A69buASnfL6uSC+TjHUqQJviBaBA+zU64QC75973
m9lWcXL7hMKv3j/Bd4Hd0qxx4ZLFPF/TjFuwZxTXWBZ7wwDLJrqX0kVTjOmmg8ontOQCtu8ms7mY
utJr8CI8mj0gBrrSizeteBTIOUFmoYFuq44gRyGcvYUesnkS2ov7lYC4mbKm6AI50m5h5GH9tatR
jnRZwY9FNNSv0COb7a2CShEEiZx1k7XN1xp7Vcuqqke7jMBWVCggjbV90NPRARXfpjeQXL3GXv8C
kYtqBe297CpNpFvojmxS25S20d3/TZxRIb1QmuCaHkduLUN7At2+fqK522lQ3ReHcXVUJjDLZM3y
wlqOEk+UmtvQr1j3E0iwQ4jwGCDI27QitbYkdDH59sW1KvMxK8bsPhHsbzJTVJAE5rZ0HPVFR5mh
v7UL4GEqw7lir1keLRcPAdTj3SvZKs5XI5ocH2wX+iQphJpXPlDXW4qgCY5CulMLwF7JpicMHthb
5zxAwOIEIL5sDdZu/gq4dLuPhpatuU59+bC7nfvZXuFY9Kbj/2SXUw712SZa8JH3l6yUwSZjQ7Wu
Sl48g8bQ3kGXMlzyqCueJW/RtOzH/sIIMUynCEmJGvSYFGzZ4PMZCnkhZ1an02MGErIYWycJna1V
EVfsifUyeZB+J3dD5gUm0nBed6jxsswX0oqjvWNvLVeI4W9yGBXoro4FG7vDHA7ZPujNQIQK6KkG
LCxTPV6cpOpfu5U3OvLVNEQHwakxX9AwrnvNMGlABlZ7oUpaQ1wBrSw0LEYomMWuvKIyHT4EvXcm
M367YCiKAXKvsxZLBlBBKyAEsyOvb6m3yFHdJstxvru9bpEdydUiQYYEWgCfXsP0tr29fKNxrZt6
PwWQj5MCC5wTZF7mdzVNZMhBJyBDOjlgd8cZ0pKbQVfZin7sHpMp2nQ9j+/I1JsB9I55+zf5yHSb
dLP9Oqkbp+Zo9fJviv//nZT0QIuB7QE/Wi8C5En98S5MY0A9aiHt5rtq46ORYrd5LaOueiqz6B9L
77oav00WATaTZ9AJ2vPQ+3VI3lswMlbifBvKDB1nVh43q9DYR47uLB7tYLrHKKY+4+GPI9svy4XM
veYRkBC2dAvOHgJmqQ1kpdsTiOCGgxQQywn9QNwhv2yvDAAmnqcGQhqqatrvQcP3wgLedlEBzg1+
AgiFFvZ3KO/wLx7z2TJDuW1ecjA07aNfvi8pJwCWeum+L4mW8lOM727SCfnFqNgAakbcKfTgLaBz
IL+UAp9Jd1Lb/hhX2RNoYkMQli7HruAb0gaLkFY5ez4oLhoQJ69p2PYthMKhtUlKYaQZVhfMP3/Y
SVrMQwIDL+MsxV7wHJSQDV7gxonw/llAqmO++ez6LzEmAD+HYUrsTdzb/YpPfrRPwlB98SFn3cuq
fhFWlZ5zMEQvRuh6fKGwJMmMPTiCobPp+IuaDeEuzVi05WhWXKEx2Vknssb/dZ1P/cqucuh+0Fh1
Tg9aEcdZjxAVgi6oN61t098Cy/R35Kp4T7z1AF11d3T3Yb+ZyD651hxPFPdkcjVgZIQdb9V4T3Yy
kfN/2n9bH9/xTz/Pr+vTzxkSouNjbcncTYiuto1leA6+kD8vA4hsFevv+jID73sjA5QuyvR7a/tR
tga2HfmftgfJiJ4wx9hTCqGX1IcqTIqn9L+Xulk+lpunp6D09cYCCuFaDcGpXP0tEvUytIJ8QzbS
TujBfHqRubmwBwZebLxKbSe29iiNmjNuTAa5s3BF0J99sMw/J439/gJO6/ewGUamw8Ku6s9gDQH1
38+wqRv/tdqvYTS9imL8F3v49tsTDsZQYLrrahea9HbjPyQicR6A9pToH8YXvTJPeQdmC4oUjt3t
PM8OwJXIcCjR8e2UgOqQt+C6pRhluN6iFUDTMdRY5hj9CWBfdj99grmaw3MZTSfQRtxTNC07hnhu
2XNxyBTjYfSBWnEio9jl0MF8MWuUJCI/is80BNXfti265GpAke5aKHuldI9rltsMXU+iWtBwmix7
BzJmc/bmIwcQZizLHXlpSQ7BjTMN9ZIqBycfLVmCXifv4+7sxhFoUYwQyQq+ZJQ30RfRFoCJQw7u
RLmUPq4naOIl8YaGVsblkZnQLBoaXj7FqBtdnXxOpVBA24Dy+TZdiMZchn6/tjobKoVxGj6MDVrV
mFYLreUA2gm/A9C4H8D+8O8IGXTHdsSr/rcIIKeQFtcljz+s4eP8vhoTG/rw2LMUbA0kDlIqnu3g
Omna/SE1NkSkP9tmP0j1QbLftGCBdUvD2rqNg6oEA6sp6mDNyachSibzkBA2hKnh0p1NN0zNxyRC
61DUh4lGFPoxkaEd4cRjtFKnrLrr8+wI+UH/Cmiwf/UZe0EbV3sGSawPyfImWCO/Pa7J2flGeFZI
WXXaSaayzC+VnzOw0mJ2lrjpGi317YamB6awcBJtv8+z9SRIaWwB70/uyWQGAzZVIH7e0k8wDkF/
5NADXpCX1mCowZUmGx7IJGsDHUTSz3b0I0Bduzm4zDMBAPn5E4H0B6pfxiNZOrOA6tP0PUqTYU8J
OAGC3O3U9PWcwJOJ3V3won0gJ33JUI2F6HvKH+gLxrMObR+/ThdFXa+4x0DfXGbBPsF7ANjdYN+F
TfHksrR8KrBPssdsvIsbG99xlzlLl3GxIycQ0tPOBlHCkiZ8TMfzqgCJq/LXgVelF9u+EmiC4SW0
AqR3AvsO+O6zBkXlVo7Jd9DgfvN66PuAaCTcFxxqjH6eW2+YSH6aqGojWLkpQDPlyjBTtnc1BN8y
GrVDWdzS0AvxgLqwu4jqNt8EYC2QkEH60meJDbbTHBWMXCtJaSkXbQeyln2y/xqPmuGZhS3v92hd
HgFhzYBU0Jm/33KAtZ/USztBQePm+JQsbCkT6EuwapYJnuHDUIFLQ0YPUPGKHjwLVRZsj8PtABnb
B3AEIOfvofVLBuGJIliUWvdj/21Srpsu85B7mj78R+RLL126mh241UtSLK1BS7pNC80+/QnNwJC8
7aHeHQ1oetMnOzyXPMj4xd2ehi0zVxyssM8JTh7Ytvw7jF4VgwsF7bDo/hjW6NUIyPwRps8x82pk
pw81ekfcPpRW6wcwKg+ZBHACwmTbbsqyI3TB8mNhGc5WAYVwx2UFGHtlBdc+Quq6YW71lSX8a8Jl
/aNJoXeX+SNf2CMg0C2vfvRh81UZvPxaNGUKaZzMvyqGP+ba4PkdBCreP6Wxxs+f4jlJukYdrAX9
8Vtjm++sMVCalkdgtogj5pMZ2pAzrcyfbDRJU3AEsQWJjTBY58i9XSESUx1clGwgzOM6V7LF4ksn
neFRWngdhC5kh9sJXFi3eEhfAdIoTOxSW6t9mC+vQzdBtLRy7l01egdbb1Y9YDc2VqZSlLEncYdi
+wi066/GWTyejLaOTNfOYRRB8HeVmScTLCe3G9+zZkv48+aXmCoN1UvSNW+0R6bdMm2U1QCxeRGZ
e7LLMLjjdgDsQz597WPIDtzSu5QG1naHQezc8eINdR4o+VLHUKqAVIS1SlBnhORcOl3sSJhLCnDD
l6xrnCUv0azeijhfismMN1PiOhcDiNv5YoWMn0LhrIciQnqLHBQiIbe0LPFHtiHbgP6/lekmMYTp
enE3SNCFdG42bqpS4PfXVAYSkEIdsGlUX8Ce60Oi0jUOvR4ytmnC0X+tQV5zdAOo93GtHW0Vk7/s
BSj8J98owYRV/6iVbbzpmyCr328s8ONmAoIgroXqYmnl1ksTdN2K98K5kxa0BbI2KQ4oGIDRIZrC
dc2gipBaUbnMa5DvxFqertR3fQC0N4A8GJsWin7paFrr/xxDgXRJU7CdcB19W4zuePGtLLsQxy37
REfOoeLTPTOmE8mQZSlT99pHJ0zytQzfFn04/fD9t3ngQwHL/ei8tZBlWID4iF+5HQUbFQBjI0Fj
eGZpmKz7RlgvldF/K6oRauYJePCwq/sLdM/2YtSTDPZzEsC34xkNPSmYNQ3zZRrHeRJkVedJbYWE
FuAmRjRkx6RxjWU+yXSJnFN2jKMRJO3k6aJUvd+Sa8pMJFDcYjrYIwpopW6rrAw0gicWhNehBZac
wggMGkYh2kfDSetlVQv+pgp557vo9VoM8tsggu4HWqb+4YEbvPi5DR7mYHTuMt/MoPsk+AG/2fqc
KZuthRP4V5aK1ySKt5OuH9FFVioEtoajb5zGuY1yceaOB4sqUJ9iPtw84OpAo86E4nynwmlLkKBq
hE750CKjNyOENHwIlCx/tgkPDBQkSk3BFDd+zCXUEa1Hcf9xPbfFHj3IuhP4N9CeYvrG6pZhGRzz
CSzpwNzoJE3pABRYuR6oyjQ6Wl9oUgRtp/XNNqXhxTLeGhy7D0kQ1jglm8aI32G8moejLLw7JYsU
nbtJiHQBiJMSfSEHmOyihe2WfPspGrvlVavy4XwLdn1N7J3V109hEHJP1qNbtOACfwVBTHgWVe3a
iw75gH1oR681Y9FFCZxbVoDfbzwbDGRzCHqupkWaRAaeLqpYAU8EUYPb82lkeQ0y6zU9mDqyO6p3
LmXeFSupg8kT5ajALUwBgGAq5uDfHn60esFsC2SLaEvXbIeepkeMWYm+TLo1ifjw5iKjtFIHqD5g
M/QU0sD7FMcHq+IrCnQTC+1Bdu3be+bI2TavYKt610KmzeGLoi4gN2FZzn2STc3OTbp8X9quupsg
BAmNuLT5OkLu0Tdi40cgm51XMf+t84txSZMKL212MrfAPBL26s7GkvOkwvTO9ERwym6HHJE3T4qA
a7sPU7VmUOhbFLpTwdOdCnSpx2aJpFV4th1pAVejj/bg2uCgv0LrAQgZ3+NwagJziagb4M2R8ll8
TDarRG6hjwZ5Y5Rz7oAZHu+KTDZn5kGhXrDCg/gOKFDMpFWHKjQfaORpE92BtyTf9Z5uT9BTaRFy
lEacbcwa8Ds/asv3VcI871asRyY1sYIoWZcODppjxkBIePso1Jbw0wBBs6PVRpXuojQVFwFShXUQ
yGRNf1GV/rMyk/IKJTd2olEbhd25bHrw/sFHl7Ax5doD4mKdVuG7DZ2rD1FlBPPfIrpqy3M92XcU
T3+KII8X65jLZn1bSEbi3oZs8ZnWQXIY9BvKT5FkAqVKrfmvrCz5R8jUv3cHiHeLCKz1ZBee6y+t
1mLHNi7HZ5bybacC62suLShZl63aUliGEnpu4WDfTgM7/KdlJ2aA31KChouWLSJZHmyCBbZGb+/Q
NRitC3fqNsRCRsMUufVPQ66HRFlmtk20vnkjiaSEWf4T47XwPEBT6CAy/Ctp6HBkyysvQCOC9qau
5ojkNXCJemimwB4KTdNPQ5QMknNWd9k8jJU0z3Ft/JhXQsXjksblNxrFwnUvQ2e++NM0PXel6O4M
6IiRj1s2v2/z8EK+EcjF+1bZ4AzAJ4JRo3nABmsXgWDlOTEmA5gitSFfMTDr0QNhIM3r3b69qi5Z
kq+e4uTJK/6p8c3byhRY9z4qh6ssygy0XPlw9DS5E2DD9i5lTg0tHfBFzSHopmls132gUVrmDBjA
xNrQcLCA4S6z8EIjmlRig75AgmA40pCW9IP+wc/SJ6VpT/KhzR4NnbUta+5sscEYIHfD6/2I3v0L
haAowy/QoNjfJnSFMLdoBACCQi9Cl75IxLxIXDTD3gZ0eQGGiRCl7NpbpE0INHPtOMaCGS6HyJYI
V04/Rfd1XkX36JbMdwnkjRYmxTQMbXZl3V/ISxcKVocyjL37OShr8XBp8R2Y181CMCWZbhbvbpNu
n1Xqj7FSUNiGWemu0HAFDEkYm+zo4pfzsRcoZAK0No0/vf3HROXr3kcSvO7Mbdrnw85Dt9A15u7f
PJ2Kv0ozROXAr54L0KX9KSBr/edQVfUcgBfvsKsVDl16hRyHpUcfPDKLxIOmfWnF9dnPDfuVic0U
Fclr3YzNZUxi4LS1uS8l32YAjm9QjLJfb5Peh9itp8hkTVN1nN+MIwvxN5LwCu19kEf6dOkjAN74
oKDyC0er3610B5l3/4IDT2KP4YosIWPY52RVtY3yEmp4rhNC1jUXa1ew9FkU2AomXdz9XSFXZTDH
+UegjFX7Kv3qdkhq5MBn46Td43iI7ffBqls02+npEcRu5ulTYLbPKHkM6zTHbr/VWAhP4yNE6+B1
6fcXGvkm2BSmLhNLS1nAd2hvH8h3bxyjXb5xKyCm9NSP+WEwlhszBINpAgpr5ALQCD/oHpXcBq0K
/kCuqNsH4IrCWWDwmfnWyyfyR+B2WzE7nI40MdcTO2pumcanJk/UwddtFU0XlBdX39Ew9iL8nUbD
yZqgtQ0WDvAzNpU8URhFTEZcbbseZLF7gI/6ZeAWDSqeyph7A6I8rRaJZcp7awjqC7AvBtCsKJ16
sq7w/ay1OOnPGXachQ8gBASHee785YtAHOnl1LdJeIEM2rbjeNMvWxYPGzDptavbVk9P8GTeHckk
QdO3MQMbIGmkR0XqjW9RXu9BvGP8sFzrBOHS6asAs8DSR7//HXizjJ3bm8MO7aVAbepJvou+xdRs
9tPIq7spcspFpkp+znVXapYAHi0hCTSPPuyucEuxKmRxKG1wKd5IZgALha6P0ftgVzXLAzlyfL3W
Ve6gxs8iKLn2pjo3YEh77f+ppdW/xmyMwZELVrSwCe1XAf6vTWrJcUNBYG19n8O8xnm1/nLifCeb
MnnoG5tfWWEDGJ+boK9q0+Sai6o94YnzlZwT5/UZFNXncvTyk62yfAVlXAgs6mHY4w24oFu6REaK
R5j2qDGDx4dwpxbq8dZkHNzvgMTlD47ym0sO/OiiG0LzC29HY1U1rNzTMEPFAuqY8jmz9BEMONsF
BzPMlyhtRmArzGDv8yA9ouvUW2I7tOgzIV6mIuZn01AhCHQBA4CQbLcyqiA+VHqow4QOM+OGn5Gv
hCZa3KIYBhTWClQ2/EDDjzBLrwawGLjRCFQwtd/R2QGGrbr6FnrIqeuMeWq2EkirPriMYVmd0BHn
rT4iUJJAC0Aq5dLTEVEHSnmKgCZR9S1u3tegCAOKc+AiAkcyHkjmY4di2npq0AMyVo31iFZ66zEX
4aZFlvKOIooktYE4CMcFslPg2fVTb1rgaaP2FOzY6MkWqgXmClNpRqvXRDqyXTuVnIpl7RmbcXC/
Mmhq7TPQMS06zQzjTlF9pCFEauxntxfvw3hUySZBq/JqbIS3q0sIhtFZ3cO/eicqmazoIE9eGtJp
/RbsdDI6IqmTLqiq1TkdqILTctgkbWAApFz0B+HYwdEEamuujmURKLlGVFhpAtmpdNaqMdkqYIDm
lW4Tfl8TmSKoEq4yjm0PywF048WQ3YcZ3mjj5D80UQkTMATHkQVvN9OQepBEcAq5jLu8T5c+L8Qq
NbpsM4/reNKc5Ym9n8dWhJdvU5UXWqIqvOxejT3Oh3oy8Hbz+jlabEFSNx7y5FjEMjtht/N+mYIU
YJ/fx7yqh2PRHslOM7ootEGjahLVjH3xNdh8GiIIBvvopbQjgy3I5moH/vurZQlQ1PpGA0J3SKOj
jAqkHU+K6+Qq92kUgMmo5K4XhvtEFtuY9qCP6O+FNg222SzSuvePFFGiIrFqBZTQWqP1sKNCq6Ro
wCFFUzmkZA9oxgoXNERLrHX5H5/k201/nwDi0qIKH/a5i07pqSmOnb4ko41xr3gBzNBUHOmO3JXT
jyAntkfwNn7MiSmc/BRZTzX4fH6/Jb/RDs0aUlrJ1snjbEW64ftCd4fV+J6sWGvKcw8A/tnN82yV
m8w+jl71Q0RZf7Jk/36JU6c/kc0LwK/nOvmRnJOO6MHWgDzaRwh5RnTQgdIZvGqF8XArU02Dz4+m
ar6Kj85yB2UGMlGZii5GB4pKHUUjCqWJE+/miXNF6+dat+V/XYvsH594W4v9/ERamZWlfUQvNh6f
eBg1GTpvCcEbfAxx3GHPaYfHys2L7cTnIXlREOc5a8+Oa8jzyES0x6vt0LEUiB2yzbcBACr71LIO
ZKNL6dXoZ9YXtBmApPSVdzhBgLdL+OrZAPw+SI3Xumuq76UdvAb4InwHFfR8AzzpfPOLy4xG/wVS
GQftLvXM/7HE/3kMJMDQ5QX+7rXbu+6pGT1nQUQPBc/5poVO7cwOYftQdqlr0710+Ce/sOApmZj9
+qdJUcDamR3i35PGtLZfY9tJTrJE82VfGOM9XbrEz6GVubxZJiTi7r1Eb8gzrkVfTc1mWdbW1kpw
RvWkpT5NzfulETVVNC85WODqMEedlNCfoHN6903ErW0WgQiWbA4qlIu280tQg5b1ekBP/T7yRf6i
jGlbNgygVm037Sy82WVcvdt9MLbtG+DrXtwKZ8gP+y3+V3vVoH+Nqldz4UtXr0B5CU1mNRfLGtDW
nvqwfbrVz/KBNdvBDcblrX4mUcJEFjYJNreiWO/EX/PYGY9kmu18WUXoKKOa22RE2Ynb9dPto3s8
cLZNw9XytkwbDZ+XJoey8nlpWsgElfN977HlZKFDUHgTEoM5ICmXvPa8pdGKAn0AY3SZPXhCqT36
Wp4LbaO4lkVQUASCZEsrzHNpgY9VJNh90NCkF/24YHs6r3Qz3dZskmyL941/JCdwYI+pm/enAW38
q7HwsePWG5l554EXX60clGa1KQDP9K7KFai69JC2K24Zo9Ymo+xINi8AwQFA4XfknMP0uh5K4Zub
rWT/3JY1VPB5WZoUGkhmpVJkOEdhG0TLDmC0Jidduo9lI4Gjgqqxqxo7w93XHXZ2tJ8JYuAgaEj7
GRp6wSDRiITSxG1IXvSy4e8lOwUxTj0DOoi30Th9CzsciWLfHE4gFMcej8a+NtIdXZKohERs1m5p
agSWdbw29BQa31aIKhD820P7+Jt9XvnTh6g8TBZ+UMoNUhzDfvTj6/+j7LuW5MaVbX9lx36+jAsa
AOSJe85Ded9dbdTmhaFWS/SgBd3X38WsnqmWRnsmjkLBIBIJlOkiCWTmWstyWvYqIcTq+Tz6lum4
nVd97J4g+NscQOMBOOGQe1/N8kgOHKrE81yCU77si+KooCOyoA6xtqEx9QZl53Ihyi46emGQncIR
tQdIbUXfhPXQFub41QYofQEdWzUtm/01UsSIPdQQ7sQzd3jNmFPPosQObpUSzok6sAUAtmLqMACx
u3QUBviXfQs4ir7cSTMEtSKfSqD6ursjW9dwVNkN7XBXIjK4sgOju/HT0LoxK3aup0VtjFQStbrG
CFcGGPOhCAyRx0BKa4eoypZALVegCzWh7sx3ID+/dJI/2ekwILW045HY/GqfpgU7tLHLzWbzyX+y
0wskoxHuAci5dP4yHOhd5I9Zd3l7V7wNuaEkUu3HIl1fp7VQU3+M3W5eGnV/FAIJnR41+Tetj8c1
gGbRXZ14KPvNodjQV56am45ZPMm6Aoyvq9JX10UVQNepb14C8iQl9A/tqEWSZBL6oXdIBsXYpaT1
vPBs/wdSZyjjTpO3PnoHRq98dLQeliFujYeSqXxvIru6Gl0Hi0qQD8yCzG2+2VYwN8Y0+wEO7i+a
D86TZ/QI7iPyfhIGY9vcAXRfYk92jpXbzruGma+D0247YaY/mBx3evDKVxRtQqAL7IdS17Owa8d7
Zql47Ttlsitlndw4bhgsTK/tXlFJvx6KJP3OhvBZp/Hwpe36AbtPUx08UzsHXNn5UrYyf5Ia4cDJ
1W7GbSTdcF9WEZ8XQaxBgc3rfeSa431Tm/fg6eCv0GiGmpPvNAfohxV3oGl7Izs+DKIybdkdFWjr
zlUdopA6cheGB3AdCDCDk5Gp6FiaITb7tt2+VXwp4kh9Q3ENZLImB6sWwxoYynAZW4m6BfhF3eY+
AF4IOBSI1/Ps1oT2mjsrMrzjMb0hEzBcBjLTnWeHs97IN4HRxKtuKvrAn9o4W24azRA27nb29Ny7
dPhAC4x+fkutUPj5MbPC43VQmuOpP4QRSDz/nEghYbzAxRSvDCoRwYL6Y2LykaFZzzK3+kZkb+PE
x1kketg32UzxifLtQvx2OZIPHT61iz4Y9zVqXbXp7iBhM+MCLB55ap8uNQsjpDEQHIhXVOMQKKs+
AqDxhTrJJELzaNnth3+NCnekyQK+NyqXz4mOwsmr5zxyzDsLQbPDb+xtqT7bY6t55mn94V+iAGhO
7BX43Tx7fmzd9QHQVJdIlvLb+oPfFUmQgxTgBqWaBIKqZeBfaKoG3BO+c4svJn9sIcm0aQDhXjWD
bT6PuPEGWoZveISBPqVOjMOg+XgDlWoXRBkAJE8jkdPNH/tpZJ0jMBSI4jKSHLgPEBiNtFFRcaNj
iI7LP0bSazKJEkUayUOXPdcoPiIHrPSAvQiWWVA5d6gQj1f4Y3iHLonANwzx6o1d2wXyAqENtXDN
oEdtg17VtpJvkC5aDYUcA2ASwyU4usxvsQNkISpm4y98ZN3CszrrJu8CY92ObbMTZTMckGeH+LjM
y7sSt3nA81r1gmXEg5+guHcW3o26AmNYIYtJVcR5qQ2m5r97b6O2//LegoJ9em+RYUBkd8J+EXQr
7OtsXtths7uAs6YmquabHcG+asu4A46k3hZdknQzRFZBIUfhOreS5dKOwBhwMQqkbZduHxozpLEV
dq2NXPUQM5uHvY9vnYx1HuEZHfDDOKl49dNBaSZXdQCxc1n0a7uXamegJOTYCd0f6YwOOs7BUOYL
sbh2lKX/FtXMn2WV7Fd2HNhbVxbhnTtMkLYBVL+oPDkA4lk8kcfg2Bbym/Yj0D/dHHrswa7HrcS+
pvU/xfgvp+Q0wolSADKO+KrrQ2z7wUY3ILjLpQsMip8uy6msuLbrZmY2qAxsURb0IDhKpJ1kfCY3
n4HmlBcFInAt9hpR1DSnZnJrA2D5puG/c+tx5a8VShEhYyX1Y5Vla0C5kdfDlbeyeDius6nZpcU8
hm7IU6JKtkssAdlxY2QvjPffh9hzb5Fo7m/Apg3E+uRvm56Y11oiczVNm2m1Jv8hlh/T5ogbb8YM
yHZQa4Nhd+WiZmyO7GK0pa0tNQsWx9vLxnfqBWIj+tRELDPaxiVDJroEutSlwtUg4u3MNFu+9JTH
DpyqXfGQaMUK8Izbj1eEOs0+aBCnSUerOQBkAnqJDETVBwh0+tYqKAAqz2XfraifDoaMvsaisNa9
sjQwLDhEKmiPeV3mgPKnHAwyruhnZIzy+sPHFlrPi7pG9nfypg4tgx78l1BaSAokb6G1ro+681FM
CH2peZNDorFLUM2P1D1OsfJqVmB8a2YuQpP9jIzV1ENnLipltnkpb672wrRA/XHp1fbCLFBo2GNl
wPEY39d0oeESCo9N4uCao9PQvS/sNIbCGeLmdECOKu0Q0v2j3YBfSIHXnyyfRlJ7TCITmuVzmus6
BkJCCMVPByuT9tLpU5GeQA/WrBi4wE+F6dtHph/NqdyLDmSmszHs7LmIB7WMsFKR2IP47mEMsjm5
JGQbPFVBvyd0ltcZqog9YncSgqbP1WpmQJVs500HOgsS3igwKQgYsZ/zlmRtxspB+e7kxaUDpfN6
2JAPmRye/zGapry2yYeaeZ5xZ37tEabMF6aAoGTVIWHUqejjECMaWQEvj3bauyUIh4LvF1tKPeTO
K5mv2sz4QRHIT0HKJIqg8hOCPL1BNfsBe8fP0cxfgps02OXBoxEZX1AFbR8tA/yAnR0OUIof4mM5
pArcS9o4A4RmzcsmtBDjSYMZGCPVex8kSxQpKtR+RBCu4X74XcflWx6I5rkakLc3RMjusOBxwT1Z
M/wd82SLh1YLFpwKaH6ZLAUerrgeuMJ3EXfD4XJq2NrYmRXWVCopgSSaeuggOlRmDaDF67EbbCIL
oD3QYbyg8PIMsc7q3h0L7wCwYDUnu6FBvphXYXmT+PZ46/Ee65dpQAiuAGSMcr53gC9+cHPI6XZM
PQb5WM16MPId6DB0RnZg0+Fqo6budD3nqbXKRxSEd6o+1iLIHz1Uwd7Vrj9nVhWirmVRCZU+8r7J
HxF5RXljoe/IMcjTE6qk3BtqVXH13qtyuEwCvTrQqqYhrsNpznza0OJG1G2pmY58XKAWyFlTs3EL
pAcR4F5Rc4j8Gruxyl3Y04uCKzTaIrthz6kXmXhjV+agt6BeV7TRsWmwQqVe1lvVDUIGZ+rE0jWa
FXxgm8ww7BFsy0kFQEa1a7A4QCgpS/wjflv+kc6MrngGX3a3scycjzOr9FsE4AcwwZsZNoYZlJmn
MzoEUAXY+REO1+bv/K7DaAS50LBr838/1fUlf5nql3dwfY1f/KhD1p3etua9H0Jk2YBKSD6j0+sB
xB98kdtFP4NQQrq/dsgIlPRlnv0xhNrXbnea8dqks19fIG2QkTQlWA7/fpqw/PON0avQO7kYr69K
RlGVTj4TjnkedYS92/QmrkOoeXGhUxpSFPETlDfLrWFH+W0DaUiOVNBBTYyddCgGjioQwy/mg2V/
2Do6i5OVAVGj4zBdAaiN1vWq0gmwEn+OpRF5jGq5XlrHq31kwG6PKe5E9KrXjgH0Op3okpNyQ6zM
ddiKZVJE3vzyin9OjCgVgNvg8O7otVOtsEsuzXhxmYoGh/ollV14c5kq1WaxDCOjvLh4hneyQUK0
BsOE3gnN9O5yJtP24+w3NnLpXUemuLAxjg7qz7OrTUzTXGeljqutBEvoPHZwxYPezbsrWgluqhBM
6tT0eeLdaQsS2l1i3YSTRwl5tU3Y8HZOnaXjenc54i1Z2bHjZVCnoRQIEA8iXygRVbpWN65tn0CT
Ur4XIz8ZghXvjpanUOJEweL6cX2QUQpuJo/5W1n1j1SQTmXowVSLjkjAxX41kQfZs3K8Acp8xgZs
CFIe34JAzznHUSxPuCEtqUUHYwSbc2o37+0QJMj0NajIK7yynrvCB4uBzIJ9lTrTfr4UL82fZ0ls
ftjorE0d8RKGQzpjeSZfLr3BmpnefaJ1cuacJ2fwXotD3Yx7MkEcIjk3KMS/8XEvg2peH8zJrW3P
IciYbsmLDk1VbxI7747U6qM4OVcqf8qlApPGNDOZ+hqcFcKwgu3V1uZ2NXdjlqzJhTpSnQF0kQPE
QzaaMywhJxo0TrK4vmogtb1OejBQX+cL7NTaSrNHvZbp4g3H+ejuHdGcaRh9JNRFlFAqLT7Nbpag
4Y0vb+H6ERLsKDuwf52uJuVXt70nw8P1nWnpRzMTNInApOILI99aVP7MMIT89KlKy0cZqQW6KnKh
gzeCA6Q2a/PyqWhS2XoQ3csyPb++LGuUuzFK1K1fP2lbtcaOud3z9YtDgBS8/zrdXt9dr7h3kwcv
NNflb+j1xRR1HW4uzbFwdmDY6CYwTbeVFkQSjDzrv8Z182ClWfIQQ7JxJxlDhe5kh56dbeTNacQ6
HMWfbr1qQGW0dbPCedQguiMnJixz3ghWHSObGwuD59lMQ4Dvvu3NL10zqGM3tUThjSvUioA5ufTM
+0r01a0L0qvGTcx7MrUmqL2CLIj2ZOvboNhkUc7mlwHcCu57c+VrbYKJEyV6WFe38ZYmByduskNU
xJxRkwZ4+LEYwuzPZGpHhBLTvq3WNDnQJtkhttV36qS3a0TmHinc4Oby6o3dodosEkuazJVJd2JO
cSJ/Onhx/DVPpHmgVo/l4dqXVgs6EXyg0eiDMypVFtRJphwSmTOn8vsdNZOxsDcyQrCOXOgtdEDG
sfGeDIaExotXjmxDbwC0HmwX6B5bSeypuuiJRXZ7Hh2pb4uxe/c7z3uGtPuwhCLgsAl6NENtLEC6
hRrN2PMORZVBgQ8I6mfwFDqgxM2afdFGKF2zzhdzCwU+XZbgC0GMZv6x4waF2uZSp3etzU+Q+ti3
qph9KtSz4xpi4qZ9Z+BtF4H/RPnrgKk3Xev8oUCSbaNrSPwgSus9TA6U2sYa8M2pXw0EOd9ijgLI
pHN+JHZ606SD9aLjZoAeqKXOwo7atVta/c4vRYI4RcLAGuj0D8kAZVwFgc5v03BolDo/IgyXGYLB
+In6K99O8dNIGSAJE448cg0wW5gJwGdp2H+BRgW4nGG/unUT+jz1JNKICKhd3ASw9+QGdMTHbMPk
dp0tir/5RHQAyeMBNN+AdxizbHjPZIjqUs96guxwiaJEM9vUfZN8KVvnIAszfAOeJ50XKI8+aWmx
Y24OSK3ZQ/T258guhRgFjcxFgLJt22YLI46RIApU+oXOVCCSy1n3G9vv/AJmMtw3i/RTns0Q9rAH
M9jmU1bvkmPjw73BR7Gl9NqlVyJLtuRGCZjJnzk6cqZZ0rLekL2P05kakdg9FW1RrAXoB56srLjw
WYnUNZeJ7VZbVCFBnDfNL3xWWEvDHjcg0LY848vk7yJOBpQayhT4kINH2So6aznVzs9D4YEHuwyT
/9Du5rGe+ZH2914C2RGUyiT5KRs5Ei5mt6AO5AnzUwQNQXsRj/0CNVT+/urmDzxcDUEq570DNGeH
Qo29ztr2IewstQRLWb+6NEcQsTmiwluyZPugO3MEgWt6oE46dBKEYQB1nalFs/WJ+TGbY3YfswW2
EaxarRpEvFwrmRFnFuSHDp1rVidq1SytN7GXVXNq0gFBXhBzBvXJKT0UbE4eNQjE5s4kJUK238xx
8ZgG/DzH717FLqH9WrTgngwHp7g3EnNP3Aw+1Ek3CbBWy366KKDRF02x6O6mhGj3vdONewbx1yVu
jnIf1kE4b9zROdRJbn9hoEu/0NZple/AQlksAlTNPZObn5bOwWTB2rXyFqB68UZXTF1DuKJEzOLc
MNbsm6B1FyxIojedHfPS9l7bBLSrYzNGO5al6n4aSP1VkkNDx0K5kB0lYpukmEfUlngPEPAJw6Z7
Q7a0m7eOF94mrmlCzHUEy6idjxBRTj58ORRZNOQY1cJE8rQFQy+4Pxy26OnMxla1U9pFuABnl97p
zA6/8qaHirsLmNB0ACmmDtY1CnrXvHGQlNW4EzVYRoDfX45rD/eZcymRWp/40i5/jLAZFrVA0JX+
lmnYxmcoy00aXLfcY/w1BdcuxBS7V2vs2VwncQctvaDbNKI1NgyZzpsOkPA58nLjS9n3B+LQ9hTY
O6O8e2VlCjlI4C+MLs4eFKD3gG7jLKgKyIbilvxgxPrDdu2lM8VYvexUBWYgBzdKQDSyHb1lX6Tp
QZTV18s7nj6KKED2RR5ZqDdQLIgfvaw45LnhPcQgfNrhjjJdhd3wOtlThqeFFYbOTkhQpfxsH5HI
mOVmXW5w++uPWPD3x5GLDvrQTr5OrCKalayHCAH1yDAaZ03Jw3XeDdA1M6CD4HpTUGtqXm0ySYcN
atuqczsdahDrI3sBGzWp42rLa1mvSt9q51TlRvVu2AOfpSP8LdW3Xe2GjMc1Q+3wLCWa1quylWdX
Z+TW6qXSuHsEhmndqIQby2g6C8TwcUa23/WisBT0OaiVXMf49excpA5W9SiLx6pS7zaijO9RWa8Q
iOtezcxPFqifGk7adRHZM/N6pVIp5pYajZnvZubBJUYEChRTmyMih3VOsCMTHeQURaYzpCmg5VqM
EKJF8eoqlhpo5QlwR0VcZAMBAPRvbHFEICc/edPtV2nrxRobtokdjltyYfTJ1mEGnhJlAg30tg4c
iOmY8buPq8K1BP9aeGG8MDnPTl7C3H045vWy10oD6w28ONQ83506+zHkbfPghlGz9v082wYZh1La
NBl5jDYU16Oaf0VoP174clQLydxhAwpBqlGng6dUufQlt5bU7ADeuxMfDo7N1yLLUC4+NPej8gHt
T6Jsi5wGAIZQeDhDGeTDVsqj4cdbFYrl7zQrfBuP2qlznFLxUoVsgZLFzrhHdA3fQhcFxYKw/wlS
Vxvkei08wqDyBCLF6hwiGHOxUZM6UN3ebOy5IUGA0Dqt9QgYeLtzrGLipnYRPqwgDXFtChAo4nu1
j7EdoELaFd48mRjGIdX6RdRVcC95kx7aIfHnxOgt/rDr3E4PuT3JMyECvwSXbwpRwmKGy9Z8A9+G
Rs2/ld5KLQZwveAPkfKovWduBcKh6VY7hB++bQhGY9vS4V1ogrxa+0hkYW84vjoMyjy9Hp4gF/Nh
p0IMcGRe7OQ/qthfBsYIjEHTJBuni8IVkhzI67kj7ovIlYPdBqCQJE03ZpI1z+QRNpGzjiHON8Ni
K5tfqOcbg/Xr37aJeB75MqBkuOttLAFquFDUUD+jr1RXn5vUi4h/t6Xvv4y6v/T+Mvbq3E5Tla6h
12Mw7roBSVdIoZf7HhGAlapM+16hJAwyx2p8z/2bou/87/ZY/rC56z7q1MTOMuj9A6rAq8sYnRXG
Ug1AKtH1xganWsdGmCP2NK2B9LTg6aZD6o32nLGvV8z0FVddgExim5UQ93GAvO5EVkOgeNAfSOyr
HzQZsDZvs0eH1Qy/064CN01mr1KO4uIoKYsjQPBqibKn8kslzW8EbTTEN9y2kvfrGBaN4cLw+YsW
+GMSag0VxuXq2vTqvlxBHjlcpTIIDnwA9Ir3T1T9nuctpOlCfzi5jtsdLI2NTFT65tc6uTjY/T3r
zRmyBSUqRHBJ5FhhIizsFAeSocmmJp+a1Gu3wHZSL/aK1iP1/m5sIkJkLjIFAlVDnbBMwLoSArRW
2bv7UjMsNSd7VwkQBgzNS6nd3P6hE+neQY92AYbbIDuHwQRg0NEBTN3c+aaAIV6AVsO5MQqo/g2G
TB6DNK+WUJIaj4B8pTtRJGI9Frl9a8cFn7dchC+tpe6yNHd+ANiP+kZPv4flH8NlqFG+0SYWiPzx
rAA/godQjJcdeNP6qB7ov9DlT3bLUWIti+qiPuQNVnYLbPdeKQgjXQWJsiJs1lyHIMMdIUh07TAL
B4Ifxi0YbMBEVaBqH8GVWcmjbk/NZsg/mgQ9xNPhc+/wc5N6YwZ42H8cm4+o0SlVtgC17YHXUm29
aYGFakQosrllFh6pTYfJxc9HtY0TGR1MLD6JzyDW3Xef5+Gt6Hrnjo3JicgQbNXZa5SNxivyGrLx
O1B6wS3WthcvMluDDa8+hde0cv1zLvBXXLxUXYiVdmt7iQglCoT7ij1FNrjhcF37ZxXW4OPGzf8I
jAxyUH4bIujS2ccRpeIQR6ztuyavm3luqv459uyvrSeT71bZYPiUh+Jpia0SS96FB6HVPuAMgmwB
rumgBjdKNyBN0prR0TeNr6nhO5cFZZuY2SGPw6+0TKMNgguU68y122RHizXPwW8QYPhiSWxexOul
ez89GhUeFRPzF9mbXgPaMdmdzp1fXckOmc4UDwavnIGwd1wDNJM9SciLK9MN3zIfMGgJLrZTnIbd
yQWAGqUGTfgWQxqAM3BvWDLy1z+PTMxovFWZ/aSwsjmCgkkdsepVR+xA4g3vjS+uHUV7O45WgZWV
92kat7cikSho6aAM2iPmMq98xjbUa7S8OQSB+3rpZYN4rwH+2GNxhF2LcAxIXiJCRr50AHHdinfK
uKFWVHpi8e9//d//+X/f+v8Kvue3KCMNcvUvpbPbPFJN/d//Fuzf/you5u37f//b8Vzb5dwBhwX3
wD4ihIv+b1/vkASHt/l/wgZ8Y1Ajsu6dOq/vG2sBAYLsPVZ+AGxaUCJ06zkb25tYFYCkv2uSATBc
reU7UudIn6tvrbG47GODLkz2QKysE1phdZy3G5Sa8fQkxjBbu8QrB7lUZxYOZbS+qAwmUfNTGzji
U4hCmOsyI054vEA2JoNACJiJ6BAk/mcbOZdZumD4je8gT4zq2enAVdYf7enQx021ynHTAyPTH71p
pZ9Bpp9teMuwYueZqFCP5LYXFxpLzjQB1BTY7O+/esf661cvhCPwy+IcOWjh/PzVgx4vN7paivum
i4YNksABqqbMcZk5RvlSJUiaTMuJbgQOunSd6pY8BDBPgGozlIn93qtSvrHLQvfTPB2baDbsXkOs
2NhxXocvaVRZi9hOuqOEJOa+LMCTMSA39WUE6TO+XvE+uYJ/GjXekyvzoTQSpMOBLjOzGm50GNs7
x7FwzwWkQf7D79Kzf/1yHIaoL74dB6Uhggv+85fTuUnponRe3V8W6aLgwOXnzhdkKPIzFGXbM6D6
j3Q7jGplrOiWR83JC+Va6jwU0Cq2Qu8rYsB6KXimwJqGG1Ooaog1cN48W7o6ymmNiIfinYpZ/sSN
ApJBRQfXIXf2tbwNjby6RaH9Cgl7fp9PbPoluG1Bd5D4e7KBMixZNwX4H6mXBlRRv+ITLz+iZlCt
rSIHuD07myM4FW9HqcDa7ytAHnsfnBl2l1Tz2geKMGzuoV3P73/xdczbWlhbF8odvyztSWHO0tzb
TZ0kPze2AdBJHYIeWP6yg+lE36vOyx6a6YBIYVHxGARgaGSRaGctoIe7zCvUg6XNamWYY76kXhrd
delldA7y3ptLvNEpLLa0nCb5RC7fNnK6K5vNijpKi4X/8ItwvJ9+EZwx18R/DsVsCRiytKfL6dOd
CncWawCVTHDP8YiCfBzrT50JemXCGUblF9Orra+0CHOMtj8E3O9PRuhhiWZUkIKMkyOpyl5UYkk8
9iIPS6eVVxTFrJnU3iIUAUJ7p4whLpOUexpEHdT8j7bLZAFL/HVdu6iyGWw33chuNPfMcc09nTl9
YpczFQ2otkKiiG0cN95eu//iczE4lV7/w73n59v+9GWCAEo4TLieBSI6T/z8ZSZhxcw0Y/6d7OsB
qdjMm5nAL9xakeGh6Dszl23qqZec8SWtdcmjqkKg9DqnA8MtiGeRRixcYI/bYlMjzzDdZ6vp7vrp
AJDRsdXQcoMDmaHxgaCTGSKcFoxqXiUm6F0tlp1NL4lmFGyhDpYZHx3IzkSIEoDW3XC0msdFAS4b
30vPAnUuf/+tePIvPzHbkYxL0wLlLnPsX74VrKicQDWpuGOQyz3ak2AGqE0SlLBNKrfEiRqIOF70
xTkSY7r4RL2cQ9CA6JLJBv48AGNdUMkTtbIvB9TB9aJZ1FVsgIs7q+dUCphz0HNACjnY86liMA7W
Uhfy6epVC1SnSQbpxm4KDRV+DFKMyAg21NSTrXOBUAoH+y828iumUNPFefIj21C7WGo7xks10XvP
ZDA697gNQ1fECmIwdYlySz1RCY0tv4IMF/V+8vacuoZAruMdQm1NP4HhFT+nYhVb9bhRHIUqk53l
vcA9AkFFsKZgxw/CfhfF+NydtbXX31sTgKQAEBmpW+yUptbU1w1QUEobhOUgERYGCvTOnelvIe5d
nHQTgWZ+bPy9m8nnVOnmjkw5Hl2LFDmMFTWpw0wBoWLm17//jVj8L5eOB70Nz4S4gMcd7MKn/k/3
ocFjeNwNdnkXhuYUdVZPcV1Fb6pD0aHfC3aLzE+E8jwUAINfL3wrwIiB/L7/UiCttIJuKlgypIge
fh7pVS3DBmY4eJkRAeMKLhbRxRViUqCrpaYbjcuw0ON9G0qwigRqFU2KeEVu5EfQxKLUdGpih9Fs
XDmx3EzNrAL5aOnyfkNNAI0+pqQmpJCXEUrNlq6NXzkhgiLfqpfRKJpP0GugxbEyqqoLcAiBqnGb
OoC6XaDXPAORBJTAzAv0Gmpz+Y1v80/Q6yLo66XuMn15CXqdAcAc1H1biXyxLKnPwvKCm6QF/rUH
iOfF1haUwhnLDqhQkA9mUG79sDBfwCrSrHBP9dfkFsfgPy+Q6+oaF/VOLXYQZBdO8/U6rR2MiABP
w2naQucBQvHFodbOiLpRSDcOZRs+gHPdQX0OonWVrLdDjYwAYAVyDvaL6B3LJzXLxtJ/TNrRWvhG
n94o1IZudN5aW5qJN8gAXmfqWBbceUUPcDJ0slq/n1sQjUNwGthkdzqQnVfNsKy5reemGD9s1EF+
PUbZjNmXOdxoDRGr+sYNEEFRjs5eQQC/I2XIJm72vB+9FxQxinkshxD4CcinyqYyN32EgL1p2Tbe
gZu9ulG9q331CDBDcsNwOzwP2BhB8wIC1zxvH5DnCiBnF+QPeTbWkAko2jU1RZnqbd2icJyaEGG2
b+uarWJt52dE2M1FzlJ5Z5V5esNKuTaHXt6RqY/8ZuFb/riyJ5vllDWUOy7ufpeqk1WoLQVrIRoE
dsNUbClgFFKGbLI1vURtdMsACMdiyQV124uhzHNUcQT18npr+1X5o7WSr3Y8usC81v4c23TntjTt
eu2ktYF6oBF0DUBxropI53e/mydNtn1WlGsELNpl2UIST0XFXTGhUVAGCZXkCYiijByijXWqcEnB
RgcO4QDyFSPuUm5UIiffD89uni/GIR8e4wQADbcUJnIt2LFjdesAoJHjQTqRG/K0WABY1O+6qqmQ
gevaLjnWcV7Oa5N5Z/CThmvbLSIozuTDIbEQnUdJorwXFhIFIg/dN2CqlmkWOD8C7e3bBhkZGo5y
AO/sBGG0RkHTuPr7O6H969MSqwaH2QwPBmGaJu4pP98IEYYqG6s3WgjGmwixdj7SSwQZAN3UrRdq
cwOqMEREyNZCOyps2oexESUEb8CSL2RhnuNWYT3Qldm3HL9KFJc5T1cP1PAHSFT70UZOFCvEs6JB
sor9T+stiVRFTwK2dAYJRwjjzoO6zi7rCBvVx3PtDMlJh411Sx0MGZDbv/8azF/XpdPXwBnWDdM/
IWiH/el5IPsedd4u06ePmnbpTUhSXPIMyscg8UIYwLZG8GVeL/o0sBdOb5e/3gxoRJGiyJ+u/rAA
nx0yZfH879+yY/6yzpGma7ou/nIubh7OX3aeQJqaEBqM4tNlQT/6sgITehC9IiacTkF5sO0k69Lz
2foPMz3jKxOlVH81B+BtvJiZraNXSG1cveu4kQselQocTUsKc2bSix4tDi6XPF0OYQ3iYKQ8Fiox
wzsjKD/OIITgLDoNmIcKTGcxTGdXPwWJvH/YjtP+4RoJ4XimYxvsYGNhC89haP/8c+6GsY+qkSeb
wQfUi89tiLK0I6S2JRaaCCDJu27sIKg7AU46ndyi6K36cvXwDWdEfsjqZ13gQ7XRApQh6ntIOYUg
mE7xzAEKNA/vOcvKXTf1UpMOARLBg+iDQ+gwaFX9OV51PAFO2DTfWLf/+9+ANUUXfv64uHhdCZYQ
x5ISmKyfPy6gFtmATFawuWC47GJ+icggtu8drUAhcQkOlWo6JGNQgwcc9nZQwLSBoHqWCLA4BroF
MR+TCFsHlr0ewOUcYr8A6O6n9rWfMGFu9Q+/ZvyR7Cka8OnDcGbhk3iebSHC47jur1EsBlXfXEZh
vU514uw05MLnqBRCBVvHg+co80CBh8JzV1ZASjp9NCM7KoDkClyMSEBHKnz2WJ5C7IiLk4mcw2OG
vCi5qZyrfRAi7ELNnIOWuo47BlLHCKvlvil2yJi9odgq/pEVJywa8URSgY2MlO++TFTDc0QG9Z3j
p80qY2V5aNJW7pBE7tZN5Yy3wGYHC9zKradpnrbxox/j+DGPZYDpUSCZWBQnMwjxAAGDZHtCof3R
DZJ8Z+HqNqfwkAYDVaCPo/FYgXfj9P8pO48lt5EtDT8RIuDNlgQJepYvlTYISS3Be4+nnw/J6qZG
t+PGzAaBtECRRWTinN+IXqJaFKeumnewn7+JelElGsVh6ivfVdj2r29XEJXNMmWjjP2qy/PAE3W/
Xcy2Wq+b4ub4W13W59mplSvXGCr8JsUQcSkD8penpnX2e53oIxl1sXig9QQs/vOusaLmndCWHY+d
VrUPZFQQU5hjuDgq8DPtNHdh+6nGKS5VwvWJ4iOT10n9UZQLuwjWbaBE7G6nTeo3Jq5qczKtEVBm
RTHb7NnqQus86/7V1ENKS1WX+sqqaWUDrxAjI38T6EdJz37dewyG/AsRbItHu56wX2QkiThr31rY
LIs5nGUihNMRLeiMs+ihp1WyIzZOAHppFHVaom8IXYUPtytlzrTNpml2b3NE7HjjOb5atRc1CUpx
yzi1sfON4ijW5jZD4VePGv6W90ktZY5ciJ6lJ2bV59K/RGlwsA3ZKNbQAXGkKP1pl8q367SBr5+w
bnkX3cU8I2n9VYuQ5kEU/dDWF9YOuM7lFsShCtDTSE31JEYFdiDt6pLvRNyVqNNU6Ajkui+if6RH
iHP4SuiKz2Ya/a9a0UQnG204njH9Vg11/QmhR/1Jm5HCwk/C2bSmEebrUUpWOLZkj6ILGAMNChtu
pJGqFhs11lvP6VETbtJv6ZCm23HWo70uqeVbOvtsQKz0GwjIxjXbQj3iOjo+SX3/Xan85Bu4KLYS
eatc7MBJruxOzZVoyM3xV19Z0mPkF8lpbtrUFRcgMn60Fzhj0U8XpPqQsR/5KsRFUv+lKB0N9dUx
9dJycLxGl8ovWG+vJ7n2t2raQC11SONI7XGIK3IPHcHANU+XeK8klgzHmo+MyKO8KsdIrtY+DzFf
CfJH0aqYUe+avPl7ohhKDngmjFdvU9X8D1fEaC6208nPGGJEW18lkCeKVV7LVyiNu1vfdoSfjVVA
sfUb7YeYzSotycNk11jzFq48q9KoP2XaUbTdanKYEBmIt9ut2lKbH3hnwWpluXMt5f0KERFoQw2L
JvHYz3teYqIxyTpP3EdXyPpJ0/PPex5M+wqcOL/d8/LvsEXboNiIq6YGCPbZssikLxdYDuK+iTcP
t/v6b/csBo2N9B/3HCQ1gv3k3a5tPm4HKTG8rnb2Jbk5OGhdCbBD6tlaiNMp7Wpgq+REysgydo5o
saUCtmKeYut269lC6ogNO8C1bcGFLHMMIKq3fmS/J1qIkbSok5EXDU/i9FZb9qq8Amrn51LihhEL
gJY8x00Fn6NG5Y0tSPoM7zJ9rjIcKQfnUXQANKBtZKhUG1Es5UR9YrDoKIbgAGa7QzjkW1HX2CSL
u2iNFeq0L/p0/TmMeZuwBZfTVehuq336LAdGe50U07v3yKqp48/sip2Yq5tb58wnkvfrqiyPop8Y
Wgcjdmzy2OxFXT7Kw2nS44+5mru9rVWpS2Q39vR2NA5ykmfnYKzZqY+un5d7Oymwt5LzbJWG5fQz
nLdpbjW/pnT+wRu0+mYXJBfi2s/BhCN8Nzc6L5ZqGzyOPjoyea9mX1XFJlfMIACzvOm06rfY0BDi
b+fsSVx5nArjEMejuUca0CttE3khdbaObRz+1Aa1Ik0qIW5p2sY5YtXY6mWgwKbDMntKKmct+2Ae
pGZT6QhzpKAsvtmBfEFCe0l/ErWxRz7kGKBAGKnFX1IX/Khwdv1ijnKy1ofJf27Qp3SxYZChfcyf
14bFXx7+uG7UBfYjfAhoc2E4vIEShuCsgCj4X9fDohs+X9GUW2cqUTBH/XxbowHi+ikWOnmvsOGe
euUbxLyV36vNh9NAtQ9RjdvJxDLeHN08VNkya+0oa3vG6Egbe+WaRwm5HDGSWKQfVtOz7yjlwcJM
eiMGZLk3q7H9FWpJikHO0OyB6dsvs2M+iPbZjInpKtVwCUvC87Ab8TtfrpQ5AUJfuvXCz67dj3KY
bCu19r/69fY2ULP7jdrNxUGRiXBh8vfldiOgZldSzgeX8EJwVsnfrItlQoBLhyLq8rfZDqedChV8
m7Vd95GU00p0kDT4eXj3ZUfEl6onx8Z8SlyqMSBvN+waHgIwECcTBUxXNEhGs3V4ar53tqZ7NlKl
XpiM0nuh880v10TirnLn0E5J4YL4wSO5un1cBcbqK/AuwZMp4VDjLybCYkQdg/ghkPTRzmbgjXNZ
73Ahmd7mAp+V5YNOMnQVEMDMzuYsOUDwYnU1syS9kqx6rSYcPCLwBLsiSLANuyW+yX4baCcQzzJJ
XS5CMKJBCaxnacScc1lNayk2nsrlYKfs7SotljZi+Yycngb7R2iOzW1BLbNo9gp0f9ZikOjVg96d
2E6eRckcOwfXjYFluChUj22ucoBBtbJAxbymuiQ9JkF5VPw+eB+tgg8HsuctFlnXCjAnORs3otXM
gtSVSN3tRfARJOmvtLTliygtM6qgKF7zZUbk6RBWJ35pVFz3b7J4GuI3CSnkBPbUPnVGz+60r0Z1
N1jdVV0a4LpBIvutWRrLHQ99cz+XMR524LLsk2+of59OoYnLzjz+FShfBz1A7LvrM4JgjpasQyts
1zZrpFdpsp6ssWP01N7WLg18k6e5lsOzlsnXz865RMJv7DL3VlaJF8LQrFqcbpbJmhwfUjl+TCMn
fSI1TsA/dH52Zkqb2tnZRm0b/s3EhRq9+NGVrbIBiS5vwDtrKHGZ8XsaSOYmk5wCYxuK1YAkux8m
5UkUR03dgUFjF1X4xnM+l5tiypP3IKzJZCymXmykk3fcEmyvlv3P1jgdExfFpmkvWnvZ+qYXYX0V
Q6VgM2syjIW0Kh8IvryK62S5Xh3ETWXL/FDG//2mRGtG9FHclITCJ5uFpPL8aZZPAuV5w3suxZwE
+MrnTeYmFiC63GQEfkOGBpJPgH3pZAkxgftEt05izmjpZGTZ7FZtsOGVfg0sKX4GBzK/aqDdkxZ2
sCjJQ8EWDTV2UbIVba/NcnIrpeV00oJieBBtfutc0euyr6KkBvJzhbTkrQSq8r0bLeUi2vIg+66E
RnRTDZdxmCc3og/n2yXkOl3x2/BPQhscgdV6lTsTgJDl5vyuQLNASe2jaM1Z51dKppOnEa34v/Ob
SkHadoH8alpOus7kc2vWyZ7UWPEym1bsJZKsuKIYpHJ7tmv/iyWbEf/F+JQGE2pjolFuuVShNc4h
b6TiZUz6YpvHhOhF6+Br2amZeKLdxrbopNjpi+ia5UiVE6hn475cNOyGfoPjQ0r2nYkcFBgOoP/T
emguqYa1QJpkikt+vbkYFT6/gHI4jUMwFhOODdtbZRU6NFWN8hBnvb4n9DBhCbfMIQMEybTsSz2E
+3EGo444Yv6sOEN2qaLwIkuKVAAWnXlhUzTshJZWI2raoz+BOPOzqngWdRhdfTUyFSDWUhU5A6bx
y4vQJCaYFFgLatHw9GX8qACd8kPMHUVRjFDLbZj08pOoUUL2epORJlvRFk7J8EAY5NZd9BhGDK+7
kkiSKNqEPRHu759ma/yKVE57EtWtBKyRf9D+IIpBU+kwjaALiKI4DLX6orVpehZXcmboFRGrF5Ql
blQcZMPFe8PlHyV9GPRR3mhy12940lTbvC0sVwzsC0V6Gn7e/tqmcmZ3gmwOLI9Z5lhTr0kae2o4
5c+iu5GTmFXlWf28fTvQeQcy3p0Ev6k1fFH4+MEaZyeUvS1Ne0isBZkt2Yd7lThLRmsLkm88i9Kt
CsMN0obj6EGo/RyOzr8GdHzq1ygd7MNytDapDs9hAgX70Md2djv4jb0YLvgHpyuQmcka5O7GMf/s
pzndsO0sjP2csIzcIQmUM/ns9gwSMHOTMQ1/+HsRZr63y3r/X9vFeJbmjJe/tNiS5bLcihTRsWvh
5gt39HtRiOjci1CHkJ9ZOkNTpDPb79d7qxjbAMt0a0ce9zYZrGujKb9ESti0QyTa6tr0REqYXdt5
wojgqWUXKnr5sfU6DegVB9ngbG8eSqry2ndR++joTvWYaumbQMKUcWBvrbJ0th1LJynZ1WRCq4Rk
XHh3na1UqrNTyGtLkkRhCQro7y5CYysZw8pFCmfcTEORTCvLyR/QPYz3AiB1qxMwKXNsG/dm7obn
NwCRckQB3ZRtPjSElMNZB7KbQ5xB9097Fa1YjGFwjK9DmgzBdgyI05XSgJqmohbyOUycjUJ27EFb
DhPqFw9BVn6f1Do5iJKotzv1c6ioEwfZlEZ34qXtamhoHUeIUx8nq+lfjKRrNm0VNtthKeqSYu3N
OIjWorXQY+da1fpBNIqqsu9dR5OVR1HCLwd53ikrjniw/z6brGyjoDYfccpun6Tk3Kn58Kgs9udD
Rgrd8Vt5JdpEnRlI2FhFAwGhpb+oc5JzW3fqqY+zy32gOY3yShT/GKjlBmlxBsEHGwhTzJ9XEgPi
LPd3hWrb6SVnn4DogkIIK7B2kpSrx9wfzP84Y4e/VSwf9FdL9IhIGlGKhYUAPGCoeuMkSt0oGUeM
Mb6JkjgA+Z/WMU7nnpYNCHX3dvDUE09dBotp/KiVll935PZNgur2MmMbGsZpGKTwyQwBSaU5HpDz
myr+pBhZa1cPTRsJVD4+cYjr+phqmnQWpWmARzsOypso1dbQn+rCnr2UzNkpCkIcJZdD8s+ZETmd
1ybVh+iRKtVnD1Gc0nRt6GWMLaHeIkELCWjGsnbloJZ9GarUucpLQ7Y0FDpgVgRhoekXg3OFbPw5
Arbrr7lUoesY6b5fIAqaMuuPOuqXs9o8ZQtMweLRvmtKwiiig6gbFjEgCSzsbVBTSPqj5Wxz62wa
49pM1AiwdK5fxGFwRmzY8NDd9hgq8UJPQ2gvQOdpadHhL44aITXRT7QCLnzpcWXbCWWt3DGxRDHt
oxDWchQ09leiQZSXVskPfoD5hH8f4iWUO4P6fD8LpCl0y6VOCmjVE+f31nu/sTBOmN18D4eh+iA4
SzqEr/9C3lV9qshGivoaD3rCZk25k8eo+gh5TcrG0nzrOzY8SHDyyr3U34fnuNQca6DZD62KYs2M
j9M7LxIIoC9n9VInzkSdaBX9hr4O/2y1neFzbFH79doZQtWTZg2SXBsikoQS/wEAykZU3evFWWG2
wbmz9cZzjGR+0VP/LGHS8ddyAmRyECeYwt9qrBon35sVuc830cVdeJBq5SH1eYeIxDcnThtnxqzH
ngYCJHyn5nIQDdqshgfn7xE2f+nlRgWyMG4B46HNrlqMrTfYlfLCVyl5QxrkriimDUhjg7DNShSb
MeE1jZ1CUEdqt9YkdTsMcQx2iKEOCMdVxS/vKLWa8iImruOKwOpSDE0mdnJi7T4RXnSCJ/sBgbFN
GarjxVnIQcmIRahsBG4P64lUtt/q2juKYUgaJlm5VpxUf5fMnGitlFfw3CrtvS6bj8nQ0oeA+OfL
vwySlEl280I1zzm22pIUJ+yV3CAAdckvxo3EyTC7rFjmztRMY5tJau5NYLyJj7P4iqLW6LxZLYuv
KLb4qa7nLKwepynVD2rqSGtkoKYvMqJJ674zshMhl/4dTFqu45kgeoWlLkE3c8Yvjo1oL4JP2Unr
JdFLDP63XpoEFyRXzJBoSNK/69JZzFC23edlRfGPy9KrSYdiW0mD4pI/zC73Q6yhB1fK53tNprCO
r8BkrevaKE+iAXeR/AL5vTvJCPt+yTN+y6wzr7iEmbtsqoxtQubzS183brpglmILE4OgbO1TjBLs
deyxPL+BmRjp13Hymlbt50jFz24jRYf0n5GVmmm3kQLthMXk41S0uwivim9N7o0IVv2qcaJcVWVv
vhqodGyKfojOdSUlx1oa1a1jmMUzkRZyW1av/+jmbiVGJcX00YVz9N4SjHdBlYWXUCe1qhjE7yDB
Jk9x44frIEur79Fgo/JA5izxWVGlsvkyR06FZksTXpGL7Pd2XXyw6c/catSJRWG8hN7TZH9lwwmm
tot+LUYnCay3jzxTrLVfGNGD0vrqzrYTc1doCkki8PfY9A7jh24W2NiwtiqS/9GxIHSK4Vz8Sile
eigE6xKPkJ3iFMWLTKoKuqczr0s9LF+GaZCvLW6J/O6KF9HDGO1dME/pg6gya6dZx7Yd7kX/OegN
r8qU1BWtBPHbC/Joj+JSosoORxerne5RlNpQc+Ab4WMi5o6iWtqaeCojDcvNmIFWAIItv4q+Y5HV
lywyYHxHkoaZTpS9ELq69GlefNUiMNI6kj6H2rbB1s6QOhql+Dr5E2qenc4/BV4eX0r5u+guKWCT
RpuNvSiiy2AV7fBRaF21w1mv2YpqfEzdVo8zuBSZui/UsNqISXvJOBT8GF/MvIWSp+l7MGTJU1Lo
+PbogLsbq8efquh9lsKKtZpo8lPZgjIKpx6SVz4kazOoux0qXhIJ0qX8fxx8m2q52r9OoAS4gMZt
gfrKotjQwuxHz+I1VhAj65TSWIn6XBlntwwG7datzsffurV2+ns3k83SXmaffJ4iYQlOEvGvKGmd
VWMp+CW0s/4u47ybowf9JstOeDXNKlzNy0OU/UHvOXAzNqJoVgZ5eAIFJ1H0tdc+MNu3UKv1y5gF
CWlMJutNAzJxh8Rh3K9Mcv4/YLO7spoTnADYdIwVx/mqa7jJYZ0oPyHW0m/HpJWOvlN1R8jd9laL
SukxnhB8C+F4fzX67qKK8XOCDNQQ1X+VORYVo9UOKLTiPVz6Tn6xyqnbI2M97WK/aa/ZJKEqjBXJ
Gwmin1nch78CeWeoGvdRKeqrndojbjT89qSFZBbHleLBDOgObTjj1trnxiZC+/NFXh4UvL2P3yWz
QcuamBh+kf0u0WR/N0l14LaNqr3mUWvvyooghChOQMp2iZTEtyImp9pOdZrkVhwCfqUZ1meuXMT6
ayqPZMu1PGd9pdga8UjRLG6dLdLVuwojxVurWQftziIidBsbFhb7vDTEanAZW5pkT5pJwf5xuSvo
PRm2cVJ/a80MiKSdLaNCubQ6ThntAkWabq2p40te0CvyrXVOY98jxQ4ZY5m5tkiEYAmu3VoNBadn
Q0VwXEwVRrLmyS06qqLI2qZ4c9cgW7CMzcdh9lTDxzRlua7Sq6OHfRtUranZN3bZ7vwpf8V7aBxX
sCybszjw9X6exdrVaubx9GcP0S2E8roikZd6otiUmAznoYFp0mIfmemqfXbmFpxR6V9ZfDULcRQz
2lYB4qeiUvQTh6CIv1sRyFJREo2mhP5klw3beBl/7xqnxKLSmFzYvU6ctar8ouZYmt7nbnBmPdqh
cWginxVPdPNjOLcVWjmumFjJePisItjjGSzr4/1ifoH9SCUVDwkv5L9dHwpHg8hRHm9E3/vFLDXZ
G3ZTnu71XSBlB7Sr38SV73NHuWqvCYwptzmsZ99SoIoudiviIEU4rYQOLtnTwir7uzpNQ6NdibKK
VcY/pwapNPRbkBzQpMyVAVicbqeia1um0ips8eMTLf9lujaNPNUPSC0sl5yWecyg461IlPVJspEY
cdSNEtvszdDBdQbF2VcB/+WiaBqJxXtTWJxlwwneajzcRL0y2tq+qmW2sYCvvigNVDCzAe4Myll/
zYgGiPokc8b9HI6QA8Xk2PKQIwFXSAyEDa1CKkAcyjZ2TvVyEMW2Naqt7EMUF3VDVZGkJsdfrmRV
1olMxdY5tlrrnKSN2znafGQR1omNLQ2mb/UbAl+sK0nOPlt0FC1KhG3j0jtcxt7rxZnjK5/DRPE2
tg6Mg16gufq9ShtvmlTpBKQhtfXsLA6THiFYtRzEmaiLSBi54KDr9R8NSI1DQFzGis6x1HuTXBaH
P+pFDzGUNLm/rdku3674bxcTY5Xa+U4AcYnMEfpNB3/ayos94rQcwHV9HkphoJhCK9mbgbypRfHe
Z9ACeS070uCpjRWvDMWIMJSug71VZqk3hEH6FvnJo6CUzI0f82/R/t7DAYz+33v4UtW609wiD+ug
IOp0LcGrNshPqmxtdA2v3XuVlcaII9zL9xG1mnQ7rajO0GOyk6i/dbYm2XL7DEc7o+vaB7TmYbbo
OHaMxE4c0n21tcOWqlhVk9E+3CrLvPEA9C1CrtQVy6Gp02jDO7bsimluDYqFf0yCmvYsLzZOi7fT
KE3yOk39bn2vi+3Qsm7lQng33ZsUBTnVlRgpKn9rF+WmQQvjj+n+teO43IFoEQcxo6nYn3X3Ir86
FnbRx84rHGG2CQQ01yHjMq7KYCrPI26MZHaKSj5WcFNkLaQoWjq/UTs3aGu4lXzLW1Fp1uZiCjJp
sZvUaJ9qQ/NURTLPEjWy9raTEC4Z6uRRtb+INlED4jTeWUQe1/c608DHI8ph0ymJUT+FYAWeiifR
XRxSzWHbLtvW7RqiTg/lGNGQsNmphT3slEwGA5Nl6ZlgXHpuiH3sQlQgKr9QBv53bY6iRfQBy9mC
x+7RcV56iwa4k8q26DUkw7JUPRRG0jcvfobhr1FhhefYwXNmROOHkoFZr42sJQ9dYUqXBgAk8mY6
TBWkejaOwQNCmhg0SjAwE16dV0OmT39BtF9DQhmCVdoNYI00B8ySjqBAGnUvkk8Sr9dqpDsspLfl
NIn30rLvgrtUbLRxGl/KBjB5ZKKsr9jJ/jYTRqcEV3wEHzt+fmmWX/w5Q0S1LY+aoZLHtaa0JDv0
d1mciUMTNcVObzTEnoLgbP5zILQG933ksZZFturJdvMhGu/1f/SdxypcsG3/Osd9aJjY/QFPvo2Y
+14vzu51c2lHpwjZ7OUO/rjSvU7cTDIjvWzjQvhPVzvXI68yc4S2AqM5IwyLUb0VaNvRzppNHc/g
97NHx4LIKRWt/VLm6kOJ/dJVJpH60nTKvJqtNj32Q+a8zH7XuMRdLD4DWvVmMLca2/+NuhSdxUt3
loDgiJnivlbwjQm/iUYDqaAnn58Le+5TnRglNmwBP3W81zn6i5wtGSiwDKIsTpFJHw4gWhfex+i8
Zj4+3+k4XEQJKudzlsvD9VYKdQJb9vhwK5nWLpsL+VGUnIQIiYluQK5Z7+DPoQ0P7XwVBxUg7Cb3
NRmIAnV5pX821CAqsVyx7U0rG50Jw39pQVRlFfCE2t1nqNAJuMZB6OVphBn9PzNDjnc2uQb60sGE
E7pTpm/QHjMfWkA3D3phxbtJt2CW9SXQkuWgERU5Z1jPqz5vI+xKqeu0wNPqeWR7Skn0jSNdXdVm
BF0de5+HDtOkWBpPcjQNbkZk6zsqPJVifq9R2nPlJFNPmlRal6knrSYaKtjm+HbKH/1gwOGc258Q
smxvatrikGHWgAjg/TQGnn0grdvM6zhQi0OrmHh3jZK/x9KBmDOEStOoy5ewBwbOCl/vCe6VLxkb
HK/GCtsVrRnkwnM9ZG8Eo9N23Q3zyu6i5qlckqqozMwrw8LFsQ8cTAFgSGEr0uXyoVH8+XZI8uH3
4ndpNjOEfqXgSFQIXspy5s9F+FtRNPxRly79SjvHglYMUeZ2w7PF2NXAgcYwJOMxZeHGCuUaVmwU
PypGDROmaqrvTW++OKOsvSTdqO8SS/e3adn77xI0ghEozfdqRnI076f2EsuZdh7Jdq6resyvYxTK
jRcEMNFyUF7oYQz+XmkSvCIb1X9QlwNvTdVlWIhsMeH+DRhYNunNgGsMjaIbS/RPwtfxQcwhDqEZ
AQIPttBSwaWF+oy3OVKGujZ91coSpU0S6bhCdbEX9SDC/d4ILzE6DpeiCtF8bXyTSATFe0O4FDO9
BfqkYcJ0b5BMozpLADetKkc5N2+sL1rgo7Uc1tbRhFj8PnTfzaXaxwNq3y3BQbIE1QoEc7BT4Lqi
gDVIuKOa0gnysL4ZgozEz9Ig6kSrofCai1g7fYDDVms0CFdSNltXpwUhblt69F2e0qemqqSXEmjX
rpl1dZtWufQlN6S16DDhsO12VaKfxEg/B6ojrFewGXnKFJn87qcVRGukrHaJdo1NQ70SkRy2QSbh
IPJPnTir47BaL+GM7eRMPRxC3oz6abT5x2SsOBh1ql6c4kUUtIIHxCoD9LcfC+svq566ZMO+O93o
MPjc+6hqGR9oZb9qJt/yRIO4FR/sAxY+ASLziyu2BRVf6prwbcLz/dqXSrAioU/AuZ4nz6oaayO6
2T4pAlN3WHeX1v/3KKOPqtcO8yVJU/sHxIn6B9gISH1o+CSTSTrd67soJ1E8zzavg3QTDUkqyydC
rHsxSNTz9yL60A5LiMvSrmS7ibAPtvkuG/IXIaoTOx66A9ZPKWiQ71fs8s1qJNPtHfB1WhC2+wbH
qB3ILO1qlM3naD7RL6CHf2lB95PpgvNN508oAFqLNE1o4OIU+Rh63qUBRUPbj9c8TWRXTRXAwI19
nhRU1YQiVdyrXiBH9lmURP1SJXo5c+h7t8SvmhcA/nQzfC4n1X+UsidAwlBelsOMJZMbV2O0FUXg
oouNcjV5VTwjbGl3p0Zpp6sxZwhZknVfQ6ma96IxssZpiwtzvhGt+N2OxyzHh0e01hmKXhM4LtEo
qmBaALXVp6soGT4xBr85+bze5Kq7+E2ni51GD6DUTQGkr0Xx7ld9M7oR5XHp01RSuxae1rJlj3Cj
lenZtpHtVCWMTNnyzs8SrB5eJsbXaSmJKllV35CJTc+if8O/rIdNPKvO0sMGRvTYhzoBfCZzIFMg
sgFSTMVGR40u2GOxBRx5+pTp4ySb7B716ExeSna5oeERWTuVje2K5+bjWPcl4Eo1WU/ZhN+e1OMS
0H0JWsN5SA4mD5tHC253Ok1kW9PM8nSi61vbcsytXqRfyriUAOmb0jokPbkjHbtHCDh6dHwe7goc
xa82gW69RaFZUXUNjQt9vIgzyQBuVJUIOKomX2ssDRn27eUieuysiT+xShOKJXLGkjzIPm7Hja+7
dqESxU0WJPnOGh8nZ9kROUj7BlwfCYypOGhqPa9f1QiWN/IZB37/4woY248Cib2nUtaCfWBnH04f
fAvjwPH8SHF2iS8R2+J1mFUy4r9ofjWiKfXMBc1gN+M+rkv+VvRz7AibYt1YTchJPZQwEbchsgeJ
D/q8Ul46TfnqKKq9kkGEuXrnE+2UrFWtkSCSJ4A/Q9Ct+4FfD1GCHM+pFtsuNEPkB8eRkT8nT7hS
5xACEImIDaBnC+JpOTYumY7NMHSsy3IaH0dgi6uwaM8d4fiAiP1fiZEjMVtp7SYolGpbtlK2GnQA
pmrar9GVBOgUfShmN39rq87Dv3DfzMZVK2v56DRgW1mc+o0T1flKiaZffvetzlFf5t33J1LYfBbN
ByqDXuzk730GmEQtO6i4xZMKWm011JjLq9J7kCdro65YVqoW+7FQ/5bmX9D92mp8MrmDad5oNT9l
tgmuob/BBqgOQI55O8HsZaXHPSEDSRrW6pynAKyMr2qkzgC+2VM6URGu6fABmXRT5iywU4bZVFUm
l8gEWT0H5O2MBI+Cseg80KLfpCHPXzr/V4WErgcJ7VUiOso+Yb6UIwGkLFoEp8aUxWO2XFlRL+Ax
+UvmClUmwgtAJIefaRzUF2XSMENLX7q+V14169CDoFxLfviiwAtxC5QN3JFnABFPfY+9+EWfx0MR
yjhxJdllaPF8UqDIbOaEL4NEb+9F4EkPUbB3qnZjqZgn+kWNRY4+PHZKVLP5bCsvMhEd7PvuAeiH
q9fTAApZPyiFLa3kKMpA2nXP1lyQsJyK2e38vD6E8bCvO7C5SC2RmgW+LnXybhjgmBV6DvAVXBey
9WT7IwsLlZI0UdvhFtfjyhD55sW2gDnjmhN2lem1XYR2ZiSvTRCQIdILu3mGx6BjAbRS/Fw58Fpu
r4dOYuvu13ti2Cu9aidQHPIhdkL44VUVqZtqqppDlyCcfhWnFby3dPVb26zKVOSF2XuN3O2LkkAX
6EhGiVkU0XybIMAjKPbVVTbOgwfZI4ftrNcrrN5HdDTm5hA6kbo1Ovkqq2V1AEg+8wuLbOxSeD92
mwmQSadOP1mrTGgys/PYhIuaPDuDFatfcDBVxBXyYO2XFh5Uqf3XE35OH7HNC9xkVdEqV7+rpvUc
+t1KJae3D+Cqbqy4/1E2fD2hMz+UuomAb4l2Mxn4Il9EsnvnWqdJhH4wxqtm+JJHc7VJO4DIdfcz
s9AsAahrIZtalptZiuxrX/v7bLalZx+BX3+KjorWveZGW2xRLvlo81TaWH7Dl4ewI+o//Vk2w54U
PolqpSmem6j/GtR6i5JhZHqJSUKlHLqt39f5mvtNjlk2ek7EB5KVaLaomdGfq4IPS0nDl2wgr69W
vLr4oZfE2XYmoLwzw+aUZQXSPknxOpTyOly8YfCpxCYKzzQymsm2LfxTXaIqkfBjlJX+ofSVL5Fq
Eapp6qPM+8a6m/t+A3PROEiqFBKzT/R9+j9snVdz4kzahn+RqpTDqUQGYwO2x/OeqCaqlVMr/vrv
kry73tr6TrrolmAYDB3u5w4Ck4tG1n+FVpY+mdSG2vzFpSfxRzMhmrzNCEyNbrIwtAMOvU3UWRsc
kEunfaiZeK9NNfY9Y+To6+bX2LGjXWMM+AtHcFMbLz/qGpuE1E0/ZOPNfpe6U+C0l0pmvmtPti+8
gsD3vHJ3JeWeawdlsYlaeS2sDjQXOxLM1NBhSaHiSdl2b2D6iS9668MoIxRZQE7PQvUOQ4bnidue
SmX64zn4X1ned2vIif80hmNB5cmPBeViFucxmCzofKXuuQEw9Hjg5JVRXcPNJsvrczJI5mB3NHeE
Z+h+tyR9Gpn2jqB7hLvaXMzJ9TZJ1ZOdkSJOFUNyXpteWMmZ6ug5yxsb6bCdQ+PtH26KwAJkyc9t
xe9k8zcxrHdrmH41uqQGFpsXyNjnChWiM4EjmrZbb/BB+NYSNrp1iuwVW3HrOrLc+7LJmkMVtflL
PsHDU+LuJrrZN7s82+Zs6jY6wixMsRISvrQBLm1uB51GsnKtCwNDIDc9NLkbXYilCXH7MeLz7OXW
MWSndhJxqp2SwUChGRfzuUzS4VBggnyBGm7sNSGmpz7OIzazyFqhx9S7fiAYkVqTtq2S1HnJZRRv
o+ap7pD1mMKmmEoAJN4ZbImLmpzDGPPfYGFBBjJVqZubUOItIaxX2/CIC5xF/da2h16xyRsoEvdN
UrQPGsfqcNuP8RjuoAEZE5FMWOSr3+aak5NW9+WHUlMT9VI5HivLtDZIXltfMl1+jBZKnxhdywey
Ygk5Ge4DPFVS/zphfLCAkayIVOtjtLuODF+hkq1pkZ8BLvIRYYjiM60PH+DpHNjSuv/QvLD3c1hS
H56FFZI1u81HVDJF4GNYfyAhGzHVxuItUowTgYP6Ff9JD0DCCTdrNxGzfi0UVERj/DHLtArQJZlw
uiO5q82RRdY0T7HNmTiMzP4qMXG9tvxfz6Pb7CCccVZmAdpUXo7UMnOsJ/baIEreizI3yqtM+cgG
M+ht3iUWQylW3uOARzKmMF1kLCgobj5Qo6D9RiTo2aOpBTaU8Z2qKi3BKe0Pt88oMeMNgsa/fFDT
mXY9fiIbmEJ2QBqW4feakT3X1uD4k0iNbQoE7BtWv9fL1COTPBl2c3Xt03o6dG0SXmf+L0piX+As
vmVxKF4AUjsfTyqWrEZRn7FCx9GvmF9sc2LBLpspAEiAXYdzN4UpTrJqn3QBYga5M5YQ1K5IAhTx
6bM9dOXRm0laxdqRDJZq/qfsSnJGynlfk8q3nSrvHXLwpmuGBOELv/9whvE71a7gv2LDDSFwWM6w
tR17G6Zx5IcZQGvb4IMjeLhLEiRDIsTjSxuyF1tJr/oydUcZwJWdd82mwztUwYeNhVsgfAAQwIs1
tILOyx1fzUsKkSwPMgnt+1B5gOpWvms7o/KHElCj9CJ3kxIA57dUlrdtXNmbyW36E0Yd9lMitIQv
3QxvoQUu00wm1IIt9LNTJpfCqCHpGpcJa7ptb03JGW1HvWfjb/HOnvFNqw8ajhlCacOz5KeKOVT1
y3TmjiA2YR16rGjiOAFCnhxtK2VY7stIZIGZvLW2Vr9E06j7IGr/MHtTYR7EdCosv5/6yo/bSHm2
q7a7jvao+AXl+qdWDCLAs5n/uOqdYqI3ihKYJ5XNC2g35IYO4k/Z4EBZWARoO5qGMz2elz6mtK6q
pVfkjTu+EuNVtlQbiVH0TlHokpiau08Yue/7SMn83lWfTQCdrWFPk69J5SS98k0I27kUUvnTjPyh
RksznsyqLrbtlP5uDfg7DabiJOe8lF2TXLJ+GH0lmRx/JGVAsu7jCsGyotr5iSDvcDuFpAeJHqV0
F4aErmHdIRzljzmaw9kMoW+NVRzE3WgFreB70lV6flJEjwTUABidxvLoTj3JIG5ZX/Acu6oNRyoD
qohBJKJO5AZkWXZkIrfPzeiR6DKyedKavt0jst3Go4JkrRbzIbeyFmpl9Srb8qaoEN4w2G73Ttt+
10SmB0ajmfzCMn58nvk8dyMquTk6uhGpRQsm2vVxusUOmh18pE0bldNH5cXihEZJpXo1/9O2Blw5
tgUbfhRoKMhZD+ZxJH2o875nYWH60unBOrBpGjO8oVv7mVLpeB0hGeJZ1O4yN3p3MKvZjp5OmqnI
tvMY2RyGez6gvhc7OwrVrXCydwKBxk0NZLbFclXdZjFswlKJMFrRq0sx4ofVhixRuW0avoMl3E5J
eieQeSIDEcZ7MLjslGK9a6u6fWaPfyHsUmJjnrwYmqbsK35Ifji9ZBA4hjwRt5bzbGRRaDZc6iYC
XYmsW06saqOz0+dkVxnRuM8rW9skEGx84WInmzxHYrTY3rR9kMOQ3FhOeos9cbYtt9lKLHKpW+fq
rkeOd5gd1UPxi8kJczhSmj7Ndx3G73Nnl9h5JWQx4Ke+Cyd12zpu4yNXznahZzGThCLa4vL0XcN3
Z1t37fDQcmChHPVNretEfXkemaUGxl91mIwbwh8f/KlcMBb3B/BnthMKSReTsXEyODIRoBxsfach
0aTB0E4Pc2g+o3iPwWfQuQYK3EBI7bIJerYUu9rCwbzGCQJ2eCnvdYaEy6AQ6FHzb0YY9NloTr7K
TtrsiAZj/vmJzcJwFkl2U8J6DnpVC59Ea3y3Terwc1+dki4Vx2JiujYV6Fwl1YzKOTucMpGensne
3Wik0AV1reGIVIZI50J4Sml7knoByWvM8HSMaj/EYHWvKpxZ+tpqPhtrhgVhljnRSLZ1C7103qHR
JAwjRZDazQon9TFPIAJ49ZHIy+40DqI/rY++msg2u1OeQJ1CU8NK7QC3w2/fT0Xm7vnjVicjU6uT
Dd61k3N5nTD7PWGJNJ+SnEObhy4pWF/NlRQDumzc1xQYsaE5g164PlD/VWhec0rr4r1xcwCUwhya
wxznHJE9VM1uNmFL3E2nwejwMndasnBtLc99y8KdRS/MY68sgXjVfpzm4sQqUnAIGsOt1ZXvdgwr
QPZRyesDtbTk7OZmGShxGXOWcsPT2rB9ZR8ap1cL2H0XKmpzmrsGv6zB2jdMh6dGTeEuxmxL/bop
X5NU/mpl0X1+Vuuj9WOKZwvv8ymcXZxfOrEPlzTK9ZyxPnKX7hLNx99701TFyJumscdwONnRG6Km
ioluq2H1z+mCqqznJO9GERVa0Kp1epRypuA+b7QhvWmKl5Bmz3+M4puFDSVOEOzg2zYMAyap5Q3U
z33ZXlOF6QIL3SBOpzD3YzUM93NWH4a2xlihIBUxiY+DRJeosFmDBjsap/UdYOZBXdiZ3yjbVeRV
GO4crA9bLa44/oaGH0tIlFiFIP9+LQuPo9VggtcQSHWC6KCfBBrzoHLQsdU/3Tn7Ce7i8smGeMj1
uuVyOqZPBhYxqLE4rn+rSh/LU7M0a3dtTMw8+Jovf8r/73JIEP1/3T04XrubBgG4WOy1aggIW/7O
4aQLWhNXuK2tmBiMFOmhr3OPog43RBX536WbYJY++Y3XwM8UTg3ljqaH8bebfgsyJagAjpoiL2HW
xcdMybFzf+6ICdx1cX8rwuqSMg+ccMkmIa3Kf2AnFwGUt8i0OjJmZ/25xRseOFxxt07aKD7EaMoJ
UTLfwzovmLvnfKcN0c2hKhbmD3LX3xrVNfb9AhOolpWfxgibyKbRz5NGtM0eIYLz6Bp+w17vwpfM
y1dvlUESP1BECCn74aiUdspPx52uYsKQzXKUll0TOKOHeUPdZ6dQFfhyS4VtFWKsMx/NES8YxfJn
qs6+MkLScg3dT73IfOB4VFRVevLK+Td/bPJpIK0ezaEgW1NP5CamRKYP0rsOYjb2gMoVqrEg4Qix
sZq2fFZzRI09x6hAZFXid1lUPlsJFWeMrDDtL/YI7ecNVRiPuzB8Nkacbcm40d05/YD135zDIjED
IpGLTavM9SXFOMPQSuW9YprdOWPjHjNyiW5kZ1KTtmb5a0zF3pkl2fPSfDiOKPf8BIpDCI7+XhYh
jgmJ8qMLzSrAnraHMSqyq6Jy7mm9fltlsfgRVfEbSFJAArf5vY/EDUNU508uwNNYF/RCsZ+zkO1L
ESW136jEtpmt/RNk3gULYI5yVNkdAEvulAbRuHQ1QivQkk0ZtelRx3F+4+TmfMDFdN7PlA42sDSN
zazIdsv2cVNWQ7JX6wXv8ECkCpBWKTr7CtGfuELR3wv0JEZSxt9DpbJRglNM0B9ppZaLeCXeqoY9
39tB/S5b7aMYZI07OYJJqv3UYchqSdzEwwdoKDZ4Lqc3kaQ54tZ0YpLayinPznVeDWdrQe8mqL6D
0dQHr2+UN6Kvt8IzgFRR7G3CLtuOURK9wRT8KQiaejIbXXk1VEshPkMdtm6Xw2y0yniXNaP7vQG/
bjwXbn0bTmeAz2iTmdgp9VSQDzjyb1yc3H+03mAETupoz5wAjGNTxe2+RXv2iE2J6p1K+J8G+2DL
S343BBKzn9aMm1dm1ZI9Yh48oxc3ow6BNhRR/MqqP9gKxNRI48qfG9t7wDYOd1HsIBiuZzK25nR+
BmL4PenyOE9CPoZWurcOY4u4gM9M0HSzxwmc6Witf2e82dNa806ppWX+V//z8nrnOrj212a9/evZ
X2P/70usl+05XOd5zMqUYwTyifpjCTX+fFgOxB2v/fXRut70scpNa/+/Hn5d/7p9HVub/xlbX2cd
mzRZbAy1Gn3Odhneb0VRsaguD1WHLQxw6r9Hjd5kQ7BczxQou1vy2P7V/3zqZysmyoCKpeyiVNSn
tamWZXYwS8zH1r7ZTv/u417NLrJPLuWkR3dLU/k5uLkRQCKK7utYldvM7ok57NextVHRpqvxEF4+
h3I7fYmYxr6eJEluPJq4+X+OrReKdm6o7yxex8uLf44lSutrWq8ev8Y4cQaY2RvPpZlp29itor1V
YTVeKrV1VStTvYa5F7P0jfJH42rvOUTkh64q42kORb61CSC6ldPM8SmafCzeyu8xjIt9QgDkgcII
qmXUiYTsbTTd6zd9k4GlhMWTXfbtxUyyvcsaeybJky3SnGZHlGP7lCP/ucCydY+5y1vRZM4V+aG6
VTh2Ma1E9tMgx4QdvvqUjvKEGUp+Jr1XEKkDkRsW1bw1PM0m9CTHP66cfwgH20k+aO8BoP9UyEb9
jt9asRGDXWzVWXuh3NxxxOywaSzTMWhxN9ybTUmlR8WQSdMRyrH13qR9r77VzgBhVKaLmgIkKSMf
igiqyPhIqt9G27WclCE0dpH1Pg9mtcnRzt2zGJOCaix/guVP53WoifTu6mX5ce2tDULhaNci/d6s
969jstPfPKtvLmuvj8uZCtP4JOXkwVOTYlPm6XAvRFggg42HrRINw30di0s2u5CjrmvPI5XzHNf5
H2xo/nXDPGJVDSoJB2V5jbXJ9b/xYInb+jJeNcdHlehC/+uGviPuwVSa7LiO1fxuL1IJr15LDX8q
N/glRi/anKuEeKbTznGjBZ5g2l7HIiu+5QUV1HXIKntYt1n5a53X16F4mKdArTR9v3aTqS3vE6j4
5ysURGDrEJVWzutKcoUO+pJUiXNIWuZXLFv+Tbr9vKWd2Z9r4bev8f+9D4i/gA5p6Lv19b5u7LX4
MVKN42STDwEOTuUTloHm0RgX/5w6Hv11bG36Ui2f5NJEiQKdU5/mxfMJac5/LnzdrKWzc6h09eVr
aH00ZWH59DXmJvkf1WvY/TSx57tNmzyVOiVjQVjv56OvMVuRkAga77TeoVBh+rytiOrsoOiQYaSO
63hSmYShqLl8iwCCtiF7ht3a1USZk4bQobt2rPZNhOFC8lmwwuXmeBD5IRECUvXSHURXkRgMzwSr
Js5ewn4zvAx+W2mCMC9dk6L6QW9h7suhs9/GohkOQmHHtl7NxjY9yKaaNpGJVr6XtnMKGzYldgo6
pyqawCQts1+dvuAI5on3tWflWvpY6gRrL3ZD+9UwLVySZH5bh8ouYjeRV/Nl7cKYMgMyHL/X+Dxs
9LH2Xq24V7AEi5Wt5Xnuq8bW6KAWbOrWbonVC/5rbHLWmw2mixcUDOf1Ygij4/Wbzte6D4bJ4HdV
VS/q8qKpZLsrPa+4rDcSS8yebupIRiK40F/HBlaerWhxofI433tx1SOiYckb14VtXZtc3QmBO5cy
juyRiwSGrc8HJ2t3wukzuJ9RvC9wC3mNhltVNfnOUwiGzobF93KwH4AEFsVfrduWsLLelLQHncrU
b12UsrpPRf5maePEPp9ZjtCYjL244ZznGLkzPqLZW6+MFFu88B07aCI4Rsyfvc7cr726GppXxzgy
O8ZbmyxLB1bQydF1D/lWihV1EYq3dgTJympKUsho9INWRE4gqAksKJ8T9DBdtnFmdjtgrAUbc9nO
54+pM4rA1PPo4OkbzEfdF3vJg1kbPTsYpvJsFM23TleI4nHr6Zk3jQ1HOYJXZ5xdFANZZELxOIjs
CqmhjocgrlnlD1n0L2FYq68kGa6MG78xvfCRg2ulNXt1Van5fCYNdtHSrI/EssewS/MpKqLsc0gb
w/ikGP09abNfle0ah5YYi6uw8Ieb2OKe8zr/YO/d/nJNce3HXPtDzMYu9VqLw9JzO80+G/KCGraU
0CWs1PcwV/4WLfxrUTR+RDbGm5m0xxgi7y8txxhOecmIMbnrdnnGmbfYlRo4baEkxdYdkoqid/yN
TV+9712EDEJ6An/6VL6YfdkABNjxr0b8UKPZ3nuttrDzC3czqWCERSJKgrNdQFsVZqw967c5GYrX
oUsWdWEmTms3q/EbhTRxQXlvv4TdRB2qG2q0Gsb4Ejfmoi9L2h2s4OTQ1niEWEpxIO6JEIfMbg6A
fs3WXGTlnMyNO1t//vmZGiQFig0kqG2iUOinqJX5iS5jwBvbN/UbqYP3aGYGMphqd1Gol6R9F7C+
FK160x2JZ21e3CxOa2/97Go32eq79RrWp965I0PbH+3fHZPzmykc75FX2PMTkfHWW8ZEijYhzMu1
ESM4sGZSTZeeit/ive5B7pdeT7H4XpDEu/bwA67urZfuRFhZb7KsCdst8v16rfMs9eaEzeGzV5n1
TQ7z0VRTFVsL/ZDW2XzNl0aqw3lOpA5cQ6/q2n7Xu4qNl5FuX0ddczjzTrkPooNnwDpoLFcSizVm
mvJzrjf2VR00roaTnLdmHPcY1i799dLaUMAk5qm/rp3Pl8rr1qKoWgKj5oM4DH0OLNkKAtNcqxEI
hnAOW7vl8g9QBLB59kJ7pmoBnYjuKHXunl11PnZiev3srle0pupPsZVe86z/MMukPOYgXte+r//V
4IDpbMmVq4P/uTCo3vik81a+7pWGoxl+O2q1D4Eca5HlVWIJGDTqCYYBZhg9G6k77kSPmFLL1OiZ
XxIiAbufp8uSYbSOrfe5RAM9r123Nl9Q3IEyLM//Gp/rFvuixlbwZYwatnKhthFTKFCc0hSJLCAY
I7Ecsooi8jIWm8yeGAFF0Dls+ZpbxVsV1uK69jxvChdqJYnky8VBJspeGeyEg3TRvap2oT/Z5H7A
GJGQXrijhpbK4fixdkRDjQm/+vmydjUJlQMxXrZfu9VUJMdw8GAOL8/ExjN/nof48x9eh2xrCuIm
i+5rz8oHINYBT5S1G5P9vrXNBYheni5sqzqhxbD9tZvpjvXSIMFde+v7k5F+yOy8eVnfe77wvEYr
UcjTXN73QiyadK3art2KcHm+mgVpN+t7s3NskBKMoJbe+mpx2L9kFRAvhWVKa5ZWqIFSt83JplgA
kDzVzNVm2R5Um8pQRPjnmzOWk59EkfMDAvG54RGZdPyeWmv+C27xPoGEfq865CIU5cWDnG+WeraG
Phmd1RUGR3aoSjs8SWMW5zBU4gN1yOJQYuL5rOfJe4Y92285OXdzIq/dcavfRV7aRC6n40mrCDV2
E9g3YD/x7yOF+BYEn4OBFrnJNRuLBCZOFJ0pke6TcX6158LwseOEvlFl9pOcu3L281rj680vtc/y
57VRbDt7Bg3FIjv84eDwGPQpCnR3qKmnRXUP4QrqORo6FY/NDhWLJ8czZPn52LT1T2IzlaOl5dOr
1dV87cYXjTz4d3LXfhWzG1Cgx7m7CnfCFn/qLk+f4yTGtzZzlB0yffW9shKNTavcaa5uvwl7T0ks
+2bM87AzlDjZukp2jhTvF9t19WQ28R8zLn92ozAp79TOQYMxSpXNJTgLo7GxSTIcmBA/eMJI/xko
EmWT5UJFqilWOvyw03r0NrqgvFRDBLiX5R5EPqHkR+i5LBLCX3AnpkqgfavnyDtYHpVPiO/ZthbY
Y5oOZKUBLnzb9uHF+sdF9X0dCu1uqO0JIXrtU4WKdmoJImZhdwnwMoL3quzNG8d4Hsd/dBJPjFsp
bfcw5R32hyME5SYAZ1QOmkJdDU1TvUM7r2MPEhqnX1A91GsGArbBX8neFHax5MjOR5ZHLDbt6Hud
u81j1lm0GdKfHQr3kLsdAWJKo5ijuIxe8msqCF0cB7xziVr8OyODqaTukQYYtYHVC3mjeKvtrdoS
p8gqQOXjyt1EhWq8w/z8OVhJ9dfEBZNa0J+462rE3wKwvqwwhxhk56uY1B1J7hvuaqnFLzUslbW3
NrUltR3CecCx5Y61CSsdpsvonUPEKndsVDRof8kBbsQ2IYvhuddM9TFRWt16OrXutWthpHjNE7zg
l4s97MLHYCDGHu3+sg4ZqA/2TmzXm9ZNtYfXGxKWJwSipbcOaYaF4ZvM0tP6hGX1ORqszOxd4kOp
hYvbZ9U9phBKqxlXt7VHJlW0zdyQCJ3l4sjJhnq1PK09T9e6R6xkMAQcLOnXMZ2MkGPvFTYqGp6w
NmxKdvw0iBddnhC5yrRN61SFjcAd7KqTl06n+rBcVJZmHAD+FEQDx/UOoO7hFJa4QH29ZORmJ8xX
08/3nMdDGcTe9JgS4I7J0vRHGxKNVjTilOWCla6UyV9b2vhKs3e6O8K+Z8PvikzcVzDNYDKskWiS
wnitxuqXSDGaWK8B0aoB5pTeAcao+Wpr5BkqvTds13sLQ49ONTE1wXp1UKn0EL9u7UPzhfW+ggzT
TPnJE+wgkKLF97XBHKXc1mlYbtP/jOlTnPtR7WHebevxfYpGWF6hh/e3uc9EbDzcsjMe6aww6cNp
Oa7dRPG6ozZDD1lv0QbbeLCATU4ef95ftJSRR1xaD/by9DpqdtDdQwzR0bbVSufc1yZNWma7dhiP
TpQ4d4k3+nVMFGTmOgS00oxQR5NIs19vBhEUN7zkONOEsghg/bZbPqBxC7H5X6/XdH/LXAm3KPsh
RhGbckdLpxNx13af3XVMms2m0VjP1h4hpuV+riHYfXb1kGfN+T6EuPG8Do3GTDmvS1RiPerosY5N
c3jSCn4Ya6+RSn+QVlNyB//o2vT29FxBDnn6HEIFSaLV4PmGU8QvjsvPXOKdZU+66VPbpVJsDNF9
bTxV7NXSmK9rbwzd9ho37r7UszgN5nZBgZva8derZcwqn1k60FmbJruvMcNL/3iqyqLXV+1Ni1GV
/XHIFh1b9b42fI9w8OipVn+Nhebw1sTqeMHRR733UZhcGs3++Loh5ZyC80bb7r/GXOLK5Pj5om0/
YFiBjVBgjfZ00ePkRY5efmUNzK+U0E89IojT2iMo01b99aGXibsmTXn8r7H1aVZb/mxkGG20qs4h
+RTObW3cBpTQQRCAQp2xSlUg6VKLaYZNikb10SRh9QjTCnjNS+L9OpbHBVhlAsVcFGUVTHWo+nz3
w+N6s2mQ0VriUmyY0H8qlTisjGl2G3Vx82jm6i4BCp/we20eZYrJrSmUMFCRg5L1MJydzuz5ALgo
oE9tKKTClNLs5qFOTfLcJu5xvbgOkTOmAd633lGbhuo6mePZbkTP33Mw3lpzqE7e2HSwgqYof2qi
altUW0Udqk3bOs1Gs6IZ4lHY7kzFcJ76FIlG0ofpEj+2JcftW2uEJXr4/hJW/ZPVRzi2C2pS6BJ+
hl2yswSGB6nFSadkB+BVWn0YY/v37BYw2Jqj2kcoJxQBp1vt9Y1kDxK07D4Kj3whPfdnWMLBGCsI
SUNW87XaBz8Gdb0JB11VhhOMiTetceJ9xIIAwK1CSYek3Pf6WZ3xmpOaYlBcQJ3kKvts1N85dzHZ
wF7YVIZ6zbvsSBi1cqm7CnlsP7jHvEcAZxhvSTskHP9czsmwPfNeuI85t7TTREUbvEMCJhqlnxeT
RDPlqyNJurgTU76dSAPwqj715cwayWH4Se1vmmi9l8WEb0LEYE+1ie4xMi5mm6g7hWAUv4zf53l+
pSK0iaVW7Upbuuc+Jw0GIICHX8004ABvG/UZ07JvMCxGUuhkv6scQY6rrofXvvjNy4gTdiuGj+/z
EDimQeW2VLRLzl41t0b1ZmS88lDn89nCcDYSkERyhcjFVEeTN6WHVhuaU9OFzZb4yGHTOk50ydxm
3qhS/xaN5AfAmOq20YxEQ52rmwX941br5puSxPUhx63xgk0ivBLWlG3WOvJSlSUoiT6g35rDIKqn
/gKR4NA1GDLKJg2Kptp7+egdC2OqNxn7Bo5WpvAN0rSCpu8OVr0wAqNO25qDne4gCP/EqunHEiZ6
MKmSB3xafQAdrgtwZwPB43tjtwp0vVTKs0aLTwJ0LbwkOLF3Bqu9YaO2UX/WqT6hqzOb8wDR4Kgs
gIfR3tYdtbZsq9mi8DXqqINkAmOWIsUyIh6k+qbnP3pbuWYZOl/MUYIsucFe/ju7Rn2i/qayEqYN
nmvqaSpr7W6i8DD52lPutZshhX/j1IFRiPjSFXV0ikZ2GLnG73cS5PJkXYXd3rB8e6scyMrp8aRw
4jeCetlgpmCodt00e2FPP11TdS+jm8oAKFAKoNBPsgPZatSWbOcY9YJEiAgxjVYQWlY2C1LyDSFA
EQxJ/LvNK1KyY/PAWt6nMFawt2p2fKB/m4yImBEYnuoDoRyytl4ARnQ/gV22CZP24bktGjO3Jf1N
NcqjaJgHE8UM5qFvg6oDE2iKFzxN1Usfx9pFLo1jEljpIMLMCl/oUbg1O5h6QtM5oShOx9xrtdso
Td0AUtYuLqPfCpUHnBhiHIWAMn711lC9S2zNWbQPXUGMneOiadIjaiDqiDzVY3v8FLUQeeYbJxIZ
UPesK/NKrHnukwbwliWq4J93rIVCvZkQFz+PHgB7o3cTVeHojrEKy6esYSiFagcP30wuI8xLn9gs
dhUcCrtURcNjSsDrOYt2tre4z9b978gNcwzKDOiNrp5BYjALiIfhXsxENeoI5v1OQ8ok/wyIBmNo
v9vWg87X2A6os+ObhVQDjKbLrVp2MJQ7hQAWTVWwj8QvJopCCguV+5jq6T4Ku70ANebB3E2YouXy
GfXyHaS59S385I/epMMC1UPr6NjuSQl776SkoXuyFp5OnXQ/Wte7VDHTrNkqTGNZXR9mHJaIUP1n
gIi6r7vuH7IPDDTBdrRVqnR6GsgqujiAx+UiII4y/ZE57hn+w8Quewz5BId/Rk7toBsR9KUk2epG
F/ptiYgiT2qAChmZVN0q61C7delbqS33UNdLSHGeBemGxWCHmPnkFBSl9BLPLaxjH5XVuaA8pbZJ
k2RfTdLc903tfWTeK1qmTpXhr9luNmjeWUu9hSKj/IqNPiisPDrpY0Q+Yq22G07q3qGHeLa34IHC
O6EkpYQc3joE945VAnqo5oY945M3WsNLNuBR5NDDTCbdSjN6LXLFPn819VA6n12bnf/RbpCIEfN1
tUL2jt5gwWN0c4ieteftwij0AuHhvqYx9QUcmX1djfgphqZxnpuEsim7j99ZoW+LKJ1O6ox9E0ZR
Ny2J/lhLQhRSnQu+xeuXkdMZC/HSLOY5ZjFqF9Vs5G3o5XSVyTJz0/OqSN6amK1u3WT7KnJUEWQO
f0Y4YUdFcv7o+oydhxW/p5mOz6FZvljGaO/GIub8vTSh+zR7HTo0qSXbtrtlTpueBMeDUxY68cYo
EQCgxo7Plm3e9MhAvfF/jJ3XkpzI2q6viAi8OS1f7VvdapkTQqMZ4b3n6v+HD62hV++ZHeskIx1Q
BUmS5jXeSIvC7nEAccX6XnwclPp5xqCShT0mZ90icKZlF8GA2cuONFRhYImmtXhdgcD8O1A69ot6
tE0LD7sMI0RSyy9BaoyZ17LMgl+Dg+z5shGgzPpR97F1xXALjgRmoB4c66AHjTUFw8SM0+dYlkbu
EJS+0lCL28acntRwHqF2+PZhRJVmPy1JZAqmfW/ysMzUBWjmhCm8kg7pyVkDXeSZxS2IjMswwUgB
rvTQmd2z0uL/lJtxctAx0Zz3gpkLFwK/Bf7s6AxTDqdgdh/GVNMYCnbZo8fW3E3cVG8zcKPPeG2A
Nix+hEOUflZzXGK89k+38GncskrgLEsF9awz00lpUI7navcSTHzCAFh5ysGX2miAY69WSqgA9vRB
Ckx1bt7IaXCtfI3qIL9mcUmXPXbOAcNu4CFsKQCCK+Z9gWJa5BQ274W9N+ny7gcNSm8NUAD/teGU
NFwPyRH/PmaB9ZLM4VuIFBzio6cJa7mD44wQ3Be8EQDtQ6LxdNH/TZV92te/mNe0t+2Qneux5jMJ
KjBxsLRWE0hCLTzOur464bciL40vSMijyDl+0pPAuqSD8mlmEWCht6rnylyMB+LvamdcYm8M2a0/
ePHsXcPIeojZStunOrJKrZoj/GeAGLdvXVOf7rQ0fh1VZqlhFSCjGEIZXkyaKh9dm6ThekCB3lYF
iCCru5PNhjdYrtJehSPS6Vc3ONoLsF0XaWxlYiJg0k9rC64+T/vmUKS29wQLwHlUp9cZBN+TARjB
zoPmVMXJl5KBAfKVEdDKks1USc6pnjHmKzMAmopyTjo3ZPxkpMBfrEMedMa+Kov+AjuieO3MurmM
sEX2ktQTpwFvXFv4hSrNPcNl/k/b2Qe9DP6cbGU6F3E63yL88dTPgL1N104eA6RcHoNGq9kZRgrT
6Z30aNV2dS6hgRsB7AwlQWIu4+ctTA13QCrYCdlkLIKdM4/ZkVn0o8E6B734IcseuxCw2I/cfsW0
rL1mC2amXHB1IQiLq+k8RgtutDYm9QowIlyQpBJMevSmKIZ/jP/Oknypni2vXX1TBtxXr4VOt8uK
lFCAno0Oclqrq+DgnyYcIS9W+Bo3IAX8l7EJ0lMAndduDbhFw/iCUDnqhnjerboaghES3FBmMmFw
Ywcl70VwQwo6P4UkOf4xuU1wAy7Lmo8MVvklEpU32qrgkl0kmsysIMHC4u8NdQHa1211FIRK5Twt
kELGstlN0QO3Dhq8HvxdomjLOgK5AVisI7sq3xwlPyRqgEPun2Y/gGJeblyznFFiGz7R1hJ1PgpU
UTLHOZuyi9SMnJY7gyxi8Pv4djmJ1NJCddrZTpYe5FcmaE2zAYvw2eLqdw4a9SwKI463h+Q+XMFw
/uyW5zeakXPJUaOWPWAJErn/Eo2ZIrOlhfGdJLOsOoelouM/s/ymHNxngHfGRS4pPwPn5TCqBsRJ
+uroleWfclw6BnDMl8e4PmHJFLxU7rPrYi2k0S1vLPXujNQKnkyAPlbsr7QGaLfsUI9TOh5Vvf4h
eGAJBmDUXQ2/jvVUJEeyarAxI6qclD7ebY6y6b3ivEI1+N7DXDx6TcgTtZEQPbVJ8yLP3k7cx4F1
n9NcG3Tr1hCht8fQne2t4iZ1mP61IZpt20MDO6wDoW6CgzwueRoSK/H4THYSlVZghbrPvnK384o+
v8HX0QN9JtElgIhA21DOFV7v9C1DMgNEAOaM1TBGoO+icrSDIwVIZNfIb9bonPagoezoItcbm4Y1
6uYQt8mXedRv5M6tdwlq6a6w0ukg91ruStIWzP9bDfGVBQMgz0SOkJjkrc1B0hIYKY4hTRcC0UT0
ceg+yYNfm6bcmq01SEnNyueuAsN+kFshP1Lva+5PGxT6nhV0RrlW9Ue72IYgd7neXzN3+hnglXHK
GA3Q6l60Km9h2oanfIbo3OrTJ33pOuSzncW2c56DGSQwdnw7FTonSrgNekJWkhf/z4Xf/QaJYnsF
2V0P9bXm+vRQk8GhtDf0g3QB8n3vkBu/2ACyxk8pXN715q5windvzTtQxcc7aLCNV0SwJufmZIS5
Nh9jN/yudJl63O4wneCN7rhQurfORe2fMkwsT/Jber96TO1ZPaHR2M/7Jgvv2kFXgHks/dDyWsuR
EvvXPK8rZ4QDwuQgLaGP0xNDGKYuS0PQR6SdTDjWW/NZKtjVTAVT3w9IsF2kBY+dNVym3GJaUh1z
Z8D4yF3Alf96XbtIr34IVtjLDeAKCyBla3tzfO/qC4DRKOx6kbehe1u6ZWlJktzyClZ/lh7J0mfn
6DvVAGYlfXIChT5S6kuwva3vmugalfK58oaL15h7aQnrIdgKnJW3tmGDQPpCJuzNGYXu6/aGb21Z
8iQZLK1Q7ftTA0jvHDrRScpMaexSYzv+YxOUtDw1ia3HSHqNfiiX5Ie8tdmWlW3/7nqwlWODPzWv
AVy5XQo8pkgBufU2COflw6F7EE0DnYnqpJ/woWCfnnGBPPHB1jEGdR7zuX12GBswP7zTWbGY1QKP
7eQ5B5Qy1N2ttWBV57F8zge3O5nmzFCi0dWDGhSs3fQIzOzY4D0J72DKF7tIcx7qQxCVjw7mxduD
l6tKcn2dtrRkbs3kwyHFkLaXHvtBaYwS1Et3LTE9gb5kxnCe5O7LSQrwjBOYFZpd70Or38tbAqud
XIm+yx1c42tuIaIk85YJ1+AjpLpvtnApQm5YFyvplXVwqCHxgm8YE/1z1AN3R8bkKPdYAnns8TI8
QSiXOfKU/pFP+o0XG9lJncfbxCwRKPO6i3QyGr12C2e3RD33EBbB+gUw2j8h5WdXOaE8eYnR07cL
G8aOhj/nwXvCLM5dMct+Yr/4eJ6dcmkRW2egaqpz5bjt9+ntqB36CeL9dhfLzKEnTZbPTOZm1sG3
oAsJqQRewFdwyQYjcQ/5UanC3hqUEwNdlFGzjquOmQy2wOtW58l1rhPAHPZzz9Aj0SiO7H2GY9g6
ulpnUZEWFOy56draCcOlfqiNxDjJ+eV3+XY0Xlv9cTby9qSaxrM81e3RSizvup+xMUW7sShQ+odC
/nuCtnUcinz7Jb0O7JieljjSMH0A43/UMjuHnd/mwz2C7OYFaFp1I6ydIeqqG9rCrzLMsvX5ypPY
+pjtwfCB/iuFnmlOXn2wIEgji+EYOJwUvAQuPfgBhcBjyS2TJyPNOlBZe7SAB/sFviF/d+ZSYevR
tye5Nuilv99uwlYqMany/z8VY7UR9tL91tXLj5HkOhbf0hJbM+cI2w8GtAgzyEBX6eyLiseiVJHL
rkMuieKwyau2RtnX/g2rXz+U8jvfjTLWY8vc3QMLuGNDEHsMPvQyfmVzhKVreU3mAjmYfTCZ39Fa
YT057JNL0YShepTqa9RfvqARYJAuSNdxnLRUGdFtwZY3zRlbDhpKkRowsWUQJn9nC1aUpKTfjWXX
X1/OI0yc+7FA160n3gBPP9nsUs179HoLNqH+cOWHmPWN7urqVYZlMqiTmATrqZdhoSTZCELzOoAA
slWWKltSYluwPcYtb7vGh2Oj/HOHUAd9GH2mdJwdQID8Iml587jjCdP4pXz98XOpFbtIGdR3w0h5
hGvLm38EEO2v0lwjlHQBTS/PIOw6JDekpfxzVI5euypAOc3FLdPDRypIAFNkm8J94IQIwUNKt4Jt
DigFEmz1JDn4Pwetzq/rr19a8kr22N6ZdTyzNmbJ9fS8Y//k7/dOYmstiX5My0HrWd/V+niBj0cp
Ghsbrf2qzUjNSr+yjR7k2H/K26pI6TrOlugWyPPYkhKT4/71rO+mM1JbKn641D/lfTjrhysFS4eP
0VzdhTD6llccD2f2Kqp5navKCy8BSymQM6ERMXlfltm2YMubMzxBod9Rp2oNomsl6W7l5FvVdyUS
9c0AhBBb8GuLlpdF3pPtZdleqn/N2w6T907q/VPe/3oqf84Xcn8Rg/YbDy4ObQxrl7GwfLi2YJ3J
bul3axX/VP1D3jqfWE67XkHO86HOeoUh8e40Zfildl64l65B5qAS277R0odsSYltA7Kt8oe8D0mp
5/cIBvQ/tRpJhKSwIfLxcrL3zvBWmvAalVxJzyxlM63Oquyke8XL1r0DpoI2vqWVeaGRS1p6fsZC
AStKVma569KRH1jtvJfugdV/JFkblIF/09XWTsNWWUOQ3qUoZ0iYiL8d/qm73ZqCI5P+rc7WDLa8
D81FklI6Bk3KkoUL02tQZ/PQOXo672X+mwAwYLkoGV+DdohO6xsvN2UL1m51S8vt+tekFGyvriQD
FlJ+d9+S/nAGyZuzBOyElvAabZ39OrBey+X5bEc2eJUwecuuFgsjxrJC8m7muFWTYyWQgcGWlNiH
etKJbnnv/riUfDhk8CrlOBv3oAKfaqgUuAZIDVbKDQ0kx/LhKnHEa1+k6/KzJMsucmfKpM+zy6w6
uyZzrIu87NsTXd/9d4uZ74YKW1WJyeONip4VvbXSusiVO4ieGHGETIqOVvYweyXbMai5aNODvKLr
OqW0gHHW4+arvMi/V7VqNThinc3WScPmYJ5n1wSJYFjikNYkqBt2K3db2rcCBf2z0NqVi+6wM1sY
kNEhbysflq4FZ1P3b4WzbbEBEKlo18hdledSZ1CZ9Kp4LWN4JsIn15cHPLeI7rTreuaH2y839d0j
Wqeu612XOYtE19c8YnNy9szpKHdZLrsF8gO2pNzYD3nrrE5KPpI5t5pSvP0lPQz1vY213g4bQ6zi
gtx/64p4PBsIAR51GLMkoZ4hQFpc8Zmk1NLZOzMcZHqWUs8D5qknCd5NdfASadlZW86hJnV2XwZ1
u5Nac5eNF2UuzYPaZ4D0hqHYNRGvugRe5pp72wPgqYEpuksT96RGoZUfkQzCcJmZ/ZFVSVDDk3Nt
9KB5hJPFXjOisRDPMwf3oli9S/3xdUG0fwqQgf0E/6Y+oBo3ospBUvIyBI+yhO2JekQFIrar9FPs
OSgLmt39FKOF4ABbOOns7Z89y5+f0qr5Cd/x0pta+TbmJq5aqf89LxmS1/jA3/iBClI8a157b7Z+
eKzWs7PrB2w4aC3qOMOwC5q6/lLPYHqZkpefdTW19yjqAK+KkO1Si8UWwGQpec6tCv0mVT1USASj
DFWC48aIsXoYlxKWkjATGHAUCBPt3BR2+TBPSfUgMQmyonDQPctzhIVZhLeKODiUFfJD/jR8M9k8
O7fqIuWXqZWBHQlKHIdlAXjn+szc4iJG9VqF8Gn4GImqKBge2qwAE+S1A/PhpnBvQGqwveax2N6i
+jX1U/Q0LAFEl+jJV5PvyGoqV8kqM0y60V1ElatA+Myw2K1xgqcGNewnlZ3Qp1TRtP00jgEzCApi
2wNaldrcyxxLUTxkd9MwdA9a0nmP8xLUGbA9m7YFu5oaW0GoZ+leKx1c0QZ2Z8wJs7lx1NGF8f+a
kmh+WFOgOVD+dWhz2/FVZHmPqMxE+ypsd+ieGkdHs8zDNDU5Gm+A6QtDM29sB6gzsFbtoNt60u6w
gkcGAwfw0gvLuwqq3V2zBFuS9nlOCtZQB6SNbLhppX6Tz2Zq7DXT0G4kKKbgP5lFXyn7yYPl7oUp
i82IGrz2PoBR1x77b8mQfzXYSgcXDt2fd8uEzwwyEbRCUaES089/sd35JcwT/dvUJKAVEMR5DcYM
2DU6WI+zxl6yNSXWbeXm/Y3ex+0lTePigUegQflv1U/NqNC4stS8V43+tUY16N6NksfBrhqor0r9
Ke7ZOHIQezxKUgrYCv2M/Hp+rMddj3HHblqqx1qKKV8Mlms5jh1sshwF2i19xuHdwVb+3Uln81ZO
VTem9uB44QVyGE6dGbJoJz441WH7BW2Q/ArDOVnPWxtz+9h07TFXkbXZ+1gs90H2glHhzKJ90TBX
ts1biBbNJ7jn/QNLx1dJYbTbfsK0DjJUNiLWtNSQPMcoPx6UuK+qix4XroEAtaH9sGKxRBUYdHfo
p/V39cCycpmidiIFDkoWV2QwE9Bs3ArdVNozYpvaXpJye7JUXT5VDpiw5f7Y4wjQpVoGevHZHn+t
fydNcv9sFzWcs+X+oToNIi+bPPzpaTPjYKKcIlEJqmCG4b6lpbWNLRKS7zKlWEo6yB2H4RHgDAi8
YNiB68JSoazolPT6a10H4aW3hwCN97D6XpYnKY+HsD6lOqpN1aw4LFgrLm7hrAdemyAK7rolGBJ0
T1zDP78r6PsUO5m3wLfjIxSG+LYcMzwMl0Bikmcyy8aywUZRLdaiBr/Bf6koh6y1t6O7EXPA/+WQ
1B3AV6ja+eNp2q5A5PZ5fChVVgP3H36d1JaLTEWpN3dpu/Ao2HY0rRYGLIqU99ES5AhM3Ety8n0U
CyN/gLyuxiyuL8WlinL5bqskMRz0bvnwdewjc3DssqoSlpWHJ8akKDfOmwUUH2UpKf1wqCTlwi2q
oxcHIfD1ULnauyMy3Tx2JQCNjwXLr5rKGLLj81zYX1PsSUEuzW56205VeuuOEYATDeXNLmOfUWW3
4pgUofailuFw5+r1H3moqS+DXagvelg/dHSwD+xNw3RBdJCvX2+g/+XUrX5rAy15czNOxWZOeZ+i
ZvAWVcoX+MjBoxSaZXDvF7H9JGUghY8phLpP+VJzrN+SQTNfNT8qPmvJVarwzcle1KaBfvkQ1ul0
1wdaej8uAeJ++rAzk5qo3cw7+mzQeEtS6kA0ZSPHd/9SkwH3Upe1S5hL6Vvm1ehoa0a7l6TRN8PF
wDX1UJoWivg72+r6T9hYIV1kjfoxglD51vTYIqjw9c4Lv/INKFh5sDPfvIxYZj6V9vgKhKb7ZpU/
Zrdxv1iK295kZYR0kq1335oZIIXqWPkTIjpo6Yb9r8Cx229AtvTDHOMibjf+qwb4DA3bdgDvSSwO
2+OMNSx84f9kQYv8XfghT7ccULHZfFcOXn3Er61EYc4pXjPFsm+atJvQ3O6LVx3G9Ces33dSqABj
ewWB8QUmr3ovWbbfsL/gDuVZkiNqElfNm5K9JOvYNZ9mdukkJWfsBvVeRetNhxF9G0wzuITCCo3b
Gq0YaNG1jwqbnd+z6B53B7B4yHoiLXus/MG5kZK+9b2jqQ0W7Q63k9mn50EwJnrr1arfw/GJbiTp
RKoNTCHqbyVpY0SED6Tu30lyVqYfLt/8B0lNffZEf50/GTH4Hn8MLmE0KM9p1qr3kQ+NOPSxqxry
6gmgzxHZif659NrPSdyqt4AVhmddb3lVYlTlq8S9kwqSjy7iqVTq7EGyJDBROYpsCAx1p2O4WuAe
m9nBs1SPoaM95eZz0xQnt3MrDAvrIzLm5a09OcVt1EGWW8SCy1tFJWi6ykVmVp0OsdcjOm5HzWOo
OViBT9YrCmHpN9WqvCO6meVFknB0gNTrxVtpjkhSGj1YgqWa1k/+Dk0/UDX5iLuy2gIUr9JvoKiz
M3R856Sz9/HNtozb3FWsFzPMnPsysQBYLNXaSf1rAi155dOm3TOs03AjIuYuwayl/p4VvAb87n/y
tioSs5T2r6rXtfM/Ha+3AGA6O36sx7l5GJUKuHThIn0HqsvkS/RXrvqfzXGw3xpnRB8o14u7LDRs
lI2rFETcMH/pK/dZqo5GeldHhve1bnL14NaxdZ+WHgYsdY1aCrqwn6Ej/VQQvzrGxd4FNnSnlrxU
7hj/6DQAYpbhNo+e2QU3iu0k5ygN1RdUVeqdnN6Zv6ql1/zs2DcCRmTG6DBOxoU12xLV3dJ69mw0
x3ndHYQttXyXZHWBMi4aVXclfeqdXYaH3tfjmxpx8t8Fax0pLrdceCSAn5HxP6hzoMYHKQ/BPd7J
2WLHJdOuoBNWjnldk1Kse1oynni1o7VmoOnPlplYZ9Ue4G5vp7Ac89YGXn7jhJZyTLVCx5ZqcC4W
eN8rXjfNnWaYzslOsulpwsfl0Ldq85m3UQX64zrfGTs/o82j/Gq8V3dIGJKOhXV6frHbwvwJJxGx
SJN+ntbHS5slDiSVYD7WVVU/xHpbX0yjGm4it7Vw9/VLbAk6B30swKp0fDAz9RJZLL/3v8XB+DmJ
TOUvBaTleqEs15CKK6w/p3T4ESqK81Wzmwy1Y21+CW20wRmiBI9QqN1ztoiKq4qf3vZpbJ1ZDkgf
XahAYJwbi/UzOjLbn8NvdMDfIR8qf+oBPsigkxhhMwhPAtf8K0MZWe/61wBrjqb91HdgltEpbl69
ljlh11faI7iNDngODkvwrpwDi2u+f9F1Aw+q0VkkDdQUtzity24l5jg1W4BIINx3CbIu+Nd80pzB
e81T76s2xcq92Xse9wD53jpM6xtJdgbKc7kTd1c97hGm0hiXXbsSqFvRuN7nAEL6rhpC9b6vSv9z
VM/fdCvQHyQ1LwhwR7cepaqnObeRZvlPkgr74NymZfrJLHT/sz+zl1hYzUtpOM5n/zz6mfMt5lN5
bke1PTvtEHwv9HM91Pb3EkQWljlVfRmCofiKzd2+tyL3E/PIO0weiofaVxDPDyBvdH2o7da8pSAq
2HHGWXdhsoxnxI4mXiKE14zI+EvsDi3E1EIn6D5vFRqjNg6V3VmnAUvBh24JaBjTocEb+SBJKWDD
tnhoZty2sKy+BezElYOuAt2A4eiOtbviwVgCGyneW1cx7nOnmj+xCvC1K6Pp+xQtQI8WPgc6UEju
pfrXeB6m72MdWftxyY+W/P+u7yK5tNX3XZ/zAE/bN4GL4Nt/zr/l/9v5/7u+XFevBpjbnnk0cyve
D0zYn8thqp91x9TP9pKHXEb9LAU5k981T6ogFNk8l0veh2P5ciJnpXjnWOebKIG1sC29qlFPtIzs
d56KfbSXm6etmhSOseft6hq+QVA+KllrQZiE8zVq9RAcHd71Q4+OzSEbteJRgtHkeRX9m77Tmuqo
h4l6F1QQ8eikJIFCu3rXLoEkbUOBdL+ms+rQM11D6/E/pZK/JeUIyUPb7jaPALRtWeuZtnRKpzeP
7mPJ7frRY/+BIpn3LYHPRKMq86vnwyXVR+fTZPfeDwMBOlYLveHRcl0MRxP0VopUjdh9hU0M8fja
lMrJ0L35C4oMw7njrCJ4+gYt6yrXCDPgfH3VWvc4YXsPfqex0bWcG/OKR5279hnciIXrgGGc9KYd
b/Q6RLN7MdwRR53VXMcKC8i5TL6kQIIere6jC8gKJnrvXM3ULBHXaf3nzEmUZwSiu4N+8bARS+YZ
TRcD7RhEyB1zxxAEXkw81melyvozkz9k8Y1fldl+R2Jk+BLFOMEnXds/Rk2vXdS4za7+mJoPYaDj
iaGU81sapr8AHWa/ODjEDv5GMU3UsbD+fcZP5myMXfBQFU3zXCyBoTI8DAvkEpcKhr5QkRogG1Zb
PmgpvHgkk9Xj4BXdg9SXahg8HTGNnDBAQ5wmWTzZgczjJdsnzwFiHfiqNekTokMYRFgYoxmdOp7w
QasfrKBLzhXUmvskg1RhjOZ857ggi2HH27dONkTXAinjW8+MrCvLHsWNN83DTVaN41VRo/I2MwqM
ffw+uksaH4mnwXHvknLC67VmkSTqEv8Ut62KA4Nan1yvGCG6IrqMAFT/xP5EeUxjp3v2UXtCNxjs
ID0OaKCq71/mDqsfzJ3H18hCHrkzd30XsigVFOrnhj3ofTiqxtvoumh5o3v6Be+ZfldF03jv40OF
BHWeHqopjFDCQj+ObxOEDz+d/0ga9+jjR/aV3esGXZto4drP0QtY0l+Rrc5/KInxBwu/0MutgIXy
wNVPWcvH2R/Mc7+cwY3x7wAHVmLxMDKhsidEOoGY/FGAS9Q784cH1oApYDbcoo06PtUYqS9q/DOi
a/W9Z00dUsi8AcyMykvWaAjJIN43PsSotTAoHy+5qUSvvuI5D44Gm1aM4EOzh3Jn+cOlT4fpq2kz
d9K04NUteFO0KS+QDVDHrxEAwGNQDv1FjtLj5Fobg3aTO9pwYC2xuIERFDNVXZDBlochh9/u1ixz
QhBRqkjsXaa9lEjmx5Kt+piJPiEX2M4jeVXlwkNjA2+f4Rj4YJUtVo6t0r11GFjejL6aIV/BLcnQ
22bdcoDpsSRRtPOOU1vgc7kkdXOCtGRaxVWSflprO9iJ8Q6TB0hytsOkYAn0PMTvqTSn8nb0kgoH
C2ISbHUkJnk4jVO70YEoDTlorP/huBnBqBKC+n+dW5LvLu3gI3BlJLR7l7cdItcfo3K+ydKvzRSG
r/S5/q6IHeuq+3Ar+tx4UT3HPxtDqOznnMfseEX8ZFfFRVJykGl4L22XefeWpVyQLpofvK6BUtjm
7Zd+dKqdMTjBjzZQXiEUeX+amnbKXboDdMD3gZbrERUQ5e2y+BeLGY+og8R/VFEd89lp2q+L3f0+
sbrynnXuWxUR93uIAtV9rlXhCTnTeZeYanW/FUgpA6zf9UwseYrW2avdGxAZnJuXM8ghUnFL9vbo
7JyhZs/y74t8OLUyJvCFdP8tBaOKYOZyke0EkkwH9cLmV3xzcAfFuevGAAMirENxfFH6EAqJ7jyZ
KDk+pfbS+2oFCAMzdNc8mL5YKqXuxWGp4N5RMS6JVaT+1+SSh1P3cB8tgeQBwdSO+KKxC7KUbgVS
T/KqWs1O5oArgCRb28iPEbIwhy6eWN6v6j8iiAteodbftGCC/taX05tTMmmvp8Z/yee8PwAV65/1
LkYN0xmzR9dAVCVGxO1+svrhUoCqRcExArOPbdXVSj00QZZefHDU6CFP1eqUMdd9UtHaZcWA1evU
qhUW1ovsM78u3LPm7X5JbBRQrNk0v+Mp+tVvUvtnafk3KguZAUo48JqSOmEo/bkoWxv5PhYZ2NDo
fo2Td+fnefHTaOIfiskqNb0lAHpQQ5bV44ZlIrVgIemZzdnw2a+HBk1zJhBSOjpheRtmUAGlNMfC
887v52YnpXEaZnheoiknpVNrpw+1Yn5PljOx45E/pnX1ImWx6bLmhNASY/LosWxV5SHGSYh4YM3R
o8QkULPg26yr1XXLkhhuqOEhxsdnPWorVZ3MOcdsRO0kz2lC5CbdBt4p4qD7rd52HXXI7huzsG/8
WafuHONKBRPpZUy8ki0in80TLdVuPbfTblV4VHDWI+2czkjFSIEEo4tq0F5Z6tSKMlWn7RjNV36W
c4my3d+neVfFcmI4ZHLy7Ww9Nh373pnKw3peKfbTmEu8qznbirLHDss8GLYHEWw5vTLUUARhsL47
UArWS8oPDDPVP3mm+bbmGfILtotPXkIT9J1OvTZhe/jH/7TV/n1e7c8sQLdh/Q3LXZDYux+7/Lj1
N0nJetGuzB5jhF2hip+t1lVvi6WaVPDNmmUeiUqJBJPcfomabod0w/CHx47QvdINJ0Yb2KmNzX2T
RNW+xsAiiKCaBU3+wyqaCQ09MI29erVDfz47XvcXsNzpkCKsqEY/ez3BOtK08aPw0Afzhu4apu2f
deZ7J8ZMty4SplGlRwfNnhYpW++nrWCRHXc7paYjR2jWRA7f9VhjbHC3cuvkjXnmBRLeZ7PpvV3P
a4eux/Ra+xXg4u6zFoycDJofitjJQ682d04M/7IC9cSCzjFldasw9R9hMdwp7HpOBZaIExIM5bLh
VyhsOiTwfS/wiJmmesltpGjPdZsoT2rMlLfEz+ip8m9NxiLYyy1Zw9hDk0qT+zVPw8RlNxdDdt2O
CljJO2Q1kkv4pipPUgAH7Uc7w7iq2h4q5/zSVC9Nag5PAwOh1qnRQs+Zkg8zkBHEy2J+SPBZKTFZ
wSEH24Oqc1B2aMfdCNXU9MAbWulDr404gC3BlPrP9QCPPytunWCwQP0TFKwW7+GYjSe9QGtM8nIU
GM4zLmssmP4nr5sZSCBpqp8rXPQK1/IfsyVAjsIrneqptZFrSlt0cUbGME/zEkSpUV7cyZl2kqQH
MZ5i1CggDDVr1pbf2OaXyGqNG8lylUpHl2ycsQttiqPkSWDovs42EZqNUuVdAYp5xtSsF5ZsSy/Y
352K/CoXljw/HHa21xqHdqrZsV5+pBRGiZrfWjYChEuWxbL6g+MohyEI4+eiPBYQgp9aTYue2TP/
NUaVfx004x4h8vRuxKzqSQJ3RusfWSvrtOWlU59j4oYyf6IqsQKl0TfwvO5uEiuxnljst9Zju8g+
zoWP+1HYNrhouUza/BSPodkq3fOaxiGpOtVFau7B+VIelpZ+uwye48Z9nD1GB/1csVdUdeaT5yXK
oxXdBkvCiOLfwWjV3zpWLW8mM12mhfB9cP8DmLHVGxNUjtKZrldO5KiFjXdF9IThXfdQFtNhbVFz
GQVgjdsdqsjNY1FnwbPJItmzHhcvpR+Mt1JNAoZk+g5boPIiSamrobJ+sCqQ43KU5MGoSKEkJPfM
4ca9pwbeU5ob3hO63PONYXTfA79GJWTJ152sx0kq3vmxC/NfqqGAeWXnPryXGoz8ntRIM26jmfZX
TFF7UQLPfoIs6jzhIFYdtdDFy2CcnScp0FrEPdWSzRlJSgGCKeZDlTJgxHlDQTk2bNlKNox9H9H/
Jr11t9UNWTvFzKxxzqlexSd3AjGBnGX4XMKGOGDPkhwNB2W0vdNW/snwDJTD0W95Ruo5ejbbBm6o
kbB+MLIe6hoppkKLl4kEjF1m3LJw89TnkdFGGWCHp2AW4i9KfT7Cw79jSxJ9vS95i5cf3hoe+LvF
WsXHHPpGYtg1Z+xf37QLS6hbIIwSk2AQoOQSMKkFOCmZSNd2Z09nx3uMEXwpptdwBV4tOG+VYXf9
VdVnlllaZrEL8WELGCNDdZB0JqyH3sy+mAvxqFuYNPXyE/AmgnlkC//IqhB2Qw2SRQF0d28k0Kt2
nDE4qhf9jb+jeur9jBIdDYwmR/ZRivt+hiEq0RjZGST/k5htDoTz2bRDZW+9Y+6EBUmCzkjs2mwh
yl1cixF7uV1WZc5on2B3AMMM+oJ5VCZDgWLX/TV15p8+ahFpUZ1H7L8OlvYS4Ot4U3T9V4fbehth
B3ZqNfN7OJnecVxQtQmnKbxbepzsKP93u9sSkyfAHlZ4NAPulYJL2q3a6Yc6CcxLi1HbjW0U5dVm
kpBUcb1T1O48mPbnlH9tWSMMfUgdKk+YJqDVjMldBOlnxTrENSTmhZSWL4hrZ3lYEssQbThWyILw
3e21mwZli6Cy2egySpT4knS8e3djoChz32yvQULR0faKkvms97PgVoXWTzMLlaPxf2ydx3KsStdt
n4gITJJAFyinKnmvDqEtg/cu4en/gb4bcTq3o5C0tWUoyFy51pxj2pd67tRVn8j5f28skaqryNyu
XLl8lIbZXmH5ba+8qgU6/vdu5XqTsft79y969e+9vze5E7WonTxoGJt2vt7iWBqrxaBD0fH/vbEa
z6lOaQkIYPOIbn/m35u/P/i/D8fSgixjkJsZbR6mddMo/l2O+s9z+vfusNLwqkpnCf97Zf7u0/8+
/HvPM2birTDwsnjXcAJ5Y22yv//e2KNIDqOwz/mmvf+7D/7epNuHMyOO/Zr2l79PNZFNuEPsUo38
xRpMf4kGUpt4fae6fiiMviN91KrwgG2usf+964zmfMqBfGGS55pufIhWEGPw9+bvwyyFQmyk2m9H
STmfCYYc/LV3JlJRtEydHbcOLWK6hlotflwSrZuQTx3qbsspxtSjA72fb69QT0azgXWpR8iNrQmc
w0q/MDrfmeWEbzS/Lus28WGUMShdm+Qi0cJcx9EYMG/v/Xkpb0qDLaLyWjv0oKye9XYIWDIaRuh0
Fpt2PIEb2I62q36P+948rjMJQtIlk9Z5Hbqh2guGMKjYx4kslj7epwNBlKLytalkPoJMMGTDZdHI
boVpyGAxFm0XaQOxMJO5h/0Pnm59tkRxqpqG/h2RRGkv3tu5JbNwKfbgl9KdjdGvHsZLEne6z+aI
Mzmp67DHkJGMF8Cv6EkyRrqazug1zmiq4KUKgLKl+7ndMqIHCxUuLQqG08HamDP5xm4fNiAqepde
46R+e4cL404eUSn8/3XyLvGSZ0FKwFZUZTpcUyJKU4N29aQDvrUy6PiEZrbTbxbhyNZRUgVqtd1D
BOtGa4bjYCZcBDh0qZBcaZHgFe9ngS5mfvHcrXVJECT1WP/tsHVva4thwI5x5KnKD5a2YATW0PuP
s3agolgD5o8fFM/Jzl3w7zeazGETIdNxV2pPgTfHBY+GfJM/PK685Zi79woE0pGJp35BTEt6hksC
g17xQje4dPHMjzHAYDd2dbK2RgFzCtdTov0OEdkynbre7iAzk8N1kaw/Nv8YVD0bZcshW3Oim9oc
v9oSOpLJIxoY80RY0zIzb0wcEnP0TIQ0RC913pOAK/GJ4eAOC9oJlsAUvuZ6EchhQ4rAWvaVObxG
7BchlFefXGbyQUtGOC4/S7ZeChNinQJUOQtEL/t6bLV9GffR/QJxfW3df01Bql6sx5/LpO0Hl4Pg
bEzhVgBO0krOaOX2tpd8a3BY/VqRTWyo9c1raVjQgDS0H4eIRLhGVnqyDDp5XqbfQ1xwA2spwiiZ
nhbD3ROEi3wkQYqlCZ1pKyckLf/KW2Pcr60awyUpmr3mviRaVfl2Vka7rqjoz0zV3pZafVkTvuE8
0BlMDeM2VtkAmnI5jfonJ/8k8BZn2o3dY58T1dqR10U/fye95t0YJvAsAJJci9DjYXpBkWsBO8qS
gBTP0qcaNIIV/qrvEZjqD4sq/cxJjrbQdH8C2SUz8QJIrBWIJMF8FdRHrR5WGekrLsRQ3RiPhhXb
/NvyGnvTZxS3HVCn+jtb31YzB75WJF+Ic8uwN5+JUHye0EsydYGWOp89kKnbbGNQoxvSa1PL6NAy
QwQsI/OX9g0IE/mezfZNrRjaF95FmHxZaczXlk71z5qe7SZSh4emv0TrSIBstRyI55Wky1bJcflH
cjb96qe8Gj+MkUB5fVjuREblP64brremEUg0OoM+wQpdAZkc0QwDNoy5J4KuHgGCZZ8TF8nvGkKB
NUs7NYoiKxFGGwwHrr0eFg4NfyIFzlaz70o7uifbcNgx2skC1TrPUpWhVY0sBBoY2qJ4I+O+CA2P
gXffDanf9+UrelFMjgNnaJWn5CWh3pQdQcJbTizKaLXrteIFmP896DTX718nCYGuTXN89/PJTc3v
Wsu/y9T86luLsMAOMr/OGYoO96Gax2XvlgwLUgMtu1ugI0qW+M2gC6pKYH/zUj/qWXvTbo2qatkG
sT9W7xC9MPMLJ0hl+0n4cO+6ndLkZndubqck89Na0i3ZhLptrE61waZQohGSwPtgvbBqyjjIjFNX
prcOQgy/KeqbMq9/S8s5ta387FMOXkrcJW5RhkIvjghV6AdFA3ktc4Sv3p2vBtLMYlDVYYsCfTda
GUSeecpDqZFGb2rD4mt2pcLI0r5cyEZJNCFET62dIFTKHBx5WFT3RMwbY+hSHOgCHOyVTmZSPVdK
3wtSvfduItEPo1lJbW4zrX7z9Dq7moI4cTeG2MNkJdDGi5dlHYoQ/sxT0q1ftZKvZr3cTzIwS9nu
ZayuV9CcuYQ815M/aUh5XYOxdusezmBtMlET/SmPImTa8jCnWuimZN2/L2nz4cXFk2zGi5JoGvX5
JRmKY48GJ1fcE9nQ70GygaaZLgngQARtgNG6wg7zhhO41oVWx/MJVd4ujm1fzzRxF5hx8KGBBpBd
Edsfy6A+yKYufafQnnsXkM2Qmu99mX/N4PSsVr3jL/tBtosu1jqsU3oaRfm0YCMPCr1+aEbg5Skc
pilHUc31eBSEiB1qxgBo/ix6R/16YAAJTK0/xeN4T6YRGYIu/fF5cH560YOmYIclY5uo90qA/AWg
7GtiJvJSr8A2FRdzqO5z0Dy+sc72TnjeQUnv9F72APqgDZ1qZQ/w9nPE8gvyiIQcTdLYz4Ri1Df4
hpHwOWDTTZ7IJqKzQ1d4sL/0crjk+vw28ktx9HtNEWFA+ixevE47s/I9Ii5r/HF0uPTxjUEyfW2b
hyGbj6qO9v2xn6t9z2VhkeDkz+xQ+cz2Uur/GRSw09ykdKmOA3lqek+wmPIueQ3rc7Ry5inVfk55
emc3+ikKIpRz9GmV6l7lOFxMb7gb3SIgz+G+GeIPu+TciIWM6Ia5eHfw1MMnraeA0QwpD4Loz5V7
g4kA2PiKsqEzZioatXMtHYHxeBCcM04ep+W6vCF6tKMOSHV6VTwu46scaCqvhat8ODy3RaZ6v3Ug
AuoCwZFVxk+1LH6aQXV+ORRz2HojiZGYDrtEP0269+BYFJFLAjm7iqez1VNlN2P0MQ48d+to7iUw
b6efri26d5BT8hDEndQKpqFtBEoU7RTI3VcYhAidYlpoFr3DbrK4yA6XkciTlQXdKMPRdDwM/67r
T9lchuVjX8KImnJN35sWzIa+Sx8IgB8i2PZscFSS9963rsbxYgAi4zRmH91oeNLEAnbTGz/EAGl8
0VJ0L+NH13v7eAIp2qdkFHu5Fxa0CDoGHAXC+LDSNR4eirBWZEEb0xEYdb2kY50fy3VyT4RMvjop
8B528HFqvo2B2niZeTxr+DpZehFaTcLcDEMx43Zp0weD5SfEnYSqifyeNW0vcVr/EjKa+MIYGStZ
z1HvElRS/TMg17lrh0vCIBEsSl3yOavrMW7PkmIxHqqbyWNoSL4IqKtrDEQv1NovLkOLwI63rAhT
fS02J4DcndSN67HVyCXM3XFLGGQ3lwRIZT0c1fY1N1uejjmQ3arf2lOpKMaL3BcuNZgs0G3E6e9E
P3s42/VGyLIVvDc1P9v1vDNMW1FYEZqROrAd5Hinzao5pVp+Z8UU5GTSVqZdHSw6U227zhS0yXTA
pG31sgxpCD3LJP4H3wp2ao5mLzFangBuGu2Xpt9nWuenSFqKZOCBaeVN2YAxA3Ev/AK17XG14y7s
IWJ6cxZkq33djR7a1PHH1q6IWr6kBLNWNKEBPqK9y5sdVsa7bBJir1ftO5CFq7FaIT7XG6L5oxUE
VyvPwKxfJ8+NcKiE0EC5NAn8Vo+pO+sUzCQS9Mo9IFqyiYZ05iCTmHvkgivE/sxGEJDTvJDZLs29
sJYnU5eXNuMJTLjCuSBUgqnkj+1EU1gMEIfLXWLIQyrVx6quUM48FyhSfXJB2l1pcJ2IEr/BiYFs
ZOW8LvEqDcvWgrdfNch8m7YtgB7yZvZnzdhLAo98z9YeRS32E4DbbZGqfTioWKEWBNSHjS5H+kfO
wqZZZ9CB71Ni/TOltuwjcwKWjIUUoiHH06IAb0dFaHvc/bWGd4DChNjEBP8KNf6QJjCScuvXkkPl
S0W734aaxLpJC9EGL2jq96mrm1DlnDAn5dTXPO4SxzY/abj8kKHcnKecqbXJ4H4hqig3jQeAfWWI
VAYDpWWEel7b23/YpfSIQ9NksO/mB2HDpTWUOjrG5FIHZE0Aaq6HnjK8ZUYLjno4ayl3W90Jvy+a
56yosCPJK8CY4VpTP8+DR6ovTQpfFslhJnEcaud6I5GwN+J7MbyvplyzECFbw2063jvV/O708xck
0eO6LIE0jY9apTa05BlEL+aLSHU2fJK5CpiD6I14nHLnfuxdbBlZeT25IwOUVmeQ7b1n9kCifWk9
RcPDKHRQ3TBESRAjcUd3olAl1XVhi4swJI9uPJDnxByj053bhlPHVFdzmKT6HYEjz+ZEKqY3Vvs4
WR6SyJ7QAjr3DFQIcMkimM3rm+s9uFJDJGJuLL5yUMEwZBTYFJjg6+IwM+twgWJLzLk/dSPzhuSg
NdV1VTyDzfMYdkZH7smgaxJrpzKDk9hk8KVmWu00U1qBe9XHADtp+qFdIBvcG9GcVM5ubvU3rSgY
tYzmIVIw91REGF4BBq11xiCehq+kRXpvWyfqi74qKDBmx7epKjl9zbd6fqKStqEOF6RUpV5g1JPk
x5CHUHhaEKHNrVrLCFw3+16c5C1hTrksYxloE2zAzDOXk7O81iItdpF5KAQD6QofKh7UeCfJganF
+JZX8dah5uQfZbxqnuwCNgRmJZ1Bp5W8Ou2QYSJdZP6sFLu3Tar3vpkpOSY5MCbsGQ8nhER7jgdD
+buJyMjIk+ZmiJO9RZDI3lvUucnNf4WGYTfJIL9vvKF2+EKR9MxAvN5raFT8lid+52kOZ0OPR2me
+5tq2XtQgJeFdjt6rjaM8hg6W40tsMWJUDDVynq8f0VELyRNv+uouOiOBtQ8a0gWimxGT2l/TABs
+IiWHL+rze/ZAjtVPBvSqQ5xbXw4hnZ0VkX/xEPNYzXfdQ3qFF73N7yZTyrqed+ayc0Kchiyb54H
pMFCIVhvu4QI1zvFbsqjiOGw+kQSg/R7+iXf8ibyiFhOWaMMgs7LyXnxDHVeOmAkcObIkre626kT
nxUvFkiU+zT3zIO2RS4nzXIpbB3qe1qN+zTlnKZT+zfN/MIzigwEUf22HMpdFy8H/h9T8DEGfJuc
iBV6zg1TC0nAOrxgJI38uY1QD3176rV1rVd6209OOVJtIky1VxRnRFdjnTgXuccxlSUqsih4eTYR
2dLrbTvkNe+6ND9aAy1ViWaChu1DzcXzq9m614qclqGw3ibmlkY8TyHpPxtPxYsviS2e4lUejYIC
XcSE8rE6UQFA2uMM65qwW9vRQmgMSZiG1Z2XxPfNDwtvxORnxlmpkum+EJzUZIefJpuJRRH6W9IR
1LCYNXlQ8xMA0mKPhusuc6YLYwWMflpxI4p4CDkEXuaN3LpYj8ZnXLmfzti/9Do3Zm6/kH3xaMoq
FDE5hUQAQwEnSHa56jueFmxdKMSPvaW/jYP9T3Mm+soo3XqL7LpMpxmTsf87a2rhmJhO7XiTt3DA
WQCQwW3wZuM92g6vrhZfVkiFILUvuSlXGnf9V9OqfetoLwWRxL6TWHMw1xTeuo2aIeJuoYoZq9rD
Ki503xbFVR0N/yqBhSIZV6CUyJ+68dEpxNkqZR+Y2khNVSG/1wFUq0zTQrHl846escMKThR9Vn8l
ZXIEXHHVpclez+3vxO3oU3VMAUlSJUoxPZhLc5NLAkW7tjg1E5Gpo97sUIV/5kaPXNQkodtOd1nO
4Dkb0L9FFeBge8evcB6TWyetEAnPl0oz4DtJI/ExPUaz9RANWCii6HettCeTKCEl6+RJyz9gJlb2
agZarKPGms2bBfZYaA3GlzMOJ9NLH+uZyToOwO8h2i52UnwsxvSaV/iqSVuAflXzN6fzzZLP13WG
PC+KPykhPglWTXynnvZ2s3yMzebL09nItdJDEbjWsMdN1HbU5lunUh2Y4iWhtdCa1VOTAHiTbkLy
4dkkUuR9dSkL4pRq+6F0Z8EEXXtf4/mityCkveraZAkXjnsY6toNyhnIXTXs0jl9S4tOBL+t3XzZ
VvEvahq0lmZ9X0JrHJySxUV2pC3ZA3i881rNu4j8eFROeLWN5ozP6NHUJsTpOH9xWRyXGSxhQjZo
luk09cZq4m5Ec74KK9SZqcLgivGCVHOgB8OqMpIS03y/xs4ZB+WnFO1Hsa63E5wvxmrymifkVebQ
2rQx9KoaDaYbH8wuC5x5RHCskRaVrTeYl66g1q6H1rZ2NngD9h+DPMoicE2ermnVpyOZDlD0kYEr
dwSyzh/VWN6DcmjeOPRTfIuKjru4uraKl1HkIQGqd10yvCUTI/DtFlwXIqYQluj7WHKj4J+4WYvo
QEf8LXKGGzq3txGgfE4J+NCK1tiRQnQuRPk4JOZ7qaTgoJdQ1uKncj0oT2JgY6zSxz+pQKzTlKF5
3Bw5jT0Sqv3WDNkXp98nXKDDCWw+mcprFOJ7ebObS9dE75QH6DESSpSIRv1FY5DTGYStjIud79zS
PKIyoq2XLRYlQxuTD6ldaqfRbjhrvqqS3u46OnvysquwtuXMmV55+3IFRbOKIj9W3XVVawwI+AY7
N9e+OPf6C14IkUbuUa0avskSZCUhWbFy46spnTk0Qk5gtq8FTWYTW7zYh6UvjSutYILV4kRgEuFw
UHMTHXuGcVgWrz1hj0v9biGDSRlW+aAtPdB4J+8Pfx/+73Ng6DOey76IQgcLByD+xmSvGggbd8qa
LIMt/Um9uSIFxk2AhXTUErTecqodLOmYnD4kfWRDoD91rFE78vfsV4NCdRQRnT4g9hxtXtai6w8T
FXo3s4dNHQ3IdHgkX/hzHIrN2cXus2rzSRiTd3CiX4fMzmApjE90ZOw1PXK3TBcxOcfFuzYCVK0t
Sns5Gz9R5fLQUGGXUfTPysQY0CJyQ7ABwrOAOOsVf5NkWXLbq3TeSrZEOycOGr7I+Uo882vqkW8v
LMLRGJ0gMQNIp2M1eOarlwP9tvfNol23249LtwmMJZFPzZDvPfcFfh7Yw4pkibUKpiW7rLp8KJvb
JhOTnxXzYxUzfS5c99Q1gpamc5ubuMkd97tTNhD/uL1b7OI+20YHnlbSNlTdWejxHPSdxRPhkQKP
q+yKfIwqbONWMcMfQorrmcfaOlWTIFDH5vR2tOJEAJtA2aFLiASG08BEzS0HQmPc7TK7ue2y6U2V
W9CiyqZDZJW/c7r21wOkjZj2tm5zUrZijw12sZgPWNbOS/S3dHGuvfjX7C1msh15aC4HziZ1K5bH
7LGcXyIrhS7kckZLYiv2sVj7aoDloGoVuF7G2dmxZ5+Z6iFLdeM191itYcdyuqXFokryoYz0LEa6
L3ISN5yxn6RevvalW+y0TqQILeI3GCNY2F3zgJtJDxB6sAxuokOH2CE6hzSpxmBre+4mE7O6yWts
btPWVSMY0s7zA0Gm/C/zbDEL2+uu/Fxx8pczrcpoYrgCQgWLOxP3eVCc4TRyl9yqcINcSgNH0/Rk
FAABdQvky1Q3yKpoWNnNd561sF+q+Vgs9JmNwvZOpjgN5TD6S8xgql9pPjlO/jnS5GO3qTW/QvTQ
F3VyirNpK6DNdxuLi0+3MgZ3oro7vSwZrJj2v3obPUUfLR2WwMg1atfh0tOzRCbbXcVYA0eKkftI
cldWNc3OUcd3Mt1M+OsCNCrNzqtsKOkLYw+5JdaMLR2/dB1n5mXcMJAR8kOXQKmgvPNVl4/3LZnp
YU+80QbkP9OXv47tNihG+jYKooYx09aklmpO2dRC/GBHSFoRBe2Y6tfDrO9Lakp/cXBOpyuJ5UK/
9RphHYQ+tnsIkae1zRxf5tUuMQlsWWM2hzgW/Xmm3567CNyzXL3ICpGpPjwzNeP1r1akP3Rko7TP
roqatjrnVji1mSR6ZdrDYoAi0VbpZXCYn7YdTfvGUhqmWHiQhVfu1sFiM577NxA9u8re6s8aa9w6
neyclbRI65dKrtbRMWvUzKJerkS/zYQ65DTEb6Dhc/KOurYgTxzvxk4k3BbaLDBg9zQCedA4Zkn7
pSy6MnCMKgpArlRoOXG9NllAZFsFAGp7JG8LxY/IFx5hq+jsQAix5Sm0F1tkr4Pk2kbGII9ZmiNg
4rHH5vPSSf7i1uZH4ieiExNLljVGMtKdXm3PRliclxdQn+oc1/c6LRTuqMqPeFV2Sd6D++47jnv8
bKNZ9gSNTEydqbIcZj076TZ1kMXTUXBwJ164JGJ1FNWBYbEFI2bvTdd1QngLXtlPXYrhoTSj3ZQt
r9aM63Jypuc+wuuJDKg7VATRsEQPtypd+SLtV5ASRFsn/tdYcgwdd7yKmaHSOPRMwCjxQttcNt/w
m7lES3Y36aNG+LSLA2Zyid2oMCa0DXpakw6dSdjISMJmxZ1sR+DWeJBw/TfXYhlYblRlngCV1Ctl
hc09JxrjW8X2p27+Tmr9Bj1DuAWgcLu9W3upQ8aJ6ENHn8C3+N/ClHu9wEHByBB6TY/JhL6HNk83
MzNmSYpPlky7PtHevU64u9HoCFxL8/qayZ+zK1aXdDzBTIexV6AbVDqcczD3UrFyrj0A9hEBTIw8
ZNs+ZVa0XMlIZ7bB0UdUSHKcuFZ7DRY8OuTHQSv0fefewbigMNSXl0kZx7XX6Qqr7nmYmIjIeQjM
uOoDNXsGhWKx8tvH10k/vBeSEZn1a07pnctpn0Mwu+I0KaRGHAdGxQA68TRq9mOHb/w2Jo9Eqwmz
JtwpnHvtu6undysm16uIrvMRbaUYv2eXhn6T0YJHXfk00BQg782D+1tJmh/W8xRxPMygN+ww6Hxq
m3stcZazcoguKLPsXhMN9Hx74ZZbm9qvkaKExsSZz9mY+H1T/ejW/G+YdCoWOR8N1p7DBt2e6+If
2g3SK6GfMu/lZGw63QN/UcZdlWS0X+zikIDARWwY5lp2LHUCnbvIumt7L7uqe+5tqw1jLrK/NB7y
QIbgRuvZu2SY55vG3VmoZ0NXCdI2xs9lqW/ZYTOqYMsXDfa5rq7QgTT7JdsMuwPnDkLbEMivzXeG
yYqjQvZo6l4UJC2t16S2U96jcVLE9XhbSZy52he99vlDi49MX3XQTuJm6hmzrar6cpyNzSI4GnU9
wrqJV8XQ10Psrf1tur2x6b6VKGmv/j4li5YoIzoPTS75a/stgiZSxxL5I5pck7WUYHVX86D4d9MS
Ni3rcNQYT9mYZtwH+msPXiI0TNMJYuvoSmmHYvVe4zQRuNzoadd9Oe+6iINMOeODyPxO1e2pVf3T
5DTrwcysdDd1xY1CMsbsmOmc1RXtgYeHYGN3zOEIK2a1TOIo4VhjcemDqaA7vLO6fryZGvehqLig
1Vr4ZWN0N4M3NGR47102fbeByTIw3oA6dttFC01+2oxDov7NowFF3GEsn43GiyVRFjb9R9NCcsHR
RSlU7rzOuS2ZiIXNKvqAonUXYR2cGLHCzNmCNuafrFvCSE4D8YVXeTeqPeBvlIvRjbfG17HkrMKx
bJ+bTRLMWk4/xpivDPIHKHLUD0su8CjHvTOs7r4dc9owMn4pFuafgn0phiDdacuvIj84iyzjJrWt
KRyqMt5rBckIreH+OjYazXJ4UcMU+QIMcuAseuD0C+uztX4L5R47i5js7NeR3KBrWXy1Cm+t7gzU
fhohRtUSn2eree5yxBQDN5fZP+HjOHsdCp84SnZR2kHxGE3f8cTX5jihEIdO0numFUSmczFRXhfM
X3ZTLE8ekp8rjIrPxhYzHjca0/aaC+CI777AbImPqKb5uleRC9QmK548yZzadMgoggVyJevldrKY
Htgiek/uUKCwqgTRvO5GE+n+1F0vY14ckGWclim6JS4E6wu9iNxQSHUcvme8LK9lZf90q7oWYryl
SgVbnJzziK/g7tQQBPX7XIzc3Vt1xhzlVmaJoJztSzon1rG1h5OhyEEv1aO2rMb1iBbIRAe8r9Nj
2VHiDp71Y+bW6Feyf9XqYaXPlbMZcN1MnJktoqfOTc4DszR6bp+mGIaLQVhslrjLXhsGL+zXOvBE
wt2S3heQGYKYtb7uDmCVTmgm2cpz3cTf33wUkjixSFkkTms/sT1+5iL/N3TJyt1vHuaW10WkhBeS
t76Xa/8RWzQhs2yz02dM0CwynszajQMBoowOAxNbm8s8ddMe4RMr7FU2ZM+8/g/Ov67pvDCmX0Cb
lqZ/7+m+NnOssuMf1auH3nR+mmJ4dZf+kSlEFJiZBiffITjLgyjVRhwHhLGpd5ijaqQGS4Ekm8gD
1x/LteXIrzN1diLrDCjtnxHNbtBW6MS2aVY1YM/npFaExO6cJiWBP1wt1nJweIKquD6ULNyR1N6s
Mf0FblbReW7VodaRtWF/T7qfyulfyZmiG13Vt63YGxE7J2s6dGXvWIoJ+nH1z8xdtOlqN7opkjpd
NOQy4DtttvgZbUFgFxnfjvnDQNPdJat3rZCkhZUBGgHpddrqaHq95ErZq+FnaXLd1BqplVZ5kbjV
8qotD8Ni6ztkczbVxRyMlTwYs4qhjTUtESztg8k3hrDG45+Lq45DaYyjk3THBOO11w6s8IelyX6S
ut2gU8PJqjT+blI5haSLQ3nLIWzLQFvmF2NNvDOdjUD1ZI+7dmrslFM9JU13Z40EQYCp5tdIw7lE
6+rSLcfvbV/LnKNQy7g8SBed4Corv8DUu0f+DfRPNUysFEMMRbgTyqlDO2jNbm5uh1U3zlU57edK
i8M2pyhr+mNdGdSt9ITTKuXVU9XOTdbrtGQBipK22unNcBW7BLfHOrELKI4MT+t3XqFhV57eCtXt
uqmnBBjiO82g6J+r+jtmoNdmhFF6sZaG2mJ+yqG9FfpwLL1i2Q0G9W4x5JJ+kIVZqIDIEs13Q2z9
a8Q5tlg1yQl0GIf9emgcamFjc5+8HzJSPml+idZ9YYJyUMTA4Wk5WxxKk5gyQsXmLYaV22TWb9N5
RO1hnJq4KPcG7QFZyjtlepuUh3K0aQlSXNC6Np352qv0CYUl5SgcKnuYMGpU8qZarcfIyh4Ea8re
dcZD3q0HrzGuInZyzKLBWDMgI5pyl2V0I0nszNLON1tlhcgo+ciNKXYadDF9SdccL3daJ4dlMvbO
MFCV0Gz0yCzwG624CNV9R9n0nffMKrLVN9qHoh1HHhosf1H9ZibyO1X2zzjV8PrN0NKL5gD8nnnZ
Alih5dQuk3+0ZBnYN1VH80y7ter1KbGdl8xRR920Tm1CqaoN5gX8DnYPgUZnZEO0e3f0L7+G0Hat
3rBhgIaYPLG3W3ZYff7XVWAD83/CEuSw5SeauvfSoRNXDPXrGnlht6zikAzGs0cOa9t678m4KeLT
5KLNCCkQ2pECUaqLXZJ7Wps0uEv3WYfiNkb1LcCjCeXV9NhO9GKGGDNs7chrjGME2kXNQ4mRwffW
5VKNXpiuNilKfAkTk4sFJ4Uxq7u33e7BssvPrierTNMdWPsI0vTpyRO0ly0PW4HtPs6DQcFmhyy5
TKBhJCDDFc85AZ3YTcCL2Vb3WeljqKFSbUkNVal5Kw2HzFC4gRk997GJjtuWx1zgda1y2xdJhTcd
q0/U2vet1d/YnXIDZo0cuwmt87XWuitG2e8qND2zi/JRDWdzZBocM07ptC9IDkQ90lv15w6CJLpU
0+GlnZmXF4XBudQ50YJnbUyNhn1tPYzG+FLqtMCgIm2O9IOGsbv3JEUJheKMW2UbA8KTSsFO6PFC
c4DqN+o/WtfYj524jI4DD6UhGTJnzQZo4dQ0NMfhem7EcG3U6XhNA2JlrDdrR+Qjs99rjTqVvWge
MqHlDxyrt/f/PlH3+B/hFLFtyggWZJTERtDZen/4f//MF2pq2hFr2N7+fQo5AHMIW7z/902yOc5Y
x121s9e+eaAP0z4gF3tsdOAdf5+yiHe9aT39+L8v2L6qIMB0z2+bhP99IxrpuPRnUzv9fR1ia3Wv
WuLrt+/69wZvyTHBUMnYmt/s73O97IcAhd3/MXZey3Ejadq+lY4+XszCm43tOShvySpaSScISqLg
XcLj6v8HSbUoaeaf2IhuRKWtUhGVyPy+11jIuPxdl0buUkPU51b2QLtrBO0SE9C2kv7WHLrvF852
V9fM+8Nv9SZ7A6R0ehJaf/fXKhsVC/NEnlS/ea9OsVa7CUAYyUllfVqMWE+F1oWzyKbUK/8S4+n5
UPkAp4qybw6yaHtFMnvATetoiNsHTwTpUa+IJeZB3/LkaNwrHgjLFPpNs8yd4dyrLL5y6Ci8ehkA
1tvLYpx68RZig7l6mzjw+xNehQTN5rcVKapzifbWVb6V65XPZF3Ms3ynPsKycfLdgIAE3fu2ynYc
p5WlLEYwT8+9pz9mlcLnUNVbo9LqezmPxkhCGaI6yYmsHFBflXv+RrY2sbUcwfTCqkmLq7xYaSU2
ieCnhVRWGC5bu0Dros/qpWwG0VxcecNoJ/BgZhWf+2TRFIK6Iqn1Pk9SjwPngXxLkELfNI0R3RJi
DzdFP6QXUvAzcqAsr0jUOasiiLq7BEnNVY2qwv0oKnvpw755YO8llkFvp08N0Td+d1b/HE7o2Tmp
5XzIBytfpEpbfDJF+YqpLHRJkT+7XZx9Gcoc2mBsfM0ngOypW3xrBnYUGTkVMhzFslNLFo5JvfgD
O5qFOBGtApKboUJj2jHwA6yJ2e509J6KbUgu5JVExNFopuprKpyrA8L/c9THH908FC8qZwJ2b7X3
USd3u0jidNxEZYA1iqdVV8zk0dVMHZag2XBZ1gVJCaVyUtj8dFV1lQ1aoDksEn65lkXZICKCQ3GQ
Kmx3mOqtXxkMaxuI2UoWm3mCwtHddTe4KOr9eA+8ngvg0+TRrL4qwuUkHHWjGBoqxHMfOb9HTnA7
VFb39lFlQ1777TavyWnJLnL+QVHB+Xch+f6iAs8GI303dQl2kaRAb3ELynZtZcVYgpbhmZ+Zsm6U
Ib5HxCBaCs1qPmWpcqNbZR+QI75Orh9+qzLrBYC399zbuosFcgNttndSoipedVTywjg6eu9uOLx2
/P4znby40X3o/e6DVSDlElpr2AP8gaZkuuZOaX8cbL1YBkE/3XlaVGw8O0NuJ6u7A+h+d4trs3+L
rWm9MqpEfQJRGCOYFF4qNbnLJ12/McoMoQXD7klNkAtsk7C64cYhURQUyU3C0WlroLVwThIz3bYV
KilpToIrS/rxnFhGszVyUAW5SfK/NbXsrLWjvkXZJjhrnm5v+aE4pySBCFCw4PIrO+SATrYl1P6d
YcXhld0IWzrNsb8E6QFdCftrwzl8UTfBeCe7RtakEJX5u+vQ1b91NaA536l4fG+7xmL1bZN70FPx
Ce+zbe+jbYraMuEMWUfAc9tVZR+ue+xCV6VQyfr5/TXTa5yVY39a69HUX+UFe1lnaSAnsZFFbe6n
dTBxA6O0tiVLG8bdMbFsVH2CvR5Vw9u4MCao7Oq+OJAE/zrh5odQFZF+sP6XpvSQvYGnxGnQ3RW4
qICx7CEDw0u4GqgKrwDtDGtZ1xeuf2V3D0YfxU1yQvSTdU5vrPoReSZZ6kM/u0GibCdLciL4ad4u
xj0PODNzyItlWj7GzfyG3uvAcwpSuba+b3/0I/+x0pG2u5VVpefmSLqJXSGwUB/StFmpeg+6ggBK
s1Fik78ddpDhGjYifExlSohl6fWtw2MBIMBcSWwyWb6V60ogwEcc962nLCKcT6hpvrxPIRsKK2hu
bVLqaE67yMD09a3mj+pOBu5zJeVDcGP+fyoDy1Z3ikaIXw6UHeVFNsBDJR08D56mEvh44tn7YD6A
VqEwbjriP7dBVgFrQTXwE1HDmiSPVVz0EqEKa4KPU7QkHA0nf831wrtGAcQbryKeLuszx7tH7kO9
9+btblVBi1HClv55cSxKVKGsEbdpf8yrtaxvQ05EfVs+k8VxECcasFeNSV1mFpazWtgrx9rhblrI
l82Ic2k+dEiZW8pRVok4oVWW317K2vf2zoO4lmbKt9/qZfG3Okt3tX1WJeveJYaK79V4DPXx+0VV
62vU8m+dTPDiWehYH7QY8oFaJuUnknZfLbO0XxQnf2o0rdmbtmFuXS0O115moPqBBvyTWWikz2B4
5LrLehpo6DKJNHrG8RJTYxZMUBnKujbGo4vKlj/GxgpUOOtfPtyMVZW9jiWinm2tfwisWgVBWric
2Hvl0D/vdK1DVlQldb9QeyPY+VnO0bqB2uXq2UvpaR/xJ1fuEMwujrmOzGDkTAAShnZTZWX63Kkk
0UYl1TYKFK5Ptr9kgmzdPnciKA9aJdKNCkFsX7RB9uSO455gZP6i9UYB68n3j1nYxXe+GXyTbzfp
Ln/BaihunSLrbvyALMMwD5g/BwhKclox2MDcDswtcpKfYyRJz/Ji5EN7rswWeK3lInGgcEqvAEie
DT0yh4XsA5dzfglMGw6cefxe/DGF7J6V5XOWpcXuferUABZsKl2zbiuoAcMw7dFt8W5kKU8goDkd
sveyGAtQLMBT971b3zgkBJt9TQQEdJgaLYtKEc9jR141zs3qozORt46GtH4p0uwZmEf/BYvmc8t+
9LXubChZeYCDfTEtCheawELhID+Ho70Afks2gJBxA3Om22fwxBt4yrO4XOFUKMzpWrmIsJbeyuJ7
Q5IqGT7I4Cw7wt230ZPSYSNuIEh9cu2w8jZ1CcS3H+x6HxrtQZbkRXax5n6yWM3sIrMPiJc1zjUa
VGWfu/C6MljqnNI7RBR0yFeraG6WfYTiq8s0JSYqLIs+PFa/cKRXDm9DdC1dCj2wbt8683e60XCW
sITlXCEMMcmP93gb3/uZ4M7iPWogBcehbPrNsgGHfRckWX7nz0eOSBVgdX7UuXXbrBJCYEB3kISD
uaJfhOq6p0qPxQkuyzNnYutBhVaF3ph9KWsHSdkYPLnDjXiSjRaq9itwIOVOLcEJNp1RbnMHvGva
GMFj5BfOuuwQR9DjAR4V9E7MczqobkNmP0wpKBuvCJTXDfk1/zXv2JIaorEeMuZaA5BNToNlhKsy
TiEQgRS4J5q5HpjrYliGdT8Jn8Cpo3PChGTH2RxRd8Ns4oVsdQwynWPj+CfS8wiMRlF6U9a2uHFA
rJFCF9HnyskOIo+tJ2GUDpyKADmQKYueS4UAwtzB+XUkudSaoLobfgYv8jbSZsValmOtX8gtEXF3
qvShT2EoIeAZXWPfRzdKawpSJKmz7UdbP8Y8I4DDZC0Z7bg4sb412zFTnRuT72ftJIlxLVLs7yJV
cR6GWbIIPd5FVZnutm79aVxkswdD64zamVRnSuAS1a25KgfBfy7ny1u/RpgF3hbK9xGypRlHHJJ7
08eCEHI7Oe41iMT2zjba8L600ayIEHpby6K80MF07PaOnf3MAkJ46L2DrKODZhIOJALS732vNXGm
7YKjnafi3Id9tk6ytHnSo/iL/FNrxrfI6sOvMfcqwfQRo4t5jItU0dGcx6QOMQURm/XTZMzpg95/
NfO3MbmXagvdzb6PqWxwKUmaH6FUeUetGb0jKU/yW71OQqKK82CT8GwQuGHTlMum31+yCTZWShtt
0qHKWkwKTHh8uOouav71qDzjoz4GiDAsLNXlms8V75cmjTAABvX6MEGkXbcDjut1NBinIteTdWTF
yjMk+dueu/CrFXUXs+6NZ3gLOWnx+l+6+ll7K7euZjhcSi/63vW3Wc1JxWO9qBLCiC+6yI1H1Rfl
Q9D9VIi6F62z9bcWzfup5fcxpVf221r4gFCmqsNZvFYHnrEw/kmIquZavkw0BAGi+VJ6MQqT7q2K
btdRJPN5Tb7M0aBV8FT9tVaWUYYXh8kgZO2NyiG3giOUEXObkio+kJVXDrIe4jvBU1mpZYOLLvLc
m6Sfly9kr9bWWmsnO9SyVr6Ul8q1yJU5bbwoUc743l+2jFrwqfVEeBxZ5y8BP41dOhCY07Iqv/i5
ll/kK3ahTw3J1MN7/eAH2s41SNzLob/2BW36vW+Ddu8CjYMW2WE3OMuLhdAn91Fmrp0qQ7ukaeF+
y5fvfeqRdMfvfWSzrVqItXQYy0TADIMHBfH3Y543KvHp+aWugPiSr+SlDnh2AU8KF+91ne6O1fm9
nNhTsokzdMzkYCiOKDX9Ng/hSpI0dW2zXLnkyH6ag42Ts8zHQQVfU8LVQq6v86ILQgb5JVDD/FKl
owNH3DdW3qhnPzfsmg4Bv/fa0jCcFZlWYyUHygvSyvml3om5p6yoe/BhNluOLTyNDKeZ54l04xkz
hGohi1CZim1toLQki7oJZVSBq3mSxciOVjwg9YfS0/VLkpkPsrqP0G5tTDzk4jEfn2uNVC9HCGcv
WxVLvcVJc7pilG3e1/n0NrWXmu2xj9sSPSUGkfEY1+gKcR6dP5aWoiZYWIpx0+Or9Kz7OJP866c1
50/LNizckEkant8/rZwy4dNmNQLNFSz9rVRCz3hcbJoiABc9i6W/qaPPeurvxaoOYaJ5QGhkq2yY
hpSVXZZTNf+Yamm+k6Uxq44slVB8Um3txex1oQVG0QVtt2FVE89eD7UzAmUKs6WPUMFNwVYI6yTf
Iv0gkM+Svd8GOkYIdrpyZ1+P6GIpdXQBbxZwtOivCf4XJwTkj60yuM+qztuP3gDryPMuVZc81nN1
7sGzEQnp9KZN3OehMeIlgfjoJFsbO8YTY0yeAg30dGNisTP0ivssII1tchEPGzlK13vCkW0c33hK
6j1N8Um+pat06gmlVzKA81v5cUwiV+TKVhbHZPw44TuLhlVdPtSBv5Zv6TXkxrQJ5+u2S/UnE9ZY
ErnnJjXIeKgq5GKMrM44ZTvnvrLIvcSa7YMLNe/HMTWRG/rRPChgGN6HTNM0sogisW/xaDUsWCdh
dx+EbXeP0RKhwxRwqB9QRPIGA5l+fHnvobX+Yx8b6Vn2x/Wk3hodREtZFPOEcxZ3nkuO6UVmLdEU
8baeYW2bdhS3Qw7fng0AUHuh8GtVEclsDTv4Gl7bsCu+4uGUgRMMZq8BE7bt1LgQ/fv40bLrz56h
5F8TXwf+YlcfDN2q1g3KhCeikfa5nLQKDyTP+RQr1Up2rVzyfHqvundTijfcqEY8SSzR302l1y3k
+9mQFNPOrl78EqiiUg1sxpTEOtaQKtdFZLvPAAfOsmsT6x87V4WDqNsaH4qIjvw3FH5fLR3OUX//
GxLOUG//hiJjTyX/DQLW0GOUV5+B73Ybv0rMTaom0w5wQLbSEfZ4lMVOJPlKD1X90Wzq762TFxg/
FdVEr3YkjbINbGfyJIYSP6n4pK/UURU3gOH7faUl9Q7ZZHRElShdOejmfRjH7hkItPnNrY91qkyv
TcUygQh5DKGc0ZPni5uaeGbRIrjQG/lLn1XhFr2sDPm7tC9PROawjJpf/VZsEXnGZthslpwD6F1V
/Qg7Ahtov8nsm1Qz1v6gRCfSRu4yJe66lvWVq4MFguicnwyrWBdNj2VE0DLC8CKMX7zBfZug3xuO
iauWNtvrOY56Mk2woHOpigNQPIUY3xo7EWprIToUCeYG2UW2ep1eHEkgoKIfk6BCCWyTisA6m8Q3
z/Z8kcUw7e3jhLmkLMl62UPLyB+R9HFQps5jqO/z2L7A4yi0sk2I681SCrDDdH0sEfq/jwIAk7UG
zkIKoTtT/Wh7bnJPOj18qy9TZ9lqev0JtQ3Y5t1X1MZ5hgF/uQal6e8CpIO2bpjm90lPkqNR1O6r
0atLBKDbFxXVphUyjtoN0qk4oLVptBkqpX4SqvYYiKRHUgejrDH3nq0YD5VYc5JTW1Y9HiDGiGr/
GFw4Y0DGzoMrtPL+ZOiNfbXmi6mDW7SK6xhH9qwo1p6BYB7h/4G1FGYi9vrEtuK9f1vX0UZtOLLJ
OjmsC0Hhj1GbbWVRNqiReEW23jq8d3NAUjl1kd1C3rSvaeXXt26nLN87oCzD1iwev7xPUxtOtW0m
SH1ykGxo22hYJWnoQ7lgIlmnNfmA2XWU7WWxK3x7k0claAgVbxwvsJ5djnTH3gMEIIv1OIZrlGrU
nSw6SfHYkO66QKby72Gob+qmtZ7LMYDA5t1pQ2yeSV0gwR+o34BhqdtYlBxpZJ28RFFen+BcQVum
rzoVxsafRLlvuvwjWGCo556vrzTVje/6Mbcupv65JbYAcQa7ij0yZlBe58ZCFMmdakbqSiU7tJZ1
bw1++dEYde0oS0gpWhcv/yy7y5rI0tQ9m9af54nTQgUV0Shr4XQdRNKm/hjAoXqbg8MFcO1q+gj5
xV0Kj8x0TOpfmxegCL3X+/eS77+V5Fo1oHLx3tb9UvoxTi5yP3rKceSc+nu9J1c9L4A/er6939w2
C+78m3HeEIB+DPp90I/JGWZjcrYS/67Nxm6HHEtyfq+Xr97qqoGEWQ+yge7v1blgpV/Icj11X9IA
YD7+DGc/s4qzfCUvdTWiqaKnLQZifzf4mhoNP5VNJ9oVapAd4h4fyrdp3mfoamVca/Gs3TfPLy9y
LjYF3eLPP/77n//7Zfif4LW4FOkYFPkfsBUvBXpa9V9/2tqff5Rv1fuvf/3pgG70bM90dUNVIZFa
mk37l5e7KA/orf1XrjahHw+l90WNdcv+NPgDfIX56NWtRNWojxa47scRAhqv5WGNuJg33Op2AlMc
6MVHf94yh/M2Ops31NDMHjxCf4dE7rVzvet4wACvlV3kxc0qd5kL8L7VQol6j40KJgHpJogT80ZM
lvF2ySbtxmRpPZAb5rtGLcm8AZVfbhUtaBfv/WQDOTcMNIsIyeQyIihq5bsqd/uzlWfDWb4yfrya
e6CckrONA3cacjQ5+7q2b6K2uJYRUFrfHH8qebm6t0Jv3Pznb97yfv/mHdOwbdP1LMN1dMN1f/3m
I2sExxdEzleBjevZ1rPipm/V9AZ3i/k17O2a/MZcU62tEWcyYBsD0iHz5Xt1LDxkA6vaPyskN1eZ
qVoI3gz11YscgYQCdYNvW8BJ1S6E1fd3uWzFlyoVLe4z4VMFXP82Ihv+pOpPadK0jwakqbsELLes
ddsmPms+FENZTDWSKoOhIJ4/j7HgHqyDtBaQ91vrCaxFupycPD3K1rxIfpp/KH+aXzHUfd8KiJa+
huup7zeIddTdmejzf/6iPeNfvmhbU7nPHdPVoHyZ5q9fdOvmLhvWIH8lItKjF8P3J7/hIPP4Ui2k
LCD2oZYnv+P35r5AFrXO88Nbv7BuYQqjI3oIzUmcCOvAh0244TJ7bDHNnCs7d8YPy5e+b84vHf17
r9KyX7uKfVcVlN4ezSpj3bnN9NI0i7EmHj5hELNRM73dt5npPli+dpHtGaccIuZ6CZPTt28E8sbL
unOnF79OHgZizA+sAb9NmAI/uFM9A6DhckjRLZ2s4dI5Tnhq+/IsS4gEjpfv9d0Fn2cU+Loy9xed
gfIjMBdj5ZvvXRjamPnbUF0xxWpif7IrYlAeIdIhSNhHw53qVw/joGkYvHXEktxm/rcEygfHWY+t
pX5UUf/fARay34r2GN3kcFjvDReToKiwMgxTGf3vZp2HCwMtBHlr/Pcvy18tl8MvRTmKKAib34r/
3L4WNy/Za/2/86gfvX4d88+HIuO//9jlHH0RRQ2S4Pdev8zLu3//dKuX5uWXwjpvoma8tq9ivHut
27T5exmfe/5fG/94lbM8jOXrX3++oJ9FmBVz1uhL8+f3pnnZ16HF8SD48aCY3+F78/xd/PXnDYJl
4R/LF4T2ovzl3wx9fambv/5UHOsfKFrY/LJsy9F12+Lx0b/KJtf8h6FrtqmqmskqZxqsb/k87V9/
GvY/LNfVDNRKVUNnGKNqKDtzk/EPumqwIgw83zTWxj///hq+P83e/n7//ulmaLr+y4/fMj3N1A3D
cyxgBJpqOPPi8NPzjfh3lYm0jndYbJhbeygfLXf0t2rcob2it9fYcMJrEPeHPNPSrUq4FSML1bjj
mQoqHg7/wUKhEY9a+w4Wm7eeZpmkaFLyUz+Ws/K1aV3AkrtB2V3sFt5nkMf3sEPBXUb4L9Yt6SdD
nHEsWyYYlnzyW8D3uddXN+hHlccEiBvJK4Q5mkhzrpU3ecvR8rN7J2lXSYAeGeKWxp2rI4HS6JqO
yE3kHUHQtxvgTj4nwApKJABUuIj18KXxlHPoaph6ZXZKONpOdxPuVttOG/sPqhArn+jux8gtQc01
FpjMtEEt3y6ex1EHkxw63d5IEQjNcKUaRqQ/QgLc57aZmkdIgIhNlQ3CIm4JoFTVwsc8SFcIjW3x
YMyOYINuxuk64uS879yKYABhsBjCn8ZZeQO30AU7O4Vb0Sqbvl+XBacSw4iAIYcw8+wQQEzWnbyM
VTQZjzVbXp8v60ltxCotbWMfexO6T6ybitUJdBPNV6V310XB26k1otEJCg4ztRGJLhKKYRnu8qm/
gz3jrR39vnf0ZRRwFs5VrSa1CbsFjcK4br0n9RhfVbjll6AdPvh91m+yIe3WYxb3KHu2xc7bJn1A
cLGvSfdoOe6XnXYB5nKXi067yVq2cIT7wq3HP0G3ISiTt0G3i/0ItO1GqAQUGnZEtRN5i9YU8ZOP
dqCJ3N9FcQUsOJQIdmi78DtCCDjOzJ0z2gBrPZ89dmE81Inii7VTrwc35OCjA4ZxLL/cszEE92rp
w7bUm2EDTrrZALiG5Dd2G9tTxZ6cAKYhcQLXMUPZEYh7u2swOV0opRUetV75Brjwc6mo444kgXFV
lUPQ+cZe03PvZLVeuR+YdJn66NMhaxhwJGsRUIiqdNUZkbJR/NjbNjaSVHHnGRcD6aGF14EW8430
kzDU5FTOF2dqjn7SRbswb8ujmqTc9/hYeLVxQOSvOHBMmlJHx5N50M8GGNNVncIgi8z4PonKTcSd
dcBuzIUBMR5cUj+XCDSzXbn2dTDA7WphTnEWDhYZmxo+Rrr2VLhlJD76RWmOwyUmX7XKFAfTwg4Y
lIlplFJEziqclHbVFONTDmFg1fGVL50IP+nYn/+mfbuIQQlvdfySFgZ+WRsHMqdWxu3ioR/y9jiI
8LPhN+leVAggWSiv5G4MKl8V7tKtUP10hCAEc9dHDQiI0rk4Ktn4TJv/+SNkIWRWxG5QKtTmTLfZ
NvPNWvpNBK4fpcJaK1Ff7xL3GPXJsxqa4uIV+r0dJIfIN4yzHszqm35xTPtwVdcTUW87KD5kgAsc
zCGXOSsw3pD2s9UEESuXBpozna4AYsY9vqzc3BExAR/kNEHAcB3mBeZCrW9vUb0rV3EcOotW7YCp
jqm78tOEH5rJMiFAb6z6dAA0FUXVOTZCjrT5J2It1apwUSKEgFsPj4qXrhGkbc+FHpNPEMLde228
VlSjOYRuNOJjND3lQ17e4h4IX7NQlzU2BQd18j64XhNtpxyNq9jKPmq+v0K50d+g8198ZIeODIqz
IT1fnoMMrTHbG4a7MoLcnjpI/joYsi4qN2wAj2uIhOUzww8+922DYcHVTNRbvWryW+Bm12lKFDQz
YQi6gT3DX/1F5lbO574LZ5mNfVDGT0GPpyM5O3eNfkAXx3uMXiwIqUm0Z0+FlzFAl3UqomgbhSGB
Mh0KXFwqnxFa46zr67ckQzcm2fezrdreMk5FseY5VECDMK752D6rIyu/9qo6oY6OkoXmlhqpN7Vn
oXzsoj4XDPhjQD7TlwHR4FXUmf5B1DrwfOcliHzvCS6jf2MK7SASo4c66fe7NiYq0MfAwe1M0Tcj
SRn4LjG8YHW4TKFbfIqt3rx1DOVxVI1jJuz2kVR3rfumsdAcd6VrcTdHa77FkdduFFVHO6kuwpOV
A1dXcN7aZYk5YrmefEgjZMcjmL7g+lbIRCcPYvxSwjdqQ919RPvkAwIOx7J04tWU2OEhAcO00MNW
X2LeOK2zzOFJO+GZqYfZIYDMkEx4EU5q/mm06dmBMgVVXZFztsBlBsFICjtqop3HHY9KI8aAnrI3
TONrUITeE8R8C5mW4BLN6Wxi9OF9PCYQj8foblCTapsL/s9j5YzB6iobDLBmBHmPZq2Hu6jKP/gh
qJQ+ydD5TsJuyV472xJPibedXyK4IGIOaKG+qyereGhRTkQkOBu2tlZ4WP10O1VznI0jHGKcnTXj
oUrkEZB/3rqT3a+dIZv2Qa72Kzc0UWgd8+CmVzzznBT2J11ToWRy9u61YjhEsXaZogwiimlbdyb3
UND3G7vQZkijBvjd0q0tT+pypaeKt+or/RsQpZesTbSnEa+aLveeMA+9Y2P0grIs7NKxxnQ4qR8D
VJVnzkFbnyZo9GXivoSEYg6F0n8o64OiGd7KxpVgWXtlctZN7fj2ICHdvw9Bqy/H2NHWZiXUnah5
JrZtg4xV1mirRFQlgh91dvFSgpGT/qJXqnVNelXb42xknOCBRZu44kkdmhWiEHUO464hby20sHgo
IjIeHmlE+GvCWGTFKHapgUyt0A0QR1mAiW4yHlQf0yd+7hCQQNikd6k/+VikAwloNHgCokq0uyQN
Vk7TeUejQuawF96htnpxcIzbAGGzu6a5GeqSjL0WHcRYFADsG2PRFsqxG/wJuBmUcqsu62vt+UiS
+f6p8LFHCJMsIdtc2ydk0Q92pTbLuES9zEnTV2Q/2BUoOajpHv4+d3YZwAML1Pa+qRXrQaDdnDa2
usSLS924TbBVwBGfsvhTaqj53m3Gr0IlvA0+u4EaC5EZoMJ5mCJsImsB+M5KAqwA1KJdcM70t/yd
kZoMsk+ITrkbXZ2W4GvdJUQHfPvSGcpRinwXkvfc8Jc21m7w0fWCmqWxaOu10QDW7KcYKWXXW3WF
2952dsvmMe5P/lhpO7/3Z7Vfy1yZbuUuRKeHJ9sqXlsxi6UNyPkh+rqoTRMzk96FRaUozz2GjUez
um8cpbiPt3IbkaiFjVzzHQ4ISCdXVbLqkzb/0FWgDVjalOmiWckXB8bm3tTrFYLxDsbZRrQqg1Js
SeqjG+R9zK07JTThBPjmi2WG7TabdmjD1xC94/qqccoemsY5umm6qTj8nFRILibIirQbvwGm4fjq
B4hjBRMPBScyll4EXz3OM0RXtXLVRv64zjVYp42Im0vGVmsADLUO4vbCnjVDUmbAdcAZwEKaAbK/
BoJjqhKOHJcDbZM69hPI2XqhJJO6ywprgiINc2Xo1OaYIM7TGQVMprQIdqM7YgnURltcYx4cRUS7
plKjrRX3tyF7N6T2JnThW385NfzmGz6RrSuQhw+674oPTlUyw6rs4uq2BK9hBP3VA3G7T0DmtXGx
UxPTX6ERqR4sHTl5dthVbGuoa7QInIsSPQK7G+4ys3wKTW9BbLncu13Gs7Oc7hK0VVG9Hs8FDI8h
GIZLEYAchJizrwfEE5TBW5OxxQdIYRMuyGqsuzpRN6QevuazOISvGCio5mO6iEYY5mHjmDeNi/+h
PdjTllNXhvaWQVYlVJxNDbIeDBNPlDrpnjPwMnu5GeLzLspiAM7elPd1hMUqpwD9dgrKmdfqnZyk
R8EHiv6WmMi9A8xhGWlRvKnC9EquPD7TfkhtV1vZSZHi3KBnS6DTYo1eu7HIUVolPMWmrHd6jCXC
ACF9mzgkIkTeESuwT7jfZQuh5OmpauNq381qv44SJSec09c5ZyIU9UZoQnY1rj3dM3YtJiQLu0uI
w5HMA/1n3QtjRuIXiFIi5FkSvPPXaCwX/Z3hjdqNcDg9zY1R54Z8LNTwsnLc5r4CWMXK7gJP4bfL
chzaWJgXiMAsxw6hXxDi3qa18oktRpWyq/T2CoTHZYufp6oI5A6jrNgNGXdlpZgRlHx95zTuOfcI
sjFzTQqhm8X083XRfup0dlgW54CFDQczNodvjlu6q9rjmQpj8Iupq/wgjbJbOGXJTyWBipwj7L8M
atzw+klEW89zBdmUBAlaJTukXrfXgxGYad3oN0Wpwa6DHeTvDEXnFgh1LM+D+EOcuMEaGdmURyzL
AH860vpPsV1Nt/WkWyvw4GLfQG+cQhhLsPb7nS00sNiYUHp9nj9Au/vgCXbABaZAARvGFX7XqCSO
Q3g0h+E+UxFQLxrV3aa+gXLCzK4bOLBA5HN2WRs9THUyLmH7FxuL5PCCaDYq2EDH4FbqJYyxMoHN
5QggJp3tiy186W6borXhxZV24ze4AqS136+8+bacJfCAvnaHLEnO5Yhec+jZ3H5IHbi5EaHFOn6s
iZAuSXUUx3jOLbk1WmD9nBpDDP1D67k4pHoz5KOd6k3n2mdLV/IDqi/8UEAfblI7Dg7mkIDVNau9
VllfNVd0azBY/rJAaBylrlT5f4yd2XLb2NpknwgRGDY2gFuCA0hKIkXNukHYlo15xsb09L2g09F/
nTon6u8bhl0l2yJF7iG/zJXBRKSIfRXFeB6g1URg/dYLd+LS3ccMlVk/9XfjYPypOL+ADonTXRwN
v2abmTxwlg1Ifveu5/Lpx53gySHRB0om3p0+8lFLCl1tRuza+7ZxyPdn5Rq5HtxtFRdr1NoFut66
QdfV0JcMDJX0xjoBtG8Odoa8zwhk3GuC5hhqx7j4EiUw8CrGm87+lViTH+pNtTNHzItz2LeBPHhG
Fx3ijO2+Z93eU7L+Q9rzr25hJmYlcDgm774eUEKrsvTum3Al3GdYcOBgYKe0JlDGk+RnCFJ9rjuu
5T2LcE3ZS8lM8h5AwCc3V74gH8LT4pLRdgZ5rJkfXdvqWibjgV28v4TsRweBlLNtal4XRCtsMFtr
gem/rJaiXvJZxPuKIbrNAMJGE9HJbvntYtTbTg25CnJIPlNJ9y43NeNZRtLiJ7Lkh4TGSFy7hAtp
9ISO2h4tRqqXnMDJZoDQeZButvXwCB/b8mGqTHFnko05JmWICcLB9M8RvcMFMy/dbo2XELUrEkBj
aXLQBHggsvnQf+zSeND7eq9507Yv4vA1NrqDwqXOpIXqZMPitFPRcIE+fLfQaZxkdfbAjaA/KC+n
vCOP9J2bLLXfz7TwSssEfrRugajR+h1IohfZ9tNdbbDPzRns2fY6F/18Lhi5LmnYPUMdLjoiaU7s
2dRzwpzqS/dKxfqtzrVVz3nNsM/A43Hlkb55ssl9waIaG/nWS7PmjXKHmo48n+0S4F1oq13VQVJO
WnMIHK6ZRRmPR21xHw1yY9fK/SQezYV1rK61QRS5w2pbLYW91dgOjgYVWa0SZ/rRtQAv1OgXppz2
WY1I5QjN42OcHHGkKq7D90k2vuc9Y3J8IQgG5c+eBOiTyJN3ssPFGczD5/eOleaQgjqIsobRlGBv
tJcBIWYxZPsUZ6wvVmvdZ+YC7UX1w4FFzjyyrHBkf7SiPn+NLbzBWM9Gy+O5tTMcjqg4FMlgXkZd
jH5FmeCh4k3e70c9bsA9dIHrGcbzgj2Ui4gekBBfUUTTg7k+24mZCrdmkQBWH0kkxU5zTIACTJz3
otGYgzEEJAfnjIQHpLwgM6I/cnHma57LQLe07jZxBDTnGx249UdKlt7tKYgrrQxi0JSjTYnqbJfp
n1S0+r1NBgurYLMRSLzH1KCRxKPW5NB3evwgd8JTLp7n1YiawjNtiECN2rFLFtoKJ1g3pE36fTQ1
DvS9CpS5q54qb+T7bzMg7kUb2KZFfjCmETvN0mor1lLofLRNIkdUEUUz4DtvEuKnIgXWiGNtQ5Yy
OnpXDFRNWu2WC2Y5OmTTkCN+52wpg/Hu9erLnfrDNDXMNLve3cY6QWqNV8tFn/E57AHCYne7doVx
05eMtl3FbYaTzXhtPl2xVPvRAtXcUismwrC6IxFg3+J4bSPV3xjIW59MPIhkqnNi2TQ/yfAoTSc6
Y64+8WTGi+zEESG3PQh64gKgVzT+ljA5NAgUOHP1Ry2lrKNOHLBHxnCEW4eaa2EJKVVz8BYaozu7
nnYDRdNg9xBrrbG72UmLmOlSH5aWsbNbUrP0K1GyWOjla5c9TnLG+GXLX6YVjyda1suLEBVq5Pic
QCq8YAWK0NDvPPZl0xhDbLQTziS5FiF5dBstkiQ77PV0V7gusTVToWKVEA6rNFenCWQTQU04pVqE
6yHROFuXao72ZUYFTA1okFgOTUl2TSnJt2IxLNBuC5CGBy2p4EXmcw8PRSv2Tdtm+zqpwA7yUQeI
vUUEiq8Qvm+VxW2cHuAHNanhdaZc8Mj+/DAK99dgV95TlhreUy1QCMDxZK64jnDDcf+AYkNyTvFh
yaOmdOoY3LB5iuF2aBzu7scoewPE3Z1YLhO/QGd4RB/xq6ki/bNMxXHirIesD6Cqmq2AeMhWY0Bw
otcJnIcFgCGBZOGOJpxK5tKpkjtmO8mbdCiazNrXxv619sCtCoe7ha70R2ak9Y1V/nAjTs7x5B0d
mdH+VDcPUo4cbCFOP6ZT9SSX3jlw+pqO+SweOOpQaqpnceDFcQrrGhpSmOMoyisTxbUx5XHQQJUr
ZZzsqGrRgmGMh+RBAo0qb9cpOR+xV6QmswhoyT+HOpH+WGvsObNxZSJJiF0rf7gaWPQliw6JWZ3Y
cWaOwyzJ1DSXp35y5iBvTT/L2Y+kRFSInPGQRnSe600HxdyflG5tuhTZOMtv2mJtLPxZJ2N90L+m
BGmwyObAZNp46hP7SUdC2fdh+ImjTtuJimVSGdWGwz28/hbFVeOLtLWQylVxMBeujheBlsVu0Kmx
cq39KFp1cjqMXq7SWr/rtCqwVbOTPduX0wGuoVHP3CSpx8lfqouKOFVPMTyDFGwm3XC7yarGkyI6
eppWPDAvG9ptm22clnxonOODsLWDVYgHah4BqafyoVMyO4xL8yhCkwtvXsGPJycKI4/vMxsk1YiZ
zR077yG6WLz+XvXiqOo+FUT3p0Zu88GdAo7ULK5grX0jsSscxVbs/+pZtE9y7U+jAXU8FDOs8Wbp
Tt8PEcf1rHL040zadjPiENiBDB9qig7tIXur2vyrrqqEtQgKaif7U5lwdbTs/I9TKbykEYRXhGaQ
9y1dl3FPt0g2k+qYml/EFNlFqVHVQJy03scSvsdrWR/diCKoBDQ7zelOzvoQZbBfwLpDxyhpj9c1
yFFIYFQ/rW+R7wckX2o4mb9sIWENJwrgs0OoBnjLKaCaycQxGQMbi712H5nZk8M5yOe4R5/EvM4l
RHUU+Iqishi5NMBWrw2Dn3SZ3cq5DTcyodOrSyizUvKEOlgx1F89+kVxN7uTRWegb02U9a1mZy5Z
lG1l4w4aHkjz0vsZNflXJZZDXzvPS5r/DnVtr1MgyfCGQQa7pOS9cpy1uDsZgDz3GJBeQ90ZTjif
oToM86cdI1LWOCHHIT90k3btJuKCcz1uFtc0EG4K7TRDxdmE0QRnZOYH0ZQvurWILQTJDr6qUCd3
uvLOZQusQEuvvZNSpFSPd+G5GlUMGgHYF/oEb54oeh3EYL5gDzU2ceYENovA0cFkuI9qWl+Wen7x
cssCW4M4sHRVewahy7/1cGeArXmA2ZZ9uFW/TTVOH7bTaafasJ9jbTL3RHSsEwH2V5OM2I7UmbaZ
XBtsIvThTBtZs1Uk3kn9xNweTxGYoK2VoXKjWMGtqRmfcJeRri9iD/NnUUc7w55IC1Y4dhp0+gT/
zrg+zB0V2Fw1b/96X5pTzwpqeaDY5IvAONvOznNBdLJ/hcUBGzcOoUE3PxzPoE2thdxflvLiFtRa
LCr7M+nzVniUT0lthSp5tMyYqwl4/f67rqdTLQt75jrCCurSgSDNH45NmmlEx89Ylr2zbsbQAysO
Rbwp6TJEQ9zjNtrKXxxTPAlwtSMLnWjibszFDcUR+mbenDTh/XDN+lNPBj68JS0RHIDl09Rdl2j6
ZBzNUuDUXHDG4V0r67fulxtTOSjVTgvv9C6NNoNaL9XmC1GsJ5JJJ21ElpmHW71WWpsThqSYKxFa
kFRqqxtYp4CBvmTYMkLNfaHncTg5uFdHCmADe20lncJ6DEZ4EMX0EDWNdWS6oU5wTniJKaJCpFNM
hBQn3gWFrGkAGqBoM2T2ZZ+AfL4bIejtGoMSGnxGjzR4Gb7JJKnY2mbhbbmwUvkBZ2+JIrQ7gt9V
Et3wFqNGlIbyiy57ELTJUSA2zMlTtFaU0MRLEwrbTmTRCxZbA6PjxdNXSUM/OaTk6lkWOxw1X+na
VlkGddxv3bZFMtBKnj3tD/Vs0U69iCBube8QcSGidGIM4Cz5KqaK1FjXnjxij6J576SaekJFM/Fc
apYf0YAuSd4Ew8i+XZM93vFe+6IetNuZFAxDvjNHLvlIX+gDvgbzIVg87z6RzjsH4gjXVHNxWTBO
qnaB/0+2EURtpNOHaHWnPJw/mExwxUhpybTBy1LlradnZijRrqt0iMrFKE4e7D9S9frdEIrNxHkS
DU/pB4hjtH3G4Yl4MZB3B4qfnKa3wvCGveXOr/X6x8KoY8Nr+Ol02iMnBIXCHF501p/v7e77Aaua
Oom1VTO13Su0rfNkxjy/sOo2raB7k4rnp8a2WWJDiwMxDrLtsIKyq6HhrmJyL8yHU8WEev1uIdJO
wJ3wiWOUu+BagMwWcugj5vugQwKHVnKqAcTV/ZIdZMYHPavmHy4NjFjYKA8sWy7N6y69fuffvxrz
H5D94OB1kwmAWHtngFn5elm8To9WSRkiL2xdd81+5uBbc5xBngWTaZbdAT6CX6/Q5sK5sV/BQ+yb
m1elYs+ldDnZumIIYND1sRTOvTcZUIPT4c10ih8qkkDqYH76Ws7xtzBNwQ3Z+umtpxN754Hi862S
oZorvK3G8fSUEYc8hc5QHtvR84VpWPB/xlcbrMyO5RyWapihx3s0xLdAzmEmNmIHRDoF1Uefcu6F
bF10avuxNnin3DD/NMI+Chsdc1qsw/e+jYCljlr3w9K1Z8poL/H6TnGt8BxFMmgMcevw4RwcSJI+
3esLahlTBEzPF9WBag7T/aRLhpO1PAireSVwDEwkbR8yYLMWihCQasi3VituVgtPMaXygMPudMdP
EgyaN5KtGy+cbB+5rblb126pvvCwnIuk/GMbLBDclbeeLqBRUxrl8klqVA0Oa5jvR1EH/VumK/O4
dDMxqhFInYzwdwn9dzc2nJ6qpPNZ6cJDMiDmjWH41HIFhCLcteADAIEmXFk6NwhNKk48GtRPo5oO
ed6wCq7CnOVU5ByfmxQGexnHj6wTIbIiMgYB9dxF2a4NVkYj6o7YBUm9ZFAxe8fFeVbhey1gMmuS
zlCrCQ+AhPMgAntDrHwWvqlpe1XY+pHs4x53IXJB4X4kuZsddYNDjAM+kZHIuU1c1AQcNyoZL7D1
6OoCFdCqH1TA/dT5EW+kS7WObahui3/D2oxD81nSv6Glfm7BMNZrSi709GdpYGGB9oBbwIWfPpHG
wjFiUJ/OzRr+GibM4VZRlcuNh3JA8N6ePuxFYlFwwLRm62W0V4UzrbicnF+9UcyBob50ulA6w4SH
XuOFoYKq9Az7mqa8eD1I5INRONBMmvTZYWAbdLMKsiE0TqP9O6xCStlFdLS5S/qtpNzVq/60NLK8
e5j96q44ml2cfXqHhnLHtccyD0ZRiv1i2b+9mkabtKOghdJC1PvwnOCTByUHfmtI6qPVGdWOJxDt
dYlAJuxsg7iMUx3Mtt9TCLYRKxk0FPKVN4EvFgShuKtN7kcYA6jzsNfJfOhh6x/zKDD7mz5g3dHa
0p+plOwSCPOr6kzNqcWBdR2n/JIePWg6vxnhVy8JtJW8d1lwQ4XUqNOLooFr531/9Gw5MiEyQl7O
MUJpemrbNCJBvszUcIvuQaXDNXK6PR048GSNL+R7++oqhwxZc98vBm0KRG7oPUSuUx2ie55fDC7Y
diHltouiAwtUGrgVlTZcpd9JQ9e5/kWGGG3CmtJD4nl4kvSqPoQ0jIUIQ6xWnFL0dJsv9y544tCj
AdVZyLpDRKANkGZIrMD+JHBtWQLbmCmqLcCRcmu7IFl72+kD03J+D/fLbkrQ/9oiBFcuIDdWMmVY
vmynnc4AbR+m4tNsny3Hao9qxKMA7wnuj/OdspxMmMuStAEiVwVdAUziI+YKd+9kectAGQtD4QaZ
0NiOsh3iIzcoewE8WE1c4xVDx34emTcCLydreJ5AlgNSBeWSHFKHKJ3Uq3dnAvQilbdhFXSagQFJ
AlAzY4yLZsGioa1Ffl1W/PTGlnaj9RsjiE+R2TzfmWUogqSjcy2JzS8XPbjRzxqxuF0UZ8953Rjn
ubJ9qwGf5AwZyXKNQzLbnINlBjsYFXqQ2tK0Vdsyam7c8tikdfrxaiqgDEFhaaLmIzVFAJ47yiu0
EfgC5VikCh4LhIItOa6fTks6v2+BZIdqW9dQGS+gHCAmW4yN0B393FNHvYU5CFEQWBtZmFnPgl6V
Hk4Zc5+GI9NDmo5yYXV7ytmZdRrjTWsJ28e8O+C5nRiM5lAI6wPIN+OAC/poT3rt47MkJ+cQ4Y46
4xejX8uXtWNtu7RAiDGnKyWJxXa6ccNpT3ay+HhMkr1wl88moZK4Cpse0Wt6l9V9BPKE+Y34mVOv
tHVHCFAq4XNewJfG/EMfA3QBoNGQMVMD8HVb7NxvSoo73Vr4G5z0JmxI698ySl3sm6pGasPl1Fe5
gxR0TC1QUrIor4CnvRPzG7kV4fyn0uMpsEp5b7nEmblCdBwcQS+ZMRtvRvubGcWXbKSaLOxFoLDn
FflwRxsQMGMxANHn3VqDJ9rqWsWgmbkFLD/2X4QUamkgXGvRR2s+ln25vKwQTt5RYuRoPZqmsU9S
gKGdw15kF3Qkzs6obya6jPGNWVtm4tOuWMzNUMr3ktCAD0QCo8v0FBUpl3vIzhBCKd7Qi/Xd0DlM
4XPgUyFOu7FfdrqePitpvEER25NjQ1/BJuoaVcxnjmBet+yxaHBN5/2BiczqHq0YtC1jqvsR4yFt
WpLmLZI4rgzfYq8Kt6p39mk0JWcp2lNW2HGwqvgwLjDGqJXPyvl/oTJ1MZgYEUCpWB/oc8aXdW3q
/BI6U7c3DN42rmhDzH2Ntm+K5ARlKX5o6/kjfZiU+GXlfFznunypafDY6IP3mQjP3MceiWR61rHB
UaPBsnnOF64W5dDzmcANNkCVTODFW+mubs49o/jEZF/2GIVxnk9eQ1umHDzMyM8jdE7d7k8jTQd7
Z+IMzdoXMwpeT+iNrgYaEuWL6zj9UV9P7s56uv5++NdvHS5OchZyayd1ddLmJkPkyDdjQXoSSD/C
wvcDMLe/9tr/f/y3AhVj03PxXAhDb2MX4TassPsPKew+feKeOUtl7N3WfQK+62dVOOM26g8h6bhT
mvbj6ftX8f/71fdv/9t/+/6S//kT/+1LhJi4LNBVugVdnLHSNCZdaW18ib3U3dGMOfk6nQj+PIfL
VuuQZ+KFXtq4fRGj+IpU1F6SNKGaSMKWBM96BjuOOiJ1WumxI/uSrxI00m0g7m04K+Ehqk+uOSAI
zoxdFXU++Tikd7zzDiyx5n6aOZMoL54u41qDFBdiSzODTicf5NQOmQNqKXuTSs4R/x80jdrjY/HV
EiC2hZ+fRmZ49yL/w5o5+ZXOMgco1d7Jpj/Ywhs3JiVfKX27c9hF23JERTJSVknYxyN3QsR3gyYt
8wPMuE2V5racrE/QKdc5Ch2KZ9CoGGJravxp1tI4h0m/NXqGoNJBF5rJjmbxpfVSC82QCrxhwFFk
She8JydKGWqvqvijd17xNBofvTH/RlyF9aKHL1HTS0T1+WB1fU3PbZYC5cdXs7QmFdruIasheoQj
N/txqr6WOb3n7MI2qHev+KHRpReWgtnNCZmyYnIjgh7mwMsw1K2gdWLQbriIrC1P6mVs5YFbOoAf
Q29900x+dQgU1Lok037yhiIwW/e51GI6K8dx3hoq6X3uyxdrKT5cNT5N9CJuqCHjxAPSF0+PQGyJ
orMbK+uQLAsxSauxT4NybXr+3Odco59drTe6qZgIoGQOJJdpdvdTS+ZXKe3UeBRkhUqODIa/Grg1
jNv5C6vOgmdBh9pxfoxQYBunb88VSS9m1TDoCaLTRmAm26TIqKGrqPCIp+JxmdUTxLCO8bpJYmxw
qFMzJudEw261cUnu7zpgGceUcUuWIKeOXn7IWAX57tDSi2I+eC1F7p5nHt3Yy8+zR7A+K8ZArHc8
Cl5oXhmAZ0cQwnceBcL02RXmWTjLGxdFwCge4BZvjIMazlxd0+a0TEbw/fyN9mJJgrj6pD8wLUfJ
nCU37+INQs3VnqxrOuJ7i19FiAvI1WsdWwLCMqL0TaWcd0zkp++/yLPvLHrAEGqQnGMJshvNYIhb
GeDbmDf5ghbrOUaEm88NT71mHorJG4MmJvpGA9/BsvWZoZXJVL06ZxR8WPlDWtKMUCj+3QFNH6Rl
5Ehfs8OTA8UTYRF03oxS2GUACMPho425CwqHmhN3pImp5viWZ1CnknvXNt56UJi+5YU/utq4o3nn
0OfOx1Lm71M74GmcqgDs94cVxlQkGKl6og97oy/guVVccKthZAZ0GMtz3iAVhe8GPTd7x1prrJP5
I6upqK0z9Kgh1bJdmIb8YPVYfwLe9VsvHIprsvSmMDJsdMidtEEfxkwktxIqN6D3/NVxHe9eyzmv
c33YkcqmOtJ2U6oC0kDXSD1plYjv0156x6lM9INXoLqM4q6aPC1QScvEsfVWRLaNxzu+GMrgOvND
mnl2Vy4/SvxFc+PcJqSciIljjalj383xI0yPYTs6VYUyhW/BZfLA3DHdMlB7/m6Up0zH8bt16kCN
0M+U9AFuLhozDZfGQXN9+/U2Ur3X8bJH5dL5jJehwNWc7zPULZ0TqR9yzjiEZfcQR5K5VZ2+pXVN
LnRMaYhalfzFociMfTtaWP2oSyOASYNChA8YtOqIFL7LCa/4C4wJrjR2xPLPLhsP4weIkulkqWn8
14NXLyj+JrpBnVBYZgzDwWAS4VqYgvLmWOYL+M3e1BkjAPc07GO/DjS+H1SNQcXWCesPbvg6ZZPc
kDugB8RO1M4apq9Ch/BIPdRrBJv7zJGpytYdJOu3woyey4KDIskJatoRrE9S6chO68NSDUiEPZNF
1SXlyTCT16Xma4FusqtJU51NotVL0X5RAF0irvJncABwsVrXNEkpDOjj3h8T8SraaZPw1gi8xmLm
ObT3Lv6mj5qgNPcO0M7h9NauE+zKpVNUH7Mv7FJQZ91avwwd7ndHCcTARHvFr1gsYXLFZNz701rY
rjsgFEYQxOyaE3MAnaac2qVpFzkuPi/anxm9npuEoEYokRevZ6RdQmH67dY7KtyAjPpiJHJvWu+j
YlCs65ix7NFNLplo7tDP8wOOjJJzmbov+O5BT1a30LF/Tp31FIl4+dCq6uw54/S7sJJ77zraS/zR
Fsy0F432RuwAuJPdtNsytXs14xkUAJViQ4qCPxMZWGKGqJ5JaNVU3oc12u3X3L05ceXnpX6NeiG5
LY32VpTWn9DBjJpCJKN320134WByNywxbFlkUbZGHMVo3uHvbBH4qMEXxDM2wIi+tPvZwSLaGov3
5KwWcBjj7qcxHvu6u/a6fZNNorZ2G2XHznX3JHhf0KgYXOVrWqBY9jjjftjpVUxJ/Fy28DUkDcQJ
Q30+GaxsTpP+MIEhnO0QNyU8YLXnlF0f7QhTydpAX+GRA34Epc7tYBfI5jZiGxWeNfxye/jYLvPe
5zquTyknW1j/tzV0eRcay66ZjRJeswH2NMbYNTd1RALGIBTFz1HGTn2MXDRYc/7tWTkc5PTwDbcw
m/jotli+ubzLfTLyQnnKsi/KNSAxhzkN9Tgsnsh8cc8l0/TbjgJKOupg4YS7daJFnaPYJjGjjGtr
Y9WeWsaKjpR3pqoOczU295BWl6uSKj5kJn1wE3LbvSv1RxAIJvblrryPmozpaoqYOsCtY01Xxkdn
Lsk+yUzn5Kxjiu+HgjvhKXsb476+L7O0vi9aQGdujbr6r98i5B+6Xsy+xVllFst4dfv4PZ7JeBUu
Ex5Vm7fUDWkp9Qb8VE1CtZDWrDER+oopM/BDzXZY76ZsBz299eHP9sfe6chuLtldZK+veY1yIzJD
3DWZ9mIr09uhA5S7Pv5jOHLdIudXxkEDd1TKmgaBW9pmHKxCxk0cWWsqhgB1x/ly6mI7pH8n2lv5
eEriObu6T6PMsBDZZQnET2GQ8CbwgaWx60bsmIQ3OBKbAi2pJjRTsRgHGo07Ozekiu4vOcf/Eoi3
9f8MDNrkGU1ig2Dghfm3WLaKwzyp+yQNpNkR4lk68x7MAuDV3nvk5dortKlTJizK69FtdlLMHbs4
k/+lJJTCUQozez4nOY6W9HXoXA64RW6ekizRAuwrReG7ssg2Y2393yiUlcemX7VOvo3qLpBTkp5m
jvA4BnL53OdeR/ZDGWeLbqszveA6QoJOLVmPt8WkHTMvrfG+85r0aCrrUocU6fzPg1uUXZBH6jky
GuZagnPSgANOn0HeMl/r6l2tGzflUJ70zy+jsP/zZXQtg3mXcFyLl/JvoesxJhCxmH0U9KPzBUnb
+FB0HvqZlUJmog4AhWNI3pd3yIN4fpycCg5jsm64HUGw53l1VCK3bsxfgeiKZY9ngQCLKIi/IHY/
8cEljKOcZ32mzCvz4J4gyV2nLJVbXvtuV0n5KzfaDupbEj+axBCxXMSfOejRA+z04tVIJnqGK6jf
LNG09MkufHAMdXSnuTljCb32Jjk90TXHnrkz57POoGCS+fk/v07Wv/MXuAPxGlkuR0CoYVI4zppf
/Us+tbRoZ4jxBQTKpF+d0pCdDLtDPUKelqk5c5S0Ux/HUX8edKys8QCN0dQPo6WSI/LwQ1h6+h2t
9ztnztvgO8CW2n0T2JHt7YCMRv6XXRfRxd010zK/FFPyMOlAxMIML6MWFh9amg5P2ijOeHj++bnx
7/7nm4AnR4mEK7ELG2L9/399cjMp1nJYsL3LPD9iL0U+3ZOrTz7juiMCGVUNHyV+EEyvxN5qumlT
a4n206VUNhzAeDFyqQOR2vlupZGemZ9C35+V/kLv8bh12gKpm7cV7Y4V5hUmtpfIcvK//Cqz4wfg
C/3DrFJaK8ys/0UzKEmsuXyjlKfdw6RcRxKkco2HperKbRTpzkdYF0di+MQCJ/1V79OPhC63F043
aq1gdQPhKPOWYwTf4EXCiAkXE4u69obqI5+ISmQbmhrFruXOsYJ4DPq0LCzbuTxKa2sQSzub8bV1
zYXucsN9YtM7YS1X/tjk8V1N08QDl1kWhJAsJdSw8Nw15RvE7+H3wLArFP1npeYZjztWUNO+9QM+
hsyxKSWxe/FUo+Uf6mIqTy4X6q0GvGFLO0DFKWmQ7yuM1wCf8ZulNUD9DM9S0t8kYaxseuVGz2ko
ctr1bPlAzI7EhVYEhC4T9gk0yHjPvt3u4cvQ3rbvgEJ/EHvDON4d+eyS3wWUc2fSzgsZnu1obOv3
0gHO4mFSwIslTikkpKC32vlg91gxh9R0cFb11i7nmBGHlfHxz+9C6z9XIttxDNuxPFPXHePvnzAG
PAnoKzcPPATTQMe6bK1oYWd4ywfzmji034molQDCFvOcG1mF5JdFARZ6bvzu2O/adeaY6ObPwkbn
BUkSHRydObkOenso5hkiFvEOsyMpoFZXPSSyjdN3hV/MaJBd6+6sykO/D+MPjG2YNlBHfdDR93rP
V+buaAcFs8r/5Wmv+xRTI3gva8J/XVhwU5B6gy5NwZhu/G1h0exGo07biYPFgQuczebFnJPIl7mW
PFCMdS5KswjKqHyuTBBngtrHZ240F21UXDDbTl07QcZycEymP3Z0r4W5XMVKIMwLmeV6wP0dFcD/
x9UIuUw/DNJ/G0sjARil6Qsfopoyso2etd2DtOKTWdkBcnQGpzRkPu009jY3Ae03Ni1eCVdexln/
y0vAE/4vr4EUcATJe6A+/h1uA8W5JhHcxMFg1sNlziP3XrUW8zLzXTp9/7hEMj41UfLLEXg3RFK/
jUm4bZ1oolhZR5ArvPojzy79YDzlALPvncK0ngsnok2ODlCXTeRsN+3w5iV0y9vedRiHn82k64HZ
zOTcNKG/WqmzxZHCJ61LyavQbthbIfZ9xthxlb+WDN4uS9K+aVGf+EmYpadOaxVYvFNIncKzQhHa
NsVEX7aqrnmtj5eWEfLdFM2frt4N2EyLfVfPuMNt+drNqX3pTSEurJfv+cqCkiYM9QH0xA3/kHUH
a+DBbJTN1bAgHjJqgHiRM5ZIAMYdl/rSMarZ9rN5/+0tYc0+UkaNRVCfoI7NzXKrbePmqro6q6a9
WVbvwjiO8QxzGay9BccxfskDs1YqLWsyJz2d7ZBhSFMs7kEt3rnXG0YFo56w5LmPNhzLgyZ73Y97
4NejhiGVmGJUCxzoTu3emXanYVrC/jJhLdujf3w5wEfh/DjUALtN6Y8qD695YVxQHPJDOuTtDraa
fuhKypYTru87HS7qdnIdzHeGlu0TGlyvK+IPyyn2vYR7ebggdtsGZSBLPKZnPN20IWqI5nbshjuj
McwDpUwsBa8crjj/5Sh6WkzwuftpGzXK1wLiP1qGD92xusMSY0IhGcnZTxFwrMGbo55wb2gXmi9y
84pv897AsnUZKfGmABIDKcacTcO169rmitJbh4L3aUZwSWYjY7Re4gV0cFvMif5Mzrx6zOMp8UfJ
n4xDyVl9cV9xim0sh3sfDlN5V6iZAU8dai//vLIY5r+Ti76XFsd0hDRcYYiVHvXv23psaAhDg6Md
mKZO/hoivOQOfWE4uk3qk8XXwCX6VtZpuJ2NLt/VjihPY2x8DqUTQU9AuNNAsd5XnjddO82Mj8pj
WwOB+EzRFOUyIAv2gzMagWXJt77U/ameC0CidnfpZw3rXjN0GyvO+wcv1HzPdisueNcpzuLrOu57
5ED6f5g7jyXHdWxdPxE76M3wynuTPmvCyDJN7z2f/nyE6pSqsnfvHWd2JwhiAaSUKYkE1voN3ApF
tZZBCurXpThvy2q4tlvkdpK65TyPdApyqDFPIS06mlifzVujazCUkI2joSeUzTNsGxMn+6BsTqba
zhB39HPQ/XwfUUyzTmpcF3PNDKqV3+FoNyhQt5Ohfk061bogDbTUYJtNPL1V4u8Sqam+WUO1DRzQ
t4p0UdWvpC/ajZRRLc/C1cgiApFt5AHUqus2iIeAPzFxfeSGvOxaXsVTTYT9E3fcIIN5qdMQyA1b
MEpzwxbdC2MhePCGtddM0nqxm4+bhIzNLMZT5QUa7RHDY9Qp9Gs6grli4a1hquRAB6ytYgN93oeZ
4OCdBw0bf6tUO0cpS3OASQdwmHMFveMJ5rorY5AxHdQkJLI9eQWMfQK1TUgIwNXgXYynEOYNmS87
WbQuWEx8PsYNoobFKQAPMiJbsdQ9yHigJEMPtx4nAhiAPOtMKVHsVC24iuIb+1NI5w9dmG/Z/1Hm
5/9DdR5FnhbK/12c5//FH1X0hyjP7Yyfmjz8Xv/lYPiDTqSF2pU5CYvdNHlY+/xLJ/chO6qhQk40
+WH/lOSxlH9p+iSOxdbX0AwWd78keQyGDJlfuaahnimrmv5/kuSx/twUTO9H4ZGDzJNi84faGq/0
+6YArtWAdrys/8Ck+t9lP3gHfzSCU9vE8H7IQH0EgAYipQ6/Fyl2naavaNcyrMItuBKYfdg39X7X
Xz0f4bEG19GlYxgZ6I62ujaBihlnjLz61HgNlbQmToy17yHT7hW5fmyAyrFaDCE1cZMivy63u9tk
yR52jd5TU8ANfW7nyG1S1PKOYw7FJ0bm71djTap8yEv4PfhWyUG1okgQ1vnPOSLWcqM8sOQRHXFq
qrovpZU0EPqlblH5hfKGZvyJhUTzA9/e/aA0DeV5tkVtzyI89qJ4F8lasvaMGhbSpMhRWOoEHUmx
ApWz8pioYFb02s03AH6e7yERF809VtjxsioMZyfiUmBWh665SlqG00cMinIPZbXfV5HX70WXbxpL
5zL5j7itAh/vsnyqGkyzRXPrZz3+cjNxocDutmXcNRtLzDduZ6Vpv00NDVhjWcFNyKrqiswGiVZg
1/MEmN1eahsDDnEE3SoaPPM/D90gSfY696QtOF6Kb+Uk92dOIn/iaOwycmt2VYX7aVQM1EXmrVMD
oWA5lBAdjMriHVg4QkNtC8fS8ew36k1i0ee4pBH7DMtPp+lPVLoQ7Bys/B3QoYN2oU7OJ2z0FwXP
KZ7KxTvEinQD3MZbiWldIF8z0McPVoij1P30wmv1uURWY51bjWEtUgn9AR79l1tXSBlSuKQqD1F7
baYyXAzdPpumSsYM3DDfiEKCI+/YZ2sSnDCmBhevvd/gf3KP46VDKUn1riIkmgbJtrMOW5cKXvfz
Gj6PwVnm4bRTpfD+m6lpZaM9oMQUL6We79enATHlHqsCHHA0v8p4xofWvtJ0f61UxavoNaOOaZM4
/Nz3pZgheDLWPo5JWacNgnP3mUhtAjg3WtXa34OIpy3dghWaWMyKRka+qoSTcErSpn5ocqXGmj5A
fMEJv7dKxf7VTz40Hm2zGK3W56FKtEWAWdoZg+lxbfZKsnfDLt9bgQd6mL3ZnuqJ1D1T5kZxyVUT
6eSzrUMsa1A2Pejmy62JU2pPsbL7LTQNSjY1KlQaYOL9mhtMUvPf1b73f547jSRh5S7DNNbnoZqB
eqoLG+ld56nlD3oQja7yOTcmRsv3WOCOByeUtGPS9DV+FnFzkG3pdpIbAG6zAhBCw0QXdZoR00xU
dacOohoBOLH7oT9U+mFwcjY4JRRpMdJNw+CnffaCvtuD6lCsWTlR+ezBS2RgP8cQU9QjGHj/BL7T
PxmeQty1ATCnQ4TFkZjXoGN4G08q+bsG6nlo/ZqFCqIbVRkPD9ZCHN+aTs3ZKoArRRdCeRCx0eLu
iJPTAYcIBZBTkh4AOb7dT6oBhMOI/+Oi7u0CmdeeSahofIx+erHjejkiXHMUCv23UNRUq7CzMLua
ZggLAKHu/2vuPW4MabVKYH+TxRisXTKm4I11hPy7EJaV3xvJNzuDthePX+Uau2qpSSLKVnjEdcbP
p8I/TzBCIEmG9w9ZRUX+/JB1kHdEfQ+6iWnoLHc/PWSzivQruuDGD5Nq/6bmv3/otRKlS8PBiAgD
RXNdJPWzhOQMsCIdnak6QOY/n/7njS0t4OgYN6UU3KSyLeky/aar4k3qKTiQ1oB3kUAZu8A4KklI
tqyM7G0ahl+phwNzldHeH7ETUvmGxi2ecPmQrkRPNF1LuqhJnm6dPDjI/hhcap/9nwFZG2dUp4Et
xMkkL7t5mpblVnRl8EuVCXXRCu0UxrQh7bRxQMQmlsPXMS4unp+E3xU5eIuiRnnOzEBDzjmyVoNi
H/CmMlFJCeVLEOpUrmMt2LlVqxzJxuC76Mrps5JimeFXfbQewAkuQhx/dmpHsp9qvv4gNTSWrbQz
7louMp7h1G3jUzJ6B9ET0+wqRu0g56WHytIfbtO2jRIAFFE1QMt2pa97M5TWTh1Yz4Yln83Sa7+6
HpoufLvGy4gj5b5xPHdhJ3321T11JKeXEJ2txRjnLH8wdT79toj8i8qH+mlfx07Ogk5D8cOwDRNk
3n+kS0K1T7IKeXqAggoctTJ6IHE/QlZeRqGKCHTROhR06+ICHDpZgempl1rYJ09yntQHK21A4Hkh
mHSymHNh3yFMOliLOuDkJGVRZK178/4QA2KKiN27n2L3cz8NiO5/jbHCBOLXY/USqCkVc9045nok
bRUD9moEm+qSSIgQ+7oEucki26Khd19iT5lXmvcNWIQCxNjTjEPnR9oOypS260SFTvR9lgjJzJqi
t0MRNWujWqt+cLhNn04UcQdq1SwKGgynQjPcFCpVzhzY4BngEnnZSEPuLKvPg5K5PwIpXSttkW/B
5ydzBT70KVZh7nUhjk9Vm9CtJ/SiOOxj3GZzM9qJeSI0uGYG7BGgI1/5hEcDVegicg4UXJMncuQ+
/JQWkf1QjjAxp5HzWibGqgCrheiqtVJ0tXU/WeNAUsxFTMzTpULaJOyfAT/877kdCne7Jhze7iFE
EZOjNbk08i9fqGWnbpiOfUweaVCYcihKprkXDUwGcGzUaGbptHS4D4gjEUP+pfzr4aYEtQ3dBWPU
XxcUR7XqAVY1K+1jjLvyYDreDwQRlFM/iRNbMeRgzQueFDzBH/0hW4L5lB5yUKYk3TVvrtS+8tWE
8Oh6tvpqIR6w8lsv3nbehHdBL0NMUKP4R24Y1aNjIL2jD7q8yskwv5aNvdbzTvnquB41G3Uie0d2
fsAfZlyIgXjtpdHaG9GkScnczrOpWhcNqX+EYZcBAPDVbVehdMLS2H8s3PoSZL6MC57pPyrQ1zeh
hY6zGBRNK6G5UCpw8af59xmFFnD6dNava4gZapq6t2vUITnMTk3UZYGMewoqFyrM7TCcCDGSZhP9
7RDVOARA1laDUCA2ItILdrDjgm2csQHiKr3Imgbe3+ZpIEbNsl9Ili2hg5BKD13SrEmkSS9tirbi
P922/kjy6hYSsmwnEZshweuY7Gv/3E+6ftQHEi5aPyIS2ZdMbfNZh/zEV9TbYOeV4PaikxIkJK1b
rz3AHFGf7SbTd3UoHfwYdbc5GiTyws3jbCWebnYUazsgRPGOtBt1OJCfw2oEHT9B5bvl3799IfN9
z9NPbx9FSx0VdgNxapu/4s+3P8QJoq9m736XuvBYgB156Qdkl2Jbe6u0vNmmiHotTE3T30KZHSt1
ITYUbJifiizZjm6uv1FeDDZBptlL0XWb7DvZHhS5bEm6IjH+eDsbIuRKr8lZimuTarxW8hF9xl3a
fQl6KMaYwld7uVSpaonDWx8UwF4cRQYyKHD4qXfXWH8ssyFtwdtnYQt6tZlXBkjUsDF4E5CdIpvi
P4yNSbsytqxbg+suvjei34VIJI25CpsgAeMjnn666y0DSiJvuuKDmVezfuuA137kN/RdTCj5dc8s
+MYPI3qhWzdDKwApmOo9NgBFklj7qCCzrLC805bGWKvPUInkVVrl2lJuzd+7+qRtC3j9MYF/dwyp
ER/FkWj8nO2mbdsNpdY/BoLRS3Z///GbUx3808fPnleTefJo1MHE+G8lUhjGg+z0ofkdqEBpnoBk
zSA8l8c+kc9VEAxoRtU0qDAs/ED18ZCkKwZiqV6GqjncppFwd7e+h+2ACQPFUeQtybpata+A9twr
7FHkrZrkBaE39wo+xL0OiIuuDdia8zbOrBBiXqfNI5iQa3GGmAjj85X7KwSz6QwRN2ckee3bJVJP
t8VVxbA4Q1w1UUA03K/iD1AYQqMI1mJeQPKx8KqVwK0qUR3p89vhhGMVR6LpsEzZdbBQQb5Oh2Ay
If5oxqaJAJP9/aegCDjCnx8DiS+kiSiWqTaIu083ETVI4ygPDPU7ShAlZZgigjAXP5CNjndW7kVn
0bTk4ieD9xAcro3r5DQg5oqjkurYsoPHOf800BddvW394e1TfOjL6JR3j5/C0fTqqhce0KX19/fr
i2mVBP1MjTXp9uoidms0NMgwxJRur34fqKR0hFyV8NP59YeIo7Ty8Ldgf3OP319MUvK1nSrSXgyK
eKDXCcqtZbymXNmy9Pdp6sgB3yj6nw/FBNdUmPD58LfTfC0rECH8fLGpX5NyXpg54paIDloU7eOp
fscRJC1Vb/qjAZg16L1HDXjwocjAy9sdrueGX4NcVzPfPogRRMqpI01d+BP5Ck7D5NJuRyhD+N1z
pSqvo1N5D2Sg+pOFvMLMkkb5PU6caq60kXIYPTt9AsC7F3E20+Gqq+18k/iB8q6aD4Palm8mWapt
rpTSQsz6i6sqKTq/f//FBb3+H/cPB99UGf11dXLyEBvB3+4fYZbB42rV5DtJDz5h00WgqWlUGx08
FEDgIOxFLwuRMVj4ahJTVfIA8E9Tfhvpwk0P/vcWqgcEaMF+2g5LUNTA7pP70XNuc0BzobYQAhnw
8YuXoYnM1KiBIN3XJ2Xs7CtSgax/LGsOEdC5ihB8nQotCND2emrbV3Vq8tEsV0mIt5WIiXlRbTdz
2TTB4E1TAEPvE57H4PVSY58qnbEXR/dGxEzfn5TZqYGJAQuRvPJ2+Ffn/TYM03dAooPNbODqn6//
X1/u/upFxSNxgLzwF+/MqcHwxfyP9qPcS4cM8a6DOAqC6qWNDCSi/4zDmPw5Q8zVSlbAToYPqteQ
R76f/2lepyOQWHamsfg0kGUFJEHxIpUH6NXm3QJJ+RUUVzRJkaElZZ38xtCR6gYNRIoq3FOt9Soq
+CupJi4Gbcx7kbDSAuM2734G2ber6wJ1v4fup4lr+vo6cB/J7soHpG+apSzV3UutGu/alPoGl0zd
OdU/TMjcc5IIxdolc3npvXhZmjbqS4M9Qvso2WE0hXXwKwttL9013x0SNWLbb8bo2kq+HD8iMRJt
QJ3WmxTiYYdl1FmlcJbbVv4iVZV3zuP6PXGz4iX0ovzQFC1iZVO3CfzJUhGJm9vcpMFSt4GEE02j
XbmVrEOCaNPcT5vuAtGz3A4y8pa5gUIY0CaEKqzY+o6qVGgj/hFTOUYYMxgfbORFtm2IiD4qzdMT
vaGUDiBsBpNbwoqGmBFW42UI7NsJIkSyv1mlftGASwrHB3El19OuDnT+o5jR9hl/ICkuDGyLbm46
IVniofTKxe2O1xs9RGuXLNCgFGzluVOKRoze74z3gYhni6GSl76HOnGR+w31/kr3mJit/Lq8u1Gw
zOa57Y1wVLragQktnuu3/jQyFUzXSIoc76H741/5i9WAmHdfHHy63P1c/gXxz1fTlc7/h8XCJ8ge
K3ZDw9hMMTQLWxnW7p9W7JLiIdwbW9o3T5P2JhYaNnoXUbuJEnwVbn0HTNSlKvRq1od1hoLlNMku
7Bw9X6T86yGCvu5r/mWURxCLA7kRcUodIeyMHjnU9bILz4WeYGXAihzNVTM8i5hozNgx1yjg5CBu
GDCmxsJue41aNXznf0gnatPq54/VEUYdBgAaMPm2QWXxU8Ffw0ADmlVUfdNLb6uaQX6IwR6jwB7+
6DH/kldGUeWH26HnvNa5ZO14NsjfPMl9ynhuvSi+Br+mN5x95VhUou0cnH6ZqYsyKvy91SgIuABv
O4695jyZiboKqLi/YXCLhgdIhGWPiOBbrTcfuVuZF5R046vneO+k9a9//0SdaqCf/1bFcECtshyU
FfNz5lRxIlvtVTn9ZoY9ZLCwNx/cCDEamD8X0ZNlW0WtNVbmMTRFdNDMDMIUH60YTTqz3IFsKid6
t76KitAHTY0+NbhSdy+Ocq07t/JIImqKU/FElUccisYYqoWJbMiu8wwEDSjL7QqpLfd1VMvrNqvr
s4/W+sIiC/Fk+4U3b5xcnyEM7yPdaUu8rhF4B8+kIZMq7cWRiI26Gm4by13fQ/dpYi5mGR5kl+lc
ZC+5VhC0J28IimeWncbKsoN0NYaF9FLj9z2PdbfaiS6OLq+S5Bhn0ZPVBVjT+sXpZe3SFOOVFWi4
+fuPSflcRuZX6PCFZEEEtA1Vjs/JSldS5D4vDelrIBn5ukmlL1rcplfRuEYP1D8OEaSUHdI66Jce
AzndNOjhXHG1Tq8lzpvnCMshRyqQEEZl1EQwHlmDNhioKn8YneSexbWU6aogfykl6OXp/hpGwGdq
s6YU1xNxKSifEfRc1Gg+Xpvca/j4XWffuAbI7bAeV7AlgI2GiT8Purb76Gplg00wTptxt05RqfxQ
O6CSIHe9xyEc61WrpO5ejiyUdbBPWOhmdrqXg/QRCeJGU6LfS0Sl+eBgqgP4hxLR4KTNMVaKvzwp
aGo5RkzTfLCmE8R1JRtg5PQqtY/97jwfot9fwZCKS2B0HdTsrH5IkqI5lkF5CiK5fhAhfhTDskAc
G7YwM5TWyVakUbw+WxQgzmFglz/SKM8unRY4114D9s+v6q00oU030DX4VTXgU/3m2LZOCPXRj89l
h5d2PsVbsMtLHdblNnWh3WGcHkz88GyvD6j9TEi2e+PL5s9uWffPeI+QY3/01Vbbk8f+2UxWB/u4
MeBAI7ejb2MDkbspJqYMdaLt/cpX1hHGJ5A0suZV/VZarfYq18VwTAqZwvXUlaS8X5W4g+ANEGiv
iNDClm/R9f95TuYV+oPi+eba7/wCxlahz2P+jG+VeRyhHX5BthkMj9Qe2rLJHs2B9IYcpl+KwRhg
QwOZtbp6eAb8sEmouXzRqL4sJS1KtlkTBG8hMAQxH9dui19nrrOk5HTHmE0nv6eItG1I5Db/hK4E
3v0neF23+NVZhngGOvZkr/TpSWh4HfjKpsy+2hV7OC23zbMyNcUIwrVO5HAlYl2TlxQTZXVT2jwn
7vN8O+/2buwegEfXe5vkz6yxemXtDY3z2nrdMmzV8SN0EvQDZNs76JCzd9qQbj1JLS+oh/BASs2t
5QfVRYRqPXTWrVEps3tMDBijyQ84bo8uin2XonQC1DPQFgCXz2Yw0YBdUC7o9opv6xSewZGIrocB
CCyiSUj4diiipolPxvy3CeIQyaRFHIb9VvTq6Wq32dPZzqRtFbqRuW+xCIDR4uaPcMGDTRXZrByG
VH4Ag1xDPJuMI0JrWAltdNG4TDxA3p8ULHQslSbRdBETRwhQ+PgY/ZeYFnXR3jWf7rPEVGpkwxzu
qbMAiC9TgmyspSQVcohKvQVt03TVrTHtvdxp82ZiLFS5ChCVKTRYcXaWEjhlU0+EqjaNdxQmoPur
uPOo0E2fMjaiWlYN7wX46Y3uacWqyc3h3Q/8vcoC8mkylKHsp4Ghm6bxwRiz1I6CU5e62kM7qRlN
cdAw6D8NlrcVXZU9XQg32oBHgqcYuLEs2ocG4vvt4PtP9dS0CgV4p368RfxEm3lxnyM+Vhpg2pJ8
j/jnXu2bko+ARsLhfBYD+9wJ5d7K9+RdGSJGKEb9sQXdIA/5VrIVYzGEXnACplLuKtz31jWqQQ/q
KDtAUU33a1fU86DW3R+mWbxS0y5fuwpqnjydhOx9hXSSGa4gKiJ/qpYRW0NxeGd6YZwABV30NdlF
aTWEGUkOu9AWqqHbVKEQPQeJKq9zDxilDTZf1HbSloqjAc4JFWcKP7gMoTGEVYYNKueVRUQ879E/
OLq+PT6Swj2lU+rCc1NjGdVSDwLVDndGP1oXX6+dg2JIaJHQwwTEuogjW87mDoolJzsOqErYSCfL
iBTMxD0XN592U6vBu7jvGqnr/BwQ/WTsF+OQq/tP9+fA0B6QgkJ4MgxynlGJi8xW1l3RdkYNs1SD
59ih0Asd3H+HpPfdiuT8W59BC7cTvCmc7orfQovFCx2zbt2TaOzCTA6hi5ih1RrabUCCWX3KUuUt
GDWK2WJAahz1lBft2pkYNO4w0tiJchBdu45H5BunPmYf1aawcixzp3lT6DYq+vw88HiZGjGPr9hF
XKqv4nNQxhmcy1BHDltuH0WjsNAH9vVgZlSg3EnBCeYb3pnTBOxrsmOutM+i17hp+1iU4Vcj9hHe
1kh65rbhnkUD3ata2MBQQDr/b6wxI+ncuc7KQ2LxcI9bkTXtWtsfvJJ0VuWCPSf38slt0VBWIigm
y2kbbsswPUXYkmwBgsRvg+ZsalRUHjOSyrhEhl9FGGpLtI4StCBEt+WLPgu5mZ3N1LWfnBox4+ns
2rayHVX0aKHCqX6Lel+ZhJ26lY2W13jByeZLJuUOuVRuBBBInUueJkDKFKf8cKGdw4D3vSvYJ2AL
WufyfttupcONQ55PqveiiVRTg4Tzq4+fCNLSXeEBPWVOIoa9MG/2kanWeyVHtrZBjX2J3Fh6sRwJ
lWPs5b/DhbX6uv8GCxNuhhs05yysTCqrDc8wxG5f+qS/ipmBKr+EnWM/G8owrKTYjXeOL3+6lmfr
+P2Z+cXqRmXfxYpVrMQhQv5aMROH8EER9208TLXgA5nttwa33lnlmO3W8sziuUjQoDLjLthAWCuf
ZdQvgN1G5opla/mcDTb/SB8BIzHqoPiwHl1DXohRyy5h6iL+OBddLOjlna6gLSa6fiunhwZh4FsX
k+eFFevmgzeZrehp6/9wYNQ1bld5M9klWWPb1pfQTSerDTt9HNHYXWJQ6vKdb9FqsX1v0yEZ2UAH
jqwT/sc4iDqZ+qSnCJbWVj58VLW8h3khfYlUfUtJzHuCym9fRm1Yst8OMXSSonfXrJIj7ln+U4a6
5tJo0P/KUvxlKMEO+wzKQjJAHp4ahXrf7Uh0G8VKDt3U3KdIsL2XipGS/Kq9YaWk4VIG3rkXDZnv
eq/7gNBntW1S0EpsaS2VerPRSBicRZM5CQ5faf1xD4kj1HgUJNsyBQ5qgguurg1fEtU5A8SJnmor
KPYi7k3xUJbOUjQ89m2pYSGusd/1IlQYBj87kVDOTuJItsrshFPNz9Fh6oqYGHWQmjp0bjm+6ZMX
rApA/YQeRXWEB+LMpbwqvralNB8RhXgfvKZcVWrSbo28UB9zzftQR1bAwEU3KLSWp2xAN1AcqeT7
UD+3zTm5Mj4nyWZYjNhmSDkP0i+3Y2L3AXHyUEEz06whXYsBEbtdwVCDR6zc3DW+CQeHxxgI3eAM
vo6adWFrt+5Qed2t65Kqh2ORHzochXbZWA77Ou+gjiClchnztiMDLfPW2S4jhdpDSKpxEItQzyHd
gktzahsFOckEf/Q/u1Jpdit3iPJD8uHaGV/iItGeZDUL3ltNh2eQgijW69hc9UWt7zNkm/ZOMwTr
GBUQ/HSog42FSQI88LM1v9wYkUD9JQ3wgdamnghhoB3DemjCudmE5So1KIXzb2E48bF+tJXpH1sW
Rzs3/QfEYCEtQClaAWlu3v0kBk5mNk9K0FqHXI6zuZoU7TveIsjvNkF/DFRzfITHc3Rw3XxXU9iN
faACHplOB78zg2cdXgtMyUThngSFvRPFetFYfurcumIARTBq+fc5eoxPW2oUS0Vq9EdVD1dt3Nav
Mb/PfQLcCn6hX7+GWpevOl+yb6N8lMqsKjqLpSejcoqmoZbYT3pduJe0ANcXDvIxk12kouLMvVCW
DY+ZSf166omQaNL0fehN7awDFLyMkpNDXXAucpTCclKTbOsWVfUCMUyf1Ulp7UU3VvsPiA7GSfRS
V93IchE+iJ4tLT0MDh7lxAzmIQ6EWg4Hvxo68zDV6Fok5TgUfdEEXe/OihJWyn2iGPjUbaxMAxuW
/3a9+0U+zf2rayKWpc5llJxZh8TGuVG9YKOVASbaJFaiZcy6eY7BZbKUo9fBbMzvNbpn0PkCb0Yy
7Vxg6vKOBWA5HzXNe+imb2vbycN+iHMy71mnrHB5ijZuT567V1DuMnLK8SV3kS+eEZ5LT8qfRDzw
g5/xVInPBuukB7X9qJNJjacn7ZbnffkVpZOTFfbei4FO00ZP2YNVWFW9lOQfxATJRDYuUPT+HAyh
cjBHjJl0mFpfUyOY9WDTviSSCeE1tLOd4k+uc5MtkjjVDsPvnprkjz3WQVu9gZ+Lo0f/jnzIXEzQ
Ssmd9/WIm6OkW6dcA1SdTu+qi1H/zQKoPC01IykECy4A4aIR+G8BFRdH94FP8z51xeQiQMXYNntv
cb+UOPp0vftr4GFcgMwb80VgytHKyIZ+UxVD/W6Xq6xtoi8VPMw19mMmoAE7+kKSZ9661kAuVMPR
qyuKpZiW4PjmkER5cs042KUaoixBPZT7vrPKfSBH1f7ebadYZEsNC5zpUPRvE3+dco/lGc63WVTC
Iv+LyT4e0ZvSCACVoYgTRBrfAtVRnpoq/ObnRnrUpx4CRgZex8a4qSVXm0kBjyz0FurEmouEEv8e
Y2HAFP4t5WSjXVcEE2N5Ai/bCDewGw1ebxmk+wm3fih5e0RW/JM85vKCn7SPvYo8p8KHTn+gjj+P
ppikh8W/dS2fA4JwUJew2JZMjejem8wD+F4rP+6RT7NGvUczvI47YG7NLC+z6iGatkgDWKIZihrN
TnSVWtJZXKIuKlymzNJOwV1J7+gZ4ZaiYcscZLFylJRIXkioX72jUbzz0cn4PvTWC4Ss7iX1TGOp
l5W6R7dYPjZBIWNki0tEl0N1Uq0EhLaLaHGqmdLZ1NufDR4m9qxj14KHZOxdxECNI8lZxm1ymjWE
umuhVVt2K5J2u8oJ52ntlZgHydEPpd7lvhP/uw38H4FsU92SInYF/jgefYpxu3LsEEhEp/kBaKKP
95mefY17OHnTSayRLjV08ze50sOFg/LbuTEBkms9qslBufJdNEx9aay/Fu1KIJ6RdLHmfYLluzmh
+hRoOUM2ZlddihF701P1az1KZ5wF3GelDvS1IeusXyOlfNZt96FKzfxLbxnPo5xkD1bUpg+yZbNQ
KBDREV0xIJXVBtWr9iRCkpVQvacQWGuv7JbBPSj5dyWqXsvEhexiVfVKc7we39hoPLM17Och2g7f
sKqxx6j4nrQFRWr8t6+xKxVb3nq1diiYP/k1YrZiSjWYa61WuneoHAhTFJaLH5KKLjqPu0XTjvW7
gVCbeF0S4nxRWaNCg4UzXuFAecLd7meTAe/aJ5NV9K+4Y/cw29oQhH/Btml+n3yfM3SUC7IBrdom
Mq7YY4XrsC/8F5Z6mG31frK5dW0ESWKfP0J0RwWFLpRqxp3oGpGGwFMlO3uSaf6LUYNvKJSoPIrR
oHbfSEhbJ26lwQvb4FPeW5gbTi/DSmTtJV70IE5UNJz8kAa4NkM/vz23E0pYXSQpM/HQFrGmC6ma
lubxHhJxQHJdQTa5Nr0tG76wfoCBiOd3pH4odQt8tBhQq8ri8RvA4XHTyFVyzgp+KEWGsnUzKJOx
WOV8HygyqwOOn/z20Oolk/wlSFE5k8eieXDdaSMoAbU13S7dOyQv1rmS1ley6vJcBnCKxK7tLkx3
AMtTgLXOMdN9EI3TxFsZJNTp1gsq8rSmtDXHOLpNsCVjXGth28wtZJy9BvMAI+qPonHVOkald+oP
zluLn+5Yee5L5lr+vqsglenR6LwE6uCs1NTCOmLqOp1rzfl6OVsxWmqYdKS6fRKnGtCOG5l0GYmP
/EGLjdsk087VQ65F+E1Ol8DnLUYtL/WWco2Mo87SZEQD/tBhI6isEIkqkOGOlZkWojfDrjCoDqhc
wUoTQ5mTKTMxXxMfQTLk6KnG2IhXLIQQVLPbXaglV9HLDK8+/xmX1Q6lAxFTYyR7prmar1a3aWBW
f7uGiItQjwr7gVTVcyYj2DpthqhiYT3XUEO31CR47cf4Fk9kJInNLCu3zhT/c76It2WWPZW4n0om
oulN24Ain45UFP33agxXR4pIlsOXHjdZgdnO7Xs7rTwNneLG2BV7EbIt27mIr2yJUh8Vvm2RIx9M
eaV7/a/LOzGg1saPvFJ81kV/rCfvS8Em6hRyzw1+C+YbSZPunQx4u3GNEAP6qesjLk5+lIVQHKpH
r6LUI+Ja5PDFLjG3DGQzfWpZ55fsNzxVe5b8JIDkpsMuQcv2PVKlL6XbGlfN0aJT4JRsBKb4JH8w
Y2uek9By2qWateaukx13x1ePRPdE6hDI1kqZ3Aujod6ILusN6eKqBd9ySB2C+5GHMuIeHTYUIpZY
hoqbFP5hStEuAaOol7JHGjnEaHthODgp8+81Hkmay/vCRIPTyyX9UUz5dUIPnJOtcghE05GTp16t
lqNqBVd16kUl98QsCZ9CqRuRiceXwxxJ26V1754SK3GhGSWX3kBEFpzDLo1jhHA8E/nCvD6igBKd
RaNOG6/IsN7crq22IhROGzR/atDxSucgPiMKNJTwpBFN9FHyBmeRZo2y09z+eOuK/KEe5ccgN9Wd
6JWjyg3VRmKcOuGaRZD7KBogna9abxbQChz3cYwQImPxbi3Lqdu4rFj0XPqiR7VV/g9n57HkuK5s
7SdiBL2ZyntXpTI9YbSl955Pfz9CvVv79Ln/HfwTBJFIQFKVRAKZK9eae3m+Ync1XIRvBjE4DG+N
9FgNYTHizhasR6RZpRdNbdWX8XvfyWY5l4YMjRvUURAm6oyVUzrmVg/fkKDSf8kutSqOUX94fu4t
rNT8YQYVMplhwvE6gLrPaHXzJNRxy1QvrwhOPUxp2nIenzzqvrZOYlC4TSYb2nhqO+DcERA6yoHt
g2XCqb2AR+lFLuVsw4ZmBFw3AT3E8MOzUEbYxzWtmv9rpnAyPO9H1DXSvCesdisr7Zro+vAxyhz1
CR+1K9GlXuBLzM3rgkDcwwviiItl18DOAw6KU8Oehi/j2AIc/mODwMTfkiEtKGOsUSGR4xGqCrC9
fci2tKuCvdub/l50RTMiaktaKYbgNEMr6eGoxHA5rMR4BAYHFstpuphZw8Umo4FQmcUm9tvq5hU+
9be61f4AGsWF2n6TYxkwQKnBTuA2HSo5PJ7czgRa2EpfSE20P9RQ3bmRck1i9E8SD2bnddMapNAD
sv12WvpUrupsqNpmvGid3C3VMtXuLRUMSWzIFyOVtXtPL5p6Yqyj4kaMQYb/GMvLSHmM/fc8MfaQ
Fv9nnu6gkgdlnj+vorxCMCkloza4sJo7dbfmMZC/ZJpTzbIJzmSisqMTEwzNetkkgf6tAxc1G5pE
vUhjme27CAVPBTzMl4K9WT5q39Ca4l8uE8to2yA6ATNFAncaUFC5MiH9+AKf47gsK1/bBUbNF7Sw
eBROa8eIIfeeFKBXSdhE7ZRso9SRdADEFLHp1Y1dWCTGrorb31e9mW2QoPM3GlRrAH8ml+eouHpO
8/UccqLUDU9s12d9oZkfngXRVh5F/bp3YvejT5BZSvXkK4+peqkqSbQzuT2/8me6mNz40L5y41kR
ju2rW/qA0yL4Up1Bal+lMOqJnFcwp06jrVxRj0g4QkvhMiYGVsFVokU3g/LaV+rkCQTL+rh/rlRZ
4NWzaSr+cF9p5b6EqOuQOA6iNvCvznPRrSz++VODXizSLuLy4TgZIyl8U/gmrYX92RSjdwVtR6l9
Xr5x269+lVPMgcqGH2x52xmkc/FrjkYrANomP1R9IEOOEobzXOpPUWn119ZKhmsfl2yJAAoIk2iM
vpirftWcRY8Idn99jIoJfskOoZURhPuzRulw+46LfvdcI4Bua+/45ZswJdxKTgoM8IkoBQagbu3b
qVy4nppnN5G890CGdMkTFcViAFy/XK/0qXpY9EVTRW4EhryYiwX+XvVf/RBxo0LVbQrSIaqC2d1G
0EKS33QVGIZZK+3a9WrlrVUQKEA72NgVoxJvhym47qkglfw0yFZx6id333LGddygv+2baXwP00n+
00fhYejk+N4akX8wUw25AtH1qVJS0YkTvUICvesUZT0fnajYl6FW7MXVs5ECmxSJ6KOc4tgPz8pr
in1Y1+EsyBtlaUrNq4uoNMwedXcPqrDalb0dzUU3NI0YVeHUmBUwwt0zHyoGV9epB52crV6yD20f
x/CHGN29C2zjCKXE93TqpYQ7TmE4vIkxKG61sxPkFzExQm4IAm9/L8bgIDKuhSWtxFiW59bN9WAa
mFZxUp54dfpTDE209neFu5EXBlCgwuRsJfqr8IPxDT5TIqLita1OX5BmR7oT/sKV1pjp3e1gQDFI
VVItkN1Hn/hk5lQnMWaHwIDVsIfGchrkZw4xl1OG0OoyU7ICpEXZUW9EN2uJE6R9P9GaIOtV5jCs
u3kAo+J/NHB+tXKnHIR5bMqcCLU+/nYLFeqnoHBYNF6AoL3wkUMJH1jDx02sltffXTFRjIvZYRPK
K9dHY4iIjLPLzU7esR0g5sQjG0iPEWsHrbEnlU3UHGoX1diZMHZF6YI7FU6IgC90eSS42Knj8dmM
vScf1VCPdyD8tsrUE4PCHg3Ev6kDd8p1N6L3IYypQhX77OlE/DxYVmUzbWikXy2kPitSviB1O5js
s96MYWym8T2A4e0D+yhau6mTx1BSpLdgsCY+jj8+4hLp0+QA2RO/16E/RxZqSmrg5btCD6u3oODp
jn65RzyGbqkWtzGSw4vo6U28GLV2eGH3wlEjO0ReAVVDWWQL9IaQ2hslbbpj6VcfrtXVECTeInSQ
v56z1UkXWptlK9RgqNdLLDLtnkze7NFXSufsJ/Z4SHRVv4p17JwHeKpdxmm9LAzqE9LuQM55CWGi
4GrcDVH9S5gednil1pmvI+syTRK21kb3wW69Zum3SrZSnE5n18Q9Mho9CAxHqkV1VzvW0+GsnBph
l6CggENeOwpXveg6tCDRjBG2p5uY9cdX2BN7KA6Kyve+yYPhC7RicLRn8kcfICjTN8jwhtT2Cbvn
muOHXY71xpCLZuXoRTBjo+If9CLs5nVR6LD9tu1tsJLu5isb3671q7CwQ1E3xDmlmTU6CCiFqSyT
UzKqreRZ7U0HxHdROP8/RgEEUXyEWPpcTPaT6GcLlHhhwq761vQFTOCJetWaOKKwEAkZDmkvShIg
f/dVGKsAuWDY5km+MCHtCVdkZr0XYyb7/bMjDe9izCNce1TVKp01daDe7NZ4Q0rkBypp7WtYeOZL
Dl24VDv1nOXuEnxSR30aM2O0P9AqqTfCFaXRcQ1ZCfpP0ygU087hzzrqUIl10LavL11A6XClqGdt
OhkV02kpT7UXJey0o+h5ck0sqIaKWso4LDkBIraTvxjMJn+5Mv72J36LZuY06GpjebIG/YwuLqCl
2A1RneztnZmjv5R3uX7jIaXfoCswUBlwsm1d+sYtVVTvPOTBRgwKN1+ZtF08wvHPWUb3klGsdhVz
1Fxr1mM0wLs+rSi8eqW82a4aHkXPlTJ7Z08vrE8ef72w6EIGeIjK4G6arXIujRKlgAgpcuhSfjml
Nv70tddM0mD6zKk8VmDE/KwDrwGtogE+4jGzKkpj3KPKQWBN4hCUgZC8BtYAb7hlG28QdW68tIX+
oU9eIHNPXkqvo+ZEAiGDgEny4thsJNTAOIie8LAKJK0cR69RVmUCIgzhoRycb5ZuGRnLZhyZo6IB
qWV1W6qB85mK6uEJyVZ1m1jtGUQEioilaAN08Y6K/Ck8HiZKL6OT6BdkmUDGyXtlMgm7OXI4ScOi
X8hZ054zreIIEkfF51hp5aKQlWFXVZr73pWvdqLmn/DkuZuurZulEUQFMciJmDoaK26hkjxHEi6/
ZVOjuzUq46Ofb4VNUxQCvhyD4PO8UQAIITlBWNAdWQsvGmPCK4fogcKM4mh0rXbWpgZJrnbeGXW4
ErZKibQzZBLa2fKtKwcXdfc0FVqjnwLlqlbsC2Zieg5UnB98MucXTUnNj9GMjINoJBu1QXSk6aM/
yGWme8MCRs0KVd5/nKq++e1OvtdgB/pP1/eabU9mdouIz3fuGz97yHqIe47jQXH9gF9w1r5Q8ItU
mS27X1PTWiuqJv0yWgdFMLn4NpgmhGN1YrwMfuQsR8kyD6FWKTvohNsJVu1doVzYwcAPTgua7L6y
Pv04sdF4NPq1MnUlknewJBnvCPdZ27BVvGUWkWTPfCgp4tHVNgay9u+Ol94pMTQuap+GryPZVWGu
Ij/cSz4ii6Lraa6zgDJR/z8naXmUzo2xBL1FcDpX/G+mb6iLvK41fg2Dd/aQNKWTf3Cu/NSRH7q0
umHcisKdSNbzj1KhLmFAVWyJ7lPxkUYmDLt9Z5Jg7oM3MjGP2b2KbhL39OYS28muJxnzSSgGBg9w
Qqs4H7xPbfAvbgcmT+I2eiaMX0Cpgx22G2XBD2MKbnr+Z4H+UWjkH36qmGw0xnDhZz3qHa2uLMFb
HmSXAErLifHYIhcwR42v+Sw7QkBDq4VHkLPRK4+XvUhzowPbrka7NtYiOU59G1IBwfBWg3rfD3mJ
YO+UDdeo/qHurUTRHCaP6zAYH2LZIouSJRRIQJmmV2mWduMWnxV0q1vLrMOlyKxDhv1JZrsj9gl3
sJWMcDBOi47QEC8M0AHbavhmtHI4zBRteAkjfxKUzfts7au2v0mpeTog/xHMoqZ21nLt65Q1TPyC
dUsJQx92e4KrE43gw5YFxxo5o2zqGXrbrtgPR1vJHKR9mSOXUXWJ8xoUg3Q2nPggepGmj68T58k0
ZLdds8+yBP2YPqSaiBK9Q1aSp0ehzru5EDDz7cr8j8R2vuetIf1wXbQZQxI/s5qNjt2Vw3d4RlDH
DTrjDe6YYAIYFUBzezgGg758GaV+gEqrgHJi6rZUJl8c2YfHUakJb2ugNVMKFpa+5rqnXLVBrQGt
4kZ+C/qOTgfRZqRBciDGJD/vj75eUKTJoF9FeETKj8gZokNESQG6W4RKyEbWqLxwvhiLRD/nDUJZ
AgSm9sWvVB4S+ANIqllscBfCrrT9CkHF7F0pqxypPAPMW6+Zn2VGyLWqvvIrRlfDp5ycW+sv1fUH
6mKQ4YDLoURHTRu4A0fwdyqTqMvUUL4BIFNc4shlNpjWDuHm/x7/l+tzvlY38N4/+2L6o1vWxAuK
VL3aDXGjPo/ar5YMLAQG4YmYwC7glgCo7Z8DR/K/ql6qzopWd17LgopvkDDymfC4snaomIWBraz2
UljBsyub8a5MDPcK5VS79h2fHXNfu1dh66iGQOy30FZtijIyFQx8D2P4d9J8LNYNkOePoTS/2jAs
XUpKGF7SRFujc1ZwWm3GeTSaIJG576Fk3xMkAsXQHFy16uzjkANjcPxuYQwkIFOwH7cakMRG9tVs
A+5Guvkdv6GcfdNdixDNULQqIbfmlu9j3qMfaBrR0Zi6EuTAhZ0Fdyh/gJi21k2Y67R3tlGe+AuX
vcI7z3gXUL7WbsSo7Ri/KMt1TmJQmES3zrq9TsX/ve87qCa7yF7qXaN8EhE7Nq1rvKip4h0tv3qN
ehu6aRnlRkAOvLiqhKsGpZklUiXBhLErNwguRhSj0qUwQdpJLplwCK6Cuxbk3knxietLxmea+e+y
MRiv0LyqK7Bi2RLeXvNVcyckLXS1yMVIBkoz7O70HG24rnKQT+z6lVRqh8awkOGZEJ4pBDUAfMNo
P0wYUNikvO0YyxHoAUaFXwgxcMkG8Cp63aDCB4F4MPVkzhWQcL4DZ2defKAAfG+r/ruCirXdpskX
Vw/9JXt7tjeqLZ+a3EBoYPLIYZWTsvB7TdRqXtnk411IXA9WaamQWUPbVDUIdEnjCdmPg1tW6YcV
Kj5osajZGZqbfHSoUHU8hu6NZbanLkdqw+MP8dHGhrtkJ6quIfguUWglPgLplzcbFSAuWesv44Kv
eaBS5mbpmnQKQXbu+pzHDL9/41X1kFHSijy/6rEfbhJNko5Op/xuEHG8GXBybJ/2GuRlrPf1dkBe
hwqEvv+UxuzcgHH+ha7TojTl+HsaENEzS8BOVF3CLNtwTpR7udubIy8sq4l5q1Edm6kQt3yzctQb
VWP4pXnubiAa86VSs3IuD55zMAyoTqUITlWZ8uq3QEPFCWqeYS66pW+aazArZOmmUTWCkcNPXGMF
Pq18I3ELAbti2ZthGjVVAkamXhDcmUbZDFG3XPOfkAhOvI1gXrMij65ipbyhBiGruldgOsProCG4
Oc1RNTXduHlmnpu+/wqgq/nl2ltdrqufJIOTWR8p+d2knGZZDXp6TBSC+4afpOuBOO9VBi45H3wj
+xqhsUmNXv0rKYxtR6DlS+h75TwNyvEaqVDeB1JS79LcH466HGUQfDTqXZtStTbFqj+hrWf/V//i
FvAjMSP5rY5jCzCBk/GNoyYepV933cPccDEcEMBqaK2MSQcdGH+7k9JXQKNKsC0s5MZgq6mIaQ1W
SIpEj8q9aMTQs2uqAaAqG96yf81JY6oqlALFKB4f2amcmgrMyUIpu3YBU2V2Ir4EhE0MK9UkJ/5n
JOBMx44dHzFKVcvd4WBQ99vM5ln8aIzMY3fU1auii8GrTgNd4QLMSCv1E8Isd9uIbhmGNiyEAFYn
F9kYdegx3ZbkixLsyYij4S0uB0+ZLkfkrjO3PT1GitYN9m3rFv5KXP7L37fPAwGWq6NXq4DoyPso
a+mRnCKQsqkb1F610TRuDorbeu9yo2oLgibjRozypC5mY9Z0RzFKUh3mLkl+gdG7eJmW7GtFehNL
Bs2ItMnUFUt2ZL8WouuxvXksKbqwQ6DxV1gbfoPyrqqJVnmUY0FSJgezp01cddbEd96VPVKMk/ez
EfOeXXH1tLFh2VROfSTDo0MmcK/zhIJwrbUvjWfZF5tartjMxsPTrvc9er4xmAnhwfnWvsQTKrEm
EkuG6p+pasmfRjXbbib8+p2ukZTl/hytO7+xj+V0pdjh7yth46j0e/Qvv/9tFFCC/VgPHYujC5tr
NIn61D31hDARUSFrO7quz8Wlro/sOsTlw0H4ksxTZ77doiM8TRVNKeaLy39NIl1i7XLEHxaDbyUU
CiCJG7QAdRNEly5jgjYKgGW2lVCxssN1SD7+GRgiyztRPj8Xbk+7E8Exy/0CuD2halRbplVqXT2C
Ku72Tz8pVINdFQwfvWFY29p1EI+r5H6nRk6/aw0d1W/RHyddtUDOXH35HNfzlHHhKowP/0df1T2E
4wn3UzWJkrA8cdqPX73MLJdynNY7Pwi6F1WpP4TdRdHMGIa+UinNZ5sXq553TSam7dSGQY0ve70o
K1Ni2+Fr1YbUowxbXQ/p7Iga5B6U5cNbTGFz6Zyj/FV0yP0xC1LHlUOK6yhsotFisMVAeLmryOiI
tnY1BU+nKtlZV6U6QZ7I4ZeVSru2Q2QZqp+7qyX1NZfV4hrn0Zue58MHnAmwE64KP5fv9b1Eiv5e
ua3GtRq17V1gnX9fmxrEk4k3ninTtuehmamrTkM9zGshigKy9LPUGuugBnH/GpQgNH2Z01MQuv0r
u1wkZtiBL8SohOD8sRqdb2IwLjSFLdIeXELcoINcrhTNO2tDC6JRL5yjaJKGJPfMcId63UpOOHv0
n+Piyiqajawjd9Q0kdysawk5hRzNrbkT5u3eaIlVoPkrNXvRtyajuPrLZscqpfREJtmIaVCIqDp4
H1sLDnVreUh0db8bw4IuuA/HYvXXAAUD8FwVtjx7DhDf886JnoZHvi/zv+xiTdfPXga4Orai15tq
dyhdAslTbZCo8RmVLtsaeoYq1z9lP8JucEijFE0UCIlCIny2Gn5P0+PKpnrouZywiTX/+ArTX6ur
vrdXzKLa6D3KSVQzQ9ZhuM3GiZIwpxKhGUjTdVmGHF40XdIXVylMqWhNBgfVz7n7WK52gsJLP+kI
IsIhhNhoK+Unc3AhIlaCVFmEErKFj1Gd/UPXOpOwTnwEq8ynK4fgfVD5GqHskixFN3WNbAF5S7EF
Nxy+a0r4U52gTWIwMm78Sqw7Pu6FBOOlUKTgHSyjszNb6AyFk9cXJbcrlGhFl591PAcPWe2FM+q8
x5J09NU2TfJpfCeEuUqMElpaM3i8KVXnLCd9eUAf8vSziMzoIiAN7FGqKxYqeOLLE+kABv0vS6Z8
hlEbXQALV1fh+P9e5/E6lfHxXKPrKRajXBkZoQFMAYFmf1/K7mDOAdADDZsaKhvrRTrG3CfSHB2p
VmrCQ0LB6kFc1cI4jmgNRGrtc3KbnMR4UKn1b/+Hl5gQJWTUoToDmvvXImL4MSm0/OjQ7DJORPvI
aap12zivBHilva/3RnkUl0GXelRYYRz4QXLToKgBtJ/VgrGj0JHvQeASDQldaR8QHUF/7dQ7P2rb
DRdTGBFltynpKDKR/3tSUgwBCCj2wlPS/FXdlejGOD0EKRSoFuqEJi05nz9o2B79P8OV3End6U+3
D+CpngluNgX+o2qBFOq8K4xo3yth7aGTAaebaGoNHYTpBUKDLMvpT/exAgxGPXQ5SUdR59hdlU/T
MLSraEpTbY6h7gO397l7tT4qY4FVohCaNto1rWL9GqEbs44lV54/bQ734EUVWSRep6XEQGaVSEyr
ZBifNlk2P5xorPdiJWHnvrpAahm00jRTU7LwIlmIpkyvJ0ylraekZ5ubmBNaFNy2tboNOGNRvJ/3
B63mftW6TssOtQhnKYQdDS/chbRyaZDsmhwG11tIedjvvGliLpzEpYvE50wJ7Wr53I2V/7lX+2tz
9vR7btj+b5cqQvoYQBfqjy0HnxF8g9C0doEzwzY8NWZ38QYDQS4e8wbANGxFZr0RgdW3omdFZXlO
NaU4W07xozcKUNV/TMJjULUYJMmYbwYDKuKozaUjLKvBzPXb4R2Fc/REGre+9V1iLuNcco9O3Sob
HamSnQqB86GyR2+tZXV5kXRkxkIEUO/jiFS33hr2W9z07V5qZCjGSJDYwDRpvKRPDnmxV9LAOaiu
xyBUwb8HhYeqDuEBbY2ZzMFYjhHLzKbEYhiE1sk226XoiUbiLrCLtfpHO3hRCAw16Na5U1RULCCR
XZmxvqs8is29wJfW+jDar61UcmhN1X2NmK9FSvviBCfLMCLoH2kinsbXGupetCDrs+g97J6z4ywo
HUhAjFOtXfXFRbdzJzzkOI6vNuTLM1LXBopnnuzNKdAAkoBg+fq5upxABNqlJM6ftqyKpeWoxQm6
0CwjFmyKZliTVucTTW/KmJo+jept7vvZ7PEWHFljb2Aqr3o1DohVwUxx9Ot2/XzPjamll4zw6X9+
uq4fIJBJAM3/eT142B+f7mn68wmf7yDUbVIiKPJuHi+ZctwAqML24fmaoWXBwJOSgXu+ahtI7pJS
uN+fUCxYBunvT/j4awXouj0+3WNt1fDY7/DphLdYX3zCCuK055vspk+Y1I//3+PP0uUUgUf9708n
ZsuWsZM8G1TU9IcQs7Mk/RKqpbF7Lm+Rdpz1pRSiLesVL+COpnpXOT/mZmPfSJW9VKrlfFJ8A8de
6gKwVNziPVPSeW5KySlTHX3pjEgJ1IiIcWMyXlKViJw/utxlgoisZ6yrB0nRvopB0RSAMTTDGR7+
JVrEi5oA6ErkQ7vQbw52Hv14+jsK8UOe+Ww4bXnRaBJ7vWKiaU/6flGFtgLdeKbe4NA62H0tHcOp
NxRWt/NDvjhiULiZLpT17LZ9eDBxcWsfOgpkw8WgaNQ675dJa+X/srlRtXJMqzo/XmUIK2L+LgLG
0xpiVq0HqIKYebIT3V4ZqhPg5kdPzOpr6IwKs4CO9M/79VGVCkbFvghTCOHDBjIJxOX+rAtn+K9M
jqu98Ijr0D9aavV4TWGC2504aB/5ZPv+eTPaZ+S1zeNPAtg/X8thAoxf+9I7R81N01MlKRSwDl5w
FldGnFA6hQzfRnQtI4bJvVBBIAR6HS7+8nYiud+WVDs+FxAeouEV3HT4/QpPsxnl6J//eYXnQFw0
v18lowgF/nj2Q3ILR7LsJ0ugzIS22XSsVEPSKKlHWpjtPGTWo9PvyTrbpNvL4uQ4SCX0sl9fNdAF
C/I55qvk2968RcXvw0D7eab02vAtzOpjabfuL2ckV5MijkWNJFlltmYeGnsq+xPZ/27pys/a8qQP
P0GvXEPu+65S17NI4Fe9UrrE0VTT5BNvV1mbfmvtLam1t05ql9te4purZZaQYWHnpbjf+XENB6Ba
eTOrRKuw5a+1NtmKkV5zpoqjlFzyTG2T4fCwIlQ463kQLEFUpPwLav7L6TxAvnehSEq8ahS2J/Mi
ndLZyjWNKv1WwD+0Dqp8G5RKQMzU8c6yAx4EfLEEAWUbzyM1qY9jZcq3UK7uwm57kbYIx7LecXdX
qKnUFmluSZ/gWZWVoyLcLNz67pipDaS7ne5v+WkoS2HmhLjvkLJ7Da/IVduUgZlxDfmrQ53lim0i
QUgyvvG+Q5VtX1V5TY3ydDmqsFbYhrLrFC8jvugvArvNl+OQJnd0LbVN0yOOYFtmfEfc29qZGfgO
0W0bSq7CTP4leqNU2zCkO0cxE84X4wZL+hxuZJ7FU2OnG5Al9avodFG+hrm9voq5STjedS+QT6LH
J4GJ2PXDg3CNO0CADaH6LeED6TXh/Lnlp5DLMz2vAmL1NFqvBHPZSrXlGAS/bWNCPRcM1xVAYYOw
n3AMe/Wf4cnRbMZ85w4ZeOM/9tyYAg2tHHEjHd8i1FZmll7E7600qND/8+QXXS0n5qkhBLvzAGm9
swd4k40ivFCuPr41KE5Pc5QUsUAtb/ke07PVkHomU2EnME2JbYN0vuSCEphGB4WbY4cs3FGMjuS/
wSF59wF01dVAEbWs4+RdV+xgP9ZBSTieSVk7ZisTjMVKTDJyWQLlG3B4QGFlD3u/u/ImSR7RhEKX
xwnQ4YknyR5h1MASEh2FCmb0yvIlJKw1RI16bSKthG05iJaoAgYrMdgNtnsmz/joCVPZdN48jQd+
QtN0h5T2XqkNMl59TgISItS71Hgh23tWIhDsbEOKC0Aw/1KM6hvMDsB+gqlMXLfyC/rsxtp0x6lm
rof2UOKR7TRmNVVWOzOovfOvlUX5lDKl0ZUGsSigS99NF53dKMnke+6bpFp0VSWQrTubDoaorSON
E54kD5ZwyWb3KuZoxpey+058bfFYqUijbd61+tdIp1IB2Xv9pamJetVxkBw1OSNzF/XeJpAt9+xb
WrawlSh5D0zpR2JZxs+4vz7WQfTqKiG18tkYaNnXRStdHVgfFu44otLUx/cRWavXAD2I17ZCCSqy
0pswhZWOunPYgKyeBosmKVYZ4fSlGOXeGB1avQMiOo3m8Cm/1vvnWuTjpqhWVB/EuOUkybKx+JJJ
n6nTtK8DQo8FBM7vjWErwC8CbSa6Wm5YK9NvCqi76+qdkxhSTlFP+cTkrCXuisRH+6K4SXmjtOph
7s3E36fZhI6evGLE6peUj/TrQW6MfSfV8Uw3pO448VMs5Mrv5ro59kdhEw1QhP4YT80Y1uYCSSdc
phkd1L0D2FVGRF+VoWh9DgubGIUODvRUau7lKg7nTTe6p8r0rGOdWf180Eb7KyG4nYdi51uOIN8m
c6tiTU1m8OHpI9oSsf1VoqB5kaojWjutEl4QklUo61Wtr2k4vCuIT3hkNma+m3bgGrvg8mys2j1W
bHT2FDMW9iyynWg7SqY/Ey5xYP129gJYl3U5PUYmVU0zk1DdrDDqit+/6HO6WBUJf57ASIdLBaHZ
buyA8ojqgHaIv5cjzEqicqCmB6THh82JqoLBCb7LZhOcRHXANFZPnv8f88QqutFvbaUMzvJIqYBU
kYh3jci5+Ubn3OwK+IhtXoVlkAn6QJNTL8SYsJl2veqdejyLXmygCV91MJf5iMClc4SxL9D09sdw
WixzVXs1oiIVqIZ589FYgUIz4WCi1eZNzUb7GlvAXBgTlso0pKVLPfsizhBTBmAcLjUKQI4KqGy7
LMN5GEblm5Klv6+EjTKr5mXo8zkYiuCL0/3SzKz8sHIz3VoUuC2F2fWCvWM1Osle7lZIx0yCrV3w
JRzl75Tst1c/arLToA3WTPhXqQZVRGZ1J0eTk6ur6j+F3XByl31AYUJbw+/MsYuDsHNvreHOTJpt
aCTeR6iTnJ/ejtRJ8TqGgm0turw748+76zq7X2bTu4BhZl801u9317KVmnequ6pgUQmLLvtZWMqZ
iGz2MYYZEpJRLx/d2in2RQbZY9cF0X1sgSgQRsl+Ug0+j+pePzeamiwaXXOhuvQQAZmunk3SSMPa
bKODYzb/tgtfXdbfPN32722r75XYVD/cvoCHLI38Y6E0lMfLbrZUE9d679X47Aa28iPUshuouORd
8/hYXZlJ+1AbuyPsFFSO6n71CVZ+67H3/qG4+RekufS7XErpys4JvmtBLZ86bwwm0kz3SyR5S+EK
HRKKTk5evWZUf69avfF2MqXsZ9ij+rmqDPyIB72FfHxwQbWNurXVQmfDASMSZEHvY1rWs24c4i9G
HnzLk8r9RiThlEHQ8bNQx6XMbR8N6fYI6UkWzhoT+hsqRmaUfqz0LCl/Or58QUyt+aa1wc+x9Y2N
ZDrdSkZ55MUFvJflL9BFZC9tWXAAHVxlJWztqJdnCsc2adZlDw/oCr25E+uEMVCYG7Lg5qehc84D
AxTzdEUlfrVo4ixY1jZ0Iqh3U2oH0GRfqiSlebxybjSK6PYYrV3qkkK7DpaRBXkR6e6Gdf6Z8rDx
V31MEev7SqYswz6oV7HdSrNQiqWza3fqPh4AykVeVn5twzfwx9a3uGzcOWTjypF/mHnUIVqel9NA
M3xPqEP+GppdiDQZ5wBzAKKSyx30alFofRv1nIqMxv/Iu6hdBXYob6XckG926CMZNXn0rfmqUYN5
D1Ld28APagPeM8t7kygvwgFKomQGqR+Qs6oq16oUqPwJyBcBxQReV31YYLI3UpzkqxIhGKuJ/DcY
/9VtrDvd0u5l44s5NIvASod3t+z1ja2iGyLspfyt7oP4s0HObd0AP1orTmB+iZPE+KLZRBT6WLbW
RdPFn0P8TYxF1DivOFZrGyRbxvdBQzB5mqMYHFTDKlGJefX+GwHljXgJ4jvWIpCCtWbG0rw0fKTO
OEvsxVU+dZ82MaD75X+5dLqjU0/R6Iv/Ye28ltxGlm79RIiAN7f0nmwvzQ1CGknw3uPp/w9FTaN3
x8w2cc5NBSorq8Bmk0RV5sq1Ps3tQdof4LFH0RKKP9GUITjlIsiRM363oQaLorgUhFvyCGgRvQ/E
0wD6BDY828aPT3a1puTW9+rzJ7uLovm5AfHfIgO7rKhaXnZd95YaVflQTJWLNhw+x3cTVe/VA+I0
dxNZtpIgElWxEsdaXx+UVY6i3oOXIZ9c6z2EJ63jbHJNz88OJ70dVbH9Ua75f5IWd/ee6eTHJPPb
XQXL59lwYdSpo5wMhoSKXwQX8s0PKzgB3NJ7SpQWhtiQzWioyhdgANm1NDV5Yyqtu0hTw+VgfX8v
5GEHRwInU9NMr8ImrtzYMQ5UBl1ET3NCDyqjxC/OFQmpIO7S690WlgkSgokcr/xhkJ8oBvcO9VgC
YHVRFOas5y8BQHcPYtRAhXhloQK+FV0tsrtTPmTfszKRnyq9bC6QLZ5iz4W1Vw0DMrpGtBNdXVe6
xaTSfB9F/XurO5H7SPbUe67VZiW87JH9S6mzj5epVgT4BdfMYIzkCTs3PPmlXr8GermMBg06ZotI
4ai3zVp0mzr6QW38cLOTNnpIOXsadQxI1NG1dW4WNbyXTEpQq8rImOzkDH1XyzSqx9ImCqzHwbmZ
OEWi2gjOLQ9/MSYar6vLdaP65do0lTEGCN3cdMOUtx4Ikn0auMlVNIpeRCu5MBG007L0bgvqMaFa
yfNRATWBM07OwiauqOAsd3JDgnO2uZLvrmB7URYgD/Nx3cY9uZGJgydxmuQQUtS0jenfmAedXds0
/EA5L46qub+C+MADw/4ZFu4vtenl16SURmBJlX+ts8rewQgfwLVo6pdOoX431/LiVQnzgPxG0f4E
y2tomvNLK8Pn8DktZZ0n1GDemzqxYKhrk4ciypA0/Vd7Ow1+shHbMKhMWsSG/6swvEq9OOCZKcmQ
x7UOsOCcjZoCNjL8CcH5AKvLMBzF1dxYhpJslaihilp3YV6g8dmHUPU4XYZa+dyqZIhnoTdhVyXq
9IXt7vzuJ0Zn575UinUs6y6q2IA2EVsdQBuZwZuqSBLcgbKxDysvePOj5FtgOtWVB3fwpk9Z8Lh6
9VyrJzScPIkpY1GpB1KG3VI4xZxgQX5R7UEUlmfKwGNj7KgsMnpLezFDXVkl0VBdY0WNd4pcJOAX
NPNUhHG88cteebQoElt2lJN87UbrkSD7BORn+0XSauFSyR64bEN8XSuXlDvWj3rFEyQpFPmkwFV7
SG3J242FPF5zPx1WA0Kmr13HKTn/wm9OctINVLGhHOwWBLjkaAW8NT55U5mU01AKuRB90QDJC0E4
IJI9wCX4e0SsIdyFz32O6KsSjK1d+3Wo9OTBn6ivlb7LTn1aXIUpnEwgEIxz2NVbYRJNp6vNlVjB
QsyZ7eJKnTix7zY87q7v60MNtr0vKCfE6ZKoutp+mp2EvzwG0sY1xgogluZsDQJbx7EIi0OddQ4h
+MY/25WmbcC3RTd48e0VB5fhKRuMmoSxVkzP3BxxJs1b2Q11Z3qkK0cYWyAxSCa2EKWso40whkpq
F/dL24Oh2SWaNhzlQQWCpnCezrymemq7GCS47hKsTuRkKzcdxIh9ru+HpCz26RSZDGFk3IxOGd9y
SYSyVe9Zl7NkacpV8QUdYR+eUEKLLcSkVHOmbJWHrTsdohYAC9dtV0A1hlr61rKHhTEBPtpCCg4c
wNF7m7qW37gL6iWkUxgn7eu7W2OBLrR7KmYyX/vt5lami2gZbg6rCbtYzZzcwLV8dGMXYoITGONT
VNdIxcc2yf1oUJ8C0ywffH7Bzdo3iqWrUhTQwkhwKJ1YfbLMVN1lnkEl/+RsI27zlFLaM7nqeZIt
FbBuO+GqyHV8aCTg2qKrWzWCl06h7jqLlBC0QfJT4sOsaThG9Jp7nHqaUTW/1CGbYf79yrdohErC
r5UfUtqy54oh2iZWsbAJc4ULr9xyzEB0FTzNuoqS4kGSKn1ZNZSal2GbPqMfSuiQJMA3isjPmd8Q
twjtnVdm9i/ycy9uHxZf88TIl5ZU6I8aKLlNDY/q2Qwjbd8MibZDgqG9iBWh+kkh5XJhzW57/1uZ
sTvl2TXFju8rFgnonWlFvXXy5TCRFOrAovbijPN3p6BPNjJixcFPCG2Pxs6nSDHM9D5FYWdI1gn8
Q7B0S1qePAR1nr0UTfGSdZp6Gdw2feFVZoAbDSIy0+AoZVDd2Vp5EKNWU4XwdxrtToyS9Shgd3JN
9DmZSxjW2FTEuvuquYChKcC/a/FXO5BPxqS6YlocTzzX+ZLq5kQ3GjQXJ6wAZraKy/G8piAsKtpF
pVn1z3HjelL+s4zjfqFrUGLJefeV0g7n5Erl76ZuqmEdZ7G2+DTwqWuWFactiiOFfQwyuEMcJAST
UXdOfk0YGvJ1Dq2hwQm/CPof7MggZO67XzAfviIo7n9xEniCqSvqrmHcG7uKuhxqXez8mpAQXkGz
bW5NfXCWPN5426emocDgaCo2PHK9hry4MGaooiIsPURkpg2X59cYLALd009dVbnPrtdNXxS1RpiR
btI65bpsDCQvJmdUAsztqOnQbUxdv3Gsg4UY8n0pK3eaiy81L2LqyKn4EcKjpTW5mnXTLdn6BJuY
8wR1kd4YrfKYg2emSb321iT8/FQrzg29vwCS3KP8EEA6YKzyaOh+yrnylJJl/Oa2ZrVQLdN5RcFs
WKK5mzzJjRysIZ4+OokFT6A/wNkajtm+B4kD84kiZcu6bA9sNWzw7Iwqlh5vJcOOV1nkpk/J1Axk
Fsg0PAiL7Honxxr3MkNn3zeds6pkxohuN+XTsukmKyBCnbwS4+VARDhr4SuuGvccEpdfFnpvL1Jf
fo4sqq/Miv/7QPppY7ppuRTMQoI4KJwKYOssn6TjgbXKY4W+Sqy+Wjp/nh2pV9GTCaGDvH5GU7W6
KXAOH8osLVdeahlfhzb7YSVG8pA7lXSBHpqkt9HxPULnYYpGPpBNrr4nfvPD4D37ysOlQfsSWECo
NcESxuYbavPdJaOIaR3YNkhix0IyU+mqfelRbu3CNzmgFoTAkDye+Lb8oYz8QKIDguJd3Xob0wFh
Cd9b8MPhH6OVkrKLlFDaEQD8PpQQmyc6BOQFfOi/a1lgiEzV3HrTB93dInWSbs0ibx58Mz/H7qAi
Q6Zx9C+TP+UaZheCzv7NCouHTvLDfd8H5hESbxghp8aIr17+LSv82lt4HfWiWdD+6tSNrMnbPiic
L37mdutak8ujzQHi6vESl2HDJkuDwWGD6rZ+LcfGW3bEIqkWKkKYoh0/WtRNZFH2KV81pRm/KZPE
KuQpcIpaec4nathksv3mw7X73bYDmFU6Cs54oIRbs4QZxZWN7s0xgWuVut/+6RnDtvQKEneN9tym
ukOVnvTgmemu1iFbGCxIR4ZIXdY1ItNd4tvbCE7yY9ZX/c60pYM7ZulaGZzjGFftQiboQSCm6Tdt
oJmbzG2++FZao/BuB4sqHYLv8DLdbKOwfuZ8eaByRgMWGvSNI9X1AerXg0N98wWHScycCoVLOoBL
j4CB9J4fPogGgjLlKEWw0k+mSJKgFUtsY01uRzl31qCc5S7/0tv5rTBTovFZ+Uz5eHyF2Fl+ySQF
Ai/FuqhhXp0Ho7x1IVCePAnDY+D8DOUmPcmQTjhhP+w9CwYU4P2ZfpIubkOlom8mXztQGVuw6VAz
TV1pMK9TZOvRVNvu0pg1hesSoDZdCoNVKTf+UXWas1I3Npz1E+JwAib6DldsEX5EuQ9GaoC+QNhF
QzEWeHrhIvqOX/3Bpj+FRXt46VFTuhZx+FIrWXUh0Mo3aezI8HVV+yrbabigyCLZlkH7wyYT8oBM
sHbue4vSRt0Pluw2shNXD2IQ0vjuAV0E4Mpj9J2wPh6dYgx7J4jyxb0fqFa/GCo1BlSXtuu8t4vX
QgubNTKY+VZ0Tc3k8eMo8Mt6I/VvTj4su5oyUKJsWnq8X1qcWo+uTqXfcgJVHCNPfyQVLC39DtlF
3zmk1XArhtC42gmo1q5e6472g3NdsZDD+nunG+1trBPSThk0n2XwdSz5HoaSuhyasPrV6U+dbcHy
E/nOqSDNtICFql31EcUzTYgUeSA17g5pPAJOfJ1vCUyet3S6Ig19S9S4oIgTkxhsMwqluo7fStGV
VT25SEr5PQLVk6F09lxGcsszCFoo0bUCbzwPNsEynnPPYD67x6TJlpRBmM95JieLAJgAifP+o5rc
OHXjSOOp65vf/k5MTniIAYfHw14buPu7Zp0FU/YQxL8KN7cPfQH3o92gb0PVTbILdCqsqM+kMrmE
m4wj97DRcq24jnZpUWwpN8RwvJtTF9kuY6t+TG3ycj5f/x3PEJJzGVQKEB6OV0iZs7UbBPJjM0YW
KkOd/JzHD2XJBnSS631o2zDctTqK8KHn1NchmJIvTlx+Vd30LBd806O4R20dOBNRLm1pWkiua42h
7xp3lHdgpVEyz9R4rRhWsVdMVgPcPT0yuoLMNPtSCpLXqlyaP+08eVIGZIKqTJaRrZHWnRHmvzjl
XXx+C796La+w86MMiqag2ZVDfbH5Km0j1e62vWEPN9myvRUc0OqbTIJSNZPwV2qeyWQBHefLfDP7
2vpq+fCcFq1SPZJgajZFXGdgXUqw0YSx2HNVt6zSm2VaWdH3IuuXflbGP2W/RAQhDeIXE2jgpoXd
5DiOGiwtBlhe3+kUcvrDWa11+9l2HIWf7A1RruJb4BuUd9pycXD1zgJP2P1UvIgfStsCim9UJkD4
JjxCRRyuidwMl8Qx80VrGN9DJfeeKUUcdgrEqVtIT50XzuhQRaben9BYACBMk+FxSPSOsp9S3pRp
27zBi3oQHoFZj1StEZ9TuyrbNn21ky0v3sMJYe4V8g8n/pcRqb/avEI94awCiPzXTU/QfVCD4ZQS
9l30geM+G7pOOKjsDxP2pNNgCC560IJ9HZ8DgHpU1JT1ujSQqfZ4L1cmip97Hi7SaxOO/sJubdLf
02jV2CjOGPqzLE9cpG7GpqjmQVoCqdD0tts3DdHr0VbSr05s/exAmt4KJ9Rvmeb/QKw9pQDaWeTg
qJfU8cGw4MjmHhGpYdu3UfroqVPkOmuqP03Is5KgUX5yyvlZyIH1UkD9tFaU6Ks9lPmKvKdzS6YG
zDJMquSOdq4pqRL8HpWyGkswS75bOjfh6Dgm0PyQJPZsy6XeJPrLD8u0inCLiSvd7Pva98ViE3Gd
5tq3HcFmyfPXdpanZ8mrECAYY4ifWi0+gbr4wwIweQ40Y5351RMU1MFSHdXTWDlHPSGOazm2cs4R
dV+Og6+sjLrud05cqXt0SIZrPjXBLh0IuYAyCHa55wQr3WzUN3OAT7/s+18Uw41+x4kdWquXknj7
oqqdbN1BkMTPZeyNBzIIS1+XDISicm0nD4DY4sJUiNV41s6NpHTJR57vqxJ/8R0VGhgbERhNzofT
SLHqMtFIR4em1q86IyJCLw8WJXVN0y6iunmCLCjZCdvcUBX2l0tlq926szptwW7krJMqeLOrjmCL
pQevExvlqk0M7RY5vrPxKc52E2NLRmo8UWCU7jwDxZtOLWD8CepzV2rJE4wK7KtR2QN7pfd7YVMS
oC+wywIHlewbRwHrp6IShhonOTL70dPYJaM28U2WpOHg69l4AI/Nu+OSwQgo6j81YI/YCEZfpIq0
Q0cR7rqFgHmXFL39ICNoKltqy6EHpXnqXomVBpxx/KBZxl4SnMAMp/tgJGBhA/NYFdaorjTfcSF3
6R49ouGOYZLCH0PJPNcgFF3q1R6kzMse2EtP1c7IRowmuyYP9O6LiRAA4oY+m7y4Ll9Q+SKIHunP
fH5MMDpLGN7Tm91MSsrNi0Ux8o3IZ3JvCvLSqwKGsPUweYmBsKjcS53/KTpIu8prEqbRyrLK8QbD
lLPQlLony6KNt7tNNsytGts6+FdcxACnBf1qAJGcLHkXRkvZQMC9lpry1DtWcWqa+PdVDNUCDN3Q
MEJ6DUhZ+Nwv+SXicxXL7SbmSXguDfSMJdnIt4niuFRV0vAxcPZNbRG/T8ezUZo8AJLwoS6kiK8/
P4vsYC00cGHoRtiEEpLSsB6ErbYzAo0VtKWhrXJMqlySdER1Qf1tRzlNV1kxXBrogG4yzAZLzfW9
B59XvSU0F5Mt7GDN98abDZjoxJeu6pQVvII6j2lXPzq5mmzrUP/a+m109tsfBMHLS9wM+caxXdhi
AhSIKhfSTXEFpzI0OeJybmrr0hf9QOgU+ZHelE2EJiz4qqX4qwsryh8G8hYLQ5fqV37vlWUdut5T
YZcotYWlezVlPhRBBGlPEB3NBjVitTF4tExd0XSQelAF6WR9thBDak/cOu1WUherN616DAQ5k2zG
aO/wBt+5m2TCcXuqwkhfjBSVcOpVp1AfAm6CYEk0ha+wLfDNZqN4snZnXirrBvnVXoVf6J2NqUPX
Cr5o8xRl8AjkoRevGkvRD3VAvb4DmOtZ8c3qkeP0Qu6T7BnmxzUwSelh2qi7TaW8abFTnMokcO9d
I0+SZTh04QYCFzRW0raX1si1StsYmO5jpWd/UjoBRiztugPftWDRkal6MLIIvJwTj1vDcQFcldKr
j7bVYzckS70pq2dvGMrnLLFvOWTCl9yTymdH64xlOwwNv7B0bVtxt6QowpVbuxcjy7tzmw/uJUVe
Hn7O8M1LwnIfyH5O4YYXvZkRsUnikMFOjEbUUYORJ1UmRl0J4ao0kp5kW5cfeX7shLm32vQU+xnI
Jg6aACRHH/IGMpiGVsUr6iHMFyOOIPBW4Q6nosp8SSpi3wDN5JU9dY1BVrZ5xuNdiizjJaFKCUio
Eq/FXNVpvS0M3836PrcBOczTXoPhF2d2eNUmG10PnjSWito+gLSd+i/RVRGpXMPML2+Ec9qBSdeh
Hb2Pyl6UErrx8+19bt+7Kwh/5K1w1iimWJW+7d5HY7NqVhZl9jvhLAcdoKd2SsOK+46+tNTrOtqC
G90ZltNeW2+wNkkw5ic7OmZE6J5R+2oVuXueKmmek7J/JT/nnDOYBXYwPMCur/XdtanjPSXtztHS
JNhYhK1WvhUjlVl3U6t10UUHqeDKuRpAXZrqR7IjB7uzu6vwT8sgXnF+DhBsR93ESju2eAF5YjmM
ka0jd5Eo/Z9pbrTf8txXEUbXjCt16eEugDeqJh12a4zopZGRCjOdVD0QU2+XodN7byWh440Gz8FG
jCoVsh91EaMuMo1mOpC+KmtvXmBrr823qki8nepnkJZ3hO3CxCxXlVSUW9DMPLdsbxwODjIVxjo0
rL8u4+lSV5JCXX5w+HCpJ0q+iaZqL894RNzWezX58yhaHlYSNECvGp+2BzdGiGjqSUanX0NveBS9
cEyzSwE6T/TAWBknDYWeRSB4z0tInuy+h+98WhWBTm0zsWutQlPSroMr/250aW9JlBzOZjb8+SF2
AVNOTrM91uFc9IfAXH4ayLxQXhRuMmxnZ+FCPIKzjgnX/Pvt3JYDo1EqygvCBBvqu4ev9mi6q7F2
utOgpPJZVgl3NSrAwZAzsj9ANhFMikKiKSZZIXEVa8bEg4Ew7GihKCRsyvtVnE1J5hZ52k8DwlmM
wtqL6Me0spiG5q8HjwJEFusREPV91YrYMrAnklLNAiTzKhrG9JBVwe+G2sD0QOQ7PYireWD2mwc+
+f0XLvPywM0gvBfrz/NEd/aZ7/RfuHxaap77j6/yH+82v4LZ5dPylSf99fL/8U7zMrPLp2Vml//t
/fjHZf79ncQ08X4o7YC+ox88CtP8MubuP97iH13mgU9v+f++1PxnfFrq717pJ5e/u9sn2//HV/qP
S/37V2p7fsnuUMsQ7R3Y2gXT11A0/6b/YSiqfGal5Ajvs+79Ro+yj/37hA/T/vYOwiiWuq/yn/zn
u86vWu5QoVnPIx9X+k/r/af7c5jh6N3pIbvz+Y73VT+/Dx+t/6/3vd/x418i7l4P480ounYz/7Xz
q/pkm7ufX+g/ThEDH176vIQYiad/+SebGPgvbP+Fy/++lO2UUOeW2rdBMoJjI7UTQyJgs2P83oiR
aBiKg6rdhFlYxFUlJsy+pluGRzFckkDaOzGybFrnPWZaoy+9yqC2qjakhyyIIVCr+2dOwRDZTr04
p3KxBd8yjYs5Y6CbB7Lvv8S4sLvwRG3GEkYsYRNN1cOWYeqAwGrI9k/QRV8h9YivhS3F+852EHzu
qPO1zejewFAZn/MUBtLJS4silOTEaGBJwNk8+XS3iWE10n+2AKiInDVQy4ilcr+nzjlX5fXd0YVV
clUZgQ1PskF9STYiscPJHhwmYqobP0LL1YbvxqB+viuuOkED8vYh1T1Tdwis4loocXFVlEbbenoB
dF3MbrVq2LkFyIYPs63eAZicNl8hF2RFMbEyc2SJjPphXkss7XdaRVDTO97XC5KiOYVpDC3vX7cU
bmnf9WeVjcXdTR85olnqzpHLniJm9IK8SaH+LlYPPTIl6h+E6xuZ+qtx6LYG/7cjoFzv5FeTlr1r
MEkYxfR5uAAn4kiOfki6BlSFnRcUnaYwfWTWPi8s/95xlMABDTPZc+C4EFwRvLrPEMZ5mmSN0ZKk
R73+MOfuWQ3luouT9Ph54qgM/r4JpYdPa4mukZlnIt3GXqkMtOpjhNZGufMuQZN4F3EF2MtDt7X0
ti6QWfLajM4Dwq9zxug8Ulk6uc4z7wtp7aNtRzFx00A/iGYkdHZAGVk/iCsE04Z9IiULMZi8u4mu
q+teSsEJMzKKoxGblRatIwMvQ23Mh3isKdRLK0nKRVhbxOTWYGq1pRi4j07u4qobZULeqncSvrMH
GSdzI+VQeoDX+O07j0aK/4TIkErA9l8GtTHTd7pqf5vtJnhCFT6tNCPL48pbMTLfzEHDEFRdB4XJ
9KrfX9e9m1KqR6mhvRYvwrA8lXekTGDYst2DaIwsQ7H+3s7WLjKxZtSEEC2cfBOQLQhfDyjfjXEn
fVhAL3ICBnEXS/cF75M+LFj2cL1KMDSsVJjRj/rUhGHeHEVXXM3NJxt1etDGchBbzgP/0wLztPs9
1N7ZZFDbpRx8yv6UcEREAVlNbr7sp7fQSDldhQhKiAHibREa1IjUZnCkw0trHygFQJxS9MGe/jZa
hv+M0IK8EXbQY85hnjH7lkLYUiwj5s4+n7q511ON4dT7UY6+Sk1KJiM3YHLTw+gpAKC2ty2CBjKf
sLei1XbCgwIuhzO349+sCcaeZlTX5WZcAqmyoPCf4CTtBCdpBkA9+ZibpB6nS2GspxFxNfuIKVW/
sXrkm2ZXYf67biAgKvNKsTxe3LYeHkbHuOl10j0XHLgPua6W66GM02+ebpBSAmBF6GyA5G1KQcmR
+6UwAK5GBfRrYV27C6ke9gJsLFDIoqkr210ahpOsZ5uALadU1a0T8FtLMXCHJ7uOG241m4/+B9Cz
V7fRHubF73fHhiruKoAxF4Er9+AUjnPg5KqnC3EpGrjYDSAEFZr2d2tJqXdfqMZGmz0hO3WR4Zx8
yBshEzs1Yrpd1AEAS8ICuVn1MIamEKrLo1cjmxNUlzKH91lciSYfEqptUx1Uh1v9Hojer2IPkANM
zvpWOMuahhx05MOJWlvVtU/j19B1LMiHYyCnUjygG/KXLSSVdRUD/nT1T/akT1/j9zWi9pmwZX6q
nTw6w/0fnZvSWlUOoU9IvX6bxOBYdCN4kkrJ95DQnuTRHrqF8Kk6ENTkPVGGT52I+sBpraStq2Ar
LuPG+GkHarb9YBO3Cn/l8IKfxLVEyLTvtQSiO905JFPTmwqMlHNfXKETjC6JWe0+26XWOfydrTd8
9yAh+oSm++RzX1VYRV/MEU07UHqyFCNFMcg7ssqtYSo3Xffz15p4sy8DZDdjX38h6lGbTf7qeamM
gnoHrl/OXhUk5K9GZz6JGWFux+cyZ9OY60RrzYYfGp2S66Of+u5RXCVd/sfg2eZG9LqhcI9eBSSZ
h/tfLuH71WzrgJmihuOiPjGNzgP3yWIdseKn29VU66zSOpk48f9l3uz8e24go0JhBRvZD7JtMere
gySXsNAXTvyF6N1Xo9eVX4hrO4ZO6tf2wqfYiuqvThuR0glb/9EPbX4zjVA6mrUZHz+t00D6dfS7
Er4bPsQnRa6sfSflxJ+gHVjUiOecAuQlhnMDK+CmDYFegkUwy7cwkpx1DFvXwiJQTsI0idbwjjWn
ZmpI1n1sZptwUWRlHZW2tJ/tYsLcFW7CluaauRsjB622f1nSyMePd5jnayHpiDpJbq5hUAgVI+5g
wUq+Fd1YzpOLk8QXALZRvmxS1Cw8H7UtX6vh+epR4FK0oF9AqtWROP+XJkOvF71XA27vhRgKOwUe
a3GZewkqsAVhtQ9Gt8jMtdaFoNycqtkESqRMJQf+k2gaHQIJtO4fRM8rIMCZPbrJrcMjsMa/PNg1
gX9UkPdWirRakXb0zqUgSSrqmG27m/VrYYQ60z8PghApnpyE8Z995jmzTzXRLomBMNS8nQxWDwah
XHuBKyRylfylrVCi+6vz10ghFdImpTqKYpjpd0/zsnUIlcNS/AzOv4rZADOuPw3Mtvvv6DSgDy6B
9OlnVTTzUvPAPG1eanbOEGwiXpuk/K7X4xO1/v3CJuN+GCP0YtTE8si1UlIUW25TLCu4SvxGfeyn
QYgx7GWjgMwWvr1kGsegmvRuM60tSKsER7tUg6sYDXL+I2kCjbnoWmTmL7rXHxEOkp/KYd1SH1OB
pAOyMMmd25m2chvT36cIXZwSCxYuzkR5tBKXEIsP1cLOQHZShlpu6iHtq0Whyb9d7+PzVHHVBRMH
w8BZRXSJslPN1APCi6Ts0aba+OLWmvI8kPRcapGl70FNKc9+admw3XsuitM5VGGy3i3NKftqIPm6
N7Tiz2KUbY6rkw1MowcIrCn345SHFY3uKfo+qOs/Ra+ZcrbCN6B05299pzXn6eJKrKtkUrmHpSs+
9lFXUL/OfkrhfbjqJYAZYWsVqjVrx3W2Y5FJl5w63fVQt6jN9V6+7KtEOYyiiSsATtkkJ7gQhg9D
03gG18fBS9rfV8Llg7cWBV/STC53oHfKgypDLPmuNigkB0U3C7IjaRH/KEy1UCWsElJnppxOFPx/
6RMK59Kkck7qVaDHSBZ+mNEr+dEwLe94X0CMzKuMKXTXq/eXMbQVifLRi5dGkP8klZo/kYEqniQp
/oNcf3vSp54iG/0OyCRSVpNHXqjFUxY0K6jPx5vwV4oRIeKeEikxKBlm9aDWhO6n6WKS68YKgCO0
vu83sOPknKQGtf1ani87QiULM3Kyo3AGRTDu1YFKIXF/FCLk/WCTloS42mq1t6YqtbMlAY8VXcuD
VHmsqcoR3cKxqoWsR9Y59ST57fectlW0s5TAM+4WjvY2z2ETG95UFbU/H07LwIq/J2BwrtnUkMJU
rr6aGOt+Ui+dbWIg0TN0EiJUfkRXNMLF14OnHnTiYTaJK2pGe5PgzLwOuUP74KZQ/r7f7u6pUmvu
9g5Y1+kliKa3dBjUU3/buVJ9NDh75rANqPVR7cud2XnDzlbqGnpaTLFqalStiL64FNb7HDHdrEgi
AsUtqrU/gn9u6uxvJmQyNZ9RIO2UhiOEaOLWc0FdTf1KltS7kXKX38Oz4yfbOM1ozMb5PVkM61qs
bhVw+Z+XNmLHTtD2/Jdlc0pfdtoAfyO8IPEqQnHmi9I4HU9aHZFO08u+KPYLpMjWK0Rn5bkKkQy0
+jj9krpDvrY9yss5YkP0XMoLK5OVlTMh85GCTo/GhNwUV8I2AkQHVjyNiCZ7vxJdaNIYdowYWp5u
evBm3V5mz3yCl7q5KX7S3lTFcFddh+LNbDPlwjtXubsVpo6iS1hmJ0pXbbD7vTCKJoQYYmsC6Jh4
rpvb3JhPYe1mN9CZFkdFgyLOrCodAPfcsAhN+ZwYoNkoMV2F0GvucrLVr03FO1SFBpLDkxIz9b9U
V7tNfdSnbleDYKVC2D2JUdP2v3WDM1zEVBCw16RUi5sYs/V82+hm/CjGAqlegMCJnxVHcV465Idh
eHFM6TmAKe8GYLM6Zi6I1KmXQG1wv2qcGBECpa32YqA3vPLmlHazg0mL/cjkPA80vrSXFb1B8AI3
4QuOzds0HsCU2VesjohcEfn+ffZ9zC+BY0iaspY8z904nQ8PQexlV9HIBtJQY42ArugiaPx7oMor
qGlk2dvMzuk0iuREt/KjHOq591WiXsmunq86667JEQh6HxAzjI6oXShZkDHp0saEaXvPfcx9qqAa
M5FTypPUHrJcaAULWsu5Pw8jXAjhpegPdV3sKp3iZT8atxn5f1ievPbmaiqft+lKi84hGoBXcsq/
LaGbdVPUh3+QcJgG2rwuqWAATEq0eO1KMXX6oQNPIAS0+86prdswNVTlogJcEh2LlcC6+Ylh3QzF
tbZ1H1mL2aYrknKiwukoTGKq8IXGZlGnqg9GkdXEoOJ5wf02s22+jdNScdzCTXN0fKvdU5hNcXqc
j28mW+5VojfEI6euDRsVZfv6Q99K1VOkW1tPVkewJq13jEGYLgPR1a1oHTdetROjQdH/H2nnseQ2
E6zZJ0IEUPBb+mbTtDfaILpl4L3H089BURIl3f/OLEaLClSWIcUmgaqszPN9RN58VE90znPJt1f2
gq0C+J4NIaIVTF3WWrYByxFuZXWKSqIotcA9yqpWEfGpZK+ZHrQnnlTJZRD6LJCHITWsZa9CN5VF
VRHPL6uZDbBTILhtlHxtrSJHaQEc0E1d2NmWm67+yGEDd3JAAt9CC/w2QPxPGIHD0kbq+/xPXwNO
AFos9M0SVN5ZPq5I3nVXjTrpt91cyCtZhEhR3dpl4JUw0GlRCLdadHrcANykGlf1g+420WsfN270
VGRt81qo7XetDTeOXZb3Ra+KJ9LSCY+salaKYaA/DUR7rHyz97ayNTTY76NaohOAQecR5e/b2CNM
Kp47V/gQ70gB38tGOT4qvyYOuyFpCYro3a8UCNdzb6UA7D8BlldNU10l/NQeZEHylWoGD73ZFQ8k
c074klRgl5MXJ0snYbuaGQZg1N/9my7f6oFpnoQtvnspgmRDryXnPudOyXISOj7RiOd2LmTDkGXW
jT+kz41V/jLNA7LMKY6VFS0v/VvL30fBdGwlonSGz8ura9H8h21Mzf9Xv+uwKOL7nyvNsDISPyZW
2oO4MxpkDM85p6IOBMQgCnnVFZyTLGT9n2ZiQcNdEHoHab/MIIf80+9q+6NPAatjw+/hu6aWgkUG
L/zHK12HyKt/301m4BsaWNZBxuR9/q+vd51b9tMDxVyX3FUgdaMRsOwdqNJ8a+NiY85saVkHbRIS
PExA49XWDzoaRn/U54GtNMox16Jy7GhfFL1yT+Cg+djV2VclN/uDrOFyFRv2Zuaq43vziHDILozz
4ZC1joZKDpkaoxUJ9E0zcZY2WXSZCeTSEflaVgtlIna37KYbfLZ8/9sqeCEaOiRDTWvRCsyzjeGO
7TGOa5c8ldDfKzP5lUlxXBMgFEyVTwy6H5zllSl42uRaCx357wZUxvAee+artFtTGoGhmLtoyY+6
5yBJzpHmTgAcYhDc5hQLBVlyQy8Ty77VyIGB9zVBmOQ2bZL81h6i+9Aw02302yTtpVUFxeLfy4GM
dqx80JfRsv2PTr9nk7b/fcrCc3/N3hT+liAnZ631bnask7ADtECmQUGOySK0uuB7RpgnSUQ/+Mu8
6bCxXictb1ae5iTnPIckCNxP7Ear1M4Wa7SV1bXFktR9l8OHZjoEBuHZmyoglciu7WH1h1FeykL3
CVDvGt0jXIuYbWK7xXS4No8g7ttF6/ExoZv8cW0IwcOixIbmpZrmDzxtuR2DI5U1MiWM2zqf3mVN
Fn1hzF+avlqLeswfpE0NAcFUk8OPG5OH2DZHteFathmzCfyJ2E6K3i6vtjRtnMXYEax+nWiIPz0N
7fLLrKSD7UmTixZyDmnLXNiyXjJEG2ljcRQuSxE2Ozgj57wYkfhAZumhc63hCDfzGM010uTLhxEK
/wZo2rSSVVngw/9OoHyEd5JuSW26Z48TbzlImhqyrbeQDbplBRiaPOFhJJLMQ5pxKMQ5ITreKKbw
1Mw1aReBZdyydtjLmqNOBlGKYiy3NpJbC2m8FLUqzp5AKkxvIc1JW9Cr+skYo0WdVtHacpXyFBYm
p7OgeXeJrekn/t8OAc+29txZHKConRF8GwttmQJDIZm7M/aZEeYfQUniqgOVCtiRoqzjqbQPBoSS
vVurxtbGKXLXkQ+5AsGivpp5+MkJV/XDjrYoavgb7jPV1iZ77q51hbXMSx+b1bbuImdtfmgbdy9b
LSWGeJ+MfMXRGrV2KrGQNwkSNytdVNaBtPnvIBUCEig0JL1n07W42iwY7btcbck3p4e0K8NYdLCs
fw0jd/P/Z7r/elVpm98h+y6x9omUr+bjy2Yu2vnkVRYkG60iAn4PV5Ps4YtR27RC5Q8695U2OV5W
SQR9IN7dvJG167xkyWSwQLY56VL7lrDyWWY5fSq7hGRR+wsoe/dcc8I21lm5y4UanrK+IfvX1K17
vEEoT7kecCV0SBfIYphfBrN97GO+wcpQL82eM052+bcXvuofqFV5ObqpWFelQarMTFYVukkhr+ZC
dplmOms7e63DKf0xiWI8c0cDcz0E3SfJKvuStMpXH7jRlvzybleGXoSMjfpp8h3bZY4Nfie385eB
BKSt60zjWlbroenWCDVlW1n1pj5aqaYe3ciqK2b4FUIXtyO3yhcfkhXpRqC3SlVVjug/E9ecgV8r
VUc8D1r2s1rN/lZZdWPXA0XW/WyV1fSuMNajr37vpsmF/GqpqA4lBrG+TRYTHd2zg7E0FEv4z6xS
pVOPsiaLNEhnkIX4HvV6lq4H+0ZYOPpxG+ikw6j65WperJMYU/YcApFoJhsMkRmXVn5qBilKc++k
MsW6ED3s2d/NbmnqxUrOeJmWzNrFmHnKukEqZtklXb434xSdQORiVxPx55+qCYRBuF+UqTfXkxaE
+7Zyskc91j8R8Uy3he8Tp9P6+VEWjjc0h945y8pYl2W7ujbqiq8tzQqJpaEt+x1AwxcvK0kmdCux
cIWtnJpZMITTAP+cJdCWTE3/w16UmW8segf4ZNi0+A3oJkdBoO1upg6lS44vovdWwKi0TOej6X0e
dHEBJ74jL6Ptmw5mRO5+gAn60IquejT0Md6zVNLWIJ77j5jlcaK7HwaeOk5qC5VYWKE9GJPzXY5j
H8Djm7ST+4GMR84jWoPnbmhekGTq8GholvaFjFK0OwkRuZFbR1mkbIUCu+AxNe8mZRGWpH2qTYlA
eGY7kIaLyT4WrrWSm1AnmuXaMn+peY16ruNIPee1916FvnYja7KQjVHsLXpy445Xuy6EcWgLfSqR
qlRr98Wa9OloeeG46FREBScgc2tXDM5WVlPFfEbVeYkaK5oYM7bG0KKAT00EB3kVT0FaL+Sl7ztx
vbg2qU7DpqXSiAxnyB8df14i+7cwGsuF5jgNh2gufLww2arS+zc7t9qtbEB9y0P6JMxfLSMj47Co
gpq/dU/0kLwMZuxONItazA+cw6WYST6X+qVTy5GbhtYXQKw5ZlpGRdfw3DS2n4GNxihcagVXMXqu
k9g1s3ZPTbg8T/VI3zWpEM9q5/1sBX0X7cceZTjWCc6CXDr/c7LjbRUZxg8I+zd11OLkA9LA9tG7
sWo7v5OO/ESU00L1s+BWVn0tCNalCprMie3nepjQR4qnL5bnFJukGXA+unb1NtvzUoxfSJkFy8pX
mOOdZUmE1D5Xh/DNcGJgxm791I5QINOw+y7NTtoH20IfFma6s9ij7SF3Q2qer4y/q6My9LN8Ic2X
y0v3gHArpMOB5/4e8888l94a8gLZ4jqn79r3NnkQ2yqz+4Pi5z2C90hZmb12btEyNxDzxSZbY3Xo
D7LIq+xJGXx7G9eR5R2lDTQIMTSiqBZyBEEmIe7pedYym+KdxvlPgfgrWt/kJBVJv4l/J3PxB7Sn
hWw1w+g9r9V2NzWaIKthHhEGDSdBhRWSpfe7o8wCA+ljEWD2wTY2jkFbdixoChYhVcMhxlapYmtT
wDODdi00deX7zY+iwJWvJCU6geS9kFnxS+yd/yuy723/s0EKwF9sMyHjnwYns0l+vU4je0uV+Itw
/N/z/9c0V9tFPv73iMyErMJvl3cTzu8mnOWhZe/rezUD8eAbmb7QlLpc4WPI71AYy+7s+Yr4AhKY
rLO0yGIKUJGresv+o6ubNCP7od1lyO8ZhnJMuY157VqOlFMbjtqdRnxZ0mSkXYDihWngRg6DaDNF
pu8uNJ6rx8Lp15qsynFpkeQcZ6rGRvVJGyfNr2sPIRGh13cmX518X5sb/tRtrw1u03a3NU7Hy9sw
1FkETFkh5Gzfp7idWhdHqTBL5z6pXeNI3MtetqmzKe9tQB36yOporsqGpmj7daW57kpErMOX7OC8
RU37rAZtX/rwRz1bwHsOchbuCu09ajbXdmL/mhuoLkfbiXdO2JqnxswTnq8pR6BarRKiA9ngFE2G
eZJXjl/pN37TPF76ySF+n3zLvGzapfzTcXwzwuYnsWtqPVxY86yy33WqOS50tIt8f3lJDVZGSFbW
qp9PG/uu9UnBK4qdrKJ1jhCwSSqSrDopqI+qfUQwwLlFX8K+FP9UZYO0dW4UbooxiCAPEvunR32y
QN+mukdjrroPI868jEKQ8dWPFR8zBXkmf9pkZ56CzSrpoXXIquwnxzYRaw8DB/Nl7D/z1XXQbIua
XGwN1fNbI+9+Fm5r3/YsGkiBh7REMtWvhlmyvEQIARynGdV5tYFdDnMCzGCplf5KzvDHpZxW9pYt
HgQRfmhII00q4lGIbyKJWaRowjeReyBlGidbb6KWXvSpurrUyUJ1Dpdeo+tDsLCCzz9aTDkon8dD
PWf7TZ4gy/CE9YpRecrtRFYh6ysKMy4UZJg59QPoI7R9PBThISTPFfq8vo/SZOPj49xFNmlVU1Ga
e85srZ1v9A+K3pNlDRV5oU9ds2EDNX6J8SKQfzq+CR8mAt+QZlMl3cWeWdV0sfep+MMu+0+Ek1z6
G0mrHFFVBMkygE/qy/JUzeq6Scz2uCnGcD/N2ru9jbSAhoDepp7FdnU2Ljt+UcFKtvqgWQ+eFfOA
mseW2WjdqUq4a+e+KCc4e8f3XkCYTve11emLuoLaAwtuAbFb/9C1FnkMvwvBmRukuIpaLJLIjU9d
WCSPKC6dS2ji74RZZRvLrxUAa27x7pLJjP+oINkPjXYO/FFNTI+kaFZH0NUICJWIAPVOdTH5VgCg
iJP86qhVCr60lPBs2Vn2kQ2yKovCJo/d81Hk8YOZ+XLtKK+UGemc91+v00uznORq64PwS2u/J0M+
bSq99rVNOVkkLSps11YIkZZL7qM1y6i5yYzi8jC0Onfx1I2SDQ6kdPE/RhFLFe11V19dJpHzXToZ
cfeqKXq1i/QoPF0LKyeKuh+XVwt4pPAExxKthCk0n3BJ+jfSdu0ir+rCmZaepimra4M2OgzDa+pv
zS4l73B+sYtRXuYVkR3Qm1Z6Yvz5LnQbV1xbtB9OFfd73xu7vavaPwtpk1XZcK3+0SUqlWTxR/33
NMrkGUsPWa2lbL0O/l/nsucXVpoi2KHZfAPaY9qGgx0sqhmh1UD2BwXgFKtCcfXbLHBBb0nUVgw0
6hhzvrMczRBnr1eNKiqXjFFz/ijjJG5lF/ADIWQlBJh8vzB3Q2LbrB4r5b3vtRsy56Bxq8HA4dfM
Lp/t5VR+12NIHWEUiFPRGPs6aDe90u2j2sw/g9SpeUrqynMYGeVqqJX+zlLNcGvD1rh1kJ5YtslY
IG0ngN83zUda29GzXij2XU4icQbu7dnjPOYp9/eySRagHwhpVmt0A+nNuuK+ro0FmrtfS7SCn2LE
bVGuUJayZiJm9GQP/MicuF2NrLVXtr6wlDB+9IO2e4yHNFo5qddsk9TqHtU8j47cAV9koywG3/vi
sFo8yBo4DntbG+RuRipuoSWTOfNkrh38nGyqk3aLI/g4tg0HflPOGmaG+HQQsok5mauQT9Z2I7Zl
Ag0oDJWeh/AvJR4pjKMlNWBnk/jSa0NZFx/IvNgglvECKGnAKdMQ38lIK6IMz2WTxncyCGtuq+ea
bPOj6FyriboYG1YdttkUHBfG6oJY/eLBzo38gbU0yRLZlG1lVTboOXnCUWSfpKk2u+ogGvvp0n8e
5CuzXKrPpicZuyhZ9kbzGbl+eyu7cJLhnJvJWl4HaGqzVLlJHmrNWMQ2i+C4CDsTVHDi3bipco4q
X2GzRODnCcmy7pT2Nef/akLSigfKc6vb5CygUVRtPU/T+RC9elmaAUdk88M0ETFs4wjZn7kmC9mY
zz2u3f7vtrFDhW+oSe6NlXVuOdAJ2VM74EbWY5Q6t8MQlGc0SsolKq3p1/93j5Q5hr/naLUSTRI9
93dlnDSP9ai8ebzHQz7XqqwNdlM/aEtFMepHPR+axzh5E0YSP0iLicYISoZmv5Ft4ejaJ2OAk+TX
zX0SCcKaS+PE3hRl7rTrPnse2YGpRG+N7eqb2tXDmzxWrVPLzcDqHe+24jFXka7L5TC5ytopCIBE
9d0BhzkhtjQ14nkEvXSpis4Sz23n2X9Ur62y83+NzfD97WDeppNoDrJwVcgHPHRzUI6/bPJKbSFe
4Ar2OAXJ5gDPMUVWV4UsuboY2zmaNGrtXWrp034qoGNLKHuLAhLPJPup0yZlN3YtofqZCN/VUl8C
/Qw+CZwkHCx0noUdIZFYEIMTd4Bd9fBk9oo4xRBkSG7iZ3JI/WJ9abSixr6xfPU1IKWBox7vJa+5
RbjW1G47BGxWuTvpT2Vg1Lccf3QLWRXAwe/COkakp1Lapa6/aqJoH2VbBWAhVsrgJGtaMRZL5zSF
3MrvYOA4t2OsxEsCAJAXGa3x2JWTvkRuKfi0dXvDSsl87ZoCqoiAkGWNSvBSzIJgcwc5Mp6FSaoB
opMcydI6/JxKc5ONtvna932x7eJ14IP+nogYrr6FJTqHY6MpL1bXf1ZmFZ9lTRUvdduoz4TUtfcc
rh2TJEf5u/U4yRSJv5RVkfXpllBga02c3ltKfvxNWVnZRJS9Mu0Koq5FgmtInQszGGBO/b4aUkgZ
bAb6jWyQhVYk1qWfDfDjFmjY8jo+qTlEQf6orSFAeMHGzlDRGpyWnXE1xie3VQV3zER7gNTcL+Oi
dvjQJ39R25UBjksfloXj57dWW5bO5TL1ivxWc0xc0HYBkVH52urQuXG45UgNDYSBjzylcr1HFqdt
+kfhzZrhqRF9TTxvieux/ZFG3Z0BjOp9GvnBGHpZ3DVuXOy63sJHqKXipEelugo0Duxhdn/IQaNz
U0Ah+m6bfboI1Kx6zjqE1ivb6xaVjwI454MdRFF+c/VoVLsmttonfBKz1hix7bK1ygOfQx7jq2y0
c9995IORTbJA7vwF/W73KGu6VTtL3emJOJunBl38n3PJxlKZnL/nChE8MXTNPRrzYDlXJJ78JDVW
0u3WmW2CulHY/PTX/VHvBsVZpi3EoXpeWzcC9scED2YHK8J8SrTI3pRdFq+bea3dRRXoW4U7cDdX
1UGfTnitOfelpmiFeBziezlQTmabxQ0KHj3PPNoRCCrJ1krdWzmXqg///Ur+c+GHPHp037sUvmhM
QkeDONy0Xd0uZIvblT+bZfXSR01r7YY4j5vr4KhgZ+HDD1poo85ttCLG7VZYaJsRxspZYML9dTZ5
M/ZcDbQxRJaJy0vvNCS4VtGi/QQiT3W0d1MNCDNuWm/T+/n4RZ9gT/0ytyWkXWlW7f80/9VbTpLN
Pr2/ektzEEXf3By28aA63Y6dk7mNodE/GaP/tbOq8SuQkAcFANGLISKT5CpTJXOzYvvTTtNC9gCz
uOk7l2xOLygIaG9f9Ugbljon8EdWk5BXVaXJj7LeEjfez1wot//K0hrZrtz4kfnFCV0Z570XFWpH
JV5tG3/qtoKzs7frVjl0nSvWU97XT4DNe7hy9fA1r/T5xmP8wDG0hTq8aDN3euoIbIFPohLjNX9q
ZkW4x3/Y0VA7NkahPvkOLNjeNH/2DxGKuva/2uf+3dzfs+kv55cf6N/9r6/rM88//eX7+bv/f8wv
3381v397zNcDByhPumt+D/S2/9pCgZ7iBH0YZ0EmXQjw38x2uAzEV/TTvw2RYe+B3HYsOE1zBz0o
2niON36B1waKrVJebQHzuJztiBePXyDyLI3f9oxEu4t97j85RrfDe9IsUgRXbmsjrqpFkirWbdnr
NgIenVjJFlnIhmtVXlW1zpB/mvOo3bfBMOyu9lHrTTxlgfqI6jJcpjQW70VXPzucqv6At5sqNryx
dup3Axo1ywEMyyYp3Aq0HwV6WtVBVuWVLJSe43LfaGpIKDySFFK0iqk5yiIu3OYYzoWseuZgLkG8
NKurrTJa/Niy7itTtNENf1rIcXKIbBgLqLLkdFbg/W31vZt0pN4q/zl3zPDQ9bZ2sY8RiJMhsZDT
VFEkYW9gnLoe/EucpPvSblFRT4jm2roZwt2w25UDjl7y5mxSkSd95t9l0+MQsr1xc7Zb9viIOsj0
6KBdQEpph/jibCPtZkTYlQVHaJHmZ4k7ktvGx2ZwQeASlgH52K3KpT84ZBQk4iRbrXDOsyJKbK3p
wfTYAuKad8MsJpulruruWxSMrxpcwh9JfGdDMvQXlkV8xDTnCYLVX7cJ6xaRE3bQqe0XQYZbv0V5
LjiBgJq3mHqPlC8krmGn2gGRARpgN7Us9rI24Bo5y6vyXHflcLlWeMauTJHwmQ0EApHDT9ZQ6pN6
XpKZeKyyYsi3VTeyZAaot+RwcjiapG1lsKAg/ejdp1fny6EYDXi3hbL21TTcx1o/PdRmBHIWsNxu
UE137TRBvXEGFGM1xR9emngGPjZZcCOidngZnUhbsAHM0GGgdSpjnigI4BlpOKBSUvLE+F0gAvmz
yv4o2ituCY8eFtCJNKjuubbbJWsRTk0ijdtG7KOJM1fJswd612WraND5L+n2TNfMiSXGBb+2ilq8
FcqsIV7H7pkDt+rWILoEbSilI18yCDZM3izKhuyIzHHEvSxY3J91VQNl6MMuu9jBDhhKcVcTuX2f
JySmhGICu/1riBGWPX7D4O1qmoB07lQdh/Z1Gs5JEbbhyXgZWgOmXCZTm600DyHkimCcYzwJ/RUU
f+mrzWtuCv/kAPNcSLMaCxQ0DOtNg2rJeb+zQYKduKkYh+JKEXO4sprdVHHlKqs2qtgj5ZmxmTot
PTuxn12KFKkThKFBYFuEopxyIiu3qo4Om1m34zn1O4vsG83+AqJ5Uxh+/j3vm7e80oYXw1b7tSKi
+oDCW3/Im7xc9aJtnroy9VYckYe7WgunF/wLhNH4FckXvTa+BE77RSHWhDRBaqpvsr5J+0cja4wn
ldgp/rzTS4Yyz10wuQ+yUzl/Zch50BZ2CGlZZO1WUYd4Uxrw+8h9GZ71zj0oPHc/LAcOpj4QnBOG
qE6SkgmXbuibj3IkhS63E+d+gCx222vEAYxEan+UON901y5eIe8nO9/2w23dmM37fGQkO6DSCwN3
zLp91QnxKMLypcXvuvXxBeyqGfzauJr2NEccbeLKDveI/pIECcxqidiX+ByUH6VQxm8ElHL3I1/8
IXDtcKcXob5zak+9b3zY3oDHpm/EDwHQUr5WvpMQd1OLO99GtrrubCRnCXXI8jq6dWeCtCy8cVIP
xP6km3EOrbjaLlcOkGmn4Qt1aTHnjoHGR2zrBkb79zx8NhZCqMirlUU27P3JxrX476Wsy0IYxrBX
SSP5n53URlE5dvb7YW9GJbMQwBgQIwQqQSXITA+17uRXoXlfVEN3F7kfkaEjq56kQXbwR+9Bttlu
Y94HRafuqoyY1J6UgmgZm4Gx7nJL4wxrrvtQZpfcmnOwb3R3DRiPhbNNSyh/YyG03VRxJE0yu806
WOPEp56I/0bAsmvv6jok7F/tT7IG8La9KywHD3MWi7W0yWLmKaBVoJ0QMmEqaWs88ZZqSrO/9DDf
ROrv8VBMsEQ7crdyYi3QjpnjH0th33N6H50T1UVkJnDuU72077PUbPZoaocLWfXtQZxRU8SF1znT
R631+0EQ6aK48bRrFMPYsOhQ3wlABH+q3NSDco/nqbsf7DLeO6ZwF77n/zCKeF7yzRrW5qNVsjZp
ODdbDBCUn0UcJavaK2teP0EIgCjBo12zYLFtUtbVtHJu20CtObHNu7M3yxWAiB0f25YowdFQ0jff
R7bZtgHVWRZ0AfK87wuvjj9R8fMXXWog7NGDVIudWiAGERGaYXfpE7hYtLDayL5vcfytx4HwQ9LG
tU1T1mRjEHiwszKh33Ysem/8jo/RUed7hGo1O2Pq4yPp39yKrCE+I7XIY5FdwP04i5mUfjE9Im+m
4h5BkG2wHRP2yqC9oZ8Qk3HIj9oGZNsEdvnNUMebIpsh/J5JxnA7IXGQBuPC6jT7ebKQxw3bik21
X5EhLeKVW/vVGxFIKEPoOfBh3a7eimTBXsh/G1UrP4ASSZayV2KT860nDrIj8yCQLysnycCiiro7
mbVX8Zu2KqRQS+XFCVySIl28E7noHk1fWarjITBPXVKEaNYM2V4gofRVL7JvpmpG76pG+GIYOejK
ahbnrkkyEShrgbpI/eok5XoE0H7bcspCX6h93Z2dOY1MZtLKjFtiMTtw+N2DM6fjSlMf+9BZkk7s
XScpHidyF/eITHeLsoq73UBM3AZ5JPUcN2EIv0I7yRqRsgSmzAXkwmYbwyfmCekb0brUe7FQitR6
AMciFuNgeV+6tjyjAuH4Cx611gy05VWPYRaTOVJm4SbTc56UvR4rBEclaLqKyCYxo7GPuKn0aeWT
cMU6sT1cqmXniU1jAmRyOJbmzxBFGyfWVHWvxjU6W2BGF4nwyqMs0vnwpuKTHy7GONtBrzEOslFN
Degj+MjWpYmYR+IQFdIYfnRK9HRjKaDvR+LA+Bnnxl3UufpdkHfliQRDqK6/TPV81UCY9IbRvr3a
h1gxllbdFRstjH040Qh27i7TcUckdmc0L1PJiZEcbQ911f/Q6gm2/hDk39NT3TvNdyU224XhlOOj
U00u/1Oj37OzdVd9k3+yArBQ0eAIuVOzgJMwUuxk9dpwqXJ4Fbt1dvzHPhituorgaq9kt2uR57gw
jOxOWgwnLZzVMGrtUhhuth68vSr87kEWgcNH64lOvZFVSOUaxF9IPEPdPSh8Cx/AXGZb33FQl59H
SRs0TbLXtcjdy359Q+JLPHmby4C5Wy6CbFNP3riSo/rK6B6qSn1BkjQ/SNPgoDXb1dFJDiJ2L0dt
JNgVnFCctB5H3KihXKlXPc5YsPzcPcW74qf+xrB0f49bWXvQJvCussdg1594t9THWnWqm8qs+43X
oBWs5tFNnRemjsiL8E5lQ75/65oHqCQgXNESWJnGDKlCmnAFBra6wW/pvFk8XMLCNl6CUIsOPTFo
y8KznDc9qLkVqlXELjs3X0wP+ZPUCZZNTsS8pjnxTZ3q2oH4tHAbRVF/zpumWEMbVR/w1ltLo66j
l7IMNfgyKVx6a/yiIAjxte6imyLWdZ5tzrgNvckjr4SiDbg5u9ko2N3gjbc8wPrJ+O6ZibNsJne6
LePOfg4Tax0UE3b4K1ttgptqZvrwngm80h1YVw9PBCrkOkcg8/AxJywsKIbi3BZTde8F/YccXjjC
WqUmWHbB6XUcpkeczfqN6xJq3hZDd9JtO1sHqO0+maVmksKahR+1hXq03PJU/U3Y9dYPIAfPphXn
72Gel0u11sRDNoz+Rs7Ys/W4zGjDbT0paY/41GDlT+UwmIT2a+GHGXRHEQs2UcyYEVXxTePEa/w6
a8/oInDerVDn79Fb+kFPA+Mx6AnD6BP7vdcJZVGgD9wYUKQfVT9hFwmgYCrUDEGv7BJF52dGe8ud
o13KKDqiWtvlmH16ThkiQOU5y0qrxM53qfZdAiyp71FNxl9DDHVjbEMFiXDZOsTs0AJCspeyVS9J
ardJLUTbz7xVXOGsYBb7n0mw5uGvfZat1iDalaoHM6yT86gY2ZyqNjzNEWZFLm6q2hqf2esXe19E
wVoGlv1tD2e7DET7216wXvgvu+yvDEXFiWRq7tQk8jepqwVI0OvRc9DpyraN4R/YXhQ/90Ip9pZA
/FK25lqisO8YeSLNra4rUFMfkuOkzYc4Tf0pwz0MpUv2fQ+m4Br9IW2cd3Ic/zv6QxmMZC9tMkBE
NtQm5wI1waG2DujYRaHt6Ew6x8hKJN5Lhzt7LSwkT4r3BsXrl2oG6OMEhHA2d02+m/GmzYlqlJ4C
Y2yNk7wS8xVA//OgTMlemq72PLOabf97lGzgQPznUK8x/xglgulbNdXGTmhadG7T2F7lpPuszALK
urTJwie1YScKF1UrknjOddW1LHDJ/SPPy1h2U9zxP/w9BHWwrVu2zu2ln5zL80iabObElT+MiupZ
K3si3qE161BZdUZe7SpAt4vErQMEN+dXiHkFObec5zJ6fgWj6OxV6mn4nfTWvbcmjUw7bai+ufr3
Io+GT7PI9CUfQ3rmaNncBwiEbQRyu+dAi0000mp7raQuO0uty14stSM7pxTtbpirmVmBXo6dai9b
gTl0hDIF/WFUw+zFbNMvbtRbJ3K6sxcjYivPr2rfBHxt1IRXrSe1eCeGD7xRYESnSHHTRzKHztJu
OnlOhAZJwxOKSu92X6xG18pekH03bos+/DncS0GMhVDUT7qV/Odwn6CWd2vKL8OBsBu3vu2KpZ3q
RGPoobeMXbw9sT6yF3Da6LVu31ygRs9NVSt3fsJBeupEr60eOHtcPA2aNkX8OrBr3ah2TbQUf5OF
q1j1VoweCnN6FZyGBnX2AT70rh6RSFL8sVs1QWG+TKH1o0hQpyiTe1KTWWLPSRjkaywiKz85ujEc
pNKu1OOdTXzfkeMwf0n0/jZVJZqFfRp5hLBW7U2VlA8RdGp1S05A8384O68lt5FtTb/KiX09iIFL
mBOz54KeRRbJ8uYGIbXU8N7j6edDUrtLqj6hjpi+QKcDWCKIROZav/mpindMu8cq6r5s1fwUxBUM
Q89NV4ZpooA4H9K0fU+QS9mPXYlx4NhE6VlDcXwZ2Xa7kVU5Tp070lEniVgZ2fUC1VCtXCMBhdcZ
4+PgEUWIjPoVB8KSDPkoVqCR5oACgttocie3Ay+1Z9Eki1jEzatpWOqNNzjKUp7l+3q7TAU20bJX
fR2R93sl0BIe0wQnNTjeDav3KF2NtVfc1KFqrQhrBpsu4Q2OxkBnwWNkB2ab12KOUHcNIPcIfogo
SUf2Pw7qdG/MMjkr1t7Ooukr3u9olC2JPkZPThODzMIr9Xtag9TzrG8RMATCxvb0YGTY0A6D6R9M
AZ8NqYhwrdhw7kWV41c0EW4mm44+ovjaMwuTGvSRtsQ2YTt4hb2Hu22d6tAtV+6Y6K+VLs7yg8ww
2MVwIbGG40VaqBNQg9yLzrJk1eU3RQlsEoG/tJdV42Jgj7t4SuhzNyhsODtVdMfOqvujLLVZ9KNk
90I5qCFQcQZ8NH8aijt6f+1tu1lXxSoITMakzeI2SHcuVlbXtFnPDbot9ehVdhYzXCQPF2PiJI8y
+WUr5heWStmt7MI/IFvp+FtsZSdLkOR6rTJ0lZt0IJ0cxLp/wcROrDBqAtoUwmaXbd5cIu6+VlSd
dDEuhdf20tPrXUf2diFHfJyQhEhLufZQgtL8z0XClD/FCRH5mT9Gtsuz4s4xV26MHbns+OnqfKB5
DiO1uGMr0T7VmXMbjh1IkLnmaOmToobuSdbsOv/mpbMmx5h2TzaO7nhNFtNRzNUCPPOiNJ0e6ARn
qojWLHXf7W7aeuqe4i4Ylyk+eXt5LhFvrCUjc9rJcweVCXvsA3N7/Rs0FEa8DtcEea5DkmvTGmqy
kb197Amgj7O/XokFZ5VaWCh2ffHsWdFuUnX73TIVa5UAfoA8FBSP8Acv13ZUOVYx+/mjOmTNvWPq
X2S7vE441qhzus10sTK4110zOe9Da2rMtk11DsLYPVm6sAhDaGgINumwqgdsJUsn6C+wMPuLMtPz
K16Tk+oCOfurXegiWJG4FKzQGCE7fKFhVpGhwDI3+YWquAi7jucMs5KDbEvNOFowY4pVuW8iwN8a
q/h16erjPiax+djn011T9fgENcQCR7vuHi0bMiIOAcd+rl2bAtRMKjRnZS2Cr4aXedIfZHX0omzt
J8G48WIwiE7bWptMMnfUwGsXxVzEPH5jVl0wL2Foa2d2jwaut1g1UQAIZ8bhalO8Td3pJits5a1h
ShUpK3K21jtERvl1gYh8a1J3h4la/sRLoj6gEDs77NKORtAfI643qvYg+iwPVuMlKEvtELLMPhjw
ZJyWCLnOpL0Q/VDdZ0rm7oIxGrZDlIyPqT78Qejf+iOymEfQS3jJCzPZOCAvbgimhxckcJGTsWLr
Dye7t9Sh/droWPzanpWcXA1QQF2DelXs1DygjVAvPNY9THNU5cGLe/MwB2aA+8+NPxVd2Wq0Zboh
P4zm49zfCC1euvNWk+X9EkMC70j82nRWva2Gq1BR7FWbNvYJB++WPU/E0xIU5a4zDBt8DR2+qAGM
dmKApMhkvZONZLSca7cIAsgmrtUtBpS6Vq2G3olqWNM93rliOxtLYeE1Nimz8fAdc5cKm4Zouvdd
NpyIrJxkTZ5A9lBdDfNWVVWKNmVh2y7LpK4ucojHO2w/5Zq1MFADvhfzwdcR3/Cz2N3LqtH5ySlQ
dzCeL1DuCetXzwL1BX8Bcf5e5U9+C/w4xi4pzB9UuCtrNcVioECVZW97U7Bnt+SfEjfED4nYy0Pg
l8qCB79578rkxxV1ciD/uWKNbtbWnTJ1jVWovjO1GE2LqvJeEWL+XllGdQlgEmD36D7L5tFQCa+k
k7t15lGFbWyFHmqP7LYnTN91wb2mvUMfdzWA5b7Bmap+zdKV/H+YHPvBMtjyQqez8wIudjL8XMXd
UlmQhLKW6ThhtNSb1TFSIJxuxrnYzVZA8lBrpY13CGMKBFCahWz8GGOg3LsVRaouw4ywo3QG1vRx
lzUkqiKeyYUAo/k02olOHmiCB+zn/rqvGue5seZfUP6CsZh78vvwz2sN0OauZrW3Csw2fxnLtGFq
9bK97ynhyvG8bqOU4K51F6eutONN5fXdlp9s/pohetLOgVsTCswqLmLsPxGivRO+HS+wNpu+tCBJ
eYOlyZ0exwnpUx+24l9SjbIkBRevqozXHjbarHK9zce4LurTZWilxjLDm69vs/4yzoekdIij+8X3
NkUDRNZku+GHsEjLkbUo+svXYW5SledCvMpRH83NyAJH6Hm6++goCwJYkQ2AUV5Nfl6tdhp4VyOL
vxS9vzaZGk5JPeBz1Y7hfQaWZ6lboFDHCgBDH+Tlu6Y1z5heht8zg2yo3jLruto2a7WCLaDp3+hO
jamUIr4bY2C8uuUYEMFJh0e9j4dVVpTmpUMCZqPXUX3b6jBK9N6cCZ19t/rAy3fB0C6dwoWiR8KM
DEsf1Leyu4YPijNM/71mg7gtCQcjxZPH2MTld1Nr4aOjAePKlILYe6xj/obRJHc7bG5a8HivMPPk
8Ig4yz7u6mBZ1X2+Y5ZCdrGOzFUwT7jy0DRREVzrsaiyamHUMMn/9V//+//+nz+G//a/5xdCKX6e
/VfWppc8zJr63/+ynH/9V3Ft3n/7979MW2O1SX7YNVRXt4VmqvT/8eU+BHT4739p/8thZdx7ONp+
TTRWN0PG/CQPwkFaUVfqvZ9Xw60iDLNfabk23Gp5dKrdrNl/jJXtaqE/8UMldu943BdRqhDPBvsR
T5RkRwI5Wclqqwn9UGG+w1dOL8gE72x40VHW+tqzH6G9gze69hqsLJG8PMuOXB+gVpU5umYOQl1m
l6zbxihefSd09s6UNCtZRWswW1ZOGh0Hsyhe2xWI6vQ1NkgGJZOWLOUgNe66lUsodG9m4VPmZKep
GaqLZnrFzvXzbqEZOfRx2ZiVDnS1wDvKGiHV6lJpyrjOajdeOWVaXXK7+/L7+yK/98/3xUHm03FM
TXdsW//1vowFaiiEZpuvDco5YOryu2KsurteyZ+kKbyRgSnKJmFtpMV81KnPchS7iYTNNDsCX8u+
FzNnRh5Ep7V4+sTfgeZVd9xy2qO4vflrlJgjJX81qb5losqrtsvCj4bnBN2KySNdIGtggyGjhM9B
k7T32eRA5mWMr3j1KRImUZHL778My/7bj9TWHF13DUfTNcdQ5x/xTz9SHdDj1LFV/DpVdbPRzDbd
mKwN94Qxk6eoz8+OGalfMiclwdKKkHh2EJ0DN1EWsqNwzCe0db0H6MbRTZe64zoeSmz2quYB81Es
K6ckuO+aKNlfq8GcOpD5A5WA7LZVIoxngqSFg/lXj8wxjOi5xz1WZR8ZB1nSFcO+/ThXnvVx0Z8G
c778XDnio90bgLMiHcjvHSjHochG/2DDNM+v9cDAxpJvayt7rXnIxzgE8oLrGa4846M7idLMWmI6
7//DLKLr8zTx68/VNWzNELo9b54dw/r1DtWqVqNnDrm7U8Jy06eqi3sQ+j+OC6GSMAP7UqzRTpFX
dceicSHpd3nzatd6eDCSLrsLRZTdaQnun0nvmnvZdj10MD/8oMCQdB4n2xC3TYlddO1WVtvRyu76
QncIoibNZpQf7nkFSd287NZQQjxkMKApx6aRNYuhUtBlNmKKJYh6QqROvYxtrTi6SQEP5qdig+Dw
Lpq8i6fWoN2jjG+8T8SOZ9M6TkMZb4feCM95lOhrYKP9XcQTscKIMX70O0JU7NK9Z6XooZgNk/KW
BMFXRQV8rujOEb3p6REu1n1las1uAhhFmLONLzqxzosswZX5xgVQZvyrKW8QOYya9Nl0p8G5nlCU
PszMFFzox/lNB63QIwwXKjyN+Sz4Nll5GX8hrAIx2UZkyVdLe2mKHp9fXUD7nUuxPSHVLov1FLrX
RlkFaG7eNH+KmNyvvwSrHc/hwGTtNgEQZnnw453pjMqe5GaMgrVSG0vNCbAAgER/RALfOyZK0x2I
N0OApybbLb9iDf1TEVDzGjX26eZjTO6yaFvJuqVbXyPTr7de3uxDtQieArUtVoLY+zGfTOfkkh9e
GnOwu01nQ8lEvPKKyTdkD809htzkR72WfGVljVeYvkTmD56PRZ8DlXMG8o+dS5y1Bm4kOwHfRue+
gu8vvKlYmlU6LkY1wv5qHmw0LmnWLHwH490cJ7dXT6AlfxyyDAMa9rr2ln3qpC/qLlVPkQYsD9n2
jRxnad/VsQnOdhM7t2OGNfvgWcG728P6iEfBdqOrxcUe0HFzcyN8r7oc4pHnJOBjTOWBNNPJ7Dzv
iZhMt3CjG3JE40nxKtVfd3hHktYERuaWxdlQ4A0gSYt1djqVB9mWgeVE61IrzkQqnvoC7YiKHai/
ZotHYAds525EpNhfF4JFm5KBi5DnyVNkyQ0iiDQJ/5qPa00OgvAJD8s6CRK+2Ahs2dqcvGBls1xe
a43OmxvV+BMsh/wgvMo617ZunccINN3v3xym8XleMgxd1UxXUw1Tg8Ft/jovDZWXNn5viy+D562N
2UdBmw9E3lq2/ZQE4nYe2LT/NJbOEKwq0uM/tcnRLeiwQ5wrJmoj89myLkvBgKy8OqUknyYDacGm
3RD9TthCWvGpCpj25KEbsgi/DFlGVkFVEeJhlKz7lQuryO8O8hzZfh0ChOgJPSsfRZ1aUxe5yOCz
GRhd//57ksuJX+Zvw7IN1xGW42q66chl4k9vWFFGuBsrVvFFMaNsaRMV2uZlgbcoQKa3TqBgh67d
c+447YF4MvoFc7sToZSoFmI6J5PiXXxhfusLa8Snlv0Ly4n6RuiD+hKVxUK2B54R7oiGFhtZ1TIs
QkFwPBK1M45mMFTXy5ZawYK8UdPTJIJ0k+haj/FCEm50x3eYe2P7pUfeKJ5BsZ/aU39pFm3+7o+x
s+4xBton6C6+hGp+BRhHaJVe23Ezb18S4skS6PtpfEa7BAy7oRKh43AIKyd/mPOSqyILzY2sKmOT
n2Gl7mLiXQXCyzoM76DL91GbFw8YZJNhaerv46ho69/fLedv6yHetTaJMMH9EjppjF9/1VVZGw5Z
zOBLF7Q4QWv5y2TV3l2Ulvapz6t+0Yi2fxvaAPyA71qwlR3tCY2cDZbY/ZvohmTrtHq4FWbarOsA
pIsBvuSgzQeHzNpBVmVJtgVCJ1dj2zeRHmcX1jtIuqg8NiVeyBfEArGLHZhc+lItjp429scCs4yn
ZhTnoIqmM6JE+ZOri+/kO5pbWQvmIGVTBPVBVtM27JeVa/f7aj6z9Nmq+ZNhb2VvCG58baRVvfFd
Pb0JZsgZGMj22M18ImvWjm+XTd3XR1B7QC1li+z7GFX2OjLiDruFrEZpqo36b0z61pzfS3WL/Bix
zXveY8UujmqCKYlKCCNWGWrE3Ty0bvyd7UHOrN3RvrWRcpsWwszt27wyT1Uuxn05d8he2a41lv0P
N17e2J8fU50YpdBU21BNNmva54VwjxR117u+8T7qfrXKrQJErVD66yHmB48aifucV5G1YUsR3Vql
Y92lE8K7NgKLskYePDmLzgQOyhZ4NpXq1rlnhousBlcz9kiZyQNaUdnJsZn7/cZUWIziOe6gOkWo
ZTh1LIn3v/9R/22q1oWh8nM2VJiwhmFon5aQsSlKx9Ai7d3WvJcaUvNtwyzz02HoUeeD76ixkJvs
RYq49C2okX5lZp57KVM938Rs7zFSQoNUZLl3UzqhdaMCodl1yTTdet1QbQqsmS/Qz/pFb4zNoQg1
YvFmUe8AXYMSSqa146Xe3gS/dyNLhRp111L2V+l/6v1o+xhHYi3+h1fa3x5+XbiW7mimYwh33rx/
eqWxgJvYs4/Ve5Sm37PsTHjeux2iyDqFM5ZH4nOEnsYrFI/E6qNNluLW0Y8aBlvXE0o0ahayGE0z
iNgox428gBwsO1CymaMf3mEkaT3+gHp3KAyUwRigteL0t1f4tyyqQz1LNY3JuicGCu4AwqgOoAdu
mF6fbaljMrfZYavdXoeA+rpWjXmIj+bKAq3ZERnYOrtUdfqoO8K8kWZDOBFnF18VzU4gogsBi6o8
yLF5Gl/HpuD9nYUog3bnK8Omj/Qauq/Taot2KG9ByjvvgZpgT+8AxiNCYrOJFa9m47vvVm83S5gL
qItovXOpEsRY9bkDsSHCwXmQnUHW+Odi8hDdnDuykTVe442YgYsgv20HdQ4P0RFNxYsJIPL3j4kt
n4Nf5gCLNY0LsNW2HUCIxufIAJKViYaW7bs1gBwv65DgF+4C60jp7efS9PqVqGtrF8xVpQfDrRpN
dit7eXXj3ktUeCyEeMxYYsrm0QI7xcvtK2qg9nOrgf9wclNdyk5Xx4bF41HhMPc6+V3Q94+4E5Un
UQr7VvihvmxRVv4KzB1GlTG+TnUB6g/XlH0W+sVjpVQvckCnZPXCasfmDrnH+BD4U7JOvEH50oQL
OSDXM3dVuMF48IrMxSfe49U/Xxo/vUf2AdYjqxhjNxgKbmSSeOmkFmE/v+f+InO0VbWovhvnA/Sf
H21VZlZ38oBUys9tcvDHuUrU1ddxH216hFISa4pfrvX5+qUNKojtpE72/MG21VMAJ+QtMbAXissh
2+e1Yr/2Ebrxtf3WNXDokk6tUGvyrDe7xA4cyiIL+A5cCQYjiJzRDr0SakKdWZcuG9C8TqCGum65
7woSfwiFJDwmho9dNHT/CPpcNfYHFh598OzmzYOjg33R8/rZhSBwO5mN8wCczVj3LuJuIW7ED6Nf
ddjc4XsUIV2xZOECwnxoz3LsMOHglVSKB2uVsb5GMqzKp2Qhe6+HvFmabjTdJWwcj2LQjK3+l1CK
1Dv5JH/yIbKCkfa0xYr58tEkT/h0/qfqp8u1MPpWpdCthTxXyqx8XC/FcuxGLbA0yu1m3fW5cRGF
1pDg4GONuTTMbbJXLVz9Wvr9uBzN8I2rkmPzZoy7JeHusujn3pPRWua1g9i0dnQlQl72OvNoWSoG
H3AK42JyRJMBCWJiLQaKWo3u5CH3GsQMvDBdzmiaa1sjzGlvZzNceB7Xzge1aeG3xPr549TIbpWT
PrXLPhr1NepGT6bjjne2OtVLre/qrazKw5Bp7aLvnHTfNcV0J9u0FHiwAulJ1mR7Mbr73CnG24+m
VkTo57fRJTNEcxHZd08jVVwnOBoRah1fsfX6Tr7Rv7iKZt4PWnBqRnt4FaVlgKZBvQmHlJ9H9TEz
DdTK05gW4PJhDC6j0UjLZeKfPKTN7l1VGR5qPyLaQMpw63fT8KCXo3Gc+YeO22Ul8Uk8oMC5gBRk
bJcrDmQUXk5a/KDzjkCXf7xju1w8qEPari2t19eyOrpxeJeN5VLWriPGUluavq5sYSwTYvSJJSDs
ZVcbwzONQ6h3rP76bIdNpL0TptXXe9khD0kP7HPjCmPWsuqrhRwtexpbvQ2SorzXXMSzy0b0t7Ht
aCevBZAEiLT8miBAliLr+JKnabbN0FPcCTUvnrD+upMD3kPdt28Cu1ZC1OjgdbiNeTs4zkDsaRzO
UGDTE2SAxXWExkrmoMTm8WOEHOYXGS5qVgMy2VQdFsuVQxQhwJp8EMP8nSXVQfMRkQ9SqonVePss
6401ag0lypoEdOzBS78aCOiUsTV8w6gIYDGWmvfd5COPkzbWzovUkbnXsa9DEp4517L/sEgqS3bF
JcvScc/7OEWx4qWF6YVJ34AAYJ3/OLhz9aOtSE1u40y03IBwcxcBudxXrPqWUjkgrWx091SAmFGZ
2+dA5bUsFQOmMbm301I/Fj3f8lT0KD6j2vg+OTNlSVOGU6oS0jMxE9FNNqkgv5dFo5Xv8IZAHwVu
Dpembd+g5lpJVr5PgPy3Xj0VW1lN9Jti8ICHDWO5m0az3siTkYRc5vDcXnpFQd7Ji8e1bA/qcNdE
mngqJrW7SXpTrORltMo+qQnhQi/rkQ5o0Z1MhGXCFvSGNxMb40VpS4OiabzDyP1dtms+2G3w3dLY
YHiNh0MwD9cbRd25GPat5ahCFWeztkj5goC+NaxCQbGzH95G0SABUC5i/NaWfeyIJ0tt7cXQ1NNr
49cxbk/h+EVEPrz1Sv9mRNmONIkPCFP5M4cbGRHQOZfs2IMFae5Nn6fV99hP75ShM+4mP8xgTIvh
kgGbX0KY8DZxrM/avkrr7Ua9yVnrDUG99qJkUaGfeHaFknkLQ4MhWPGVbuLMRyU/etMD1WWHVVbK
rddryu1gowMW6+VBNn20y5Laez3/KBacnzrMwFDWEx+2rQYLh64pPjtJiGyPqXhPY2YkIJpd5eLm
hX/HDsdZGFA4yMTSZvl9dhJ6cEeK8hipRn8wBs08q40vzviFxLMs21o2yUMK0AablqG9IRVJBLtl
yeCqWvDUxwBugb7EoEja8AmlDvscdyXzFZ2WFw8PvvE9L8PwqVD1auWMKZ5H7tDcDvOh0CPkHbJq
p3pZc6s6Noe5JDvlsNI0iqWAxLeWbZ/GlcmA7aX1CGlHO1a6Oh16Ny0x0Kmjx2kgDe4Dvvge4pvR
mN73TgThwkN6inyrP619EGPXkyDwlZso0RYCqPTB1hGO1WCkdQhWGt1OMZvLtYqqvHkca9RhFvba
hG/31GQYGFQFj0kk0uqphCi4xhgs2Dq+VT5lBnKWzOo2bjFU9dLESNTJEb2cq6Ft27sALemlrDpt
V96wwIyuVRQV3QO8RPBH8+B0stRbvfC/JfqjF0/qF6Dgf0RANN+GuvQWfiXsx6TS61XuWMEd7L98
E/WDejso5UCQf1RvkpGblFgFEiv4+SwtVW8vMGzjncp/e0sbmxOkPLHyq1Fjk91907Sg/5NHQ6mS
5M+Ild0ixhrhuQzHYF0VQIT/dDI9XcVWwhOgRpZ77Et9h80iD0BhWs9ZmRk3hTeOl7lWNgXflB9k
T6CAk4WiGRMipmr6ZPsmkGhfqW5kr6tlaC6iaw8knl69G3pU7txpI6tkjaNtT0BvPY1Z+oQelblI
WyU+unkdnHVd+5PJsHsJgzTfFfBs1hbClC9+7mqE/QoVVRZ63S446kGT3zcZM4jwEbaZm+3SrA6w
meWE2r006N2ui6FWt7KXHwsq90mVgM/ikn2/qoApPZvI6J3t3vzpcyEFpmt5jtEOGx17Rkvt6nsc
x3KgySWWXbEVnnykFldOldYvyKW/wEzi9xn1SzLe7ldn8gBqzScJuCfbIRBYhc8nBQ5ILQNb45cp
SK4nWU6/dKrC+er3KQIVdlTf+/MnpXrw8ycBgqtfssp/sRRf+Z6W3U+fBKt3NynWgrlUgBKdk/Ey
RS8PVdps/mGTN8c6cpmsv2blSaPppmoROAOA9Pc4T5t5RaCo8CnsKDAQ/mzjg15l+nOqR2+TH9Vn
hP/058CIQbDW1eNQsvTpR28lB8HFxtYYqPX1lKAZbyITVJGszoDJLSp0BjeOSziD0q/QJjF28opI
RIKyKGKSdHPvGEbnGAuai8au/IboT3jKcy/bBQk+C6zWEP4QU3j03SRfBBFbyjwcYJemA85YifUo
R/jDC5pv3YPsD7Ad4bObk6yFGq+idFSTm9ENnp3atRBMMdiNq9bWqwxlBhI6R7il0IPmaq1k0S6O
owi8EVU3KQfkNV17J6tmY8EMLRr9EDjjAxPxs+5Y2b0dd9l9zJYDJCaZjK7gWVj6EQ9vmKUH2Qti
pL39/R3UjM+ZhzkT6rqqIFZjwRISn8JZkc1sUtZOzw5vGLcECCeD7O3ExOiliGM1mGlHt61QzYNV
Zfyo+LdCtPNINFujuHjZV111ovuiyuP7EhPrvROLhjRiBLHcRUtURZh4W6uhsh7zontVO17MbWo0
Z792UFsppn2i6N3r1PXTbhLAOAPE4V5LA+WNiRDYyTJxyAEffj0dekizd2oenX6+WtHCkHUdq7zt
sSd5HoFny9PrYspvCrLoGHAxrJzhFJmZVscU9OmL8+MzXbeOD46bmUs5yhcI+mnMjgd5DTSRSGqO
K8WJhuVAJPCiozB3KTBf8JneTh9NrgATYwyItsk2efCw4tmYqOteT0XOWTuapfWiYqJ79PFX3OVG
it7bXPpo+59Kvx9nR+6P67l/lT5dJQ5dsQU6Ta5Vvas7xdtGQRgu2aBN8y5tutPSINmItstXH22+
1k6rrtWMtTxNdnSmXi7N1O62H222cBBMG/VyI/rpGzhw5DFrTfDk+epeGISxJtGjVF2Hzj367/nS
yoL2Te/EI/ixABCOsqYBApPqlCej7Or33/++/5bwNwz2CKTVLFjohG1l/08Jo8xikxPqTfCGUE0Y
31j2rjayRwhezXfLabdirLV31XfEMtBt41yiqb+vgsnaQvbPjznq94sc4OAChBU/8vmgIOu/smKQ
oLKq183p93+y8TlrYtiusA2Cm5bhmI4pPgXOLE31w4Cs1Ps0DqvInWogIhzMpMDz2babHdvkeNGr
3o82dbCx+MbPbqGnZvdmZ/UBah9wcw2KFWkEyFNp2r/54PUXqUjV2x7NsAdlTM9WqvZvRcUN0rGU
2aXBCtp04Wf67dhUhDYHE3/tPOElb7mOhm0iPbIkD3IgSIUe36ow/weohuF8mpj4hzu2hYiyZZtk
Rckz/po8gkUPEiOb7QcsJkyRlPmR/Iw/G3lTtOdDqvv50SvgnBPA3n9ql1U54mOsbEtEjlZrYuL1
N1/k07iP6se5uQtxB1ZThCas2d8biJsfAuG+QRwgBlKbIwYNti82jlnTOw+BCbocYM5fZBNorWHP
TDqhTUunvEivYuNUO6G5Q45uuFeLskdM4yKinEsqHb9Nv2pRbZlPkBdRvDJYAJ/wD/IiMMzGU4x1
nOwUdRuvvaI3ZaLkkBAjZMkJjCGeD7LU1Ga+QGa5XX/qyFK02hdyoMWjstQ1hGSrtrCR04unZWCE
3aOdWOOJL+S+TTvUveZDObzBmIofrv0WoVEWyfVR9gFi0bOsOeYJnjdW2aDl6gcang2Geky08kdJ
tslDPPd+GizbZG/dmPZe+KjT9JNfHFS3JfgwJndCKwri4v85yM7JQfB+k5tjcZD1j241QtKYpMFA
ktbFb1eZlI0xv3m1+aCCX4m0Nj0583sYGE18OzXZub++hgHJbzBrbcEpzL2zmw8SnBmZRFAV8iJd
map3ot3IPjkqTKdqj+rqyEJlfpf/T5+qdeM+9Mwfnxqlg7p0BgFkI50mFHQxaEyQ3HurQfzASivc
M8RN5yyrvT4qb3pPFN9AgOHYDXp2TrPmC/7CxglVefMkS5ZnsgPEJcMqC5Nt4gQIR3ZE7POxkajL
tax+HOQZFbquH00qyYdFq8XIpDS9cgsQCDE2PXM2gWopt7Lt4xBYfrD0izC5IXocH9DwwgFwLslD
rXhjvpBFslbJBm3Uc9QGyTHyMxSwnCJbO9yGVRUV1TpFZgNVCfSgCXINEN/aP/0yRz+j77KHuiFu
3Y+6ur5W67a9c7EN0g3Ty5ciqwi9lEWHHx2DA7dvT1k0HQn+JLc+OTxkT4Wz8BrTeBkG3Vq3op62
sppjDrgwpzE+l0HtP1esWDQ3MV+SaewgLP9yltVdUkgyLDebiLiAXn/lab4ZAfe9eFZebfOe7U+e
BwWKluG9HIDS27iwA8+6DKHbHUSRIyE8uMVX0KDzBZxCcVYZwKkDwkL6pR3NaSE7gIrdESlpnjrP
L1CXQVA2zkCvh45+IweIEk1qhaBL5+CnWizj1DO7x95l0+qh0cbOudrMJJwvwwrhREBWMQQ2lszG
zgt189msgWbN3ZETg+a22K+kfWWtnUAMNzO4GN4X0nNKoBxKqTg3qKvMRjxLEjP8It4HdZHCy3Wb
w5D7Pwgb+tB9I59Q3OGBNp6qsiQ9BQTzrTantRY2yhm9hfF+dIkrFWBId3GmD/c6Kot3rXmUfbKl
0uwCdFJgLWWV2MWdaZrWDZ6Kwb4ODWMTq1r+Omb1Rn4X1tB2y6CZ6lOalKTwRiGuXy9CzKssy7M3
zeChxpVH3Q/BUD4IDJ/kmZkWI4FWCDgJNUAlxfTdtTuMwTtcjeuN0D1E9noHjU4Dr46zmpTZ0qoQ
RlA6JC8zE23TuoQnB7m1dK+FURZwEroW/uoa1f+fMX//CK6T1W01Lws+PkLxdfEPr2X9729lnKkM
FZCraRuW+/mtLITfuKnVDk+mOTnnOGnP2HeUb1qLP2aHRstWVjNkO6xKJ2BWkRlc9i0hyLFfebmv
dDFfj10sMwTxIAkqEZD4/5QU03ZZZYzRVpauvaX1D6lJZEp+3bbOKyvSkpaNQS4QIuPznoe9Q10W
YKgfzf/H2HktN45l2/ZXTvQ7+sKbiNvnAY6elDf5gpBSErz3+Po7wKzuqszqqLovSlqlSIIba681
55jNCHgT6q7YKNLWUIFxXi/9fpv1X267Ps4qL6SG2rOQM5WCGZPtYprT+2Gp6TxmVrAf5Go3F0ui
bKQpMPy558zz4zrpND48Y5goU/Y69F3mKm1j7GsLoKjW3ieGkFGV6cUujuKc5ZmryTx8kL4o3WBl
UjD9xR/XR9EByD3FJMnserUJHgwkLc8Vskp/aM1GP2dTUcOai6tnuaf+aKOO/Mf1alyVbqgEzUOY
L+ot3z9qvlWgMxskL5UWiZsROz0zDbJNBMnpMjLlPRrB5F+vzWlvXa6Xmt4UoYyRp5ca4Kft642C
nr9C0Ap2vz/4+ny6VL64PvXHY6/PzXrOxtcbh4nU8ThUcMkqUrAJY7GmVhmrZ1rABkqAKttfX0li
WXdMLlWat/HwOHQFHV5ekU5egYOnfIK4VRjaa5XHb1Gy5N/jJXlVm1Kl7J8CDlATBSjhkA/rA2LO
E4+xVrPUjRaSubVc+nHxWkPJc8onK81966gKf8TvhVUj9VXg/F5KQSglcwF33Gbp1dw346XeUY+b
D4yJbxUlVt4qLUghJobKWVGi6hzWLSeh9Y4+Ws4VX6xHSyzCnRE3g1+PLDht8v16P6PnyFsyIunV
TlyzGYLRUyj/z1lGXTFKVvUmW8kzLq8BrJ+s7RnkCu71dt51JyEe+GVlqW7G3mg3RmUJLxHwmusD
MvKjPHlUmj189eShiGnQrL9QDNXGMefFPOEeVi5tNTCSWe/oAwa+kKyEWzlog8OS57Wr55p1k4w4
XOCSPrVN2YIvq8JHjb1BFUrz82AY1XFuVPhJczE/Y/OI/S5WChT53BtXgFUFop/O13sbPE+GWjxD
WZrODbEJbEl4VBovy2YOBWBIfbw8d0mfOiLxN4frkwwr9HrQbQ9COwo3RkGS7PU/xveyM6xocK9P
InQxc7vA1HcgzdpTk8BmWeYFYUe77priRHn8/So5Ub9draugOdBa+uPV671xQ8vh+txuTVeK65CW
bs7s0VIZ/GtRsI/DQfvtIqe+Yc2nroO9hI1b8P503/UZQqB5SqqLaEJ2aREE2ks9tQ3IDoBzCFVp
2acMaAZZ32XliqYLKpFcKSM5VHOg3aeLeffj9szS6bqhJDa7Kbilmv683t5Skjh5CxAA01J2k3dV
Z0er1ESYiWvJI1O96Es9ntHJkgeRgNUdeoQ1wHk9o+iM/Y+L5NUY++v1gGHMhthNGDmcZIHhqKdi
BmPZ1kT1/LitrvVTLC7C/g/imvW2ULqdkbQHLBaUr6jchiR+b8bwzkiC+HMY6w1JxWVkV/l7TkB4
Ylf9hZ2xFtllmkC0CJfPdg4uemOO76TvfCxNKb3KizpBBQNwN9H2tqHEg9kNDAOkYMYOAgObxXlI
DOBpDiZNrvXi9UHXS63SkRVlmrlzvU1osMzYQsTvyK+/gwlCvIHf+XW9+/fnmSPRY1G0lN4Q5JNt
gTnHa5qGnqDX6pk9roibVZJ2hZX0J3RbYOK0qL0XImplc2mGb5DiLkGIWtEW3LAYhh/upng1NV2d
TVcXUxjm0iFaUP6s/qduJppCV/LSHprJQIDGD5p92EQqMuusMKEQwcwq8+tvIKgN+zBqX6Q1n+36
w1qdxH2YnwiIFw7Xm64P1SOgkAGcU/f3xxoRyYOSFm2zpNFcWZ7Di5x3C+lV+kwyXaaeukQcPNkq
iwdysWS8t0r4rkxIYFpqaHtIKzcF6/O9nNKVwCepj1YM/PD6m5pQ+u03lWtAq6IL8kYXGu1Ea6vU
4uhkrlcyytBTPi4ZYLexjv3WENZcBO4xMjXBh0g+p4MSkq5J0m25kB+n9VIi1fkxrJpuW5JA+ONS
9J/bfrm3DNvRE7Hyow4Q9xa9Udw368VIF8W9oPHjevX6Q1PMQvd+PAiyoSYTtMFDzVSXnFKq4psB
9GZmKtkzkh95b6p968o6Vmd4GZDBIroD2NXyGzNTyGFd74CHVrmj1Zv7OoyspybrnUxXJzJSsEgU
4zD716vovnYkyWkPZPskjIsxgGXQt3vyXHmrqb7LuA2+EdoeO3m5AsoEpfGLLC6OYHnRMoPd3dRL
ONxK1jI7UYR7XcwYPihrhylce03dGKs7s2ief7/pesmsR9WN1zRDkcAfKc3NI4nkJpt+fHOQ5jRH
Xq9eb7v+WCoqFxvPIRGRJnA+iEG3DQ0wR2IeBki3AqVwvb6s16c2RMV0vc5Z/N/Xw7x5VsUC5lch
vojoh/NGLL7YIALtLDT2SwgNolTV79AK635kVvFBN/Lw1JvrwEnomse+LKBfQPb97N+zLC2/ChkN
adPI5qPAsodwIOtO4djI+9LI001W9/Udu04QH3mdvQ8Ebl6fJQ3VJZxZrRDuBQ5L6+avO3+y9rM9
iSmhahmySFvY0jRF5HD6uedFjzIaTLEKvmvlij9YlPCQ0+vDA/Mlt2H7nqeL96L1YK4TAtadND7N
MtF4UoutWNCk+NLL044kJCL/6kChIivPcdK0u95yFaOKN3lVRndRcZel3aVUQnUvCpqyp1tAoEtZ
ZU489ChgVEwZ7JpUtxRnqF9TJrJ08Otw0ML49PtnSRVUt5vht9G36zbYT2gnKw2Wmi4i1kLa66v4
xhBxTwGUfpEl4FqF8pJ8opxVbpbykTA6C6UPBGOZ+SbJUWZxFKVA2uRN/yhYC0FFIQNMvPbalmlq
7mCsFA5Gck/TA6q3PLYXbSaJKxiwI8VQpA+CaDByh5BqF+S0+jnKVHcMyKcyo8wJNKn0sbqJ/hhk
ir9o33tVLnYDrRbPoD/uaIBMfTrgk2M0FbW31u+CJc62eHHRyizohlKttEH0YugkQ02I+ZPbkhlP
qsFwzmt7EuPlfgQanQikN84R53zsvTBF5NTw0DEJHsK7yp8VU7bTaGR0n3a1KwJkI/kBlowwym9p
CbJv0IvaK8KgsAWhzt08lKu7BDUgkgL5BMRaPnV4wVIp7klkiBwIN9MewbF1IMEQ8HmLkYyZYXSf
Ypp0skmm5UiuGyLEutnB4XPhYTLMT7rdAsceWENl6xMdg2Tpv+dirRyRz7yHkbIxImomvS6Twg6G
ud7TDQ+7MD/mivo0JbqyDzvRcFMNfC9VS+gkktWRHam3zFge2NXlR8z8+bFmkZ4joK89jowmCar7
SK0eNK3L91rMqDpQD7SvL2Cx9BfW3l1kEu5O7rgZFadS0ZPnRsg2kjGOhFrFrVMyjrxVEdMNjWpn
kYH6oYoIgCNBD6dsYg/D0J16fb8gg/BWmqdPqO+pz8zlFJUIVASDqTgWtmMVkDIr4lzzjUnV9lWd
PJV5MJ6CmaZsCjPDlJpg28/yrcl+1GZJNndgS4FCy9O9lDT9+fpDNiAnTnVBBF/UILqqReWgzC1S
OcU4VkxjLyNKFHfWI/D9BjG0iG2dMVjsTjyFtak9YdO0zSg61HSx90IuTLvZGl5z/OMnVZ7QRit8
jAoCV0dWCBZmR4+4Ef2kOzQAEoLFlDcTlayby4YTC8p3caw9OZY5vczTdBKL/KbDu0g6PfpaTPLg
MWalc9OiJwg9jzwaFtYmC43SBaLs6lP4psvK8DfLmvRzz4BVDSuAokkaYnAsCn8yXdJZs8oUP9pH
Dl5rDwFQP6AfcUk1T4gIyqAzER0S2AUuVZvmYUAOd0bAtmziF9RM568XWUv6afN//WtICQfYalkS
o89fneQTknN54PD+sKiJoXD0DXHS5edgRquFZu7cRbVSW0/ghpiT+aUI6fe+66ZjP1rLrlTNTS0a
VNA0sbZUKtM+ECLkT11s+FJUQzlfYBv2Q/SCIkk8t0t0TltDQmowxKe8l7NNTy6E5l034wQnPgtl
HNhylTzEfX3Pmmp5YTXm5Gtl2qYRlec4I3YwUWGIqXoKw2xtdye91fN2gcTpa130pHDY5XkrO5Em
Ds4cSg3JUQamlvVqo+uZ147GIcSIRApBbucT2YRgI7+sLo42Wty9ysUC6K8q70pTtfZyKO3HWLiH
VJU8pRxDtmRa73kJuk6Ze/GASkTdFiHLWSlkyUYL5OaQhF6zqmz7/kub1QtHJ56sJvPmEZppE6T9
URa7DoWnRYSAWB26uu9OWU44sB6WvQM9N7VT0YzpWkg3oPwFpgkxuZntvHz99ecv/ekcy5G4Ho+o
01XZMMxfzrEl3E6j1sLiozDE6WZorIqwp0AdHaYM920kU6RX9Hjl9eis6jK61czkb/wx0s8NqOsx
qBkaRnH6aIQi/aqNh81XGFZjFR8I8eTnckZhSJqSMQhY1DpDoA2BjR+qmlcFvLPqoFVfJMkYm4ga
j+Sg9CiJabpP0Z308TDjo+ds99dvk/ynr8k6LEXUwXdFYQb56+BUEox2wie7fEhl9p0YtO6I3CED
x5aHyDpBq1ynuXLanFBGbNiyhLtoliaPHjB64bE0/ViT3yH596eJdFlYKrNwyDDhJ3MhuuM4yMdl
JEfzr/9s6ZfeHm8tqG4RJ6UpS9Y6PPxFzyCl7L8QAhkfccP3Q0y1N6sfZZekPqgaQVjvCkNHU7J0
T1rk0e3eQRtXvpXmtONchwuW4D7O2tV4FobKpl1p7VtjzuzEBOYP/d+ROKyoHU3pIa4l0ZujcgtQ
SXS7NjxIJrCGgMw/vc1dAkf03RQurUur0dyMJs2xscsAk+QEbJJmtHKxs+dAmArfGMEXRwx3DzV6
S68OAtAlYTwcDX1mAMLcFY8vGZ59mbR2nczvhcowMMJC6KTC3HtzOBl+qZkRG7dycNtkqLEPzpYf
9ooflVpzq4xdjik/M7yJoCs/UNWEU7hFeaeFI+2wpcMgptRuo4adE1RUelbyhpMuaut3QVW1U51R
kAkCebeSSdJmjf/dNpJ4pnkUPOAts3ajGn/1FErYfK7F5jTvYNZW26rtkN/SpthwipX2QGdjKLvf
RYUcXIgaSjMQRFV20U5fh1Mq+1PiImMiGSN1147h5I0wvxxL14p7C4z51hr6Tw32YE4VIEtbCQfZ
TdVS2l1Q7LAhEhGa7oP5aMlVuo3qUbLnQY0X2guFo9WZM5MVfqMYAjmsNfDHUbSiwqbVL9zGxUuh
MvEnukHKDwRUUkwVkhuOX9C58/u2VPWtOrSL09GzFTXpBiL8mguE/a5cuvZvzlS/OGh+HMoqPAmD
frUFp+4XB1UvBhbfSyP40Js4ovwYCjs1BMtPkez4khj3TGmH4azr2nBWQ4lAzCQ8lBmeedYWf1KH
+2FN6MPq95Dzofz1N03+Wft1/etooOPwkWSG94b6i7lTEuWsyesq+ZwIUyQFg5jeUSxvOU5KYt7n
cSsbBI9VjE6cinarn0mtrYyIk6/k/WoBZJXM5HAoma9IeuujUaDTF3f5bSkWlicukewv6/akSMeY
jz9TPDXXiM0ro+eOJedvXs6f1juD4YJmITiQdNn4E2BGkcdlSacx/Rzj/oJsWLqXLOTuDQpjJ+BM
6c59k9100NDQSQyOJM840iRTcjqNBVtQSPVuW6n8Npk9CtrUUBBBJsO9MT5Ypfk+h3P1EDLz/zux
iPVrNcMbr8hMYhTFtFQWkp93jLoUt3lLZMGnEAK+WUAqjqXx2GUJpQL4Ul+f5MmOhKDc4dlhPIQs
9h7a8I2RWftC0rXddTM1iMpJaCf0esVOHknLKnv2OxL5FHaIutLoxvakSNUuoXG4kcxwBZZgrIGY
Zu2bcRFtJWg3RAN9n1GKvSqpiXCla05JHjQbesPpQz40tM1YTLt+ev7rT+4XBdv1QDRVNm+mqMlo
Xa1f9DJL3kNOmNLk08zl1rNSPeQMHmD7bs1bJa7Sgz5JuodX6nMWCIrqp70wt9ohnxoP9xIA4jE6
KZPYHLU8quBbSy8GwfU3iinsSCwchE59wuxLGiRmDRf1YmzXbTY4NFVgnyRhfV6K4Fsv9qzRAZsq
fK6PAb6eQ9PDIv/r18rx86fPG/0PRYtscpDqkv7LmtCMudaaYVF8ZpomuihpxzNuYIug7SE0djFl
5iWPUxedTHGylvBe7aKvoF5kJxVlzc9UKzxdf5QWrV3IPcAeNJSV2K2Svk9vWXmDXWW2r0QwT0eB
dq/Z5V4sNGcClSdAFbRHcTeeVf62GxXgUMyxtbXUkEz7TFBvJsZ957R4jY0d5+mMNEtyHKAaFJZi
a5WJ3VVUHmu99wJm9EqqSgdCydHyd4MIaZeUsB7dTIE9vjI4NdL32gZhEjk9oSF2Gxbr8IMt1nKn
5YU9q7pAqEkOKgWDzgXsQ3HsVupRmFs1EfYAwdHS8IdpvfAkzFntMqK4oF8sz/L00HVLvGXLGdKn
1zF150VFyvCQOQjBZWdRHikJkXi242ev9werbsjy4eQDDNxmqJheMspoe0HQ6iUkntj5yuHXtYao
4ro4U7NbB1Mv4wNDrNLuUlXbSlEw7Wdz/priXmbqUEj7YE10DeTiM+prUBf0MW1CA6ZjRUpHUJNL
2cH2m1jZfY2qC4scDQ8RuM/aClW1tQM3DIZN9MxhGhqgYkn2pKsNmZZrAq9s0nNDM4Q3Rjq00dye
1OGLAX13ySiGbDAiO1hv40YNmvQJof8+aOgRl/O7mQnhkRW89qcQqneDtM5OZtgR9MbFg7b+wCFt
k9BaHcOgeodR9NngA99KpXYG7KzeqX0/bQ1oqiNc2oscI6mctPx70TcnVYdK35nhzUjO1g2wVKeV
8juSI8ovI+TUrp/p7RvPhbTo9szo4VCI8nnSJPl+lqLNbFbpzcgeE+bZ3G1Zluhvj9FIhFCEkxa9
3laPaf2DJ6W2qHLLS6hMDije51PY06paTKu9Cck/+5uK3vjTrsLQJU3ROBkaloTe8Jd1eCCZkqNO
7T914mOcNJqp4nJ8WabVs4ZSAV1Ms+aAbH2ZLPfKTkKAJ7oUuhHBjBs9Xr7nU6xtshTgfKIBHv9G
18OwwWRZuzRZO1TsnDidH0mIxAwCCo8lLjzhzbBTvRhJfwl0W1awSYfjbLpSOIPvz8f5KLbf0qzY
Kog+70AElAQIFv0JBonmJ6X0daXm4BrZkF2i7LSJGRD4svQ1b4fMxTrGWaSP2Ibwf415rPl4YuQN
5gG8oWFcHkagWuma91m0TX/fJ7LkLMNDzuQL7tqUeGIBQilais/JRGmkT0O3CQMGSul6CAdNfB6S
YT7FunbTLVXzYw/zf36ixrVXitz3EqwYYrDul6v/u/ksz2/5Z/t/12f951H/+/NVnvTbL3Xfuref
rnhFF3fzbf/ZzHefbZ91/4bWrY/8/73zfz6vv+Vhrj7/9Y+3jzwu3Ljtmvh794/f7lrl9DJsOzaK
/8Hirf/Db3evL+Ff/zh/jv+zfcurNoqbz//yzM+3tvvXPwRD/KcuceZA+Apg9h//A+LverP8T5YE
KknOklBUJJNDtCibLgKvp/2Tb6xER2QdvaiawlmnJXB0vUv+p44c1aS+MGi2yKLyj3+/A79h+368
4/8d46f93ArSVAhx/CYdXasommzPfvmawNmd6HsZC/A6Mndi/UQugYekWnisj9nWYOco+7WxD2Sg
/m7/0L2p38OH7gnlYlEAKN8Esz8tjiE8dxXhrRt4oxJDZL4eTWzjKkvcXHDZxUWPKdSsYlcFd9mG
KG+/eGPGoiielNjEc0WP0kd9sFxjZ0HL+rtz9M9LwW+vEdX52sM3+OeXeqQJ5FmScfZuxeXqUqf5
uWzofDMhV7/3Tf+FrmW0qzR+1WLp7g8HxG9v+B85iexzfyoQfvzvKp+UoamiIf7Jds8Wa6qTcE3q
fLTGg/hV3jUXbDnit87PvyK6bIHdfxn36l0ZuOohQrZxL/jmybonQWS51JWn3krNSTriU3mDbLNL
b9Pebc9xY4+3ZCK1Xnye35DdzyT83BvJZknccktu5lN0VG7ETWV+hpquezTxn9LPdPT0G/W1Ra5v
I/ujWa+d2IdCxbAFbOPfcEM9kjYksPLQlzI8gznFYkuVIzWcW7E/2PSTj2hGPiZ7ULZrs7RGc+aC
MqB/eF+foedyctuYe8XNv5WPoIei78kDL8efnouvZSPcLbEfn4Ktzpoj28MbZB4w3hdWJtNPPudt
7vYu8x16cAwmv+RD3TqdBUtX2DGKbd/Bb2A6JK7nvcV7qLrCrvlGmmAue82jmdukssqyR7s1fChL
23qkCs6S2/lmMZzwxBC2MR/K2/QzVOHO2MKJNJDNcgcFu3jOxwdxtMvE5e1gYPBSvOk+g3mKS+0r
qR3jpOu7QdozQS7Yz4XbwfRHPEW47gleNPBv2fr8MmAkUciZIAZI8grxVhWRGdnGbfNtPOjv5U1w
6ah17kcGpSsUYhuzFneOdRdvhHO+H88hcqVteKMfhtJBp5s5WGertwweid3TXrgtXeUr8UJf7v0c
ZG1uj+9d4qWDH1Gy6a7mBC9U3FV5Ez90jGkP6uwSjAy7L/E6rzgsG9WPsHw5VuIxmNFepY8Ao6Ct
n5YXhsKWm18CJ/sWneQTiGXivSpXICOUlERYu5Q5G+M4SZTYm/lgPlsJgjr8HG722dxmsNnOcmxj
c8RM4Gl3yGawOhm2EjuljCTGsR44yxiJnXaOYRxroAfb5I1Os5Nf5Dupss3H8B3/XHvo6LY9B4/m
7UIsxZkd6wCfE9DQTj/nl3Endl6uHI3bVvWEzKu2xfvoF5WTbOtt9mK5rCfgpXsH/vqNRaajXfYI
bJzJ65ycb4edfbI15908yMlDQuDkpdxBEcsYQdlib+exbaT78UVePzTKllW9ao+Bm3ndm76NXRRF
kmdFzuK1iFl961bbU2hHp7ZyVkn8uJM8gDj69wb7Ny8QGrdn7BiDhAtvpC2Nm+Q0b4Nqqxo2zKpz
njv9LjqRHyfBb31kEDCLzgAVWXR63R1Cki1t6SN7jLxsq7ymJLNuCLbaTjeQe/UNfFp2i4/dt9nd
ztvoEfCGQB8rdEKgcO6qy38I3tovod33jS2fhmE3P1f7yUP0Y2E0gchiC5u52YmxDYw7dFaC+EXp
H61bQnNfo31CCt/rfCc+i24OitgW76QLiKi/Xh85/f3BsMbqCJmTn2CEJMo1SfulOyjTgNRGXa63
LRZmEnw3cm48m3H7o/L4qfD44zL8p0V4/W8Y6hvwT+ij6r/0mJuGppwYSPVWk8aH9b+wZiY74fS5
tHFuz3nniEvNKf4/tcB/WfplQER/fnUqdiss/apBp15cN49/MLsoYa3qk9W2W0nIn5UZnqQ2YUWD
58CmADrxN0lr7czK/KB6SkK6x5L5VqJhdQOdnBJD0HdqNT+UIJ+3TJb4qkGT8Wk522i1xGPaT5cJ
dydYWxBXEkpoJxZj1TPZavh04ircuiXpW3V77iaWjGzJXKtkwKdgny4WpT6qa2kKnWWfMrqt2/ZJ
rnrN0Y24Jp2htxyyJgXkjMtdh1fF5yg3cH5tmUjZswmnC4z4fai18snKikOdVIOLJ0MgMS2sdlbX
HgkUiVGIcSILCE6xQJxhgc7C3PAzJr7hSN5rn/mNTprI1KNCzf2y7sgATKWNIgKv6IvF11OKc7Vo
NoIeAKloGjpYQuzQqea7UQw3YBpMl4+9Yzkw7cJq/bqRCO0VoUGQc/csV43gNhYDdZJJvvqmS8/y
2LR2XIr3SKrVUzzUql0s+sBCJVd2qQn71Jy3+MFv9SxG0jbnPopaIoFIpuKPNL/kh0gKWFPZGboc
cliEM3rRWigptowke6PWuelPCCQEeR3RMPo5dS1cWHUpXEMcOfEZ6mVulBlVjfo+WpN6tjpPzWS0
Lb2RbYdBFmyx09od7D6AI8mNUgrfLZm/rNCWB01+C/l77dLMPxBRBlutgkM2LfIFr9wpErScUC9d
8+VYf+pjImdVjOE0nyMsyhQJQ0uN1qBhX3T9HoLMvVgxnkqls2hGWwELoTR91JN2t1QCaTzhTHJM
9VRN2Vt06cUo9+hK3U1RcZ8E4YMctx+JOdX2wgG8qAgAtfZ5vayOnjTGprfAwWOvrLjhBExME+kR
B6m6HTglFFbvaQuEdqZCrirD2MiTRHFomZ6RlD0SYYsaGY6wavFJo6gvkxJURKYK8D4aLxlgfiip
CCy7H5+KKndEc1xDgUPTF6bPmUNdFLKHqZJBoc77cS4aFj6kgMSMCWmP/SLsG04U+g3NHUJtODN0
54FPYAbZlvHuZMsJNr9bVegQxvuKiT/UOf6O1K2Y1apztCnE3l0/MzEQ/Cn7tMh4MojmUiLMkIXh
EfrkdGa9VRmJF5xBLUSUiNHJFavS2jWJ7sIga4+TYScMPBukQXRVA+mbNgiIHoB4UngV2mcSvcEu
WQbMydPwaJKWYinRzkQ6oVaxY6RIiBeiCCnRhilGe2k0+kEJaQ7EeX5B9wD6NwwMWkvGetJoeuUY
CMz+7dA4L4qblPO403DwZ3aFcoAeCCJZvZi3Sd5v2zQAWqlB9zkUdXMnlGGwUcswdOntNU6pRdI+
bBkgV6x8doXXyDUHOdzOw7CX+la1U9KTnOpqIBHjPRkIPhwSmah3fuizLO8zeIhgsmDBburOvAk6
BgKFQBxiIrWNrc5K5Y0RRpVJHdO9ob8l6epVud4Um8/FkGPMISWNwQAPYkOOuWW9NMjf+UYkh0Ur
NMcI8XzmtTqshKmMnk3G8jlZWbCPevmzBtriy4yCvZsYa48tXpa7dnQoFykBqq3ptqfyFpQXwhEE
zxy8r/LjspVfk8pr3eZEQNBJestSG61q6iBktG4WRuZoKF/ne7779XEiYu2r2UjeQIVwVM7mqw0H
y7TFV2GiWore2qPqE0Yv2sG5fM8PlOwihjpbfuEz0l9AQd5HWyReqFpBwJgXTBdGa7PS55Kbq7xR
jti5aMBWaPBZvGFQLlGepm4Dv27E2GETM2QaO+mWNiGmTtVuXqXWmY0j0wmeBhfecFD9oNq6MT+Q
VHzGwyuhpmniqnCaep44fNWKpz2NR8KOitkWLKdIqXqcFOTI2doYT+UDhTxRNfb0ZGyMjXiJNwaz
U05iBYWG8pV9W/AUOOb7AtrMNjZ165XMdBKYgZTNrqS73aHbSjVbFX+AdbUvQ5xKLKDQG5IzUohG
2+j0JVMvlMlm2E6mr1BdIbmGPInLEPsz3zZi2AJHPIG4Yi3VIJ6qdlszL/biya7MtT4XvFG/0SRn
4uXd1qxNh9wbvRjTlAAonQWB84nTFMhHmNdhmPLC56zbAAmmOD3jwzQUitAqsZsXudookl+MTjkj
yLczzREiW7sgKYx3/DgVvDzC3QJbM33suLo7vvAep3y/5k0n2o2ylXk/9ONEmsDoJLgImWsJdtfZ
sRfflrxbVJefGnjZ5tC8l/X68dR2O3ki81CW8Yul79PaZheiF3fjsJusV+HMEmadNW2vvwqVN2w5
LHJhx1uMlzcP742z+jF0rH4eW7Ku2pMIY3f0hqgZzQfjDJeANEsTod4HKTe3y1NwYf/UvjaEKhd3
3QOxWfzf4TdK35fiWO2GD/ZkBRr8T8VnunrK35h8iordPY+P8UQ0hGOd+dqkXlduETLqhYPGzG/u
GezBOyNYBGDKe85mLXEHyekR6ndsN50agqenuto5fdQoVRdXlg564lmVF7gNonV6aduKv3/P3yv2
JzlZt3GUUIIH8dwQ7YcmderaNupN/Ugjbg53vEx+9TAAO30pS6cwbdM8InSNUy9JHd5Eg43kmTxY
7SjVnnEI9iY7UJN9DZ8UAhJoRC4fUOGKwVOfPoXLJgfwgSSxPwjvauHFd6G07RdHszY1hdjZusw5
ozI0HadpN0AnYljsc+SqdiDY9aY59Kk/7bt9ekpCl8om+5gtJ3kRrWMG62vL3pakTOxERKWX7w2J
UezmQBc5JZnHLxxX8+KshOXeaUpb2MqsGf174iH/aNmZR9tisg3TTV+yTac7FANswEZveoqxk166
TYCRFSOZYrerhtphdCyYzggOnD2D7o3Hmg056UfofNeDnaV58bJvDaEuozNhyL5lR17s0/Rh2FDl
WQ+m5fTPyMGVaWM6yg5e2IvkIxV+zDY0c15zEWKATQzIKfaVx4K+gmccD6XkIczLvemmJm3qJrtl
P/Pa+ckOC7x6AqZkhG7lWizcHyBlwm1+Vvm9w4u6Mb/xGm7Z6ZqAJPbDZljssOJVZ7m7eCDHSne6
hIQON45o+EXpi+fgrqvtzunZ1aHyctmWd3ftRXhFmHjfc+XFvLVK+xt+tUNAI4Uy4TaYPKQ8Pav2
cJ/Mvvn/uDuv7ba17Qw/EfZAWWiXAUiwq8sqNxiSLaH3jqfPB9jZ8nH2SUZucwOjkYQpEGvN+bcd
gV+kJHn2u7rNvjGEtjcwVZXz6BVXwVX9HXPHyaS6QuJiX0uai4hOPJbvwPgXnrDiQbuKHpNTsBfq
MdCOYiK63VEXH/B9mmBofyjlG+NWXMz74huNZiaYtCpz6M7cdfqe0MPUC2mo1AcwsOY4X1PSXTHC
0AqhRozeW9sBMEJpEfJjNTcmDEPhZpCV/CPfe7YRz9UJEUgptvUz1gFLSuu1daW3BIV6prTrfdwe
SUb0+Duhn+f/UiS38ojM/qDGLkUq8gi/83IQKmcomCxAOaQghYHArIJguKI9i9vwQXKw+lQ861bd
2fdKuKlSvCjgyLpq4sABj7Y47dSHUN1onTOeo32EpNS+wpggZEC6qgzs3h3rs6832oHbLnii9X61
PubENjhmr3RXIEwqr1mwZ1pkb6ebbFcck9sgOmrKeyi5sXUbDJfodWDilZ7mmsRGAKyTVXbMeC88
/LvpGCQnf3joFO506dPpq51Fpk98w/PHJjA3tR+SY38/bcPvypNkb6gIhkv6QgdCe1auaYAA+yjX
6WH2qluldeBgZrfBK+MSDwNNe7N7r7v018Vd1Dj699YLGjd7kpEO2xtDdm2+gIFIviv+c3gBK4zD
hrJNH8fyMbCYhRMmvwON01A0K57C0+4lfm1Nl6BO5qW347Pv38O+SpiAHjTu2FjdALp327lz/NeA
HEiEjcq2fK8ei9fCP4ONRnfxjVWewCf0ffyyTDwlL3obC0dAuo4wKXeSY3w9a3jzbPsnZV96YkeQ
LMl2NET28q49UJ52F1DLsN5Vqtd9WPoGURePzaDCjsjpXizcwa78+3xvbv2X7oNMoZJZwANoRpZC
cN0s0UJXBD09mrLr3xS3wg3uynM2u8kb8qHqU/O615L+xud0zN5U7TYDdqKow0Pm0p+GgVvaSe8Z
86Jb251uehlW3KE9RtvpVXSb6pGnukYqGO9Kb+wqOdX3fXlkFNH21jeDNmXm2Nc0lN40T/5gQ9F3
Q3AY6TPTYh13Pvw9VNaK6z+odC9P+h2SGz30wvQ2+yD12+q32YduOnlyO9unBEfSrZV7GtleTgkX
Bq0Sw+IkvwraLamAji5TnODKHjzPyCxrHO9bsQVYIs7RiShsB5wNqgHEt6s3KVOgKqop1LdmOTDo
+rTVCBQVl4kC/TnPXf9Sa59N/b3GTv6G/9PEGNW7/iH4YA6TXyPGim6JrSMYI2WWcMSmsq4B2d3y
Je6Y4zriAyS3yo96QvnhdNiIQTZ2wgcScX6Y34dXYKmEjI336oOq0cbVqnb9T2JBRwaagZoZXYSj
PwVodpZRyEWCfJwv0wam8S5jdrkZDGe4wrjjpS63udgVkqf0GwiE+ABeRdh7O5PiiR/ygSlitKsz
l/jJS7Wn4cfjpdoSGPaSH+JdOLrNe1duTdqaD9WpaNx0cBgprqFzXlmoPnfjR/9hYfBIY9rNHuAL
X/Lv9kNw3V4y1Bnv9oFc3TNMdPrn1bdx8qb8U5lvUDzlqUvpNeEhWzgRbqnfTTAxYAqbUsYJCPvI
JLRIEYhdbwWqK8aJhGlV8D2P0BCPM1VsqJvyaQhS5TSuBxS5vfRZi5iWsK9tmzLadsvRdbGet66t
LzOHgAc5Lls8lDvlZI+RUv08uzDnEh7UTRpgGZLFi0EcXCZ91CDFyxBvec4AkmNdJdcqbo18X6UW
jGgEDAVB+gI4W66px9cB4C0FWtO7uE9EG91MbiM7PBm6xbXZLZ1bkcleLzGCzKZsO36OdKAlDcxR
+ySjf6Ty8DAKLyLtHkadiUPvJG8b06od4lZpRtk6fU4/DKBHty9KYoRbqNYEfmahE2U5KY5ELTuy
zYS7BdjaVJjrUAnX9w328pvCt95UWDlMq8sNflkbM60DrM+IP4N7WW+HtKZprvqZp2Ho9y2KAOiF
cKWY5LUoaGu3RwRLUGSUMvVkKCyqor2rmB1ZWrix7dhyakItoNLjhyI3w0l0jOtlMtNIWcL44vQW
Y47Z7ZEvXMJGezEEtp4zzwf0iWDvE51MIeEdUwxHqzRPJoOTH1anXpOh66RkpMMiZLTzb9PIfxVa
0hxb7MkgtFA+Qy6h3Ia2kXjY/2MCZiL8CchYU2/aUk43qphpiUNo3k7REqsxManIWnEIBvsxzEz0
K3DEUJRAYQzwSRmfySFXD/0ggZO1xo0fv6XkBh19W/kQJfo6vbfGbT9hzCb7EeOvtIs7kb4g1GAC
AAHEnTEncLIZmybJH+/m4DbDx/E5656JasTqSG5f8m6mvTyAwPsPlf6pSCV5YEH6rQ9TxtUqGemp
2Z9Vbp6UZiQkUfLpnORcQzYp22oU20El73bM5ieptfp9O0Irq+Twc/GxViD31VaA2crQh3ufXl7V
zY8VDKl9F0uNW+HV5AQG8jM8EQmy48NUlepUmVzV9jM60Knu1DCsjbD1hGJLbhSrMppodS+XS3ia
Zu/mRMCpzMPWqdVTNz8NlfTU5yEkO2pqW6Pb2BdPbUsxtr42i/VPmYA0peRhPVC/00+LTJghY2pd
p4ZcOfUkP7SyeM7HZN8BgXcuceYbuWLUgez9jady6HRWwBWY3xW/eSr04RhmFMQkOETEnrePCFoW
+yqNufZgv9fjRon8d2EwNUb3cDILJswlNBdTOIUtXuxUea47Oo6YYTpNS15BAgug6DsvKCkZ1BAI
Ja4icxulKCvqLDjc4e+A1nOiokvCalcoEcVMI2MTbd7iIPtNijF7xl2W+bT8kpTDezwy0li5v8Ob
ltKjPcAhP9ZqlwP09LojYhg+BZRZjUdKKlMthw0u5mE0b9tMm7YV9pok0FaGY+f43vcKA4AZPHSj
CHeELvbUpQsfyFUk+XZkmGoau3Wl6MEP4zddKHA1FTPZWm17UFMt2WkEdTgpHouu1tO3kAItPzQV
HT0U2MuTdavhuYCHZ4fcBrwt6EiRsUlyGupHpZqWNhkUW2ygMFhp7+yhgWArD4+ZaBEnqAaVjDnB
rMDCDLMQlxAv4GQZqko50YI1JK9UiluNr5a7U833tWBKq9cCJ9ike4qLlPlIChbDMzw729U3zaJE
U/L4xWyJQSfze7oiIcyNA+uhH+Iz8RgbXxWJZ+WwZQtq6bEP1a2OSm0TY5d3XYIDSnLRe4ZNZnRq
ovGC5eUI3DljApUdJbXfqpTKtcDScuwYkXr+VniR1840tjNWHdVVSZuhbf2P0BAbre+eiDmP3WaC
fGSkeNaVE8CaLMZjg5Veo76GIxPZsn2RjVOglFfgGvvSrLgBCA2xR4D7rNnITcUEH8nOpNGbQXvn
IiXQD/D772XbuhrLetcPsLWiVh4OWV3/QMpvT/IbglaG07yDT4hIH7kqFrokV74kktckoL+1Hl5S
7Lppj6ZMeChxppc3Y7IniLxM7JuwcvOePqkmqee2oytSk7YF6jrcRWgzSbuMbuU6cPUUkZxWAfuO
iA3mwr4P6pjElm5iYE3wUmnmQ2v0Rz+u5VNRk6Udy+kdZJWXfjEtr7KZ6QnOxg4KDCfL+9tCkt7G
Ht51qF0HfY4JkX49jGSJJXbXINChlITtaknm6KUNniVCZ9PI1HrvJ/IuJDEU4CxYyIopEU529lgQ
0OXkJW21euhPaRg8yiaO2wXxMY2u7KohTYFWB7q/vbpreJpBQktod/R4/czqN2LEjR06uI6EuKOu
5/PbrEcnJZilQywrt5nFHDRty8dhTCmijfZ+hM3p+oN523GfujDpAvqi5MGSl2V1KXUTWGsgKKt6
U9+RJu4llbbxo3KvadIuKmn0aSlOnJGSk4FWnnorupf4/38jYZ1M0uQ5MRNilNKQ2SIDmZJrCWjb
IB8EDu2yLRVQlTJayEhMmAOIyAsRJiKkrykwiZVyIqkjnyam7pij3JWDOPJ8RNHXyVgc+9gyN8aA
fitQ7U04kzqugeu4Ew0ggWjIUYzpTSR27A5jlroFvjSzrOwzcixF3HZbS1IkJ+xIms3xbzXmEZ2g
Om0GBJfJrDZuI/P3N/zZ00LqMgUSCyx16WYSbXbQSxFvaiunZM8KryrMfBcP6udQ9bRx08YdHnpJ
1reWYbjVFFM6YNjYqGEEsouDg8j3k9XeN5lFX7OtD35n7fEkpwdR67d4fkYbImIO0WhfJXxFbuSj
ITN8aVMGDDaAVmka3Vdku8M/1Z/UkVB2OcleEl9+HOpw2ukGJn+R/YTukkZfP3q6NuBQYZPo3gfG
s8CL1G1ipGqKlgDS5KajCNPjz40HiqI+Y+qnO4ZBT8Baeta6mt7NkgRLe76v8fJhpit0sVVKfsaE
Bj1guKi7gaX8QFYGrS+GxJZPuFSJsvJ6v70LmkORmu+IkOVNkxvHIJs+4yIIPcvo8V3iGyqE2HYj
/TVFYsYWCaKnDQxAqpFftVl9N6sl3xdfHSds/GzTjo2xIYwsSypX7XPFzVXl0Ze74Nx3FAoCdkTh
d72bxtF9ksU4cVlAX0hE9ljwMNPsoUDMXpQidhxBNKaBvkbQmhdVY2bAg+2CGmgixOHW95vCRYg1
76K8v+41T7JUcPlwUcbWuTg22SCO69ofmyNmZ4ewoHCtkvcIZGiraJV+HKC6/bZY91n1ZG8jOXgN
Yj87rouK0I7lgaVss5JZm6+oL3JXaMfGyFEDy41nJ7a66WVJduQqaPFS6OnwhYg+A4VCNrbIghqx
U4RURU8zpXILyvbYB0FBRkxBjx9ZZFKlvxbdVN5KmWZ6GBUYxyae6txR9cI8qqFm/FzkOfyT9sVW
RnOJXPi1iKAXiFmvDjFOVMd0WWQQBo86gi7PxDQpGyy6Ypqe38j+oO76Tk/OKaTQn3z9/6/cPkWW
Aev/hvP/G7XvP9K397fs7XdS38+X/OL0WeIvy7Yg9KFrEqoCu+tvXp9l/UU8rgo9D6KBwvKL16fp
f8kI/Uzuck0YhrnQC3/x+jT5L1VdnF8hYxm6rCGT/D/w+pR/paXrgrfBYpHLQDIGR3C5ht+ZBzEJ
86LRAEvbrLU9qMcxQkj7JEVkBgNpEvuY75sKfknQgA6PPPXgidJ1/O07+wcKxD9eBgRDE18n0lfV
PwPHZnC8qZ97aU+Ec+lg9Gxh29K9m438w84hqVSx6kRNKW07AiLdVqYQClVI5v/LZfzJMuHbwG5U
04Sq2aYBn/Jfvw2icuPGpq7cy7UoN34qEEIqknqQgFh68zAMxTNcgBsjsp/TiYZ3iJaiVDJY4SQx
7hoNUc8QoQP/Xy5LiH/V7Cx/JlOzIXoikLOQzv1JEBmZTFSKibLZ7CeaijxgdiKurpWCcIXMpHU3
jmLcFGEoHeuZ0sicRmUzxiq4LEMZmd69UWx1Q+B73EEeKwv7rIxpfTbNXTL6JDiiJN3rdnYzFCr+
6n8v0tKsNyEW5ZsSBvw2Hxg7OjLmr2c8yI+RND35VVaeRr8eoXBJxSVY0oqMQv6QKss4ils9uKNZ
0rn2OOwmg+agNA/SIVDyT9uH5y60RnbpC2ybttmbVXrxlbTZGrIWun2dtBc5a370S0dmHpYEvC6/
yPF8bxW170nTdx/JG1rXwhvbrRkc/X5o6ddSsiQTSYfJQbG2RdT3bgvt2quk6sqMf9hTciPiITyl
SWpjBo7rilal0ylXhwe05THjamdsG/sEB8GNVZVQZ1kYZGnGS0D7HlsyzE2iJMZtNt8YfZOSomkJ
T2U66KcHwkawWuGykuxzquTsIJUG7cbQ/miXPwhMkMsQPWW6Me3GFrdEzDyYXwLxJDMCt6ERR5tU
vE3UojvssdKqJmLIMzrBI+JHeOqfZj7fFHZwU2maGwtfpc6obuP7PK3eB3NxNMPK340Le1NDE75O
mglsJRo4y940gc70Wysh1tX9OcBWqsES0DE6eAEoBT2tVm9mEt7MPKEesfV7RTOMnarEh74LY7JR
6E6XIdVTNjwi4pyxD666rYTWgKiK6h35i+ebN8psvgYmFp0lFNfFgeeJzhYeI8pYQBeVb9uxvYJi
8KGISTiUldQKGTB6o42DI9MegCX6opT3kbK48eRTdB3L7wEpYnS/NyboKtSShB/AKO+0ZPgYC6gk
ZUt2TbNktGcm/MYyTT3T6tBQ5ADmk9J4FmrKGyZOM5lDIXcFpIyxruHyZ8Z3VNc6TUClBaQdPlND
FS59B99JO2mZkRr+pumqbKfQjKMRFZgbTB30S+6jOiIPbxMxpeMRQIFgp9qx6DR9Q3nWHSWdhcC2
AJ/9ZVWOh98XWQv7g0xMDFyWA5JevU8R0XDrkFyO4bURNLq3zgTWXX1QYyCwbq+LtssfFVuFFLVM
FtZT1rVkGdK/Nte1dd8f59X6OO9iSd93TZQfc4gNM7Nu8RT4IY6ay75uIuFoXRPqbG6xyn1SQ9Qd
21aiaYzNTNEQUfpfJyoDcRtFbYLRL4fXBY7/IYrLZZtbBsYBX2kNbwP0fH3hz50/l+tZkY1p6Dxo
4ueL6r/faT06G52lwepdPvO3K5lkmZYSPai2Ae0SFcDIevrXtaF6A3z/+Tnr3mm9+PXtzfXC1tVq
vVweIbmLixW+PlREeozzjAYc0kjcnlKgvA/JBHtL8OMJ9HZy66A6tSFcIoJIkP7Iu2GQfVS99aYe
a/pBY/+ArOVH1l33JLh9Mwz1nGfGMR+oRUnm+ia07rMdh2OZFihlCZ1zMOZvt+nUUffODaQdBG4H
iQe7owSBdZXWVKJycAcfn+5ChMMAcQN3sQY6YGjX1Kj2fqraWzWw7F2fd69pivtXF2pwTWqoo/Dv
HD0ojR0m1ldhPvnnPH9FE4PS20o2bQxrhuf34Ph2+dH2Zgr5sN7nGr0ovAKA6/U4dUNZubdzOdoV
fXkljX54JAiB+nCaH1RCD3yp+Y7wGkaXgGtNIIyb6UXC47m6zWeAhpHcpU0ZCrzJtBJbOTvWN3jt
0mKYymCz8LFMlPx+G6EHHuSG9FCbnOWUPlkyUmRHk7U1o0xdzL6vcc6BmaPoL3QIjBBzDZw0Zq/9
kZiBcTYio4TekscbNRy7bdcug5ZdUEWDvdKN9DDl77zKKeh+ehn9MscuowmVKtkkhsJwlqs1zXFQ
Dga4ZgwJSZ6DPe69pCAIXfei7geivg8xz++ErT3qUp3jMW5We1Wy93ay4GBDVF4TggfZO2hMV+5i
4q8+me/RasdKtmgr+sXhlLpV0r81I9QPmsxMwc2o2BoG4yj9/VNIbwBB63FslkAbwJq+DTAOAwOQ
5gzGtbH0OXoKHfpkTXpjydQxqmIWTlmGn1HRH7NKOel19UOxysGDZLktq2tKteeIZIiNSv7Dway6
Y2Z2W3OItCeje8v7SEUSD7M/IgFhLxXSvdJpdIJEBp+F9hX603c1AxgaR9Uto6raYsWXu5Kdtpui
PCnGiOuXoGlVzKDQBPnMOoCnSjttGOvSlQGzbJk7QK00rzG1gwICMenqGX00blkF+gtZ0LiMr8kN
nDyCYCljjYBowcJTVPWEoHokOiY0N02bSDcFsxksgT5mk9srwYvNi2kCBO3wCndz3ogAvlYQ0qbP
vvMTP/S6cRslZgaupuOrRXqKuQSi5BhyFfWDoV8VPb7d9ALG9i7zO5pbtfpW93RQwjzbSiUWYJGF
S0gEl1u2FivDGS5AeR3PkNspBk8acHYGoy2xK8vtJTU9R3VwI4cmv735rje0uynrnwdfA6WxRjTv
fuyhb4VKZtww8zskOrjwPBZ7CY8VOuLjXa1gTGnQM+dvrn3aVsK9pWLVq/WMlmjl+rLcWZn8OlYN
4Kxdfhd50jqDCZiW0aIGSGQUS6L7wQYqtvte23S7HKWCVl6T90DrVYe22o02hiR09MaDnLVHhDA3
llndNCiVnVECApySlxGnHZJjv9UJjyZ7MbCT0BzgtzAP080YYbgTTNatT8dZV/qHwurRg0bEQNVB
OrqWZN+ZvsXThZQOXBK67WjqDMI1vjt6odKc7J8wo9MJ3wF41WooqGFKaV15bY6OqNKiM4byR3gf
gdFH+3CczkZLA1yX5HOeIpyc6arX852KAH1rqQhEETm+lhrknU4o32JckIBYtQdzPlkRjJ3IDy+y
nD5MsfFhjfLbNOLJ4D9KIaW2qK90prRhXNwHNhIKHztGJD0/8iF7Kkr4gXK0t09Th2eDAV6z0fCR
vTLTxZs+n8bsKq0MDenERDW1HFn3/TxMbglzKWPaJkX5UDHI7NNefV7PQvdYb8tubN2J4f9KYhKz
o2VNE1q1yFHyFcmLkyxHtmxPZ3UUzhxm05Va6ttWxU42rZbULcPO5s2M4UdUl/wasS3dmBW0Abny
G9rNgLiW/Gnu+6KaCGir6PFH+V0t/APyNfOitap5GRRmesWsjB4eO05UpvR3ZoY0yNnQGKUHUpP4
Hy5XIuR23pIMjT7BMPn6enhjtoZavZ7BejsdsUT0GbRzfj1qBYsRIEj0/Rseej2sDzvlDw95Ftm5
f+nMSbsA2Ccz/9JC53/dZhe7VD9UG3M5SRpfpVIDPyTrS9H8c9yO1oEQsJsmigwSSrGv1JNNRUTh
lZUl0VbWSgRbBo612nic2+B6UDWNQa+l80oP0vTT9PIux6BU6lwcZNLOCITsjoNOU2xQmqtglG/1
VJUPZtZk53JC22BJDa+FV0k+Tbwrsyz28I0lK0WFMgYSMW2tqofKqiOhqM1tkEWQr4iz6kRlH9qq
7LAUIvMLzsqQ+8lVE4fVXpmq9wgmI+bnUBNjCKw2uYR+NwAwjJY4KiaRVFnyGRpco72gJj0fk3Fn
JbNeXA343WNGv0zB9SfQORpGpEsr8BWK1nyxdP4qaT2W1H5Tf6XW8qFP5D3jEt4zVn6dJgoRfMyF
aXTn/maeKwQ8trStlAkkv0GfbE9goa01XKXLwlaHD1J/hZfJ3OjG/C21Ad4BmYeAYqhl5iLMZHJl
bFCuLC16t4Nx2Ee+lZxNZNhZKpcHX51/WMV4o9vvZPxwWwzHddEvaxhMTwrALqtNp8xwMJdVLegs
BikqurCCRFzyhSxrcbiAVV/b605R1iRZrqvhepxC/tf5/7izETZEtxmZItmmbhvybdPLrKAGsQbw
Xf/7zfWUejlvXft67fqyr8117eutLPjKm5EAC+ZkfND6Bjy/dWDTgy/J9VGSbWDVZe1r8W/3WbmA
ofZPr6t48EdGgaOgWGhbf78fsd0V4Nbf2xk40M9P+vleXx8VqfZ/nSnCU+b34lBBTZLN+Of5vx0P
RGcr2/VNE/rEv67o67K6rnutLYJDmSq1Mv7+fGZSYSuLXJTVtG8OaaA+pjPiKtWPr0MpT5l4YsFp
6BhSFYFyPUj4ArQJxrMqJd4hDpoWhnHfO7lp+ZsKBfCWmMCbMA5uoxEArp65qxdIJDQyuMGiyKDO
IDYDDkD7Yfnpxcqa2pPCBThcNnEuhFgihTBJAFa9gVCOs9Jo32JZF6SpUkqnWGbRoh10HCyNDn5a
rRwsy0JmliJ7lOt7k8yIUMT7rq8JRgij9FyGNRpOjTFMAU6ahwYnt1q+jk0btHTWp/qMLyXUe1kN
vcnem+1cnKf++EghTjZELs3ndc2qVSYJhc1IuxxQlgWpHceGyQOgafTrtGBW5rOGesNLFAXirbar
iOA9z/pLlBlkNEcFJJ+JmqBJQLhLzd9Y7axsZWKyas1Qj33qB+d2WSj0Lpo4QDgGz8EJB2HA4haS
dFGpVI5BXmknNbhJGdj4jnhDynmGl7kYzzxNx7MeZA+Vqps8lzmjDqThnEgLcp4EGBOnBn0gs8wo
01M6DGP0zVTr8jJbVsrcjYgqXJi/o5tXPb+DuWk31d4KxSmbZf0k9e3er6gp5xSGGG4Y2c4Yoze/
GguvjaPn2jYw+rUK+Yw1qnxe19aFNkzy2dbl2VVTuEAxzjb0fiSNP0E/EyG5Wc8ilDb36MyAfVm2
fqqy3DihR9vnNeDVpJjfbcr5s6nDvsBJbSstW91yp1Bf0KcUyIO+9oUmrZURxm0/3JX5QuGaM3Fe
b6x1zeqHwIt1tXA6bGmYOLaY1XXGXsdA9GwPrbYji+xptoUKQ8YdSUo7m8uh9bgxlBoW0fs6TJn0
4RdJz3ZACVjMoF1UlFPRniQZqoapS5hH8SPByi2TEFuxlgaWRQEGw9LOykuUnc02avZRp0vVhmSG
HN/U6mnuyKcwhnmrVsOENU6fnA0VOipuoS+1trMFjNB1byBN9WYxNHaRPcVnMs9+nbmevi5M6xQb
3QONzsTrpqQ9an1mA04xEkfLHysEt3et5Ttsl5t+XShdVKAqBfCcCDRr0Kic5pCY63UhYcKNMHnZ
/rmKd+W0VO25Q0LMt/VAt7ykiDvg9N9OXFfXd1uPr5umHAFGJ5ry82O+Dnx96rrva9NuAVZFx5T3
a9/Xh5Zak5Em8qQt9mNOHUbJb5eOyzMlgLC9367v6xO/Lq9arzzt6ZwBu+kY+/OfHbjhbBETibhs
fX32H5f3x+Z68h+Xsb52PY8YqO9pV13w+cx2gYD7MGr4Wetlcp905tkawm6T1W27ETgk3BQ0nMmu
1Z4LRFZXMewJN6Dzs2WWHmEIiD+EHcJ7MhuYnwVepfL4Xa6l0p0Tm18Dpi6bXE+VY5Gq6pnm402A
umvPrD6c2vk6iJ8aU4Y2H2pbtU6+q8xzgWVtfKVaKl1RWGS58usUAf3YUtbgjutN+GrluwjUkvy7
xtoOwzgfQZTlHSbp3MGqshOd9eLnk3wxuvQ5pK5Bp8OdMmhj5LKpIjicUQY0TAd1qGOepNwE8xRc
Zj9/zeTJeurDt7IlOqwelWszcohIr/dS3d+CtQUIMiKweIoneFZ9vU3y5CWUGJbnYR7OoqKRNHQa
1rXNd2xyxGHpdGz7mOCldoyvWtG/NL51k+my4UmggmHSnGKFiMxeP6VTCgcv1Lc8z/2tD9wLFX8o
ThViCQlznXtfl1WX8GWeRBmcuhBRij9hJqbOyA0NlJ2Aok5lC0x6IONAkMHJXE/u1CLR6aCHSACD
OtnZcqFvSsx5x5pdedEOdINH1Ma4RkEBJP2gkd+HqnltZR3WJl6bxSxQdJTPc6wH91gd7wiaNBCb
t5dhYPgvRHzTk6rpmfVIuop/1RP16PBTFsd0P4+C/L5IcrrWqG9ldDh1EpXbrpfyvZ/6w0mfIfhi
+toazS6W/SP0KEQweBpuikINaUB35VX7GvsGydI9/lxQco4t7ctD0eOdTrgloti802EWInJSysK4
FpCUnCLD3F80s9f3pX6nxIGX1y1MicK4DNKgXHyZiL0y045pnkNU9EPrVEXDh4qR7I6FBsMuRYXQ
Dt2W3lnimDZYs58hwmx82CO9vhj/932x9UPgXErirZzJUI9MSfFC0aOVnWbptpzCqw6I+2DkCLP6
Ds2L3pWktk7xp8BG91oWhQ2tpls6bSiqomFHsGfn2VI/QD3G/Q7g/52qz4lHY94SsKweEJJCZTPa
/98+LEClKsDZvwdrH9u38Hek9tcLfkG1imz/hXU3E7bFUgXzTPE3VKso4i95sSjDgJQynxbHlwWL
+hfeQQbWUTIAHc60XxYsmgmKC37MbwIsd1GW/1+gWlW3/pCJy0jDNQ1EWDZAKG3MYP4VnoThGoUF
ONzFUKBMpUlA/UOQY3n8bdVADb3Q9zsKmXX1zxNEutMyx+y8oUnmzIVsfBOF+Kbi9dvSFQI3MQb7
Ww+dkaQGcQ6mKiK0TboJTWXY1511RiQ/HIUvrK2kzJ9jIUU3+cRkm5ox2jVoPr2ilrA1F3OIRzV9
LYAl4p9NUkJmsI4hjHk6zs+hAquYX3u0LwW9zmQY0fR3lZeZtnBxzMORozLIXu8SmJ7RoOMes/xX
rYwAyut1VVIKa75fV0U2p/3JQsa+gcNCgQ7u9usFEfkuv76K395mfdVv39J61roT75tdhFx118Vh
D/t+9oujklRG/7yuUpmnnhDhg74cWHetCya2xVHO8/If94mhpX27npiSzfhrVRCqBH64vHI9tL78
a3Pd9/Ux+frCdfu/rf7Pn/51getaEJX6YYpqog2Hujzi3lvy+GStXxbr2tcBKoVf+77OC3QwNueP
l3wdXl+yboZpSvUDt8z9p5MV3ZgBiJYP/e0df+5dX64H9MycdTVCZDRX4c+L/eOavj5vfa8/Pmrd
DJebQlIFFqt//39KhiGQnWU79C3Vzcved0p89BDKrMtogcAGEXN3rqtpauVHI6uOaVAXu3XXzxPz
5cDXKT/fYz3750nL4a/N3w4n1G8J3ckEndK6up71x9utm//+8PoRv11l0KJMD+0IRwfgngpHHIql
ZPmvrGdWKxpmD5Du61ZBjLFuFwuqtp60nr5uzlIYH4e7de+64+udZqMFUlu30+Xt17WvV+Yrqvb1
GkvqDIh3yDDrULrWSomWiZLXqaN/rXY+ZPKMxtVxPY6XIJwDHcH4IAUQQZcMw74zxWaQpH6TiNtM
1/WDki+9C6v7T+7OY0lSLYuyX0QZWkwdB8d1aDXBIjIi0Vrz9b0gXlWkZVcNetpWZTxchKcLuNx7
zt5rN4c8ak7GhIHJaIXJm/GWlpRJ8QBG6LS+dyUJH7jGt0ljpej/vbveG7bGUY2DcLfeWjfrH67P
+7n5x0uud64Pr0/8+bv1Pl9OsGICfnCrYDYZjrPiAxh/uGX1fpwXdZiY45Ujnxtxctq+mevItmyU
ZmRQL9ahHaNGSeIQHZMCHBjFDBqFgxWNB9XwdS+fiQ+agFiq1UOhpdNW7mva31Y2ZgddOxFrjqht
UamZy+de9342632QRcqlQozJc/k+5lrJZyzwMQN7rTyjL2FhCcvSC+tK2QXhADI9YJPqUuVGs/QQ
ZSPCVjMgO8Xv/QdAv7dNBHyjZKlwaIlY2kRDhTZyuZnhUVVbPoXcd0sOdTIfYnmAoRSZErr9Pu5s
nWSzQymjFDXqytoFVkfUVAUrp3vSlP5dMTvJzRoarlHe4Vpr8PBaVssVQlR8d5Tmez81bb3sRK+q
5uZgiVVzYOn7zx6haqpn4E1XljHajOqQmmgTISBvC05ohuCmNPGSrLs/d0a9eFWGcHbH5QxaNyGp
KN97P/fVE3M8JVMv/XIirZskrMnsyqX9d9BMqIsE0QTXSsQepNf0JoVy4BSYskayKfcD0xJp59Td
Ddn2w/eBqCy/3M/ht+6t91VpTRRlr6bbFAOSUBTpzlzOgnJS+My1BZ775/a6V8kdet7JqiePYJut
YPTjIYHVyS+sYPjJcyD60Xo7NHlorDCHJYPc418wcKkxwa2ADuUzlodBACYwozP/3m0rD+20vA/n
2fWHWj0ENYa8oBSxdgacgGFuHZJCMr83VbcHJsMFuYvNQ1s3lLBIxd2i+q5piGI4AVCiNFsjcAVs
haOjcCKPG1oxdHyk6baJ3eleJDcOL+79+GaGOwBFJmp58FNPqSf8LsJdoGwrMB8yHVE7+WTZkdxE
pIkGL13Ga21r0Zu6F+eXUl4IB1YbjxWFGDo9rUzHAPAAGAsMOawALzftaL4E4g2F/Ur97Pz3Hjo4
qqDaVgjCoUgybtunAf+dQPbQO7gpHMR5ejDH4yIQDkjcIwZ6qxcv4bTP5i+IY7G2aGjI4nI1POe6
LQqsmDfww4i0cgf1UVdBeu8V5dgHz8aXThCh9qhZUH2dWvLq+FzoT2R8LC6nkBYXoWxHNTnl4ZnC
fil6Zk1H1EF7jiGDJdTctdtS2TV8ncsahQEHw00anaUKDdceS7cy28LvsWw2Bs6loXtZLCr4kmFV
llfKoFnuhvj+wZmad3m6G7pnHHFY1G7K9lPvd/XBPBp0XMAe9PguD/FkI33P0z1oGds0PVQvpIUE
yR06gk4F7XMJ+oNueqA/fdNT3ocAcEmxE7sDSm85OWXNvq/sQrzAtsN4HvL9Kg+R8jSnm+xmCnYT
yFtrt1BZf8upLb7UT6SVjaIH6gxSDfO1q3TG0iCkHjENeNFAwy0hGVi8nuIjzc3hGkRb6bE9R/jo
nEWj5bsFTud2P8F7V3ZluMcxqNVfmGrn9BgUZ7q7UuQVvqvPJ1P+iGfmkQyTAKPnk2hhJtgW+s6s
d+F8qI2bpDvGEWA2zgvgr7iy4uR3ETypzRkZ+HwEdsj3ja1TDHYxn03fCL+JajOwzCZbgcN0DA8I
xllmUkNU+91cHrXfnLOq9hnODgihSqZae5B+F/VtnuzL2Vbo5uCUyR2B6EofzTAOF8OrzH0sOCDD
lMrWe+DpdvtWdEcN+QZm9Nyd8ORAigDPEZ+jzsktewA5jZMStsa4FU/lnSZQzn2wUtJYPDXcNvuM
kmu9HRvXKEgCcAbULe3JQLzc1NsSNwuV39OcTBtnfBsfw3pD3LblpNptK+8HFGZ9f9Jad4rdccfH
DLAsaKnXtfthPlIIlr7iN13grY5Arul3bgf5bqAgqbvigyxsVeFVzM+RcY1eNEQZ8w67BwFCOAGz
VwuVNadCsMukm5LWohjdzSM0giUvW7ypY5BlJfWUraS6qA2MycbqPgwUrrc9fS5CYRMyM7a4zCbF
7rpNK5zi+qPNdgmW1lh66MwruPg69jKLqrmtf5b4hR/N1ibn74LZwcf5wLUZNUfNDNIpVXd4RTyj
G0QlUIVwywzhuV28QHCxGDjLjaLjH9vyKg0GvdCm/cl3fuFgNs7WRTlmu9wrGkdAj8242W1wgWP8
3QSKPaJ5TVG3YP52+vaRhRP1OUCaL5ryUnWeAXfO6+5AGClOUnu8NYMsOZ+kHfNSl7tF0ANqMTvJ
6ICUjWUHj+UzsjU12inWMT2KUJ1Ft5Dvc4ya+NAZiqWBmL2TLrrhRxddZosUxr3wvtTtqxbnLlrX
6IJvsZZB9dnRI1jEc3UIr+oDUTnzXRi5M7CD6k1RrksqTAGihioHjQb8aNVOSc8SjGr1XPtHjJJZ
+TjhyUDXIxyt9JYW8EhMy22EH1v1UM0j1JtSr72xnlEgW7+KJ+OYqt7oASu4h7FQYpu8nY8YfOhk
jM9WQ/rlTsy3cGDwKwALmYlpfhGVA8WSCDJGb3kNEa64aEAxkHpF4ZxZMGffqRQeNMHu5gd1PkzT
7cCitHm3xBOuSZzVaK0UjR+ZjHd0YW4Au2+mHnn/0IUP03wwTUwcLX6PQ5c6Bg1pkGfx72F67VWW
D8glovA5o9XUt2c5uPb4mmFS9aKr9LaY7lLzDhhIWnmJf9JHr2dkiQ7kQ0bV+1CeJAFsECRSJ+FS
aG4glwCrAVGCOgJ2DdySmX3gA58muambK9oe9cirQzjyN2i/wLAlOvZpvC274Q7ijCRvZziPWItI
o2GdvVUqLJyb9oOki2KHmR9y6AMNIggmB9kWNrGLQLPe/gKhUz7jn9NvEqfeq7dK4iK2wRk/3ei1
o7z5HmHaKIQNhyPNcJLBFj+xkcZPwUMc2eK9cRlih3cOyQXDyfNIoCMM8mYTPKpQhUoP9Ob5q35G
g6JdYggSNPF8e0JYxBHLDcERbAz4d7iybd/LbL7TDdSLTehqd782X1QQfzWuvt2HWCBvlEvuyTcT
gwITgEd1WM6Y/Dl+Bj6DG61+1u7o1IOMoAZHe9x/wDDIf8OU5j+uXpc+HeU02u3F1r/xDaenORm5
ZrxrGxvgDtoojP/BaGM1ZgpVbNveDQZnD1ouCz1YncVbsyuvkYOtXyRlpbljuUST2Z+plbtgSw+U
/myaTDLp1qrbI+o4KMYCa/qwNpU9e0De4dJLz3s4BnjxA1s5TU7g0d9HGPJLfJLQ3kSb5h1iiJMd
ilvNy27FxwBeDP4p6DkAJ/z4AsmneCx2eKGzXXRrviIk5jHpGeNxRWvlw+BdO4AhAFWExb6AV0o1
nGmbzX1kaW+jW+J9NArjfO3PQKE4zrhDfJQeZCLi7uWn5gKGxO1vNABWm/4GZL+tbDnYXaCAKl8a
uBzl1Fz6G0xTuzfsYzQqT9VFAXdkB57ATSt0zpze2czJxs2RuM+H1ueasXFnJggT2SGhg4wCasB8
oqT7imu154Mjgjj4h7fmfTxllxEdycbcMfs4yYf8FCLId+nq2oktOLAMN9mm28Rn38bBsM23xTl1
8TrY8U27100bIsWlfBBeortx273HD9YmfjA24u/qaXDKvbah2Zts2teAnOKNtrUekCzrBkPAli0M
+3oruVw1nhnJOHT4hvFjUvFngohqm95AsBlu5rv6ZIZ2uU8ugoeO+aQ9lFtjC8FnZ93kNmXyV8jC
QrsNz3ptz6+dLdtQN21GKNHW4IC8CopX2Gin9Fcg5fYu2DEp2adHDoen+KE9Db+Ti7nrT9V7ukSa
2MaL+Pslu0R3gGR+h6/5Z+aJfBOMMdpRO3ZnLNRzvmH8vO+gUNlQNsTH6FbHP8fYsoHQw/ZB/Mq3
PFEc7elRAiu1ebA+urcWFIKTHKvbzDPf1cf6dbowEDJAqu/1a/xLtYcLevbxPjkmR/lRt/ub6lZ9
TBzR5kvdyWe2NphT/oGPMrEZfdzGBiYEGOtkeJjLDuHLctB5wjNubIY33AuMcNWbyu452uB34p1k
t7Rkr1wSD9UXx2rxSDNnPx9jt3mcjwFjTPuM6LQ4c3VKvtbjvn1GVQBEgqsLZ9F2PGb8XlB8201L
GD12u8IugathhWZN+tXO2/aZxziZom4LVcxkjcJXgxiUCxZfEwEGXDM+5o/4HnMIiCh/2Ei9CxJA
xdAH2QN026PwIZ4Zl3Ub/DoeEk7d/AZDnTfuR36Q6TJ+1q+AO4hXoSWxyR8GpuS/Avj5dvEkXGdX
cgOv4IoUS14DyOppUF6SHcSMfbQfHa7FfeXOjnIQzsq5LSLHuMu+oFPAxSNTFxlOBdFL5pIJB/bZ
xANrueHtdCfujOt86qbb5FwfmVJoY8K5Ir4WNkJCz7/5im4Hvmp0u1A85u3AVBkKTHQ7P4/rALiO
EgsahQsR7LTH4gsGC4MKaukPMCT8H+krOoOIy+DHcNYZCJ7aPR63PRhD8729VgfrI0tpWNnDHTwS
8529+jV80U79VR+Xdz2fAozNdz1IJjQc9E3ujWfxsb7CtkkAa90u84M36aN64y2SJhohpf/qp9NM
3vim/wAtwtsT8mUwZmBjijCcYUBu6ZFtZOzUh8n56D1meKw17yDtbREKMlaENlFoV8ZSLpNvBFkO
0655TK8Meel1OPO9Jh5WFUcA5gHjRz6AftowBbKlN3GP/EM/WY6558THcmPZpQMwxhsZbvSddRV3
4oW0qXarPQTPtVtuJ+pV0Lo4eQPvI9wiz9oBAPS98VY/9Rva6DbgVY7UypEYJGnHuqzGniuuOB/G
5/xKOrf2Kb1qQFDSbexal/y5POp70hpANt/JsTMY5NQ5XNLkG6aD1GE4aB9HT2F4rvdkZmzJDb6H
oLJjhsor727MrXbHnGL4MpdPj0PoWOxmr/uCMTl7mQeiwZa82I3vo1ts8sfcHe4gx9rSs8whAGxO
2MqPPWfmLees/7QAPeBCfSnRNkeI9zS9T+/lTf2Q3GUX4sgYBdFRXMMH4x5SMBSWvX/Qd9nFvBWd
eBu/fsRb4W489pzOirf8T0eJOSBotPUn+T29oQUWl5sh9apm06K3eBHBHkM+YgoFbmDzYoZnrjTi
U+Ojj3CZFx9QdDrRDvN1uWe9cBu70oVpJket/GhJm9RlnC6G/fgQHNS9NW/zGCecMxtfInFWZnCb
YNexrnO7NR7aB8vaBged4wg070NxZz3zJj6CHRP8OIbvtFZbeyZWhBUprI1YH61lN2EpRBaD9M/m
+z4swQSL6tQKqD9h8/2nEiUtJar1vu9qlCl1bjHEt6xCKEKpSzl53ayVqJ+b614wDWTgLSaKtQq1
vh9TTA80i4koNqT7ZJjHfRgMG9Loy71SDrYEdXYvYbpF+H1shLeeYo409y4tFQdpeeRNIgJFk7N6
efuRMBDdlaDSFgmTpia/q9OABfCyYemii9CIAzgSh3op5a178F5qb1aGrYz8G9PqUtWXEAMuBaBF
abPsJq0YcRUYGC7TptjnIeyGyKSCCZ/JrDNnDhQqJHl+VyBSxJigsOCdF+/MpFQ3NXAXN9KpOEjL
XeMQ9ocwlBqybpMPqdWpvmCKi0Nm1OUY0KAax2VSnqGpSc9TqTMNWt4xVS06AmIsGrZGuiyWdpJg
xxkUu6Iw4FbClUKtV8OoYeDkPSmBAhi/eB57oJtdQtiZZi29FGNpj6y73QhmqoigwmZrSXct9K51
3XXPWDt0AxkymR9ku1ih/L1upqV/J+NL+b653lcKXYTaJ3CDfKLF3kkDBLNKqw/9sllvrhuxpHDV
D6zA1jrouikJpZWddVf3/VsETj1aBuqy37VaecZdJFcR2yHUBQ/NL84kQ6HiuVSGp//saV1A7XO5
b938dXN93vpniVDS2Mjy6U0yIWzqzVciNl/iaNr0VhkAElCIgsh1ppWKo9TCeLVqJKYln2ukSHmY
LOSPlQQxMMZDkPn7oQOhL3cKI5FKVbxcujZjQ2dv3UtM60gADzC8ebwpRB3QmV9RZcyqzuiPktJd
O2jPuDn06jDLCEIrqurUSHWEZ2ZH+3y5tT5giei8IqIFN3/cuf7d9+11F/uBlRvlUZmpuWoM+HJN
ERklBfXjRtNCemPr/nr3usH1xLm9bH5u/jxaNT4V1z6F5/nvZ6wPfr+K0tU1QOD/PKQP+a3ZQWMq
KjAivRihmJ1E7RxZdEEBnkwJVQb8IKOq8/VyDvoFx7ag9rKDJ/y1SLV6h6Ji//PYuoctaBmDSE/e
rH+g6FUjOutD66aSBX40FSLMpih7ghmXV13/iOo1hBJpbSMu/95opDzz+6V+7v2+vf7B+qfri8ZG
wmV43f15ve9nrnf+/PnP33y//N9PJzsyd+u6v//rT9Z/cDCQOA81Ne2fl/l53t/v7I/b//Wd/fzT
lZaA2rdiOs/L97a+5B/v/o9P9727/qX/8x3/8S99765P+P6A5A/5to6l4PvnWN/J//xO1n/ZQAn/
z4/3x7/88zn/+jDrv/V/vYOff2J+m1v1kTbda7M0NfJl8J817Z/NX/f9dXN93l/30QOgrvXXy0hr
0+rn6evez3PWlygqnRXYz3N+Hv5v9/39z6wv8dfLfj/HUADW029zV1eguTZgAzxwu6qJvy2MPybI
b0/hcvldn/yHb3B95NtjuD79e3e9t6DWJJtat1v/5q+XWG+um7+Mjn+8m//5d3+9sf/5Muvzfv6l
9fV+7huXLtgqqPn/Fe+AU09HsPO/JUPX+iso8j9FQ//8yb9FQ5L+r8Wxt8RF6H+JhmT1X6BbNB3T
lq6L6BZ+REP6v2Sdx5DzkBKqLRCHf/MdVOlflmWphqGYhEGoqIr+X0RDkqWjWvozOQNxusJb0GSE
gIpG/uBfkRZJ083J0FmIdPw3c+mJ5kt3VE9nyIrD5E30qfyio61U+YfZorqt1smjOUafgchywoww
9llLH/JnYy7Xfz9WTqOuSVuy/m6ipSW6bmolISOafmRsLNfBVa0ytiUZ26NwTgMUxeumMDDWzRmM
0hZIv9XX1Z5orMJpQyy+cYrvXB9ZeWXkAQOU6inENBkYNqU/+or6K04F/2ZR/LutYj3lJpeQWbMr
Hfs5bPU6GCaAmBVLFTPDSapepNE0T3KTnbUuqfd5r3xEOs0WfxaOgQqnshKG3K3W4WkdKNYTct1b
TxhdHp/KoQ+2FUpCpc8xa6SgpzE7HZFI5Ey0m08Q9r/EBcECP25ysCQyv0RIdVDNUdoMPaBrQGZu
LhFbWS4bqx+Vg5K+D1lQEyIfiDgUYIoHfBohPmhLK1xZNk3PhGu9ue6xMngYkzbhJ+M3yOGYka3E
OrQKgmMyN2SgA4hhHi9tfwZJC5CIh0ET84QZzPb64eBbwPBj1uNgeI4chGQPgxJjWRDT4zTJHVxr
2osIcI2Difx024nyNVIpdQkq1oJ6PEgC7TiRVHtsQosAvRcBGUg9GDTaw/QIgR5GzLsD32x2ubZo
PaS2gJHe6SALuBwf/VmRt0ZSMUvEPi1nAUR4o5f2ioUSYbnKrF/9X7/Ez68DgkFFptD9VtR8J5aT
T8uJDpBkUsSt27w7rBuoGLVjFtqXaBQTU+ahOQR6XO+6ZcasLyfDuvezGbGDHLA4EGAwaWhgmYCv
m/UD/XUzWmbr9exjb5QlYEer5AyBL42QdXce5ZsByoQdgQRSl4XBvCx/1r2fm9Jy32wgTjCBXq2/
dLEsnNa9n816MKw35wmNL3kw1B6W03I9GY1V6xKCEvo+TdejY4i1FyWLFOfnCrh+f+vm5z4lNESS
Com+4OIWLCdyOi8aKGVZZkrLZn0knaEdYCEGrrcsVlfB2boZFwHFep5n0ToBToCoaUZIJ71XkV8r
8bLEMwBr/nEbMKY+tbdq02AvWBU0OMLH2anT9yChI9z2BQU3waTSl7SUxk1pPmjLZr25bph20XcM
Fq6l9hpLmYdCelf2eeIFZatszXEJ9pJNusfj4jcwmUQvpNAp3+Vje6wH/xkbmtMVdByNqBMOpqI8
TOacuQN2y3+EQ6rTMqU6/Dedz482Y5VlWE0h7axa3EnLWmlazk7ZJ3Exi6MzFwgSoVCCJFi3iYCk
di+IQuAISjEfQkzSBxFO4MGqBvpm6vgSZbXFMjsMD+r8yDebSDaifCh3Cps+tFjzcsK7fqi9lE0b
HGtDfTBjJXPXL7JaJmshhIzNqMvZdlzOpfWBPoqz6gXQawVEq9KlC9CGhwnRPWe02NAIu22sKmOR
ry5a7ObCWuqjrVGkK4tzR+xPUYAnd7nS2bLsf0aWBOi6KiW3ytqt7Nf3+G1IZk26J1FFE2IORLbk
1jvsWW07D9ktfgerTg9RJp5IpEzdvOIZVdR6wVzM226IrU0zpefSBM6GL/p1HOatNCav4OysvTLG
NBYI56NLA8YD/MghG8erUieghzvxFQKE7xSgeOyx6y6RDE2/iE36uznSs6iPGnowFsvNYGGcY6/d
wry4JiF0l3LOGCL66ATPccOiOcO7dO7oYokyWdeRJhBjokb7qZURToz3ZoheZ9B86gQoVSGOd7KD
r8wl2W/0Km04rkWJ0iwQu41hc7SS6QlVfQ5jRKi3qGE+E0VFH2B2vwQxAEhWSgbRSdQqR2iGdtXf
+qYQOoiAHuFgJjuytq8CLpI9hZ3ejcZc2pTpRFSCEF4VJVaORqNl+zzBIRwDRU/n0M6zTHc0P9k1
GjEUQIBa2pnFUaixARd51dva2FQ7sEBoBBqfFAxybclKvxYBXSdNrVpbURN7rCPfNkeosL0GbL5T
OgFGm0k6D/o1mlaK4ipKpxBWmnxN0kyTy5oeunS6pniGHlJVgR6sCG5bKLiPkPa4Im2CSUfkZEly
58kxcEIssQLmHuK5yWAhfyQfj3KeCJdxgrqnBJ/AEfQLsbYp7OASz7pPFbNsRycxYhDohfpWxECq
IMIdcmWucPq1wc0E1lBpTdGdAUgKQi1cMDDAr8K3alP20NDpA90cYqKwALNMW0KHkT900tks8fVl
EgF3sAOrj1QHDTtLvK9IgVgrh5C58fo9U6QPu2NhiXjxgPIWYb8VxegzCUII3hnxd6EhnDtaXzh7
J3wIJpfokRMIGO1rk/UlTZjB2PZlJe2FHF8VPEZHTnThzJv5NFQ6lr0socBQ7EadPyEw3hiZf5uX
xjlJ+U51sXhrrebVrOjqj9Z5KDL0gJy3iVwhQyAVaVBC05NTw2NyKdlhwtkZhiQ8aH53ajJJe5wN
koimwgcch2NBz8vHBAo23i8C4LB06apAYJFIDTSOK/CK8Pk6NXwqdOtXKsdcTsRAgj2tCReayOAU
ifubdM5JCWx7OIipoy3N7W7qbqxZFoDvashz+uFXkANSSVI/9uZ0gY7vQ116HhpR3paC+jrqXGgM
CwTw+NiCwtnCHPid1IZ2m9cP9UR3HjMxGJE22dfUY8EO5rT6FqAqMFavUSgA+1qSOWRV14I83uAu
v+eN3kQRtpxGGKpzDFQqIuqjyfSveFJe5hKqt16JJ0X0TUcV+xrxDd2EUL2Aim7dXpcpAWZ0o+tM
FM6ZP0AGTSNi0arfZcElou7F0C1SekGxBNtCWUAXmVw5dW18jJp/jQWLKGaxOkf+HCPLwgA6JhK8
0/GiTGDsO8DxspHcwdKmEda3D/R6lSa8pmgnj7hWN7WRUfLXinE/JD00fqnBi5dEtIxNMgwY+oON
b1bgl8uaGdjYPA/J3G1pOxd0fyBCkmyiTpKnN0j+k044m5ryrmlvS8Dcsfahj2iU1QWRsx4UCaam
hIxmg6mMqKKOkph5581H3yXglGbhfc4bN+zylzAgQ7ibVVIOwThIhvUcmpiZu4gi1qz6sF2GziPf
/CiMibG1VAshgFB95rPV7vkiUgje15KeslUK9c1sksUp2KERa+dUj+AMlFyOBNTeQoIiYSjGaauk
gXUgtAr0KBkNMlfs4yQNDsNTd+FaCmKiu0Fy2NmSH9GHoJ3Z4UewB50s0kyMCs+IYpY5Yo98onB9
TPeHcFAwSWjL/GS9ve6t/vD15kCuTzMJTMmWkvy6YW6KavQ/N7kk0gNp8qdRRZ5IwFTssAF3MMRo
/pZJ1LoZlrnRXzeLbtT2wQh0ifmewtVkW83TvaLU4qaPSQCrhyY6Gh3xLGVF32aV5sJtTVklwf1o
9A69mRo8jnn6qBTi5ApWgzwxofJTSWXtdmn4K5CQgUbLZhaoUK6beByZAZtMgzzcA9vV9W2odLHl
JkJIGMqE5Sw19XTZSFqfkBAfnVb3POXm9wSPp6PI2T4aeqR/KjXUWorswJB7L0PqqcCTOOh45g6s
MSDDiRrdLiVbDi/KuaYpf07p3JCPsNjVpcWA0It/1Kx/itnyEvvHsu68yoF/NMGACE3b0i1CuZdS
vbIW2lUNIP16m6CuyU0yY6nQl8wSF2vMuqsszYV4mZWvN6VFEe276jKzH5I2Inxk2WXsQuooMjHs
sFuN1JynRjz6kSrda0rx5KcJAeWJiMZmFFGp9NV5hgH1oAb0fhXzRsgKDu5CEjB2R594F1HrDIVx
nJqucM0SwarfxuPFXDZ+2H7NqZ6SbUjgnDBkoiPVrI/msLOGbdpLwi70xbcoZ/ok6b+AqhDtO/V0
ECJDs7XlEAmjotpNQ6ZfQT94fs58gX4J0UqqdgJAcUjDKLjkVsnSNAPClgh0unR9aNwGlM3IkssY
muLuxKWhvBcQgmRC/Sy1cfCgQz7etCUNVVbjAtLDXHvsfZ0UBxkwMjH0U+oX55aCPXJSTIzJsl4U
FVl1VA2tiWVI9TXsgvo66Ij1RpFQ1TrWjhx5JuMqQ6YOeJizspj1LdnhAeo+iHiyRXxJ2pwpQF/4
ISyPEnV8o0pfChrviwqylBBKGhOlvlXymDxjLvGbigwN5OAGUh0S7zcV7CYQPOHgSgQj9YkEDYku
z23WYRGVx+rcDxnrfw4Y4lcFqI2VjArWICpLnLOjEGT1fqxNosggv1hT1Fy6Ar1jGREeFI5RfG70
0HTFof7SJooGFgl3SPKquSWxkcjmcVLBkJiwf1IU8bHASgZP5EXVlMBWLYbgwCoOOvN7u2zE+cio
sG96U3yYDODZQEbkvV40n4BI8L/LtNaEAb5hH5IOUsEgnqKes1yabgbLeCE/9CbsRmk/wbYWBk27
jccQOG8yvtdW8Cbkk3LTTlV/yWk65UYunIGI+jurUz+jdk53hYqOZ2KNdYsxl+uhNm7J7Jx3TB8u
vZSnx1zrmc+Zdi62hTMZyAwGBca1RMYkI5tZ2p0iVVfyOoj/vLZRe9KmTr3EsoCOMJk8dcx+tSSJ
O5OFBDY0ybORzTSwIT2Pt0kV5F7PRXpgw6p5OhmjfBCZUTh9jrJqriVpX6cvkxmzPCn4XVNtBPXZ
LeIPaM/bsIlp6vGJNmbcGBxcZb8LQxOFT8W7iZjB5wwzO6IOFRjLKCCn2ioc3P0HmaKD11Xxc6Gz
kJ2T9qRvSiHxb9VAvKuo0ni8bO5UAQIGM805MmvoBQXwIH43R0pGcnYisjoin66yPyoENqgHQ2pu
E3EcTnVuQDhY9liikOAixCKIiDrfpayoUTnHJeseklgGGA+s+s5CSBrClN71MVoZyRfjY29RAxKK
GK9Lr+KOnnpXLSKUOjFsJkk3BheTrx8PvSNW6GFk3TqoWaXf00oL7yRiWJ6rJR+oLX6lZirukmWN
IwTxtbOuYzuIZ1HqH8PRF+/E/LVrOb+KAndKn4kX0KCIV3PEznn9IYkzaW163bq5JRJEIWfzfmgQ
wOLbYE42SCkpyEF2NcswuaTNxyAGqT22CrlNLVkA5RwchBQJclXzEmlcfA7SKe1RFQR5iL6tRie3
uKcuoqrt4n5CvFdX7bFo23cjlYAedPFsWx2suljS+FVTv3SodXSeVgifXWlMbqcaiL9z/Smpi97T
1Pi+a+kdSqFW7ME8PawDbTM3d4FGXUMItOEixRnL+ynZjYY/H1oAmWKRTQdVTDkQOlIMW1O6UaMh
OBN54ipFA0VEES/UiDBmS4AezPHWMC3pHBUcgXBp0fJq6JXabHCg7xMtaiQCGtWxdA3DemSgSffS
JO9ZAv8qtZoOc2DhFNCBymP2MXb72YIRGxslhu1BPshmSKSP2ZTMVpDpyIyRHDEvCdxvppjI1RtZ
ukYJfMs4Ad1F1ZhM1wy/iaAn2dYKkWOXcn0dMVfeLdXU0Uu72PjV6gNiRd3hnGq8SCdsayii5Rgu
dkH+oQ6iyOnQe0FBPOcofTDFGLwkn+jrg20idSbfz7qJgKMjIiCH3T0K0bjLqwLQpfEVM21/VJnd
dxWryBDO0lnSDmGZVd6UT+90+EkE0zmV9B6slgqhhMuK7D8m58yCKRLp6aVPChTiGeTvoU4wnwyt
T0sY1oEpW7+bOUauqSOorc2Q+FKcUgRy+fDHCybYnZQ/VOg5p3kSbDPEPqGNRBm3ma46YwSXvZGZ
wJIZi3RvmQ5UQ624Qy1f1qmY2KKOzjXUXV3RPLWpqZNfVUgHS1MeAQQeVOCa6Ak7g1LDIpPoiMnk
Unbqgyg4acN4TCIILT6T9balbq35ZgGNXjvPsiZR9BG2STSDUejSXyO08G029XdGC+pfl9ujIqhA
nrr2EKYympwZOoeRlntTI3WlE7uRhJR3dZjD44D5FTOihDo4ibJrv+QSB5Z6tjJC4VTZZM4ZkrUo
4aMyrGMuFvUZZlXZFwYTX793NbOf7gMFvG8TDx6lKDIULaMnbgrZM2Ca8JJqzL0NdU5ci+VrFSG0
lghJ68rsdy3GINhMa3jX6vIuSsrM0WAUbiLdJ5Rx9B/mKVEoawpIa9U4PFsG+Ae8evhfZt/5P9yd
SZOjXJql/0vtSWO4XKDNalFCs9zl8xQbzMMjnHme+fX9gGenvCK/bOvsZS1cBkJCgwu4933PeY5q
KcFhYvjjhqHDrFV/YCb12U0ExlnkmnD1j2ocbfqn06BwpaeCESDbqKMSrv2YrMfAJvvPaCh0tLpp
oLgO8dO0ytapKtILNDt7qlR1uGkN70aK9yaK2hfRRlzZJmRYjV1/2HESaEAPmrPSQNhyMhPFUj1u
DVV0d2Wljq5iZjZnGOHtzJjYZ1FUFDlr7T7jQueXqXPld8ELnBzGiAQMYUHkxvLAYaUqkutOoDLi
OqNeMzniegg/fhPoARqiNlEIjVS7VYQ9bZ9imC40Eo6y+QdrVDq+xWGTSShqwsECEGfFq0om9xXa
nuA0M4QGxZoBlSm8eMpm+2Ty3lO/QB/PgRh2NidZ0xnulbLHHaL4DxFJkH1t8hvL6H9oEVA7+Bf5
zsSAFToNymGQ92ugdASVqb7pNlxoNoEH2aGrCZmJ+87Y907WnYIqho1n9Mraawz9OpxfpaZyi1R7
4kKaM5i3jXEFnr+jum5qj5Bwg7UciMCF4COZPoCQDKP7XGbOBvencO2u1vdByAg1LvOz7Z+hTZun
Kq48squS5NDEyZ0GsWbr9PwDoCGRyecj9u9ahwsAU2xU/AqZCuB4Ax9VNoWJXS8cZQ9Voj4RfU4Q
UI1aBCF9RCvI0g6NzD90k0GR1tlEWCqmd55ZeG5Sav6eUdHW6H2+kakmO3WyKR3rHere3Ga+llfV
mhpkR1KHYqyDTMl2yxetBbFraNp4VkpyOwxPPVkF42CmZx1XoikLt5gk7X1DYq8XWtWdBoujLwpO
t71JqeuHIhxyTuz8USXObW/6hnIkvR0MhN5c52n/1iWTxlnWp3QxzNHKaTuRXDtji/Dmv4oSRu+C
+vHSlNjQMcWbEqMDHR1r73QqLooyo3NiZFehZHDhUV5dCxB7pxwBu6YUCqVvMAeH2CrUgwk7ycmj
G67J/slu4F3JVGwcJc7PDQBUg0+2K4aQiSHIbo/a5jWMV87Kr2EW9ld2THSf9PAJCBu9bAKxnsqe
cm9GkXVabuyqI5JQqSJoVyK9MYsi3ooeqaztz66RFJtU2FvENoSAqPjYdhsqNyKSb6aJGc2b1xor
ehv4PZyY1HcU8DkX9IZ8SQmoOZetmp+RQd0X/lDhs0L3NzJn3VjxsCn0sb/P5pvBqTdJ1t47HTPV
bIiqm1I8F5bTnoSZo8gEVnOlWA2SwzI3qUVF5WkKAVwD1utxrmm3eqAMRBYG/NbHCf07ZsQdyAdy
bPjHuUFdWAeljfAFqmJbmDQsu6kKdyGROq7DucstWy86xul0M9Qcv3k+/IT7Ee51/qnnzC9dJR3D
aweeHRY9DeVh1H70gynuIn6GxKyoD52HMyJRz4qfa2fmvESgWEzqQLCIDlMa7jqRm/WNo4HKqgoL
Cl/d3lAgLImhC0fq26BVZMaw0aRwm4xOe40psIRyhRsFs3FSkOcSm9WhSDkJp4nSXDs4pmDRVLd2
w4/IALvOMPOqrbLy2qJ0GJq9vk4K47E39VNRlfZOifzw4Nukb+iYgWa6ZHwDcP1msvD3JZQD65hg
WLIrwkOaZtRpOqhogpAMRClEQIH9poHprEZOnuSF0eJp9CjcaHkG7ETmHecPh+O6k59hVP1WI1nu
nMz+GYzWsa+79Jw3YC77qG7hxsMfN6vpXBk5gcOO0bsBxelVQX94Nw5DsxMJl/qIadO2T4254FYW
21ABllpaGgECfvucmtVVq0jjYFj0m6eR3OwxhXiqJiDizaS5V+2WvJu84b0ODNMLu30sPMe+ooD7
SGQ4njIvo9cb4niTrXUg8Davy+IgR9M4MOfmx9EyexsRgaQmtV1tKsnM1FOcLKUNDJ3yVG+SAK4o
ColwNVp/zM1wZLX6N5l+OYHqcCRVM9+HeAYNlYtM3dYvmczf1JHwAW/s39uWkS3BDZvlc7R2ae6M
yXrpA9DHVD+Tfa+1T7h6odagLKbtdjN5z3IQPnq4cuIUiNElcOjcwlWujnkjHov4pAl1eBUm152+
Aj6rmO1Xj2/p9v3R97vc53vtY0Aa35ZqLsXedK4lFXM3tq3zTetRhMmhwQJJwrYzV8oUp4WZjxTg
i4ShZWrqJtasQVjIGBGuaJpW/oHioYomsKfIKhtvrZH5cxQCC3LUOHi5RNitbNW/81vyQJsgIrZn
boItuhfGUOhVCclUWyBcjZri07VbyrLK3qluogqpgk/r+NjPlTI1cSwSM7Fqgr3tj76eYfg1cApG
UdMfl5sgic4ewKedQqnmSPpWtxEDP+6ULtbJiytmyqZ+x8ECvlaWz+bU68xZwoCoM6/IT1FCtCxN
/3RNvhZlDKkVxWnkCLGCeDwkBrp7HxwlyQOgJ60Z0uhMXHn1CQchddAnLSJM1CfUceUYXP68sqbR
PofJMAWB+DR/kuXGmZ+azGzFy32KAUQwHvOnP/rQHoFJ+5jZiAnfl9waPvmylBfZ8G112WAVI0FK
5JJBcLYYBVdxj9OeJfsfS8tqMH9hua4/Tk15DkpCNNMCMysndiI1zMA79vONkwGoSAzFXHeiao/L
jcnV6zARW21btDsnm/kefhsWi4TO53KzrE46g9GIqIOVSIerzo7HU+1PKuMAvoz5HYEB5te3XmQY
4DMQKcScnamq0zSmW8GAF8gw8z5M5HWhvmqjoWyCuWiqqNzES72UMQj8AMt8bp0o+EvYfpAl5rZu
oq/YHhqJiKut52b+OHkY/f0GYWuwhotlrLq5IrwoZXxpH9Mcd1uqwEGfZPmzsymaZdLviPwaEcr8
4wYg6lWraxC4gxjViInzSy4VYZqDGsDdKN4rnaSMSCUzHMStsAmj/R+t62KeTZLNv5Z1uXmW/f4A
a9c237VdX0/7u7TL0v7GrB7tlqUb0tDhN/2DB2UZf7N06geqQbmNFod0LtIueFCmqRmWNISOimum
SP09ukeof3NsKBi2YZok7lAx+HekXbb1Z1qNbRmGo6s6kTAENP2TssvUR+lIAk72FRRp6hK+2/rl
lQjJ6AkQhLhMcV8bhSaacW+rxD8V+ez6hPPtxpEke9ZGWxoqNWJxGwNJLm7Uxn60OZLgexbeqSs/
hzbhyBIAAhR5BrCHDCDE40Kzy4pIFaXwh7XZd1jtvGGV5AJSlB26mfQwR0xPIeUcYn4nqjNwzxyF
8qdhvYOIeqLRd0e9h0gsErkptTETvVXpWfcoCWi7aiWiJl/jTVZpetX3W8/Q3iMtgwQJ0FYdnjyb
4Y0eCnIu77vEeazohylT9lhNwWdQybM0o59t79xQtr1G93s1NOBt1Ooc42twiwadNCkvqlt01esU
FI+Bl2MHLd/qpNqN6kCLk8lT6lnkMwS3rRV/dhVvXprFa5KHmPobGvg5X7Ml9TtZMK+BzKlnfE+x
z3v2repV5BvI51sj1Xfkkm0isM+UqTbk++xsE0yIE70mncelh64ywi117We/jDKid2gfQpWvDW4f
hmOeEnlmgWnZg1iQ4qpN4g2A12s9xlUu5RzqFe9twZgqSEtXLXkPCWkpmBiSvUpeqa8T/hJIqP+k
nYpB/vCs5sNjrI4oYuKaFJEN3acgVVLTDTydMJrll6JgvJPTD42+biQqUgQZk67iwT/Iki5dB39n
siArFAbYdnYcCUozy3/bq5VfonjxR76HIjEafMX2CxoJMJnRgNUqT+5AuBzNciCVGHMdeFEiyzPz
YPb0mmEA1AKGfVj35zZDr2FQGUC6X6+NAhaYOvlPce0MK89q7bWTZ58U3yENRPjm6XiEFj8d/nYU
AcxVayHUaHLrpSKPFmO5/0GgJ8nJlfMYWVWGyP/aN/BPQqa3gpaIbZU0zSCNpq1ogKNq1nirdNqH
Xn1ocajc6zXjjsQJVn6Li4SI4dKh0WB6aHTUeFtZFkD44djbDACMmvfam9ah86xD0GXucrB4jkNb
POg2U6kxBlI/C6sjSng07lJSGN1KdR7LwX8Jp+Qch/x/Kf2kqnnXhfisdM2/Kxvmm/FI7K7g6h+V
GR+z2PqRgFXiFQOZqh/DDB8vMpj0mX4PYLha+fdq3zau6lhnnRmna1MGbBPnN6qPIEzvC93YaNm4
o0TwKT1sVpM+H3hlfEgCPFEwlpBixJ+DQ+4loV022br5i9nvA0wAnpjxFuqLRjeO3yhdUJrga1Fd
oajkyOhyOlYp/ys/41o+9f6rltc2ck+AFAjvHLeqq9c+kuRYHFAAYmZMOMQUDjrXVndlwZTa4OcQ
wuufhX1dga4L0c8U/6SJsEXZ6aJ3MGZ21qeq+Z+i0pAQbcUUPobTsNVi7dYOgsK1LQ6aqmNIHYDx
j/P0UIqB4K7UOzUGabRJwHZpRz8NDa4750Z71Zfea1YF477lX2gJ61GvDMqMot2wJVsVDs6gsBzi
dSI5nxoZBTXgSPgue3q0Vv1qxbyutEBlc67dBfV4ZXP2jCVe1L64zQrOQGltz7KpviKQOv2pcCJz
o6YEwc+JZU50cJnPJHoNbsAvaV/R7ijUQG6rRLsHLpK45Eu3+7SOClefFXk94Wmuo8/HbEug7Rha
5yHiZEld413PnU99QGBARuua3NVhjTMGf2bh0QpSTjbJNrvGN27jGWISIDBBBzyDEZ7rmtNRbOW6
O/bGVchwnc+T12vyxAIcuWJbRSEeSzW+NvgiyNexr33vpIZU+JzQeFBEsxka1GM2ylOhxflahYdi
5KlHuTjLt11gnns4U6tOmBiAfdmikCHaMhjtJ7U197mtMUkwV+W1ms5xBISnoLhq67VjAW1RUyos
FhESfqBmux6RL9KKbkMDS113sZ3DNHFuNUPfCuNGSflXKB7W8ML7iHUKyZoGW6iIfkFKfADuhKvU
fO0bOneTFU/bvKjmakuBPZnGbVabjx0XX1caAYdeMkeAYn4nUw/fH+cSv9bvRgrYa99p7glOfVCr
9tfQDk+VTPQVYcecLKR/a8W/ll/54OybGBNyVHUYjylpEW0AqStcFVZ+A5B5a6c9p1vakLDWmRsv
FyyGysTuKbzRXKnpbtZINzzG/25khj+NjhSPkf5Jm30GJLREU/uWl3OusZb8wowXuqnRwPzQ010q
dHMTgnH3arVzbVDWONWDUxk55WmoKYYO5q7kbD960D7mcoKnyzNqJZiuEOMjlTOwh7CpBHbShkBQ
LGK7vUn9rcrm2Z4oYwXJeDcZlKinrHwLW9R0hc/FSKEIuDIGLMKW5FieOkQIqkjOEN35XBnFOCtK
39U+fqkK9ajhTGcUu5tjTgpV/W2KIHJpuf1oPOJLYkEzUfrvTP86tysoyL8FTQ6mpSJjxtNKeiYD
EJNecrJxYnlwyC5zLYK/t1qd7YlkQGndA9tKfE5SvoaCqeDk01vKY93RZSYYyAAcpd91WI/Ldhi2
03yClANQlQ493QrcZ+LCmiwH4lx9cD5ex4foW3KCo6CHUiSgWmpng94ZeQckC1mM+pfLIQcP+jtG
HMk8+pqzvwZF2yENx8LqK9TUm1ewaDHOOmhJ8MZJ+xF3KhisUENn5LRcKQPj2mzyefzGsAE+8wPK
zNoNnGujxlwdk1q9Dko1u6o1JN0KnFmGLmGB576uFSBPGk599XX55TgGkRW2U5HKQhREpsiNNWCa
RfjkbEUmY/i1KMQrpb7pO++FSfg+ESZYr7NjIW5IBa4Ac7Ca9RB4t/oEA6uZy0uBCuNcKwA2kG9U
hdlvu9eYkpiAiEvVe29IBNl0JOoGTMRWsEZK6znNGSrFCsMsGW9NLLpWToC3LEjiazRxz1cOx0PK
5tToqDOWm5LKx6nqOzKFiD9lyLSR5NsdDZChdkPZjRH4W1BKrhJ+s67rdBkc98eqIqKgz5OXRKXP
otTz3u7NwHr3LXgudlHglYerrx196J/Hr3W1JpAq6wBMIQb1jkGe3EQRSYuoCh4WrtpCXFswhDkV
UZJrNmELVbGf538mHZ1jMU8Cl9Xlpp03eOQw1e1Rip+9hjTZmiF1smzACpBu67ahHpzi1L4RFJG2
8ZzU6tik6VaRBlXVQFKqVxCqsdravb6fLCAjNR6HNNB2KqKKVRB7wVqIMtLgErTOLtWzXS0aQmuy
+b1kfI9HApaf4MQl23LZUMb85KgBkts7R9ROjeZDL9+EiEn4f/o+R5I3HUICGOy2ik9BdkZSrW4y
3UevB/gaWlNzVbQBEd6JVzJor/0rr0muFNTVO2O2RdhzjK0jjA3peMNeKnAzsgx69W85ZN5DjTkY
uFf3Aeiwu0KQ3l1Nd0kgz0VpLEp088irPMngR0E5GVyDiQq9Sw4JVNVNWfGDsWt1QDXuwaZbFmOL
4nAgk89lDT8rmM2WYqA2RQ/E/lHMmV0MyxLYcDOz/JMlsXRG9Ny3g269QaEnBpofqwsAG9W0rCEk
aQb4WqbgUjXARFzW9YFYA/R2v9J5zq6SP4GrflkUsQAlFzN29HgdHBc61gkPbV8SOKcUqdeaYQ71
w8GednmqX5V5p5yqCGGab2busqb3IdMphzK6O5C1tO4QxJ6WG2LG/77U9cWzgTRhK/PG2jBRCWkR
N/2pcRpto/e4W1VLdrSvOuaGFoOAeK7qSw9ZqKGbs0xipvPSIrikHixLnqistWgUgwo+SQjLQ1qM
Qlk9HTUZwZ6Zn2TMUQkyI1XBqorBbWv1WjPMa6+Put8Fb7YY1OqN1k+2tk1VnnuP2nHntN2pL3t5
PSpwt3AjWZPoH8KmVs5NSsOu1ymDGn1yKq1We1TqzFnrufR3y6o5BWcjDYqN1TM2K3pVf0zCSLuq
Jzg0FFqI4yG6dps4tr9uQqP/gTBhZw1WfBebeuxW8fCWtlb6XLSOSceAAUKcmQzPZeAaLd92YMnH
b/WFv4q4nX1WOWTuPDv8+s//MAWzdSEN2yDOF4SwY1BN+J60mziKDpisavfkj2Q73dvMc9WQ8FBE
TfZjWzGqMcBWUS3PiUPn6vX/8/oC6bIubTzY6h8+MIeu8eg0RbuvrQFXQXmuLAaTTASNMP7FYF+v
YY21+KI8bfrKfP4Y/pf/O/+Lzz6HCP/TR7ekRngmUXXws//7R2fwr4hwytp9MjJPnCeMdes8Dgny
D1+M7iTUPV4z3/0fXbLSHEGB51+XrP6rCqc8e/9ervp6yv9xIs74ckEBwbQtgdfvD3y5rSH3/io7
qZLfXgYyNvjP/1gY5QDPbeDiFqUu51vStPY3ql42c0PsNSYdpX+nWqVJ449yFf93Qow1B62nCk9d
/EkvR6FVU/qRNBONZL624OtZbmAxcDIJ9emoT8g/ssJnMrPEE83FbW/Wjy5l7q9a95S8ZA3X9p4e
EkDTmfTgOegxliVUOYR1Bd/Muxfv6+JiWryvX+bdZYvClW/n6MFBHSKYbvn4GOQdJrnFWqVmml+9
qvp0pVNd285J7cfLjcaYCvzMfCeaRRaJR3xZslIvzrXAmjnJ0l8CSEv6oD5p0uuLA4wG2jCR9Tfb
wi6LeuJ8hDEcUr/O4FEsm7uOMImvR0ZgFWhrx9G4jhilAhqJiGlavjF7nBFywt9ESwjTct/X5r5M
TzXUBpVOGHARc0TY3Eg0zZdVWN1gKxCTRkcYPHEOHSKbYlN1l0W/nxkRy+JygyCxgXRaCmYGWQvS
CX27uyCfLzckEvDx/cVYuWCkzYkrESdma93OoAAUncB+UT2rG3vxrpu+1LL9cvfygMujUO88m5zr
NxO5xtuxLO/HmRNhzADoZWkZgy1LIVmVqvvHZq7JHqoSzGhbZUAlNtNy6WnTQlkeuKzr3fxFftt0
2fu3fWaGnJ/VQOFLaBWu/3j14mvz/OaWt7Ts4+uVlsXL+1yemBY7ouUoTirxHL9ka19LzJ51Cv0J
fZNlcdm83JRT8oO8eY8xM8+43KT/WDVLCNhIDr8ecbn/8liznjE0xQ4RGbSGzA7BVizAiq/l5e7L
jTX/Vr62L3f+5fq3XS2LgJvpNZnG4+Upy9LXfv7cxbfX/afFyPmFjjw//PkK3/aUyHG2mDC1//bs
b9v/L2/+2xO+LV7e9Len/uX25ZF/vrU/HxlKihciMbYWzgBXn0EZl5/3svQv7/s6Lv7cHCYGs6L/
vh9l5nEsh8648Df+eIWizit1oyzsCVENxG5xSrs85/LoP3a7bJDTXTBr9i+IomXpwim6OCMu9+VL
XoGcPRP/tLg8ftl0eebCOlqevty3rJpLH3hZT5fdLYvmkqZweaXLPv7qvuVlKCI8KnN0w/JYfclz
WBa7JeUhmgMf1N6CTYpdYBENjpODcXVxDix3Ljd2opNr+7VpedRyb/MVTzHBo6Jo1s8D5qhDC86u
JgQM08OyqGIszG++7UaXvorGkGLUl1/ha1+KAZrsVGFv2cYhsTxjooHrq6gQyeFnWIk3byrIdcXc
kgWz3bFqf8aJiNyqGYZNl/waqdWkBEZvgDWn7ljgh+nt8ETCdAGwGpuPZJiXQpv0P4yp67YZlyAI
1BpU5gqxwbd3+fUxRmHjI5pJEQtLigybvwPOl9V/eV89g7C+PWRuyC/P/XrGX6w6C4DjQq1aHvj/
sBtjJmwI0NbLE5zlYru80tfiZTeU1kgEWF7gX74TDEOY6GCAfH83MyMEkdF9sVzJaP+lR2fG7C9L
zfxRLvf9+ZjL5stjLvcVC9rksv5Xu/3i+i/Pvuzi33uZZbeXV7nsZrnPieK3NMbovVCXFv4Swoca
xj0XseW+ZZUr+K0W4Ti63N8FdT9T5dEafC0um6Lluro85489LqvpcoVcNn89cnnSNL/YsvS1/bL+
tc9AKOtRMZP1pDUYWHLlbJKBdNLUH8GgpKdgSpFRorzU0hHuZkuaTK2i5jQYkeJvrtcY9lTiF4zW
TYQs3CgofsYd7S17pHzH9bnZyGDufZixs5ubjrXj5PuuwdRdUCuNY/uHIRACFyFJHT+kYh80ZLGH
3i6J3/L0wBXW/Zih1PBVonlon31EUwfjlRHGJgQyiDXq1i89lAYDJHwK+askLB+RyopdkNevSah8
IOoId6PWgnufzLPfqzYqEHix5kvtZM6OtoOzMfsZTRaQZ4ZONFFxlSYZjO9m3NRl8BF7mDrHXu6N
GosL3dRNIOItwosavH3SbzNL7Iu4vPWU8DPOem/FjAMVhJRXqo2w1esdCc0vfketRjuD+uuJXkq+
tqGeJ7r6khrxcE7D4kod603O2H09Suuh6/PoYJZbJ6iwc+els0kdZdgI0GtQyMJ7qQFglj4FmPcu
y0nRbfOA/6RKjhgCCRoL02uehO8kX9KL6t/U+qH1i9tSmK5f7vNUxS1izec5E6Z9ZRD6NlIviUOK
0easQaOSSCdgLh/cCQkSEH/cUdfpmRlNnrmtnf/I+6GnEO8rnBY9YzUGxp1u/Eo66OGpF3RPiUVu
XByM92kjr7KwRJHoUeEjaA5Ipp/6BFVQFyqGzyLVsqNSImE1i1l51hfNVmtg+CUB1mYvC8JDM7I1
Hqtr8sGOfcNJtVSNDKkqYrsWcaKdkkCBYu4j0tAM6bVuX40GIn5Z+mtzVswFlv7WBURoV4QVhISA
lQJbUlE0O1wiO4GpYWNAhcoY+0OD2LYhH0tO/WHo7bcs0KObri2mu/bVflCHtttZ4dgDBFV+KwGp
mRkVkUB9zp0p31VUORIfXzq1t1sjgVicbUnhQfTuIH9qzEG4WtdSYQ+gXGegScj/LVcZqW8oXupD
GcHaDKOQPqhNiSgoOxj2IUhbz9/0JjYAwwGZG7efBQGg8KWbFnvpTac26WZE5nZjaifUaF3seOfC
aOTJxkmHYyh0h+KXIn1v21OcTNICo1eutm7Tos+vi8+sFLdm62lb0u13UPErv97Q8yt2TnxbRh3W
9gqcuqwjCLIoflwjLVBHe2GIG4wEKZkwsxEQGEgt6Th4Ju2+IJOV/pRkP14IJbh/ayYwnA1A6zrE
ndXq7XF5xlgEwTpQx+ssr2Hp+MWbDcY+1KZTY1nblOOjjlNCssF911F01zLaXxV1Yp+kFvRrD7E9
pqv01tHFscxH7YS7Gv5vyWRN+NrHgE9k4/UCBAiGv9shk4dxcEakHQ7MQhsE/JC0dwVHFfXhtONq
T4vQ1EKSERDzr4RBaFZK62zqO67hlTq7Yj1A8oav7UpTPBL/UV6VUfNQze7wCXrCFJKVN1bF6Gq5
yYSMIXQZ+/W1iiwpCACSGsnt0DP9o9sP0SY3n8g0BLE2jfuuj/PDICbU2nOP3SfvvYC0OUXdu6jy
GsALwQbIxSb6VVW+RUeeNnq1MRVv15r+sNXjjH5vWzyhrqL42hjiyiu7yHXGHwaDEWnUGefTAqsw
eqqVnIXoYVeZGx9pVC3KrWafYn6NB7Sfq9bs1iN2VYIbCmqbbfKCKdY1+lkHyjtbG6K+LnsHBmHX
lCs1UDH1Z1q2UrXhtWk6kI34Iwr+uTicgt9T5/3O8uAaccReRsODl5W3tVeYNBYg5SultS00IlIp
iCooQJrHXFf4UXg5qmwlCXYY3x46QxPrKXQOGaEmKKIHfHsRmgYjVHZdzEk3CKCfUOKkEpbTvKfq
vKWzBeEznXY+KcZliUnUkK+pQwWfaCgcE3OxOZ/e1iN9/dIqnjn6yIuoWiioDjXDhLXGIc2iF8xH
Y8JQ/Mk/RXq5G6oaTM+YdSht/aeQw3TXGu9aTrZ73wxAXUuI4hSeHgbPiddWF9ju2ASHLmqslabI
q9jXHrUWGkzjdFeq+QObbbYr9GBPA5ikOBJ3VlqVPhgeihq/igEuzFYhXKE7iaT/IUE629n6qb2R
Zamceg4wjjRjV0Y0F23HcmmzkqaROid97PQVIXrQhuVdNw3aOiw4JnsPZH5WKvphMG/ttjnTd0fP
jG2FIWtrr/w6hqryUgGIc7k0quhhV00T/2CCQAmYDpHTOM4294BI04SK1yI2ql1D53rDSPqAz2WN
NKW+je1wM0Yiuot9c83Zjh7lOIpTmJNewIG3bn2LluIcuinwghJCgZLKcdsOtWZrid3Yec+THHNX
DM7zqKtkqCS4bJM2cZvRe69a89Tp2RxJgB4+i+XvtEowPQzQZTlSCL1kJkBiDgEMA96v2AurTWKd
dAnIXpQeEILB0bZNUMabSAuxhEv9rbRbzXWqFMGLzV0VRdX9aKENHbL8jYpaepg6RkStDNHuyqeh
G7dSS5+yiRzMxs4gzvIftmoUXYEDkd0WDbP1+jGjP7VqDSyMjhGcaaT3m27EwVhqwEBqm8wBirlo
HpA73qs047A051sroqNEL4/YCo/QwBE9cdO9dy1cKY9eGa6hW8NKoET70O5FrB7LuKFtR/mix0pF
6rAAVRKFz14akTkSKWerFejmhy0UWp/EN3DuJqgVoavVdhrlmXjBZEdBeZXL8QpRcbwqtO6cZ0Sp
jAVnvh54QdH0m8ymiWrY4a9CC8mcEgwU6hDxeEPC5rqizb+yFfjmeleQ9Zc92hSIWs7H2NghZdda
f51FCIs9U283Av1WG6hyAyECQYSaP9SMHMpSVpjAiKYwUHX7neEmjV7cmFJ/1iv1BEVqkC0dMgNE
uRUVNRgtjKrxQwsFggfxbzPuBlPDjpD6V6He/SyIFhUq+bOZCsHBMq1jhSztStODezFA4x2jZotX
6Fc8PMs+Po768Jn0CqRvS9FXma8d6qwfZnqLtYpE2m5SWVfu8GmMnEDUEtGObokn28GJiZT87HU2
6AUbUVRpoUDOMgg8bYYKJ4wz71AyhFar/Kog9QzqCEFJBAshzs4RAxqHNgBx3MY4urKeDhm2j1BL
6rUoCaVBvLedcmHsOcdtUs3xrmUW3dui+2jRzIlYo9+FK6EJSFSIWqg4JgaNMpCSOq88lcU+S8bw
4BiI4upDbPYabayJHqZaAqAZVgXaN9fJSTZi+uDq4kefl8ZNDbJjUyZZTK8eS3PbfWQqcdg0dPjG
8Xn69iMztoJp3S6vEfn70FH5Wu4HgRVMyQrEYOq93qcgONTswWzbX37dxa4KFL6wAnr2DjlHQ6CT
W1Ju1BCCTZAOaLlwT+QB9i3VmpFwx3GYlBWa0dcqDJwVJ0O5ieLiiusgwy3CBgK7iNw2d5AQMVAo
BJoOYdRiV5aQxE08oDXggLWv/uia8YdiAiY2WpIwjPw+dexwlzSpR3yyv2+BdK1VnWw41UNm0YbR
tFE7/SaS1S3h3s02MJRDG1vRdRF1ZzP8Vdn6uep1+WJklpsQLqIw3h5iat1T9HucjNxtOvx1BHST
LGVO/EaJ11Ys3GuzTJQhmrLqbS9wgxxrfQmmOZfhqlPC2Rdxp+k9knVPPysF+8gbIP0+eNFVhLNi
1UUeGNmESkMPtruFmhc2Ld24iiQhf7z2qkDdZn7yErT06LJqolPL/AcIW/HU5CehwyLi8GJ0oLXm
Oukpdwzg+es4eG/H8FH1c7nOvP5Tb0hHdzoN6233Kf0nyvGkUNfjZ58OxrOJQw1bdjEPLDFv99ps
DMnr9lquI0139r7wTgpd66Lppo3TktFkg3xx+p/OWMfXVI62oWmIozbU13Uclm41+QefqvCeGv27
mddYXGAYgcE7yAA3PZaj34VNVEribQI1/Oh0jFulABueOYQIOMT/Bknzq0o9Z1sOw8ke6WiTl7zW
JBcFHEsfUknXRJfTMnauTaveiUpyxUwasob9O8T2z7nu4eywn7DBYSljkrwyrPERrAv/1Za4FLxc
mtcVK0uNz51aX3GWDl1EBij1o02i58+50N+DvKdJb60AliXuiBCmwLx6zhUineJGC/adLvRd5fAv
U7S7qomVWzUyvdtiKpPb0jsJxcHwstzVD92hQmeGmne+T7N8+EhISw+XZ/k6woQUKta2mPe0bEBz
895M5IaVTYeqcnqoyweSyvrbXsO+bBEwxESVlu6E/bT/39ydx5LjSLZtf+Vajx/KAIc2e/0G1CIU
MyLlBJYSWmt8/VvuzEpG5a3ua3faExgAgowgCQLu5+y9tpMk/CPhWw2zsobyiAxBrH8oSjpgE/HZ
tvhVUSKAYzCFF0C24QVexaVB9ljk5dkNR/tJLShHksQFQGEnSvfnvsKZa7Kucfzpv/b1CwInQZI4
2Tv4ejyYPrlckGDoV279xI9CcMnvmt2UC/EE/Ec8UZqtDt7sooGSmy1Ey6ekAU4w9uSb/DpM7W8d
633M8Pek9nsgup+yalo26ALK7e1YUwTi2IZ4g9Qhrx4AgwBJ6PqH1W4blSdhpfSk1R9Q+wIgP4zG
TGDoTbVRu9SDMfK2s+3Mz9dn5lX84LoaNswouVArLN10fuoMQ8ZBTD+muAbCbZj3+pxkd9NkW09q
4S38rsrOIeHi175sHop90KJTTHUt0VYoZ8w7U+tPqZ3akhVqX5/bx7jTyyDdzhH+uaLwIr7UjPyL
xa68/XW7Afe+w6RjrSEU8HhUYUMTzvSUtN7j4nMNGRZIWHHdW0++n2qPdkymFBsm05vrgqnVR7J8
yXSyMl4BTj0BQoXJzeHXcWgHfdy2RB6pF3L10jkjFXvKq7x/qMp5cz2jlioO11ME6CTL28eS0dfF
0rzwIpLyuQpCIgvkOacWTl0SQOgV1UFtqmOxLgPFqUd9q56l9okZhKZWpvcZWjOMr6H/lBWm/wSM
COyh2X8Kg8Z/UvuFmw+PDnLPIPF03oc8LOjnY+UKLNjymcwCn8CBm5RtOP/KGbaeFvrOU12V7lNV
RMRJRN6yYY7lPqkHgL60R72Cp6821QPwF62HOqvX2Eo6jYF/1O3a3IQ0Hs+M3Ab77nZsVJNJ4aet
u8fOjoZqhmaxaEF0QdHtbSZrRqzuBkWIAK8OdriGQHFJMGsvF1bXdkdqSvBssNat/qOb/wIbMZ33
f939f/g+/tfpe9N+n18LAH4+7U/DivmHj7rD9Wmum7CFpWFk/N52//yH5tp/2Db7Pa7XFKl54Gf/
H9yw6Riu6wnb/82uYnp/+LyarvOIbhkYYf5XAgCGkr/JQHzS1V0onVIC4Eolyl9lIOi1i9zs7ebQ
cqojsNbul65lpOCTfZI0XKbbkHtj0UjXQE67pnECikp5fmrxofZpgOESjS0eF32TdAm5l+1YreMR
kAMFVaoOHqryBAPqrqWpglLN+YQzLIDipD805WTvDIY5p8B2jobOtBH9frU3PyRj3hAmW/J7ocPE
oo83BnUBEgP9fGMKPJvImefn+nNgJF8auI6X1hLp1mrdh4JA87uSe7EooSiN4N7OWTsEaA79iqGq
pu2ikQJvn1VP/PS7B2/IXrxquade0e6bidFtiEZY0/V3vg1LI0opRUfT/CMums2Amwf0BLrDCb2r
Zp06KBrAKEjyCyeAELEPMaKwvmpj8qk2/XJf6h5RSwklam7yxw7oCrpbMkApRLppgWRaMAm6b3Lw
/cJM7hMcLZtWx1rhtSUejKnMd3MJD7Cxipdkgf5WW+D0bBIuAqteNj6mwz1o5bdz3+SHYtx7wYiM
aeSVK4dpJJfLAlIRQvSy1E+DFn4Iq4WkQyTSjSMEiqqXsiYXMR/juzyCFUf/XKNkuneAluVQXUCB
GgTnSI9SQpqwLfX4YPsqHEv2mjEaW42Opm8m7sD32c2HuGkGK15nIZaHuhWfrJhMO+qt635ODt2I
RrWv0Qa2XdfDKQA6kVAdcKd851a8eBak58x0PnZ+X+y5vpVjV74p9ZjPLWcq18Je2Q5hir1QnxGk
8ozRcTX8OBojMVSuKz9hXz6hie/s9qnr5oMu+DgaWUBtwaWsB4vLYfNO1ya+lAiEKP+naZZcGX3r
sPTLuyJCD2Ev2dZLXFO6j5vnTvIm4uDeWFxH2u5xPxnlzprFSJmLZG/TwHiV4roUON+1CVYqlRNS
DfO3WDfewMhwAAWhuY6ZHjJeXJkDGmdqnHy0nHTcHO5ogMVbMzikS+1tehtL7vJOTJxqjZXtOYcZ
FWUiWAcrvVu8U5cn3TZc6qMJCDLBHwHnM192S00wn0E6qWvE6PKQq7kIph0UGo9znH4olscSRdw5
q0nixnD/YEJmWNtU+8YJpXTqk1gKDotzfhi/OM6HKjGG5157b6PPlF/qcrJ6cr5rh6DMJvHwb/Eh
pUv0oW8T7WSOpNs2c+gcLROdQy4ILUwY0dZuunPD1tlP8Uj6Uik9WzXeotJonkNOBcBNOhOmztsZ
QdJcRECntDGGvZN3F5R5WLVEMKwmCyEc1vflPstSD6goivEG03iAPNYnj9iI03RfBqW592sHSwcn
T761hmFaa2BpD01e3WlSQiiLaZmJ227Om3jb9c6mKqE/ISh2PPHJ6OxLY3IhiZvsGdlveMe/gjfh
ac41IrS9on32QNy4AKzW0JMpDvekZHp8pRu97b/DbPI3jAM4WYCMYaEfkQprjr8P3AqZEADWUBbo
p4ECRgbHne4Rl0UpQDcYnFVWdZncsaRaNPpA4rIvsaRT5nPyrQxTopvC+iVtIVIEWODxKvH1Js1I
qtmS9Ru3TW3Uu5O2sxkUaEZ/sH6EXhmT/sz37PnLYZ4MibQ2VnbsZ3cziDSmNFG689zhOcMAjeW3
YuDWWOYmK713mjNyikJ3vqTFdhy176mevoUi6IEbH45mDlkuaskiKdx9WJffvbI4VEFhn4WubaED
fdGmHL5dREZoWkFSa+ErizL90rQa/AqUYkNsbui0DZzQmKrsih9QI9LHsqupRkhrxTDlJVhbj4b7
dM6gbm7Rn/vrKaRoPxW4BhZMQlin/H0K8N5jqrCxR8SvyYEKY/FJmKLFAtRjCpyJRAOP9eL1xbIb
zfnONzkVinKrHYvA77jGWej63bq/Tw3/wctpR4xjkGyskplpXyChL3HarLOS0OYxDr/j9j70vbyo
wuOPhvuwAt+ryaRwpDvb1psxdMKU2GC5oo6KaaIbLG2bhtQ7LY0416IMH1LdpKYOBGfnxN6PmFLR
nVMKAoYL5yPGZ+cO2ICg18KEbYJx8sBQf2/iMds2DM7AmGQGdBOwwj2Gc/ocXf0kmKO2RaYdwqa6
pK5VPbpUAu6KLMTulEvgHiR6f3EvU68Px5EH7zxMf2gW0ksDQ0MarwFbajUNLS24UOp4wMRcn203
TneUzb9NmnkKNRHcU4ye9nUvfiwise8CDGm7QlDtFnFNWb8tGgxhXJo6fp6FsACaxvDOqY2egf99
ZEgME3IhzjgeD3mEK2RKglUOInxNPQ/vmFfsgIg/WPPUbbWA4+aaa5170rSI333pPETElGNc0UmU
i75wt8dxI19uyofnqfk86BK7mi7MywYGsEwf0l0PqGbtlvEbf+nw0fb3/Rw2e4ZmvOE4etvWTbTL
u7xf0ycGrCt/jEw6V0PVCXwpAaRkkp5tL9xWqbUcKIIiMUQi6EzGx0yE/t7J/Ac3mGZoSO9Eq0F7
8vV2NYc5Zi8uNTovy1lMWko84aDUlwM4xK/4QwGFSGeuSQ1nVQB0WxkWEBk+z1XuJmRoD/GbTvM2
jtk/I5Pe00oV626MITH49udFeC/choin79Dpz94IYIHpytazCugd6TBs0hpmcI1mGyGf8YMbs2WA
zUn6Wds1DphWEgxnJoSruAMdaeTNR9PsODG42qZBhV0lnXeW1wzrZTa+5EH6vrR8QcY5k3RuZWZU
dCdBPB1G+XiNUdTdgItcu0aWbVxd7FHkBScDkDo1mGITzLJSF2u7OPnYxnpNzi1Q446UXt9qAe/i
yh19QrDxD01EgKO2XkqNQk1lva805NCjBhom9mz7OHmPzdI196Vh74DNnPQoWrdc5BibYJXhwrCN
fGrD8LsI1HVAim6imapvy+ecOCHeJ+SNd9rs8IWiR0BcXptbC6rWkZsi1cAyLh9pz9A+RuvwZva6
r1jlnp0qGJ4MDClNm3hv8uIZK42GxjNuz6kRj+eRTpXf23cl9+ace+Mb2Jh8RGnnH+AIm/uw28U6
hVxoofFTZcFlCtOFK2qIg5Hpv3CC8aXxTP8urc1vAKSW57S8m6dWf+7xQ7Th8KIWY5W8nac5eRjd
dnix6EeuueGSDxnWGdVgsezChYY0qdvlGrjFxnZ4pc6qioumcaOntkQ2um1wDYTlW9WFeQyqDihS
qXPTtoMXbonlgxWQOx0OzEsjzESU8oR7TCXfz0ugyhVL5x7NQNj3gDY/OpPtS6+qtm370XjDWHnl
57n9otuz/RKk6Q61bnu57vJJQS5GqhvzXNEHhmiShvw4WuwUhzLCItiOtdjjOwBpmxGz20fd9Ja+
XrozwFPv7Jy3EE3WV3smUgzu9wZ0G2WM+mtb+fZGTKIAjlSB26ic+MHPxamxV8ngLndpe4oXcHTO
lNLaQaLQQ92KBzoUhX703HLZanxvK/otkffGMBYwOQ4ChAxrSGk2tC2h6U/CuuAYeXQBXq61RTtV
I8VPivvhoaVas17G7sX07bVft+07Z4pd3AxHuFvDduzpFS19FYAxjd9l4dwcLEGKda7V0YFbXLwb
R4QncGrfj3qzsjCtMm9nBhD05QcnDcjkNLmVRIM4dFT9lplIzGZCAleTF3YuctqJ3LWOhl+8hes7
7VPVtYoOhHrsc4dPyGC4cCga0T8w4bgUYb/LDZebHrAq9BQkp3b4UCxv2CYVxPwo9qwdZiryvwb3
JQdovBvjhrzuDrqtnYe7JvapOAjjS8aFYpNbnbHKzbakjm6de343HWBG7MVLtSMi2oIOXBs22rwl
+RCDkVw1kJblhbXehjH1konq+zz13SYZZzKMp+Fb8ql1lvzCWMRdDZzMXtrcoVgltqc9u3jCNp0c
oQxaddcI9wUsUf1Y04ewI/sLg/MO4QHpvM5EXYs6cZtW5oXLzbmp6TmkgmwDxyMJ1UdDfsdsajIc
nXGPMA+DJrp1jgrPx52XRxj4MBfWxAumz6C498Kejx5jE6q9sOdD0/tuO/w2dGaTeTuJDXShg6dh
AMvHyxTr+WES/HQnPJMR8iPrQ2hb92ZI4MHgOORSt83RCOdl0zCK29hF8mxHxgev4hsB9+1ArcYB
5JF3HwzhPd1BhotD9kx+yJ3WkBfkMFmJp/Z5KIJm087dt5D7Lo5Qb90hI18Prvjg1UxQ08oJt8tU
YfOPovQQD+6nuRqYxU6iP3Yo6skVCJ+wffUbamcUZLvUwfzPLEKXuDPBQIJ3F5LZLJL+LgbFFo6a
e2w9aKGh+aZmbMJtUCBuguLvh/GPKix3ol2GfR1DzKK1BXf8m+uO9r7LcDZmnpgOiWMNB5f/mKo6
t+4gpRCad4W+Wk94MhsrYnpbuu529Mcc6Ch0ytBzkTuAAl5slxnU6J+biVpvD71HcJN4GRZvH+hm
tqF3bRyCId+MlV+d/bC6o7vaPY6l9dETGMrjSDxYZeke0jJ8nLNMO7Ztdx/o0C4dZ8ZSZYlq3flu
/jguzmM9MenzjfIzw4OvONcI3mX+4DsHFxL1wV0qukvtS5jGxD7Iztlo0ejNUoz9oW3wk7e0d5Ca
tf3Ij4vQWNmME/SOyYGQaU74SxMg8Ql9t53eZgIsbAvrtYrTvZHSJESfkq8Tt3MhWIr7donTO7v5
4rh9d7ai/t6sPdB+PcMGGtIPhejHLaPD+ujHXB/6evGO/Qi4EvfTuHYDhtRerR1KwSgv7e4drb6P
uB8dOSORm0XGfaC55gYnyrE38AIRiDSsZq3iN9r7bw3LrDcMsL4XSfVlgR9/5ALsrAW/2E2ECZv7
ewzdPUF/n/v6i11/9RrStoOlLw55XUsKZ84ggX9OLwrafA7EnL5fO0xkrAVoCXigj6Iw/NPkEw6D
nUAAtuBWHvaMGq3AMs8wPJ5CQWu9JvauhIg3k4mNhqXcgdMV3pu5b52DpbvlNms8tGgRXAE9omMl
lWUDAUyrzmKcvYTNaRq2VW1B62zPGbKPNaMwA+JzFaI0abB5gTqh2QzQo/X3ix+FjFNQzZStcZ/W
mXF5aOdpz8T1HXeuHwPYB+qs/qU2HTTJOjqllh93EPaUqEbqVBMt/bb0zS0udh2MqvWcN/BgaN+F
+0WPSGyZCEcmib7vpr1hUEFruoIBw/LdEgU54078KWAADvnQ3zMc+Tx0JTn3Jjf2S1IGn9DXAP4s
QlQsGZMJu4VTay7W14F5eJ/0zdZ0qha4xRfLQFslPPKAe3pIaxJ2sq3ZEmvTMTRk6rctQV/thv7R
dvvnriENJ5uSg8FQCM5I29Ettp+WCdZggotlHdXJu5icEpqGGE2JSwhORDwQ9+1+WlxpKXwsLB3Q
bAneK3PwhSza16ijLNWGnwzkmmufcT6hmiXEMGjlvrk8ucXgbQbCIpaB2asjHCYHuLjJo4c9kFDO
Ih0GhCW9jB0zSoLQFwZNZov6Y9K0bZglX2CM+2uhU4qZy+QMo9ZH2ocQkfqaRJkEL7O94PmM8/dq
FkeHiv6y+RBwM9sv4dxvgGlmFp+zmkp4LWCXjBFjVL/tGn3awZXx6YtOp2i5jIKyjVaSkYKOjGsf
SiD8yOC/6gKwRdnsrQ5IrBz3V8nCWURHjumZvQs6fr54Gk1ZQ9NRTSIX5yfj0o0o9SzGdBeNCEZp
4jq5M9Aqsr4k2sD0ftRPcAmHdSFoIxGe5mbPmmF/aGa0errLlLioM2phpMXIUuU8NIRg62F4WHLn
2aentwEpKgihqSGeWzVxSthq+yR/CmYSIrII+AhwZZBcVfCYMXG6H+Bf7cMg/DpmPcbDNnsmBCWT
0rgL+OK7fqDf3rQEeHRMvLdUSQD3ThRdfCXXNOP3PUGnlNZnUNTVucVFey6dHiBKWSNEMXBaB6jI
ohwwqlVNz3A/tyPnSJv4xV04k7WA8e38H914AFNFLOG/7jusy6xsPn8rX3cdrs/5ZTsEeGVR1gGP
7BgmmKxfTQdDOhIdHbOpZ0Pq9fVXAYjGH7qBFZZn6r6OI9D8RckyHQIQabmjKrZt0+VF/jdtB/6N
v3YddA/RmEukIi0Okw6wJc2pXz+/iYuw/ec/jP+j4xLWA8bRFHa4z8EMAerbQiK0f61d91VTyaV1
xiq+GtW6Ouq/PTYFiA+aeYZBKV/l9npqUy1Kg2A44YXjLhz9pw5v/bJFJ3+JBkJ7C5moBo4OTV2L
H3INFQRgltwZS2eFWlSzDGC7HtQUSbrA6ecxdVT210NfvdztmNsrqTX08Yj8enizsDDoDv/5Z377
q6OV4GK8PazWfjvm+p9Rd0DI5KMwuB3D7Ou9DhRsq2UdLclm2LcB5ZliGZuTbpGdsR5TkADIF9ir
Fq7T/mU7LQnlU4+QxYH60JbcR56tdgFbzE/Gi1q/Hag21eJ25PVw+cRXf+DvHv5tX1iUHlmTzr2U
iAIHq463V1JrJjBrV68dJi4EM05mWpN3JFfVAp7HzzW1KaaAhy1yA68P9yYhKYvfAsWWn//tW/zt
S1Wbhfr+vVAsUmFfAYqpHIIbLVDmhGWRCS4tOeUE+SGJZNCJOgnLvIrWjVHp1wPVPvWU6/PUKS1s
zUSybjyo83RW+9TDuWGcazNK92orG5kr9eQ3MkiWf/N2nBitJzCn4049cDv51eb1ReU/SBLSZGgP
iniBfIIxi1pVi5hC0rHPPisYBcUxXKV5C+NCgS4UnEJtWi4Y0JmIPIRl4BjdMosa1NasdnMHR7IO
j4xbiw1iRig50oWrFn079dzyYOIbMIUPLmGcan/86whiIfaiIKmvkTGLgbSgJr5Mob5tm01pbjOn
+CgmnLlqocxeak25tIwMb5faZLT0fpkrD9EUHxUAkHXlF9ZhsuWPKdDgt1CMigayAV1J1s9Pyn8U
KmPwq1UzRgk48/OQ6Y6AXPDNRjKqJlernkx6RIYxHO38CXmivatt/V69MdCo/Am1ig8qzFZZzvyq
9ANqBsIV+aPmMg5MEueQWNhvtrd/3zUSdyNqHbymPHcr+XEwVSOoRG6qhfVrLc3rexKSPRAtuBc7
xNkExi8W9mRdfkY5s3O0me1FfQq3uB311/QeQ+pEh08xN/DbUGhaGOtGxYxYaQQ7uyL8EdxqXLNq
2x09THAMzHAE8aNL7eKEqAhYSGTM+PX/MmTcNoxRkhDA2q/VP6W+E0tr1vRIxUHtUt/Q7bsKdgsB
kacMB51MIgP/0Bbh7rqJWLc+zUmpEdRKYj35BpTQAkRe8pQLIID6E9yx0VqOCWWkvcpUUo+pNRDR
W2Fl2YFvvAEgipdJrfmTtBhr0sheg5zZEkX/zetG4n46MBwnk2QsTjy5qrYL6CSGl1Y7W0ZTacPf
pFR5bR5zMoV3N7sksZKyRPwrnCrEHLBCKEJr0Q8/4EfCIi0Xau226S10US0gFGpX34cfKWM7QIJ7
TgnFpPGyHNVGuNz3vzA1UUhpKHbKw5R67yuL7Lrbm72GO922J0zXKzFp1eb2Dq9v04xazrp2rk9V
Z4ijnt/dwrfUW1ebao1WVX2iu7abvCbYx5kxr8H4x+ubUZTODqehfXOKQr9CVQ8bJ5FJpf3kcj0X
Sbp9db6qs6OEJQici2qQicPvZ16UOoH9XtvnkWnAapQ/armwrPyhjvjlqbwoSORchn8twgXnimvH
2PLlnywJ5wN4NDypvAkVAgY4DHiACgbTS4KR1bZtMAGEOw84XQ0IlFVRLXQvrzhtatJSYpLinMH0
N5Xoqo0rz3lHcnpzFy9xkg/jupGcXrUvKOZPkp+0E72dnNXCydJl1ZW6QWEvtzbmQvRab3B3nGRG
r1pzMcNg/E+b6di4z8Y4eyu38Jx1KYOiqzynQsd9Dw6uXAwTrBBfn3Kw1Ab371SCitUJft22anI8
Cuazq4iYQJr7/NTU13/NDJPfJp09dtbUciCIU8kMFxeriHChEZgFcIJO03Hegr8kzSbmjodmUZ3c
au222TUO80n4hlsPYLc7A21SizA03oPIpZkgU1h1eelUCzfmenrbpzZLFZyrVtUx6uHbptpnJmG0
h7V6VlsWd2jaK/Klr6tq76vXua56BrWajuueMw/0QNoaPuiflkrRkgCnt5dSOAONFNeiW5LKQmMY
rktiNFZjkadwUKH5ZnIo2akhE8FZnDZyZ6tW1eNcVB7xXqB6IHUTVh1WVCKh8lOjXLBqVe1Ui0o+
rNY0Rs3cNKRF9/YctTlcUOjE1xdRD6m96oXQ9fPOU7EM+JqciqGJ3I7li9xeKaKMQHfOLkY5QAmv
D5dqPKOOxCnHIFc+B/0lObVykSpf7m37bx/O1bhZHamelKlfzO011dNvm9eHf/trye05tp+U+66v
rv+Bet6r//J64PU1XGn4I8daUGfnpl9O8qbXjtz01HYgLIqVQYf1W+5Ti/7XmtpcPG6Z6mC1dnuu
2uyXOjpl9kptWKHLjVWt6razLGt1sGbJ261ave69vc7tT3FH1NchEA/46n/+vdufV2u3g1+94u21
fvsXf3vK7bgp5krhkWogf6wq2VktFvkD/rtNc4ZoyQ3efhUDXcvRxm1h2XmzDeyZDDT2g2rn9u7L
odntkN821QP/ch/hVnDz+lSnoMwLmmq88NtrXf/K3z7eD3ZAnjzNfPV+bm9UyPuy2teqi9Tt7apj
1MPY1f6SeH07xjZC+ziQSFONBK+gIr8+SX6M6sMjmI6v3DVGICWp8wzKtcXg2w+bUg3y8mG4j2Q8
4i0U3lVDPrV9W1x3NgVIQL/Gn/z7QSpL/PqSthzgqW319OtOta2TZ0W/DZ+Vh5wbl8goMVt030bC
qbuMtqmu2Qj16OOtvCbBxWg35rKtK9fF0QBZcpDXbQuX4PiMan7jznV7GDC3bHqDqEtdDqAVCKdX
Y0kFuRFRxPsnojKGGq2XSF586+QvunVSa2Dk7euaRYNhz1T/gOOVCaIcP/lqVJUUeLthbzXrGcAj
ldCzIbj+E3DHHWeKmfvjXmXIpbLbQ3n/VjsdrdXWgyAkqXSNNyLym12mh5NOa9M76VM3U0f27NMk
Fz1ajWPcBasmrDo6pkxd1Fo+tMckYczQ6IV+6uSCBvdyahtT0hjtL5bEAQ6S/3dbqH0OI4SNadC9
obsRrzQEzduyJSyGBgccWM0h26dOPiwN7rhc3Y49eSdWi3axh2NZvte5BHOJkJ+ELcdV6oNRa2qh
HiCxccDlERRrxcS/LkQWHdrF2wXq2qigSInKf1e8pOuq2qsX8QMeKn+nSEu+YyAuy2Leb9jMh98P
Vrnx6mnqEbUGnKky+TIAU2EX+7UgE+71pnpA7YtrGZTuT/aGlICflCeQc4W0po3Ixdl3e0CtTfKj
8ifMNakczavvV63dFoM8B9R3rvapzY48UgYy8ilq+7q29Jdomfsd5MM/H1UPqCer4+LQfegcy9gt
8pZ7oz7dNjV1i4zUZK+Vd99aESRuh0ZxQeuNRJ/1q4Myk9SQGKnjwFQVr3bQHqa5J2JBpiCg4vUY
HBkQjVMnRslewV0iWKekql31d2rR17Riut47uDqNfXi3TEfUos8lr8GyKIHrfXW9gNcD/alX17nc
AIBe4d6j4O7Np4yWzGiW48mUUzRDLm6b/UITbXXbVmvqGHW02qwCPTv8R9dYSQWnKPqva6yb79nn
8XPz/XWN9fqcP4XdNiVWH1SF4xBtSR31VRKBTUiBS/XB8Q2LB27KbtP/wzPZ4fqmZbu6KeMLfgYR
oOy2EODAWnRs4Zmy+vr//u9faH7tb9v/VfT5UxmTwfnPf1guSvW/8P0QdjuGAXUKJiSJCc5vwu40
GaLEWPz6QKafs/EYBizGUO88Ei5UzEec28DMLCjHJgYzBicyrYL7X3EwhhGzXu12OHmRhNoGEUSJ
hqApsWxO8r7EzuwiDKOisNqRR9ltq7YLz0MRbXXpDa/SQWzGkmS9Nm9gokV3fVtqOy2kdY3fsrM7
Z906Tn+OPQbXpgaN2aijz7rvePvWBUVpz0QaY+mMHcs+pzjJIuJR7QUBFi6a7/DCl73VSjwsb3GN
S2Q7FO0Ha7IfSpnoadBG7rNPFB2IjrX6/TRJKMZM9QyP5bvZJNc0jYIHz2w08r+LdNsI3d3ieEOj
GeioQuy91LQ9lwkxumGDqqK3u/UQRMvZmTHDLda+cuP6vjHsYIucl54MI68eWZerd/XOatMnEYaf
aHAaz16M5T317og4aXD3I5PW5xf6ksimwFJTb2hgMFNNWVsJt2jZJV4tof4RWQCdPZjCxBc+j6Oo
tgxw0+cgdD/Cl2iye7NxquPYtdG2IZJ3IeiUZnH1YGQCAzIXLi5N7UbkM/mBbfypL+mnaYJuc0Of
LjcmOmEdbJURKkhHjz/PdXAlO86hH+lIo96sIMc3cAkUKNox+O53uuje5YKA1GVCeGpjZccbSkhF
+M3WiEoqgpxE1EhcmkFc7LRHEEA/aDP2EQmFmBZ3j1GK1zEdx40epj+4Z20y97QMOjpZo8zv8Uqu
cst5CSB2YIF2aqTe8xlk6oIasP4GDcFe2TVN+tRhMGHTvkIRc3GQAa5il8Bf3KbUE8Sl0GgBmu5d
MPT3RkAIRjQVzwP883UcwG7htraexiqhjAWiBeDvMZVWIQ9X9pzf2fqXpsqfqhreM7MhJhj4oBL0
XNBDwk9ECxznCvytxiQWGL9pXtI5/VTb6NPcssScmW9dr8jepRD/ofbn3UQWA3yKgJCLDYFph15H
NBpDAqDVRqPjcTKDbeDCMU4D3vkgkzntTqzbniY2xd9dPghutvUiDZr02+bsYIZatc0npj09KP+h
C0vyKv16VQ3ToRxH+qO1e+hhpYMeHKfjgNoJvhXM9slEEV1g/WfmJAne8zGW0dIGYh1MEDUN8/wH
0ja/i84t/Jxt6RuPgaWdujDQVn3jQoT1nvumHR+dJr/LdWePAuLZ0ebujRZkO38AQ0Kg0zuzyrbT
GP9AfEdAHij60T6QC+KR+93Vj63jH5L5eZ5NIuEmNPBWCmU1unczyB5ZGqzLieS2LqvINPGrct3m
CTzclLQtk1lDkuvENmDK3TgMCtuUS03aDPGx+tJk+B/tBzOLwDKbeNW56OwqeW3TYqy/ZRAmm8B4
P48wo0J9eIMOj1B6btkDjHOIMsJbdae2MBF1kzoYOGW1sbQR0oFTX2rG3HfmIqPuAfeu6m4Ot5FZ
NNsirqx9XobFyiC/ehmyN16NhQCYOfGgc7sLUnSZbt+RXRHpj/6w+DukYGMNJSiIo+cyqheSDopn
fH81YW/5jywJjH23hAXCRuOrG5+0nPLJ+By0aJpnzCIMSwgAD33jya2NbOPP48MwXzCOnAnmJIbL
RC5e4UVGUf8Vlzy5gcJ+t4jiOUZMscI2SlG2D5yzYxXuOZmw5aKa3g4esq6wokRPxnp/rsSS70b+
AbPumnPci+YsRgp1nbZ8G1Ig3WS6m/P0jixgb+UYQF0G29ubYdcd5j6+uFM77ZHNMD8KPO4bbuOc
haBtVPXhBrhvIy/8wph6KjcThsaM6VSu691hKeOzRSkR+WciY3JqFC9ZtkYnFR0zb9iXKTqi3kOz
OXhcR6lY438pyQ0uAjFIDdoP4SKhrQK6igy2tXOctfY+HMSThsz6XAwxkQIauoqIBK4zTnkYmgR/
rTUyILDOLA8dWTYHZCX35oRilOo+qsIFMVEIvTgiT+/OLcz3fr8kCLFdn3wwNF+m79yXiY7SsJhJ
8WwsItQ7i/6//C8auVBr9fIjchP3pDZAQE8HTrTrf1lEKeG1PdllLdkeCyjqYa5RzFxX69g5et07
KETLKXTMl1I3kQr10WE2HEG/R1wmOXrH6qNSqBy3NYF+AcMuJBbb0mbyEBJbZ646/MhtauUllM6V
SD4MGXsDJ9tndU8XS1hA9MlLDwsL56ePy0KCskMqf0cDtD/1sGk/ast9Penmf7Yp0DD4iP/dwHFH
bz7+9lck8PU5PweOnv4HAz/P0U3bACjB4PCnH9Bz/yDSCiUjnXY67Moq+CcRmNa8Tj/fcwR3YduS
2VY/x43C+oM4Xgf/nu64aGPotf82Tvx340bx3/yAMIIt0zJo8/uOqcsB6uvOfDhO+uJVJeHeaYYY
Cknwo5agqWmr+rHjkrFxsijaxxBM77ijGute4LIr63STVE9WtUQUuHsiflMGMBXuQdduijt5U6vh
WqGRLtojfo/71iailTl5vfcjtD+vPu+/IVvzWbwe+dq6wFLpIXugYMoHLH4TF9R1uHC1JWlS56vi
bkpCj5Zj6QsYrxZCUIOuES757jeAddn/8LcNOax+hdW+/nGoyigsmLLBcP7r50edaTC4dHT7po4Y
oJb7WoqzEOtg7zdGyGjhY+XQOEuRCwUmLLF//97/9u/ztfmm43KOWb8DnRdjSqvZsrp97rVPyP9S
ZFaUvduCQGAXLhm65DpmEBbjJfFsyJP/w9//7fxR79/k3Vv/n7IzWW4bWaLoFyECQ2HakuAkkqJk
TbY3CFm2gMI8Foavfwf0ortlhx1v0WyKtkUSBAuVmfeey+mNtsP78P5H1fVpZnPwbbtbHKTqU9Sw
pbMm20BmjIUDkwEXAk++NcrL1gNIHzZ+Ow8nEWv4yqoa7S+H5PeviDV5+XIZvo3g5d9ndEcaRmhV
XbfTSlZmIxnjTWGI+vSXN/5B0sIbt02+LghbhGNalH//fZo28qxW1SH1xmxQIeFJ3UB0TZ6rcFin
TgczJyrC27ldstSVse8HbbhzG2KfM7c2T5Ul4l02Og4xusL7/1Dv15dmsD6Y1JuckguE/N9HwK6V
acVG1+/a+rsbRkhhtfgNXzqY5fBRCh3BdJhUfzkTfj3stmmaPkEFUM6NX+rPMCYPxbPKfsfl0eYi
7WfrSvfLzZ8P+++OOvZp3/dcHVb7lW/+byGR15qJkcILbyOSzEBDVEjMSXLJLKP+y3m0nLn//Wbz
hv71VB8+YEfo6BvsrN95E2FTfcaEoU++V5BkgHwQ8TaRPybj6fznN2h9qOOvHx5yKce2aCdwAn9Y
kBexrcfOvtuZLhLTWEMi6uf6sZNuzuTcFIQ2XICj9ueqGh47VyQYptSepcFfVZqbBlzpQask2k4b
HHOfItvndZtb5bDuej3AvWlMT7VNIaV6/AoLhrIh7XSnheY5nEiEK5rovUWsvZ/Su8Yrp3WU2mTm
TqY8efjqunuj176K2pb7v7zz5YB+OOCWLlw87tDzzV9OW6+NHLOE5IQfosMFMsp7AugtRpi8Ky1W
9x1+iXpQ2gYR5CN8EpRiAq5bobAijbYi++Mhaxe+HFh0kueMVQU6K7CQLASRJNMLxjl8OSSWbUMF
ntnlrefO+4rtXo0W15hN62SbIjmP7ZvM2ThG3qDvw88TJEO2UP1JM5OXP79lw/j12mVbOteuZbGy
+e/DVzXxMwdzXNbtQHflm76fieNIfowlrf12eJqTMgXsBCGK4d9IgDqHQ7PfJ7+91Tu5reB0naLy
e5Hyfx1ZNZqAoKmML9BvDIinJRli2H+c3qbG7xwwRpn7iMZ+7+toTb34KR87iC4u10kNf9/aZDXD
dT+tRYjOW+/yY+6jpu41/kwk+f2ovHuYT09dfzJSQg+RjsA+IU680yktwIqNx2QmotuKXXMlBzR+
vbqPquGJ7L90JOfoauwvxQO4gyfAjQ9NYtt739GQChT9plMeFSG727RARCU0dzu7lRWU5sB1VMhn
8vk8HN9eB9nKi56sRN71rrrQGqEHTlHuTcPbVKHp1+Bdboyozjl2q8xN0QHeuYxKc5Lrq/4RuXIH
KKC7RIM8pi3JymP1VEtgRMBJlnSo7EboNbm2uAdXk90QPK60Twaa4FXpv8WN/Va6zZ0tHp2SiEOy
2r+ahvMoZvHZzRm50y0/5HQRCUi0HDhv/JJG9U9O5Cl4odS7iMQWWXAtwSx0F7ilfzmrfl24MMax
a2UpFr7juh9WkBFKTQ+du9v16IGqfNx5CliXIcfHcKRHRlrbOsyAP/75XP7ts9pcdQmxd5cLwX8v
On7D2eHPKZdd/bm1hvu+zN57UkBhcT01In1Jfefzn5/xN3sf0iy4Ehi+4fsO6Ln/PmUb+arQsp69
l8CeXKQ5a1vy0GgdttlX210gUvpR77RsVdnz3Z+f/NcvLooTc9me+75uWc6HL24E8jIZiCTfaW75
uWpMDP+mdhBzqm0rYgMocF3tuzaQQfTn5zUQ5X5YJXligTudpjGEkY+fbo6OloqS4yx69xaGldpY
OSxSnGbjgUCh15yaYW0rgBxZPN+2LJ4rGkGvjnpO7N7426v59arPq/HoO9PjNojj/fCpE8o5Gw5A
N7qu7IL0ZdmIqnTjR8zQcg/nXza0xm3r6grBe3lJwxBQpgcuIB4eS4dQLJu4tD8fIfN3Hw37YfoR
ho3uXHw4Leq6hEarwHXhCcf9n2mbahkQoUZ5rqIJY+wAYbmG0kxNHXHdy15yq/w0uaF+ajPjSzpi
jt8T1nXDwHViJGUIIvPoIfK5Bp0ePRqJee6kTponwITdOKzCLszP9ZJ6K8Jxg74o/Mth/hjbwqbA
s32CjKkILZ9a7cNeJBJE04ex1e6Abvo7BJdRf2u4Yb4pmIkSdYcKSSXMshWuoFWSjel+bgXZGPby
xYe9B2TEeTVnti4OvfN1irG9qrrA8VsfxhVeoCHLtrqNKzONQsCCwnvUzZI+nBPPV4QQQI2TP7rd
3i55w5E4RBaX1RGxXcQxKiWq7j9/ioLpzC/nOZWxYVm4lljOlj//104vNBoflu6AhS5t110c72My
yN0YNc9cGyc4sviuYnEA7pKt+wL9aRm/J1IL7JgNv+qFtmd7Tk5kODoBBSAdEwtg6awmUPxJ+Tkf
aww8SzHbEerZZd80b3hq4sy7yVBRbwj6Y//jWEFe4dwwr2xbs8KsotIbROVYw8OWKEA5vc5tvqgk
BZMPcFuBqbcPQ+l8//PRuO76/rs34gT419H48D0bumwQJOPAnUEGSGd4atbmjEGtJEcHoaaXb1gX
qvWAZN0xFoqv2aI5cO0nKLKXP78W+3crPRtwLtKsQob7cenzJiWGye7bnZ+7ajcIbwIQmL5gfMU/
aUwnaatFLYpbrYkIV9Az4wKgBTOtXx18kQE+NppTWDJ6sStwDG0xHV0fuEMza/MqX/Y4SVGvmYB8
g/qJYa0uXzujVwc/omsFndIDQCge+bV4qPskmN0Qe4kq6ctCS9/knnzPim5ah6556WgUYyV2PueV
DWnUJxHRmkNcs6j/mAwdYpMlyrO8PLB1z9+Ofg+5TX+xRPhquOUT5AGu7ZW/AZ310sNHs+pYnmRt
rUUTffcMUKl/Oba/nvR4NQwGg47tYM748DEzKATfmrCceiJ9RdBUEqgNFB4WvfWXQuo3iyQOcbwY
FMr8Vn35kP/19Wqz1CETmLTGKirek6pe5261Z+m885AoQnhjxJMDRhaFePzzW/zNlpdemOn5Jigs
yFYfC+caw1zlhjbLc2FvepWQ+OuNAoJw+2ZaLoMULwxcE+CmA6V3ZUe63OQTlXzIvn6dLiZT1/su
7F7u5mp01lMMSnEBn2Ch/Muy+5sTHXMM+C2LGHm6cB+OUYcW2gwTvd0VcbR08sEKJAAnQHJr9jqX
8r11seb++fBcNy0fvul0/LDeGCatOWbD//1gfKW1I8z5dmeo/pagUyYTYIpdGcyOe4q8sFubTltt
Nd/a02X4ZIbewWxhGhGrEa6sEiSg1XRBHHdq24RsNGc5PUqDFELtb1ugX+s1PkibS6fL5yL0j9sv
2XfKjhVr0oBVOtAr12EddOOVo2O8t+Pk/c9H5rdnLCWSRwrawjD7cA10SMiI8n5smWudh848C8Gz
moVzy+JsobiHuePPcKK1v52wv1bkHqYqNtNi+UCEJ/77iSStEZWGqNpdPncvwyTuDZfqMIzdFEBB
c6FcYWpB/ZmOMTkAEaqkxG7xymrU4SFQEA8vBaxftdW99GaemWf++cAYvzZFeIEuxaPOl9mzP64a
w9QTxdimfKM08cqqwqRToD9Oq/ZM3fgjluyOlfC2C+3Yc6eHCiRWKGaCGxuTNM4ke7cmDuGfX5X4
3efFDplPiurWEx9P5C5SoWkVerOb+ijZ6jlzHSYzh6yFLsW82r1twYKvExkt+Ak9Yk5cHZBX42dO
PIj6OTAZWz5Y4/gDcOTw0BvRfRy27W1UHH3Nmo/wG25nVppT7dd94IR2sZNsNG8LrgtQ28+dx4xM
+gTzzhWXiUKxhZP6hLje8dVLW5+LigpBgvTfHaCTvWaj/Xnus/KgWYn7bNbR97mWm1QZ8W4o4vGc
GVzWrGYGJFwFGDej/39F9nzHcViMXfbSkP7+syLHmicnu3DqnYJXYZEMsMGzBlCiwEtZ9vajjPt7
R2vek+GvTezf7LV8rjqur2P185CE/PepCe2k3Q8RCWxz5u4TvRd7qYVYdEIrxT/sGIehIV1G5QO+
DfqbllXbiHat/7+mopaykdAs04hfrgwVsexd5Yl6B5H80ohcEYag64CDinLtxsYrBmvSk8vilAiz
/cvp+rtikienm0sR49LL//AtN2eGxoQ+17vOhQPcL3Jzr/yWVBFQsKg2N1LzF6Q/1hMVbau4jv/y
Lf7NKoMJ0/GFYziGsP0PHz87paLzYxsaSD8TO+JDXVknXtsS8JGDJdL/+o4phX5TS7Kn1PFl4szE
iPzhWuOlouyj2eA5Ve5/K003AaXWOXcjTZut7JoHgm2ywBhr/1GzPZ3TMPxOqHZ8dHHW7SLyCu4S
7bVIdHKplsifQUqwG4MV3fVmB1EI7W60OKc7N5boPyztyQvbdTWBamGfnJ60dHTJuIenrIfVgxln
L+2kYK63TfIKb5+5c5vdt7AqmCKQwsW3nbIXPv9T0VXDRlZ5tM/N0XpJhfimnNjeDOZY8E3vvXNk
LL9IGOFr6sKvU2vD1PVPdHO0RwGsIoRS8SyxnAFA6sNzKEHjl6XQ7mxdNfezidW/H6x7BhtYwt/B
BfYrOG7Oi2c997OR/FD09SF5ozySjy4VxH052Np5aELFRL6g5vbi0P+UuD5hRNF0jHt5NyMHem4L
Q5LkZfmfmfIj0XABdHemEJfCz57ZyfQHZLzz7WjqiGF646br/K8UQem5Msbk5M2ZvuIKWTxDBXrU
m6gHU4zOwDe66UvMvi2fuvFVlHbG2mGmQTdrcpXq2UASY18+JNJ9M+NqftNT477wsi9dDqIJZpc8
T24vz/3Yfa+mdiDBY8hmdE4l9HokOdR7iB4lcH8sU9kMOCFtJjKpc5xKEoAT6eotpo6KXX2fvZC7
1u+M5afrQ248ewitBJAE3ZW3XNnlbVeW3c20pCsuPxleZd90nrnLljzkZLkpsRf9vHd9LESH0KrF
ejR62yS17BOtR+d0vffPzZBH4B4GenKeXQHSRCiECKKUZCBP8hwJuCqwzqFchGl5jEcd6ISvQTev
3ebr6JRUL3PY3choIBV8uTfneQYvwdRXKfCUi1Y28wUOglmG9eX6CJO/6SKzROy9Od2XjXPqitC+
++emLvqFjWreunkbB3abjjuSeNJ9OxXAOsxKPI2pFe87N98NXY9FaAjBn6aUVDcobJ4nPoFt7LrR
JkN79iC8EnxqYbxocVke25haRmObrFeV9qkjEuXTWNb3KkMeVSaFdgfobT37stuFkNwCOwL4FMUp
quSWlN/rjzlb/PMECxHD5qFRWg6gx02HuyUUYZgyuMOJ7O9aMkl0jExok+/B75HfoI3ZQVV1uDZq
p9wmupPci1Il9zSY1IZAjTkgIYL2u6Pio6VLdUS9m6w7y/WfsynJdlVZuZuuMMNnJ0HzXYguZ2+F
GNAZ5+cJfMUqidR8LrQQKGaa32gkGt/netM851+z5UHRxtlh7KHIWJVLkElVP0UE0D44sH4a16if
6qmpodMjralmK9k45SJipCS+OK20Ltd7bF0Hag2iO0BjGEPHHimZrObk1jMhGnX61coQmrte5xDF
kzmc32IlurC8BVQIFcPoIMoZoNR5L09Lj3JlpgA5YjtS26SwjAc9L9KVpu4QbrUbf+Zt+yr0n1Rc
OIE+eqQcpjwxGuYsGCFjnLXJnI9j1W5b82g0Q4rBqw/vO6XAT4/is+qHozEXBfBp07ot2wWTC+Mj
0Jq8O7dQJIUDfCd28mllklBFD0Kvt2Vk5xvVIpNJii6HMd7fT97ofMkTUnFaVY0HbdTaz/b4bNto
dSwpNlal0TguEoUosva+QISosV19Zf4LFgMS277VovSz7TBoXx53LHa5WYUnVI0sq5ZXtk8OOpQ1
6V/Tvo9JTGzm5LmY5FcWkuxrgQQuq9IHSKHNnWekznOc4G6U+fPYD/295clzPD2DTDMevcYvL2gt
n6K+CZ/w9aW3Sae9XX/KhJTnos2KVR6WiE8LjU+D3us9Fxmc2E74QFR7+DB15DuAVhXHjBFoUCVm
s7cK8FMzzaV9ZRrTkx86IpCSIAvTLaenTNgpuS/6t3EYyQ0rE5LQRog5vpCfmla1D91yY4z0D8YS
O1IUpaR2KZu2c+EPN0NhMqNafkz6LnmQRRU4g/7Vz7Hi197o7gfH/4w2L6Vec/gumoSSaEAADbhC
39offNADaKqBVI/BE3eh41KP2wFgZfuWsVwOeCP1dl7dMaYYmnrDguecbM2rNnZHCtgoo+kSefV0
ud5TMRuZMiXNataS7YRZ/q4ZUauOmNQvTvbs11GE5tAmucCKzKNOaBJqMDo2bu3OgUPCzQ1ApQH/
CjhRf8rdI/FJQVrFt+7klseI8L2jqHJ9Q2i5vxsmMjVSu9gyom3vzSUbzsJvfKxNrzrmjuAsdef4
cr3YlYI/jZOBQj/UZ1iK3NjMDYzU13d6i7FW+PXGi7Clgqd7nWV3dGJSy5L6R6mpNycE75jRZ+MN
HH0sHz2+9C0VtR+U7riRAnWyARIF1JYBhK7Mb8wJJixlxMoWcqMpH9Rw9R2E7Kc0hRnUZxMkPflD
m5pdg6bf1gaxKVrBq2Dfp0juK13yurCugihLTm3cvnQIpUOz+Z6ok+A6TgGzHjvxRUnnk65NWUD7
657tfFCMSFLc1OSar+woqNlDark4kaL0Yk7dHUlhTGerS0YkAlddJkuhQElCHpebvniES4jZfjNN
sgaJJRzNm1D5LGvaO+q2W1SM3+duRNCJP1+LQjatLuFIxBrCgyGUhVEoGsaoVBu3n5u1hiGFYii5
Mcr5mXygu9pRc2AATkyb+WBN2b0qsIBTMiHHPIx4PKB9GVurmHctjGAAx7s0cgI7Y+ToTj+oOO8r
LAkBvGRSzypBBzKfLA4bW1abt1UV7JXJGVGdGk5O9ZSmUFOdxP6UCH1e9y00TEOF7Aps+rVhDg9Q
em+eQTSQlGiL56y7L/zwkzPNdUB+l7FrE3YmGL6WJiPITbpxdeldsqT3NvNM3FDh5wdQ5jc50ZbM
JrWLHMdXOTtbu5yNQG9AzeAM+lpU+i2tErX2iDfQzcCdqT39dv4eg0Jm+GeCSuP84pqk1rUG6adp
Gm87wdAyU4xTKELKdV1Zd3qjWavWzpK1MoDFmp/N3rudWoQ/yuZUTfOs2php0m7quAbgqBVbfTQa
NHwKvBs+6SAqTU566oiC0DTsZCYaQ4clQbg/tE5VhGVa71ph6WvPLq1VOvtE28z3eutTIRs2wQaO
sxGmVq7Toov2cD0kgk4QH1EM0FZJrd9MLkMLZz67sepvxjiW69mKdmTbnExDPmFz61Ygy27oBL4X
tJIjwvLaPv/hJck7iL+UwI+iXvXsLFauarZpzmcsVPuMEfprbVQIDMjTsT+Ji9QYRke+Yq3DSTBi
vF9JU+MAVzoCBluDjNQdfW+L17sK8ApnZxVG29l0XlFxwE2u7XTbOERr1L3isms4gZHgS66n7mQl
IgsSffwM7lPbucNwaSplBZLJ58qoh2Nfcl2qlHvITdnswgLWdqTPh7bu3wougEk1yXsiNy5qiUrs
ZewGRV0hwBym8Xi9B500aCK/P8CBONPOETsw0NWxGq3yKF3KXPqMtlFVx8wTGlKQ+OgXcJRq3W02
8JyLgGREME1JEag8ao5eHzWoDEB44iKmBX99sE+s+kgQ3skiIXLH7KY+GkTKgLjR60D30/poUt9U
q3yozB0GtbO7PCHcsuroOi6rp4FXOSVHC7k0jXGg3jCgeBcxvMat5SZvjAbkMSFt5uhQu68KeF2B
QpnPchXpQaan7dGuE4G8b5F9NCPcZ+ndlmm6B/qHnTDMv6moKjZulNawefvySAxQdUwThguANGym
KFp/jG132peTvYsZtiNKHw45qA2GQMtfoAi88RoHVbLTaqD5+v1UIRsBrKyvLddsj9cb5oJbtyXq
p9HszQhFgWQaWyBRy7NincXM/+vGI/HU1l4ajRyzdvnp+hAl+EkWbrKZm5xMuLo4znlcHL1x/urZ
bJasHmEZjahq0ztOjQQcgiXRRxxlEJ2wxwjQOvLyisMc8p3vcuuQeFz4Sck7klCYHdPlnjEQaAmr
dJ8W/WdPhSWusji8ud6UM+AgURjPEJZzlhPghNfHk8xnqbzeHexkQ5vO3dfFFB2nNI2P13t+PO81
6VAFodhvhTHsZaXIXqqh5aqmfomrdtz+/FGL/ezIKdXj3yQr04qp8oAWZJpMiD7khvhdeRxLuGZR
/vNhrwM4WDgJSEJMcsW2ExaQyTZEANj32k1Tp99ADYQbhhkeBjKVsY6rWyv1wZu57bmWO69oQM0U
+sDEk+sawLI+yDpL2xt84lgTZLo3qOA25oCifCY1T3q6dybHhZuxAo7s69W21iqTLzke+rJ1m21E
jqNnhEeafIvUv2nWTXFInFrf2gBKV73lwcPwZ4BEnrcSzB60mlo1S/W3ocfmCtWAtDjd/z6ZHdSJ
eNyQyMfZ1BXrxjdiPNmLff1nmPT17ixF2R6vMBfnalD3/8mgvj56RTrYtZGA3adVoU3GZtb1eH99
HLqxwZdicQfqTu8h5L8+fL25/vrrPbKMxRpOjffzT38+z8/b6z8tNaOAQwf95OeD139UXV/uP7+u
wlwRoLDHjLD47q//cLy++Ovf+flKoNC82OZMrNLykv75i3EYO5txFC+wwwFdXP801WygtCOX6Qgv
7BXec72XmSQC/vPj9d71sQ9/DylHtu374un6+PVmiBYi0D//Fp4/tJsxvlwfwuQ+b8iw+NZ2BaWy
F2JK8QEoXH/852ZOKKRJDuLTvt5lTSfFdbGSepl1A5+r2cd1i1d0qMOgKeuT0jVxRkMJo3+2223a
EXYx5kYYVKPrgfZjFjgmk1gjjnsfEwNnTwRrFgftGxci9Owszru0iYHVF3MAFsm66yajBS1TjGfH
oxLHwI/5ieZM0/rGTlSQMwYEVmY6/Mj0Ud/Ncc741COUzEZ0z7RX6t88SpdLTKuDOvshd7+wY4uD
hoV8Veezi2OFXFRdsPY4afajHbvbxjbvEawg+xxlFoRx+FLSsScvcta2+ux+9d0729C35Vh/C8co
uwHL129cQgtWXdg9ka3HU2NCS5QjcZsQRtzMzk737YeiQ1xUzPWe0upunqyt9AkMbDEtYVk2d5bR
nbKGpAAP29HaR+1nOQvaW4wra2AILEufUAf8E8rFpZdn9Tf5MKj6XorQXFVEbxR+dGeV4x1BSu8A
NHE5463i+vlDKSPcxR2Fh2d1gWoF5KCaqoKcoXBEYUFhR7OIHgsdsYYdUkdRqqmNUZbeKbeqL2N/
6fXiU5jWA+ElnhfQjPTvXFV+U0USg4aqv1dR/6h19bTp9SVOphiPURK/5gmA3cblk11kib0IzCZu
Nnnd79yy8I9RgzZBsjcyigGzlfnDKUJjH6unGPnWp8hYsn9leNLQpxyN6TApYPKjpZ98v6s2qZ/g
EetLGeg1BCtgBwaX59uk+l6KaIRvXSRbw46iVWqXZENKw1kpfTG8Rw0GFtxJ2RSVa6PFXdE2KW0t
I73VtAY+dDj/QOOY3oLkx3vfeMdcYSYibma4txCeybx60bIKujG8JWYdRFIYoi7Pmaz2wHb0A9mx
sBzzZ4J+k6NN6wN3CaRgEXpEHYpMbEs3CfetWb1S3aqAGU65i1xTXaSz0nu2fIXGWL7qu2hdjC74
X8abCNJrJoq5S0FYUrvTAss3Dd0B/kA+UtBMO8mYaJUwlz2G6h4dk8/OhL0BUoOj0zhPyvSIDIGk
qoEkwEuS9Ll2mBHUr+VYiEPuFBW53RVXorxiH5zSsg0twtboJKKKir9ge+MKP1sysJKmOXX0h1oP
ZZbIvWZd2RHq9MH7PBpVduN9S8u+uRDUnoRgdGfbvO0jOgxLnMs+1ctb3UD9oWwiLAEdj/DpSQpy
bBCuaF/9IE7F1yEjL74VQKBjyX6/Z4BLWbGeDflijYhLJXk2QVJSOMUlm9QmKrI1SIKtBjCV7oeE
8YO9jjZWMe3Kqr+zzazZxPwSnz7Xoe9Jq9bbgbMm8zZTUVJBeuZtZjIWJriLrT2eX4ioLMyZ/rpo
wCqtYTPC0aGuo6Ofze8Fo2StlF+0snoHTC9ueiLa8eZFC8YbuRZ+IKLA/ZyvEf/eHztzoxnxWyzD
7VjY9YYtdxnEEhxePMQx+mdJMFGBnNNumEnT9yNiZiC0HME2l04RbkUzkmRNgjGJnTINQnP4LmU5
3bMCIoQB0btqajDaMk1q6AKkbjZz7hw0qjkDxfcxp3aPCFQ7GooNmKWbz0IDTJXjazngEYaSPWv+
nhDeY90nQxD5SfzQjdb30D6X1W2bMMfRFLRX9hHJ3Vwa/jkurXU+2+zNGphI12/RYNWA+Ufj4kYN
RZyvcmaU7s6xJmSZbJTP9XKD9zUWtOaKzgWC5osdcfAn0p7S888bk7Wxs/z3sF7iCBhCbHSfdDrq
TXqpO7eOT2WBTMUmisllHOgyAqQ5iP/TJs742CKcP1JQjhgGmV/kZL+VKOiAouWsVMtu0tzZTXTw
GzorpiS0pNKI5O0ism5dF9RQAWpI1ocu7BvyCV6FQYJ0ZVWSMXlsBs+tKpwtLjjGwmO47mMv3gKB
ipC5slprU0JjyB/2Qu9fp2KOD1DX+V35WgtJrue6Ym54dOMBY9tUvUmgQAsEVne77CittFwR5rR1
ZNS+Dbl6M/WRGFk2O4UOyqUZC4N94vSD6KnD5Fi7KZ0ceqHQqknWOaFy3il2sHeGGWG9jIggRrq5
MnsiBLkGfZZmBCleFi9zl5zjkKFGNOTJjlmOxumG0SPvy31E12uL8qqZoESyymLQtDeMm7/QbLTX
bG7R7pgF3PrZZJrjN0eiYv2G9IjOXFzcfDN9fqfF8nipOXxTfGGbOmwr/LAr3FDJOk/BuLfJEy1v
zEc+cS3WxZ89YnhslyAKU2Zrtxpuh4gEdB2RxQYUMzWWl003fqatXa0f7+L22OGZxrDuXVJ2gFGm
NcQAVW8y9TnphErPY9p+TgnI3k00X7Zlr7Y2XbMN++QokCDFNw20wW2dGudYUIWUEUkD5ZAewfkx
MmDRDqJIED7TKOx5o7mZ6NSvbWLNLq3PxcVSn0hVRj+X1PA4FkuMqiRs3S9YOvJPigFSkKSFWLtF
URDlpaltKRCwkSh7GtGIH0jE+j4YUbWGViCwzqYMeDLrW5b55k4MDWssva690cyEvroDfOu2gX3e
Tge7b9JjC99fdVV4wG86o4oav2kE2R3rLvFPcDuA8aGpRI1lMmwD0r0ii6S7pRWgn1ISCUkiT+5q
QQ0bTubF8MuRrK6+TO7uIc0BX2a8uo9saASstjqYamc09zi3mjsr/KQaK3+osijIoMLdoVEoHtDG
k0mEJzkw+i9NH1aPdpL05zGWX/i61Y+d17Ott2Mg/uG7qZL8s+xVfdQr4iH05UeUcXnQOWZ6Y6ly
JNGVHkPtQgkcB+Ndk9nRq7pN44+Bqm33cz5hu0QESJfEpVadyvGC8b7B3tBRE9BKssMk2ZtmPcBH
H+aLxWFe2YnID1nBFpIgKNyuWrad6virDQoySzx1XzlxdMvM9LYbq/xRZv2eFpSBHC17B36g1lbf
RFsSzN7T7oJxtDjVwzcaEu05BZXDRA1pZVz4NwkJbBh2LYz7cjzoRtvz7dKxb2i9OsKGX2HLjXY5
oh5mW2w7p1oH0KQGhiQUL0UUyr1VOSztbFNsTtwb3XyTXr+xJ4WZOIuMjZAhBW7YfTWt8tYx8/KW
4GtjHWJdP9jtfBiSYjtKzErpNG+1KnbuVGLvxGQ5B4a2e9UNn2xhd7dT0uAmNQ21JZcT1nTO1TW0
3QPavXhn6bp/ymr2sEPxuTFj8IM0L1FV+vu8Mr+5nW4d/MQ6jxZtBIscYGfom52+wFUy5k1wAGOK
eE+c8jH6gbWOhqjrDps0mZ1NRuZdRjDooQPaso0yMuXm3ukhCgsuuOGU0U8Yxd4iDx2AAwT/IbnA
rw4Madj3Utr2Sg8JW8irRGzNgo6IxggMocm0caSw1vrQ9vu5ycIDUp7DHMPpz7wMWRUrxUCom0Wr
KrBLsLRNasPgDqfnuIZeTX5mvMpNpMzxmPtbMs+z9djK6sHI8g2YNsSpqFt2lZMnQAZ84N/oHS8+
7XHge+0UuAzeyEM8sCKRHD47isaHiknrjlc6surW9n8YIlQHZdEZbi171U2STR9RzliWPS4vMEK3
BGWJQM+JnjIFMIRUm4j0q3UyDSBZzAvfIFmyf4k5+GrSYj0Iz/8aDaE6N/bGID37Lhoxi2Q9KGQG
7TmbC5eOSkV1R0Xb7InV21ljXZyG6QbhNIVf0pKoHtvNzpJyhwgTxbkzHsK0wf3ZutN2KPw0GNK7
JKnd2wZiOOKT8Ulv1+S+aS/GyFTGbe6TiVRSzRrfJvaKp6Kk8KS5dvKScN7A+il3fDDhvhEvYQl/
Q5Oh9tUZ/sfdmS03jmVZ9lfK8h3ZmAezqn4gCM6kRM2uF5jcJWGeZ3x9rwtFhTyiM826XtvCAwaA
pCSSGO49Z++1330rN5+V+Fc5Zb7nGON0ItLE3tewslQkzNzUk/Ac5jhgFD1/zHIio/02Ue764aFM
VAwQyBLOYWwnl6zlSkIpf5sgOLlmYUd5KI3Mc59eDJu5XAAKlFY4sRiwA9urzwjmc0pr6yJFExVs
A/GqqaEatSWO35LyAtiyemVlM24isWh00oBqa7ZWDBudiyNfaXudQHUQ3FUku3qeH8qwjU+0KKa7
Wp9F3AxzDYjtbmXoLxVcqOuyoGy3ixP1oyw0mndyCuKLSGOXsTtmoGB6mP14PHM/6O/0XoY9Fb4O
lImpWvd0aEJUaZbkkBsCJp95AYHvqIH4WLX8WmgJtniibigNd/TY55QcxhTts10OtkAGlFTl/PoW
EnJnbBy0i56ea5NnmXJObA/MBi1svDax52NOodiLVJkUNpmapyz1tHMM2s2VEW6VyR+uCbqRgSZl
FY/2Ce/oeHACxNtROXxE1VDRM5p1rxIwTYMJaxFBV+rDClttBsmyC9Vgo5AHPSjHJA3K+9wgThu1
FKal05Ti/9DycFMbxAKBP2T87oeO20p+cIrs/DYJtWgX0mCgAjq5pla+0HznKqLn0WaM42xtRu10
oxXkUtEfgd+Z+h3Bl3HthhPNIMX4iRZV2hthaW9HBT6jKPguC6kmjqAc+WDKIsqu2VR4oIKUh54z
/hD3TYeLQCaXPrJ/5H7wIWHevIUnglQyL/eIqYrV5GsDQ8a89OYky9bToHXrolbpHFdmsM/aYHRr
guqgcHTVzihJIfBNKnfTNFJ7DUWPP6L3bGzamGxSMsNKr4rsl7nB2d+RLDprQ32EVV3SFMlfMMa2
HBJO5IWS8nPSZca/UzocWubE21ixq3VsZld17upL1kfjje8XpDiB+Jgyjew3rkLbfEjkdW+CrwHl
8zw1pJxqbdp40H1C1yc66mjFA6FTVCRujODNUT8rqwenUAzo+kxiPST8oaM+xj+oq5euzyE26Oae
ibXJ1RvD3xBqFZIBrd6E2fCQKTERYAwpDMC7ndkS/sl1dI8FhurANmn7aIfH/iEPCcvwHVUDxjUw
9mhtcxMlbbePifMgRVmuLnAoMuvD7lTEm5UP8sGYHnQz0/dd261suUGsQIbnKstzvtG2Zd5hoxPo
ELwhtWkJJZPMgHbt/G7qqHALmuPMHkvCDmFQbAupBQTbI3zHDAKspdz4cVpjWLCQrDMrStoEUQ4i
POpaBOlQrwAHVHf5OomUt8r3GkB5JAvS9mtLMkCgQa98p9iV+lQgNAiJpERnuoWVvOvzsgQ7hug9
KdeDHdD9LLemXuifg7zHP7JKqPQbfqTdSooCt03Ewcikd6YUrgAyE33kd+TQSj/GbPwVqNRCsg7k
TD5PI1HhurInaedm7i3nXEokMilFS7goygwamjRRK2A1uaZGHvd7cermbjJm9UYbX2IStwfIF1Wb
cb3Xq3VtVhW3eiikuhMD0GA4FU2g9YZ83LUaDnnTV5FcUpJhLIG+rhzctqCbmxWxvUri8KXqJCq1
1PiZpKLnKSemcqN9SYnGOpRysiU9zjoGBAsrDdpxqcnXS7yIajjtTnIiFe5urpEbSjpIzz3qUBjt
O/Vwkqa0qllhlB68gSZbmhRvtMnM7RRolLUkrDWMgrxADYlxNeVjZpCRPWqdf1dRXJpG+rUd7oWj
1Ldw1vP2rkpCKANJgByik/T7Nn+zgFED1KHf12aTsq7C0th1Yl4vUVjr20jbTdh7XSnCtWBQCsdz
G1NGrxg5ZtZzKDk25UWSTSuZOMKqnAkR80ciu5iE82WN+BrIMUTmod30uXLAfgd7UJcHxrKIxGsc
RSuMULobho12go0z77Mhu3WstjjlORicuqlrwuYZc5rteOIiPK9GP3Fu0og6SERtLYorYzU27QMj
qJqDVUMsEzZ7zVbJysTLT/Mz8IK2JvREzpBTjMRzFtZayqr60lnzAxlllahIWQdFTbO13pHhrtp8
cEM5Mf03JdLDfOWhSub2wBXuoE9mgulmeOsGVXHjGAx4o1HeC4kFckJPrRi+BYXyM0zblC5H/t4w
ad+OJRGbUvGRE9VwQmJnbywjfh8MUeqCX7WLsdwb9lCsVVyEG932f6pqfuPHS92WQvak0idrQsy/
HUe1I8lEU+eh4Y4O/RfI76SKtiWIGSNmIIu10AXYo3OdzT7o8zLJyhi++HPMfbunWGRLMYWFcjxr
7Ss1DHg4UfJsDcQO19YhUVrFVYyYb4d8JrcMs8rDwA9dU3urSYAkNDAERVWaLUJ+xVOjvttXedwx
QedSwjjymvufilUXV1k3JtQQNlSiMo63ZsCZaTnjipqjI8Dkm9LBNhJo4saaOfskHX60aR0dg3Yi
Fp6E27oqTynOAkISCzqEhB9SSUCGRZAtnzHjgSilGDQl+i9foUSjE224nWE7FRZZUaYxgmrsHe1g
2NLPFCOxjKeVWTo5z8yt7OOo8fb0EXy1ngNjy3y9Xge0HG+cKdxpFpIuKrTBWq98bWvRbElC8xBk
NtmRk1LsbQlODcE8mNb1H/Ik2cdqJOBHiYZob+kXAr1QHXHFkaRroBgwJVSHI0BtOJHT+pms++GA
sa/YlrMMP5v206ibNPS1qkRFUnLd11vnuCygVb2X1Nao/UXVhuJFtKcnc+vbpX4Ka+0nY0r5V1rr
V8OXw0s4VYQWh9HZ6oeY+2uveJSE+g0sNM7nTucLJq6Xuaa5o94SPcdOcZmHbiTk2jjHpWiPtcFD
i5yVAVMaH9Q821dJkx4CsHN74o6uWg53R624aJGoSnvP5ZYRBj3hlO34q2W41tX2s5/WDM4HLSEJ
UE/czCEFEMLWY2wRwNU1b2rRJA8lJaEt7TIUHr1WXbKufmBQNe1HOUNKALQsZ4w0ha227526XWEE
h0yWME0rySmWokEngo2C6WRjsK/8aRW2anioZe6i3egzN6yIAoqahKnAjAtDCeJDBdDghGRuI4Ts
hDcF9rUJC4Jyx1LeTJPzaiFcc2UzwDg+4j3AutWRsdvuKrXQjuMUGCuHuVgbU35LwCJQaBiUTa0x
p5kL+ezMCvdBq9ySXTWupkQCwsZE92w6yZbQLaY6+Mv5jv27S+qn5G87nerpFWd5U6pUaMLcP2fy
uJNH3TmkjKX3PZRmvOMNeic1vYQ9UbpjsOHvYF4uxXdTYeXobabw4mAZDIn72KiBkm4z+pS0oMZm
P5c6U2XpHMOJdQ0ZxB2I43Lf5u2wIe2VkGIZaHXLvK0azZeUc+U2U6aaoUK4z1FQ3WSldMmmmiQO
M2kuThCAPijD9DxwXoYa+c1GBp2vGn1ACGjhwuQStnrnNqkRnYhsFeFPIiMyT7la5XLsLhd+u2c2
aUngUotWBesfjpdoYqgoV+VtEcQ3mkrRd4aXnUpxf+TLtDiEWi7kZSnvyqQ7U5Wv3LqqzXvfpDkR
1up9kTNG8QfER31CZ6iPlJ+kw+W3kdV4fVGRt0ehxcUKxJ+Ev8PLq0x7kvtd23+0Zas/VJrc3tpx
+5A36KeYD6tuogXpk5GGH4Vp9h9FQX3PmIjRq9HDGhJT4WieTr1kavtGHZOzreoEtI3lD26DpKyB
YvASswgPnUb8r9NN1iVM0JT4QZG5Y9+tA6VK9xKtdD9SH5rIuQuzmYNIZnY+FRpEQfKOReS0dmlr
7h9+3Bo3fTn3bgiIoKCUd1OJxQQEH7dsPd7q46BSH5D1xxnV+CocnvDJOWKOC1ZjSG/JyB13zVh+
ZmVSkZ1qVcRikHhZEGx8OxBAeallOaPdcJf7zHwp3VhHgzrn2sbMQPkesqUqQ9SUgs5aM7U29lVT
R5gA8LbNJeP+Gi1tzKAWHVyxZgDPpE4dJHy8QfKqGMoN7mRpi20z3Kg1Ijcu968Q/Q1G5EW7j4oh
WLdRnXizmpg4qMJmp+N1uk+y+bPk+I7sPn/QnU7bVcyjVwnn8iz38s0wcvmJLaCc8kxIphYlxTmr
hbBFtzuR2uEfs7qkyzJHJwyNyUVVTkFNc7totQwBiXNt06C4GcyiPiQ9Rx2OoeZom7587vW8uahN
uper4l4zJMrPOHP2dl0zoGkNV7UYcSlOoD2Ok3NHsb899Ha41rEIkPoW+PdohJ/0wYYdmFTJsQLA
eVUbTvhCcyKiECFMTlTzzkDmKf6pGHTHUM1O9GiZY5X9LnOUadPFrXotxsUUbKyrLjVPoxk0l06W
zwrXjHXTFYTmibuIlFK6NYMI5R3apoEGlpHOBXXBrr0LpEK+OuGhMbeYrdJfCeUpUknl5rbpb4s2
TU8p5gImnonygjARA7dSIzCnzfDMfLEfzn6p2z+0uC3o/nBTVCj/MDq06C6BTKVm2b3lY4x00Sx1
IrybV2YE8lGtuSc4xCZCi7xYw1QcW/TkfCtcnJK0D2+HEYSczVhPV0IqJGJh06ACudFdY+7ft9gg
rgpBfED6jIMeN6iIYiU69hN5Lm2F36gxBlifwcBRyyJomW9L8zDs0q7b9n2i7MmOiO98hHEmKc8W
10U303rIqRQwdpMZDJRkssMgYQssHS14qiPKrkHW+Ce+9RwHY0UBWk/y1xQKI01VK7pmeafChdW7
J3rbyPSuVPZMPblRMwR3WXsobat8yjoxe4YuUPc7CdvQWQ/kR5+G5mehVdwCLePW7Kj09Y3MT/Vt
7UJX6JoMDIbs1p+8CUrUuuiyC6S8iPETU/QiKeWzTK1/FSTdfYtAmc81j57DivJOZeMXG6Z6oyuT
xoxWcQ0GoX3Wl+cyScF9osqkD+VwEY5hU9aZ+WYHZrENzf5elYKbOkRw2yX5uPXNhkmbz6+p9fRq
TLZ9pE9f0Akmc96oUn+Xp4B/en3qrwPukgHfwYtZU/hMkuiq4DakUaKaK85JXB7+HvffxmxU873D
p2D6XlJQm1oWsaFYFz3Q5TM0pnWwlugHvaR6VR/NlANeSXL5pa37DpFaaB+1AXlfB6N8m0p9di6j
GO22YXSPIQc3xd7kCTFVvKV8yJRqDqx92QTKyhmc8udEi2iKFPkUklMJdccxDqo2ExhYmOg7G1r1
Wqb9spEKPTaUcBgNGJVrWXaNpmIY72D1Fkep9T9GykF3kU8SZJkjVHCWelWOxjQvQ43eDeUrs26y
kz19WpY0jmtNQ9kJVEZxIdx126oVroMo1h6NeQjJX+01gst67bFS5D82TXKGEUfME1TdvtvJBbLw
NB+z/TRMmAWy4HXqtOgxLe+c0imeetUP7gZtQHMRx1dnIOkD8MG2DP0HqjrTqdGcEHmeY12T3A+f
lKUX0Y3lQQDeHXyfD2E6n1rHsCinJNNDUlBpw2R2rFNEGExztCN8eqYYTl29zD4tLMwFMPmJSNrW
NTUHBzUbYIHO2SQdU2gDEXYu5OWzUY/bJhts/CVpfjEmfJC5Rid3Qmru9YAFN3R3UVQaTXEhSPKT
UoO9rSAfbx11IAhcrzklGGysxowGvz9JXGYY6bpyO86bzmEuy9h6OpsM+N2yGHrGd5KycxS9veln
prxlEqhPhEE+tZ3d3fGHfU517axn5CFeR8jvLkeGtqrbxD8h+249upo0WP3avElQFNsJDPzOP/YB
A96s6T75OikQBk3DgdRpG7JXxK1Y0W6Z6eq3TCs7LD/GMZOM0WvHIvH058nIkocqkOoHxm/BSpbS
cGuUjI8GkUY9zC2actC01MqtZ5LfukcktkxxrWy60tpRLkQ1rbvEis9YOAw6kNNrbbbKeVlIvUKz
Bw8k9Qv20Sbb1ZXTb+1oPvJdpQfUesqdbxyirkuuZeNrRz8buaYpTGtMS3uYlfvWkdRn5VfadBd7
dIKnUFKDG4giz6PplOvUsAr8beFws1B2M3s+4YD1nQPIm1hfzdQNNvkkgkQwvtImzuVNU9XNQjQ4
ygn5L7HWtC7EZPW209O32EF7Ocal9oxOKkRkd9/2zEhiUwECqvX1OWzyG0vvpRsmDIiAQmiwxRzX
RyWQDk3JNw805dmclW6n9xYIRav/wcxC2WMcI5LXTIPdOCrZxhnxzNTpnHsOOlAKJ4lujkxVQ8tT
A7+CPKr6uM3qp5CquEuz+y3V1fBx7m7NlqxnjP+DNzfdR1+2d1Op2OtRL4YzpIpDX2gG8LjgMXAq
+dhlLQzwSZrX3Cfs7aDq/Zfh8n/9C4b6r4L2VBSE7Rca88/N/739KC5v2Ufzn+JV37v/usmL/vih
67f27S8bXt5SE752H/V099F0afvfKE7xzP/XB//jY/kpxA5//Nc/3t6zKF9HTVtHv9rfYfQgP1U8
o/+eYP88Fbw0+Bev+TMlVP+nDBHH1g2ZnwVW5U8UqaIoPARLSdMcW/+dRKobIiQUACn/yaiqVTyi
TdG1IQx6mZBQMrZl2aanZwEs+J+QSP8GW5BtGY0UEEJDUXV+z9/JfuDXmqR2quGiVS9hC0i0W1WY
E3Fj6LdMWn/7ZG6/cAq/4/I14ab92r1//69/APP422/7m9u2CjS5HAd+m3+ePjEGmk8MEokf868o
WSBmG89FcgzO2rZ4iMqV/lJ60UewjfY6E02Ig67thqfhSTlh49vLWIHcAcuC5LWFV3xl2f7lKP39
TyWC/m9OevhwNq5+BRG47tBflf8GNELEqKRGqitnq0EHUYpEsFwsnEGjEAMorTn09LOpVyPm0PIH
q5lxdmUTgWJdRZ5nS73zsKzFAUjrAJX7OlQNSpK66Jd1UQLFlUWvUID0dfl16b9IsGEPzGgHN4sp
zS77ch92kkJHaF3FjkPZmhmfLxLSZpustCVhZFmQUgiJJheparrIV8NLR+LUEroWify1ZXsJp1k2
S2LacpHXxk2FnDGR4Ua4RuRqNUlb3wuCPOsDpgZIdnNxWYJAlgUx28oWDdnue1e9xImQaYaLQRsd
PMzkQi15N19RN10HpapdwrHErzQoTuzQ1LuWCPDTlxg7c1kuO0gyJ05BJ/EuFNl3g0jB04jDK75y
8XTCFOJQJOSxhvCp+tps6lPRYmFawl8yemR/ZMMwxqpIImShiFy+QST0UXckrVBEFlq5Do/ve7sQ
+X7p6D9XabVrK1nd9iIIMKtbJhAGI1ZicDbLLty+CAJsVTM9345+LNE0QZt82n1ceQzP/0irWfZ/
b4pUG0PIkaUKxfzydg3xIcT0nGZ3eefLt2LjyrJQ7G+/3+WyxvgK18WyCt+CdAHiE7/fofodiWO1
InJRJnyxFCmMPvPbA2NCDtLvN7usKSLDkdPBm6SuIccRc/GyBgio3/aEP9oiBdKxjKflsVQkRDYl
0e8qmPglRWj8Dhly1DbY2F3x9JU5pNmElE5bWvXlwTBs8kPF2nJ0qIas7gadyHWxf9nFN267rcMx
HzDppzGtisAsH4e+q4SttLIbkBBjIKFDc6iVI40QpEoRoKl1I27AwWI1EAmbkcjaHEXqZqTU40EI
6ZMiJ0JC/K7lsP1r6k1m+AQ0iL/t63gtY5FJtvxRDbraTePX5+WvKZY/6c/FkiXl/Bna5TcaOUvg
gwDKc9D4NpeKDMbmYdlcFqN44Hvzb09JdfT9dTNJa+T19YGQHFJssgTltJHXKPOcYqs4HLrLo7NY
+9tmjkpo5ThNtNbj3lg3qSbA9WhHvOUlpoLIvUy7l+8fv6y16N53MFe/nlXT5Cb8HYdhLbJwvzNu
l7Vl31c+bl5HOgkhIR048URGM6h3Kif1vh7+7Zmt/CHheN7HwkeA3IUsPLE26nFZvyyrUyA8Acvq
sqhs4y3kluE1i7Pg+4Hl1QxECeJbdn7/tGVTsjNlhXoopoXHJ5/8+fGb+qBw2ql3XShkj9xnZ5dz
pDwEhoiao7Pg7AY8h8MS/fud87u8aVXrkc4F8vHrUd0UAUnhJEKUvh4PVduLau25mMbcM2PtRJ/M
M/AeHb6euzxr2UaK/3/FcS/7vn7cb6/JpS7bTgNGmVrFwCxL9M1Fkte/+jHf+5hv2ERL1u271YBO
0WB+ocotDvbAWFBJrbdla8lulsXxCreQsqN4xqBwvi1r34u/78uEFxeabrSV+DQyemt8AuJ16CQ/
6Y/n3r987fKy70eK5XXf28va33/VX/+koCPnweFjoIPk1rL6WXA181CZ1UQvK541lulOYoqt+5Hh
faWOilsfOWNcQ2aiIlJJHcttD18AUn9LWZ6eK0rzul/J7QShT687LhQswCHdkWdHg1Xch74Xsgj7
+95c1vKo+kB5VHqT+D1yWRBB3MSIpMVtLh9a7LrtoKKyCrp6/e1KUcUN+ntzWfvaJ+56dVKNXK9E
6GaMWdfLdT7kHLLjupvItmsMlClDlW1Afu1tBAebpG5f+Tj6vURVIDbDlLhauuo5d1o567mm9/f6
DRE3ydfvXHws0Mr5+ZVeJOsxoXTDpIkcG4OPp6ZuScnA2uUikUtt8Tf64n7ZZyJJa1kNRbzWsqjb
0FiFZjCv7anYjMPk78r+1/LZGJqUF7sCzAxF5cuSErt8SkuwaWI1NzE+/S2TUMwPg/G52PaQeEMV
td+qJkRTaAU7J2mmHb6/TiloWQaPYczJ24gR1hLm6lhdJrt96d9FBfFLyz5xOEBvSnf1CLwHfsLs
7Af1NCjcQprKghXlJ1dTcZ7wwt1OU5AcouFY1EqCOygzt0YQ7isjUA+KpClfi1nvbiCfJ0jypp2e
FPaltMm+UeeHKvMBEExEXA/lXaTQdy/oGK6xNK9qP7eusU65Vm1HHLEGgWnLQlxsD042/rH59UBE
dk2S5rTLRAT2svgtEjsyQU7ayUC+TdiumG0QwgL115WbuSZpWD8NPpIYC/ERxaJm39tDQJyAQc0U
4chqVBm3mp11Y87puC1lo+eGmimfDe0pD3kCt2WxWEKjDYesqmUz13plOxMalRf6ezkqt3mq9SSO
I7xa1qqYzpAShvU6FCn2Ge+ANqUIof9t25FFaPDX7sQJm6/HbC4dvVFjjftz1/LCr5+RdT1DMkIG
Hew2hYGxgHtLJRawTLXZXVY7nUatT/UXnUTHiEgeHBIol6eWCffx5UnL2tgQcresfT+wPO/rJUTP
vKcx0p9ln0X+zdauSfopMVvZYiHPOezrZZuDHbXAnMMvFMSSZZ8l6TwMfqWfFGO/7FoeDAXYZFkr
pCRwezyXqxRlKgQM2asHOHKYIm5Haq2A43Ju6SpBLLU/bAczwFb8ta+tPwI7qL0l+HbZZWSKtCYw
LaaZz6u+H/jeHG7QBjiE2aReP676wbMlXKPoFFbWVrH7S7oFENZqR8XxDBTbz/mHrWTnYY30UKIU
vDYf0gvTjjvJQ9sTrnDa3k0wCkeahR4rKp4D+Bz6eqrvmuFURxcxS4rXcXCY+qdOfesJpAqTLV6N
RPXC5EmPb5SYspObSccivrHibSv4vVtLOdp9g9mV8/uUx5dqPHXjiWBfyqeZD0FvbzuuaVxBJAwU
VKN9ku2TCRDQuCHhq9+Yh/xkU0fhju22v2bs/l72icG7brcwvCzpFScBmZzDfWvtUTmTDXZDOzBL
npFX0LcI1iGU6FX1E8O1jq1cfehCD6iPTuoGpR3AP2jZNmay0umayxsz23elF1CqIaVIh5Sxih/r
+LaRf6ZneVOuTsahfLNX8QVFD6eoi6zzQMfejV+pW67jT2J93hoMqB6QyVuDKxH1o1dnO7r2Xn2H
D+QN++RFXpdP1Zoqzc6h9XSj7WjqrWAE3FqeKa3MWyadVHH39jo705/9GTGxbC9ofITDSgfLvfGl
fYPI56RBBOg2CiPsdl1IK3/9k/CHm3xvbOYHc3Z1L7lKl+Bjeg+fys/iVJ0AGxgubq8XQuhNptmP
bb42LjTzXvT1B/FBx3336u/5q+BAbpF5XjnnjENxe6APZ21LnEr4PgJ6edyy1rOx0ra5QAe8tPEu
Cu+gt6mIk+qNWe18+ElAdGHQjPWKxod5DxJHb135XS+uYehOP4JiI8keish5okC7otM8dDSL+dLc
0VrFFAdGhD6rGHGI4pUKTJ76tT6erKvD28r3ppvfm+PB7j3Hi/bKsJb8Z23eFcF2ngDMrQgYtR67
zeyfwp1zVdf5OdiMr0gemnf1RL88a9aJswuidTmup/s0gdu7aZFPOfAF9/AzC/MOo0v+ppVHed5A
dVrHJKMlu7K4DBv5VwkAefa8kDup+D/KV9NPwlByjkRM6sfEWlky5ct9DNgNQf8qeaom92g89NKK
6NYNJIJn4z3kPtjEQCVWzsm/w1Vu/ehzd/Ld9NXB8AcKIXb1o67v+tfpwSlPqr6TT4y9rumr8iED
rcTB+RP6RXro32SOygpNmcvoZ5sna8CNwT5ljGICVERzsIowh4Ur9TnftvAxypX1ZP7sr9mt/VLt
x3Mmr8phVeYnTn+p34MLHe573M7+qnsP3PrD4fRRvNxE5Atah/yejY5HCKoslfSBSb+rnLWDds0n
dxw9ODADXMAP+Ty8Sb/SW90rXCZpD+pL8E55OVohzsSNjUzf9S/Jc/VcHOUr4dPBBuYZjK6VeSl2
abSaX/C5XZ6mO+Ne2mm38QfaJytwtWplrOVPSn7mYdwUnsDKT9v6sd32V3WnH+V9Eq3qJzVc92/M
jpM9ppCV7kkvMsi7jb+Gvr/uHiIY0ziZYFnzatKI15WyRmeZcMlmAnHtX7M9KAbV4S2u9Ggln3BY
bINnXTkkq+C+8NFzuoWHAK5fqcx+kQCu1I29y6/Oj2TtPNHWXM+75DXbGh4QYXQ6lO5ltKcuF811
QDw5QhRTd0EOnTjd4g1Ful0AvveZ4/AEd0JZUfo6gIrhzFfj7XyJQ+yvG2M7Xn/5u+DEzHOX72ZO
1BSe4G27k/cQi2BKQHHAgZKhC3FW6rq65zPdt0dSVYleL1wY9VOwi3gPqBWwHHJa3zovlewiUiwC
t9KAvqKUWuXqqrpYO99wbY7DrWC3bQl9dKtt/GM4F/Ujc6+YPAd+orMxnhXYDBx7maudoOHvqxM2
toP5BO3W3korZTcm7o2VuaBr0DTtNO4p0EDWiKYoR+LYir2P6SY5OW/6bfIYnINt+DOnHXgZEfa4
37c/O68o+Cy3SI3LRtan7Y7i0UHWrXobaj7YMwY2rZip+AUh27qYG3XDgNywMTtE1PaLGaMANHY6
yCeE+GW31qiAHXrxkmUtEBOSZQ3ZFjkhX6uOHMlenBK5oGPpAm1UwAkQs6J//2otqRjFoCdYWa0R
0xc13aTFTm9bn+FCfRtCpzt0fy7imhRlSQMKt6wtDzRN+UoX3KSOhE3OGWr9AC1xEyaJCo5j19qD
pLjzrHOlXFZHmdpjY5TVGsI0TSN4Zr2L1ggRqN2DJigt9NxZHkLv0gRjYNn2LR6yNPTKSTLtzNph
OC2jyz842IQOy1obiknB93ZdiNlHKNOSBiWCIBlAlkKGmiwWVsTYdln73qdgqdlmdXfry/06Ujj4
8fQBHApEuHOVK+V6ihVpS7BTAMtZBAIzBjFzZR+HNeZRMZZeFm1iXKpJUjZL+vL3IlhmgaLisOxT
h5BPCanFUmVDblkclrW6tLnkfu/UTZD6VlQjhBSzQBwYroy8c7eUg1tRElzWTFENjrA47DK074qp
3Key5m9AX3OdHbF1IlQpj35X0oOUETzqGtfj7mmspmE/RMOGBhsKwj8LSLINwg4QujgZow6bQ9XO
Itg0JlCk5qruAJkPVUaeHfGDI+alr015iOjcM1Ryev8BegB+hGwcGLPNykOJ+HFDD2A80AdA/q+M
2laL7F0wi2+81o3nDHOd15NOOEPApF6nJyBtLVR5a5sAV17BN/e9+N5Htsu0V/1TPijZAZ8qTv9F
dDrp1YMMOdZi1oM80Nz1ohC3lOhEHhtioJ6rnoie1puRJsBX8fi7mEyG2KthWFxYUc6vpGLUDvnU
Hpn7hlxZq59TmzgUHWiabJCCPfeNrTBzYyHj9wGr0XlNbSreUlZdvuBl8b1pt0XEm2RiiNxo9R10
L00oeIDsOQbMTIA402RT3qlE0flrIWrIRlmzM8AdkTkYlElxRAw5w88AlU7FLhbh7F/btjxmX8za
/197aILxSdPr3/fQ6AfWQfTXML+v13yH+YmIZYeYIlUBBa3RxvrvOD/jn7RuAIVbGH5Mi57NP/5D
HD50ykQz64+mmSb/k9AO+mlUkS0iKv5HPTMVVPtfG1k66FbRmyNGGmo8EUKCDf0bx91R6Y76hZ3u
kIp/FHGVYblfyXP1SXmAVFuVAYSTPEZZdZJhP00CAmWjcz+ks3KeFgMXRdaA7CU0oMzyUoGRslU5
2A1SXLqZL5KSHXWlCOxUMyhXu5MuAEmFSpjmbwmjqp5kinpQq2boVbIpOcdY66NNGmIBLWIdKgKw
q0ZgrxQBwBoFCquGiaUJOFYqMFmDAGbNDegsDYZWpr4MELVagdZqYnrhZmHclhKgK/By6Iy05kxv
y97UAs7FK3tIFDGhDuRWgLGVmOmp74hpg3U8a8DSdqEcQUUjjZiywasiMGCmAIJhJ9xMsfymp+Gt
n+K9bgQ7DIbYJGBiicCKlfDFehTfUWJamNdyj4QhIg4tQ8GUhrchDsN7JEBXbloh4QIF2EwYZqR1
4SoBaiYLvFkrQGcUBWf+SthnAoJmlI+dgKLNyZEWwLzXhx79EEb7WQDUUoFSwyKhMyjuhjXshKuE
aVuHuxbDX4sMbZsQ4KqioogY3Q4C1BYKZJsGu41/KiS3xMQEMldglZR5zWd1K8N8swX8DdoI12pw
cDDNe68WiLhBwOIqbKBdzejbMkOG0oARIMmOFGrsdyxABDlLmG8ZjkqHQsagDZHOgEznQKgjSeg5
D2yOB5NwCuNXYqHwl9ryZuJt+XN9a8G682HelYz+6VWhjxA4PNDG/4e781puXFu76xPhFMLCWsAt
cxCDqKwblNStRs4ZT+8B7mOf7V3/77JvfcOmKKklkSDwhTnHrJC2Sixe7eM0I/Oi1Ln1jfjQWh1n
W761xIPZsCyCaIGFh3iJ6AFEJnQrWHyyJlHYgs6XYswSM64PHtbCG6utBrCkgefnqEBwKMQ3E9If
2LytQBTJzGOOJqT1ggnYZCJaDANu5NE0/WPvjmuSbtxVM8MEmQPsuxkvKOEM2jMPTh9/WfbP2IKP
Gpj7riF0U+4KHboCz3oSg0BTBpDDQhT7kT36wuuTU0Es4AZBBtnOGXr22pbEh+fjLQqidBPWXnBq
9Wgv4rElumzlNHG548SSPpI10IDvIfVteB46XAxaNC6tGrfICMd1b7ve+9TgZ3dGQHADjJuSU78T
aeLomMOp6yy4OBpDoaj2ycfAk275cGBw07GzCkx8eeRSsq5ll4Xei/xpd623HL6jVz/XThvsg6Ac
V1nbfxK86/nZOm5KZxmVGAwCmZ/qWP8keNvdYwp7iQbLWIRKItVGBN5P00OkhQ95zrE74GghxmD6
CDpAFkFXPWSNGNldDUup9eOygXucx/A/VN/HC3dod54HatDjLLVpVf3YOaG+M35rIzTsJvbtlWEO
Eopb2QH1xPZJXXLMmvmPLoark0U9eNyuW/IFOx9bxk5jVojE2N32xjyjamtnaQa9vxQxm17ERdMz
OnwOo+A7hHOBga98GkYnvlDWoXh3k0Ol7AKxUFfyOaBaEba2vmFUgsyt3Ej1HpM0d4bTvEqwC6I6
tR8q2/9VNzH01Nx8xYkvienmiQ3aEnQEG4MF7woC0gRmOgc+xybF5TamOUSpruwXje/QsprFR9Iq
eyM00R4TbF5Vbi6n4ZeY0vDZHuIV+SlUxX2X4hpu9J0YZMngDChinaqHXiOwBtgQf8/MJtXio6aO
ZBenbGaxzVbVujQknOTOPUVNp/hukwHXbFND3MzuDKVcFcvXBpXIKuVE080Wt9qMN0MTVLfcN/Y+
TIa1XiQ1Vb5MwAypY10CUMEwXhIXbuxqP3vBxe1tkJFuLTnkR5Jr9iIIP7mAwhCcGI5TDJqGGh4J
WlsFk8WgRA7VA+tXsGoTJBuNoeZrk+Gi0odTBBf1wqSQDs31fqWRxs+v4hXcsgCV7rcWUaR3NaYC
aVc0gYbxYtbRawqhcVNn4REJGdAFtApbV++TdaoXF+bRS5MsJMD2TB9I7t3ZYTeugi4z17VNFIw5
tsDlfMhYHptYrdSLRRh8aI5pXkc4asGoizkFvWW36aTsDIaPQLU5oUz+azc2h94N1QKD7wh01gmW
Ns3eqjG1mz3VEYZBnTlLeQt68mBdWffvwqynM3beW5fbLCEZyG+NwMNTqfpgZTgzoLMOp5dc068O
EL8jGFgoM0OZbgt3WuXRFKDu7ob3oDBOXNBq9IpWeBiLa5ZPLD9jjApa6dVHibauNgMa7AmfKJrv
+hLklMxZzJk0JlkKvnES2V8tehDofghMKfM/7B4MD2o8fWWNvH7Z2D+0fh1cgICcTZ/ZUmMjua/t
/JtrjXyblHgZzeek6YYjpqNsnZnuU5dBJzGd6i2ekl+dhdANlI1acSztJmfaSECDWNmJDE7tbaWr
33WOCkdI+R4FzDWMIjr3UOYOWHuaqaN/Bqw+CkKJ/VosUX9Nx6JdW73W3Yh5xKiVuBcnKDqWjUNE
PDlmGoeLcZK28RnB/Slgt4rqTZCpHYxnfRbxY3LXnnXe0KjXmo9IqXgjSj3bYtIm3MQZLZ5YkLIA
WVFlQghe+xNxHyq2AKUUYGTsImNKLCs8CVEAKqnZjxH266HqtzKnXeSo2lcT18BOS8KzROJQdtW+
nGbPMJcTk4TZ4xB6VCcfd6tnnBcfupu0Z3O+GfXyy0EYa4D/AZ+Nnj0G+subtoCpsJSiCliw0mDr
YOWZoBVYzvOUZ8Y1h+VUpOR+G9FnrHWcSGQ+X5egew8OfX7hqnhtxQGdAjxR4NqcLYlx2/I3BG9+
9doGf+rmc3SJItLdGlWqKp99Zbq3CKRnYGGuqqCX5/nMmg0Mf13FE9OikWFHwdrgItgXS8WcKvMp
5AYL8j6liK6jsO+A8qfjoB3gUJzIVyGWXJFAH+cshH28QUYwv8ZxAgkTknKVHD3WEAthwhgwfQ5N
pRfGWhbJD+WQy/i1xCkUO+DTK56MKTK4aE7mW2Vm3bqx7GZlaVq7aRreKoI8hYqM6qaw9xi2mRuU
3R9TZCtD7bo6C95FOhhbmYZiQUQINVYu8Vt7HeBDuxvW1JXeLhTU2abXF5vWLKpVnNW/6FX9nVXY
xc7EJ4/JfRdigS5buz8l/dlBNnWEPuE8zocMonGbPM1bX+I0Lae4WmkSxJOE77aGY3EgJ4vrVBvK
g2tWXJi75NZasoFBFXPM+v5pUJT65uBt+0ISgGYQcjDGOSZwR22KMcuuVRatYqd+xAhWX1Ozyi8N
61UUEfYOLMGzY7XPMaQgAGDFPLYuy6UI1LAzEgvGhBtNizxhwMzu0GLrIJutlPCa6lYqDoHiG3Nz
fETIimUv5Mtsy9TXIojXBYHbF1d+pkGjVl5hJjuVknwd1MM7duiHMTU/7JlT1PRBtow6ht8xcCNH
9x0AxVyku3Yylo6XiXVRcClgH3gwnOGSp0TTdaP6xJmwNIo03k5TdPGbZNUZ2DftqrWWbrYfKF20
NFpnGH7irPuSeb3XAg8w9eidSAX9AY+xK8vX0nC/VYXxK2u3LSapuHe+vT7/CRqWDuEHw6PLGBI0
19FuvFauzcDwqwvtvYZDa/CtfWi7J2rTi6aLvefJZec1l2Hod1Wgr3yFG7yJtZNFEdGSBe6gg63G
eoPWd9ugJyq1eqtN1abRmm0jp1d7YOWURyZLNCg3hHUQRTvthGXfrNqbA3vUt92yzfabh6EuIKev
gK51waYwi0cnlc9caRvgZj8dhTdUuvoN0c+matFQBiisZ+geWBHFMw4lNWuNU7Eq7PJ1/iITQT6x
c7thzA9N1N9K4T04qR2uMmE85UZ1rE0IJKEB8z8sudJa7jEZiboYHRbU6k9ru2vfD2GeMSedpeRY
oZed3m4K5uHlJDZOVTw1uf/WV4++i4epTJ8b/2pjdIWAALTZP5aW+JHiWlsWnHZ+YGnVO4Md4eDC
wufzdseCDATwaykIWODn0lAvYoNcI8U1XhvBZomnamRo3RnZptcCcw3fHiZAX6QLZXkLzfHY5UO8
A180v0HwC6YzHGAlx/CownCf5zhfA59VRhHuiKRY0XrsfSBxi1JHrD8Jd2uDG5jM8JSKuvnFAChE
rUnaqPvaQXZqMuNjqOv3vqphM20Go/yC3fKiQbiOb8ozzHOhFZvRHn5p7rifnE+h1JsXoFACFZS1
4Q3f8mcthrNGdR2mE77TYiuGYFfU+bc16tfONHE9ULDAw3JkQBQxCU7Z4DwzlbTQvJjvUHtPcrR2
kdHu0+4pbWaMYnGhoF87sCcRQI7LwkD8kyXPdpfsgktRcXGdPJzoqTVCa5y3CNmejixhyI2zMsqZ
uALz490QNRvQH5qZXmuPI6UwKQ/1guZB2eWiHtxLerCpKVWO/YRO7yh8gx0pe6We7dGtK+Y3pHkt
25klry8IoFi3eQzjf2JPxuy29G+4GHgymuGJvNBnZ0pRGYYHGbebiK2s3drnPmtmR8RFL8cLuqMU
16jGPLk8l6pk+Y17KQzB1dsPjAbeOri8kOsXQW8DvBHWIa3DjzbWH6NsocbZJi2bQ2SLm9Ta9zoG
rMRMtOvqH91ifaVlJ1eGy2gazvylD7MQcbBnCE/6OSrrrI3O2RblTzw8V0Z6LdElg4Njzv3S6PW2
wnNCfbcQjgPQEpSJZVxd6b8wkd2HKlq5qXvIW4402FDUbpsoZVMBcWKbpOm1GpiAYnb1s9hZemL8
6ILofsrMID7WSf3BcPAmneBLJ7bTS3dkbfwCO7bWpfWUMqof+/xbh86BUnJVdfUzRNAgTi4uaAhd
eQuBgK5J070jwsc8i+eGEZNM/YdckUfZep86I3tn+FRN+epzgptiuc4b+Vwl8ncTsE6fTOelS8UL
VKrfbqN9YyQ/ZAojoqevctd9iMAUyR6SRLrVI1IW54MFCthHHoGpdCjeAgFpByNVGrwTRJLVCHMt
Hdx+J/aoOU8ih7nd9dpy6KGHTzZv+zGtQdM4PjqBP2bPW06V+ls2MJ+K7bkCnoMAjfemcV7S2F7X
mnseKCaywn7vrXLFOW3pF925jS30hR+tFn1lvCaeGz+1ebAGWfwwihwUu5ttW21YaDo9ut0+ccLw
F75mrLSC5WCRHTQ5XGUMMSMNtrVV7tBmbSMaCysi8sP1nqIo2EfC2PrmeGptDm3sEHZ7HbC7gKEt
SJVWES2RSS5wEu5UV6JAKJkhaPVRE5/qzKDx4phUIwzHoDeGCMlHsq5LYJHoIpGFtcHvCuxN2QFa
h+RI2y6g8A/2AqbAsUy6neFAERNtfCs5u6ZAipa2ay5HbfidJtFrEVRomgjVg6aBmh4Ez0js9KKM
teeKy+bCS4vTWJmHUrc2SIVep4KjeizAtIT6piK0LTfkuXEfi6h8jG0Wg3WRfcBl2KioommbrpMQ
c/YJ3n391rsMnaxyE8rqzR3yx9ICWG5HGZ2pIK4mAdMLiSJaaFgIfW3HRI7QbbZOLdMJPWJEOBQ9
kcpN/Wnk8pGk04nEryxMLmmT7qWmb42mv2SzicVOl+ji10ZMazSUKzt+EX3+ksniOKruobWi1Yhv
Jqqzd3ecnqPUeBIFpLpyPBWTli56iE/MyvG4pREtUW7jCCRMaS70Sm/a5rSBQu4aTiYy8lYmTj7G
OUD9lpapHsq0eQ8sIo+hGgziZlv9tVLZe5BetDA7RoIrLt2f7g6HsYfwhFygtd4NcuZImAIkEVMa
yE1pewc2Ru9A7J6LRQB43ucc0Q3qxOjxDGOZt31evzaU51VYfzrSP1EAU2n1MUtBQq7ko115zXr+
vzJ9fAiYUmSjHJZNqD2acpWq/DcBUevIuh/4YAB3FE68KrgVe1v86HS0vtf+qU3FgtdaIT9cm+74
Fhv9Y8df13KhMLLjYHZrFOM/fizrxWgSqWdPb1WZwXSZ1snEzt3qrlKyHAEADhKN1JQo8JdqGB7m
16ts849Odq/IsD/TOjkDUNsibt22OTC64mYWmFOxyZtcj6tTNv5OhP8njOJFoydfnjLYq5MdvnKt
FnwwrbCYonDlsaica0SsltYqyPjqkS5KClLqG8u7IMd+ynrv0WAtRZQB+oyhnKiw8qemepo8jJsj
elwNtKXC1W4O9S4WWbIzwk3NJBuFF1Qjm/zfTUa8KNkrJYcA082p3DBQmXFT7ckzen3tZr3NOql/
isQnNtkLnSsFU5JTsY2PybRXbvYEioHTVTe9Vx17apUXW9y/a1tmF12TH3hM48WAxGG00t/ICg9D
++OTGcUJ/DXpyKWxkIhyyCbb3oJMORjMTcsWcYoWsb3zmCu0DkzPiq4e3rW7EhJSLqBIo+nya153
p5xj+ZDYNOjxgOMy7JyDwNCrpaF+YupMVZeP676UOzUx3c7BkeUR9REpeX+SJrtTH3a1SwhhqxGO
PXH+lAaVkZ3V7A0D99qQ48IAhFNdPaF0L2nhSZ30vYVrA5Vux8znrDbu6QAWzqprXEXn3DgsE+qn
ITerNeCiYG3X/q6V0PpQWD7TEXxPgYg3ZR1V+7ZjZO6DI1MVhkTLgb1hBmM8M12fI+lePaM0t72w
rrIXl7pideda2it6b0KqfP950vDte9mrZysc/w2p19bQaiiUSrGLCsK4Eij6i8Q0qJszl6C9mX0P
aUYa8PDjvsawm4BBxj9I5he87WzYI8pkRSnfbQ1lB9vrHUTFYOFVvrYW5c3W9BYAVNSszLar8DnD
MfL1ZFnV9FOOCSiYOGlYIY67LVm3M8ocEfIADV94hXJXblDuSZCzXvLkF0uGr6o/C6wGkEVeqqIN
yXVAs6F4CWHe6SaQCBArdMhsT235gB+CSmje4eCf42vBwjI0iAlOxITt59FXUKS8g9N2bxvwyBtV
kLlLrtgySsu9lZRIIdA4EXA1PkSkc/JqtOSj1djrvcj7tHvKU/QG2L/rigQIRc85cChZMfSCnNU6
NRTrVhtRlNnJ9Gjn8VPSJj9RN+2KxK03Lq4ejtSGi5q8BtXwJ3UcLndvEC7oANj0JtaLFonXHInS
kvyHp3o+kquKtUjjzJF5BhKnhMgl0JDNYvCRo+QZfNEKIFLMwVZBp1l4XJ7SNljRqQJinHEwwAet
Z6LpXwNYTuJaTURqFNmlyNACGhyydgeevvb6D8BBvyexlU66k0lAgITmIcYWIK6THyI5QOREi9Zw
eQZtP4eulb0WPYklmj3uW1OQ7lF+c4k76QSLLA2dDldUfb3wa7BlBkgs65eB8VZcJ6f4Ts161Tpa
CZqFE5PjRzCs6hv9NQKdBpe4mkeHBUB4N0BlaFi/Z6wgz88cpkXaVkiRAFjaAUebqpUeaFvhW4uG
lyDlDZy65n5g6QDbZ9sP6hnmwodXs3kP88VUxHsh0YT6xosXSuZxGsmes3OFI+bcOy06HrPZmfiA
vH74TVvF6qoFRh1DKMux0vYJ2Wx6nH2gkdg7U493ybj1Ufhb79Ml0XpPfmR9m9V4ioC9r+Du/9IH
exc7/asV0pQotWY69KL3XH3c6peWv1mdCPYeV966kfVS8E5mJE3uHAO7WXEXEGzDH7swYNpTsUQH
XHCbyLMkKEvtW/n6oY6Km11lS4Ygi6Abziy53iTTwsUkhx+kwI8hU7/eubFDWZW6t9G1KuRyUT35
Q/Jspu3FAJ+vR8Fj3iZHu/GKh77R90yY0aIokNrMqzOMrc2y0OQBWiyrEFntGU7/lo23iwcfHAHi
RDR1aFEa3gnmqeySL5/6fik8+7GP++2ADtzXe/4zYz9IsgZk/IG9513X7UujVS0az+QJgnAso99j
9uNHDDQy6kbRME5X9lGlxklz5dq0tAWOd3xEY3uuDNflDxl3sGy+4PUOi3pUIK7DdlXoUbKUnfNU
k8YpVPEFSoYzoz5Rx5Dm2U0ozKr+5PdgcGF5HF3dwIRdFD9Qvw4jO8VqMs8iDx7DRn24nfviwWOa
7AT+WI4ZUu8pRqp6DSPt6mgC+VbVvPolK0VC48oX8DyXSHXO0q2CHfrumRiU/yRZuTeG7Aojax0a
DVtZXIGqMdCZudBzNGBDTHsJSfQwNWCE4wbAdv/XvfuH2vzhPx77x4f/+Lb7d/z1/4X1Nh4tVk/p
zFSTT2GUG6Qx8BRWJRYu764ombUlGbsCVszTLUP1vhCzK+Jug7jf+8/N/8VjA8sTNBiMRVQfxoRK
Id0aZ2cLsgC0z7OGx5l9dveb+4euUs1eTS+Iq7qGOB8MG7Bu+Q8IjiPLLEhN6LVFMiHQQxSjzb+u
GDCOr+93i1RhubzfnRrj4gkEeNgAOSnflf33G+ip6V9Cf61GzCeRwliJ22z1otw7dsvve/81/7ob
zz/l/nExNvPADoJoQaYkJdy/vQ7t7Hq439wfu9+7Gx6U4yO9/8+n7/YIlQBM53qB6JQkS52ZJd9d
ZK9i6Bo2mojh2KChiBNER4GxQ2EQ46RknVoe7vf+c3N/LCUwZu+2307RXT2t/51gltvLCii+58QP
js84Tlnh98T65gxybKQAAEMQ9sBXxC4mzm6RMnxLwIN0Ts2syux/YpRpdKncECVCUHVOapMxjivX
JQdh4jRp2RBhUAlXyzg2vL3vZJcuLMZDJUZo2zon17E7xxU2IGWrYQmz5mOwC/BYXATplslvst/0
bkQDSxMA4Sw/QyMA/FN343rKIVn5EmhR/EdH12MNjji4bT9CD5huTtTHB1N4zTHAdqKP5XeFz3TX
ZV5Mb43yuM/OdVm050aULmdUeWTLkC8Yzq9zu9ursvMgEhv8GBPtoxbzYuYp+Ro+m0tqUsWlytHq
cz5CQU1BbIjE1Pdarz9avVGfsUacjBzVyAR6uTCh3lCHL14g7iA1BxDkZ4117kzLOoPR5t1vDQdP
k5fJKv6oNA7XfEt7hqC4SjNxqsJQzhDna9gMzl4ZlvcQmx4VENxFbfg0oGwsncL8qc0mPWU59Tth
J6c2oGTh38gZPKYFOJAJC2T8G1Scqd36qx8qsLBWnl20esouU/iHzGzE9tUEc4jpYtTpGH4xIS2J
RqLE1RvwwnGanQOl0rOuPbNdGk725OMeKRJWKozbsskYsNZCsqY/VydoTerEjHTvh9nN9EvFKKsc
H+TOdfQ/FiOCiRXbQpauhSIV9T+TvGY1cmGiVE2nFQhSSkaTeb9R0G4G6XiGgbwYM3d8COffhN2T
xnaO8sbQUWd7ymm3wwwjygnmXbpFiu3CdxNi4Mx3rnf6jjHdMwXIWp9fRDZKKE1YqKTs5PiqIOPI
iktpre+P/fXp+2eAiICBbnOemOMU7rICzx1oyDfQAL9bOT3kABwXhGE/ERnBCK06EzqEO9J7GQZi
l4YvWVo/ehs9j6l/iol1p48+9oPxHDZ+umiE8QpQuFxobvGpTODzxsRUtpxu/dS1xzSxVkLTH+yG
StGQJP2ygNlpalmWyaGwwoc6o86Lyk0bENgWWsiaFQr4UO/sZa66N5Gbuy5uavTAJoZzD5FyABtG
etSpAGJupY+OPA8Dscycjg2K0T27XKu0wXnsScdk2DBeS9LOGWhhF8OKishw4TT2K36lkzPGH70m
KFNpPHVZX40U6YxRHZIdq23KksFdezbI/j7CaWxbxSVVp4Y1Kol0nUtsQhWHT0TOrIBoU+UrxN5E
fWK4d4tffUkRplL9sy1g2KkU7T5YjpWG5cQB6eNN1h+b3m5RGiLd2P5w80LO/OOQM+nzkaBSOxjy
6gFMWbp2uNHMfDj28eQsh7R7b6V1E9Ntmpn2QeVfW81MHiIXzQbG8aVpxouiA7ETYjQHOaeDe+dE
CDtwKvH1d9qbV7B5NQMMEmxpd5U9fXkkr9C4VjfHEOs+utn2GfP9s9tkTIdV9jLCINRG66EsDahB
tnx0jGBfNETRGVcSkkaG5Owscqf5zFB8xLkcN6Oi9WuHn6zI3T1gGO2qDeTxFS0rNd00jwY8FOkX
u4lwmpVNn4cGJLpMky4g7/I0JCPwIfNBj6goa3PfsggbMqNd1Niyekx9S4N8+IVFk2OFBgdlDv+l
wFIbhGjA/aOiioO7oWNBSGNQVQMQOistf0DHfyuwJIuWXaXeWswkI/dprMNhF9gmgtTMNo6l/9UF
hvnW2gxcbDzUhDLvw3awECKDMtfOJfUZXst+I6ryd1IanKa7Q14EfwyD877SAfVWydWlOOvMjs7Y
RyumYXPATQlOggZaC+JlUnEFDuoJsAOR6JZ+HG1WdqYKwUlXQI6qgUlEONZfkdMwqS/Qx3s2bZnL
htz/7dQyO5IYgVSN5mfhSyu/DIwTFubo7JQkOIpuN7tVdfGCYuq7E9FP1P62BNTozhy9lZz8Hedd
cU15ssDuI0Q1kevR8bMPGF6IHBlXiTsqZmdNs/nS7azdlIyXGymgqJZuvmya4WIEQ7suJcvH0kMX
GM9h3fimNWva2HSUvNyXwjfsD882fspgusgwNWGMV846GuplxoZ+UQWuvp762YDQMCuUJmUzQ49g
LHw2mq0GBMzDZ2QVLjIg0fL71MMqnTi6pF8+JrSea82E+gpoz1xXaly7Wv3L7Ehp1ZLpWZsiyP7Q
LAmIOtt5E2593XgKbGpmE078Em1Pt1RQtoMGG52XZD+DFvfYW0baYc5sjHTlKbKR6OTeg+4ICFsF
yjeXLGK7BqyRzdovO3DWyqw+WyLstrKoHhnLujvLMS4hS6nKDm7JnGdnsalYu7p/Y2e9YzLknH0F
G7huCh01eUGaxtimO7egcHFswpLyBLxhDVnAsto/spxe0z7DF5PKgy3Nh9Ybo9ekvQSi/u0P3XOJ
9uAwcEHret1bV56+bSPvypSF5BK/ZPoMApGzjdh21MYLzze+K23oF6kxdwul/MmZAOOHInthmEP4
COPT51S+bs7niwnqAyrNn0B0n8gEnp1m5uUmjCfmfL9wTvors33MX4b/DXzeOKcBav5PVpMOyDnP
IjcHJGrIdXcTzymCcUCeYODozono8ZUxIxL0OXUQ6k28A14zsiomk1BXNXhHh5zCZk4sVHN2IeE6
lDCg7hm5Eh1+ZvqSbO0571Cfkw9LIhAB1mnIuzGM1ICpVt09KjGdUxPVnJ8Yz9mK8Zyp2Odvw5yx
+Ncj88PTnMBoBs+WxV+Y6biBwMonR1nhVaZRJ7uxJcTxrw/RnGwrQcIjrHuxoclmuTgXf+RBDnMe
5P2eZIi8g+KFqZl0yfAeIHm/O1UMnNM5X9KagyYnEifvj99vSLQgbJ1gSj7CQUNUZRSQWVnP6ZXB
fC8k0FI2JFuOzFN5C2Z7fU69LOb8y3BOwszuoZiNJB/TVCRlmnNmpprTMxUxmuOcpxnMyZqc3I/B
nLXJC/SAXJ/kzPmmnBM5A6I57w/Fc1onypJsWWJbjvc9bJB9SawnMDp35xD0iZq5Pt5vujkFdCjI
A1UEg0KA1Faqglflzamh/ZwfmjAGWSVzpqjfoZknZNTnFUcPSO6oMyeQwufvV3DnCGKd80nRlhBN
yymQ4zr9NvxK49IV71piTds537SYk07FnHkaz+mnyB31VTsnoqYhh4+to8QL57xUa05ONYlQpW3N
Nikq0mNPe0JCAouLqMIWOGevMt9mPTXnsTJbKI4NEa1JX5hb4x7bOrkkuHb3LNf5WQbWSKDrnPSa
E/naRFRH7ZwUkNlgM405GVbdQ2LvDyqCYzmkGIKHeMqh9lZrjENcMQiajefEWXH/gSETN7JocR7k
x25+EmaGz+w1OZVzdm1FiO39d4/mXNv7PfLA1aqdU29r4m9BFIePVcc7zah+mXNCrsvON5kzc/NO
7Zs5RVcnTjcQOLLKOWFXm9pLk/ILhEADTVbwK2jTD0VWO4tJ74hoJKq3nDN763t6r085NxLoyxO9
gXmcnFhrY9dwNjk6IV+zUUo5TJPk4K8Mz58TognY8tnDh5UebsSjuHk9td7olnh15KdFzHA05w1r
er1JCySX3ZxFbM6pxIp44rvG//9bF4MlbXhV/72LYffVf4Xh30Fgxl/f8j9BYLb4l4NhwDYtVJw4
Bv7tYDCk/i9TSGGImRGmdMv4Xw4G0/yXaRnoumxdCfYIDoyqfzsaDOdfLvmTjm5aujL4jPH/ggEz
LAwZf0NzCRhkjg3nSppSdxwhnH84GnTpMmsFd/CkF5G2S0bilLQkHxdRZpzikHIryaYMB2h2NJpW
vDgTpHPTrcZDnAI/h2H1WhNHsSL2s2fHpAM6uJvOSLRBXq0ddZTOFApGte3cmqa4oYAl6GHft2yn
s9KG9+ho2YMV15C/nI3esLQVSKVHeuaD7iW4d6GJA/ejyTfZv4Hn03YENNZrv693ozHIT4eehBOH
UsvERZbuOL21Cxt2S2PWq52VecDzkKtepwEZhi4BaOfBEG+obR5LTn/LSUf5QHAia7A6ck5N66+n
Wr6UWbAy3fqpzAc8gR5RIVpjH32W30Pr76YIS7E7d/IZuRvzicIQUUJJbVdLHUQSPg5iNTDQ4QIW
87qk63/VVbFAXU3CUlS0jAD7dttr8ruxxzdOuhUxaurRFFWBC2I+FRJr0pdx+jjCPkUtoiDsR64A
9Rvatx7DvShV81Y73h8GESDVYjfdDBY2cV1g8ggRG+JHWMV9jDwVZPMaLUG2g2q7ibq+RVfhn0jE
6/aRYjKeSHHI8+HPHcXct9q7FurXOjenW0rYD06Q2n/KQkRUio1nUIri1FXgSM0iEfso0/+gN+iP
uP5+RY0rz5VKmCwOxCX5egNxnMydkpnasmiCbFvkqqTmZbX3t/fcf8GYk5Dx/nkgS+ko3hwkXsFw
4930d2tOymKcrrmWT1lJJ6577c62WnsdDMlIG9kh4zeIJuPnMv+NPqmnV3aRsj5MBIPuwKwvnYvS
U2Mpj7Qi3/ZxZzwqnC2reuqsKysK6frPRl6gmB4d/6CK7jGM9Y4Y22iEGNZu2NaG2741zokRF/uC
iCxXa9LDwIrC70sFVmKa8xFViDaymB46tzd4l611xPDnPK23ARqCtUzakIQINlJF/KW6qX6rqZnd
Sb12SWvfUByvu6n/pHb2V13Noer6EvETzUdkjLdaOA35Z+igUaeZ6EkQw5Npz061Sd2n//MTbur/
O9WPU4fQ1XwSchx8XsIWs1nqb2aowpHEwuhF9qTKuKVhmAMiWfzQkFony0+XrmfjVQn8S/IwgIA+
RqN2HYrus9E1DZgd9vpytGBHtNUvu80YPSQdrlojrR6gkiI8M0+hEUabyEEyT+Ina+GSub3ho2aq
i944REMPs8BrYbxG1tWI8n0b1Ijlhm8yI2Liobo3OMEOvWx4LQPUrHrIKAZ23itp54ueguTFLHLj
+D+4O6/extUuS/8iDpjDLZOoZFuS5XRDlEMx58xfPw/99czXfYBuYG4HBzBUPmWVzPByv3uv9SyO
UnkSZGVnDpEBrR5jftTMT5oZviBll3fM35FI1RJ1eDlRTySrZK9G/c6e6ZTnRIYUw0rpYJ460Mju
UrW91yCEdkazfk/EztzmpQdrm3WJq/Jd6sNpamUpMFjcFoTmu2KUGofkiepliaaTGiquVoiG16tC
j6oJQ7w5136c1oajpPgFiJ+3CAgqnGESMzLVyezIi1g9pOzceA495OLmlVnIZlV6ZodbcHxiONJY
YRrZ0nK61HozNj0TEHFCmsJTrd6LrkpumjruafZgS+vSyImUbBdX8bU3BRPFKlpmYUo350qE2dUa
djihmCOVuEzErnXTXHgYYzyzBMdpx1qX7ohrHxkqNr7YZYAU5gbueofllfDKLCBoCglUbBRczeh0
V0LM5GQgQLVugibPVCJoqVmX6SjEJk+SkVt6Hevl2LBHUmpa9RTULq6CYa/iVAstc3JGQqX9xhDM
A2ReMt+kekDZpGo30xyCehyWA6wfzDpaseNG/+7xRdmtDHVhkBne0sX+AtPeBUWOOocCL+978cx1
5Zg0UmVwwica8W6civVxYDGRqfXP00YxXrD1hniXmKGv2eO8XJS4UJ/CASR5GWq7OUEQMCwaeUGW
USOI5ItR1nbdwAZb+M1o52Z1UBYI6CytR/YeLu46mR8E/iAmI0HSl2o94Cag3oY8Yy1atxOQ7EKE
kucgFRXLGdMoOyiEe09ypOywKXfusho8nrLo9JtXK5v1EyO/LzxnU/A/LwNMq//LwqvBI5Ut1ITo
6xRLkWVL+a/LgByNYRgxR7ziatHsKSa7WS4bi71sSoKBtu5XS21JIjOZdpGR2xqDBWbXiQWD/I+K
dqHIfAAxPtSQteT2KsrxhdhnOkw83gnfnL/XSNRuSXFAtVAPMGI6LbRzrTmYpaDvhJb+LvO0/iCQ
T1jESv/QmPXbbKFkadZ52E9IoFFuLuRI9It8sqI88XRjFz+KPSNSOWrpBMHRxxkHzL7req+QJfQF
SvkDG344xtFg2rEMZqQiGfq4yrJO3A84i4hkyRhhYdXmjPjikPefk9TTRJAioYNZ75PAgygoRLU4
tp3qDtUMaNFil5wb29yStR8HReJoirac6MsO2CsFMIzcWCelRtfZizQt0gFvcaXnZHUIRuHSmy78
HjMnvU5BOzaL+AJP/INA008dj9hOpg1riXoEJhvZ+0gK5aBBcu7gSsfIn/2SNqVnqJrsWEk5HdoO
03ed0qDlBj7q8GihPyijn4Q9wU9Sr56nEheBuRSiV1gLdRn712MScXr7mYgtfc5TFgBCQVrOqJxM
CFjq7NzPOqL/it1qFU3beCj7rgxJ3zXLNRGs2FcNtiiiInRXORUH4ivRVZfoMKviJIEfrpq6OA2r
QWt1+xLM4/CvPch/i3nVt4vyPxNpgehSPBuiqeuyhjcY1u9/fnZNdKWFaG3DK/Y4pCBjZB1DneTy
tZe7QFTll7otAkFY5+uofaWrtZxVQq/oAxPKsDZ/RFIDhDKn9SXmVMHImtxErmTEEfJ8Kia60MJ6
FZYuxV2kC7usNS+Cli/vZole0CQt6MoAEYMm9IidSox0Qr/aQ209OrXWWo5ltqOrlsV8birWMsVo
V38lOPkkR4PFJG0CiJqsn3oyScdey1ZvJgak75TzOBNaZJgnuFJ0sUuEJQKqoatGig1FNCdNb8UX
Cxj/igYpmJQV9aIa6SfQgD13zhNMrwKVaW7sDK1zm2QQ/P95uVC3/cQ/Dry67W0kXRYVQ9b+sVqU
K/keUhwZ11xfe29OpfmhqVk939DehE8lUvSdqMYozcm2mXr4N0J8rLpkONWapDqYkNIrQapERgle
szlPF+zCgMXrFzEUNZx3keC06mg94InFmI05rzIl7aFsCQehxX+UqAz2YRXlDL1qiApVZwSEYLIn
0EaaHYuSPUsIBfLMfG/LuDqsI0iiEsvWSUd0iUOyu/VR2LkrCa/kdjG1o8t1+J+PkWRtiOF/HiRD
NSRJlg10Kv88SFPRkgimTtqVGpEnJjmUj4l06VY4IC3wih3/5psupxm6A3KjxGGd2a5g8GlGiXD4
kaVOsLRyl3UDQUPaTF4xOayuroJLr426oXljgbRJJRo71noWrRJCYVi0rNulvqf1DOetJ3ipSV8R
mqtB1Z3iYjyJeC38ro5Rscj0/s0Ig49ewK/ojE8GbFrAqrg+G6h22lmx9jUt9dXsktM4Fq5Um0T3
iVvYABWjK5vFjNMuXR5ygI12lowiA5MOFQo9ssqqVCLtSvNUiHhs0AsNZN0iXCU/NI2S+E2QNA06
4esoDO0pGVR/gYF/NnQlgpAYq8+itBDWnK36segg1VJIsJAcME+MTpoU7K9knDDxOKEcnZHuwEtq
OklwLMyDNrP1Nx1I8G5ir+PNEzys1sTcDCcVl36hY2UvdemIjU8SAUFYuhAIFE1PkjoRGGK1WIvI
nDpP7YL7NU7crtJPqF2Ga7JixOhDLEp9oz+sFXa8NBHjE/Olt0HpWDY60mir7FNGovbHzEiJ6U0m
VFpoBgU14UQpzkRK+R6h9s9FCWk/zF0CdRHsDLSnfp9AxGM/Qc1vTgTVPSS18JhPkvnYNgJN4DhH
BUoQeJl3D+gS942IyKbCgVcZlXTAAFVpdJjl1BAOZBHvxbKNXpSsgAeGO+eCJeXQboaIZBFfmdpL
92neos7aziXfdGHXiR9ukRMiivA5+r1ACzM1jae+vhdykT6iwHsgA5y8HM1iWNCx8kTFbguNOHZz
aRcN48pJTYAg5dOPIRHLQ/AwyWp0rGh1kT2AwzJOhPjEEKTy6w7Ty+8faX3ujCL9Uqqi2i8zVRy3
FNteGY+qCS/FzDjszNdPVEvEL0z9TVGWwo8XbBBGH6HqmSNoVAqUrP/5LmYx++ddbEEQFy3J1LTf
hs0/dqSIRQkIy0aEijrFwVxYKV6gwTh0dFQeeChdV52lHz2V+mhkwk2OGYvJTUeO+zQ3uyWEZSel
OhXFNlpStPaopCqoovBJKMqLKqfl86ZBlPv1IsoEkCfYRWk2xPLdQmKBbEVXbBLVyl0l1899amo7
seO5/bvOKm0PXSbvpn0cEsAaRcP0aGbh92iOVzFXrGdSc/yK0/wwZiEmGAJBid0jyZJnJqndeCId
eTRnHKya6NKdGZDCSLnfTV3mGoIeBqFUxyQA6cjqhJCo4snwW/wcR2E1zYewqRChFljqar0p+Yej
8lEblCM0AcYHFpQ5rYyGdwNyKCZwiHVSM3p5JMZeM8uaU9aXsSTpfhWq+K6sTRNARs/cXJjT5yK8
6db2t8VVOM+hme8ttcv3Q8KYqAlZ3UQjuoxSIZ7DTaJViMopDZGhT2abPVIpvna6lJNAK2cnHRXH
fozVwo0WMfWswfgqtpFeNBB018UJczuFKVFdBaWlTEdpK2eiFOF9jhGbyeMMjIyS6dpDlcFFq+wI
o8c6pvHkSsphr2Rs6GZppZpPhMbPc+BsFHs20+rwQW4qC5OErjkxBo+dGZO71fcCqpM5o68xCS/J
CFGiDGtx1y4SaxyYCW+g6KgqWTuW8rMoxg260BGZZoiqNaxSzRv02E0U5JYrJi20hoTPh6hc0efr
dNLjpmHwVQ9ZkBMSbOMKfY1TNAbNLCrM2DsmGhHkviq32MMSKTSm+kLoXOJqXfY1abl0q/Q+22mV
Eh0SWtePiCAQYffARaam+JLUR5644R+hIoI77LkjI2nK97golc3ZcQzVIntIzORQoWS9I5X9pGEj
nZvtT31jHa1ovSJbUFBY69idyz7zIiAtvp68FCSUPXZiR8JSrBgwErPcN5k926FYmJxCK7uaW8xs
VrH9VrO/YTt96o2pX9IXVH7RAYbV6s8Bw4PqkgjfSR/DIWcIc4xzWu6RgfNrGTXTlcTKvKsr7EK6
iI0npORlI1zW0ADrLwJKN8TOPCtJJdWRY+Lfjnn+zh35y/IGEyAGCFLlXKb7SCvvdVRhhxRL8VCL
z6PSUvJUChz5sQia9szspUICrpl+X5GgqqTmcSkYEBs96rA1S/yIaESs1H1ymSIEXcIIph9DFctr
vbxkIZcdxVEc9+tbM6O+ApJQuoUm4YdiFT8xSMoYJL7Xc2E4qm4YgZxqJ4D61ZOxaTSEcc6farW9
DT0z59wiG6LSrJw8a2gQVkh7kqRiajIBGX00pK9lImub/Q0chGmBdiwnkatljG1NluK3QjIaZ5pG
4ynVanoO7Td9CvkhjmrLnROIc2UGlcsycn3D3Xd4KiQ/iXrzmVgbTcGzZ+0F1EEnU43vadgLXh0F
edq3ARgtTBydVhx1TOHuwP6J+HQ1DArB7HypZRqLcWi8SoDyRa3yxB7NY17GyYqMMnyaNRqn6ljm
+yKCJDuoSggYqiBfSsOqS2wNwu4uQU4zA1fpm+kWVUiwZHOZd8q4HIoCidFv2bxof/q8bvds3vE8
LGC/FsKbSmGRHzDLMcbf1UP6ladTDmXeFE9yI5JfMZoucURgeyoiifQlPAlTsz5MIxNCq24g7Ksq
xawomcEqKe9GaQRI+d+BVMmBiMpob0kUCVkPbTBLjOlBSpuPlWaxJyowG2EAX5khWBw064mbBce5
OEwPec3cvymVv3kTIcnCL/CqLuVjtCn+1bphTVOzlgG57lvWCwLs8g02ywqlRYMjHA9doFO7/+tJ
+f/tQIjCnF3Lfz8Q2n//iav/Mg/610/8n3nQlv6iMgti8qOIOgOgf4+EJIPBjyJpKi0Vc5sV/QfS
SrX+FxgASzRMCFRIGqR/D4RUiVwYjbgYWdnqDOZI/y8DIUZI/yxbtrcQ+VyMhhhNKeY/8k+QWjaD
BrftQVrSMcjKLW0lidDdrzJPuyT/Zcbj9vkl0dVJD4k3ijF4QsLLpaTDVr+9/P2SdtjbuxQSzG8e
yu+XVYg7UFl8+f1jRRsBunke+/kkJ8E/4kcSRf4vkSRCCf0jZLqbcSti1gMi90uS+30l/+Lk1NYk
4dwIGxRKUK3/U5RD2JD3zSrEile9ro3e2rHQwgPYRvqGBuaogk2lQlux+uZhtib67nEBQchEG9EZ
W0iAuklmmQNMfm8W57grmFzPGGQstJ1KPzD0LnVwqZax75YM/qqOcg7awSHGLoU7LYbFPtIubOTu
SdD4VtsDmCZRBglH1NTXJaL1Ihh8pig178Ni7Q2i5xKs0XtFpumcdbjFKRzrw7xuuOvfl13bbRi7
LbxCkWb66kIb/H5OYcMK/r4im8zYw1Vp8mg9/H6R1ibegQ18nMeuCpJ2CaKNO5616P5R2TdRmAQz
XrS81kdfYk/Y/0mJrInZN7GGGrQ/J6cGx7CPIrZlqjHvSb67FUXSkLoO7GkLd2BeXh6kSVEJpQWn
9xtC8+8vv1zGf/9x2QiNbjmll9mUhn8l0/zSGP8difIblvL7PdmU9YCNo/2LJfz95L9fjP+LKhRW
mpBzoWJdYG6CiZPP06fp6EfZTmbMeVvtVLLxIhvYS6LUaS7KSerYkdrNXdZuRubM363o4pOEgFD1
WP58SvVR8CWMVXbuh7vYEZyiBgn1ZxtxCbdGhgc2XHlFb9xSnOJlxPQtux3cM/GxJ9V+6gCo0ok7
ZltVY5dv2V/JxVLzWp3jhMgCT4H4kFGuuBViuW59VGZclN+V5tMwb0EDtExZlsWuY1fqD/FoT05z
ZG9PpC6KBsQOwTLu10/xHtc2FR+Ew+SKYczggW3HJWJV46hvAFwHC6MF1qB1aWobKlnkcCAOKrEV
P+kTPSIoCDL4JKyvRK2Dn76VNyX19Rd9wL63HTZsNBpqRhVPkpuoh3zapWxH6ebEVoBvCegs4rBp
thvDaaOH2vqsv+nzc/gex+fkQqVEbzjyQNnewEdxJODSQGMbdmoD4RJo+HnZPNl2cqwu5Ed3V75f
vwPD8v5k+9Suj8T4zrhX7PodXyPzkRz56Yhs3wWdlJKph+3FQdqnkg9qz+NuSZ5gbpSYmn4G3Z7a
r7RwDCR8iIezfdU465eI/6zH8gjy0e6JJwfJZjniHwYIFtbd3OseiMsjs22mOyofsEQPV2U+lk/y
XXklWFDSWENstsZp5HYXBd89s85beCD0uPXE0lMQPEU+VO3sWptgom0MM8BGGZHja8xvOgHxdv9a
fhr38oXwoccUgvfkGcPRat8tKKQB5mqBszg4a7ijOGNvbLIijV8kAEAbNHfJOV8c8Wlp3KJ34eKY
z8pJeNNjh1+Gy1b9o/7Mzxh74KsdSEzGS+SMNCtkd5Td/LvqCHiy03CXfhWNLULEJTvlLCusFIH6
AoMLdXFkD5esuo2n5mV+kj8YZbVvWHsIHeBiG09mjZzaRiSXgw5wkGBanccFpeW+jKEOiKZxpB1H
QHkEqBsot4jf/ZldV8KZcGZoQAysEGp7/UVlQPfXIosbMrxMEe+R3HPQ/1pfCMKO3Y/6DVP9T/Jt
XVh3ls7TbxHoEqpMu1jvIfgAkMsTnYNj/dRhGe4d6RV9cONYB4TbuKYAwqmPZcC+7nEpkS057IMW
wLh/5D8FYWJ5YHI9FHQdvPi76fyJHrr7PZ5xfI5nHOr6q3oC6YhdajxbLh6hwgWMx5YX6eJbEtqp
R5x07YDEgCjnts8NdTyaO9YMTOKB+bdc/eVFJLEZXWv/1invrB3hwgzanvVvNpq5cdVijxctwtu9
/GchmYt5ps2jJ+ft5ooP67XvEkOwIP3uo51OTruNj/QqxS7HvPuD+dqXPqsfEiyxy5mEwvpIf0aW
qNZJ35a7dooItuQ2ANms7icEp9BuHO2evK+U6H61Y7WcPsbUX/f1U9qDBwGqvONcxp0bhg+iuK+f
w4MU7kr4yk/CFyAbzu8kMLg+cO+Vz3Ps8g/KCT0Fez4NL+G6x7gtblpw1xJ8k9+jAthuQ2sW5qM2
OMy1Sh50rDs0oZ5TLkp83oIX0QKDCmdLrRdXtoJrJg2y0NMv3N6X4px+EuFsfUXXPjxoJC2ygCg/
zMjY/9gxBIb5rRrvaXPOMALeMP/Ngs/bhLUD6mgRTqQDdAt5x0DCu1P7RXzkW3i2EAgvTxnI78iN
XiZxV1QvpH7YdRtUrZ2pNER2vfRCb1EUL938aIh/44Ff341ih8UjKbxQhWDoFflPkQbgjEH1yZf5
rYbxCccDmdltvYXjh9z9bKgZ7l6wf7LhM2AZa4ajAMUZDOrFE++h0pkSZw8uB4vFFufL9LtnZm2n
SN4szgyKm48YhT4wSziT0Ab/5nv+w7dMOoLHL8b6L+62lIT4K0J5aj8z07pE+VumnoFz8nF7Zz1P
eyd8I7wD8T+PvqNIH4IQbXQi0deonxDpkrlQIuQefCgWchHQw5QrT4qfqpZ+rQeBEXozHw9PILv6
pNhL1RnC/QosiK7kvnc32aBNcxqXpJ+yjLlqdzEygkPqY/ZuHZRDetWPhKo8KI/rY3g3D1zRhS0d
hTeDKTpLTIYzE/LpGx8BSX/bYfp3Y8kvlQd6gG6eelIYgMws5ZuMJVs7sMMNr7k3PVc+fnEfZFK+
B1aT4N+E89A/ZDPYuzNmjeWIu9B/wX3JGdS+pfhLjf1QDubN9mdXlUuEtdlSftEojNiuJUeddjy4
8CPqygYkE1yFEgofRSTUEvJ6gjTdNZKHF0FudlP6vFb+oJ2lMRhV18zPOqDgEmK5F+WkBXjRgAoW
9p9dX1mI7ttbIQZ+jMHOUN3atM9/KiIT7sKT2uwkWPo8enWaehAk7PQnyS5y6vASuFy57OiFIO6l
5TmBJhzcjKkoUswGKa6XKkcrezHI1JWx8DIWt5Mv9bU+W++FaZcXvgvGMzzGxxnSLJWGY742tctH
uspoH+3lNO/MT/UVHtkpv5KThCq9cfq/guG2DzAp0RTs+sEdd7Jr7RSv/Ogvwm68rF70JEiHYd89
TkflvQkuRG2UP+3H/IATyHyseY/Vi49qUNJLcePBTadz4ZKAgcX7mcRHES7VkWOEoH4BdcPw5kZq
cwccgnLVYq+wx1M8Zi8oc3oIf84gM9RwJ3T/O4IP3sXXATjN5LV3aLjjpfCJcehuy5FaiU+xo2bX
lt2g7xCz5Qfkk7qTXtRjfllep9f2zvHnH0uGYw0M1kaYVTi4Jpxq3z1PzwhpuWJrl9Rbwg3W/AGu
+Yt0X3/i2VOSoCjPeAoPbAOmGgmcLcpe9DU81X/Ieel4tNKw5RpyRfQtNKBxZl6HfXQTno1vLpx2
J93F/hU9gvYiKTu8AMwm2ETo4qu53oioINN+/LMZGl/gQeIObfqgHa+Ik7VqpxF/QEvSZ3KcZT6I
3RPt2tQWyW8HvFJ+pJdepQfqd4OXB4PoVwOT92uie8O40wHyFkDUGOiQU0K+L6IS6Y/XNY/VN89p
eNv0zJUXJkTxrvrGA7nrH4Z+D1xTDu/sqprH/i5+Fu5qvZk+JJOs9LHuY//qujP4onD1i4nq9mm8
ttdWPkuJM16Vamdl++w9mWzsZuaxeSImm+jl5pZ98cs3ijehyXKA/TGts5JD88R4FC9NBziPnzce
ZNEVkgPT+e4RDhB/tcIVIgXlVe33uYG7AZQGjm6bCJZui5N4DF/5RAODpDVxyuhxrHY0xUAusW2y
/mqU5xsdz6lVkst3bXIzaib4wfDd0Aqf3pigoqJnEkWn6qBJj9OeY04MJ+FLKxJ3PHmbnQRIpt0q
pOOwLYOftYnilQkKcD3sMcGah98vRlxah438ZJrtR7iB/elRYvcbhv949fu93y+Ryv+1RJUKg0hI
O6e/CHtRd5Q+TN22I0Ngxv5Ftb9lFcRb+sDvq2lLLfh99a+Itt+4t3xLKCCp/jj/hhb8/u9Z26IM
/tufVmtwq5pOIkKvBQYBCU0mvDVtNILFp1Ik7nqTzLHPHLZ/UDbZHmO5eMgsLMAF8QvllsOgEsjQ
bWlF1m9Iw+9LpSZrdPnNcHhiToEos69eo5/qJ5ExBjjimS1ax/LoJBGt2J3W7goGVCQEGPbQwa1x
Be7kctulTD/wDo9toKj70TiYtV1+kktuokqwU8bwDyI7CdUW3zWeFA44Gab0XYp2yIb8fx5FXKKO
kAJM2PGmqv4wnIHfO/JNvynnRUJQfRRMH58AAnfZ8Iqf8nV5In6DWtRCwEqt79Wv2LkIk3Gi8/Au
v7NBWo/89g8pqm5bcPpAt63LEruDr74P5+aDXWdEKBOemtWl91mYsG/IV7HH1wYA3jt+0yfpQ7/1
n8LiRj+MwDnQ6nu1MyZfzlzO/UIKgOZhM5N/xu/0iU1qnV+1T9PVLmAYQEBk8VV7QIs+f5Z+uafw
YKRRn/oTs4mVu/CvALrlLQuWn9iXPlLqvnfjgpmBQwfg4iH9pihmpzcR6fLe/VQfTQSGwkkh3Bk7
6cjBA8nFfocfi+h9oNixbPmlvQGsxggVE2DD6nqCTMDz79LtOCM99fAZQASjETf2Od0kJC2AXe0y
0C79IUJIZSsPCzE0wAQNG6wENBTxe4IBkdoWsQKPxAjNaG83NgwEW5LqEF7xQ7wVQwG3ewv9OnSA
ZmIcteFrV7lDcsvkRyeuyppMvs803vZU42vM4Zw41IL3NTsz61hyIjKBtKZsr+9X0c7OIRgmr/OT
gxK0jMXZ1e/6T5lT8M27NoqzLk4ZQOPsHIskElu49bFX8PMB37gK1wZrzVmt0WzwfL+yf1aO9FGk
o8TCcgOiqNoj8SWY9SaPabMK28k2riIMb8hVWOC/6yB/bUN2+NRUYLtRQUIP85o7JDzJJeTjqHoR
Gg8XZee0a65In+vE5zIymZuj80S7uAN4yWJrncU9msk5GO7po1a5xmtzwP4IhuWx+ohvGDqUyl2+
ERVewtEzUie6k2UATZzzYnnjJ31ixJnx6zKxtdQTT/4G4I1kgkE5O3x+D0ZS6GfDm7xvg/mVs9Hs
LL9+DGkIvcuqnd3RqhZndi/DVgQGyYda+xYbgYw1mIQnZS9dKc4vdUHEp7upqCs3pzetOZAeoG5s
0L9Aleh3ocv2Z2BH6pV2/fbgLBwaZoJ02bxBtw0v9sc4sx0ozL+z6ijCWYMZwd79i+KP7am+q/db
s4w0vM3t5mnsUIA30TGgRwC25UX8C1N4PLGPFCNn+lhP4fgHx3bMDJXnRMeH2OmNAy+EzRBkyeGP
9lkERgEty17pTqa+IXshAml4f6+++DLva9BhSAsoYoI5tqFUgj8uFZsx90gf7LV8V2I7WncD7jbR
BUE6fxJzIh2RPmz9ls7pPrar6MP8oYuAzu/GhZGR1Rg5m8w2ZitOV0B4Y/OtfXKRxMDJ7Vlwmg9l
dbXPbrkU+JFTP6ch8Ub0Owr0d3Jf9IzEbWq14/jUPTAnMcB/vtZykLYsknwumhN7/TLpLl2u9Gn6
QBhAK0Mnuo4STHuFOikYKPY98Sdvve5jAcXKQZvOkP5WHt+RA8nP/NvR/8p9+FTFB0I3xKrFTqDt
EyWH6WyxmTbc7jNE58+lflYGu3hZXaSkjwZBTcg1X4sP67poD0XmTYMrbRFMlzx7DlmZXskTwrQ5
trtoOnfz1mbZDFjkrYU8e2kORadQ8LExaA5mNcagOKFtTAAs9KyXSXNaX8cn4nyC8LYwy2HoYq8X
2lpYEsgpc9rv7MJNEik3Q+PBeV4V/IN+seyK+GBhmSH5yO3u0KovYD+Y0EGmuRcXjK/NuZ5e6Hrx
JAq1p9iiVPB45LSfhmc80EHD9PTKvdujYjjXj/rT8sRkV4e8zKp06igWsEcc4Nuhy7C3t7vA6eI8
knK53LeVAhT0jTPPLSe84oMyLxs3iRXW5Gb85KnRLbsU/Z6C+GJg5T1W9+w8PRkf6A0tB9q++DOr
wcAtB5n8c9DcTPHFOFjiQ1H7Jp3QxCdTraKMgO9EFWMwBaJe3FfCz+/x5sQQ7HYZWQTMd1cUURHu
CpscM/bZ4a5+7Gpfk5wEFzh6XoNxLwmPQUFIn+xJbD5RojYLAIUdLSzzh0ctQt1k2Qn5m54eeUKx
inJhYRk2JLaadv88XeWfntN843bTdaeYPFri9O5SARGuH2quPHn8g6oKPdhGKCBwo8hbTFf8ACZh
iyK1u4Hbmny2GHkBk4A3RMnF2/IxnbnTWLChGKXAq9HcSec8vSMag3iV79s9FsmFqR+XU7Vnh8qx
EmBDyf5keGvAXSs4YbpToWxuC73C/pbPzvFWb90UcF/o1SmHt3RUPrTZM0ro1+TA7ZuB3LBdM/tm
8ThwNX4nHttjX0PVS2YWEXnSs754Rhss8C46DxWlCMl/X9+235mVhUxDzt0ZHdDMgN4rAu0TRj3N
T054OJ7jOoiMpyxBScylwK6SxzbjVAzOoZNUDvSPXPawRW4XCgENlt/nFyI2CN+wh+nMY6MlLJt9
cohY0LceWH7tydNfGNySdGnKx9zyue+mH6m7WcRgj+wuH8Q7D0WaggO7pO/q0kX7ipCyRHvipCiv
6j26RHf1W6P8fxiPIyyTV2g5eBTsKLC2wDsLU9pX+hSh+3HGag9dmHtU5QFb23D/GhvTqHivuDHR
fHNJvE4/1F4A/XuGQw5qAuuqkjv3KH0uo0djcv2cORSUc5f+WcPP8QLyZnIBQoSXjoVka0dn7Bar
PX4Uf7p2d/1Q/Mmuoqd/NFA0Y2BBNuIWGvrDtJdeUR3+tVrikRzJjx3GOuVemL8QeXQ7DNt/WH5V
Lss7D0mQu+KNAxsO273b/VCL4yYimBDGPZRH4Q+P9OwAZ+lgnus3CQrpX4JNltZfzXuPvDZFWy7u
6NhknEMnPGCoLPmWujVWRVqWAz2d4oE9/4dh2Nwr8o8Mq652m8Gd7pMXvRTcARR4Ew8+Ai8C4GIF
yg9b/xuzAlvEQdoiZDaPPjB9TEzv8mE+yX9ZdRGuJasjPEZHrrL+Vn6rKEnssnVnrgQbbvSlJ4jm
BwIWK7heOzV9oPSwMvyYfvDgH9Kn5hoFXK1ffEiyGbr+RLO0BoLb2c0h3KuUbjuYKzLb9g/zpXlQ
vfmY7HIfnWG3kqzJ5UlTZ/jLY9nKHdBQd0ovshGhWh/yk/SorQTzYm/mLykuxfmVNapVApl4QQZk
hDZoW5kRSsfIPMU1+x6/B8ZendjajZ/WJzcn0MnxlYtF/pYJkzNsG4jxS3iAIMPVf59fl9TlhnI5
fN8f+fN6am/dnUUxpX9C/+Y5oUzw5L36vn5ar0h0ljsZrsUHzyVNfQQQHy9fPGgo/8OT8hE2bqwf
zS+qEwGxKBD7dB9f4cEnz9qFwE7zlsl8ZHhqrn6Sn2EE5a9jMPzk7HsO+WN2JpfhTWvtap+jSziV
R9XwAEmw3UP9iPq7b5m32PK+9qxz9IRdNQ5mjyyPkgqcrOsX2Qe6Slhg4imB5ZdP1nEO5uv0Ju3M
E+zRms0SpJitcoCbTRWf2rHP2WjtUKaQ8qguYiiBnxgQxhtrZLetG3b+KbWwc2EU2BGesq3nbAJU
YTfGykc1WXttA1jbVlExn7QdvnvGAc9i4rKZFlG9mK5iukQNmHR4Bwd8xoIAzMusHYqcCnnObRjs
8kiCoF5CQbYzqIPEDlqu/Lg6ZoBKblHuNQtrRi+KbsNhoESWifTzKBDJMPqSDu2h/5iex87XJld+
I+TE5aRTMQ9wjNkcPrLrozC9QqeTPvBJ76s7O74jA4E9GwvjvjkUzvkDyOScuF2Y09wjhIK9i3Ra
WfSjAH0V147wJwymt/mvyK9HQO65eRN6f/jqX6DgWVOQX5reGUrs9Lb2Yh7FTxpX2uipr8KhlXbx
dX6ZWk/rfVoX1XdKhcSnopsPRL4Wg145IMkHVignDAD+N13ntds4tKXpJyLAHG5FUlSygmXLsm8I
R+ac+fT9UWdmqtHoAQoFK1iWKHLvtdafGG7yhbslmSuhG2CNCYyH8nK05UNLRk/HOOVDC23xwNxn
uk7zQXERlV2re8BECQiKYhz3hYxhDGOSZzX56PlE0Xa4RwPSnrU12XgqhMzmD0zSvzeNwMyrfeZr
q/wV6hkGb6vOX5mSMzEiZxlB47gSflrb+FNugB5oGrPA04DYpE10VuYnKXUaTgs76OzKfG06r2zW
uD2EtMEpxMUNOWm4CAiJgzZqg42qSG5PjoOHzUTxu1xJdnBHc0kKysxkWl6Of4SzPy5KzxLRID6V
xoqrgB5+fp5OeJnqy1CqOJvfQ73hyfQFKZHGqZs8sWrjjASaEfxMazwhlpjMc3WEzIK6zJXX5S7j
4qFUZiMJnjS3XBef3U37ag9xv8rg932KjJLrZflN/opplf217yYZygExH7QPza7ZEx2Eycef8kK+
xUuzQ25Ewz99qH8jlFmyfqMFG2ULCTdQtrjSUFI9+8KZ+IMObVeK/feuFs/zfOQVw2433v3F7HUF
ICnxtTH57xD17MxkhzejpmIItQKkU6JV2tvSTDzKKlr2rFfpC4uV3NxIlgdoScQYLOIBbxjTm0nq
TQi4AHSzgYnq1dh5eeDJSx0BJopzTWdDF62eCd5cKMNgdHfyvEFNSZ0pRqcRMDbCYtwxPymO/aMO
XRty6nbYURCAF9L4OQQ7C9/5O5SxXHBYLXPromlelN60TX2VrPVkUsCs4u8Q82+2LAd/xM+W6Xm9
Ik80AQ1OTwAcg8VQGvRzQ+NC/ALX4jFGmbYSn4IPmXWM6t6VsZXZ8O1RASfILMngWd7BbK6yC1bB
zD+xHEfuesCf8ik8xdpTg+sW7iPUoJj124HHkn3k41IZx3eq5aw85Bj/z4THIin4NF4JQc1vyU+g
u5zq2SGxLdd8ZxJgrCYWow/GTNllPARH4NP2BWa9iZkqQo8XengAReu9hhvGwCR+qyAtMoQq+ASu
8Dt8m+9scrLmLBtSv7EoNj6w7WX7ZoeDIMji2l8xGv3NLhUlztb4LvRV5SbhepIJNzjgrkME/R2H
WeiW7LBcSckarH+cMER129rJJwS88GMBqTygw/DFqeo1aDJ4GVY00qr9ZgNVbLwNXwvThZNNmVY8
ZYkj3nAWOQksRzLIFCHIcTVg4OrGAtb9TkEfxpXGeS2swtdo3VyRO4iSi5uDmW/Cj5TQsnP5WhQb
A8K7ymTblWJmdqTybKX4PA03K3ZJAIYthKM3uSuGtO6+EuY8ns54xwEW5Fwnd/RpeiKGeiVsGB1x
LlDZEa/yylx2InCZgulqnLGA107yju1RvZGtsG7e8L8uBWQIdv8qY8wTM7eF9x9CiCHVwm2pxa7B
bb7Cg+2UjwjOJG8QGAIoa2MyJ89co7XjJaSrWJAqQ98G4XrGEDffKeGHftTdZpdwpGK7vkeQDeLX
anmv0eeY2r7t80/ZTBi3TGcAcwCjoVvrhsPIknJDBfRVD4CnREvYvguMde+AKV+ls7DNTtVL+sym
btVgBoJDlNsPgFFMP4od9hbAAfP7TXIV1VO8G056C1fXTn/9N/Ftovel8N5W77kX72Dtu0x1lE+G
3e0H8/9yV5B5INnyvv7IXd8Vtu1rdOXjqI4vuaAcyjbcYsbJyI3PHT4Fp/Ep92TIvAyVFoQOr0pO
Gmq79KV+4dIcXzjJWPDkaq1dlTtiDeE0ditpayEolg998S4ywrjpDGNab0AYka/TEUzWNloHuLv8
zZV9nbhwieEezmzRHHvKnWzTTBscw9IWzGU9+a7G8jI4pP0UyS7Gj658krBuM8hWx3PD7VRvHsEy
8GVzM5/wdc7+FfoQ8Ad0uGZnp2j5k7e0pJQhZks4Sk9sLJgRAH1x9FBULYdXc7DQTwzw6JXyXv9G
1+xrRIz5CyB84eU5Y5Zn7ci8RhVX0Ci9Nfv6txY5RdjSV8Yhfi3VlflsisunU6BZgywx2qpWQID4
pRAoILzw7fAZCXKcKcPe5H3nGE/6CZqQLe7NZ7DDsXaNH1xnSOUD77YNgEJczOK9vu8/p++EbFQa
0T9wjm17rMdVWxE67w3DLeiOkuISUE94Q34J7ihECya7xpPh4fFzFaltVYBOb+4cpXMoNzIwO3jl
0mr6it5oKvzMq3GcA9EBPHG7HSmOvLj8Ze7LwA4v5Su5r1iabVkdRHz1iVw6WAU2Ihus1iSXy6By
IJ/KL+o5+JWe0RQ032Zqtza0iNf0l2TvsmAs4chv/L1+zWdnZvXUvIkb5RVIUXCKq/CuP4/vQbyR
trLmobL6bihRfrD1vTG4016FYIvDnge2+GpMHktGc613ISLKt+DKoqCLCxFNI5QGafcpOJpPwwac
odRta5Ei2BjenyVv+E7OLeCbcO7EFWd8+aq8q4A80TVVnfLVJCd2pTH82XcvgCczqXBYu3tmtJpe
eI32Ul/EL3WfnPAPlGsb0x4qPPgo423+qD0lWKDWhkEDc9ErILO20vwlPF6+y052DT847YKryLDZ
Nk9APuXkZIfPT9rqhAnDZvQSarBfY1i1rxVDIRt7GQjqgJgqC941fp2vcAMI2uhYwUnU7rY44MLS
rr4sfsc6/KUcUOtAqrgdsHDCXQAbvWZEr8cvALfwptz0d7rq6/DS7JcKeWTjhQiwgkLyysBy3x6z
k34UHL7S+KPkwtpH6/q5vFhb7Yws9jx66hephcqwghaylzfa2bTc9h69cemGOyJpLulxcEAXMbgR
kcu+qYzlKTsvjrTNPXRU8hrNz2Rs4OExZmEw/4z4Cno7H6J7az/6o86nBb79WUa2JKEeQClnJ9wL
BClwnGnXw1X+qm7SZz1wD9pfhVkT4+sNHk9RteV7/mEWEwYu6T2dtoLeAdGN0xfiDVMHQERjN18U
eaufKDGT6sXaifuM5ZOtpzpwXpa79LWIHONT/+K+jmi3X5YIThTpPYZOQ2X/Vj/JjkTFFlEROZV8
Hlo3BqmZ8KGET4ef7opPqAaeQmdb2YydMcTnFBFf6gu8TwHIjY6aWIT4k+q9VF56iqTZlWSPjEFL
W4nf1YFXgixrkreOT/ltuOIBzetEBLI24J3q3g8dwt9eshdcrxi85KsCHQ2TbYiY1/ZJ2CUv3RYW
lf5A+ekan+VDODnDlkq9ZOnjLbJj0iCGG/MNCBv78fxJemeu+ztSVR2CW35YKGKBQ9aIP22tU/UZ
brm0Zuapdzgh4DZE+XSr9CCw3UOfc0vr5MOIhQ93q++EmOAChRcR6/Z4r0B3mU7tghuMDuGgX5gK
ILj2P9jpXpJkZ14gll2guV7a9+pNdGrq6HRdfrJiY/6PG4LC6aOc2EHYafQdrCG1gobGINym0JSq
p4BsxgtVtnGWJqRDdkF5XF+ml+aqnYd9TZj9NlJtg8r2VnssMCeEf8LeekmDrX4UIZCwMzP+mL8F
/MkcSDH7mHgGyGtrOI+MWah6pxC3fW/yLIeV4F4bzngD665v8c3CBR5SLxP/lfWKpb5J+eUiJ9zd
U/8JJxiDupaJMfda2M2tgHqnP8Rq1j1+oWFo+SIDL6VpcqtzfYypOWhrKhvDzEKmUnazn/aTTjXq
vfhoffjXmlIbf+F622ZOKG5wkKee9Id9Xh5jcaN/698JKcAcKg7iwTAcLdkAo0d3eqrujsXjOLk6
wJV4Mih2Mzs5D7jFbYprvMmPChdmZxufwpmdLlNOWfBewWFROLlU+qlhI06HdthY+XOUXvDK8UOs
C6An2f1vBf73Rg2BAzxlRsEYCw3wun0NvsfElX3GHDaXDyt1arpZsRlKt5LsMfE6ggYJYKHVU/H9
XtUSbNkNZ1ldMF0Gd2V4BdaEBSmEqKdi33p2+sFrkaI0cT9LS+/q+s54zyS39IavKN8SEAohe6/p
doiHbO8iD1eJ/yEiijxQBDeZizDRwm4Lfc512rS/o4e7HVdQv2AL2kvzlkBRDTZhccA4jTy6UMWn
fkMYHw4S0KhY+RDLFJD4DJo2W/qediF+W3Y0LyUs3Q1zy8BuiI9hr8JE5YLAjiJ3bE/G1gQ27TfY
72bjgX0aWHodsOAgD52eg9lRxl0FCULfyd2aioQ3nKV3yYcyiv0PmbJxv8WZUWJTAYygtpaXw1/J
bnIiVjgT9mi42+I5Sk5y9pSVG8KBJYSh9EDCTRi2Q3/OJ5I27AwMsgCY2I39k5J+TfpONSGL3SaT
cU2+oSyhLqMWokhAUlMzDKFkp+yWXTNas1bydcwxXL2DRVwipDr0qjjA9Y6Oionh4V19ts7QkzrS
mVsUXKh70MOvKIzyci0Vn4G6RbOqjXA4bizMkb7tX/Wv/vwA9rsF7f+H8z9u4h4B+SUjde7fA6EZ
LNORGj4cv4D7LnkKCHMGT5PD7eO+yddVRE/GmXRna4sTjZt1DMbihiuhFBjK6bPf7qJg6Bil8JNR
wqgfJknbVvXBFFR6xcddjwdlUk6dpmW0/bhPmnMeJnWo+8+vWTXG1FVlea0KxT6LZawpxuhHGhau
/eO+enmgSqDaP/6bGvQHj5/+PfB43n9+xVS7Jeor6lunV4G3Hk/KUlNhxVte6PFUov1oTGI52ZGN
UJ+CfjtijNOouC6RfrxReLOSHplePTTF2g9ab4IDJMdtS3aTPjl67kavSTc91cF0Gf2mxayRb63I
FO2k59EpTcNPS8meFVX4lMW+XaupStY18EaUTNtIiN2a67XzT2M+Kvi9EH1QpndfQMRNkPG4TuHT
JUE/enPbBOssLmjymCBYhC1pKbTYCUsaFJ8SLY1p0CZ38ERTJT4KUXLP+mLY9hH1KYoTtj6dfVPv
IoCrphs3mQ6yHQ2fhVjIe9WHFoXAejJVl28FUymOkSb26wZ1Lecgo9HhnLWytLc00AcUE0jIwOJN
ZV3iwjsRNmLW0weqkGaVzhQcXa9npE15yPsojNIIyDKC36nBtmgwCXCnDlpjM7ARJliDTYM4btMi
vPexTOQ2WwzqElSqYGhliRsm3h9RTERaSh+hoQGF8l1BvLQIpNUiSF6zGkOm6/unQJd/GxE6sx7C
8G+k9TyDl5fhINrybPzEmfZJVAha1Ujz0VvjvGvATBhNuC8k72zRqhEhALTXK5Lk4ELCgieIJVar
wpDTsZ4IeuRyRhyc/5hjHrsDcelj9IztWdvAFqt72oB4CpxRnQdHQ9VuC4t5ZhTeorrPn/2CbAki
Xi9YXpOepmA8YoRF7uXZzCSuSbNdo32N00bLhR0p4SwSBQlAHHK3ITZsJUXp7EZZd/fFsNyW2Z8Y
w3zAu5imaUwHdInazgIL6BE9RBIzhxpH2WNM3HzXLmtNmn9GFWoL6RiXFSSFwoS0MLd05InxgTN4
68m+/mWF89MkpwylTAnmsUjKWgS9NuETBSqzTZnML+zNCaNLC3+D9ytFL5fa1lA6t+hHdJzTDJub
NA8hA1NU9OJWcSa60iAxhyQYQZYhRyYsZrGZ/tVDWO8xJ8D6mJmIGaGGjnOuD38IRXgaCEzFlNrV
+GAJLP/ULPiJcQf28pS9LSF/eCVzyrZLRHwl9IfZnHbGrHCVxFQDatyQYcxeUDJBq1oAolrVBYxA
dRYDOf3UCBd25Tq+G5FMIefDdTbKq5jQEvRCzly5B1UVmRsGMVtbrFjXTiW6UykTzalZyuIy04jU
gMk/nH1OJMfvGUbIgelgqQE7l/jIdf43CEl3wJIMDwNZcaxFwSlGWbT4EWm7jpIm9oPR8+cisStI
t4WswjNENj62qeihHNbYUIs+LTBH1fc6B6CvmB5muCrj68oUPMD9bYO+dt/OdXzoIgqVrKHqy8sE
bepn1Iw7CQ02RESTQYgabFTNxMgDGCJKBkLTeiDSKLiHCJdXhZFKq0JOPIyxOjsi3taTOzVfN0QE
MAMD/O9xzfmuZzWiAU7e6nm+qcl5LIGmWjDEMZkgP3ecweFioScwxCoAPiNLcLJkEi+GmrWnQqaF
ScZv0RDfx5HvGmnr5ApT4kLL/moKenushjAYlyflZKqMHAX1hukDe/WDAjQBuMQiZNssh4Or1c9j
JqjvCeNGWQGrxOBNDsJ+narCbqCIkDF1XhmN2e6SPvrArDx2EdHtCRI1YEVij6T1AKRjgCzBhyUS
TdXFktqViZ3ovlCAieOKyqGVFDJZq6JeIys9yaROyjo5FUTw0vbUyhL/s4h/mRki4MXuCz+ldTfX
yG+M8JRLgXwU5e5ey91rQQZK0ZE/1o4ibbzBfCIkX/qYlTSgGqD9rGHmKiYM2+nmjKEseV3WN1nw
nwU/AKeohGQHFxEn2n2IyZ4TW4Dk1sFniSzMu5gwpvQzosZ0FApSPLUbTJRdQU9frXGRK+jdR2uG
PlJ8yuFB/0r17HdqdcvDqaTHe50ZPPn1uiE7iQ+1RJaz0EH+JpGxCdXckgqyyFX6pW5gpCUHujcH
3SUqmxB3euumFksEVMqcgssMplyDJaRqzk7AWQ7Tz24C9D0gzkMe69vUXPcBfEM8zHAqj4ab2D1P
Q3NrCnzPcKD0jZCTKsTCR5n8FQloGudJeossJVyHWJXvcC2Dc4w5CTAOHA/CW+EWtlyKeGi2a6uj
mM4BPnpd6KBAizahEII9h4G/xonshCs15GZNLVyL0PFOCslUb1IsprMJfxPGoybmFqo8kzs0Q2yY
B6IDMszDoyxlxmhM2jpLGgQivMhIh9PFDu55p5yUbnbvpnemZUxNUjuECL5TS2yxoOvhrgiltNJr
hsvlTHSMMDH7kn0REKLV3lKRoUFmHuZWmF21gj1RDE0Lcwlj5bKPccUtd74WpG6BzTJpJ0j74oAp
f6n53ar3kYv7dGEJ9vcgaLQwEE8GKAuBydRQmbAzM+qLIpWCG2oiICFBvnasMvVodHq/nh12ZQA8
hYY1oUBMwTAFuNgwR6qp71eV3pRegBM1hgfacRqZGRc7C3G+nXfg+5GhYite8N3UCGUSrAZwvdXi
TQTQLo0ptlYQ5JE6v0km02WB89ttGagV8RTRJAqvVtqYjm9mgJykzVWtml3lPL4JFWl+Iwty0DUD
c3iaETGXnS5A9JI3MbolNpOsNrAb1ORbph4npdbYyMuN0DHAnMQExVZLQGAN6Fqa1ptuasN96sxv
P82u2H3Px6zrm/0QbElIgHypR8NekzFhwMsCMkzGFKq2zIOVZ5+aj2K8F0Hxi/g8kj+9U+budbHH
4WSlrKG6KwfMJFGBNhNIY0wkj51Re8HjmtHegD9lunonjcSzMBSzY8On8Y2YYSlimsJGk36URLsV
dSU5YynigENeBjHnTk//4mg9IdClpHp5AnUhbJ5nw9jiPu5IEaQGWao8syK+KcMw2VECnIWbgUTK
tnXTaGSIhYFFiYW+Xs8IxgAPykxeW4IknDrev9NqQU0mCgkYQvg+jWa40Ycl1XOKM/WituImmJgm
ZTIWUZXRu30N/0dsQLZVMfXGsYm3fjTjOj6cq7SIvFwJvTBieiWFsPiLuEKGFHWIFZcWSKhTl/w3
qenZpiPrGAzStDU6pi91XDiJ0FtrsQSkT8PYIUVFJ+fa1gPgVU1HyChKf9rQfptiy9OCMzToaU99
xwErX/1sNrfVAa8P9TrLOrpbaVViZLSfKU68+RbGkbpGAY59rLQrI8Ac1eeslWbtMIQaYEolkIsH
VwhHe6KvmdKPjVzR55zLIENwOyElxXLCMElGNcuM8PXZgHc1PI0Wu8QA9tNUumRbE2zIobspihJv
0zQ7Q0QY5RrBJYT6SuKrJhBGwX20dnPUvkt+hrGdjGqvjmrwXMaJExA+3NRQFU1F1ddq1X4YVjkc
Mgv3SYt2xdJKrx8/cu1JLkkSQSrsCoYJBDRhfRgZb6GkXduUhMqO98phimETZn5CAZm8TIH5Rbq7
tlEmxVo3eftMimJwyFSWspxcEC0RyAfigGrMSUkE34Za+U54lE9N19wzOQLXEItj5FfYE9FwD1y5
TqZjad22HAUS7WhKUiRNylXMRAdHqxNmE9NK8qrAFNdm0dtWS+VU5fNh0MIfY8hIrw6+/ITJjp9M
mksxts7bciLNSDpmITklAumwylqVSijHJUO1jq6Xxd+qLqIFotJGReOVC7M3rrqtZVSCTbQviZyo
ZeeeIUZA7dmgEKm06aaOGWJFMyKtJG4k19KqPfHGbtGY77j1YMiSYhonMTsiPRimUMPwbcI9tUZa
8CICmg1R856NcWOHygBvckgMT4OYn+z1XqaFlvu9rrB/tCFRP0ae8dMEd04MFAz4I/hpmlK7UQRV
o44IJum/RQLebaHN+aSXtkIDPSApC6UpcHUNcejQR9AUpyBe+4RAQiJPrqTU4GzRgdXybRQ2Wbwu
DpyNK2UgRnTRzPNN3ElpO7bkLpxxAGHe1awTcdoJ8CZGkggZS/aU5znjU6K4XTYtfAaGLVey9dyU
hzrFpalbJm5wBbl44DiV+F+Gw1YpiFv2a2DlKWwvzBRehVRCt5EJG8XnCxSkmhnI2H0kXY5Hmmq6
VPOC3bTiwZ9Aa0UtgwXJuHGCLK3pF51uaCdpl0EEEIunWxx0GyuJGR2EmBplAb68Ghe7TGrG8KZJ
gmqHvgSt1lr0ss0Ncfe4xws5Wp3UPLdw3ZkxMVU7GLFa6Cn6eOl7ic67ppjxlZhRaGUeFZ3ZayAE
T7O/FMsSJyd1KYSc5onzPHNMzBz9yfoy665mGhXvJaE/k1L2xAcnQwevUWJ9GzTsfUWocfyRKAku
jFgaOx25cUTqwhI0kmdMryq3V1qoJRPHV1y+d9xKbYV4CNm30jdRx3UqFEhAaxedYkZyFSbgiyGX
4KX4xw6jCO4yEv7R8VWq+MjYWlKnT+My52vIt6nDL7Ipd/XUJnuMpzg7TBVYpw5Q+UBpNWkrgkkB
tJ5R2w6KsQ3j5wJ7JpCN9puw6z+lZjhQtTQ9Frj6qLaOaKDtzweObslwZo05FfETEYC3UNBc6BWq
rWkasX9h4mAltQJPFz6iXunDU1gY69LShmWUgcZbhhQXyX7n6hhoIUOS821Xw6/r1Dmn21btQYFN
Ts6b6XVwXOrFsaYgirju67+JpVezwumQdaTAxfjmQGKEfTRYmu+ovj8cmyTc9P38NItyss9NeH/j
XO6trm2csvbhDvqRq8X+BTsVRqOzvFcWeEcj2G6lZs1NTw0gONHRh7c5IF0RQ5BbryqQufqGQGMf
JhDfZ7hRBYyjMYUDD8TpRsk7hFIt3OkJY+shE9aKhq5huikpeYOEDRCqUsKswohzFXDWD3MhEt2D
5yNd8BvUjFKs5e+5umLXKbnLqk8mBWUJlXF0lEkLQzxAajnEjlKGYVhO1aZJyCOQBP8q1ihE8FQF
k3VTKX1LdWXdEwndoK0QlGhPWXhhYjJDthi8XJT/WCh/Qhy6bCOnu8u7QeIKyMgUVoVV3SrAa3Jq
a7lZuHpk0dCa1gtpFFyEOieqAVg40MOfZBYbxFnG9xxFcEIgvne4O61lfXhHQdXyJdZ4Rmt82BBG
dVXm41qoYnAOoQ0vk/5lBs9IHEpmUhj2dZZrDPKH2AKmDAt6NN2Ngc4l1ZsPWaStK9eNr979Am0p
Eqyd2MLzSLvwsxUZCsV4BsRFjNvnQFkVA1I2VXXnkmPA5BOPpIjqe610w0pSIJ6Kei5Dcxe/FH24
zjWYRquTWFdABWhIFLVILkmH5Cck0fI8Q9WXC6CyYuljNVo4iRquHIKDgHDCHBiBjKl08OfIvGo1
gMgAeDUx/AqUSDpi4ecU5Os4TQ9VMynH/Dor4pdZSuEXvc2P5nNJS/pLbmlMNZXmh/3tPdOZvWht
QJV1Kqqu3jDO1MZgXAdV9K7i6IdEvBvYUCMVMS9u417H0nDIYLhMObr9VsZOLKs8LaCIMfBqqJVh
zdYFNKFi0TykJHtI/Zcvx9jFwRQvfKqTya99VNc9mZSptB5Nlrd8kj5T33rN5xj9SvpYrACf/PGI
5+m7KTWDN5OTd6hGsmPaVJAcPRILCDnVZz+oZGpwlRc1PssT4Uh7y8KFKqZuKeY6X/eS/8RCF+9x
MVZXQZkz3DCll9Kq6A2zUYDqiShO6+5sXtElGVuiC03rapLw7PozvotN1byaee7oU6U6Y1EhSy2U
q9qy/uWSWjtpUHqGIAoeHFW5RP6E6VzGPseMZ2Tty0exxnUEe66sVnd1kesbA+aBkhqd5wsUoSZK
TsXPWYUyET0CVZIYFejkafX6kBXFbFVMRnGFF4ISA/LY2ijUFrugUL+jTLBOUVyeZxFR5yAr45ro
O8x8TRQvWU4hr+quHmv4U4vrfmrBLK2cfMavAeJJxsJv0xFWcHuJCjQaUAf/Tclz15wVSPo9eEYY
f9YY9p9NxtF0DdNK742bBfkuQ+qH5kWd8AIU/nKVJAPd1OnchJPR1T8Bgze3qOFKDKUyexZMDNJw
A7vyKbuXqX0hZsU6MEgKHPCT2gz+krs4EotkgJFq/kQhV1EcGAKMYl+AgzDJrBgS8ysMCGWorCMR
J133HgTCLS4MzUl1uuSwzO/yNGcbWUv2vo+T+TQgP1S6hWTZtk6G3TS7JgtpITFsVppzLZhYMQQZ
c44g1NbNR0cCTt1g8CXPA6IOvcavoOnw5woFYowktDxiPjeOhnnyqp0ZR4zscHYsWekmljFtr2SO
qjCK3zpu/UqTae8WIcKxGZcfsT5+iq1wlGv9wF57Hvhmb6Wv7fDXw3KQpKZd3HANZkvqbn4f6Yo3
fo2PjACbIT8QyP6NvSAY+MDi3yLLYiMZV/Qj7M969Z0G5H9Hkgm9GL/cfPe//xhO9QVbXQRVmkY2
gaUV8enx9KAyzAmgemki+mFyaPzz3X+etDzz382s0vFEeNz+z4+PX/9fH//363Nf877+3TZMEMbB
k4Thjz8ZopEg/fQRtPr46fHfI1y1XoJc/918/PS47/Hovyf/j/v+x83H83zcZsr+WyKiaiIiz31k
tPpJyaeZlo/4nx8f9z5uz8rIQwI2lWvZIs5+eSeP/zi7UNz+uy3M/v+9rS4KXHQ00d3IZpLzZlxl
CdWRbZVR5i5N2plPKbRb1c9WaUlSnD8quOUsmYRZT+RQKIbabiZT1cHSHsrKcrOt5v/zQLI8xdBJ
6OOk2vz7hcfTHjcFhkKePoT7x12Rpqq7Uca+FupDoqJfxrfn8bzHI4//iqzmj9N0PseRgnCbLDlu
Ln/38XCLe/a2kL8nVdYgDFs96lackJ0IF7E9hQMuW4tbkVEB5mMyjZNuCfqrxu21jQFo+nqqbR1f
yN3jP3lsIUSERT3Db5xhiOA6g0PkzyjAtchNjelnLBEGxgau1iBmYdMAFxK9nmA2tsEmM9/Fi1EU
rnycLsvNx39ZNkDd7gxi3WpiBwupR97weKQPcml2/TL/TQem8v9+L21CNtSp03c+zsxe8niFx2uX
gbA4jwj9no8Tef/+3n/+yuNl//Ocx0NjC5IiDfjB/3vx5P+9s8ezHw/8t9f+/z787xVKM248q2u2
/5773/5mQTJ9lNR7Qm96G88slj8zw0hBw2E2DKzroEJclCV0dsbUHhJGz9hJ4Z7RmzlgmBAxuvxM
VKnaGJW/OBuHWxJ78y3uvvVB6AZQpQQcnzTwPuzdmPQZIYC3UhVYeWGx4viW8NnX4p+uhtmurwDi
65RSv6ZyoePU6LJxKhB0nZkYmKXs03lauTLiAIMHETFAng/2gUks8/a2ZvBmvVCAFcdkYEmzKvxk
JVF0gzbxnTLoK8RKgPV9XkP8xDbSVkdMDRo8PPLstw8iwa1LOFDUAriA4/PMiM5BLg+7SC9eCHlg
VhTiDCLBpOiZkjkU3eDduFrCf1SDbTVKV9nIT5S3jT2mIkSEKN6kbMGbXpdqUu/w4JHoy/Dih05l
oucqunMqFWxmkd8dRwlgqQPBlBRgum5hg6eBteuLEZPTBNFWLMAl1uZy5tLCFMeAq4zvxwRR0iyF
+lyALfrxKfTn1M5mCwqN1P5oQWK6c1wZjmxhNR0OHfRTHzI6VuOBiQBENKw3ojvw0FAjB19rFEQd
jB58l/VZ+Ow6/E/rvPkSjXWSpi1AowainyTnhiQTOAElHOoQva7/iKuM/L2qfRia8iknHeLZhmGa
OkkbTYc7HhYQA4pTn0A3NNLqDZVBtrJMfE7qNghWlcmcVEoijS0QC/qe0BzoicW4rQx6hwAMFiPx
em8MwhGcoO7bl0qkLpboTNscDxOCP23A4OOQSIeBpCr4Y13stmbxJLRKtR40/yTI6ldeLXNb3g6e
mWjPUllYCXGHZWCOMCbx8z8jjfapPyAcDyrhKcyZobGd4SkUCRyTVD4GuIwoYk86Ihk5bgUFhnxL
2c4T6S62yq+eCBuiamyRX31iHMAFE87nTNCvvV6PZ2aPMnGWbqLBANM1w9oY+NFUDEN2gipOqKaS
ZCuZdEG5JewN/5qovXbB4/ZPk1HxR+kryc8wyPQc3q763jdkRFjt/BZuhECiTZjleKMmC69Xb78B
A5fGbxBcs6LXawtEfEqXumXMqqZk0gy4Qs2q5EDaUGCb3BAdYCzZLRLjO+jr8FYw3vJ9q3TCIVpX
A8ZtPnPdtZ8RqZVEW4aZr/KSrFxxhARLERh1FtqrVLSHNLPgwJksomo2IKtTtU2vhOamLf0nrH7r
narmrCMFueYjAnNEWGPTv1dp/SGWvIOshASb+RdSdc5NONL6cbx7we01SkGlm36kRBeIpEYnIDeM
8AS85PE2NnAthAYea/49jCBVz7mIp85/cXcmy41jWbb9lWc1fkhD3wxqQoAAW5GSSKekCUwNHX3f
4+trgZH5IjIGr6ymZZbJkOTuEkUC9557zt5rE9lsk45pt6F/LGZI0iTIE9TqC98c11BUiNucNMtV
0O1VFHYDxp6mBqnEcu4qAzS+UsgCNLVZ9ZXptA0aCImOogPfU9G3SbT2EL8kjWsA2n/N2hqVYYxQ
htcWAXMbCk/U9AD8JES3U75vjSg4Gx17csBYSFXJZhkV6cOMLRE1TI7+Uk6ukxp1XpNwDJdCQyMP
x/9uaaF1kgYSQ0beNXY8r6qLz1Fbgg8ksdtlasLdPfY9sphpZfV0prQA0RQhjq42E6laGu1w6YqB
seVwqZpGRFsa3mWlU+yKZoHbamh+R0mWqOH5pkyJ0bh0ixNxsCy7XoJum6yFdxLLa6E/8RRlR26I
Uqs7Wh/q2FReDqOSMT5K2HEq9nkwtKDzUJMi5PBmgZDJIcZUAQ0oS1Aa6/B2t7ICWEgTwhOxBkSL
EA0MzmvoXT82220biCeiVxKPYdW1m8lbISxraMgakU16H1MpYS8UA3U3mN13DCmVRlv+M8YgCYc6
zKnSxF+CWDW86uQiCxqkzKqd9qJmYmzrDLePO1r4hUKDRzEWDGiO2aIaX8dWRg+uRnSLBWcmomff
Iq6B4ZwdF5EZV65R9IQelXO2rrPsQJ/0JIgPAXpE8mlMUudUGbXXQegHYDgnu6nmjbZmgPlBBJyG
+CTaCOO7AbEcItN4Sujb74aSwUoGq18eYwXTMIHL4ki2NYJXYxzfU51huqjHR1Ki0EdPWC10GQuT
WCt2oCGFn/rp0NVxuqvcacie01JiTc2tTxjaNPNbLL56/SsxxQjNTPmqM9TKZwjJlc7OnAnGj77c
qrrMCCfJDvXADUTPjmpvHr98YgAGcSqB5vDbxzjeJRFLtplhQa7CC4BfTUKqa1VbdDlZhRABCijf
jmBWHbgdY2ZsUMvXHn8wm7DxKkO9FE0b7K1Qe4tSyIZxTS5FtxBshuVBGhLMFEF+DYUw3IVZbe0m
dXwLBUAVTa5MO4lqD3kJD7WgBWstQ04Qo4PaJ1UubStrduSle+g3sjcWfb4TDQ4HFedIsykkT1wg
n48H+f999Pj0j6e4/IMmihjMrR9f6FuZcm5cnrk5SBchSYH8GIPomHjL0UXesrFdcmJzj/JxpuE0
Je3OlE0+ZJBerAo9VxzJEgCQ1JaXw0TM6nclQPsvWeg8HyX940E1uRTk5eHxaSiYdNA5sDlqW3e7
xP8I1I6o1MeTUhqI4+t2ap7D5QpPVPaDFtL9Coo7MLLlEFHJoEuK5eHx0d++RrQB+6aOwaiWY5qT
y/FJEEpK2kDpUF8mBIh3HQe6fHkv/3xolsK5i7TAFpk422rFsHMjpSTuPhCpBEZxZslFb2xaWAnL
Q2xoSJken0cBwVtzRTfGSpWNLvQJunqjL1G8+MUuq196YiG2ugGxyFwe5hQhr9BWqT2Iw0KqAha7
60pcZ3WhHUOjYIHQZXk3dYWye3xUi4K8Kwed5EOZVmygJfz6RKBRi2kcOfjs8RweH+kcdYk0QcIV
RoTDVNKubUxph469D3XS/ipoJnKC6DcoQ0zwqaRO21B5YSxS7HLJrLwwNoGyNe/zQJ3HWS+zGRtU
vIWF6PiBgGXHaJRdKUvKrlFILu7YQwnQQX1gEIK1WtDJsC4tg9jlhSeW+tAUAJrrJdO6qVHJO+85
yzDHPJe+H3lSZnA5WRx5120k/B6Wc8zjoVs+kgYfMf2s0BjizXg8GKD5nTqlIQKKPt/nvYR9iYyD
DKpXaSHEjSMUzjzQX90W7Sx5I/PR3bw8PF7/x6cKLcU0o5nDyx0A0FveAyq3fz5YIwwVE62APVuk
gRgpByI5VBCVDl7RoXipKHitBST85wX4+HSK8ZQX0+w7XWMSqTG8lyWeun5etJLxHDduKI5fCvZ4
1n1jO4zl/v9mat+EaiuMTzIwwtna0twBvhmw89KzBj6ZeISJJ2tCizbix/wTcoCIaRMSTeTAc1xb
l+pLuBR7RlMiIlWU2kstCHM5piC2cTQZh/A6v4MX+xlPTCz8a3jJ0Hp4xgTh1M5+A1FcbsrRo+3J
BLHEl8QoYFopKik5FO4My+mxuu1bvgDHQJC4LOrzKzzpegD06naiB9Ux7Dfiy3xqvws+nZANrlTE
ECCOmAG+y9y+EumLTvvGj9KZxSH/qlfiC2Y0hoQZbnCEN/oh+pI4xWBPJZOJK5D206YQ9nin2nhN
5VyPHo4QWSUA+hsxDLCaEtDoRXp/BmC1js5LqOoKmzFCi4tAp1RwsZ3HC2jKPEzfwVk+oE4DXLDG
HwuRIGX0+lOynaW2/qr/aE/yq/Ch7PxX+vHUeg12LAX27soPD9QMLCvye3ybTv7PiDf8NsDAbr3g
IEVbFQN/Zw8s2joHSVetHIEpFnLyA/DZueTQvSreuA5wwM9MJ5gaHdJ9/IXjsiQNby2pLkh+FY5S
it4CYy+Ah05YVREjLBt5HKCo4UwlxrqBJN56PqC28MavgCSNl7vVuu2EVP4w4fM2KzbDjVptLONV
SL2/4NrPfwQt/Z+8y85FlLfNf/6HbP49HswUybXTTM0gIgwcu7ZEX/412hLif5wqEkZN4hkEJCvr
5LewLzbJV7cLXqCcpugWXNE/R4YzZR5tReNgHudvrhDqWjR66cJ2IZJAcmufsmkrpAsnNQ680Nz6
+Rlm51DCUHUUwRMsmRk7dYMnI/l7g2iCMvDX/Bu6n5u52TsUjiMe0E35q38m/OpS/mrpONgErN3j
HcTat/RTxeDi9U/pjr0fHabIBYuxfqN4ExMJz3hmMUNrsEE2g50a+TS+fQVj0+TJg6063B02mDeU
pbOKO6r9ZRzBMI90sw96T+6Je6/7H/2SHcDxhr8xJmBoMH7jgCKgXd9zSnMApr3HX4ghxR/61shf
h1cGC5eKNx2rDaxi/oS7Gl6DgKwfKdkWw6x/0J65ZFvGjy+IzaobEgvzqXCfMErg1aU3nPL67ZBE
vRsRRfYm/UKr7wrPyi8omK61Du5EoGHsVrzoki6cRvnNVNbRoduKm9BTn/CFqh/kCGKfWmO9b5/B
ACJ4zm4FZBFcLyib1sidMUdynxq4Ab7itR1tSXyiO8kdNp0WBMBFEe07YLLIWFMdOK0dORtglsA+
mWCHGAj33WK82ONTAKe+ll4YVkohlc6BFjl08YXewGWLjO9pcqgyHKHaQGTY8isGrnKWfrJsW23G
T47gPFU2cE/bVe/T3nrnXOlRubnU5hsBx5CzgBae3rUPlIQoRNe72DPX/82V//fksceFr8uipOqG
blnyEhf9lwsfkH2DoksenmSzf8KzFDrLGsPldTWsN3lRmJLk7uQf2GZQNmE0uuJIahbi96JV/m+e
zBKQ9NcYtOXJSKqK4lkkSMn4+12oxeQI1lY/PEUyvUL+34rbMF9PvEQg2nDYsH84+Oxi6BjMwU5l
ewoY4GKzvOIfiU6Pp/O/N6bCFEnk/f/EVKR05Yqo+fekisc/+mdShWn8Q7V0RSF1gjwW0ij+mVxu
Sf/QyB7S+bKpW5K6JAP/K6hCXv6Ir6uSbqi8bwQrNkXXhv/5H4r+D0s3DJN/siSa8x3/J0EVmin9
bZGmoJYNxWKhtsiLVKi0/v1ajfSIyG2pCeF1XZvCsraTv7DKGqQsb5Nao3jLyDvTI85+nOpUnA56
Q09FNF01iX70sfw9V62wSIUrNJBYBEgztofIOk9Nn+2Yy1mcBFE+ChxgEJccTLkB0UsmIlytfSnF
2i+R8Zz0HSiD8TpW2mEWRjgLmjG/DM2M8jhjXaaB4J+1bkJDATs1q9LW1SsQXjXptpt0Jj1DadA8
p29DUVbUSZQlvXwY00Rc53XqSUN8syZw/YkZgN5NS6pPTa3WgUgLFQ05S02ELqLUtEMTp7/MKZj3
orI18lx2RyZ4rQxSEeXO26DvhI5Ndcrz+kx8tD1phMMYxrzNlqxPhrUQARQW3WAE+ZB2C3SkUc6k
8PkwUuAs+sgwtanPvQD3ZmLF9U0ccRUVI1N6pHaip5QMCDtN4fgNjmQ24rWJnvrp8dDq8hZR0LRO
RNQXsH2sVB6I7WNVT2g5QR2IlXUWsxsCUMV1GwkvhNbHTxo/r6nL2dOkYV/WIDyiiWObNPtrSyfQ
xyjB+DPULMFddIz4gbdMJAVtEnW618O0FUnmWqcNO7hJVpNejCd1mfCmYOlRx4znOu2NVTwI9tgX
zC56gQN3jAk9QT7MYd7azbRlooDuDkyesmwu2bBwHUcYPTnzwYhTuxvqeAKVoQD4b504gch1rsAz
YiKbFbQ+VE3fxEWGdrWdTd5Bilotzm4RudhmGvZOEZSwl403EZwRYVLqszBAd6BOXvpsvnLWZdbc
3DA/fC0c4F4L8HTSEqq8Ea2rgooxw5qyU6wBAo5eprg4heaYFChmkBg5OR6ddozA/XUtaKFRT/94
4FfTpjB97aOUfgjn2KYuaLeXp0DO3xmdkkHhg1mUyXoQTMaxg19ussqMNmbEPFMJKVlyuSvORc/+
bTQoeTVgOQ3mnjFJ8HKK0ouh13g15pZ8N1gPxBkfE/RzTaBIOCAYB7QC/SxjCp6YsG2FJIHnohTm
V0JVxBDqkJV6A3CaNh06q4Dt11EqeYv3IL7rZnjMfelLDQuEej6VtID55lTVWFErZD/048hQFgFE
tLQl7U6PfEcc0Xjq1i7PomeGv/F67Gj39K30bWYBBBWGxWKi0WkkpFewLHRyQscGbGEJn+E7BPux
sQu1kOzBT3u8L8DMo35O1nNLI04lHi+ZdO1gSgkJbin5YRUUgylIGOwie7L63UDiwjzL31qdXFgv
BVCYUMDnmnD2qTRvcU9xVRV+YoequTXjELJSNVOpSDmIJYrmiWgucYCFlSvQ7IsI2nFCD6JYDriT
YXhoQxn1rUnEQoubwYAnRl7NeN8T4UQMH4qkabj2RU5Ps8a5KzT8inoE4py8BF1WIDNKw5esFL9k
+k+ov9oNR2q0kCq2UV0YFx9m1TxxLH5SIKNU6S5EHEwoPPSDBJkuw6HMDs2vOnw3VH1073oGWnyQ
f3IEPFiSVuq5bfNTOpakqDfV22TOhCWYxB+nc1K4CEzKlV+E46pvck49DAG0nA68mKe/q2B4pR9X
IWZwsoozdMWp0/RHSMPdSM+Is0anhF8pyjFevOSrTqttUKIekNvhN0ODyBGT4pt8rtZGlYVqrR7p
VlHFKGj/Vn2FAHKOcq+zDNQaGWC6ggNmHEqoRfzXLEh/973Cv1InWhAS5Ma5qM/5PHukdZ1T6xKa
HLBCbb5ZqoDSN/VR3cubiuttaronvWyuUVp95GN0blIfCTkxzfROmFeWM8R/3+w+MkSJuxL4hKnJ
E10D1Hc9vYe1KcOmMBhUjTmRReEsOnm/a+HPZhyIurr8ye/hEJzTMB138iQ+6a3GjTwq+zgzjzKZ
PGGGhFdF5BiHmgyDvsc5WGKOM0R63Lqp3GQ//UhTwimNYPopSbMth+l9KmlLV73yFiQl3Ocquo2i
9BSGneZJb6U4JHD5A4JtVNzUWYR8vooM6G16c4ugJfudP3BARMJfiQgKlWZ+JdX7N0LZChW5rfj+
syaJqGll1Fry72IOi6VTTS5KGxcnqwkMoiRm+iEhWErzTU71+FAYjJq41y13XNLukYCeROvJbPFr
6zLSXoEsj76sf1AeEi0ax/W65WetWsIySXq1+8j8jKLoSOwjpbmPNJ215SrUzas8sLP6cXtXtXpv
1jFTKkNwRys4BdrOr2jXlTkrd4xbbx8K82YgExUOpenDoSPcVoAOFHN/lEkG72niSUa/o0b7VLul
zRCp10puSWgrGrKze3nbZMyfrLdYVF+moFKPXQhds5+K3SREryw9ZsN3b/QK2gj7BtLpfW7N18ko
8PBj+G4m/WQN5idZf790EYuZot5NdiBXJod6oKXHyAax44TbWxGcMpmIopWlLTnLmM2ZVVBGFFuy
+oyIQyDRCsE6r4wE+7X8nvl9+cTTA8KkTI5lsHEw2z8YCrZIdCRIQpY1fOimq8qN4aDpb4Psh1t1
3grhwF6sQsThLSaikFKmMjyrHgiRAKpBtbRnLM2Bvc/vg0IcZ8WZtIt61Ji6+Nb4GhlFCC+DUv2u
xme/Ijpx1rHNdhl1fEQVFTRauO8MenSzbhzKbg6ITLWl8DTNKieCQISupLB0xdK9y9hKS11agT5V
pHBdRkx91c6wwyr7kq301GrKEQ3jl9xqH0Hza+wRwUaSlwPwRZAPbtq8+MmGGfa1xzu37hZIq25w
TodDLrZuQv0xJ9nRqNEhDPXnPGFarcazlaovUhWQDFj8yJW+bWCeyi29SGImOq28SRPnUp1LTKzQ
OVTChqvRLcU59DBy9B4DkhzvuvmVd7/bEJBa0XCcyYYa4lhafI/+bkq+ETF5YYK8XgqMtyZnHBdo
P3ikIAv6xj0CZDf0AnEzPdTAmLZNqlnvtIV9pp68YkyByrrUNoMmBAyf8/OUtoYt+MZHlJf7XGFE
SIFwDEqNwUpimTavUkFzUz6FuJUbSj8uWFvuv2bovszino06+Ar69qrHws5c6kqxUnaAJBXcEBKX
dUScQBVyIAa4wu+EBA6vyRzLqk3w+rZgBS8EKFBC6EbZm1AmoNE6hIV4Gc1N0U+OBKvVx3s0DvOe
ifQrc3OIvoF4baVlJJGxtIyZeOmmekuQ5zYZFtbDeJszAGQUp/7GxFQLhUxmjkgbbdY1KLWt5dG0
B6dmDTm0DIt3lZMAPBud+tYUmfMD0/RD6ZbWAurrHtigpYI+6L1WlT+spD3GgfBlhOaLRoAa8j8I
6cPSU51RYCz8+RJ/T1OQ15i8ygl5HoquXaQ6L+2BwBa/b45yE0tem/L2M1cm3RI6e8JCp0ZgvSKE
gDrOKGBl8QDDif5E3AQel0xEfMOyyYhxvesEHW19NUCQeHyomR25J9gJEO3wx2YgVP/8k8fnUVWF
jtnhdnr87cfD4w9kXnsQnMt3+/Ph8Sd/fmrIJKJIU7T529f/8uMff/nxxP72d5Ik3ityRwg5Tmtp
/fh77LCYHR4fsu5jCf3zR1WatDGVIaRYJ9Cn6F4LAzDw4xs/HshQBxG0/IZ/PjAJ++unHV6VXYVp
1/cnulbmZ/b4GY+/pf77X/3ja+pOpE7FHEPHvVEZLnTLw5x1mOOihc3ii/RjHl98/J3Hg1YzFKEt
kdmNfinCGTTzv//7Pz/tE/qYXYs+qEqpI+A+/usHSYWeeBWv0EM795DFhRVDBGlp+T++ZvRjYg8p
EulkjHy3YVT0R9DDI+MhzEaGMo8POyEg3jNzss6rhvAgHBv1id1q1o6cJ+L4imeBfFBEJmt26h3c
iPF9eFZe6R+dCruC97ancmE6fs0Ic7bL23yjIoUbX3wjA8MaZFNJ76KLBFQbN5x5wAoZMyjgFGTD
8bnHJ+sJhN8Mm3osjef0Yp6VcV59016E/19PB5ysmc1AnERSEE6D2925fzmrgKWTAYx8IBkj6E3H
0r+JPgcWnmwtkq9LesQOngsftt856TpwUCZ8gk7RfwCFpH9JkjEArK/m6IOPshtPubGUYBpwCbBC
ybPyf5WXZI9lkGQsCInY3mjNE9OHyZEt7Zh6eJKkC/q4kLkJRhh1rdPxImTinJ7MM7zBqFolXtu5
IoaXgMNseMp2xUvQusXLgpGDmYNS9ZBjW8A4vpXlNyDAI/IQcwLGfuRRMlYmhLA7tudZZ5TAt+nH
LecefRd5mUdPvhE2dNs5smKBBKJVJzvWUbLzEKMoJA4UlHUdkQTs6rZ68UEDXMaXWLwKn2d0Va3v
zBsNSP8+fc0+WKDTc7SSNoWdEthXPZNPuEL4i+3adBj+rGSK3BUDiE/LfTOsE4QdqB0+sEOwk3hc
OgdUYSsStwFVT0YgBtnO5ojpYCiJP4F+bOr19EaE8/qbg2lwsI7t4ExvOe7RDybwBxik2vMNVukJ
tvCBnudI4xatjqo4HA9XqW+fwQ3WG9M54zfiyysVVyq/IykZtnr2f8hppsOJWhcKo7kFwuvp5+io
b/Wf/Iv/Erx0r28Ydr+iKy5D/0fo3Pam4l+OV/45WDOnWVF+8QLAwG24rkIcrTuipHTnLp7zG+SJ
M7tiQWbEVlhj+eYw6kQf/vu3dTXP5hnh16KNXI/q1g92FhZAGYrjmSYSYWKGi6w7XXlMP+hxB+vi
SgLGRyvYrpg4ivNRPJ2ClzcNLTDzOntvgOw4EYKXEuCkbXTY6HSa/RWNVBPklD3ajE09yGoY4K80
wZ/uystL1G8F+95CKf0qAdkVTnyKgF/ZcNG76yV2oJFL+5nsR5Kc7eh5DL0Un4GTcS/lNt2cZoBg
mQDorIQ7+RCniXzFElH/ijSQ64B+bk8kQeWRRjfyShXH1BkJ8HKB4hJkHXwgKvrXV2louMEOTkYP
/iF/IapBRGugxA5Qo1Wwm2HTX/m+8anyqjsWHa5lMk5QgOWDM9rlr+bACUXGh+3RZ6HXQ74iF9v3
MT6Mbu30Lj6QiJSV+oREVGEJmU7mcQRUTjrXBt2YHbp3lUQJEHTQgCPgzes/rpR7YnuWnXJGXRmT
U9++E6/eME640PNh/yYDgHSbzM6A4TkTgIej8IRNR1gxhaNrt9zOvJlcZXs84AFJGKT+3bcSfzxc
GToyqspPZX70g61Bj2MXZHtxp30zaRqJBpmf8eT5mw5KsL4Zq230FJ4DsK2GXRzHVfBBk4SRwo1+
/4rB1ke0TnZI/6Id55zimYKJV67w0Af22bOLhMj4QtuarMXjvA3DvVsQogVV7umjKM/yc/c7h3ww
nWrBJfCx2oDv1pGrWLxqhWVXn81T9MLUFPchOLj6Q/5JGPhIv6h0aWVV/Try6E/OjlSCTgV9S67N
fAADaqmf/Y+25BQdK7xoJB6tPvCVA1v+HYmnWFl9MQrUGTkCi9YqN7mS5nIDNQ6w2BEWW1S+xWdK
J6pdhSd40aQDlE52L7xasKmt8BTcc207A2Rlvm2uojWs2SMXS+HxqqyDHTrH6Rq+dc+D1xsnXp15
D2fWTpaoBNMx5hVnIzkHz+UiWOT7c6VjvVL79+Io8RYB+nxLeieHe4jHZpXtuAuxEUCimg/cI9Fa
zF+UDbC4q+QgcVDNQ4vc6SWmXwPHHZk+Lm+k8x7Yg5G3frhj4VlBrSddQ/lis2QLrOxxj4GKxQEf
dvEBPwLMRrDmNai84JkcotQdvyYqVeR2hNyw/eFKX957WjXFZ7abyVqBMCP+KNBFuFCOodtv1OXa
K5k7db/IGPGXtz2ixIvlFxqX6eWDlEtYSs+PQNrTC09RvIPSXQ3LL31k6Rn9bRRuuN+2MUOvLZGU
gQNEeAOW9vH/YCDylVnMPli7zXUUl4AkHNPr5Am5pu0/52ew11cCSUN1g1qPV4JwgKGwgV2Mupd+
i2C4zfusnjSKXTD+PAMks+jsKMBh1eLWxBqc2LHggeQdrtmdnYFl5AZZYQHbYPdhdnjiOmd783fV
Slwj3d1wWcU/5m8dNje64Zo9yuUSarhXKo8NymUn5RccVyRoEFGE8RM01Zd8R2bEcp5a3wYcRtn2
6c8xzYxfcVnP2inabVU2IhdNK8FTOx53euURebqCwoF0BowwqbIiaWPP8za6ax2wsqZkMv9UIhJD
UhZeLAb/XANPyYWD91d7E6/cqPfQIUYg2Cn76oNsI5vFkzUD8T1mzC9jPwClDVZusO8+l/RUboO3
4NP/EPaYe/eBC++SV9DuXbbYXdGcAeHTlU/P8mewZw460gEhjXr9WJgcFidnNFyMYOmvM4gPfDQr
fLHMuJ54c5orwBteQqidy5sIip/fN3ZI9ORe8nq6RsRLmItGfs3quFg4Vi36g09UzTNrHQF7LnFL
Mf58G83JHoGhzaFBWKD5lENz8YFQgoJnkUtkmyk7q326J7LBEUhISB3dP4BYlsmPI9ymezVMrxxe
sYuAikW/IG4D3lo93mrqPmYa+wLUyb57pm4Lm70jegxxgQhaFuRpYjLXYIxhH/GWKwz8V91HfQrd
2DqXG2Pt+S7dLMd3URLaXOUvihMhJVkPzyNQ/1NQfZHdln1XwqVOA3v8UThNyop1FFBpiTvUgQLx
eUZwlroSMVK2xgA0F8QkcC1nBDTgp0bDgXxi0xqfKXJF6j2C+CR8RPNFLdO1uEVAzXZFm2o0Xmlx
av6Bka8KLsIT8m/5Uk82rHEUcjKqSHOR7fpHf2P1RKrQSUCVtGPZkTakGZxiJuYb5Yu1jf2EQlqC
pc/Sxu3f8c5lz7gla8ulXKmuuHOrkcbYlkKVG+/EyhNiftp1d/jgVzziGJhLFg5w3OSMMARi8Xhp
VEd7qbDTsW5rEPGpINff8773GccsiU9N4kia1y9BJOuZNGJubbYrokiouFvCHSHY2fXrXG5KV72r
d6HcwMm9D55iUka8lyfuc+OWrNutSH7elo6JDJmH5zOv6K6sshcJpg3qznZNk7gGsyZ5SU0HejXS
gg5wxLFW2MQHR6xi3PEg9ZCXICii3pEBWDCLoBPEjD3fytyt8rgb1RMtlTlFAuwKL378FJAQeEw+
jDefjEz1aexdXr7+B4ffH68Hax/arS5Zqzxnjz2hLLa82ulJ4OBBFBlBKZQutB/FYVupuAR44Wzk
PImw5vbvkl9QhmOX+3kC7MDvUq0u6rDRgoOGCMHWj9NOXPcdQS2HIjmPe5xcZJmSklLtshQPzV1Q
D3G0znLnIxJtQVqLlEWEPcGVWBGzwv78hhyre6rP0xXC1CC7YvHSE9cFEjFxaKqI1ybaAA7oeAY6
RdpW0Y9K8zoJv/zx3YzsAlAxNQPg1o9WXFER3lo6zJTguBcbW0ZmhKPAcg0SL6s1BcbkBd2JAnXe
IzrhmtdONBoNwhGW7DJiWByid6qjv7x6XErFNX0VkgtDnd1UwbzZkg7FTjCcU5c8noK0Aw5hSKlL
R9r05abOnvVwN4Ic9C9pDP2AI5ydOyNDN9D7rGbEgi8xM8XXIhUWU2T9bqqcO+lEObPk9JFADxXp
bt5JAMbUTpBvPLmW4VWqmwB3SYtLCNMkFNySkCbfFsu1yktzYkgbQAIyWNtsMhYUwAsJBOCNke2r
AKqtM3a/OScAOjBf6YXgDafViBqAGR0M20Gj+e3ksSOWIEJd31qT7wsGacSaazgg8E/L5Uf0DMSW
3PIYxySZo32X4Uu8zY2N5OpoTOLDBO+eIox9RHOY9EzPAVm44YF2NIHaYC8S3OA4CkEOvGQJ8AcO
JAJUDrG3qRH5X5zin6TW5g2Yv6gGSejSiXRhX66SMxk3pDMBge/xYyd7UnsM9dM0zjXicnHHli3J
4Au+hg+V3tZXiWmMs8ydXUnW7LsMBZDAu24jnomxYPh1gKHF6hXwVu3ofBNrDtIAd0XsDorLNs3o
GCCKGm0m6mXhqrlt5hLNrgO7u9XSOgt/fDRXd7YkZHfFNhovPGnWHKTZSrkL6IWwFVEwsdbN6fMI
T/bC9sD+tGpP3DckWjLCdk+kVVG/VvTDXeqO9hXWNys6yfFPwWfy2R4+ym2x+ih/FNLhvhF66Vgh
7fanVFnBybIjEe4zYmGajrwJN4Oahkv0F22BZlWfOctuomP2HIPMpMdOZ5bj3afwSsL6+KrzIn0q
Tn8a9XX8TdlFhh3bmHG4lGDiHfwl1dXc1l/9jbU0d4jU4tqTuIjH2msI/l4zTWKKTJXKY37KjsmO
X2jVvmqbpXkAatFdNl667l+x4LLccNJLiI7Jy83wMv50tU1JE8k9scAb7PIazQiu6mqdNR8jV2UJ
ItG1ZPoe5nrErMGV2SwvKF0JPkPkpm4j85Awzz0DHh6Oy0YyvnJv8ZM4uXvVlWWseO48bjgs/ydo
DSZr1iF/5ebljkxdZuX0C1jTR9aglUz5NGwImGYIvpUOcNW4yqY7ovsfDBBIdkgi8x0snCQyufSi
fotX6ZnbnZ+ScWg4txinfhAUZffoOXs29oVnrCnv9OPj+QT9Kf4W1/OBZLPl2EyRX5JRePK7Ux6/
z8auIZZr4OyNbZAoDTN+KmghUBYvA9PuqlBQWbf4jTO54ZKfp23kOw0m4StZ+9m3UTrds7ym0mGB
zEkfdngf8vHMpdWeOKlKN8pL3W7fYZ9hVFPck7jlHTe8+kSv5BGCNkfuEkpHRcuLg6s5sqVvGkdR
01CL0qxmop/6HFywXJvuYlBDSfShvzfE1zHgY/1Dl3mkaNKsy90A5LqWr+PgcmjvFQhXDjwWT3KQ
kBZbjhliQtr7qdZPUfYbLs2NH94OrsUVzXZcLbKQuF0vEtFgLV4Et0BWxlatkUYSkFv6MhDK6RLz
UIcrqllVOcMvFN91eh/6GSJZc+cC2voev4MMjMFmySI8Z972TvJZH2p5VV7giQjfS4q5YmcIF/o1
7oQzEceTavt0XionOBDkdau+AXcchku492/1dWDD5NAJ8gwfs7kKn20QTa+1cUPoDOT3c9zBSqCd
uMpcp5gcWDUgxUmcc9jsK0wFn/5v8tisA7YuqQQsu0qi1wELsO5wJxb6hYB7A/hwfyj7t+GT/Ywf
85F5GrVQ+34rf2ck7Gn0mzizqcLvsmGoaicf6eulIMHk0DxTjXQfhL11hS3L+4WlTLJqsUFxQZux
pY6lO9Dcp2YVIjNbYTibIRjelb1nvVCb77M1J0zmok5HD1NeElhd3kgxeQqepmFLGtAk71EzxvMB
qYjscphge85fqQWyD3nyLgbTMK5UEhyWAx1F2LJOE65MH2Rpdtxj0NMuWTfHKfH4qijvBa6hcSsw
0GiO4kyveR0fmqTh4s6Ma+mvB/UM9ae80fMt4Z2w8FCHms0++2W2p7F+4V0/igyAu33S86uerJpK
IP0q2AgqenBxUCL33WfGQZze6NDlOhaIg5/jB/rif3RkLCQ4y3+eFH8P6XU1lFfLeB6bvb7UoXp0
hquzIbPsgj/XDH/SzOmFPT+jo+Pv+b/zE1f9N70RS/XGDdEpJtkpvsOCduCMv/RHMPpvfBjGLKy4
MAk/ezH8PfY8hdMVLv13+nSU8MCNb1S8nJZoWJY7MueQwjPuWVVXv6V9bre39sZ/lo7bRrtZL1X+
AmZ6j0Vef++EDQevJ657olISr8cysm5vPcvPXK4pw1g1Tpw0zPxTHKB+ER2Y8ws4Y3pkReXH0L7m
1MbNHLKqU/4CuN/E7gKBw25KjMK6/eJwiTIRCU93IsVuaejKewIVSfHi8Hn7L+7OKzd2ZFvTU+kJ
8IBBz1eld/L+hZC29qb3ZNCM/n5BVZUOChcN9GsDQoJMpSPDrrV+o12zDJVrJlUHxAmFHzZRuAWF
+5yszc7A1wUBU7kd9+qGvPOL2oGJlEIYhE0VRbMigg5D+wiy5jID5hem2wdi9eoBwd3Fm/KTuyVf
2GsxrQHyRddO9T4mPfalwVv/FP0idGFfTC6XCRJ+TLV190ZyIrA4/UY1L3iLrQe2mAlJP2pCLfXH
T2a38TUXO8lrHMSfTiDxcdmGTvdAUoOhpYxvskMbXhCI6Ye9YJV+EVDhPgVFbNRDSc0EYpvuDoT2
V2MMVmSnW5iB6oCBicJOqetfJY9Q8OIUp+2bFqOIa25yXGMZswktOAyb/jI8WZvpiIgG++otg8z8
7B7Akp1JeNRka9iAem/s7lFB5ZDsP6EQWwpBzoo9Ag566XNIrAiqY8NmRJh7kdz0ygUOke8/uA6y
o0qdFSl3SGLDBsGdese2BGQEemmSrNLvwX6BywrSKjwmh1ftgZwoU8YujY6klPhZNBCOLcPvkHTO
HyU2WoN2LrfYK7Gtwp6OOwowJSVESo8EScHbNFzMl+Im3bC2vXHb9OQlYJ9F/O2RoUkRl8Bz+nPE
3DZGZ/jA1KBUkp7GTz6JaQXhL/JSrPBDf5OBnnp0CGpXHkoe5dn8tIyTwQSH7y5g1lH1wPQZN0kC
m+CSpDeuvePDshbt12uDO0Ns8WDu5UP+TCUZkV4smp8Ren/n9VV4Rmil+0REw39AdopBTJV9A87u
Qgcn0+Sx+JQVGcUNN4S5C59Pkj0E6iocAbsxbHzvCsVOjEP19NluXjA5pdRGMZT4NX3ktSR2ajYX
KL7bCCnuaA1pU1zajKSECKtxjHRvEcLggPcNyH+uxz3EDSKJgdvU7PgovzjgaVjaL1RnsOf230rt
Twc6BhFNMkzxkVz76LwX/tYJ95V1YOfcmqfcftGY+vnNGiaczW4K91mzG/VJdZ5YRR5M2YTWynpy
PdArC2q/G9oBf6vuZpaEbZtIQ2hpzdKePbAxQS3DXKDj/Hp+K5/MgSnoz+TTad2aBGmt7g3X25lP
fCEzGfejYkoZH/lvjjOIvS6MDdlEjgm5yid9XFniMcFny0LEJsVJdlVGX9X4xU3thzfezveocAUN
hysUtNhnmSduK1fEdcG9xtF0Qg/K3POTBPV6SmD8ewZeo+o5rrxlLeSOc78sWMn+NoGsBtKe+Arh
v7WLeFRPsoe4uKIVSVG+0zv5THTGWPdgIZX6K1edkWys02fS/pzw88ms4+UWIFi9zQzy1syUrHyE
1AJZR6qZNr5vZDUVWZi6HETp/A6GPjtHGpV1nrsK9V8joQEYnBFPxRtoC9KwEAfQ1TA29C3ot36A
gDzihKqJmBXoSoHNDHentQ8wdXb1u4+1xhaLsC34BFnude2PRdr+4qGwSQ5NbsmTkKrsvY3qtN7G
Ea/0FU5JueKqpXYJyzfzDZDl+Qm4cZLTsK64Mvok4UllKlNT5mp+KNc6gQhCwj7F3v3A7efrWfgL
7POO3FbeT2VcNSiOoli40pdjpWbL5dDpzQ2/ikHEf3gJzTHsxojSsLpsrhaDZ34auoPcOm4BvxF5
A65/RnktVDbZvInfSydQjYQCUo8zXUQJiQYkBsUrUpVv9Kk9B0eCDRRVmYy4TLqD16+ny/DOF8sH
qgQaEdOW7+Vy+JvbBz7QIc1jX9M85IVTombLwrn4hlFhWweGfG6eOvvQUxWwEfOlCKyvwb/RiHyY
GhjxioFa27jTUax7dE8W8Y+3pWEZIHwHL6TZuUIuU2n3rKWzq+9CAwsAskObGfcyYJKqfgAMlN3v
Gr1MrKKFv8+r1RxsR6q6/lo8OtmJ5ImWkkx4oM/z5QGoZw0o52Zyb5NuhTEc+kJcz0BXYj+4d+cz
zcBroYGqvggwhfQzCiMEp0Bfybiz3aGvAut8Gn7bDdpNyiiYX8HraAbhIVwCbxvh16tG2YJvffOJ
N0T6efDP1OvoHzTlCKki39VixzdRc48yNtxHTIb5nHzjnwY1+lzCPn4VP3s+U9hgWKTVqutPdLLu
tr+nQBo2+DKuUTTvHuE7kvWoOlRF2baA0tlRYkOCGgPdYm1GH3CA+XWMYzvasHMc+y2cEt1fVbmA
e3K4n/0104nf38nuLQEm1kI9hd5rXYC06cYWcaXWuCCkGs1buKqlfqA0jnsbiLFUbEJ7q9svtDE/
UwaPjD23feCUy1UILmx54j378kDsXXnVaGsh6beUudSNhcgLRMfYEDyBcJwxAVe3/wpX9mKDHDV9
0qufrPHwfYcBbGvdHkwl9wcteWLhtFkNaEY9jwewblzZhMsn2WDEqi3EDHcMuEJVnVbNLW5uHuK9
a4QiynQvjDW9EEwBOs+GtuGGYbWOqR9Nx41S0sCwduZtBuCTG8sMxHljb1QgVWwqfncCTBxBrCP3
FCE/hvL3gGwRDbzakpP74vpoV7plQN3OUvnJITv5n/VdwDURONEZ4yM3ljCPn8T1K0CQC7hoFTmb
gGT+VViq2BR8ZIx0V/40zye+XnUCSSpzhZ6Qh6Q0PKhgZ5HlJCq7onJhYMfkwyYmpXbVy+lq8OvV
jtlzhfByjujjcB87rwxG/xT9AqWa36v+ilgoQap3QLE9Kd6VZihLXkqYcWURtZXDY+rD1T/rI5ql
2osOxnMZdp61daS600izMJOR5YM/3uzYWpgtULh1RR8rUJHdwfLHXEXdcAdph1WFd/xzROzAXA68
iwoj6Kn1xKCYTtK8A9JfP5JnA8nheyhPYnhQkCG6c7NgxzBQ48fC9BN84boCfncLwbnszzxBU9f1
qUEyUK59CudgWK6DZ+6oblxAdiVk7o01I6BkDsE/td07NvyHfeN9qn5t3tGWJFp1CqKUPWs4WyTq
0VbSMBLqNn27BXBJJpcZqCBNCpwr99V9mybvyDxsGD6zPyE+ipjg+5HY8HHuW+dyb1u7vFun4Ybp
ubSOdEOuAj1JAmiNjToDtNngKoMjNDvS5OBH110IAHwb6gyeTZfsoFIw0kBkesmhHD60XyBWmMas
3zVqpgi53uflpuWesr3xXxG4rto1GETVk9DNw8RYsZJW+gUZ+pbbM5/MEN/6Q1ifZHSaCmSVX5FG
UVUvUgnRJsLJlxHaHJmrDFJOnVpoGIu4o1gfpBF8yjS7qt7TMWkKuiyIf1JSRYzpJSPQJtfHJstF
WxbZhycWIyTK6O0U8QbvxL+Y2tWeA4uVO+2Tcy9CORmJs0eHS6gQA1qxkhc6q/1RS+8zamaTugpe
WWIYyKmzrnAwABiJ0BRgaxf3eARSVmrca2A/38iI8PVuu2bk8clUnFi3M5bTVWnQGyn6T2oCUWt2
RibtwEwCQHnGdwwXcpJB9h3DEnB60D7XTPQ4cMmjwUfBmY8RDfpFh6cGEph3DN0Omy/oCvMGXdGR
CwLswKhArW2u1w6y390RbsnVLGkwMDD9ybT34bDXpq1O6jxcV/AJKcQgryJPaDKTyOF2a8VdwI6L
iWWZjBis1W32Rp9hSPHLmIlmZFD5Bct0zmTEzEEThRCCswONxsyTA1pxUHahvARQa91+AAhhgmK9
0+wDL0cxj7iZ/TK6P2DW8lUpbpjG+vjSeOCM2Zuj5bli28CX8a2sfSTLOOUesjljtOgjMeotFRzb
J22vigw0K+/KQ4g5YMYvvmCxg5KTjOg7Ws8I6lDPVPs9PootSLpjCslmxOCV1kGSkh2W9P5wQATu
wJghn5aZH/dgAijJsBPj6t1fTPK35EYJ1olX1fIN8oT0J8giZDwVzKBrQf0dQFqQTGZxbsgwodk8
Y9yuCW/rjegTrlpEZBCjZ/KwfZzawhp6uVl3IzdTnWtNQbVI2k7CxzPB1vXcHvumNkAJJ+yQnOF6
9jK4j0XnHm0kW0IzwYwlBcmJj0u8qxwLN4DRPKLLZB59ZVahJ4CoCis/QFh7TzpoFHk3GccUXXAU
MtKDPkQUujVILbHT4DfdpKipY09wDPsgRI3ZwL+sGEx9JVElobOTOGscMSAPgmlT7GhbMdMiiFI9
Dc6QrcKgdSFWjEoVzjLRI3isLY9ASukneEorwZ3tryYPP4aARaYyWZ2jOd/17iZhXxOGHpICgKav
hs5Hc8gVD6OHAyoWRn+9PXCcaRuk3s3yVJOaOZsc/WH56Byfi/1I5qZQtKDCGLtj3qK/NtQxt6yX
59gARJn+82CEM0DM5byLXMCgRoU6Ts3AbayqPoZp9PeD2e5su2QpGaaa7YZ+//OCxEl+eZPTY9NV
UARSD41U6vM/58uRRPkS0Y78MClpiXiRllgOM70E0Ii8b4IYzXzSapCdWtpMGNmMDewnlzESg/df
dwGWTcuv9TQQoU2ddjjsqcPlye83qneD7OQ/P09WaXCQDTFYh1jtqsFkB5EGfsTygK4yKoPLz1kO
lyftqn7xdSqJowlbKcx1FMYsVjo02/96GNTpv55b/rs8Z2AGbSZOvDNdVNMxNtkWMqyButT4l6PZ
5kahxgxQPze60aLAF7logEAvCNthrUvbXhkOKHP/3Ceeg6uzW+5alCBxgNRnwGK2p9LbCZmBYvyD
tlFD5Bd8opiRsSOoj2Xgd5uhtimMzGDaElJoiYsGQSWL8KZQroqmNRP6KSJd1JLzRHGOLXkLs0n5
KaHShTBur+RqhtuqY0GWuo3PeVaBaZ4IiTI8SxWb0LNSJGfxhvBH7zNvHxqbhKDdiOJRpxSC1Dtq
pjnG3F6dYOpVUQghSWI1zt1kiFtkuMqdaQF8rYfgqhvZnkxgDnd2g+gF0hQOIQH5uXLamhFqvLHF
klbK/r4FV1mRtfJSzPmqvD8gEK/HwqQI19TrYOypGnrEWgjH79tsIA9VWRsfct8mH7nT4QQ7GznQ
Bt2gdeOe0xCt9ymtv8ZeY4FGYR/l7gELdorpiZZSrWcRgnvorqgqRDi3ERViCUEdG8dztHS4qdJb
D5L8qK9jSDWACMkFEQZC3M+l3h3A08cOqu1lQvxcum58EDMYpJIss0eC0BmQusM85V2W3LSmHiwy
r8+mT+xQjOw2dTS5ICuuZQ6jbXyHH4gmhytB/JtXkRm91hP6D1EfhUiiltYuKxFcIANki9TejyaO
c1XG5jEqKMD0JKucgHrUTG5HjzF97Z0khNLUF5e8Nh7wVlg7UCEOHilEoF4waF2QRz5yGqjzNVJz
d3o0vJU9v1jTUkCBmnfuu9G+1lm73B5P8BELPCsG7FlF6ZvbsRvV7U8/8e1z2LPA5TZE0yoOX4RD
ZAiOGe9TA5PWSI5YBxbFyTclRAk8uKRrl+tMqO29KINNOBTZBTrYUA4ScQVpXgqjupuHHoQUhV4o
KPNJuPZrbZhACaS2q/oY+ZoBMyQPa8YwvBuKm9Z0/JdYpRDtjY/g3Ckf0QGPyw4DYhsluao82Vpz
cV172Kc4HjihLbbDUINVYfCuas2960XMuhdjV52FXqw6EXFO7EqyOe5XUc0Dcvxw2xLL+qpRitdC
FL06h/2IJosCgykXMAP+SAgu6afIxagOwaZ1MmNFUroYZYukf8OKhCrQ3KXbRLD+TtaXG7rDfmgg
9kH7uDZlahxNBEXDMmP3PwUftomPoZYO+KCHSEg/5rW7lZbwz01Vn+HTdCd4KyjkiT/m1EKgqUic
sQRQawCQhI2PbYtkpyUSjX6YR7moj/p83zmQZ1tE1Y4F4AhofgdPuqDYjIkgqUqUy47THmFIYQsa
2F9I+ua7vHR2gchYCZr2aWiK98HJoLT1Yjeb2bXq6TB1fX1ja5mB99j06aUVfklxtPEiKG8DFJVa
tLuR/bfl7zVT7IcYHS/dgWpT+GA9mnlA9oZ1xO9kvJ4DyN44tyLXZtfAQNwaBmxtuwetZ79lG0if
G6F7zDGugeUTTOu0jzD4DtuD0LX5MJjFdGdF0T6p7BNdJP/MAuPiYetkdOX4hJfBzu2huTkDlbWh
JW0YNW9WO+4tr9NOcwxMA7VDCGDjjJaD1z5NejYeTN081zQNKUfQ32GEDXNv/rYH4hsYVyh0+OyK
hJiuR+q7A7psSGzZ841tmS+NL1oyH3N8aFDWJrVIIgplfWJCSFhOhdiW1sjxUApMYsqIKjLCL4hq
r0sTmo5eOw8T/NfjFFrDLg7Q1Z2MojjObGScrFTWXOZdXyePgfDrLZNxejCSJycs9esuqM5+OJsn
g3qWk8bGYzdJijpAsdoG3Q78z8bJ/0JRCBGyIf4zRRirGWb0VK5DKKeH0nvX4lme/aq8BPWU7ZBu
iGEP6B+onxHNB9SzvKo56xVWIamIsNOSxHlUMqZMXIQ2M216cthqqRttRF4900tXVa1VyAl2hOcS
wS7Nt7NN3GpUAUP7wcK4JJttZwOl9HcyBuekNUzgtHm2miu2neUQI2dItJullF1qizKQlwrn1Afy
scPa8RDC0KHwoFIkcIfDJokvcVpvLTf/07oCfoDAnQdNmjAYBuXbkaJ5Y7x0eThsIssed4Os0PR2
5aG2J5Zay3C29kB45OIimevZs5AmGI12utPckKKYiTlwjlWdX5YFxEds8owRBb+aqaW3pLEddKM/
Y/1xi2zc21h2N03ekiNIRxOlOHlGWDjcdXEkyUEPuEhP7U3irrh55U4zcjx9utBdu46NW2M6AXHR
cKoKjOBgjDIjtNCaY2dDSGodkgp1Z2SP0H9uhmk8o+J1rSUOovhzDguCDX1doSdlQ5bE74oMSqIV
XwW+j1lib9i/Wx+BDveZzn5fWIJUuesdYnboe2wylO1hf0au+15AQw6LBgs+3SsAcK+xYkr2lWyf
fKWqKhH1xNaSYGsOvV/xzG6z9HqgMg55qsYID45OSjMtXPuA7d7kb9OR4FBIoCZdBNK07MjNeTVj
Rhf9znJLUOaJvMB6HNPiD8R9xIAd+6OaX+tGeqswRv2+kFy/A+Nlnv34MkU3np2DbejfEKcDzDoR
DRinaU5OXd2M5wYNb3DDX6HtsDEPm+450u4HzB7Xqd/WyBzKrxhN1gefypJexj1yAp53CUP5K2zd
YKcdTLva40SAnFY3kgaYy0Ods6VPRX6KGvyM7LT9JTq5awy2G7VHErzx5leMDpUXBnHfNDGM3922
3Vjh3G1sISk3i4AlaE6vxXiZzDg69xUlVC8xt4PwKRC6BDmE4YgeEvAqfVgE7JAKity3JvYPg9G/
seDcO2j44jWCogReu4zTDfJk9rnCJnIUcwfbXOWY9PJh9OPykICDm7KRizQg+Nok6E3fojzYmvCf
HURZ67ONeeENeqj1BWEC0vqoiPtkCLxI4gYzVjemQO8q9Sm9jhBx0gi1liGZA+am9NMrg+TcBD3o
oCTdOY5NynW0UXgYdOyF3XVkrImR7JMY0XF1J/GCgOfN3A/ORWTNM7R11kkP9GYCId0wmHLGieTe
VPi3qUNTIhQBqskwUeCJqHPqQ7V2xB0Zsy7LEYjpsNWZ9eJSWG1CBrwjV+dU9iYL22MiZf3cAlvc
VtTXUXe4d5yG9IVV0WQZGzqpU6WvBf5Bc4NBYZyhEJ70hMPoKmJbZB/Q2TQOlu8juotyY4+ujtp8
kzlzW/lIaFrtWmjYwIE5zb0Mi6zUfp8Q4MGquDkNkIxJWor3xqpvciV12c9zt1KDx0kn1CtDbq7t
WAqTy5ZUy7eFM05btAZt+NhsIzRmpgxvhaEkDxIk1nvJ3ndj5vrvvEEKctQH1DBR2zzFyED7DNLK
CJnGTDq48rbJhl4cApnjNlmiE+8wTRYDTAvTgysbtI+YhXkXjD5xSzbKfRkrGgKAz0LY4jQG87Wu
S7E3EIfYE0+bw6x2BUDX0xAvEmsGzgggjID6KNImvetjP9lFPcV1fBKafVm6aIM5k3nWgxTdPOmQ
NYsDXNXHgzNAP/LcnqAPNYRjlsmI9SolJ4X2oSVmk+3JzjOzCer3FD57CM+u5hR17qQUr+Fr5kLB
T9jUrx13Ts8tUreQ4ArWPEMPric3VXwByieBnT3pOnkRxxLitvIgw1psbfCDx6hobD2Y8iZaEJYb
boEBJrsqmHGH7MoTPMbf9eTGR38uYzInOAo41WHWkGbOu2zYzqU4Bg3Ibd9ti2NDGq0IuVjdC286
k8ZVvj61PhMY2qh1DZ4OjGwCm6El+KCWRfuqaSjXmYb02bMkzaGZgKMTRZByikH9d3N3nOG/tN21
Zsjw4unJjWEN2iPhrsna+Wtu2npltSfpxGRsPGqNvXZfFi6iZAQKbk9VUw9YvrOOKnrhXhMMrYvU
/DWkkQOuGbvCxMoLyg6oqufdqwzGZ9IONuGTxyxnt/vSbWoIFH51DnpzoCCRHVKC+6NbNcwtdXRs
qfRrjR7s0jqVcCJpTijNO23Oiytc91QUqkvCchPgZEjNsGfrXGQgQ4UJ+0QM+cHNO/PWGuRBkh6R
mJddokkD2o6lxzX9k+k0MWfUhHGjYp/GdtvRvgyYBSdPxK9jzLKqR4xGegsDmi2schArto0oty2w
11YwjU4OPpdVaHm8oHkrzcFErbN51wcbNa84ZohWFZWc+VXE+lOUUCqcJWV5z0e118go9QcTBoRa
Ub9HMVrZ5hhSpARr3lbA/6Oa6kcUScKuPL0eY/NBcwe50/3Jpe6BudPnEAK/nqIKqIaGhnZnYpvR
RHfZPD3P8wSFzCcB3Jf5ddG2T3NU7LUsDB8y+6WV8teY+IBoI0LJijQHaqIYgRnkbo1WP7ZjDjsE
BAmq/eAVvKP00kvUnE2hvzczkgy56Z9c1AYwXXM8sLfyvvVzeZfqw29zgEbi4XWHoIJvX7Vumj5g
T/fqDM9VWdpfs/VQxOldPjaoyRYzZaBkVEVnKkGtT7o1tS4jCxJStN0fWfty3/nU8tCtkaz0s79D
QQlFMQGiEf2WD22msiBQ1JZYTK81MHwbkb4wYcltn+B5SpooOVUy/hWX2VflhjVZ3fq2EUF/LsBS
SlZVd/a+/FYXmD9Z1CO7+fmj98R4rfca5g/cJHQryl1tBuAANkjYG7eikXs3zYlphm5bMIOvejGe
pcTIzQhNNvzRZc4RhfOlS+mimvcj6hqrcZqgHfQIR8TOITdUzkURE4eGJMbUVSTE+xqluJnNlFHd
wPGldIE9EdhZ67Xw/d9mrpXbpG8/C4cWN+Kg2k2zc2Nmgox04m5bjV2RS2xXeVBpLA02YF/UUPQB
jI8WSiA+vC1aneFjRet2dMF6pDapAhkZTNhQBbR0Cq6lX33FlCm7Lv9jB2g49g4cVBwBNWaawNc/
tBw4kQgRbpwy6sgxxTjNQlOybT4LAQsKP4GprctDY5VMrxahXCCjl75tX0c5zzeZfevnMI0Rkc92
aH4UYBcRVdI0dswtuXSfz9Cy9q5LGww6h7a/+v9an80Ulvi/6rM9KNm0/7P+SMvu47812v56418a
bb7zHwslNAdTItO2LcfjM/+SaUNG5T+6Y3mmZaOQZjhKP+9vmTb7P75l6R4ruyFc1zXR+Wu/Zdos
4z+WZxvI/5m+cHQ2Ef8vMm3CdP8tKejzGYauC+EI39Bt8S+ZNh/7qS4Iau2EFQL4lyioNoXn9aue
HeVqJAhtkVSnhNW+ejj/QDkDDjG2r3Ou3WZT4AI601m+AblZqOJsDQmtSOxBh0yZBbgoHG5DoPVu
DLbawpm28YDEoQkymTiHalaGjziAqEgk3g63GwTKfEUiye9bp38153aHYRq85L64RsN8V9ferTDZ
guvlbB9MlMgCpw9WmfDf9MaF3lQ+JfN8PVjjL68qwOCge9LnE2Jg0xFFIkwDi7OdYgOWR+4l9Zkb
cIa7x3P100xYbOZ9UVFyqPX2PkUlDj4FopJVH1mrzi7RTM02mTHaZ2DSFRLWSqEaGrZW/ImyDITe
eMIXqqjkZm77237MIJxl7UGOHm7L5Z8h4sVxxlzfWdZTP1gAkNJnYk+osSbXbAOCRl7sbi5DIqse
CJ4fYgMnQPF1IGLS2rivs5RyOKadA6Uxs+oUV95fe4323tnysaqLj24tJVoD7ZTgU9pA2MT44Cql
9qaNzZPQwVHqKGTOIr6ylQI9WdQVJrkXzQVpJMZnnRhNYjSGB1N+sXMuN+UukNXGJ7CQt1WmlSCJ
gJUi3LJP9YOTVNhEjHtvNqhJ9Ol5TmxwoChwIR8Uf9QTayjqGDAwvfSrzG7T0L6xw/7B6sOtw2fA
OqkAi8Ux22BDXxMuJDCoQNclGuTgNIUVbI+fTZ6etUiD14hgImLv91l8Xzm/9NG5DFWGUDI3AfWt
8X4ai30yyXTjk7WKTxppBnRTg0d7nG8j2toI4nI3wOS2dRhg3li7B4GrA3m5ZNOIiWgmi57YFHn7
qOkuiCtVp8qVj6Vnoaua9QA17XQrXaQK7LbdtjQmaljMslMiXnJ0ndaOCQIu9NKzU9bJVjRwRsa7
NioycGMRWUGIpaYbINUli9fcq17TCN2EQn+23PSlSlH9SqWFLJYrntOi+DXJi+4XFyNPAd57VNUt
SvKoOmLuNlJuLx/KwUGg1zuUkUWmvxqOTaivW4d0nxkGt47dXhvFtauFROaxfT+7yqS53Nuzjxq2
icm43sHVLdNTNw4QhDszvfw8kIhAzKHgEnOcLiEipRBZsmF6xUKyvRJiE3jd7z6l8JJ6BE1zBhhg
qvMn8kdwK6SDqjFwo9l6q00fLiyxJlWiqFhX4CgLEAxZJ619qGuk2HXzq5YNNr5sZf2GUrfdsdvT
IROaRK7HAQP076Of51CRQ73xW7BjUe34EQFZhELUZAzBCOldJenRWwQU9B6l8fHfx2xhbHQ5kPH5
L/2P73fkbH2tSu+AA1o9Ytud2NMxv8/Shtu0EXEyrU2jhPw4Bg6tk7vuVWHjrGO1EQLfffzL1R2C
916vm30bQlecsmifF8hgk/rbRwQ8GdhQSn+VX3bHcKYSuBwNZnU7TalAE/vvp5bnk8YAmxor/8y/
Xx+rVywvm1hL1rOdA1srKddi/1aBTpjJUrvGrqGmCL9PPaerh+UlywPWwjbM0d3PMz+vIhPOu+IS
OJNuie93fn9St3ze8lEyTu5DXzZbr6F327J8aHs72KZFbD3ifXmayEANafIBud7NDBgnoWe+DeVT
MPcQNOrY29WlW98KlCgpp47WKZdy19f4qQ6yfBymqbn0Bt5Sjiiul2oq3g8gMqsiPiQt6sWoQETh
/DFG8j4Gk2bMSi9Iq7Ymygf2WCfXcx5Y53Eiho81DKYkQWKADd7amDPv2LhGDTCifKJiNayQ0zpr
VdUDKKkQE4bG20XdqZ9fRwGn0ptQvgnm18Yke2Vrb7PpYUSiNfNuHJPuukzbQ2ro5RHZuI+aIGWv
FSBnsLT7tEZ0FDryDvuIUtxT7AcgNFx0rAgesKvwUFf0wjd0t34XUd/eO3pQ3hoS0pQnN67W9Y9z
0cfHuSxu+2Ak8hy78sUZ000+Rfd5EgWAKZxmU0VOsmldHaRKNO/SsPaOqc+C27Kti776amyujeiu
oXdth9yHSzHV7VEUU7KeCva/QdiBSkPvYcVMciXDPDyQd4t2yFueLDWKEiXvHxGeFvvl3JPgqaR/
GAmC871UxgXLwxwHN1JCPWQ3QWYi1t0UHL7yU/Cs3iTHAuHAwjcMtpMrUfdJjs6COlg84OY+dtb2
6MMGVdYKy0Og5O2Txe/353yqdIMK0rSLxhJuqzE21XF5wLHZk9VxqaI77VQfR2oRjgYWufqnXv5T
GF+e+zl15+pZK0ZtA7bgrzr5VLC6I7QxbGL2CngxAIqJNfiAS8HcqtCqjg0TyHgXk+J34DFjVhGT
2sGrc3mwBVv81XLo2V519Ez7xXEkAFpSckebXYFhyeKAPhmpAfVAoZSG+edUREO+CkLC5txzJFYP
eC4i/6EOI+E3x+VcGyycwNLqF8lI4AIO4bbynKBHAibIgiLTcQ12p/0we/j1ACMopwGEbiIxhlLt
OudqcozUIZa2YEkdf7u0cpTMqFkasNGUC8JPK/fKQq1VD8vR8o9sSn/bE8p3fj6iIECi5vth6Qg/
p8vRXCO521VjBDtDeWMoW5Dl4cdkkEo3u5egccJt7tRPS9uTE4DnuRwK9g3ZVai1r0HR2lCR9Ioi
MwTaqgMbAl8ZD5jyarmjs7ply0OHpeWmLwKokf88t9xvZfO9s8duHyisws+Dhg/Hf50u/1iem523
ukzwA+uU1NdyT5futhyleUM2JvBIbf/gM9TRTx9c/rH0PDezDjoDayc1HZmwMPNu0qKc8Tb4G0+y
AFOQFQR2szxJya1ifqp/Dwoh8d1232N0gWksh3HRMbWl0MX+aTh3cc7739rQBAyXDC5C6arR5DJm
v0fu97GdVL9cijKbpbF+mmhpsX895xY+GZ4MZs/PaHViTD2cpe2W0bz8x9AiEtmR/ixwfvpr8DYt
d2A5bxOXcRdT0EQAjGmpyNBNW4bMMpQi0/hrfP08J0Kxc1sDzlRYNseWyj3aZivbbcddK4bmaCn7
kOV/3y9Qz5Uh+Upp9xSogQ4ddS1qj+4/R/96TmvgO2PAB9XRU6As6tLx1s3wPB6juQGnO++MZeKQ
RDrLUeFHAieN5n1pQvTrGP+qWZfT3ApYYJfzKsZ3tk207yG4DMmyjSK0OkLBTGlDYepTCcgRUxWS
MGqyna/9oU6+hyTVZfOKqnawWoak01rEYG0WbZbBif8QW77lTZUp7ooEq4yloYtaWYUuo3V5CFT1
G4AD5Z60T4lA1Kj0bYt3Ly39X+et5wCvxIePqVFpnX23sGrmSk3c+vJkLjttl3YJWLi/p+cFQbac
LkfLwzJvL89RSkBKr/bh+TJ9LtNlFswVN0nNnN+HfP5b4YdRgk6tBdOORWYxRHIwDUVgYrmE0VTW
oN//M8KGyp7q16Ngf0R5lMPlX4vVz89paOguykiO9imrKoo+gy7NEdPmkqTgkpajn4f/7bmCXAoD
WL3l+2GRgVsO//XykVhlg/7dn+X5bHlfEOrU+c0YqWB1R38+5l/v/dfnpdGMJGdr0h3/+WI9cz/c
gTrN8toSxKTTltVaNN2XAFUxY/vM8LFCFqDlQbbc7p/n8NZgsBk6DhqN4e5GYNm51uc701Ftsbwj
nGIOl7csb/7fPmb5x3+9h/wpduvmuVAXHzXmi4gM9BrUd39/3PdrZTWWtDh3g4wyxEP1/+XBUb/3
+79yhlKf01Hw3maaaAf6V4UtJYA+xA8PrVNN6EaUBSBvFJ+Pjua2xziCekC9fUe9vToK9TAui3tl
UkW76kqRHucHKkhghhPm6nrZL0QOPyYM8tdGtyjZqhExRV2w9dAcqJXlbFAZSEzmlDAxPgka4Pss
iotb0/KwnKL6iMnVcp74OTWmCArCt1+SWnIxy6bBl/P/4e7MdlvXlvX8KkHuucG+CXBuRJFUL1ly
f0PYnjb7vufT56PWPss7OydAchtgQpOSLFEkB2vUqPqbslUYQubUPiDe3yIY0P3J1LJ2+N0k78vD
3czp/lS9zwhx/mQaSoZTD6pk6hJ5aH3lnDYQ8ssR3F+6H9D9IYgl3euz1Gtp15SbZkkGwiVLiJap
0bQAoOKICz5vyS0EJgaWesscKMbw9ruRTk1oRsS+cMlSpmUSvW81bYZWCgNxCaBaKr5pw6xCU9cI
xMvDfUvSeqBHTbdpl9A7Ln9636p11aYyPG+6JXBHS2hPBpkheDd8uj8fMCPfTDIA61aj9Rgt8cFY
ggL1XJUo6b+2PbgeW1iSxXkJN39tiVqwC4XVkCmz5MTLcZoL+vC+VXFgbjx3x7jSQggWiIsBM7wf
+P1B70IoQb4GfmRJKrJ8aTiJS2JWsJYX7QrJ4ZXZ+Sjw3RGcCGeEVADRix0Q47kbMk2oP6I0Prr3
gWMthmjanBNP75t+u3ifqf6hAtuxnReTY5F6Fs3yZbNbonwui5OXdzFQD3Lwux/VfYtrxLzw+6LY
w6zralQgkztW8u+HzIwNb25wGv37JW2ZgdrFjrptcFQoEVd2RwGc9bKLu6nYfev3AdQiH5Caly4L
TOf+Rel97rpv6mPGiVdBril1r21alcXY3u+DbhMiha4tOfj9AQAlQ00L10qcjhuAm1zg+xtCobA4
aKsPf7k099FmWhktxPtzDfdyhlurdFxcPFB7eZ9nASyD++C7P0TUCHFyyoMfin2VI1Pm5KthG8x5
FW3p8o87KxjGnSiq8Lp+n6PTDYysNNf+AiiOAR7vCrMHOiMhjYug3PIqUsD8OC3/WkwYd741ATr2
ebg//d9egxkkWBBCsuHQy3lxrvpsOHV+jWKH7JDXUCjqEYxJVN+dwenYAM9uoDNjQoBP40kGkm5a
BS40eYaT4ZzhOCjOkVPTdrpI2XUSUURRMQ5Ny+pW4mGBwVjxOKu+v2kwjaMRpb/J0hQehgq9iWIW
Lx0WDocUEqdvHkm342M3QU4ZJRAVMXBmOQidQQIfEwH9S03lYlHNfUZTLtkmfbkAe4wrXaKlCtPC
lBaNHQgx6ARx729qf35IkEbfVI3R7pE3PvSK7oMPW7KFQXOjQBzRihaOncHyY2riaqODqbUF+sqg
RxtlqzbpCXiU4AhWk3vqxIjWK73btl23sYIIeaxKwygPylmMTjWl4OllUCxajcaAc54BvFISRhyM
QZlAbhrOVLZgb8RKtb9vdUn13ShZj5ViUx6U8J7kYn6VCGO4DqhzgkRanKw6eiz5YlCXBwbm8L4P
YDBVoxO9TwqfrMbdbBFFAlYhKiqc3TQMNnldn2aE8ghnw6PSRbRe5BSHOgMMiZqLgxekQ3ZOMCcO
5XopgwSY0sdiBbJ5hEgTgCUyc/DqZdfTjQK+XhZRAVbEPCp5nbtGBbwnpDajArKnVPiglcJjaimt
Z2IrIQGwOmdK96VFxV6xZPAYU+h1C1kAlCVKWm2YrZXRclS//1NIiDXQkzRn0BWVrzxqeTYefXDQ
G1WbkKSTQ6eKwZKOnantynCGjNh178UC7AaAC4qQyvoUi596QxE37/+UgQ9TeIZhOVmbeVxMb/Xu
mDdoBeHmIbs1mK3DnMYIY0m1p1Rh6/qNAn1BG8WHRmWyBCm64DqQ86Ffhe0j5K/FirlvUSlNLc3p
KYLbYzVpniZghSzAzDQ04ByFOClukhXzIZgCbA9I/V1lyoZtOcuo7o8AZYfoT59u2r7Fn2opSAvx
Nwai2EWR59milBurJoSma2TFUVEEGN4VOy41RUA4SApPo1BO5LKGRjG6AM3e0cyIzOq71ZZ8Uwnp
nrHABOBQIMqCgxhYKGbzVkSKacy8SGnbDY7mnq9Z1lopUsTrI7rLVWOB4sTLK2/Msy9me7z8EuhY
7UZMy2ybJNVnOdIsKSTgHf9fN90kFk7y/Qi/xv8RfBfrj/bjv33nbdROp4/s+z/++zb/E33k/0u/
7Z+f+U9PJPUfhqUqmiFbFmyRf+23meY/REs06KtJ5n+24v6z3yb9w9AsQxRBDksqPbnffpti/IPa
gWhhtGSZlozl3P9Lvw201WLR9S+uWTQDFcnk6yxNkcFyyTQE/9XCq5Mxap7DUcAOyZnVzkt1ZRH1
iLKzP4VEQItaDWCbUxODl9JjbkN1gqwzSVAH1VjmxlY9cIDDOhRZeQotGLZuSL0MpDhg0I+2yfAQ
SeRP3cCbRc2lh1qX1V2f0JAxwhC0dIjSCMCLfVEAxE+zDu2VjBtu0OHg0st25gJCYQV0YduOr22H
0YCI5mTZKf1+GoJdZMr1OskqfPMMwABKVhysNKdlPDEDTFaCxhrNwNQUjxpGU3AQKQVUVfw5yS0+
Thga283or1CPB+jbdlcBA77aUpuVEQEk8jPkKDp8r1tFMW1f7iZkrrDs0Iz3grDtThnKVGWd7sFu
r/gT9CqDwRMCJD+6XkK1snHqmkVorOZ/NF17iwnKkFNKJ5nLnx6+iORCSUr3XQGymmnOWsshUPM4
MzwwKrTEBCiGfqByikcojr0E4BlNrhQwOh6U6PcW3LBi/8Fk8o3PM+qQxiFLWaXk0lkMUpnK2Ywh
zVA9axXdjjLZdGkbovU9tic17g5116MeG4WXrMaVUi7Uz0AN23Oo6tj0JHq1KQLxJtyyUAK51ODe
omQlAgR5tzOpJAAXtk6WTxytup+4PVuyHLwMKOmvM0x914ohf3WqwSSt0wOqEHoBIzifVLTH6QNc
WbLJGLir+rlKHxL8TKi/xhDVU/r/M4qNDZ4D26wVroKCYXNVJH/0CqZpP8MitjRYsrEwBF5kZNei
RxgvlKQZpjFgzhjrkLVkKA+NidwKjiBASsr0yy+sFH/a0sMvQlxJw4ApiSE0m8gUniKsBKy8Vh5C
Omtcugx9/SnIwT3xo3MIpM1zMRb6VkbPDWyuRDQdmq1vAL+W9fIgjbVjNT78F4V25Qg/XdamYT+J
Q3AChm45ZNHU8UX9NiRF+QKUZEKL0UxpRZdpoQI1JNfoA5WVcJu26zmEFQ9oDWLChLhMN2xaIXpO
SroZM1mQPyLjKtPzE1ID1T8RxyjdmmRbSvLKBS0iasxqOD91uCmryH+F80nHLpA29GOHfoTlgzSZ
A3naxgJru04Q15MseA2AGCyoqrMBHcIec1okXQZNVDaMg1QkLrYKGnLr6bAexCw8RGLzEc06eI4J
qcMhxv2he5djILITHGgzQoQtacsrrQTtkFYPxhCbpyRGzyBm5UZnRozXvfGdBFG8HbIex3mAeJJq
IC/aBp8CwldJQxJhzdkXXk+nUBFYd4z1RuZ6Ix0SEmnwxlA08IsidJmcvnJSIgkuQVdUpFgH2anC
TRkwKNc6/TLlIrK4KvUcjLt0l1R3aGE1Yuj2Gk/VPu5MlCPh0Hfm/JWnpopavH7ENxdhkbGkQxG0
D53WfSdiYNmC3JKcRhNJgDAi1goatYVqlGJwd62OCqdLbdHv7vMODxIlwFjmIMvNKZAw5AmmU8sy
HYwcfJoMsW3DR02gwBjKKBekncaCBgrLpm/jo6Bgx6PoJSYHPTbZrBZWpVQg7pCJGFsOB4nRsR3p
dyMAhXxgoMMLyVFyzykb9SZAuQ53rQ4LExVchBNZJBUt4M9eUq5iabzhJO9DU8v2g/CSyl3kZl3y
IqggrYHy9PY0TOg1JeqDYNHhahU84RJ0Tq0RUpbY5sQIHX1G0XoNh1FzcglVyFnuQU3U1UdQyac+
CgFjJQUec6WxaXos1sMEWfgh+paKYniwLFqP6mw+Zr3gu6rQmrcCmSrS7MHDhPhCR+46RggsBjol
fEpFw84ijktAmZBzisExAT62zJ9AiqgsyN1T2WbApKNvsx1bjxrjqhy0yomFUfNitQMfglTQrL/C
RDkWYnoFsH1txeqPamLdGfVZ6xqDefBTprxo6trdNJ4lsXFNiWJwUI7g4QSwFKY5omTdeQH5phtD
HSrF09BE5bmTjKc8lOajKeHoOpcQm5XqLRdV2CeScFAS/F9BPnzQAyy9WQq/lbkYD7HxA6oQmXpr
mwtY4pq6sp1KycljqXswlBR1zvms+PF8VUGW2HLiO93Y0Xbv4mlTs3JfVQ0ggmjQzrE1aSvNQLtU
TFFBnmsMwhqgyNiI2+No3ALs7WRBFM9666+UUQNanXYA7TsBR2xxrg6NOX/4ah7vkjJ51g1xOFkl
zdgStoBWjuU1G4GV0fj3VJVoACsMclKgHesqfxjkEImmBlxYZ5XFKq+F1GnE8ru0cvFQJzLRP5J9
UIVoItd6vZtQ1TIzOT5S2kWP35Q7T+tYVafUAGK8mFxdUyZb8i2WE+LwOSvwxeJKeFboK3aq9dlD
kXDaytQ8ugAw1zIVhS36kYKm76SA+Tay5j9J333GU6ciBIXGb9Xm056gtIsDhXk8C/e5qbGOsMa1
4ItIsMD+srtZwqWgrR7FhBRHyLCz1agFlOAVqJEZaFfmMy61i1psm17KjLlQmJqFdiiipyw9hqUF
t3sinN3XtjXyA7Eu6NuxzmBux+FklxSJ4R4Aihmln6XQ7JmlfjRacRNAQVhPkBKxwCtXCTbzJ9yK
Z2naJEpAql7qZF+KaHgxMLBVECaIQrcm3Mwcwtv02tS40rVUmeMoSI7gO9YZ+dMecOwlAPuP4G6P
wy02RVujl5fKBpptRmccg14MV2oj0G0y0IwQVUqygTYeKsoBay3NQAKxSo8fi8oqbamo/4yQBt1C
Kp50tXpvSwUiW8M0EqgKIAu4REWb3qK2Rl9TvZoSdLpSyF5AtaouFU7ka1KE8vpcBVE+ErNLmpuy
MH9GDb5eUpyfsHqn0K+h8SZF6rPcSjLMIwSfU7e36ufyIvqCV5gZdH9sgtZSiUW02WIcEfep0wXo
egPF+goHSFIymR4ash3SFwiwlkZGhC+pWZVJ5ZUTenrZLL0JXduQxNEes5IAJYAUAbIJToQVTTY3
SmX7yB3NEgqghVCiJ9eLeNKh9FogQsgU0W17DdCSnstEWhGjC4EcpJjjZ1OpxHOcHUPBukVJC78j
anvIBJOjVgN+Ds0+i815104RsmwzdPQRAKYFXJdAP2JdBGd8cM3UdHtJCuxciFnHQgdFHYws0MBS
oIXgvm39Y1hk5SlRRYDDlPknsvyVRn/FjlWMTPd+qFXeKIiQlfObbMAKH3OTNqVS06gzJupu1KYw
5ivLRQEXpddMkOiMpTXSBSCVIjV8jHwAt1Nf9/AXE8jtplrjSF4g9mr6UbfTlwdtgY24lGn/+fz+
Ijm2tE3qqzIsHu+1SnG0SgimfDZGloXjFYqlR62pI1IPA6vl+9t51Iqu1onnqltqx9FS+V62/qun
/9VrY4+BtJWgJ3H/bFqn4J4yvaSu8n/4lvvf+ZVE314fuxQ1JbzUf/9aSzL8xX6ft+Tw69BMkWr4
fedfNn9/VKAr86oyayiGf+9bwMhuFQSFbIvgFP75vf+3R0nlgJVXiSQet8D7REHD+d3bX0dw/6qk
RBc3UwTrrx3fXyvqfIGaJCZ6CpRPLahfVVsoG+0+FOqlzH9/o1hGwH2LRke2Rptg+pc3oDXPNk7Q
mG+qGH5KbbuQTJYmePiLiPir0Rrn+PQkWNL+3U79RUXcX7OUpe6VJ/Iqy+PZa7t0I9/xUUvHIkmR
/2tDCFSNIaeQFfMqdNMsfZKXCxpmjNB2KUjfG4XiUp++b/3ba0BhEebrO28yyFv2cqVR17Pwe5hS
MkCtpOe/9Ezu3UJZSxBgEGtWv2GOkHKIynEfRQjmFkGPNgsYgt+HadnjvWn5+1oBSCFFqgHqCnX1
e4cymHsBudvkcO9R/77e96PlToWM+i79ws4oWXHTObD/amuG+jWUcvQ6763OIKjAHdzfUQw8jOS+
3tx/8L2z+W+Nzr+OZJo6d1b3jOjDvaO5/IK0abH6WCravyIHv0IIIS7C2JjTBrqjBuqlNn5HA9yf
/vUa4w59rZWXbC+TO+8uyLZf4pqBhmSK6r6I1sqjyEhB61o7g5sc8pVxfBl3OG1vJ7daU3D0emwJ
jc3QgfJwL/PuZXA9iEwrHV6nQ/9uig+W7yBA6d+8Ptllh9S0Pf9WO9oDUDn3gP2mjf64DfPKm3fN
GtEJ523ZGTgpFoirS1KvX2LTPiBEtn3JjfWLKbj6efrihW7NDqnh3zTKHMUfCSeA5MaN7WWHF//W
ppQPaOt3tJNsDKy2ZMEP/DZkM9k5oDAEb+sfmCVo5kq72Qa2uuqHNdytol6X1i2bcWLlXADr5OiG
16g6qvmZ04JORzNfCu2L0zOhtD3PW0t7BWk3wpA959aAEikCWfKuanChdNAuoM3ZdHhRO9Z0ruaL
DtcGk5F5K8o6Sc6JffvHtA3A/qqr4TK4XBIJDVnIofEhTTaIsvQ/+CxRszDw0QqpMq7NAac7Lzl0
JqwRarKregKsuEK3mEkBsQcOa4ZLpNidRaPTYYOnluqWdIEw4wmpEKzazFHPIdi7YQ9lL8OoHtJH
aevWEQR196VoTLguVSBZ30jvve/wqlba5QCSa10ntwF4cIXzLX3P1DXyE8n/srPxJMECS1fF66y6
oA+SzmbvOGAK+jra6gEig3SV1uJ5Zl47Qvm0IkRDSTc6O58cHZo13A64bebNPFdb0zyn/oUZy+E/
9aVwZI94Jz8AVNGAlFHlbb3keZrs6Fk5I+RX2liYUSC/AmuV7P4Y7gSOdKeiGoz0PG0XezA/RUxP
UISCXOWFn+IlxSJiWPffdDTyd85ONj37V6LiypKRa/7onNkNH/t1lNjT56Z5FF1nJLIe0E2vj+1C
JPkuCwTMtpmtYIqRfubZMR5gBifPqErUUH+T6iheuxVmRmv6Ej8+Blprjes126fyGCJ4fMqf0vIg
bH9UbpxqeOu3I2Ly8sbASWOr0cwrfcw2RkZ0HyKS4LdOpigI0Ky0dKf8jD8Kv3xVHOIPhgDIQVc0
tuCY1rHT3XA0w9fVrp+lGCSRR3OCxjXXKX7WywdrEX4pHyVQCNVDk7/x8bZeUSPnfKhnzGmxHeaq
S6yxMcZCeCLFRPjMeOSSdfbLvBO/PN7sXqmVvEvxBqdVFu+gjBuHgZSCdv+xEMFDKugqlbTPzuwb
J2CTouAPlx+MJTchf0kJUS2PDK4gXIfGskuYhLN5y+dj+MzB8ZXcECEX1miuLfLtKPvTZVGQmsNh
Dvs1CJz9apHC1ViqIMOzVwWY5LdJ/hHQV267D0ZyU29laW0JhzA4MihT7KRhcKkuL2IiyY/Zm80u
vZ+lHPcB86kqH63yq1P+IBiAih2mt9ui3oroN1LYql2+MooPQv1JH1zlCzTzhnFBJh96kvseK0fK
9NIwbaTuQ/EvvUIKiDxu9ZBMCKKP71X+JlLVT0FilkfzNku7CkEsgSsypMWK+xvkJJUV4P0a5AWP
rwiLPy/IJhXPUIKDmkRszb1HLVCj37H2wXCvuO6dYmMT92VKqwm30m03X6x388wVlusN57W3PyLb
PLerUxReNW/64g7WpRXhiduEsDDUG/iGxiazzoPqfCgPyIwhuIaAyIpeR0b0ZIvLYXj9rneW2E2M
fWMosQ9P2nVfxNWRRdHCICLq5j8aTxx+yiF/ps40wY2zkZ7iSAPro8Si7SZ81xTq3rlVGqA+X6Jb
OrRP6o2akJOfILTe9DMqjvfQFHWeQsEgc5Qdg5BfMu6mV2wKTpwD6m5UMbxZfe2ktR44/nlyB3kV
PBI5owMXDiYFZ8vonvgJKn+sGXbvwL1/NemXuenEzok+hNKRe62DHM206G+kneQtM4carHHWsiFX
ZE7+TLCEDrUMVKp8McRIjsHwzOig43XOTMqoF57U1st/hPeCyV1w+x0Xa0H/nHUJdVAn2+Idxuez
+P1NvQnHbzjX4henrlvzKyZpzZ3E7bh8ffxCJYWwq0VbxHq4g3mXUH3fvZJ5gmEXB6O0P4x3/MNX
wpPxgBLYK+DLd+OB6Y/rSH8eYbaP4YsND15+vcwi4JghN8OjYx5mYhe50MtMqK6JDtJOeOpDrhRj
Q8kvpcyIRG4AcXh3fpi5ogwtfit8Ezs7sLBnONSYGY07NLc8UslkuxyyLX59MPKYLgwbdZ9ddWD+
Ms9cJeuBu35mJm7c2cZm+CHj+5gPvBfjnWXYoeSLwwEDqzVBQfHEs3AUnqQdF4l/L/HzaH9xEvTb
otu65jRh35VyVtccP4fF4GcK7YFvcKvuS6gVHCSwtAkBh7VWPKfP8o3LWByYnv2bcUSxH4kSYpRn
xYQszpVxZPbTHrjL0LMO8D8M873M9bPlwBGmDXucPaYytGaRV/UGizHDYGFNyicJldRZXaJo8/rG
h8lRMoa0le0JlcE2nzfRgQtP8EmfCYMSAACOlh76xGmvXpncteMbR6G8czRQg5lDObM4PTmN4LIr
4/2tbg4RE+o7D1Q8JzhQ6+CRYZ9tp8BBoEZgQJcO1wXhYbzUP3Jt3zBPbltHRVJ1Gaz0fPgBhscZ
zuq1gtfJ8qlxGaR4tzPM0h9+FpM/u2ApDnCmpsN/ab64rX3D46rg/MyUDSSOH8aurSNKitGWLEo4
8MlJRxPxtoxS1UklT2agHxQRGyS0hE4jyYLqYkLzQy3eJNsLrqACZziP4436QUjhtXti3kTZzqze
wTetNG24cAqKQ3SJJ1x0vA6wMn6RCDrmGI5vl5o+o75FQhXcNAhpNN4N2JHdUbgiAxNtRk6xhs2L
1RwofvTUSsIGmklZdy6ksn0aRpsZwcxs28J+mNAhssvmAr+p1R9L2gcpMLJYsrXjh3ljkU4/FzNA
aVyCnAzLwB5GQARPl6l6zfH1xM33fXFpE6kG2AEmNQm0JnQsk7bdwjU5LCdfyu8pmhsNt5cU4Fvl
kjaVDtOq2e+RYZIOenYmRBmUJYavcQeMwIqWIkBp0xF5Yzod+JohQgM1XhRdDyHi3L5bWMeyeNaO
urXDhiClIUKv2Hfz/GSNjtovw8AsjiWK7ezpKWgg1pinEPGr6UJmDqpALo4hw5WMWMUaTMQCg+BP
5sr1uQZHDTlU5Cuyb5O1/jNTq/EUs6JkAAeOwn2KJdS5IqdZBhiYoxU7v30xZhdhgBXPjWwzWuvh
gkJK89ZPNpamrQYCwks1t3qduq24RTqYYN5tYhWdAJc5EEWo0Dy1PH0YzZMk2gnsAQsqlON5HkGu
ra/CU41RheoUr8QrRsCIniI17dHtrGNGOhSso/KoRmsMMr0C/Q+iAGEFFBQFMHlLU5AVBtnKaItI
xnqK6Aji49Dv+cGsOBhbXogKGesdpldyt5VMf/4RiSDqjiTpzBgAzqQTzs/kBil5ConwwARlK8dx
gvyxzg7N19j8YNKpCw9095CrQFtJ28mP0nu15qY0PPDiScp6Y0//3yQ1JiCjUopAm0+VPRXHS0VF
Gum7jfFp1RIL/vCtkjG/+QigEbGUiawbPAetfU48PhiwRMVW+wpkmFNhbrN3XLNGY6dq67h2wg6w
kw31LUUT6hw9CA65paMxuDYktrXDAGxBnGfRQSQhUY7NW8vtjjuwaZO1tld9Q8siRc8TgetVeULd
+otbrogdbuIYYSiAUshZrjCowbK6JZGzUPXcUvkasXSg3jRRj0eWnerQV/vDNGXsrdxBqk84Eky4
uKHqtcmxiNeBsEklOzsOR4qPNDubBzGy5wz/31W1o9NC9yR0RQqIpC6ZYONyLvZw/R1Uj2pHpyU2
UK7VtxhodAPOZGNNo/YEBEl8q4RlCI3cymCzuz8m9MhLJaA77ma4G/NCeMGGI++eBzrdGrLQr8hH
omE5KkcB7A9ObKy8n4thpZ2m3EViViXyY486vo4aMsSt3azFzmmsbzRDVtNbp9lS6cWIN/IO3SNM
4XNXxAG3e2jDM8RrGuocCkqBZb4JyJ71tVE4uugiKPB4tezGDU/3xERm1Ya1Do7LkNuvluZl38HT
dGHCg29jRntVxPH5sYD+ngSbnroAs26GKk+XH2KFNMTDF+hPQJH+2kFf2OdMg1hC4aRrAUZ79Dcs
utGl7kKlWBd6uhNjA6eedqDZ86BdGwrD6jpGR7jlTsJGp6neDeJP9d6jWdEGrJxC/L7IYVdWbWtX
/wHlAuUPyg3Zs/+uCoQMoDlYD9yQpchX2tXqglX5ia4V7JSy8gaakZi5rZR+TRiT3v2DdW0ryS5a
MIy1029iBJyVdy6z2m8jz5QPfkt8GYFCrxgKmC2TqgKzUTaVcdDaU02jvd5P/UOkXYLhcU5fobAU
IYye8E3hB1DRXeGYkKkVkoaADg4SNhDn9GtW1t1D/ja8VylL+cUllCi5R6t1HR2mNQYG1q45MCtj
VgoKqP7k//CcnuWn9kIjBhFgIIAUo/X+jKsjsAeYIvjXjMSL2BGOmbyOWqei0gbw4IOI0WBwKS5e
IhUlWhhnsoN5xgEVbm/aLaoX6EP577M7HrRDSHTD1jeQiISocpAefJjeMdjMj9hJIC9ohbkTcEb6
LXp4gf4OegE1ZtwadmiFkCuz3rPn8APJvotocE+VW9Uu3i1XcomZTOZO9RyYa/OoP1FkcUAdA7FQ
NVYYO1w525cWcwE0LOm0U7ijj2q56MGUrK82oSuRo6D8L6zqFBWtxQR3H5DQW2dhv5+yLW0M/SHY
46P6JHebCv8WD+1AjcLcmWiqviXHca+JeNZgjKFskGy+WqgbhIeQcLaW4pWw187Smoo3UQFU6mY8
FDm9zg+8MPEVz+36Nd+i6R/jl1J54mJV7i06E7vSUw/dVqIqe7n5J0TgD8ZZoKSwMs6FU+zFaTXe
0OYRnJAsVD5kPyPLO8xp1+Nj5CCkiYDX/Kq/Be/dEzIWYrjDHxQ95Q3R58jFwlII4yn8aqvFGat8
ka5gJAt8gk6FvC9Mp25uXGgsOYge2MDikJVHLq2tQdjUiOYEJFtecYR9vcREJJqJ+acSwufWcJrX
+IUoijtU7QQeYL1W2UYx8XtfYNlpLEa/XfVeRo96tOYulq6VepnKFZ7js7o1pR+yLrPekCOINfqG
iDmz+M+wSQQ8t3pj6cT0R4Yg9MsiJisAfdQomdMSXv4vtJYznnI3H0wHIogTYA+xxREiIWbuw3GV
UlfhtwTbDONlE1Qc3hR2dxheDSAI5LTmS3bAFlozkTOevPoFjEKB91Nq9yLu2aWwp5nFqoqWDq02
E2DQCnOnDkT6ejrKCODSmEGeRV+JKKm327zbyOOiNj1I3K3xE+kmK/TpNUExenJI9UvHsHBsf6DU
L27zZc0OksSJ2AmmZoJLNUM4Tu4Ho0DGnY1ZwKNtM8XvGIqkNtqBp3Az/KH1x6oJbyuDvskqeEp7
1p6G077giw7EYhU9dwZS/hv1WOB/tETv4AnTK+KVO74mP9FL95lQhaH8vpa+NKona2sD+9pHgnza
is0hmd4xtkGaXgExQRzH0JTDwUHwIcAnd0WMA11AxnGQqjVtcRpQcnOgHCBTRgFAuUq3tJnAB1E+
AAFEhkCUB9GB3138Wt6wIWk8nGq1jbklyb/N1Q6Q8BWQsRS7fvlRPOA5hoC0nuwXO555bZ3CM1Y9
Ur5JX0zmqgFlF0RFV/6fOJecZJuZ3aFRNMXmNOa4Lu2iN9Q7qBQpy+olfO4lr0O/GdfPK4J8qNxP
VvVWPlNS/WrjBzItwcvUS9euA/VkFTupoSSMknoxbwgdyQ7Oto+tUr8dTtKL+dYJK8zJWd7jeMUJ
7W/ti/4WEkVpiWNJjPIshiPjJogvSQd6DRNoVu7fnAFWgT/ZSS6+NTyPWvWgXEfyiSeo0nJ/TD5k
1r14wzNEULzBRReiI0TWyS5oL7+Un+Vn8WUdtV3Nyp66xhm4AGgBpbql3NAdFnCr0SFV+Y4RV8M8
NLpguLVndEQbZJJMTzuP5UNAfWHX7kTpxz+0mNOXL6WzZGVn/zFXNkGLoe1imSWNSE7531WDm4a+
BAOmJNQGcvnJjNrVN3BSIMCbALvIzHBkwxEcleC2IgMgAG8ir/9s8ZnGoQtPhk1I020/btrNCBbB
Xs4jLvN4VJPeHq0T5kcYIRanxHjF7sN08XZCjWUFeON2tU7BO/2qENkF8U28UWN7/qABpC/R9jl8
IYVCawfrJRsAavVkXpCgLcgBsBYmzmLSiCIrdfGzQiSHY0DxEw9tmXU8Di7ay/hHpvD7rlyhX287
LFleot34yEj8ruJLj2JNFT+rwc64PqoCx/ZV2dETIvCL9fGMQ/Yp2SGwyYzMUPAvGNhivub1+Jwt
bnJAFlfnJNzgviqLrxhf2fqO5IzqRiI/tIO/SYZtaz0ahXBo4UT8RW765TkNytILqidySBEz1WAo
kOZoMbYelr7P1AkGAK+e1scAeev+GtzxfQmOx0uWFla4kByBSFCQkWtKkvE8YH779zvZsvX7VA3Q
io3Fx1bM8VVYunP3z98f7n/a3hUDJkR6QFuiNfBvn0/kWtoGcANE+CStoFd/PQTL0/trfrmQQkNT
+7DADDk6y+FFe/f3T//tk/c3tIJe0e+fFDXA8zRpbppmAv6rQ4dG7Qbxzmp3f4C7wD7umxoNe2g6
y1vQAxvJMWAKec2IveDff97//TN/X7OChYPx+/z+N1laR8jvB+6/vf779K+tMAvBry/f+vtOooYK
CBmmpt83TKVlJ/fnBcSylVSW1vr+kX/Z/f2wQYRC7UcwZAFZk0ByT2el1Tsgoyh+LTXcKJ/cvkRu
ua6ybdxXG00zQtD5pujJSnUMMnpeUUztalYepQQ9SWW4NZK16UqWf4mibgUU79boH61qHA/bRVhF
D81rFAgohrTHRpXfLaP1phwcZStSRhOwsOhwhFbqwVZoWVgCzrqhSv1nElT4UHKTo6aIDUqEfk2f
SRIV4151e8T1xBpYAWQJa6NowGTD5CUdYhyHGm2LVBkYPPGxvGN9kh6jA3V8Qu5n0f2KbyiM7jOf
9EysECyY1rGE5ZyFngW5ZZVc4uw1CMhTqHIMLN7QutgKzUiqiA9dOKQYQNdoIITRGRE1V5WQdlGU
4DJ/iKa6MzpEwbVY2KlZ/VRGwoeozw85siZ+8Dn0Cr2gnHUzAceSz3ONqt7/5O48liNH0i39KmOz
Rw2EwwGYzcwitKIWmckNLMkkoZUDcIinnw9R3Z1Vbfdes9neTVgESzAYAeF+/nO+g0fFZ0rq2pQv
dTdeD0xAzog6ofc2Yhddj355j9UMUJuqKW7IcEeyA2D6yl2EBqkowqxXCwQdqNDGTZzfDqH3OXUj
eMva/oWT5MaMvO9RhoXV7kEpZB+WdYqG/KMc4HJA/mMRELf4V/uvuPTfGSOX5950NA07c0zNc0Kj
7GFusCa6Ltvpzsam25XfvCllVm7Bn5+I0kP9KpizzOFlTOzHVmn4GvYqGRTuKOJ8GRMhRUMsebui
I7Y8SNZiXO6JnvOh2y99sNf+s4T1BRyctmt33lvSP0donp37xsf03mL6s4L8zrLTd8FqKx+DcTVb
lJWK9VCjehR8Zk5qfdZpT0Id/NE4C1Z73OMpLev5xCbpXToPwKChXEo7Zp8QhyX4MbO6oHEo9Bgf
mqgWHwAuaMNzHylI+F7UCh006FFTnRyfUflpRbAj4944D221IVJQQskmwFkgg7mUMkNgYE7NwhLE
4gTfLP1VFWthe+YmKoaX2ufuOnXu0jTRjkedpZcRPxD9WdRFG6pegc2tb5PW/DHXtC41tm9stMN+
srBfR3JGx7aY3+B6ckmxCeSErdpgAzA2eAN/sNdn+gQSJsd5mVCFHDjikyNpa1ndazj4P7tJ3oVM
pUkxUgNiji/jqM86J/skKWT0dRFtLPNm8qInMDKngqQEihXyB4mTx/FVFQg6eaDtY8oss7Y7+ocS
8eL0/rhqXPtn82E6wVeTFfqYVXxcY6O5yU5n27XC3dDwPw+miZuXDqnlgj9uNCOFJe7JAlwNrWqH
wze8xfx6DtLu0xoCgh1sHvJavuAmVxgxcd9OTXQza/enLLEvjBXraCZicxE09FXQ+OFN1a8UivgU
Ov1dZlY+5ey3mJ/vrCZj/aGg6Ioo/AqdIb0M/XfX4jLXmCNhSim3lsN0O54sqkdUQPdr8aWgcXbB
wF3c9x9U2LLIKFmQ6y/Rzk+4nRNML2wLw5A6w7RKz1K235Ke3UVhD5Sd4uhlYs2wI/epeKxfc6ug
0c6db2vDeI05N/l03e+JDKjAM1BkEvPoRxOzSmrO+j59mwbrm46xf9mqi/amwY45iV3CCZODPASS
O2wpU28pKfYtCk8pUHAm87aIc1aqQ3RffWpV/wo75jwQo+bi5MSzuWlE4q1jD06+Ha57CW/c1vCC
PJd0T5UycSFtdgp8wkkz00/XQPY0uPbQdgA1FLvkfZw3b27dvjTlcMtnfjsr+9CwoB37lKmpYX6L
fESvLHgOh+a+mOc9uJf7RFAwY5TcGJQ3m6uwSL7E+ORUI/3DjiQcUcX3tnCIN8ocRd6k7gww28rG
Ybo2XI2jS5rUB2VgK3X+YVQ+lc5z9yUk8laTU78jsvdsIRx2Tvzuqzk9Yg0ez17Ilp/rd97QoFVn
kLC5Jk1eB0An+YKwM91blOmoOcKtLgLQyMtdENsDaTRfJ8iDPRD7tvmejTX1u11559w7KCFGna2i
4tMtbHv9SwrGBU38I+/eZTxzqpsAsytShGsLTipG/ZNdPBBavo3Gpr3FXb24ShHUrYp8pR0qaswp
5g674tWI+3fXdugktJdR16LVCUXjQZ5TCV9SVz4NL4mcoegzm8T2aa9CjHM1c88a1PRgb42cSO7o
0U9QCcbAGZncCsW87hBBfLy9Y13dOyWzL6y4VIOGwzdzDKZVIvyjqkLqlUbwE3Atv5nKZMVulhy1
fYcQorJnc7Y/KkCzVdufgKqPEWJt7bJ6yjGXeATAV+kk3YuToqR37D5jFLFtVYDJ1mGuj6UAFTu0
a8c5Gf3Fc0LGTSZjhigM8JqM+YGihvAmQnIMCkyfnjN9BDnqlNkiGRUFEq1G0M/826Kvwk2s+4B3
y5ykLMeJlY6F0F6Xj33btDD/aRwCz4Bzwj6ZIcw5KxnHTRKC9VEWKBnMYdu2rz+sTB7+myfBAh8S
4f/6v//7P0uC0eP1V+yiJa7/wT+xi+Yflut5ZMOE47n/Qi5CY5TClpYEohZ49t+Qi84frinhZwjH
D5YE2O8ImDD/gKARUNlCnExAJv//Qy6SR/t7BMwMHMfFn2s7IjBxgTrO3yNgU9F1uvQS/9Q42Tfu
sfg6SCG1pbHum6CC8Iuh1Z4YRBpoDAnm1bh2kZQn+6eROsnWWAj+dGEQmIDpX/tv8cL4d4ihZ8lL
ArmZ9e4XnrTkMC2lAB5DGDoCBGUB/dIa4C39AQ5FAmPtO+faVJdEc3Huh5dQmUgLJb3iJMqegUY6
D5OH9aXlUlUP5SmJkgTzrTEQ6Qk55Af/SdTgJFRHjgRaBqwN/xIpZApFC4K79CE4i9/dDUW3i5Sz
NSqPcjuLhpUyoxUsz+W3OEjNu8ouiH46tHyl0XzretYmlWw7w1o4D00pPz1JRQpctc/E7ZB9lXtJ
gm48CioduFNHQFhaZrYh7mlROcZZiOnQD92PIXFokYayrXHMr92BdrzSGl8ytuS1I25s0RfvTiDP
VZscomqeHsawNI9W3x1BVDdc4zKolZWd7kMa7KDBm7tIM7BUFFj4S5NFjpWdk/sOuBXAs3TdBGOy
0UzfnMlNzqr2KDUYbJvQ2DSf6YGCnHWcumjDnpIODfcQLJ0agOIZ4NGy4cfTu1x6N6algcNbujgA
H9+KpZ1jpKZjpK5DKEos7KQn4ITRPo/RykL3V7N0fLRL20dY0/sxXBtAQOfsp4FWkCq775aWkF7S
F2LNj/3SH9JW23Qp7bBcP93niXemx8y2KX0IAHptPWyarNvFl+OwcA2H7lwa6pKORnBhsbaTr1lX
Rvs5GG/yEYfDnMfvZN70RtkmwInMBi/g3gq3AnvuJuMhqT6xzjCTirjSZ0yD9mba/yDBzQR7Zk2k
qVixIC0cbZsuC2pmUMjpW00dVeKGWwJabutQuuOuIYv9Kiso1J7gVmZG4S8LiuXBWWz+2dL3ki3N
L93SAVMb3oO7tMLoRaR3I5pioGa9EUwaD7kA8BjNFRsZIhvV0B1h/B5dLwrOM4O7CRdUVYXfqumO
LpLoQcJfYCJlxUQdMg6wfWMJhpT+d9dw5vOkfPa7lDnQHvmgluYbzW7nklpfQlGHHht9uHVLdsvK
CJlUlgy2PRDy0hrYSLFMQTU2z1A++mMdKArzOsRKUkhrkcHFiL1ComJ/GGNLc7MufkTwQFn05TRW
onScGGjYgUdeww4pRagR4JMm5KibGKIUFOt01sAqxbgblqaggpi3v9g+YxMF0dz0GiZ0LugWsopo
5Us5HMpA7iQ7NgKn5DaFz8TdimC7Z5iyuql1D27X7EYPH53UdBn1OU2GQx7hzci+d7nA8axZTdCA
NL0lzD1pckKIYo8NeI7g+jRR9dmYKyiDZ7flrteEHDU0asLWTA5Diq0gLpgv2Ha+Nav2IbfnLxHS
r0w7TpSgqVNjBTjF/PQlJRSVQQlXSGYsnJrDmBYfvG+fCYR3JE3PaBrz7danl9H1qoqx4LyuaNTY
VH0bU9XxY0Qcz8LW2LYF9VCa3Ptoxi8FF22S5R1D0pwJYt4R9VItmuSjqhhFzSHlrS70vVvjMWrI
MJWQCO06vxPtoBFB5YeOY3BvlFBtQ9mUOOvZp09Zbx9hdYGnySmxk+m9asm6BHlWbwWZyrLDVbTo
8YNcWjjFnQwogEwpYlmTtDTXfQiidDLiXdBQzNAV3+tZZTtuVM26SBPW/UQGRDNfWhtPSF7NAF+n
X25EfeEIhWxFc86uIES8maR6kyPHD0hC+PEdviSSn9+KT+qj8n1WqvmocD+SGqAzsJouQQIivk/K
j2qkmxcz+y3waIbMVmdsTM1UHHNHEvOWKz0w91MVsarCZvphu/WuNz5n1sa7ZIybVTWaGFmGTzjZ
1O2MAUVjiRO9cs/ddSzcZxXgvuwsxYRyuqRpzDWpLN6FNF4MMzxbA9GTyGXpFNl4Egz9rRl7bADU
fllpeMqV5W1LGizivI2e4KE/Nrp0d/NIbagj3Gyr+4YxQKwZQpLMmijYItjBiMRrTfsOU6h+nRw/
PPUpikZre+NmmCQ2t5r+lBBiwa3pdSRxbbonIBfS+uiR3qjEfB9mqtsGfXOxwpbDx2XsABB8uqdF
hAjdRCFFwgyqA+xMptgLTr5A8adRAdgCzIGNHWCt9xpqGWHj2/vY7g5irmlr6I8IcMXGDHw01hbz
FmDIpXM47U4a2VVqNmoEFZuNlgwsazI3SThwT/BHiuKN/MWf/Hxt6IaOBIxYftTGW48976qdRr3p
TYzM0qbcBRKwxw7DWuKhVX4LNpyLbwh1SKqbpK8vhYzE2VEYbSKGHRJ4JWzGKr0bcgJ/kXM718Fw
suH/k2hnXJ0UCB7JQYfeQiDsLGp2US+4s0NdozFT1Iy7WLUQqiH1NWLC5Y68dGZU8QPEOQwEotxk
Bv20Xlcc0HeH1ZiwyfGVF+yh/e2N3KADuEQWIdPXHd2YG3BCaIDSGw4En21tbPs3fS3sg3oyEoSh
2IE7MSXRc+jFtHNStbGXYa3XA9TIA1FsbrkMQ11pXdywQQFKU/eGBhFoLfWuqY3xQhsaXRvaPfZZ
5W7lQCqHd1nctQnLgCBzNwZKe5QbT34SR0ez88kVGJKoVz/nF5K6e0SBiFgXkd0G3jAXIPTrawaB
5FPaP3W4Fryotg/R7FkzvlSFwTei5xlMHu2sMYTeayqgV/4vu5vQW+zjb3Lg9ZlYADsekT/PBKuV
t/ppXIi5fk8yEbYqBnFoE6faljaFCEB6Cg6zk6ydtzRDUk1L1EenppOdi9jBRGF2zX46XR/mvLe2
RCJ+ZsWAp9XVH8YcItNfIxwmxMitvQDgqD6qToU794fFDSNHAlwijjChJgGzmD4rCYRRZdO1PuMH
ip4glWUe94HMZRtrLNvmyJi2JFveO9bgqyjDv3J9kyMaIKej7NZVSMHz2Lvs7XTGHLp9UYVEs2xN
zDTqJcyWKrZ/IeMsbGRpNSEhu/6SJfUvhPGYMy5cqSnpm9P1mY1z7c9n15fXB4h8fBgJgvECqLo+
XMmB12eT7RhHnFRKhwmeJ5BwVfDohCY1NmGYHTXXk5L+AmZ/GW2kKSbXyiWi1rF+3Vmivr++3QHH
2D7G/nGF2V4xgNcHZyDmtPr9Wkaxh1lAfhuXycaV6KjrKC8P4XLaj4nCVXZlAQZKH1Ev1f5K/hNa
YfO5Pm0FH29G3xkVUWReTOubpS0s+0tWBn3awJe4PM3dFjbyTDf09Wu9whx9tyed9Ofj9QeWqO5n
iQ2TvtIf0dIHe8U4Xp/9fnAC2MLXLJIwi42kXQDvN3OYKwnRWchk7vJwfalghZoksLe/f5TV5DlE
AM37ykm8fhbu9WO5flat7V5cyhd29nOpuhmSlBLweBlDw0+i6Tyx4/P1oV2etf5X09NrHA8VpXIm
BqAsYo9SLRCnUQMpZ7FzuFbI/n4IFt4T6LxqlwXzS2HUBjic2Djlw3LMJZyfDWLnb3Corz21NWX7
mV/5U/PQzPuYuM019PMbIXoN/Vxf+leUFWqF2I5G9+OKCr0+eFbJ5dKXDVxGzbUPrYCrOqahtOEv
lUl/GyoV7WnmQU5HV30MICDtrv9QX/HYDebwrhltDLcL/7VfwlxmRS72d6ZILRGja7DImnzGqdfX
uoteE3+Idtcv5fpdXL8ondFZK0vvqb2y8cIrD4+4lZdAj7t+M/92/LYDRIIaZAnT73/yLT3kHZbN
R7tvmGFeD+TxypkVoIcPigXBnx/IvzFWSbzDti3SPj6ynfjzI7j+lde/VyxM8N9/OZftcudDDS+g
h9cLRjyGJ17lPvruWGLI66wHix2xJ+h2c23F2nsBkpuQydulLuWKKodQOU3ViwFmmcJFcOb2POOG
g3BOOYm/AM/HBX2uFgh6vuDQywWMnqmAlMeEGe73w7jY/zwrObd48QJBz6IERbXCTWIu+HUbDruO
EQhxPjZGc2vDaVeSvZsRc6OHNA6dD7KALUFjiccKxjsxXu6YDMjFbAMIYfFuwYOf4cKP+iaFEm95
1qsZUUmQG6hew5B8K8zXdAHL5379PdLld3tBzqcOp4BVpLdqwdEDd3owMYEtmPphxAwCigJ1n3i9
1A6ECXaeitU7OeV21y/Ae3NmRhTBwB/CiaWPp5/TBY9P79pNtwDzI8j5zYLQXxaqUNZgLZEIpcSR
+2tk0t7pe+XeckBmTCMtJP5zStMVw6Xk7L8b6ATbCTInfbbDo9tT1Tr5+tQKcZOrj9GmdP4RyCP9
YNcSANoAYnd8Z0OC5ExPgNEz6rZFQXUAAAqYu+AKCujfMqT8KVIG35h6SiP3rszvJ3oI0JBnjOFU
E6g8+tkCJyNTjj5vgovy3dFfj54+ALx99NURhMO+WQoPLF9WfFzdfebBBItHcqaCfoSQnoR+KUxY
2u3M8TX0mLZ1NCpMLDI6pTglLMaZTAhi1swbr65ffKqvrKWWgWGxWtNTcJy7inT6Mof+2br6uZX+
m+ZDmGOMAv1A1UNA54Nauh8K87HJO/xwk7Ot1fyR2eypdQqcPB3aBwGYLZX4Yek/I1mR44ihk4B4
7ssUhpjRYKytCvdTKUdteocOIDv2MPb097RvbuOKwdB47ij6Aob51SYdWZYuiDfQJ7Kl9KKh/aKl
BaNa6jCspRgjXSoyarN9LJbSDKy0S4UGKKf32c4eoSNQvJPJm3zCGunTu4HefaDO89TRx5Exh8p0
Fq00TR1lb92SL32Z4YxlNHkES6UHE/b1XFHyYS51H3WD1aHG42oyQMwGCkGU2ivZf69oCuFdriyN
VhwtJSIlhhI6qPPd6FAwMjFqQylZPFRLgTQlJAZfQ4RdfSkngaFuHqylsMRZqksYCGLIx/fsCqzd
ThHcJ2P7fabvxFuKT0IaUNRShTK0ePVtylGKpSZlVpG36sYMX3jSJHuKlX5QkM6I26q4FZD4GT69
Cv5i6DNLiBv908Rip0yj37o2U8Ju5nIge7jhXt7d960P9Wghdyz+gYi1spEnZ1laz61f6rVPlh2u
AcBJW9H8phh68ak1rJMZChZ6OPdtO22YcRwmcPPEiLuRcabZ7H0a4fu0/MobN1lrWX/3hU1YUAfb
yrI+O6yHQFFoLGaJtbSztIRbgnzd16RgIo3hScTYKZLHKYupAl4QhpHeOxkR8rqIA1iOkimNZ9Dm
2xgX044usVnCTBjM9J5kNN545exbF0tsrGi7ZMyGiI5ZMqdsC2X+i5UFBvVeN2vOUQ+k2mksXhlh
PbAvni+WICAUFKysZf8FkJR8VoMgoZyfo6vM/azMH3SpVyQ9xbn3GNJDrliNPrSC3vklcuVt53Qe
tzTRbEDWrEdBLsbxybPRshfCO2Fga+P6a8Ch8/+uTaYZXli+0Nd235aosUXGuNnshHViAfvKXQMv
XIgQOJUXED5s1agPr3rzERvAuzQdoo14VsAJGfK2y907M8D6lBvM3ZOCLFinDxqS87GIkQW6wmFC
53+B6MHiLS13DX+r36Rekq8BYTGBrL+3KNYXLmubZOTbdCP1hewx7dRYbxyR1QczDJ8arkGnMmho
ohkYM9G/UhTqM0ZFIa/45acTaMHy4pu0GEYifwA3k22o8iOZU5iXTvV3oqGkSyAgcCHbFdeEdve9
1/4nt3S9dkYGeoSjT1ZhHtP0V+bKaTvMIHHkwL0xZU3WC/pVWr9FvdqlrWApyy2NE6mVxH4h7Hkp
FvpqSblqIzoV4abyg3tL9zAvDK4yrGqJ1JiDzWWQautmNt69XrnkGX2MQAuJRSWPKnOLW1lSlS4L
yYCwH7w1vwkk/z24Rpw8fg1fRQzORout6m+qcFxbQryp0StZZ/bDvircgzl/Kp9TvrCCXVCBrXGY
4q993lrV4ZOz0c8ZBvWnpop/VGYDkwc/dUM8XdNPTSPR9BC6ALKjAi4ovXEkjJORzJxzB3qRQpgG
b1iGN7cyLRAatnxsKZMgy5qlh8Y9OE4zXAzpv9N9fmOwC9tIgbOxFM9lRv9YmWYeYikXtKjX9yGG
jF7VNCyHFB4X4+0UaXHjcFRTDL6f02G6CGdwuX3Z/S4+ZTh3NiNss4SrxNqQeB+tnDk3MMVvibst
upbMSI+zre5XwrUeIw59Su/pEN653vCROdlz1d+0YFpWmknCJu/jYK17mz1TANKmmFHgJC3P5FSZ
VyX3k95TSGqekMkI75lExsACkKJV8iGhqy0uJnqfxLcMfXtF7TWQg+XB03LdZCX5nLJ+hk73zHSQ
0fjK6/Dlp4hDNRDgLVpwsk9JQk1Jxs0/+irGsD6HgzD3XmhrIh2AUpthpIE6v+E2t87iPrhlPChX
+Vg+pfo96c6h3bjbjiURzsrQXYeO86I6BuY15pDOy34GIX5NZhHqMOX6x2yN76ybtlaUv5nkHAb8
Yg9hWm0czbpFJeBxeT+tN/waY3FEqbwYhS+wAy5+B/HTdSdcf1Bj2CgfZ5PtVdLln9DYHqsGd1/X
dhvXSd9rW7zPKB6buqPPcRRsNXuOOt83buxE0zhSwUAZe3zpfCdchjMcal7UnJTRS77OWGD2q9YD
ToAVkumjA/RjjRlq6xbOtrOCYyjhmNh52uzmeZGShuJVWXa17b22Rsx0jtIpKM5x+zMQbnmKpbjz
rBgOmZ8aq6oIqPJMKrIsORi/DFMMu4Fu5WkIHKPKmkssg1VmFvUGQaXdJe7PUutyY5ofTd2FeCgw
9Naxvesl6avaDH4OdYnXhCxJsUZ1ghRqAizwF8G8t6aL19wOM6JFoKrngmJm9lcTQICFLN1NuZn/
yV2+vr5il+0FN/2aL7BlddURiiTtT9fXvx+SOuZy4XKlN0rvNE5EO2Kg55QWmvHmigs2TH7Bn8xg
n+ONwBbNSQCey7F8YCYy7ljw8BuWH/1+0LiyyNb56bpafmk6unl70AICiwmuZy5++EgZMBUCSH0e
LX7j1AMJ7kpGy6U/U7ORaO4r1UJ0oRppOPVMHU7D8sAbuOAVKvfXn5vyR2qL6ZgUcjg5/Tig5LAQ
nCfX2gwLHptJfc/AjcnI9aUnqRwyqhr/7iJtXGHZsdkU9QEP4ipqwL0x7iL8Us4kNhdBBD8hm/Ar
JORfD3lnUtZuzySKanb3YtnJj6HzaHU5K7Ukf3YHW+3cMRxO14crQ3nGn5km0jj8xifHC0P5ClL+
/bPKHO5pPmRs5hGquCKTrwRl3CcB0c9lR/77h6WC8ODC+jbTga+WZmWVyfpguGyO5rGOubuHDIuU
m1JDqbrulC9yVlP6GA6alMwCNdhYtJhuUZpdk6kB/F5Tf326PhPLy+uz5d/AwNQdnIAIQ9sJBfzk
3ne8JabVY6Vx+tQ/mbbFnygVeHLTsE+FtO1TvTzTaRMdPSafuvUpjM0GUazcAeSYp7K768/SiCvn
9ZmFh2xl9hKBs+w/LccZt1fasG/E5HlDOnDgv15fXH8sYL0dM74x3KlEFJeHa/HVf/SSBS+dHDVh
rev7M6rR4ZDdWC1/sNlXzp8P1x9PXRcex+qhb2mJWrFNyMiKp7eWiHkJF9EG1MVDxiIB3oxjYaCA
iCwmErByebi+vD7IpiNmoR6zmjsxeML+5JV//v6/vInlQ5K+65EnW97H9Z9AZ4QVwZI5HjJQ+v6z
aBQhnKle93EdsedaVY35rYjYrMwentEkhqEA4Jpcm0fYYKQIlDCDo2pBq1OAqa5C0jY0anYbdhfL
BnI2+unPbMzfWQOtc2caYEtRdW1VCQb08qXqOEoyMHtxBWpizsyFIdzT4pTxcY0l5MJwYi9hMDzU
SVtsLYQKAMPi3LGj6cbS3Wea/50y4s0XzdDsN/dzKBIWJ9EZ0Vfxk6NKrJfK0p9Gzl8gtd+uohTH
9oTlnUkpR672TtHCDfM0oE+D8Ewj8bf/t/Z62BZmtv/K63GTfMRJ9LP8q9/jH//RP7G/tGJaDDpx
gVC1aZuO9dvzYf5Bk6bF+pTbP0Y9Gfyu2fT/AMVr2sB4HZbmrsW7aP9Rs2n9AVXJdIBvWl4gfUwk
/7Si3P9J823/7fX/KPsCBk/Ztf/nf1rLL/kr9df2Hc5svCg4S0wIxA6/6a/U32Y0RnzQrXU2QusJ
mFh1A4HTpUmA2ugheB8hmi5na0yqHudxxTL0TkH1PkOkI63EKwyW/qnIg4cpV+KhiIvvTTWDPF1e
uSM2LcOiENaqow9BiXhptw+VYYhLDGR1PVuYFVh0JSd7kNt+ipmmZpKOYDYOxP56ZzW5hXVwmrJ5
xHdJACmTZ09qvLJtdGer0nmBieisYDi26Lf+eGRhccdnfd92xvhYejLZSRlWRAtNgiyqL/BRpuPB
je32TtidvA3NfcEY8sFymbpMNI5Rd9F2QFaG+KekqagY9bBzYg0adbTKpwZy6WoCVLhNUPGOXRyS
66Ml9WE20egQtO51aIPJTd2fjtuaDyN34nPiGrzp5kOCBH7Cn7askXN2U8SMqsae3iITAE3Qk3/z
UpeBaSHVTtiIHjYNETkrCEJHpn4qovoQNX5AkGYJu8dZQdG6MR/4+gCwOI5360+62zDyc9fCSuOL
L/RdTRBPld10ZDRKrLCnoVFE5edk9d6lH9rgyccW3Nt2tdc6A0KeXU0voSRLFKNj6Syjq6XVF9nJ
J2nG4X5RtNZYh8u7kow3spPEjDsdcKr4lwE/Thk7xG5c7e8q/vVb6A9srNR9Yn+VM1ewdZASJ7YN
B15tbBzpL5f3ki68c+xGD/5gZjeFpx9nxO9HNPb9JG34xA2URxbU/sYgYvEQkFHTbprexJ3xlk8z
i9MuaM5YYZiZEUUsuuqMeALh3qwfhyYYWLJWHei6zD+PGSR9e/SIbzN9PFByu/VTGz/BZFr3LRaT
9aARa7wSIWxyOLZpr/zLBeIfZ+DfzrjFQ/UXzLbtC84zn0uC6bPhtv/9hPNbLEyhmtV5kJ6x1WEl
N0WoL043sujvk5vWRGB2neSpiyPrWCbtDyotkEEEMVYron7hv34/tmUvp/jf3xHkccsTrit8GXAl
+PslwEhypzZY2p9pLxqOeVakO9etCWvXw2OfFbSAabKpbdOSKurlW2GZxkNYu2elLdy4jvpWpdTC
Yigkjl34900ezOukCKO3QbATJ3BZCJzWHt8baKk0eg4+ahp1N8IIprPuSQfg9aG6Cmvhvkx9TOAt
Uf5OG2uNA62tqvhG5hJIB2XgUL/xP8pab6IgYBlpL27e2mXj6BGL69x+vsNif6P74lBPk3dsNLPh
sr6zciHPscbqYbJ0XKfwlW6FeeR2XLwbenY34CS9vTTiG4Wd/jnquwvYfQ8zrOevfVN32yyzKIaw
5E1mWNGNtLDb2jWOzL6Ou5tCkTGdjLchiCb0WWeLAPQKXk1cKpb0zLQFToJwH4cYJ9wUo1IQgAZF
qn42uednJTSGEX9XNDyOtZ0e4kU6jFL610Q8Hi0D/oEevoqQmoUm7V8sJTm5EwKijUMSsw1i4uQm
pzG15OcoSi8yJZbhFD+KAjxYMpTYA/Kg23SFRe6HqUFVznKf9f03T4544bssg/3FZKcI8qOxOKy8
uovWcRfjmm3n7TQXZ7GYAH3W+QfsYvqh9Mj+2eWRt1Qd4qnCz5IBaUqxd7tsfy/j3Nvb0IPUVPcN
VAaP2YWlf3nBANIiZZBKF+QaoqUgLuzR3Wx4iOdpddYqP/hei7Ew8yn5cLOj5XKA9J364UHg3RtI
cqwKpdyLmHLIrpuNtWtkw6bu+Z+myzmiXIIXJju5NpywgjOt11O667Qg0I6gWJ0bEbBrbLFy0/1B
r0NNKr2VzUrEQpzteXrmb7qbvfBJSHTIVCT6prXkbb7MIvN+BNmwiDo99Uu0ZJuHLu6YzgQi2WFM
TvaW/appiEBlR9qkk9pj6W2upSK9b1dBd45N81D5TsBk33ugGpMB8eDQ+psjJDZhgE3RTe6UFRir
zn8Bcy5gAk8pqfPwpxtMlHAF0VrVVry3hmTp8nsC3MuakiEaDgFg80WQPYJ0jGVXEbWugn0wQmQu
l07qvveRRkSzrer2ue2s8dH3YGMZ3AGwG003E7bhUozl0RDgXnCCPDmjJe7mfldbs3NsHfvDaJBn
x5m/M0vCZ0d4rxW1HeAeyr0yREJhR1VdJtzJFhJX24wIYH4L7qW8rVNlbELbDLZhmbzaVglxajGT
cSvONmk6jVsvhgfQTtqBr0IOEdVgS1IIVpJOMGnYrAX8ukRMw7uNFTRet9ylmlG5TxEkyAMjUGNd
5Q+sSWDPWIQXg6SJcMxRN+K31Qu66DtWNnUQhI5SFZgMwM1kn6gJunSZ7BuRvwUGwPPrlaeZ1Vts
+tWW+iL8Ca561WXw0kJJw1YJQm8sDYqyl8+hUu7ZBC69yQi1pPls793w2eu/q4Aia9cCCGEELIFG
D+kswl/jdP4mkB0mRxsrqImEHLtI6rkBEIgYTZ3k4tb5KGa7Ys1QbPpm2CGKfQ1JwbHYhhBK4l9J
m8htsJyMZQjgSypEK7LBjh6SfZ/EkP64xmHd52QQLDJaz7nUo+7OU5ccoNZiY7Dc5iQG9VYxHj0Y
xVpSHL5XZvdWA37fKJ9d8czmFZou5LwpNYAZuw4SKycZIsBpsiU0ZGxxq3DASlY8uqHj7XqzJUY+
urfdUMLDWc7IwoHINMXVreepU92yoFKtpw5a9bfVXNUPWoVrtivqUk811J+OliRuHNAvmu6zsP0W
63q/s7yevbxdM2y2/PsA9Pq9j1azriOUKDGQTtNOjzmV5I8gOT0Xzkk28i2ZkNH80Mke5YT1tp7a
c44sWlVJTOQT55xX4Mtt2KitWTY/h7kj/x9lZ7Ybt7Jk0R9qAmQmmSRfax41y4NeCNuyk/M8f30v
1mmg+8gXNhoXKMi+PhJVRWZGRuy9NjnrGY3H2b1U+FirSGzceJFP6JwQrinmQDeHxmYIjfCceDFS
xdk85wmZQlPn/hoGnr+wRZpLq9g897n8qViND8noVVub0/Za+Zqe5sC/oCoJ6Bg46Bw0Tl3Z6feE
EPjHKonwNRTFV4JC6f7I7rFwE0SuLCZ3deqIc9TNBr2Q1mKc4R9Te8S1Z8LCaVp/m+u23BmDuivy
u8SkwdKY9Auy9NSkAjCkPRVnMt7tnZLpN2Pupp2tcAt0MxELCEyvU2RSkCHWvfSgBkALtGxG93mI
WSBsBCI9kzFS1eGSmBlhgXaZYCFY5d1ghtXVQ6C+ZuzwrWttsalaHsK+bcXW0Ta4ba+9KNa0ndcP
8QodyoAlZRp2HI+bTeaFC7ZnNMFCuvxuBg+jbVTO0a0ZyhhxRRA96OGLEQ+PgIJdks/405AYzdp2
y2jPVoM2lS32GQkjKeKzSUO7Z+CFxgt3FvE9dZCgCmQtt/R4jDsRPGpYGaa5l54XfM4IEFlPfZUh
+DPvTRN4+RwLfzs73rfULdNtP+luW08cS/qm5ffW9utUv5WB326LZYGNlqW2IyOAmbqDTplHCan2
9EWSo0iaUgAQoLR2Q4PemjRX7NwVsWn4ZkmsC5/a1vuZpOzbiTAYpvXA8HyqppSSlrqlfrdwjXqe
a92V0nrhciCNJdFP2vvtQ6+coyS8Fce5wmCvq1eEgWof2Vja7BHIyVA1MyMHPvZoENHdPIyfkgHU
O0uRGZHBmDk+IQTGkcTle3xEvyJTlocQ0onJvWpDcX4cw/CubxI2g9n6oVV6JvCz2ktC6QweMh7C
DRcKz2p5c6c4hnqbG09sXbaarLu8BrLDsot2sIEXNhJKV4epC5ky++qmVX2uIvXINDl/QmCz5N53
oJiyrqLuBOTm+ONTZOKtsWIWC5mCl0sM2vyehqHoa/kKDpgGLUJtn/F3NiJQ61Uc7ULa2ufbS5eb
70WMt0YYIQewWk/nEK4ArRJiHnyH3d8FujP3R6K7iUcbbcZTIb/JYayICmgb5pqtcorLPwfIOnLn
pzzdRRGonqRjXy4XR0M1z90mohrcmCTHrKZa2tsgzMZDOMMXij0BUCdo71PkDbtyaJdZe1KCgoLr
kk2qPcxZ+jMIFK3Svh/4pwlDJE0fP3KR2I2CZAMEj19vd2WGAO+hH8JLYjr3flmVD2G1EDZGNK0C
5UHICWkdtzVU9toUMN+ovEt7KnelW30WnO7WcL+aFdU1Ya8R/d8+V/Y3rozLawEFamr6TaewS8Q9
ISJjOoW7WQ4nd1n6W68BEtOVFYSJ5Fj4g+IYWm7CEe/CUMriXORy3rh5CVsnLJY7fT74RvY9MP3m
jhlm5ypWMO8Ib73ayoTSvOnVkzQIM/eMFM+q/4M8A0T6dfTTjorvHHHt89hU7sESnBt6D5JaSYLb
WMfphlG72vmhTN7IliVAGoGyJiSVTY5Hmb9X+7pltKiCjowxiau6cjp/q8VRIjC7MDr6bk1UORp5
ppwEbdkSf12Uw8HIscBtyF9FwRra3oowQ3ZcL4zgGoHaYUKcbquQ8YvtIiuGZ75vmj64OG8eK9vd
kFtPkkaEYXlwN4JckzjkHVOnAK1WYHfEw0EQSO3K+3F8E/hF5CMZJN5hynAYF6MApkKpkRkHy6Dt
O1mk7EU15Qd7hTz9cK3RvEt7WKeIctUmZ7QtsSYfkaiyZSj9tcoQlCSteG69ad91VXrR0+CSOEFr
hQO+2IgYRYqO83rloufZI2T5xacSnQgyAAJYSCDc9dEm+mBXdKjTRdNgPQizxw7+QhAVai1wqdN2
Xp4CH5iIbbEA+Fn1PUgaeXEWHGpju2criae79tDnuXdNB+JHitCXB7PGM2Q54logGievyf0WjDNG
iEBkexI8OCQKx7wSnNXvkoraWtsPbZHAT2kgDDgVj7fMIvsTVe4zyMPeFaAf8/aOGmCRxzBHiZp7
UhOIe3KS6cGkkWPRqz1BIMBXh3dvzb3J+T+9OlldngfwuJvMH89OZTtXfHTNP9VcLgKcnrG+poEL
fV5xcjBqmgcttfs2MwnBdacGyXlirMmxwROyvCxBiLad3AehZW7rWMykQhRrstjMg8o51MZieE8E
T9LQUzAKaisg/8bTkHfFeaibft8sbbeoXBpfs59SK9C88WuwkRQ8R6OY+jMaf/QXXlKwTqnwHI1x
dL59VVnZJuij9OTbLWbsogTS4RXVhQrNO0jLuo9AOiDLo1/jdBknNBYCiFIFA2X+buOOHZjZOHng
WUke8Bkghu84POKj3rlalPdVMgSXYIlfWPXWSC1qhOmZUh9ZtcdmV3txs7bMOTjVqQXQULQNQe5e
/GNWMAdxr2ZPNECtgzUh2RXt4scf1lGVuTs7D74GXZtd2nB5snIFhHEZbXQOx4jerWB01sJ4GZL8
M5Vut4+SKcgA3xwLbkks1QUZ3WU03WMYhXSUBshH5io7o5AEFDAmT0ZRTLTaof2SEjuuCF86e6HI
7oel6WWM8g7yOrCWXJEc1enoRdNGZy7GtRiRGb6wSs+XqdDvlwHz77NZue5zWIEhM6xcHcPJAWvE
aHjPNh4/FlOyjgQxZGZBKoqoWRthStHWrXAEY+KNHFxypeqLvRFl4qHzgmdUGuZOOpBDyVQDrzYW
Bnl7QHiWXzqWCfQa/NRTLa7Sq63r7V5pLevIafhxoBZ+KEuCB25NSCTUyXmmlbGxA/EeKFQw1Mnp
oQr6e5CcuGqHB05fK72ME6wlty0avIl62Y03NAMpgxvzGlavs1vPl38kg4Z6wlQxrCsHNUxhmDur
8u1LdW3bn/EcwtMcWJZc22xp7gk23jqL9zWlFw5cHFuFE9SYuI+d4+trj7WbLuHCyUKEmXhJwBgZ
jQiOZ0EFz6+0OE3hE/NJodN4ySkoDvWYtIemJq7Kbdp1mAbDNZtRX9miiu4MpkjrNJfDVZpxuTEb
lHUMESFDRVGznvvgKetoRia2XR9SFnR2W3Pch7P1M8/88twMKVolos6wV1jGPugk1l4/OyNNJX5I
MGjBRuCeby92IWADD8Oz0wv33A/4KPpshCu1FCCeUZ9mXWebphmtE2oNfvhsHQsBTqBBEbZBj8x6
IejExBbhHsNPYnDgDFXnITfInomKb1qCQ4jojW8FO9TObxlCocFuaHpAq5Pe0WBSxchxBDo897A1
pFMdgvgOJWTzyU+r17o0r4jA/Vfo4UKhHXQw+NxluWVdHSPamYx2DmwZ8KsmVtAqabyHuU1j6l3v
sXN9eE7unFx8ZCeOF8lzVZf3OD6LM8PcL7K0eL794UruJPjWZYjk2PMJ99xLgNbzdpAsmoxzY5d9
aT0aOk3D4dbIioPHsHCNYD7aNxOd1EIV36Jm/lmEHhSQ5rMxztCMANpLGRFubJIm61HuZOkIFypW
TK8KQ60nhB6HmQwf3fhbPmTyvEDUlUzJL4XRP7Z5GF0dnX8JI2Og8vS/EeMAizVdp0spPeY90oqI
WCu6GrXCi8Uuf8oRwA70FGLO6nYl6DcF3LSZRrVh087uGNXsWGiaXcoyjsm71Wc7AtqE1b/ac44T
5GunnABTkn+olF/jOobzh7ZRFdJ80U6psWjkAAHLwtzePn9KN8zWxuyvlV1+hvOSQ5CZOQqlfbyz
oLRNsfw0ZRRhU5be9XRBL77rcbrXgrBSxgvTFNnM7xt5nXJvZ3WDvTd8QLh2ySEf6RE9E4sYWcMG
ccpeCY1hOyQCpqaiZ0MlOKIW40E3iBgCHNJuMjX9GoSqrg0rU9N5xc6i07nvtaHRKA/OKUP5gCo5
PtBLQrY8sBDWnctSCVO2Q9G/MZzco0eAYKYPaFSWkXxRA8eZscQsExuATHXnVmvtLVFP4Z5jwrCq
alCbThLXh2ji4hBkdKaPmDbIeRc0XUwqnei0lZapj0Mvv3iJOd/VtnrKs6Smn6c/OaHj8NH6+GkN
unttgZrQboL3JEZgvTSLSjODXIfLEEkYHK4gp82FUDU11gnCtT0tCw4ZdIZ/ublVXYxUG88dwx1V
TACplmZKF1RfGHs8lYgmt3Of9gdQDGRQ1qQTKvKwsk+KHL2j5l1i2ktpZaviXdbRCWoLHjvJ6SI3
DPfkVHjVrLAktcnkNODm5iEkCJISy4L1i6pMoWpZU83s07GZV66ibaNs+jv037ttVi0KQVzNRB+8
JUMjscSy7gzCzR9xjO506ZyovGxYinG/NQlyXt+uPrbsfDtUUbAqvoVtP7z5rfNSsHLMOYOoOLjK
qc8foeBsOg+rC2Arn2OmVX71xELr8PNhm6cWNuFeU0yJl7ZEtqPtNjqPyP5p9MzqxH36ZaSdFdEF
vXXuJfe1a1fVnWyjp0Zx0PZnhpEtx1y/wNocRoH/qfe9u5qcS74Jhp6+HgxiLhvyK5ajaSdZw92Y
asuL52ElUljyA/MvrT/HUaMOLgHvK88e6XjPJfQx18fJZcsAFByFH8sXPS4VPuca5ZGsJEjrQJcr
JbvwuZnQ0g6DX2wd4E5nd3lxIveamrrd34qWUIyPiGCNnZ+6mlQYPIyE7pEeCFpip60GWToH3nNc
Ej5KT6DABqIS/ONY3X2RXfzlJVfGJ1UUaG1rQqQtfzDvisqHhspS3aLyT6wk3DTyl2e08pC7/Ztc
zOgG5dEmrNx5O7QCTXyj3TNt0gekZPlpTEpi2Ij5MKdSn+ZYvZmGJlG0wEarqjF4bJDTs/9/L6rW
f05YuZiXVC6hql1xSGYbHGg4pi9qJte0RSeJD2VpH/liXzI3xWnAhdYuinoixn4kDYdvqiILWidw
crvORnBH3bD1R3TZXuetMiLW2ccVwR812XQoH7KX2cxO6FSyI4GUFZ2ijvlvwIiVbErnlRLo0CPs
2g49ASBzagbXuKvpz4joxHde4kW8+aXxKPrRY29jH2X7QMDtQxtnb3U57ELPFC+V/d5APkAW7ZoP
c1xd/IHIkEpEGQF6sljbA10wObevysmDHfILmh3WIM/Iyl5Nj9vZlzMTzQ6jqR7nL2ml8LQ7X2QB
wgIVD0BHQl231oA7JZsoUDAx7zOGgSezKVH85TspzI1CfPk0M6W9zL79oBVvdQpY+TN+xF9BMnMc
pOt28fpxZ7KUfslL8aRjejdJTlzjPLCx8BEZ+6iMmoeetAnaBxeeDusaR0a3CQIMYmFOVTtH4BHT
DjxQjil51D7hZ72pd3Pilbt4nCaA/uEXo8U95vYVUpo0TfC1SOPULwK12yrpt1SYKifzewyq8mvZ
pd7ZD5BX3f5f9kzmogSeE0F7UUaRbAqGj+ty5jyBEH3w5HTfZRzS4q7YV870EHRhf9RGKK49ED0E
aMMDzyGga+YdjMVMTNhO9xqE31DHkTNtBfYxWMTgnIkWX4FfAoGd6FP71PJdHiIkD5r4s1O8T6GO
mbUVNMEDELdkwoVn3RGXEcfZeB5R4hVG5T1yfKMJywhwrslMVdlsX3PV7tIhgBbcxQZPo2u66P+y
yzRZCSObiYVrjilIqrq5H7IMLCTheoi5bmPtJKbC95PuJWij+tkD5KLEg+pwvjYsI5sp8n70uBg2
dQTlKqxl+zyqygdbPj4Y0/w+dHn7pOWWBj5wM7sakMijY+6t+NfIQrWpK/ktF+aL0mgRHZO8YUBX
qOom36jWk570uh0R4zbRrk1Dcx/F+j52umdb4JPj8IEXOECFzG2ulPGOJ8/ehAYOWDqJqJoczuRG
c2052/JeNjvLOJimQkbY8PiEpnXmfBPxtoFrKYjA8PKs2bvDoQ76RzeJWyQAMVfSZ++WCf0rptxh
lEJe17Czcm/coJ9+aw1Kc4bvGE1iQg+zqGd8YKQZPfEOl9quiNLyzSgjwSND6QJlLi4dH/xPdTGz
JLiGaDCvt6+0Ni5JM/jHVo2duZEp2YDoO74M2nsd9MLLw524VlWoGe3zcvvq9mLMOCd7YRxIeNV3
Oieqb2zD90pKnG5NWoV3ZTAcm6KfEKgsf4e3MiR3s2/3oBGBSEp4U0oRhzYUbok5jgr87vaCh0jv
OvQ4//xdME/WDtEtxAJ7jO9M7cV3lP6EE+jsIRnz+O5///72lWUWipoA4Zfn7szIoJ3SlR6iPFVc
AMBwQiuqn2zkLLGVS3AJZS9+8BzKaj+aO77/Ylgg2EzSEF7S7nt6LIl58n37TUygEiwrqdammR56
A6eS7eVw5+aq3uIZ9bdmNOGc9wprC01heE5oTV76qAQ85j8phbtlsqP4IFgRgpZ+H734B/DUIULT
gcI5vYtyOmQyUG8DJy+YptFrYZa/8iH6JIfwwMn/RD+5ZSgxcXiuaOW00LJqidjfqEkPQzK6yeCa
eUV7couM8fTwnudfleq/WQz/Ol1bh6HaC6tex6n7ObUcxmrIcGutLv5Es5izHVWbAlQb5vqpYY6a
OG6H8weR8EznDBwroyMfZKdCp2Hggwux1BaJ+S1fHPnhW2d9d5kXcZKyT8UwYqqvTKY2vSZiIE7u
pAAyb/fgrvIuNVYixufgx7Dlxv5ASOkIzc4yaUp/na30NLleBgMPJGPouY+pAudhl/WdM4Oprtdd
j8XMpLdGqh3jaN84BkEZUqzSiQ6d7jGgJb72WkDqINLuDND3Y/hZOqWLboX6IKZoNBBtrsHBXNyQ
b4iG4WuOPNCccqzqRkXgN7O5aHZWXsP3NNPlVNgcEgOyVV58x9MN2NuBpN7PeUskKRY5d8t1OBtp
YVhwp4fRB9sFQVUXCxavKIistBSgKB/ylNgxtaIezkjoEF3D0Xf5LWr5Pg/BK3UeXLTeefZLF75J
9D5aK+Uuz0VtgiaNQox1pftjJqNzVaQk9oX43tISKnUWPDI7rkDUY3w0E4IvVR2chXR5CjSHM9ub
1shvpm1VOS8eYyLfhc9ho29eu6Hz00/ekw7qy9jopaEnAf51cGWcQh0yLaeNDPK9KvN2PYEH3JqE
7vKvn4e+gu7aVWcRk2EGnqTm3GU/hyKCDqMawiqJsGCPJkLUqT+LIoFcQ54ze8dPxzUPlO07kWB0
HtrkyApPMz7cCRS92yS38m02V0+idqpdNjs7L2CQJOGy4F9loqAhHvchyPxewx7Ow3drlA9dTffR
DvKNzEOiX5wW4VX007UtPki8MQwrvZ07xlgoG71pA0KaArfeCye/b2jwAGwDvxhmYCUS842h5Ffe
V8IZ5Ih1N1TcVPDqKedbBvRwxZlas8cUtFFKyL+pHqjqDT6fAEkEiJ2c0UDSHMO2OXDmxESiHYYw
JU37pBerOR8OhVGku2GKHxq1nEkT6M1l5fsbOmhsOKIY4BU39bMSlM1Nv8tju932EfBf0ybcrumK
zYyiNEvZDgfgZ5zKYbaPbBXarSApRcm2AjuZCJpNCHOzCmIfmrpthLxpG3sEZBjJY+HF9jpwCCyb
DR+6ImOdqTNsFsKcWVlOf8u3JL65haVpzdVqWMw2g29+R+W/iqyK0h67GQNhuHBG+T7FwHezkqb9
rHwCHoLXwheHNKOXUluoixm4P3cWuATitAr7R6ZTpivTN5RN3xJWNHB9YFxDBDVpU6vdEJhv1UTL
hw7Gqhrlp26wQF2/ZJ3V7qBHB8IbD67bXrHiBOtA0Yizp2ydW8UGyS6dosFpj5Hq8eRSxJvekOz7
8q1G8rIe2tDj7WmepyFCFwzxAzugPgEcIn/EVDsbnx4Hu89xnHy3MIKvHBbjvJ7ItBvCven5L9N4
rmTwVbASbVrGUTtvtJ9M2vWhR3PZ9jj5RskXsBHhVpfiR1noTwBU97EvnFUMx2hrF/NbRsSc2zfl
vgQn1HskONdfM9WRMCN7Rg0z6VZwSGgO0Yyox02Xtc6uN/oHq1kCGYwgupp8FlkQt9hlmJuXcXGh
X/qOOuBNA1Y5qtb71c/+zwCH2LZKiRmqPXP1Z3naonT9IE5zXcn/wKL5vvQ979/itKrIpBenJRCU
JNlEk/e5VGW7RjNK7smgJXzdkCiqGrF1Ds4oSceBOeE14aC/6Vw688CKsKvwhO011dFfLg7w228X
5+BLEAqRr2v74t8XZwdz6IbMEk5x48ljvbS/lB9B3wlx0scR/fzUv/oSRggdLTD2XujusFNlisEs
Eut2PcyYY5vMurQdSlQxPf3lAlEX/3aByuXyfJSGwjQ/SPv6sFBd42ui5jjmAbutqSbycIenCwMx
F74Om2HEbsjE0UzJaMa3K4Us7v58Gb9pjG3XdU3T4nO0gNjZHz5Dy+4aQyM9PKGmYUhBRGYRqQ2m
tzeCYREvLR9mGSImKdL0L/LG5Vv/W9voQaPhk/GkCXcCQt6/5c3ad+GlmOokl5E0NkL2ucjb4okg
02L5jbXCttu4hbf58+8sls/+w0+2HNZP7lxT2TD6/v2TLa+IizzNHEZQUXWP7OvUDsbGDxrr0OoI
AlrGstWML/ns/SrcGegASQy3ai/DZY2RDW9Zmmwmv6f/lo+SGXx3TuO6vzpO8S1TFPFoHf4mT5Uw
CD9etiRx2HOFtLllPspTp4yWj09ljMenpr9izKdhadMUDB02kKr7BywYTArqAwI9e5YEY4s5vSDA
rVGA9tMOVWI8iOKiE2buRkvSCbiZA2Tyx7It23NnltuuRr/nYmFnboyIfH7PBq/bD03MwIHRxCpD
cHEpgWWEpqvWtKKBATSx2DOavlJ4Wy9//qR+vzs9R3Eg80zXFQwZP3xQRW5XJu+0OnX0jVcND/DK
lNW26rsvjaQSjGoawJYbf65VYu7+/LN/X9342a7l+JxJHIEk+N83SRqIAfV7Q1q9qbb5PDY7RJrd
tnSDjbu0Tf/8035frnC2+JbnOMr3WbY+/DTVQppBLUlqjTB+DkX5isZ7devuA4b6NZbBzz//PLEs
Lx+eAce3pSk9pMVYFj68tUmVEUAVFc4pAcy9jcAbUhLvLVBFq6Jbmh3LiCAqaPtr46ksazAyAodM
UJBBcht5VbVrH6Uun26iUajrEGwkp6oh2BgFKZwJC9YM0+9eN9WJGtr/y/Ihfl9APeWwfPGGAcbk
t/j3B5RHfTANqbKBI8ETpGeR7+OmfrA6T59G1x8PlmV8kQzClM80F0EVga3Z4j9f5IiDh0KkzPdN
0GG1tiefcYa6ekb5SUSlfpnz18CBzfLnN/0/3M6+8Bnt8raz3398z30xYCEsHXGi1UCD32HaQR5e
fkABeLSCghCUxehAK1xn5vnPP9r6D2sedzI2LBrQrg2M/d/vlkvzlp+didO4uAegqxBO6KHc6evk
bEmm+fA3p6uFIXplxy2zrkVTW4+wJND49X+5263l7vpw92GQsT3LNh2lHPnhanozymWIm++Uqor1
alEPzYvm54H7L9zP5Sunch446kPDNYq/PNnu74+2j0vHQVDnMrD5fVlh1uVBGzBPpWl+pSdYohyR
0xfH22cyfcKcLQF3Z7RAg2WEY8YaLbJmSBKqNzcShyA1rO+15R7mrnDueyxznPMjqy439YyaQSsM
8RGDy/vRth7mkBKjDIhw8zvrnPRYFx2odB3cTODZ5L23ISO3Ek3tnV4y9+izAN93nV1W1ex+k/K3
UZH6m9jOnnrZHrrKz88MJZbBnzMRtRSwgh3sEtWsNelwrUKB9KuhTIcrw15m5W+xqZ/E7DW72GdQ
OFgBGSZrjxtlE7l4knUs1H4Yq3KlS+NiyX56Gwd5MGJUSUaWPNUGhRtF7aXph5m5mM+ws+FEFXeA
iW2v9y65mz63OgFFERJzGkLD+fPN+x82bN/ECCV8tj0OELfF7Me3pyjXi3Hqv/KI0+NkBA6Yf9sj
487ZozTAet14j31rnj2NDCMBXtbFFgeZxiEDNc5fuhE8qDnXDJcZVGkYkq3o0r1vDfQJ0DIyLCkJ
1K2cV2eG4IBDQfzlwp3fn3jfhA4Mvdf3Pend7sT/c+E67ZGtUAOebjJRB43JbEy/Oq2d7+AW3jyD
RLDUca/JPAdYn4CFi7x7aH0SpTg9WC9IaIDfMshD+XAJ0mhN91miHiTSiWGnPCbwPmBDftJMq7Y9
U769HYABaUtmDQ1jLcv/IuMBeb1lZHD5Uib5Cpn6yRrLh1tl1XLuv2QPOKZYGP1REFkOGCRgtny2
M/k4GsxCQOrUAaLnzZhGTApZMg8VHbx6gD9vvHmyxJSSRXAJlmnZTHUveYfvs2AkHA432KFo0Xk5
Yvj657vC+t2u45vs0awiluQhFh+2MLNqwrn32MJS7+DT7Llr3LbCto7+KfRTudJwY2jEMRJMCrs4
pZVrgYZFFJH4pd7XyV9Wd+u3LVUB/uWxwULE2mZ/vJ4qahhc1tN84uMdjm6DpMIleqow67vIppPQ
PoLAJR+jRPc4muUunFGq5y6DtygsmksXWeFfKt3fV30uCVeTNJXy2S0/FlDeLNBk0zw8iTACvjjA
OqBfEQzMG5IQKuIokNe5ypyu9PunoyL4LDN7cZaWK/8xmP6D2n74Z3H/l7vqt3p/uRa0xpYpl+LV
+bDmZ7hzyiYwIQVqC18g7gT4ptU+Ygy4Gjo+tEAIpK/MPTetMqyN23FtxlDew2bPiUrIHpjrB/w3
JB0CasNhgUTxPI/z21/uq993J0VBsRxKMDdxQPh4NEtlGI2qdIeTUQt/hVsS9K02L6hjfc5piXeg
ATuwxDTBfRD4BxJfqoJH24+y8GJET3LGhDK4zmuo6/pY9xEBvbWXkQc8XMPdiND3qazGDAivuGv9
tnxmhcjOTCwxHA3lVnQsw0XSlJvJTurtXPhfgxyu2Iz8s5hksDPMNkNnVeb+JswRhDuxTXNxEVaH
VZDteg9uPUfrvUSpbzeuc3QqSdraRAxVKypwZpiFzg6kDoEybWcD2tp3TbqoyNyc7AOWlY4qdTcX
ebTp4nm655nO6UqSXjQ7pAQCnF0XtpOfYVoB3FxeynZqd/1U2PvbAaRgoIf6VbaXGbck7pBc3c8T
EoR+m8HbebUmyvk40aBzy69pwxFXR+nWsFvriIPzV22iB+nl7K3pvVx16ED87Dr//raIxjQNz6bX
P09V99UsZrwRxnZAaXWJLOOpES1GnBEthWvrqy4/M/CP8Rz4/knV0+F2ko6C+teYo2CP/Z53g52A
7GNt3VlpxB6XBYfGdsa/1By/3/yOxUkfv7HvSPO3w26U45BBzQVEIpGc1ur1rYYuh62HB3hnVAwQ
hun///Q7Fo+97doMKVz5sd5stSnafgzrk5ck7c4ooKN1vX+OjTwlComYwdkjeqOFBryosmA00fZb
1BZOp7zLnx8q8eGAAwKfUkuwE2IGc8zfnqkc64dV1QCBKlR0levlFx4itmCHhi2y3z32DZvU5+Bq
2N20Wfwas8ud6BSu/ylOjF1InFKde8M1ivLvFCI0joUBccBcj0ZG7eQzyp/DR8n4j7BRUtLnAvoE
yavFOIq/rfSe9duvwxovFVADh/EUZ9Rlb/o/G7tNfEhkI9o+kdIMhn3hMsyZY56yJqavffszlkX4
T8tLkqdreNCEaS/kxbjFCb26fekFSJ6g7mXpbpLGp3FM5tPtJaKKR+I+UniCNLr9lWMUNA9pXUDo
gPAoxoSBQguNAiEcQ5AKmn6CgeK+m451NTNMiZU8Rc5CEghLIA//86WJMsXQNJ5xjstTHHpLhjpR
xv5knKJiBhfVLLCQrAF/k40FnLOgR7aUyuwAFvkQL4jLPrYhKCPXDsCCzBmBTqt2+XLCLMRA4pQv
L7ev/CbiQAmQgteFtxfwcBAe1WKWqeNn4o9xSweVPnAWTQ+jsvfCM5HZjOFzBVJWsIqhmKteMsLd
ncpgFwjFvHfD1zDTzt6tsLMxS0AvbqiIWJnw5ebMvN3DOXpBLHckmgPoi4/dxFimTO3qwYi+WW19
CmRW3c12SAFeR+NOYtMinaPQhywAijiiJREMN55iCKgvoJQ3DVqW7RgkjApSBqzWZJPsgydoD60u
WU9w3S4uGHJ6z8GutK3drTybhvLBjgGjlsRV7SDIh4cWo9jtKpmBX3Nm78cuAuYAzNh5bhNBpDVQ
ph3HFybzSIQ2KjXaiyGL7kLgK/pgVSK5X7g4dUuvqc1hPgWV+RJr099rtMO17QfPeP7XScUzRMqO
ZF9qyJQMobyi9rOvOtfpfRUjmC0SFFhqULAjF7sO25YBgY3RlVGD00zbfMHaY5fHrXXgHtSrMQ8R
r0oj34cj4U664TjtO7rYNc0PvLMHwI7Wy2ATTpRU2sADSkt+KpzsgsplUTuBY01Qnml8FPsWkSsh
CbG1ilrOT34Fhz0J1AuCMbGNUdeA3sIPmXTk0XuRwfxHf6JHdI/VijaUZR+8NLSOIrMPmsM+GvVZ
bNugBj01gOJYJXllfckz5xPs5S9eoxGWdiG+Ulzx0EXrndG7sLW0hZVPF0dlYvEvQ1x9dS8+I5yl
doZyvx1qOzqAwh74oXFXjw9c5qpV2OP/6VCaCbJDrwbYhEodI9nTzZg6LbLcsfJfBPouhjD0Mh1K
v0s+dveFNXfr3IjzrTcgryKu6jNKWFIRPW6jm7s4QGH7YPdMmAyik37U4TdTz2rvN1a6H0L0fZOZ
Crhf8BcFT90KlwH36ywewXvlLwMa8RX4nRBxEn9Mq+6KkcditTUVuhG6C243IGoJ5fgQ1f/N3Znt
to22W/pWGv85a3P8SAL97wOJ1EDJsmQ7TpwTwpk4zzOvvh/SqXIqqL3Ruw8bAQhJliVFJr/hfdd6
Fqt+DXLXLous+NBU8tk2pJzgAnzPcYp5ccTw5+rSFOLChu2DXoC3n+vHSU1NRzZkN5YSzF4CyGjM
zAuckpZncdRhoT9CZgi2ZV11NE8IitVmOqx5uuiPsN46LVe+jOUUAUF60IPCRjQULFMvMYJ2KyOB
rMMzxZLwqJOmxC6cCyInGWRXawnIOGAITk8D606oDcUck/XTYDHhm3So7UJDoYez4DTsYQaXCVJR
tH3lWY6iRZmC4SRFWHm28xs7FTAwzZi6FCDtbWXGGph33dymUhEcrb5hlSmC6ol17bYAPXtjxYRl
xW7u8hYGJbDPGE/EA8YdYjPrjjGmaebU6Vubgoo+Dif+/6EncnUbydZ4jY18uqKgCjkDiP4czGpn
6KF1lYJGuS+5mCq2s9sAMaYX4YNfCrjkzgNIjC38xAFNsk7+VJQjNbl8eEpU22emnCanLYN7BMTW
Y5J8ZWKgw9poFthMdj3sJKtAxbaJmJcYdkwWvd8jhLrao9I8UZZXdnIFeDMB8uqNaXDKCG4BxIq1
pH1NJyjRUaYFEOCSzqmRJZ2Kwnpo5NHgK30Nu+Bo45PxEhsR3IT4fRfR1t6IVAk2Rt1nH7LkQ9eA
9cRtdYpQkx/6Hr52z99GMpjiatvw8YCU6BpNnWUl0Rnjg0QGTCmh/1AK+75oZXM3Qv7dw4m96Tml
vham07Eoc92RZDxpHQpz2FeksART9oEpn4EKjSrftkyhz4b7hoaQaCvWxDYWJHD2Kc3gfQAdbQyK
Ye2mxiUqIt1qTiUeXNLV7b1UlVzNsnGxY+1HEghn0kL6sSpdGt8YDbKIm00e0O9GOFsQiM1ymRAN
keufCaokpb0z1F1rGayb0+Qe1T1/hriUCcYzdDrAA84vaR+kGAVwi80XWpIU2uQZkDVu4l2IbdnF
FZPt/bnCK2EryamW79RO1i5sW9Cqwae5H2oNJz+yVrRJhBha1Oz3Y1s7JA4Se5sZHTTxItwh3ZL3
fK+Hvk0nsl+T8WhopLB3y0vTFI62ykJrQboDk9AcHwdGIddkCLUYgx4rNYi3WtDBzWNUMjTjsWKo
zMwmv85Tke8HglggigoMJ32CxcfvrG3lA0Hmm4xdwzTwUk7NYhmJzi2xH3Rfx/hVtp9FctGjznwR
8DYao0rxaxU67Kahf0SlBuKfinGRRLRZQuM1M4HpIiMKj7ZE1rov6XdZrk+A1esrW8pvcFQPVm/P
R0V2dJZSbIzGb8g5cB9mzY3Qp2YjF4px0DvzkiYB8cJdd68208tEtKGTBulZbWT7oNYghmcNqW2A
PZHsmUHZs0Rzu2gWhwbzxIJgiqjFsesIoTiJiTJD2/Qhu2ZxzJJKcYpKf1zbMl2rJUch1YLPnX/W
Fup924tzm1cnfRFbjwG6nTQ5F7FeH9Wko53sBxit+1ZHmAenUONdlKwcYLkW+ygIlbPRi9Nspd+q
NrYvPrIgjQLPnkCAazVq0BdhpMG9nzsvUggVm0/5ZJcX9GVIivVSOtJ5BvIi10Q583VEQBooBUEQ
mOKHwrbCOwP7hAIm8FzVwrFmjXQ7f3hdneUticZWlYVEPzTnymotMiQhyNhtu12bIW2pSZsORGhV
KYozIm11x4gaUUEh2qWfj6ZVHkCUlaFjZcqtpDoSd19lY1chRtBr3z5GaEo2oU8UnSFjuNdzrPei
xPo+LBZGHKL4hGuNRh2BeLY5HspWu6JozZ0prktEAJ3vsclDJ481eqtUVn32sWfuI9V4jXxNuzPm
ZjEqxUdVTj/546Dv6IcqmzDDvGDi9YnkvD3Vpni003KbEObr+RkQPVGwAwVb9phrjXzq9MChiTpt
20nPKRY3BwXbr8rS/IHa3lM2qfIpndGrDND90yglfxDbqjuZWnhBTrIbZuzNAErMs9K1GE+GPvKo
PyoupozUoyyYsWE2rkKKnhnGa2+geHQ/MxlryFuPmhUygLTJpZsN+57SiYgQUEZ0BBFY0vYj9uMz
1b/yJm4r4IRUm/G6rkMRTe9SWwvPrPcBkBdIuqWqrV2JK9+R6llGXRigKew4OWfd0fW2OyLyaJxA
s/qbZA9HGV/zXdtJDUp4oGmlIRK4yeZ9LOv1XspSTDMzwjuYBQhVmuiL2SfzcRw6HKt29lArCRNa
Jj3KgV7uY40oRlOPEZ8YA2bwyD/aY1U+5MBQNQUwNDNncPBL3ovsho+91jxW2fgslMF/oFqEHqpM
1PsekzXlIQAzU9wg5kus7ACFfCEc2Vjz+vlE7Oh8D2aWRXE2SJ8nLb3HidQB8/vhhzH/21p+ZT8s
ObXanqOa7mhFrGrZJsqxTnLWNzrnRrqYqnCANSXOo140w1nDH3oQlfUFOoCKc+xUtXTJZn/KCHqq
SOcxbA3jBnSnNxFwA5wA8SjtVMxFG0HumgfH5wMZo25ol/kNNXZBJI4F2DnsbpaWma8DF5g9Ywvq
0ib3AsSRDyUR4zWjCXESFvZj4ikxqPvLnMFWa8xCL9Y/iUpiPZg3SJLLplScFsma15RVdISseg2q
udjp+ux/EiFqm1EQpxj316DXuebiRruYM7NyjfR7ikL16mv6vW2MeEAGLT1PeKntKLWfLA2PI/K+
u67ST+Uw1TejKZtb36OI7MuZ8Fr2D+t5C0UVunwNw6XpUP52pjY+jEOtXOJOs5+ZfWzXmNDDY/TZ
TSVAgh59rFMD8XXsYTrOEvs8dtjPJFnqJymTMVjKak7kkPmRWDODHh2jrR/L29JGHZrXWXBbkDJl
jTh+Ij0TQJM2PmYt0IIhIU49xdhN2dB6TK0XfzYAoCj24wB+5Y0rwmVNdMgcMa0v7YJOxfbE2YZ5
sfBpI+aAWxq9dGOi7jYUztBc5eMxkyHdWzUpT3q/RkT0btGxHkgrDcBFmsx7Ox2gG6SFfmaqmeBD
qAiQyvwHpQzbpauibps6g+avjtNRJjQDN5eh7WJEendaoe0Q8ySnjGbTsTXbs0oukjfSZLGM+srL
If6NJyTMQKr3rY1UY5RbaV9PU7svfPkxpwdwmihIr+WtuQm/5j09XBvn6ybr/PiMxZqhWRVPtOCf
hny61BKuLp0V3JQ3MY5Hgn2lJqwPRY3XUyFOR27g4MJEaGLjOYrw4BDd3bj+4mrCqt/cl1Xf7HPA
8SgoLEL1WmKXgR0TFoGqM+qaV7XtNJBk/Uw3AeXOpg+WMSyfpA8y8uXAYGcgJpmMWfVCs2x8SQ0s
KNOO1FDB0nZ0yfhD3h6UOfutvLkMbZt4Sut7WZsWJ4JpvwRtJZE3MeLo0OmCFRr9sBWR1KKfdZFt
hZs2sbcRJagLTBzS5pr6psUsJP24/jKF9sRSG12WFcEM9jO8nyp9FxGNqQMgpT31Qat5WWRQMCuM
zmM5HJ2N7FSSzHk3VuGwwwRgA9SPJCTgYE4ETVYj5DvMUVFtqVtgNxuHY2fW4hD54yVAcHkYVfWH
WU/GXSZb58nCFwGIXTtUUzwcQmSZjixpn3UUx65gR8GmqV+Sf3TlYNbPg8XQoGpM690wPKwgKNZG
Mhc+KaKQ2VbMBFJz5UKOAbTpsL6TjO6pQrW4bdo6c0tL+GzYSQjsAyW9o4TsD8V4HozRs9hDeCUI
sA5lHeFMcMa6UtQnM1bvlcFqHtifc3ouBtksuvRW5lmJrd/jyz0VJIogutWDK/V7h8iByjWDQHZa
E1klwWTVua7KbpvW1b1SdtPHboemfFPKQX3fIERf8PFmPzcXszNOQR/ylwcPsfON4vNQ88TVekgY
VE5Sb36fYBUi7gv1ZYWrYpNY7XPVaU89NmRsRhOwE31rxj6YMBhEW0b+L5kU4kFL1epu4D2P9mA8
S4X9mbXKptKtdI+tlmUuRY19WucYaNL4rmqyzbrLrHP49EuhlDRn7Zibyq5RaL3OBnOXvFQt7T69
VGrIgrdLH33tuwKMC3t4BWh/BideFepHy3+FovglGPHM6Obgu6FKMG6qsO0fVc1ysVkqjt+0wQ5n
2yHAHZPMWuPqPeyY0A6Bbsff9I6FnElhYCOUyiB0F0cQgmncaupTolESU5ROfCOaPf8szVpwV4Q5
ux1LebJTsWkC8aL1Rn+vRumxls30FFfZA+kXNHs1He6LP96GSZdQYEmJ2ybC2jZRaR2jVj01XTC5
zaAZr70CJ1yajKNIcu2eveiZU74QZIGjB1AdKcJjvK7gCkZXJaJ7EaE65r9EirEAwmj2OZoS8qBn
2fwRKtSjcGVi9O6QBQwT12qDYjU02b8WA8OO3WifGs71TUim4VGb+xFnlQQOWp5choloF7XDSZ1o
gfZKdXkDQS4CMuBPZCb6MsF+GlWJMdZTyMZU3v2Jc7Pv0BmDXYbqSrEyix9tsdgrG4SDqH33VqVL
Dvq3cqtJPiE5ESx304/vcI0Nm8Cfc9A7WITmefxuCuB8sxwTWJeNZLaUQNX8sflWxiDDYYlgPe/n
L2RZhhWOH/syqN3giUEdtqMW9s6K74IqADtpRLYfqG3pDSrF2lU0SaM48QTFy01iAHQxgnGvmzVV
WLZ1Vl42e31g2W2nbKeYgkSPnjfHWL5p+8RVg4IMpzZ57VoR3bGUrza10Ji7WDcdw6K9Da2tkb5t
MqVM8lo0pZK3PCbX01nJlMDRSMbcBUP/Mug1gW9tmm+TRFD7NMk0si1Sm9hbY1FpB4Q2YSMf1hm/
ayFJFEW/q9ltVRq+MM5JbKhA7cY0Gz6JRj1GOq5nU75gopWNsTzmcKkZIsCLYdUAbjpekXiaG7Om
UyrX7tip2tFnkO0s0ZxmWb7NVqJciDnXnK6WcGwPA9cOG1Fr2eykrf+lHqAmWHXH2VwB2bCMptjI
9hB7Ouiv7WyRULQ0E8n5JCCOzwYQrgKuLWvHEnvQZoaYcfBnjFWKX33mZ5hf1M5to0g5NwOhPMMo
yN/DAE4t/Wp7xf0WYougWlRSncLpcowTmcw7pbQcVTSPZao2D2kd68dMbyklStm1vojB0G9GEpxr
q/gqW6nllr1ODgfiBAoVVrej4qs8VUxVx5yuR1EX15QkdGBzuPl8JgQM5kckzdNDlIK3SCayIaUs
uosf0soyTqJLFYfh42qKCVzAUAVblQyJzRxO4sxKtJ/uqSE7Wg3DI4Z2ekOzSpOuEtPGEEPD1ZhM
9xouN4zDZEHhg9RuksVgq6uNdfCBzMDhx9HIXtmgFbGcuRVUGKy+3R74KYAuIw9ohJO6WjDl4sMe
QjcbVXOXKB3zmkT0vGxH4mWYvlkh7iyp9NliqmN6kevs1bfzz51B0WRKnxrCPj+o/YzbFP0jWI/y
pBr9N/b8IUFgeEg01L/3zFaOLlQiNwCV7DRc2xvK2jAVAv2hNgx3ZuB8LBiMptDyDBZNu3DUv5TV
FD2jN/hkKaUL5rf+blDvDJIPVm5p566TwzudAVlBU3ZWO9oHFuWWg5HP34eoCLE2pHSuQOA/+/4L
O6KnjIrRQxEkmhOFyX3bpTKdjGjazWR+uiwvkwML+vOQU06XYn96rEsQ03Y7GXi8q46oj8HYkm0R
oR8Imhser2eVJdCdVp4lNZL3Sg4Y15vCpKMbVD0nRtc4VVJXL9ZiRfCHcryvqkK+DUr+CT9deZ2K
5kfeQSNTh5j8zkEyP86kA1MGnqVLMeH9SIZZ35Ez0x+azgawrUkN8azXDgpSsTdT34F4jiiYEtsW
AgljlVhABUZbJeca9bTnE5Yk0kn1Ziwy+HmQyR5RclLosklGDNX8cYjHj34hjbsQhO7ZV4aTtpRG
xNT3rLbZzGVFPV3Q0U0XlaHMkcaRqm43fUi6QL/2Ey+80floVTWw2k1bmtBd1T+GWDYPope5OJa7
U+l3j7J91EUq36dFuC/MQvkQhINrqnL2UtNd2adgKnZ1obQfzCojiDRxeoHbfeP6eJU5HyHUgIqU
XpVyehngfzyHNjZwy7bcnmywtE3O2YyMzM6Mo9lCn2IXb4n2VIQd8GHeGwcISVO0pMH9T+DrOuHu
H/j3/fu13/Qb/O/8Y7520Vru4VadjIt6tZ7Sj+Ib1WCVQFFSJTQM/pBcaBs5LSuIyIm2OhYd12YU
hg4wHcAb1+fBuo+GR3TsJazi2kE1u9cd1724l5cLzrLNK/EPW38zuqOr7gyvOkbX6No/W5+0H2Bv
WPWSB4AreYGqsgFjDHioWrczaH24Sbazvoy0qw7yMT1N1+GqPjUvNaJ1fCZ4ouCU11sK137j4AST
2l037Knl415FCYKDRL6EU0ZGUhk+hV25Iw+nwi1Fo7IrrfIACLHf+3GnY8WvbWLHJuloDfkF211x
sbrwZSiykQuVWJg81b4kLASINaNAilnXPAR5cU6TfngtSmAA3SgVdxOSu2s3yM9zkO+aoU8/ciNG
mVQErDGj9COV5K1RI0FIjLDCW67rH7VeUDGLWW7GOfmlk5vzIR4/1i6xLXBYd1cSBHBketcEcJX/
eDVv+CqrchCOsYRprodKLyuvAvf5dtcMY+qIJa6fWI1rz4Ta5vnkC3vr3fVW0nBqdFl2VmineXS+
zlJ4zqjc7iqVsEh7CVZYb/12t6Y7cpgNYpAtLfeKzITkEQYVR4V+2W5MrYf1J7NP/nVk1FSIl+BG
P9bOJg3C3fpDv+hzr1oCVpZPMAwqeZfLy62Pl7lJEQ4PTj4QP7oegiUT0o84vD+23gJrswz7zNkp
rmVlec8mZ7721+jP9aMbEYGfOj3dbaCU2HC60vOboNhPbVo3J7lUu30B3m02jJ+v3jRR/vY+vz0W
VwCclJoUXPqkH+a8Cne1qWJkasKodZjQIEJJVe6x88m9BltnmsfzHh2jytCjhjiEaFT/FmWxPhaY
dUpJrzitcRbrgX4stdPITjiOhCBvQwmJhCYz6vdGBGWrbokIW95ooL3/ph38j78Jpt6A8F8Jc6+p
4La/3f3P/ffi8pp9b/738lt/Pes//36XX/r5os5r+/q3Oy7Zae10677X08N3/rPtn/z55Zn/tz/8
X9/XV3mayu///tfrtyyiZ8G+MPra/srWx8e4KLT/49d3+Pmby3/h3/86vebNa/MPv/ITx2/rfxhU
bk0DTZ+OK0RBSzl8b9p//0tSZPUPyPCq/CYZpsvwjuOX/2BDIOM2QFht8xM+w08cvyb+sBEIKhYK
DWEp+ID+Rzj+N0fOL6LlRcSJdAcqP3IP5B/iN70hMcdWih9cnBTfP2pxKgOg6uSz2Q6jN1sI5eUI
TPZU7kFqVT0ShxSSazPCJVhDVDrTChWin6C+CrZc62PQCkniXU5JVGLI5P+6W6gZ/tTaOKw/zP3P
ka+Xx2FJdl3P7PUWVMHcq7tOO/bV4f3h95+tj6XE0TEwrKfp8vtt0RDkodFRWq+bkFCkXaQHLEsw
9EnRSw8MhWrxpvcBUK5XXyITuauJOqNdFPJa3XpxYjCECVTAUhAVo7gtp5SR5ac8oMunsGNaWazI
Sdm5C/Gjb7tqbyqw+86ISw4Wnk32oihm1kMDigWZWPoRu7sO3h39xUbm+2b5TdVo+Y78fCe1lrRf
R8r1+uX9SoSsDJzvd0dCiucGlGwzj/dmyhRuhEunee7u1rgfpaFaKpRmTwlu9NZDaqBNYdHI1llv
z8DlDLbUFGnWUXo9SDPQ3rdB3JAp1rCWcHENErbMwEd7/8+PsX6WeflA6631wOdod4083H4by98H
9Baq7wjS6pDHlX9A2rNZB8vYmGg+pKTvboWRhjThiV+HijovQdl/RtLIZK0rFHGx4hNG1mbQqmBI
Sbu5Dx9HOxq9YjQib5Z3qNNHQmGXqYmQhCHsPd+PqGNWVIm7WUvdcUaMpRt9sreIQl6TdOj7sr7Q
kH7cQwGyPYLkY+rz6IfyTjM3WuEXjtzQtYEH5AGK2CpZZG7y2QYVCSp9U6BUJ5WLGOaBCIdtWSlf
7MKilf3nHLNONGqXyQfkfFQBmI4iymk75vy7mDzWhYjIbPM+76y3isnALZE+kOP70ZzItxZcVdEc
IkGoFGEdNXEkUWlnhX5EyY0z045RICxBEzGr0rc4p6G0i0UUrNFBhgIfWnGNNNL+YVeZhguNJGrw
QgTYvD27zAIc4Osz9eb72Lz4I1ZpWTusOijiJW46gZE7BaOdq/SQuBsN7VKKcbPAOwEdpB08XLgE
OGXz5JRAqIi8QvuR+Sj8acjknpgsrqV1Ll6/BiNRyp1clvTp/5xz11tv8zBBWnuULlA2BizC62xH
MDUX9nJYr00jw3L+dpkSsI3UK2c7YYJ87lkOR9K3mirgTsrOLNfhQEHNIL7OBkIWYkNuqpF0MtB0
7szKHCHE0GzDvmopZIaEjHflE7I09i+9KTyz7j+kkgCq0Nn0fvNqnyTRgZX1blR92jHtIHur0E3Q
3pUrlDd5jmLMRAMgpD4h6T0o1K01NelykqvbYdRxJuRVwQfwaxcAHOqgGPJhhfce3hDynCVlG+01
jRlEZZt2uVtmo0IabPCa/RXCpdZ2upPG4EsAPhg4qD1TBhDgiSLrkPQ4HBsD1aPUN9Bk03GvLMHe
2nJYw7DWW+tj1qD0biLir+tAYC2rNza1jAYk5GVuL5A5hGVPGKEhC84JQqAqTaldCvk9IfRVjCxp
yQXD+3qgsYsvgxyy9SHTpvur039DAfSqLJld2nIgrbf3kg39xwyccdkUB7MyHCoA/DnXM+Dtpr7k
wneiP6zLOiUpPts0O9xE81ukGNdpAqjaIYhi2ULzxGmNGbBtYo8ENvUXdu/STpXR1yUBFhANbrdS
op1av9lk00+6ehoiOmGTEXwQyIoyCQtKMjG+hLYjpzWAyr/GPFw0p1EX8du4bIUk1KE8YMarI3YL
Sintk2C4wVbc0BdCA1iWd/BtGzALnY5PPGL3Y5rTVquB3shzFGA5MivHiGu2t2LYC5q4Hgvnzltv
abFCVVhqD1ln41Mq+HNg8aw99BKcFctdX+2+VXLRuWFYlttpeas2omlimNr3KdEUt4iy9DSEcnIC
ZE9uIGp0Jt4xXrKX1pvrwVwefLulNrHLkpaImqAwEFq19iackCtSJUXJRybsEbV7RhkqzU6T0mWn
DrO8i8kfRFOLdkDkbbDJJ4aZEbr00c8gKoILxqRBE9KrFr1BZnuyzAgbcBZBb8kecPk7VauRN2ZZ
txzsVj2n6j4r2tbTYtCvJgnE+GqZC9bHUFupDptrApkHxvnGMicgWmxJc3n0jKrHkt9yxe99uyTS
eDAxx6d3wE/GwzCMs9dJ/QYeQcWMr/tO3EzzxteMgNwI5Wip6PZ8PaDEKfXQttQe1aO9qUY3sVUH
G4m/Qz8nwYxZ/lJZLf/8S613QxZCe5SMHmCArJ2HfRN0DyMVg1jolzbqgwNNRHyObatBSW2ctOIS
WA+5halEK/PnTk/ADC7LlnRZwKyHfLlllVl8NHJCZH1ZIl1meSwHzURVsgXcXI/DfWaWw1lVKPiH
ZGYk6rIVrZWHuBjUDYXnV5VOJSVB1Jlp/zEKitepYfGmDXVC4YyAI3mSQT4QQzOZj/gblT2dUBrw
k+lFfumiIXhOjXAB/HYxlZCPU0InzOj8cy2VPWJCgjdIrcH6yPgSatIBosXHrBdPCQK/TQgqc2+F
0xcjLd2GXNmBi5FaSXTXomrbqyAuOgJ392kZQSyJ7OdMQT8zzNNBULUuJ+1Ho0KTn4g77nzVpfBa
OK0Szc+1TZRBoPc7bY5JIa6rZ7ZnbALTZ7MdswsJ1BkbbGjK9MaMONQ22WxemkRGHEeRlk3KZ7Mg
L3peYkpYP7n9nAAGyTOCQubeESPAB1aMBxqcGWRHNCgFJdOCFAfmgdeyaAJ4EBXk+4LoHtw4ygE1
o3qtQvEhI8mZdzbDrLz3I/IBjHaZfWymlrkXC0leBvVoix3L1c41k75xQH6Em1HPntA7JU4Z4T8b
51F5bpiTrF7+AZpv3tip9LWVNbHrFyRGHaMfmClazksBZxTf6FXH7OHaJ4VoU3RZfbAPSnrtea84
MYXjjT3OAuZI5BZFuw/6hotOCU6UoekHLjl3i89Yzj6PtB6maVBufZiF21LddCPNdqEimZvGzxVK
K4qQ5H8v+lPbpL5smCYSIy0/6sPE12v7r4tXSW+JqTLNmM4kpQhHu5LlHj8kUQYRRkvLXZfB3rQm
WrmG3LojbA9hWPA94jtQ8gioWTjsJIO+7NQGH9QKOSonAfLynLRg6L5HZtVdrhOcALdXgwQKq2o2
qS6F+UtPNnQUxUx5cejmZq1satMA/x4CRNWl/rNFQMDODuXnwbCBK4qHwShRfRfWSwIHm02Mfsnh
RW8aRJd9t9U1cEjmWAx3nQDzSkgXMakKBm2r3Smz/ZIi1pdsPmn/1AW3REQnLFAF/Z2eTOOwVjfa
FH7Am4yThWYBSB3ijqPi2gLTATBEBUofePpIrwZ2bYPzsvmMYhYSTe1SSaJwHZsfxOyXUAvic2uk
LEkb9EUlVmZt0OZDofY3HJGxY06kndfwN0bD/tYENQMhnZKtTn7DXvTAHSR5hHkwHEZf3PcxOGmj
64ZNmgF2hry1aU0AHmU3gqy04TjBUEonJKmybxK/EPjXAE5IPASbIesfISd8kyTAHgr/cRmXpJbG
bmAXH+GIfYEhycceIMlS0aV9wR8G1nP4pTCJWDD77oVslPSL0opXbKIU3izwH0r3qbaJRhUmspsW
JOe09MgVOw2nMjsqBQttXM2ZV1aCPdO0FFD6Ed6/zrTBFsugiL5bn/B+WJ/0fjdff7NY6jzrg7/9
+P/xsSyq72yYZCM50C3a402wlIBI0yjYHfkVu+Xl/nqI/rq13iVz588fC9aMlKLNu9rPay+ZWeyt
t1ohl8dADqDQiDuottZufXg9ZMuz3p/6/th6S4iG1dt/+eP3l4kL4+ebTY9Jz3fz/kLo04LjFOKA
XD7V+xN/eYP31+kTf1ku6gAK2FT8+R8oWDnv/ZTeT0w+A/zNj/Eyx0XrCt5vKMJjOgM9uey21wfX
w/tz3h8rpmV3/37/t+eYPVkHudS+pCIufnnab6+XrBuG3343XD7S+2N5VyLZenvmP36yziZSJrFy
WNLvL5dacrtLhvhW6rU2u8VgXhUrGHa5olZeDzjul4NYVl3rY9U0AR3y2xmuzLLW6suljPL+87f7
//wzWno/X2V9frL43UlwYy+rOz5rcj4dOLKol8lZWLfCVAiT4X69OeOlApmJ7mtsqO0Zs1+g4uDW
+yEK1F/vyhV6YgbTw/sz1lu5FCRb+uAD1Oi//cL6+//0GFdMRLXxr2e/P0e27VtZFvMOFYjihRlR
JGGdf5dENrmYBa03e9P/v5VH8jH/28ojBczuazL9vfa4/tKfUaDKHzCMiHu1TQEYBvDKz8qjZf9h
mKoJAQSTl/5WXswJCQ7//S/N/kPRVRv/MGsLoSoy9cr3yiNgQcqFeP4UIcOa+Z9UHlcYwi91R+zE
siJUC9kg/mJF/d1XjFU1JH7eD5CDIj9bNirJWrcRIwExpX/nY+g2wNR4qak/ZWXKesrKw4M83iIp
9WJpGI95W9NBq2N/J5tIGGD00wdqmeXFABlWB96HhwDtczpaTpjEj4nU0vkZs9SR4VKnvkytwUan
OVTDd+BtkdLNr7/8Sf7BHqzq8mIA/vv/k2+K8q+sChWXsPob0GNsjAl7kCWOZDAqNInb3Rgl2WHt
lBBWUnsR4shNS1KTYy/NlEDhsaCwkPZgv0Fwmh5IF3vOieQg7Yc5uMaVMSfkMRAqRv/Ud1EIdF5n
Kx9Eiz1b6YrHXJK/sAXRr+shzSjtC3uUXd+GIwZzd1TxFkjLUreslukXOp2gQLqb5mQ4SWlxpBnZ
HYibqVD5wu+XwcagUsHBMEb6a6KVLEkTlOx83qd3V6BNqcajI/Ye0LyWSqakMNE93t4ftk2MA3MW
EIneak5jq/NBi9TZWw80PAKWIzbmjaVEuh7WMrLm+7eRbTZqqcXcqbBw3BW+9lIcSlP93gMnBEtJ
4AgneusFU/WpkCMizJZY7LDjO8ttIDeBkOlsSkGwJwDiQgGAvdbYWQZzeGXgUUnnr4rOANQWtzQZ
E49YVmvH5vpBpP1P9x/MldI1Ekbu1RE4t7LtvR/WxyR4h3h+zEOZAf6ItOY6Ls9qOP2IrALnP5Lq
FbPeAnuIXCVB2+OaCk/GvDYFx4QoDp9YJq9apK7rrWmp3DUfE6nqdy2VFSpLqJ+DxYKZVocyQED/
swJqT1DOuRycQaK/bEURUn2o2eioqlcE+SA9q4BvRGHrPmnKTcbx487E92RkX59tYVI/DXv82suh
FNg+taCITr1kRCcg2mTCl93z+tB6CJB6nfpshmhtaLdZDrEzpl0neeuhtH4oRbZMJTbxz/rnMknp
mpPRaXBSAUFaqJCz4YUlNCo8hrQuAwPHIyJnjY50X2nkkNTnlKkKqaL62RIvMkkE7hiSM/aeYF9S
B14a+s+FxKKB7mV8bEsdun+kFuhZt8gYYq/uT2sHIYDRtsUUomAJtZ9tEaO+y2N0hZQd2mwWxyZu
QzwGgdhpdoT1kmZ5aqTdFq0Au1UPEiF+Y0IIqkWWP1YW2QwQNLk2DjRZUfcAhMuQfPDWJMLDZR7b
aS8B50xlCU0uzkUYp9NwpPnR6Z2ym31rIq+DEjWLyPqtXDfKCEWUSs23xVjc1qZdaUMLAGbGkrn4
yO+bxzWqfF7MtLXRjW5YUY1DYLFvQ+zIMXFNTtazj5eLirJtRfk5BuFv475CXUQPOnLUsn2uo/ZV
oNTxMEmMs6UAVMaQ1pk99R64HZCSH4OSOBhDc5DtsEcb8g9VNltOWYJJaQCPopNAWp9BOAsgHoi0
fAHxqu1UGrMU+Zq9H4Q1HUbw2QFfEWexDUFPYcQDnPhM/EkGOiCdj33wtZiE6VXLIbUfqLFOx4QK
39ZOi2a7DpTMfdWBtrrrV0a1n8fs1pid6WT/h7vzWG5cabPtq/QL4A/4BKYkQS9SomxpgpCFz4R3
T98Lde6NNoOO6GkPjgZHpSqKBBKf2XttHe2ybXdRUMinOgcd38QOfipibKjbSnb44+ggI+o1Zi/5
9e8cW2HqPvjR818P8ZjJk9tmv35EAsnEsDkLtQDS5E+q9MXckG49Mz034D+2Wu6/xQIFmmHgMIvy
F0sN6kBkAUMOMpw8T5Aa6cQheVdY4czU/Wgbwja70uqPcaWZiPGzpyEqsZ1Yz9LMj/PE9oclEknJ
VbMuvPCHsQyBye8A4auAPdHfy3zKGRKh5d+5XvEuddBdVR5B5PABfNdSDCDL4RhDmXzT3JlXafZB
KmyAoVNXECKHuqWLKddAsZum22yjxnwJE63ec07chPXSLDTLPteara8oS7kgbmQX82eFc5pNpNi8
mKCUesw6oVt2BvLg12gp40zf+CQnb+aqcy5GjIS5wCiTSh2DbI6EVWwGJ3P2SUnr0+HcgsLgrqU/
m+t6MveVqNsDvvj+JK0bPf0IhEG/K2Lrj73zU3BDKDMXHdPF9gBnRE0K83qsDr4hnTvXYQ5aIG8G
nFFuEBJWq5KfsKZWXAxLiwNgwu0GYPpMKH0NzFSHxW6yf/DGZYefmdVOn0gbRyqd0A0/kKvSrfRI
Dzc+4tESOL+lZ4eK8fKWBUvwt2Qm+k7uG1Pu6wmhYDnt0wJNueGH1zwEnKeS6tU0YjZdPrMZC4Qs
YG+muH39Kcg8w+1ioZQftZJ9ZNoGSd7PBxhR+5SY7dgapsDT6b9xZRt77E53Yz0sdues3jjVprF6
sbbKZgxosTmP5nyHVV9BNEZ3kPsVw5nO3vYzUh+F6FwkeKah/2gPbrN8P2WoBiTLLGcQQflGc7/C
EO8wJwuiBpN+Gl/aysBvSb+eTEznYeYBpQ5yBx8qajGSfj1cD5X8k4DWD0kN5mZeIkgqxmbh/eCa
1aNb5ne4UIlkxqYNsrMOakvbLkfZ1iLfdoQG8iw7/rnsFfYZ1Z47LI4/BDB9Xd/PZAJuVHaM5x6o
chbdzUQPDMIouM+7B11HxaB16Ne7/t1pEenn1swDJROsFbksDTvTNnprIODySTaLyAVLCBRQLR9/
maRWkLQu6hNJUajjqq6mJsPvpZuvubo68Q3T2XAFFv6nWpi/zVx0AVptJDlbwxdvBPa2a/S4dYDn
Ey//xFJceOItJZSHZc6w2K1c4551j3lfxMPOxlkRJ4W3K8vhqRrSRR1r/+aLUX1KmnPm6SCrqMhY
jXf4yJGNArCeNo0g5yllK7dpfrWstU+djFZpG+7wWxqHqLMCCbd/NSe2+lAoZcAMQ0lJ3JT8QBYC
KycL0dbmaNkLjRK4C8tjHREVIPyKR8iTbRbm3i0XUQ7hmSZvTJJWkG0bVEnEZbFRWTd6NLxP+p1N
WtOLp4qDtyQkYo/a1G7DdeqQdwBA5iQYcTCqISyhXBPXLN/YsDLCy0D72equzSHwSI30PiIGFMp5
awp8EbsfYlVXqLjmiBkW6CizaRh0LKh+NZ3hD2Y7yr8FdsX43+GLVtbFnUiJM+jeVF3gj/MAXFG7
p803H/qjsvoHlE4xk9LinpQwhuUFwigT60zv2/CljGcgoNR5JKLmiETHCd4z0cafM8NfFEXxTmJJ
qYjgcCP7QczmdUbzvsdxa6AAZvgO8/qK9n5PohasfEDLeeiFpLqhBma7+TMipKwiAiVHz9105LVq
TAY9N6tJEq7BXMQ+RvbuHdUStVT2NuVIIUX64bYNCQQ24gYUZS0veZO58CKiork3FOJGc4gcfCJM
6nQ0k7tQO4CZZdmXmAmFA0RmkXfZxqzVazt9o5IEnCHdy1T59Q4qF7EJXfVsmiPUDfEmy/BRmTBw
CGr4hD5ENPRMZI0/viCE2onRJrFtCpmiahjvu3idKa7s+oCcEyeJJdmuEfZmNYwIl+HVagA6uoL8
kXA7tVswbWkwkBFItHV76csIYkHsbqWXS3CvmOxwQrFALkkYbE7WnL9UVXkRS1plxNCSVIAZ2X9y
tiUeg1Ga8mSAf4h970d1H0NjPvO82Vk+TGjX6X7Z0Byw2HK9JtCemnmuD9Scv6LLh21UoG0bCuT1
5AH4pMpjvkQtMdwayjFl4fqUyXwzzOTG5DtcuYSxbGLna5Z/SuLgNklIGdSbpJlTmEZOeYtTdqi5
/gwyg2GVJw8603A+jfS1IvhWueDjXdxqB5n2jCbJUIjbot6CjTORbsLyiPhsjfnEc798CLOL4Ryq
KCMjvbQ+ByO7IVDXd1gL6eSchJBfbwLo4t6bZAOgnK04hysLVRf1kz4PkKKjw5jKaj/De2TYo9E4
4XXeYTIZEfoptLQGnl5WCvjsEhy3rLGmHB906FnVBhoUcV9RH7i9X7GWTnmrdQrJyMOpl6sHyxmG
Q23cDxn1eM3v7NQWsDUpwDXjBXOVg27M/J4rhAzR0lU5fXccSxbZbhLvRMPYPKLlBpa0YTGDOzpu
3oSKrvjrzFCFq6qgiKljfumxsAmn5CxsdTJM/Nx/t63SvGOxMs8srgpFNFieX+VYvZjkjqJE08Z1
HTmc5IwGeGL+EMk8Wcu+RIb+DtnuiuhPA+OvvWTtabc41OstXhSPsKoa37rA2MCo+CmrlreUs9D1
EhK8EbT5cJSExKyJuweLGhAnpTHiG3Nq4q6pEWciwxu7mil2Yn5Esh8DyyCXeOb0Ynl4qjTnOXet
OyLfv0LWwCItxdrNOSXsnLhOYAWpIZwN+6k/jq1x5cSEl/mEA0YG6kdJvavXyBdnue9yiQcmWsOd
A4lDuNOW3mxFTGh/4XCcIyrHyPDQxrYX4ucoBacSv81vNyV/kFjj0jCNF79mBjI1xy4evgjoKhHs
733LhtsFswVeSLQO2jQByD0sRYlh22hb8y+Yhme4X18qBIXT0SKqXEUb1R06vK5rX2MB43P8mYZ1
Eqx3DfU75M30pGnUHLrJfr0BktpScRdujVZZfTmLoTxzp3vN1S0mAOTcNAtoHk8+axN3545LAMFC
zeqgwWArW3y58OPq0Is3SZqwbk6Ateo9OVpwARDtWCPcDUp4USCcsJwsIcgg27Vt3O76ccTD7NcP
mhs9SyshhZbMpSbLbqUsf8h9+DHpRWwgOoGODWl678eGOI+UqAE5vOed95iwJiL44mKmPa8BLxTC
Hz9cE4AlqOD1AVWSHAXZyqH2ljfzvrFpHAgbRhxZPfIXUzalHGCNl73pzRCUWeOvUUaNG92jyCNH
NN4SK+ieVPsnyQcJaG06ggczUZX5klaXGjo6u5kgWCKcBEVRhP3ZHdfpUHYrSQxNGSNVAIK/nnQL
VH/VxmQRxmg7aC4R/KRcJYNc61TYjs9eFnRfys4S6us8l086wuCtW+DENVKcwwiH13k4X5b/CmRE
CUuakQwmCBXZtnX+MEHkch0T/N8Q8xcfy0TMa6zHbzDEeb5qOD+9ylt5PGPLHBjIqDIqBm4HyoJu
1eakERAAwe2/vJFZiQ3sjGmWN0O41cpid+2YYbPWsxKBcjNyBFjuijyrd3tGLAOYCAi/Ko8EWVX8
Ff5vHmePZbIt4/wHF/eJcGQy7ywT8z8uckdH5CR7rMSuM7srs9AP1PYvqRJ4SsJnH+w2biHvSVJE
IsAIy1Wswget4kEG52jt0BatucOv1ex9w7xGqHDze38NY/MYTopyY5DuWk891A1ZE7JbIHnczm1/
1e51s1frhsEjD8evxEjCjSKRAroEjoYmM+nleU6gExzxRPG+hQNSnkwRo9qE4RrT2cTcraIjLyGP
jpXrbOfOgjqaWiBJnTjahVA4SqvQV75bfvomvzAJDLdwuSNZ4JI8UqYnSBQWSJKY8YnJAyl9KSP7
Je8Nsij86lwO2hfJWjxj2/ckZs1Qij15UncQytbZdMcZ0nfao4O6BL9X8TRF19IFHF+0rGB7nz82
7M0uvNRjyMBu2IaZZ71DwSc8Zs6m4ZfSItaqm5N2sEgc7OFsvLDIs+arMg+NlWbRh5xq9tmTxRtI
lf88GuiVbeIePR6UPPVgYbh8dnVk5Vhirbs55KSDkrDKoU6tPTUZoJZ/qav6i/QnxPphtM+zMDsW
iLgqAjA70JuNj0sFpO4qV/2IWmh+tqrxkQXTtfVsfRO78U9p2zsXSSgSEOfm5NWLHdsPRMdaTvcC
x/nasLtDII7lnDy5MT/ZIntsLe6Wnqo/LsxbUcNtEiqQRehvwkicwIiu63ldyJQHQ06WLN2N1iWM
qsaTI7V1Erc/Rj3QtehAt6zi0KmOROr2qi/3mqV+KtzGStBLzKyvnb79AtGPFckwybIy3fu2I7+s
Z6NfS/M5NB41F4yRrbTfpp3uvMhjj6yhLuLqGTc5mC0U/OMXIXd7MYto3Rv5Cm3XxwhGcSUabeTO
sD4p2MjgRofRNdFb5SaHqSPPviYkCftcco8eB6r7r9lnF6EyZmVG9BFb/n1Ix5mo8gr35VfTike1
/M7a0D67CoJUx0HuAf4wBEZn/JYc0RgPeU9Q9ZPAbPorY8Qw3Nvtt2ETfsG7eCE1dAQrg764PGSU
qWuJI39bEyK1FUAY1vTBW0QhA0wcBmfM9+lA8nFRdSLPaCYSZvLUm4/EbVrVgKTJmAIzaXum+q1G
ZJj/mNArWJXOUzp90UJj3iNULAjnQg1ALO2anVJ3GOsZzUFTbiM906+RLNe9KBYuAwkbbVitPWy1
o0k+bU7J7KHwWo1Fzfe7lnjO2fijyBJnZ5ehByzxJwjCohIzY5quN6fQxc+2AD6XLexX0WJe7rss
QBshmUjSmxPBCMMmQcfR6PR0l8HG17TFNlDTeBvmVk/sF8+hotF6HQZ9idU2I7AEcvJnXo4EtHAZ
sd7DcWTQSmy9HkRWUqFsmLPXBuzZRmtuVZjDqy3i/HHUjxxEbpA3CIGW6dO+UupdtcWzXyu1jSf1
bVPrrjXyiOI7cB+807JO4Iz049mL6+82jmBXAewDzjnG6P8ycRdS5FNrzR8jQdboSHL7Ys9cCJU3
3ROWNgOrijZaYaZ3JcCTto6KjTnxDOEELVrvGscZLUaHcFkgSN+p0k2C3IoGGBvGtMd2XIztJZlb
ZmmGtYoh3m68FhXtYIMIAgVg5L9WrIqN30p7nU8MKglAzPi90cY2bc+viZwEXkVPJKSN6lI9mXoX
bmY7d7cGUORVgU2QsKeQDmR8GmIUeQqfL3uiOQjZfwSccd6qkvxcOZBOL0NJ8EtfbsbUHzeF5zyS
vggmIiLfO03xtcjpRJXM8TV19q4R9WdSjN8lY5kj2LujKPP7XBrpqp/7cluGOmg/1x2CMBWfiKaC
RnjhC+67C6q8z5HZz6lSM5pB12q246Ct/Aa/b4gkhePeSsExNOldRY3kmiOnoGo+UjK/Vr05dmsa
x/nceMVPOjl5AANQrUyPjsAOgXloZf7QaIZ9t+zq4RVlW0zzaLG4etsxL29Dzc094vhO+mq46Fr8
EkqSUb1y/GjTCj87qrWVF5Xlxh6dYiPAc1iarl9jaBbTuAwr7W6Np9Jql3QpM0ZiUlPFWSmCmGmy
rkkl5E6a8NscA8JNJyrK/RhKBC5hAvjs6Tapq0ZwyDrVy+4hkXqg1+aBxwSKSf0QS9sBg/FbR9pw
5sP7HqoU2IqaWWb4KH8M7Sz0PjkJLF/sRHZNRokvtGq+6xrneTAtdQUXJMGT2jTOiEZ2us46oYiI
XB2waK+9uCmPY19zh14rL2+PITmnFJwuxAImopYHqg+V77foplsEVKic4rt2dt90nh6Z3b1l2ujs
qoFPVNCD+u3YQrD5qUAMPGAAeqZdDo/QX/uZBSWqnxVhnhUFcLUa9Ww4RqQFBVOC4Eubu5utontG
R8OOo3Dl4Ax4lL0Wbp3Ze8IpGuPfVcOSxfmTZHLf0iNhaeMRP2TqZUiwACpuSXAKHzKzvN2yLdwk
w0L10v23xFVPRivbazguhICWx581RW8RnEoCtuyHeZgI6EviniUY2TZhkryWbAm20fQazdmpjRii
zqX40xnWrUnjDZIpjdpuCoOhc6w7KojOozaMJLrXRFYPqaUP9EDF8pwgjc+Dw9wPuEqYY+ZOCuPU
IwQ2DpujyLI4qE0ENcKI78Zh2jtO5MH9aqo16M4syEXoERiI9ClztmVLFmWdD3jMZ+7J6uIcNZsA
jTSsai5Bek481efyLmMtcWtsLGKCEbi7dJNxNm7mqLTXZFZ46yJufmyN1xkjPVN9CuVMt+9qg2lo
781fBVK3rPPivRUqsg6rN3sgjRjKdNoV7lZpmcOZ2MSgt9x7Z8CvS303b0wjdVnkGdo6zajKY2yS
KMFmJLZIh6dVoZPhqYwiEOzsDBA+zOuySzgXXzRX8Q6J/la4/sdYmhbbGWUySuw2aZSkB1H/5IQg
Qh4AU6abfss9aIuLE97XhWWf9UresowGL4OkvNx6V8/v3iPQMH0zkcCpea9V0X+oeIjPGdvujZ+y
7TRVtrV4t3qg/Ow9SoY7rd4zL1fXjLY5qJoQMadLoCJan95qp0OJ531FXu+KD298Es57Fs+XpLDz
Leu37mg4NsDAGFG2rLbCn6DT6Y67j+Cqra2mWaTrw6GdoZzkpXrs4EGV3bAHUWOvGCyCLCg5BArG
M2m3zO0XGeOCUd4C0CTvYpTZ5g+GSfUa9zY/TfBXjb44SOChXgodpFjb2pu0lt0qHlye9EMFwkWd
C2PAwZko4svgeG3MZLghS3UP2ROxX3OQVoRpD2id8RSM21aPia8wNPNhQivqTv5zltsNKc+1ual0
1FHapHYmtC38J8kXZcO8ab1ErU1hPWQVVlGkiPj5DSqQEmcmLtLilmkDxb3jV6QvdTVrfZTkKMO/
I1saa9lqt5b8d94XEd2LLAeeTMQn9Q56whyZug1kOiFpTc7i5hQ8DfxkJsaSx+joduveFuJoC/NL
DhTq44hgNjTN6DVrr3X3G1KbP8ym9C+NNgdyEdLPiB6mDL1rZ3Zcbg+o9B4JRyA6OGQsR8BVc+10
47OYpjxIMo0sOUSRVPxnzeDx3OdtjEEUQ3IlIUkN1UsN4tyI0HEP0kCGne1qU5zzHpRJ5/9k8ccg
MnhC3E2lDagmKvVAKOCmAzVgZxAtPpmQCzhpKf7TQqApdoLYznzitlPyfuwmP3m6se1e05nMsrqj
RCaFPK+tP76j5DcZwUenCLqpVndpLFJsxd1OzEa1qzWOl7LOT3NhbEhkirezI2iKQkrvYVrxTnnc
AKRhoKBZazO5Z73ymEgn2ioHOKNCjp92hOrqjM16atBJJFb0KaYUAXBvmBtUY3eZ1jCGn0heTab+
7MB/JTm3wE6fdSsSUekeeVZvpkg75GXXnwzASV3nZOdufKtl0xx0aqN1qyUIYmP9nBUqWhcFc70S
Cf+mtL32NPTgbKpB8ElN2jsjY2xHxfzgDtm0ARf9SbWhgWH/wIKNjnJYtkLSJVwzgYCay2FjjvYO
2wUPv8koHqylvnEhbehNnQTlkIqLy7gcVwoNdg9IbAxnwYyh3VV2YGbunt3aV4odNEBWS5BVSNQl
tMuNARVo7XvmUTQkb9hsgvnnm20p81vSzPdzn/XXTmNIYRPGyA02f7KuvEOVm/7MQj/Q4/EwiwL8
/dOGAqe5TVN81stmUzqO+EwbRACdB2ZQV9HFsTuefTOk9wifQ5pZW51R0R1PjRW7tvbquhBlZ4Nb
Oqvu6oR/0+SsaHRvw5DAwanSqXszZnQiEs0KYEZglwnLPVt3lsYmU205hoR3cudqhvzjp/LqqEJt
GgIV0jY956ORPQr8fJCSzn+/aFpanB0R0ln05iYuuRYaNBwUsSiIHaBAkL3YoSdpd6wVzXxSmAmb
I0+dZhGuIcz2W1G674kS7G7j2br39YpTk70iqgE2EfBqT+3ovEWtPKGHxQ0dR1fppMVrQdRo3bJ8
ly4Ovah10JEsm06DfZXZu+ZzhpFiutasCI++R8E1+R4xugzw+ZuVPHUuGNukerK6SaDOBxHHpA7P
yVFrGHp5jkkKs2uth16162TQ1qhPUB+LbLzPzHltjS1md7JNweKqXUaG+exbQ1BRBlLE/YxyZm/J
HHPouj6wfLYHLtzTFfkNKiiNGRTQRIFSMyGyQSOgS4EiJgtoMH16iTTvlukFU+u51yiTwSvqrc3w
C2n1nhwhrJzL5lAlq6bMUAe65sFvwury94su0oCU66B3rORgl4DxlEXecTlyzDKTI83ST+vXBaIG
ikHu9JApToVFoJNeeOn0xrofycE+x4urgYzfldUTjilD+AuemLGKWv7ZKmgFpKzByiFIH92jcqmd
xpYNyBTtPSnNrYGeYIrmU5vmL1HlOGeyKdDkN7iVUKJ/4A6ugoJsU3Y7UB/DCZ8JrIpXxWJzyjM9
qHrzPI4cTKqsDtpLSpYpEP+CpMy5GvZJw8OdpCpuMlyQu9wY2byViLRHKm/oNVAQiG27WXnrrY3Z
OkddJh79Yv6CuNeZ9ktpUdYC8dFlOawmt4Nd3XrHjqRCj5SkXeIWxRG8FVCrhZzmVYEPSHytEZuw
B13za2XJt6h0b1vpZJqXorYDJ5kEExSbW2BW5W7malKm85kXPkKbImWKifxM18S5qZGiyEgcoCj/
kUnCdKn17zANRo8pi8dUFgu4iJMxf66MZrgg/jJTFZhOdGUTQkcnvQO9P08ZDn7WsMA6I7nmQcKw
UEF+Fea4bop0X5p86A3dwirvWaglNT/SRTDaRncLivu+Y0HG+G5qtF1TIQ+U+A54il3qAVtF3DWn
aDa3IcNCaMR43+qYGUrZIjZn3J3jnN5pk8i3ZjfySm2mb8V0YA3IspryALhRAnDjFiXhvPWTxN7r
sjM22kRosfdkGayG9B4oag7XMVxoGszVfYw+lizei9yk22YGBB7lRssfHtqUbYzhI3AgoGZdhnV9
E0B60rQ5MG0hij0lym80neOgfEbxrCPokTvqW51QixiPc5o/qEbSKY3xMUbOtyNqjAk3sdVsQWl6
XfR+gBlnF1ZxnurEyeTtHzfzyPh2qB+6RLsSAN7CtefcnQvGZrrnBsqGdNG7g1h75fxgj00SWFaI
ClP1UFIdQJPF7J+KLgn3y8h7hA61S1r725/o7XNf7iGtGDtp19jK8+mYSuMlM1IMjYuxFATWxDnE
F3vx8AEjx6Uy6yRZjCELU2NsNn+Vw3+//FVjIE2ADpTrI0voGI1RbaUFUyhUSkc6DhY+iaJgjemn
UIfJtoKR41bshfjW3+///dKMVbRtNe+Zl87K96+L1x8lo0+jAWmNifXv/4oYR2M4G/bpIm3DVv4c
5wLsZE6yQM2ZwSCeKAqqziXXBFBs3ICJ4QuaQgQgqaPTh1l0fFPXH5lwd/98eclbfl9vUZ+BTn8S
ddduCbCY//lfPolO/4TV/F+VQLONMv5HCfSjYlr0b+uPWuWJRJn7D9Lh8I2M+Z8f/X9CaOH9y+Gv
YrzyV7b8n5XQ1r8suj3XtgQpPqa3RA39fyW08y9TdwyyVi3LtU3+1H8ooQE3IDZzhOMsKYqWbf9v
lNCkfSGq/i8aYR8+hKOjwvd0F/Hbfw806hgjSsYwCpMx0Dgj7MU5qbonTleP6fRrPfTNrW+qal2P
PUNP23DO6XRC7sNh5bje7ioKn8vRC4uLqB5CoSFjmhcljGYcLRWBk4tDxl7TZapLSPW6/5WmOIs0
ZMT0VdTelk3bliRo5wZ3VJvogtAiffR5LukLRRtQoLcpRibecP7DDXZRIKeZtWv1iNlpRCmd1160
tWtWw43RE08Mj2qFjxGMMDFv23L0t0JGzsknccCFK8q2xAgMXigFTawCvy7lQYVMndiebGodVJlV
R/5Olmz9JtAuYRtRig/upcED2DRl/iiMnIVCb7n7Kpv3idarTZUY5UlH9MqM2DsUCWJIMx6f/ZjF
lSTI9Kw5O+xtCTh01v2TPzR/NGscV01t7aI0JfYrT2wI1GmBU1QQrTPIb2TOcBQUhKJemQbTJabf
dELIvoiCgnTavLE2Pk+U6S+g4/YpoeYrK1niKSr/YHJVIZoVBAIO1mfd4Av2ILUdjOggEsN58itW
NcjGDtKsbSA+cXGOxnCP9ZEsM7vnSRgUapw+5r45F9azA8DhZGmKMhgJlqWncj/nPOpcPffuqCaj
XhC04RbomfBG0pzYV6YSBVnkZHVkcUg2diT0k9NpJza1+ZHheXLBqTMGul8+927cbikNK3rl2DnT
ofNYjAOydcJz2DC9GEIqIovJfs0Z/jAr41WWc3XWa/EyKoG+zQGmPyEHpBZHXd9rQAIrcEiuchd5
Wk+tNMBTWNxycxI6L8zVia6DXmnW0c2eEsQ4ebr2qjIOqkLe66Ebniy3YjNv/uWlu/NpYt+xGlvn
oRYWogIcRRoxgfPQDE+lRsBu4+MuZGc5UwOgFpxLwl0zdFwY3iJrG9XfcB78lSlccQ+tnNgr609Z
GOUHY1dK/bCXDwwiC0RiTU8Z1LtUjc5+YKq6l6UuQdDnV8H2NchGlJkOD2N0nBOKRaHdN/2TG+nl
KR6LmydNphLtIzwYdhZ1HEB+i0+l4Z4pWMmsge+M+NESD9CgqVuK6GBIXMN2VZ9prwbmWOiD4tk4
pARdBC3blsW4U+NVpExptfmhUn22n/0MrvV3qqn5KBK94QIqHuH5XCC7Tg8qCr+LzmMET1Ayn6sE
vhp1chtXPkOsYsFoJhYgPCQmOHJHtICEuMOsMU5meDK0dzH5T1UCxjQLNwXToh0fVDwQFDylHnNY
lt6KDf/KI+35mNXZs17Ya83x/TNa1Stc4fLoWR2qvxFRxy66CMEyHLEy6Voeu7JI1wPa0mNneHDC
tKbfkWQxbBkvHZlPdrusx8zZjGZ9HXjE+m219S0ZP9XmiwQ9TywNWlHdSC5RJAyW/+TQG5q4D5X7
xBEk7oeh+40bC7WZZPGc0NAFbIDcs46kruhLK/A7duKxbru7lLUcQgMFi8ytLiypxFkBHd7lnoYY
OIF717Wddmd73a0oq+GYJm688ZZh6bBo8rSUiKKp9BPeH/PdEDarCRY3O8ZI342bbaM8onJkzLeH
D86GyK5/GCRDJhkySNZM24Mh9Yr7zYTg9jTU2nOehjhRLNA0RYkgRbpGgm5QzZCwNGI30ymYx7gP
Ysv7tf3wpbbwgZWGZObEwnCnXid2kpfJQ0IDeCXkdY9X3tp1nEzFrZI/Rd52zzW0L8USMiXba6/b
kESIk0ESR1XpDes2SntEQWYRaCEA5MHRR2CiMBUHHgKx18IYnX7CEgB1Uwn6ctrwbdvg9XOwuCY9
eiudP+NL+VaD7KOJiui37PFZQljeTGNL/rgTnmOjYUejy6/Zq1hnGO2G8I8viJwkyGXtgSClPhBT
nKJMyWlxBXSRHK+6btK4WUSbJxVKEQMIQRtNW3NKuCnx+JYT0xplZShL5wxVnYXynZe+H/34UHmZ
ONu2Nt57RqytBkjutasfO7GobmcODqt2wHBGQ8ExP9rrefGBNNqrnUTPZD0k+HMBh5KYvS6n4dMZ
C0wYljfufLcpgLZWf8xo/vTiPHwgH88d7f7WTAA/M+fB0+3kPmIoyO6KihawhIPwk1+isZMHNH0c
cRO3JqPcCG6NFsjMvqOydlY9dOWtkUVImUjB1mjVCKgCOunbMJPnvGg3un7n9c58bTEf0BRJnW40
/cRUEW0GA0jKbAcaJ91O6R7RI1gBIoCVl8K2mW4VbB1QihSYf0xmORJptyNTh7nM1B7dmempsBET
ZUT4zFb9alGU76H+GStDJlh3Bvkx0bfQzaWHmfRS1p8wMk1nMVtxgeUVm2AlGh83173rptHzWGj7
YqyCOY5Q1Mz29yREfDcvdv3ccjh82l8Spwimava6Kt4MMZS3oo9eVTV/MbtcKEBcM8UEJRDW5hXF
95LqR5eBSkc7Gl39B/lltWfWxIC7HHr4JYs0rhHEDCF8fGTTfkDaz8KO85towRAc/KLLrj3jgZRh
XGha8jZlh3Rswr1nmvBlhYGAiAnRkeFe+5oxd/aS8aGRRvzWmwxvHZZZZdo5T16oPXMsrdgOta/C
iL5juycUIcuaiyAVDFQPq6aoVfo+q1y1ydBYPtrJoDZeXrdMljnzCDsr1qS/hm+jO72bU9tejIQ4
GB/tYGTaH70eeUiih/DUusbFqxL9FMdQAxtsXx9O7L2FZfgRIxo86HZhP2FsBWUY5eIc17P91Iv6
tbcxF7dG1JPuVEU34hBRYcVwP+cpN+C+gtYtBaanzhlv+Cz6O6snScGctXLvIu+cw/in0io2Uy4x
Z1mYdzt8NHhGOsu5pgPvh2MrYmlqk7VJFR/KbLB/VUQeFqj9wZx+Yg+uWCzKA41pRSIGipmKRCwY
KtM6I91jVxPse9SMmTu/a88uS40CmFAVIw6a/PrJb7mIMRT2X6Ny16Vb3RKv0ZdgluZQsonKlXrk
rWLhgXPgQFRJt3XZrpytvI6gqKcfSUS+e1r9O3dnshs5sm3ZXynUuPhAGo3doCbeN/JGkqudEFJI
QWPft19fi5GvCplx78vEmxaQiElkSHQ6zXjsnL3Xdlu+FGuVVwYjxiFUNzu6znUWPqYN0g6y4lVm
Lb20fOLdu7GrIN5jlm9XrW49tEV9xT3n55X77voSbgBUgMfJqc21yqfsFFKuslc3HE0nyQTd/xa8
/JeyyTWkiwgltfnBiSs3Wsd5gF/ISR2WnfkzqnuL+bu0Zwny1WUeOtUvmKKqL7MlK1MU4auufHfZ
MfG79uAD4snqNyZAcVAlz6TB1XRZmBPg4w7XNETy1WBN6s2/IpA7+U4/fAfo55VU09tYm4+aY33W
XpY/ZGa3H2V7Yj9iB3HNZEue3J3du+HF4LHEHdcz0exfrR4sU2pRleZLDxTMZFTffsP36NShfXE7
eZwUTB1d+2n6rTqWbsbsSo/IN7CHfj3UNI4MJ5abUUP+loi+YaLhh1dbrtIg1J7dltZ23atV7xb6
Jfc1tTf6+Asga7yqewQCuT+8lDkci0KDUz5O3lvcVScfaPw+chx9Z1XDAnfis++6xLfo4mefNsjJ
Mxe1ZwvAxWRmuuGY8GVmKGdt0R6zGoqlXkDxESJ87mb8G0ePCcvUjEGd/82vfwgYuj0oyXAXtgUT
zsF/RGc1Q0FhiHDGihLEvrp6xvXiLGU3fLkW0PlI5AV7IHPWnjm/rWs60hFcQMShgMya/2B/RmRX
3GuN0AFx41FDwOs6PHH4hs650XVbCrDTwJxm7UODWMiZpfTrj36moIVd/2YAbV7I0EDqpltM2D1C
vvASdnZOMzMgGSrpQO5NAXJLLG3TSndohLDmQab5fYT2vCCnt0TabGD93LRNeaYXHG4NawCIEgdy
GQoMQX3dHgOnrZeWkuAirNJGWUyXRsx9nJ7acm2m6BJJnf1sSrQqsD8cfFsEn3R+cyuHMVrVbsiZ
bgo2ATqhRTo6HdRXdV9ajr2BSOTuKU+m0nnIOyAp6hMqfnzXfKnOCzg/RBfgoRbIIxwxNGaOwFmC
va9Z8m7oDmMW6tu4sb09s120LJqvNlkcQd10o4vr4BRkxLsO0shBtuR4pw4peq5yujGxDB8QwwLF
t5dd61EgYxJ+MJhCFVb57THtewRejEeYOLh1koFtj/1oxLLYvWm9li6R8OqbOHBfM4KaFnnDNMtj
ctGzJOuoJrsEhVrTm80j2BlvqeEviYZ8N1YdLuYseW0T501G9rYpjDunV5/KQu8Tp/JFq04KVXPZ
ELzmlwYT2YiXVudPl7YZ34h52Ew6UUc9akO31Ew8rfjN5p1N6aib9W7uEh7jDAx4ck4QuPgp2hKw
9dLSxy16uG2lum6XYfnYtRoZpSQzHHzeWUBzUFq2nAExZkQ2GKNimShb29Blvkh7cA6+xbC4l7NZ
9qOLiPxrQ+tBq3toHbgV1pafxsdQPce9+2EP5pW1e83a+MU3C/vgNSmMDP0sbafFv3D59YOI5jR2
8zyxJONQAjrZmQVjHrTcC7zfLyJIxRGQ/rBQlcuxsGsQUuYFMs758WsBMnAKon1AMPbRJ2oYjzXp
TGk6bsfUhOaT2AdcVAChGWR2TGWIppe06RGl/1IVB4LPVHfOBEdSdKvQc+uVPraPbDz3YUvcXpRS
RKY+iuWu4jiyNnvYPn16CYkwPgagJ0by7SJj/ysSpy2D4FhZgb/Xmi+t5dBbIT5YpnPLcKzQlQ8j
VmLSi1YjSqfFr8+fakbLqce9cbKyDtIsrUM0O2I9hczT4ucVjAGXSLUSJDZkno7znua1/aOcUuAX
DUFAYbNEtE1bV6OOopa5GWWe7jA79xgUC5q4KvhBNYQNMgiAISprqwuEMYNvrrxOe8j8ZWS0D4Zr
xOu46RG4OemaBu1Zn5ppHWDDwnxZP+v48DBYKLIIk6/UTQxy1DJJaPOMmZGU7EnL+YD8IUfGBaZt
IP5dQW6E7j85SFNWrTF+99kbGL70UYhve4L9NKB3EPgM+w4NStzOo5eRPntCyvrIiFbYTk8vNd+3
CVBKNRhH8mM+jdLYZYqSaRLOthHuNQqMd3rtddZamAn1NygqxiF3m4U1Tg5kpDba5T3cpBq7bmTO
Me4fHh2JhVU226YerTVBHpxiRpxIgfgutNI7nclV9d4FnTK3XpZtivGCzljgBke7xmft1WPHAKDZ
5NYI+nsM5CoALtXGZn9pBoZHoR4Bo/bdLTEY0Z2g1EeqVgdrPSHErENulDM/QRkjiYXGLmp89UOC
C6yazwB0RtD120dfCxwogS7RO0QMXzBHf0VW/qQXhJBNdoG1AjsWSmxr2cfdgIXMc9aaDNTFgSNP
n6YH+t2KFgskCMw4z7EdhzDKPE7AJY/1rkqGdUGUHFKNPRyRbwDxcPVUsAsdDE64mC/Fk3KabT+U
9NerZ0/D65uo5Fp7AMHq8F0oUI26BXArRZdvpc6TatjQclohkzizrjfEnR6A+HwXDY+DMMujJEQQ
RDV54RoKMfw1CKLH1dSBjZNF9qFXWCFK+7HUIbEr7Juxb+oLIfVhwRT4Y8yGXWfylvPM+ix4lyAj
A7xlk9TRTCcQvLwXcmoWnIE5549QfrmR+qJv6KnocQgYksamyRdUvZLv8NbbMyyDMCC+OaMsNlgX
t5gY7lXAB4aoj1jGOHVD0zAghpfl96uYfFTUb7tAz76gIO6HfHZINhj0MwYkkcrWkkoZkQ+KWAIv
93CmizsOVUdiD68FcyW6PZegim5hVzwCNEc42eAunWUbtf3AGmmC4j4Lu29bMJqqDfsl6IZzbnNz
aFFUUfFAg+kQCu2T6Dd7gSh9UxCpqbuoeSXbPH6MnQ8j1ijTDZsa6ixpXquGzHJvYMdlKEbV+jJ5
1Y+pl9/RVD+hLVlPGHgit3+ufXvnZcOP0I/LlVGNJ0JOPgl3eZwYNnVR+NXpxoMz9Ssd8D2JIm9d
YjC2zukfWXG2atsE7XGBdr0fvowGh5BoWD58DxxUzlLQNuWYsCcJAYRYYDyh1duPRUxCOpR2Emiq
onnLS+vWcwogwAtSr9gn2AzqTs7GWfIctG2aOuT95nRdrZ1aYNrhC8UQFxdoE+CYkq/greiOTqCt
QLa2TfKMWIhr9OsHh1OI3jHtb1ytXJFTsRrd4pM28JUk1vQrL03SgauTWQFw03Wk0MjhWFRyPIGN
+2yERB00Qi6waKsM2fNgBeT3orRD7RstGn32cSbfI+FcGmGFgG053bjpbpTbwXC/yBt8kx3T6IgY
zEWeuWu7yDAgFEfNvBLHCzbjOeOz5yTkMnxaB6jTiN/2QciVU88XG/tiQQCzDAQfwKSPi2hiYdWw
MW3HyUHJ4TYgpgr1SkttrSztMVOcgvxIPsfmUxy7B4/E2TLnn0/0oJtMM2iGDj8LSfBzEXtPiGVQ
p7nTm3LTjl9lTii1mTjGdFu8Xv2sM/PcWCj7SrrapMKsRdNia1WZfirz75E+mJ0V69BU5jZrGSPa
7UOJcmkPPULR41haKVN7wGd8I+1D7Q0oeNyOQaenTn5cK07lCQprn3zbMLyknU9hSjMH+BvJqxpb
r2EZ9sLM+m3VEV5iqK4C3zh8BrF6z7ChVKE6Ougml5zCk6WR9kvUHQeN5inGFUqYnSzKbtvpCHpL
P1hFKQGMGuDLJRPNVaO1Yil0JtaTxxvPrTljVgrRJ7JeWlU+7lSNZSWQjqzCtKQna+D+cQq5lwZG
vSFtKTzh3GkZ5k6FwG3QSzy4HnZNHv2Fhd1r6TrW7CZDUzpgcx3cxSQ0jYZ5SoPfIXbLpQbCu9N2
1lMACxQdrm0ZH1nyA+26+eQqJgRV3S6Er0fHejSM5eRY/T7KSQJIAj1hu642RtsRhxsKagyDviRG
S5VRaWUd4b815scpasmc8EhmCUqan2XYcVIPtLXylVoQibaruqo9W5eJBMvCJPFuylELzTFjljI2
At3bqu+6G9lq3kLTHqbCxHzv0JLQHU+tUURjNsNTJwyCqjCTLcICmyLvRYlKBQuxbAg49iyHuCE/
ex7pwuFOvoG1sBYkCqBXQ+1s9fLSsWl5RinQJHhXvZQ3Q42ETbgqPNmVEpCkSGVE+vpQoHqHVyY5
tsTdZ6WCW2PjZpN1wL4T0FfNRbXW6/oRTa/LbuA5KwcWZwZeeNw3I8Y4/EKkGBS8IQoa9ZuKpPCF
63nwNCVCf9NU3pUwto2F8G0xBiVPiq/fVd7UrYNG7Ii+pkZx3Z8ZWZDLjL3Knoxs3ZX2jhikcR1G
L9WokZQe2DgzeAybLFi3SYhIOm3WCi1C6OnPFLgoAgsikOYUPCoQvHm5Jha5eCLostwTQSyXlpea
F+Ky32srtXmuzfzcqQpiS4lJ1UGjbBGSZ40Jh7y+QIHvfxQtec29geypMz2wnSOC74QfG3ect8vu
mW5/u+rbb7Coh8FMv/CSI3nK48Wk2W/Szi5TEKxtdB1lZ4IB7KbXrI5DPHfZ4+BwUfq96yAFHejq
YxqiHn4XTv/oZrQwGFvr68KioRDg6EH8Txo0oSZQKtMCIKFssQdVAQTIatSBCYabSGYJdjJSR52W
ha9pC9lAXBx9MgQffVo64cDG7UQc4HRYPmmPnct3HmvTv1AW0PqfvDVtTHSxkbmCqE44MslT+FHn
1HkaCswhHsaKEEbPoZdeI8ZR/M+xDH6m45c1VicHvNEKDwSom7B4QK1leBHFt9ymY3Qu0uq96hue
2OTNoty1h+EuVMGS/u+y0NCaW7YDo9LsrvF8NsBLQDlzatIXG8P5QsVIbBB4fU9JxzEFkalHu8vc
xuC1xdC/MF1cpwThVcI5aF77c+KWdJb8doekWukFP6UPdinPXmh+oP5BlJd+oWccAu8eXAoxSaJY
Oh482BmxW/nNGhTrfWWtmgkOADyTtWMHuAbq99qJ11VeP1PlScRU7rkdnJNmR6ug4tSKHTu5dW3z
Wlj+Yf5ZlRWfslweqVi3jfmKu3zJxILD1nAweLeGst/6YXYMkMw72asnSE/R7QePmB6ABfbUvQpU
oHyTXp/gAcm2Fvrq2sIrF7L7mOsxMzAgINseqEyq3FonbFJVM59PdJDv+cRRpxiJA2KrDFPj0R2n
W1hnrwONDlxaKzi3d6ldYPuG0Cpv3LUVq3Q/x2i1zEMqrKtW317m76vVaOim0YVfedYRauT2vd/U
731BVwtMYQcAnLP20GNBlojw/R1+O1zxCAlFUvFqSXkzEnW8LMyqpE1f3ttJ+0IQL7e75g0gHrBe
opu28LVNVxviemXmG8bZb5FlQjGNyvvau88M+1yOal9h9rbh6mSUxYu+tJ7DVmxs4gL8NjuVVWsu
ili7DVnVcOfuo4hOlYY+dZGrKtomSfQ8aMMXU8VlktbNsmiCq9nGD7qb2fTCZ15+dZTYpha1BiA1
9kkn6uSFrOsN7v6vPGHgqkpk3kP4TO9ZsRPiHXZEI5a2Li722ZfvNLaOyYiwMRtoWnfRDk3iNuvF
LueUnE6rnu1RttcAEFHDM6IZ42k2CYEz37eRuomIwlszN1MzIhFEZulruNsroENMXTBN+cXAVIkY
M9cPFqihHsnURn/DmdbLoBLnzG08/Q6h35rAjsf5wW+06CNP6HrwTsu7M1L7ZYezvTIBc8TqWGke
0ddgtRr3iUH7K1aIVWQNR07YbFel/mL0LrSB8Wc2OxIHYrNHlvzCIHZqkXeIHImQItzYvys7uRfk
saf17D72b4LuQ0H9AjflPKBay6Lig/H1Wz24iNYaZuMi3Tr9j0xmq4yxp9SmFXxM7EhIehrtEzno
F/K4p1G4T7Wi704z4gve0W2MifzRxB5/yzNzzPeJWrH133XLv5dT/TMu1RPe1U1sxffMnPfIfbFu
MmhFX+Fl0UXvtlpe3mzVgpZiKXvJp9CZA9vmI8Ht69Bq8WLT0W9WYxt/VJr+ABLpLWXVa1lx16ro
FXfTW9+QOB+QFNARNhSn6XViBGvmzL4DUW3KmBdQmi9dEN6Iqle8Y/YuVmthGtec74TAhi+udVGS
WqzqapunTzqTNJv3Z2mk12i4MV/6Bm1wLgNxrpP4PSkYxjmAOFRwF07D2bXRnGjZaTLlsTKL77CL
l1UMZ0prX00WlQ1R3kayvAqZmcb6fVKHbxkEm6RCJhtxwG3ZTFhgL5Zm3VlhuIKyvigcsrbD4qwc
b2d2DFP0pr+YU3HpRXVoJvOspQbt59nTExxqHx220d9oLj0SpIy5hYlIjosyGCfobzza7J6WoaNN
Z3mm4toWnJ8eMqvXFs0yAAW6tNvmaOfz6auq1gm4BucCFAPguIX4xctwtMwPiy/Sqx9cDb/aqALV
HcbKmH0GkIODw2vpZzStMpxeAKxRT+BFmSWywUV2yQ6n282QpHKZ8OFzi1D2vFw3enFJGkSwzqMZ
9XtrJBK2oMMfiFdrzMxtOtACcsZHx567MX1LJ626TJ08RaO44uz/NAe1C6piq9LpzmeKCk3jnMb1
O8q9hzy9eUphIXGcl9F9971xP1jDj1wrmKQY4kw41YO/dKfhqTfKj77ddFV919f1q5LjmwNJLo29
Z+Wy5DAqYpxofpDCdpJ0wRmLbIsZTqoJyinI+Hvks4gXgx0u+JTRGJMNdDGguo+9Ry8uZRgdz6L+
aQutiR3E9dc25papx87qDLaDf1+JdWtkm5Iya5nJR0MbwVg5xhPTrZOXiQXqgANnnF0ok2fZseyB
efHTp+OMGSjIOc+MisePxpMlr9S83yN/7xvu2vPGzWBc7DK95Um1Dcx7kkRe6r56tC1r41FGMB2g
XY4zH5c6NeRG0xQNagvLiCF/zr83Hu173fSOqlQnZdAXrgRSnfkXptJ4dFKLwDPl3Q1B++ApwO9z
2qAKn6D0bJouf3aWlTGdLEMFC3/AxlSrbptY7lFTzJ/n/2lIy5fWCTjuhd+iVph+U/uWi+K+VRtH
wYpeJXn26CIpke20ilPvU6CYpqq1HvRp4k3urSYOcAs/n90BIF5qe3o2p3YbWYiMtXpbg1WwJU0R
raLJTbFDhougwVzH2qk3sBjGI6+Dod9VTnfxfJs2odz7fX0ZNec0AkEhGYqAOHMvX7uWJvZ466Zw
NYCXct2WLN23YG5l9vl31LufdFv3dsYMFIeNHTifJb4bW+wCP/n2pXvylR8hBic2Rq8/iP968FPY
M63aQ2dhOmNiJWGUo9XJapzYIosUmt6IqX903jOmaSuLCXmCP9mIe25lDNUIjJIBy8fRVg5j1WXU
pEgXkA0wgQLyYNIBGFLxNm+ZQT282mkJiy+Fk6HV6N8bc+lFOmzKfOcJtkdUEydrxE9JPYGU8//z
yCxPuCRZ/deRWXd5G9bhx18Fm8Yf/+o/BZuu+x+uQfYVumRX0sGzkWXO7ThSswjUQnsp+A9IrcHf
gLX9v4pN8z/Aq3L+tF1bOB4E7f+n2BT8QA91pecI4emsu/9matZvUFfofqZE92kgATWkYwmJoPPH
x0OYBfX//p/G/wrHqm9zhMX7zALoH6ra27rVeCsZomEiJlhb2Mg4FEKgsRrms0LPYNktCMNZEZI7
nVQsNqODxN+z4zvXsMZtVp6GpkXZ5qdPqKLRz5D2mktXA5bTUFYzid76BX0q4kD3qQE4Q2LTgTFw
sEX1xsiWph+StWVIB5u8WMg21Yt7qVUZb52q5sFOm0WRvyZ2OG2yyOygPKIv66DJDRawKU5Ud5PH
hj4wtXbpZ6xi4n9X9Ba3ZAjTc624iDL9KBPZ7mxZ3aqybvDk8FlzvfGWncQlTDlM1ACdvhI/upFp
7XfjdPq+BXCX4IZYOxS4uBDGDU4vStEs+ShSfkBVcAgtx3QDxSpfjkM5HA0XsGR+KAjgvVQjehAj
RwOH5XTN1HMX2cNX7b4poyo41GnBkjGaBjxCmJs4HzhoYrOnsENNE2BE86TNWdnAeJqhs13gNZl2
LdhcRmZkdrjyHYmOufvTE/1vuL+zbvjPil4eECnh/Vo8JTxzuIX/+oBEo1t1eVcU+8L0bnrD/vfr
j8StoaHYdUGZ0UKzStqL3nJRkgzRKXT+82b+/bX8Ji7+dSmeqZuS+auLYOU3ALFA1AeuLyZnTauQ
iXE0QUskq12uUceL9Enzsm/ekP90B+Yl8Cfu8fxrHYiKDlF1FhBq87c7MLW2MdXKTva1FmJQJWmH
B3s2jqk5lqoR1XbUOKJHvJMXBQBztu8+2/p9c+Bj2HQrp+e/vw9zcN+/XJH0HH2W5rIX6Owcf160
kS7qPs3qZC8VNwK1j0Qw2gi4uc12YEJCPjdcYhtewNqO4mOfJROSYJiE86RzMG2xDHrvuxsKSj96
PVsvT7a/fpTtw6Q1hYAvFT3+/UWb80X9fhsRr5MRaLiMRt3fvr2AFRBiVeGivWrahPXIW8aFT9xp
zqKKSFPX6S2uzL58sw3Mu2XAOgx96CbS03N81V9EHWdbEzbzotXyexvJOFTXp8Q31yXTF46WGEZj
hAJl9NnkBRwqUccHUvJqZm/jJ0f6M35VboQIvzh9NnNWPcMzxcHXLYlSTbzbP3zi+cH47ROjh+eT
goHwJPXtX7+mIQ4SiFl6CN673yP1A9BUhhjF+iflTuLOJKbWy6CT6UJGyKQnfalphk8aHprWYrZK
FibzvK5LMVOjjtAri4YHQcWD6Bdi8G506EK8jOfWBwFgF2wCXgFDNEv8D68waKy3ZXwgq0zfZFb7
UebDtKs0upM54WGl7yBelZDr/H9aL7ycfvvYlq67jiPpl/Kn89t6SYzaAWhqwi6uvFvOjJdbPl0q
P/nUWr/dlj8zOrCZMDS0NCN4PZIc1tXaqQMcRzX8VmhTDTSWZYoL+/wPX8m/uzYDp4NwLdclh+y3
jMiKjGOzqeAql+NOr2LnMCX5aw6SYlXW9q3QsA9OmrX+9ToQHZQ8G/5yFtD7Ihy4W/bdPKJjmbeC
RpT6lNMYrxvYiTyW9artSneZNwSBGFP105K6u8jEbfLGg5UdOUpcy8CodpqgrZhD8EMxl17rqJMr
LQiRvhbpAX7Yeyh9+/T3H9v41y3MwjRiGJ5h256D//+vTyKG+j4M7AJ5o00qIPbVq6wnbwk8nkTh
KbzP0P7KjBlpYx49lEiriUBUponqIUolM/gQOuM/XNJv7xUEuVwG1h+dUobTJ86Tv+xhEu04aZNe
uFe+x1rVp4uu0P1WabbPAOXvVePGu6DTj8JzaQM61Tl06HLUqfFPVzIvwz8t019XYhmCxwERjWQA
89criWDcaLQXwn0T+gj/vmoFuH+GiG/CqO+Xgn0oBoZ4mHB649Zb5bkqdg094MPYJ/bSbJynxBXY
QgGfbSxhrXNb/MM1mvNz+S/XSEwq6s1fu8l8N/9UprV2AhM5H9hKauvsMbA7VFqMQTd/1oRbv9NH
mgI9PTohGZWF+nQ67AVWL/SzFaZnCsqvOKrRxxdfseUxQzYgg6FH7GbFttCSYMW4BTmcJ7O1O6UE
iQntqW1p4+ejqE/JQLXnVkAbnOIf7/5vr4X57hueyzvdsB1Bd+63FdmNRhyWcPDRetIcKkmsUmU3
HkPaRKumpp9gcrrKBOCGxsBCQe+PvDdzxC1f57i4HeRn2W7Om/6HNWP9Vm3MFyYc8qxs08UUqbu/
PaAd2qN88p1w36M6dhpM4HWUR7zrx5ulQzIbIiDbYTw9uL5JHzBkREGmpaCdSroivtTJQ/dQAdBB
3AD81PLCVV6Yzl6K0cDuUm8moAkoQxI6YSmUiY44A/IPmTODUg5B0d3M2RPbTpH2kacFHkt0uMnY
fCH3KpjQG+3Sly0ZtwLonJXet2WuNmOOO5imD55ngXrLy/vqDqX7l48i9Bi37TkTMXSDju+xQatk
Fc2HO0VI8w7cajDDil5NAmjJw7OkMRKGXgAA6leqtM+F3P/9JuD8m03AgiDveQ4nJI/W2l8fa8pV
v58cTdtJyo9d34H3K1MF+o8PnmAIu5ppd+97Np0aPC2bEqzNZkoROdgGRFQDRwKdJya78UCaHk1A
S6WQkVwdF0Je7Ks8+85NWW4AkL34iVfvWM/uMvCYKwjKzEXv9QgVG4k/Kfa9DeLlS9FV8q3wbyQs
wEgWd7mVJAzUvNcoUDZMDhEyviVfeGScdJhqSdkhgKui5KR2mveH4dgzJy3a/mdfO83K6q057w20
vK0Dq+sBXQnW8oeqsbgm/bikkw5XmuF3gLtpR3e4pO+MmDvwq1l83OwMF89EYWvdqgc2agUQPbJ8
vHDFTNWrfDNpOQK5aQB0ZHl/+CxJqw6+8+sfG8z/yNr0modZMx/4fntfsghcAsFMnZMbtSquw79+
QbqXEUeccJe0sGmZt9e4aJDmF0OLKd8Y6bE067zHcFq6gHP0IbvZCUADx83vlcX0NnEEcIk8WZox
gktQEc367x+hX7vzX3dGTAcsT8cRLn/+figINcFDpNXhH7Vw2XePqc/IL9d5t+M3olOW0ckPAZ37
JPQkFfVPUObvY0iZ7BD7uMgB/srJgbU0cQD7h6ujX/Dbvu3qjuMKjg4WkTPub/dvdGurlgNUUJeu
2TaEX7QMWsidkRNvUEIHy2Lox6PGnPCYpaEJn2SXTpFY/PHSUyCC/v6CzD9O9L/dMBMsme5ZHKW4
tN+qUmZBmuhK4e8GEymlZdIITQfKLsPdZ12mvfJXGwi82V0QgsZNi28vEcWHmb/h1kaTaJrVjxYf
F33CdNdPrjrK/Jtypj0izSaaHGLkRoXm1U+nYd2r0t2QIsC67lgVHY7+ZQdWoCW3qVPNuouH4Fo5
IUcqVvWer/KEZ+ErL/LoRCBWsaub6eoLAEJ1QGqJw53cqIA21+R15tauws8qUupumN0LcV4xmYyo
gi3PJofTubZUGAfFsHLXAS+ppfuDrp8gBBZ7JxLFwduVWXBsE34U2FXm45K+e6QHD549uXsYQz10
rRkI6KfhocCquDSReW5VV//k60ZQB2oEx477ZTImWydJxYdKoZfMTMEM/vtON3VanC56LjwzK0fJ
6CbcN262OqEBeaDP6G8QzE6o7mLSqDhA85JzDQjL5Kv4uD+efZz6bQ2cxMuqVbjFE7ByRVEdeaG+
a04/3ZsMyaRDS8LC+rBMe2UdkrlzAeAL9TPzJsfQhmOYtAzJwpR6NvWzA030txTAALUeUWboCRjW
2Sf434ybQIouSt6+O6+1eWO1SAo9lBXbvPLt10kAYRGz7BblQSp+orUWD20SfTjT2NMHGrWtS1wM
YIn5HYKfFx6RXKG4t86poXknKK77um/8czIjkZoM33s09HyTbrcRXiSAVKUFxALmvwXTYDKQ0LAh
RlNXzIWMa2TGFIIpHacbgWaSVT1lLSnokrhmE1HDSuXOc2DAwBmL7Fz3A1w124SFquOmguD05jaE
MUZBlh/G0AMa2bs/lIRCSPREfEcPaE7zmO24gAtuHJvTjQ1/gn/JBNzQyLHzyWtbKmy0e7vqv3pC
AbeBZhsoMIqKCpq2fQ1ukubFSVroNEMHzuNASJI39k9ygqpNURWs7KlddaXRoI3DPdyRTgFHyj7i
haIt1NekQ9TOVsjqhH5QQQAjXVhEyEPsTFsZRhNDNoOAIglW3tmhvBdm1+BKHqhTW8AbU45KJRoQ
0iV+Ghzor1+ndv4VtnPnJLl+r5fGUXUcGxux/qPorjIflD/tdaZeaC4RY6GBwSTsKLHPkyIlmM1Y
Bxrkt6KyqBGdVqxxrg5baPfIdGTy4hsZKBZmUcu488JrgpxwMdW8vkz3OYc1cl+hZ0dZmpB6lOvd
yTNG49n0WZBKPAktGJ7FTBiRNVYuQcEEMRaNzNAFYpPb9Tb2A/8OzhbnMRfApkn6bzw8dtlon6iB
UDz4EEqtCVGDvHjAlE96+qPTIaxP0rdWA+ITdJVcdFh7FyNx3KWaJ2Q1hDOGXyW9TnNSy04xEvQU
pPcCLrmpgrMYf9ioFEZwW6e4mxB0RDlTeYkcSosyCxsmsryiNYItWvqbJJhAgQa/6wZES7rGqxzt
/a6p0cwQCHLXGcPJt/tmLYhlvtdQDBjzBycToN8anVthJG2HZ7doYtiK01NsiDvqR20HQr26uIKL
i+FyvKhmeobz5AEH9IwTrkOIGWjlW2RZ27SfzOfCAY+u5ao7dianXN6GoYqTJctqU2Cau7OxpC+d
MJYvmQhwQJhRdhxFYC5zrdbfSl82iwiQew19csvRnfvk0p8wwIOEqEDWhoEqxRjcH3lvdlh1JN6f
qAHJaDsPFaFfj7YGnLsaI3E0rOidwDPwMSxXSsnz6IRrCg2O/uX0KpGVr0qCSUk1oDXhf+OCjzgH
eF8iL2t8bWa7N2utu5A+wi1Mvfsurm2ePjieHLM54cxmY28wVtmIDVBlO8tRt7QfqotOWOxKgv7n
PA6gPu5Pjn/hq0zw4pBi4g0W3V6j2IPQRiiudeaZNsmrQSGTWk196FWoTmmWHEle2k5JeW8p1mBe
mZCGPGtgr5991VFd44cHWxkSo1z1H+hMnhucoKc4IvC5q5xyAyvsEMYRQFprPP/6qUNNFIQeMgSM
hx5dF0b0jTTe5VCxV/UWbpVE3xKjhU8i04vTVMOa/ZX/hkSPzG2SRAXeSckDzewP6o3RZwCmj1MU
VfdA4/OFW5OvZvjGlixdBsI2EtQAhVvqVUT3GhHowNx+KMbKuCja4Q4iyCVTiuTQI5NfhGal7w0P
d9//4eq8lhtHtm37RYiAN6/0Xt5UvSCkMvA2DczXnwH2jrv37YdmtEoURZFE5sq15hwzSTB4Guaw
NYaS8tsHKl765Zm4RwJwaLrGDanRqsY1PjT9G/lr1NCO/izVl6xo3nBicVZ9WNzGFIxdzgzwkBFg
N1Qeo6d+Ufmx5MKFy4F1IwZoeu9S4628DGnVU64NEGwcuEnwx9nV2AS7qnFeUvg9rnU2ommLFKk/
4hjfDnUVXgQuEMsJDm63cBPn8lim9ueMTOqS4tVdF+lp8QttGfbNhGGxR7dRIzlGKolUmKjxkGEx
p4cIu2hlCAt1D9utafqIYfJQLUfQYKtbUnudSvVn018Ak72xjVPbwo7UOgeLhI7VUAQWGNvwjcAN
KJtpfY3c9DRXNLlU3uIxQUyIBHY64/Pv9wYcAbMA0qdzz+cco9aNn4wPpVtH+4gA5Ur/FdLMUWMZ
z6WL915UzFCmIkX2i82wDXRx6gUYimqcMYfm89ElN3AfMMNZMU1Jd2GFDM4yh/YINuo9zAY0MR9j
5Y9IGsGWK+SZYey9FMvAg3X8yFWASCmiMvT6+K3F9QH4pw6Cg8BIs7YT17pgpQ7D7CVTtBm55ASb
7mLqTqplrDOTzd3u/UJ+kVV9GtmJx6l6MOh/rzj50XYiUAQp625C5UMXmgGJ8N8T1JkLn9GjZxY/
BR0e/Apasi+RlcZwzlfTmDCfbm9OgOinp3ba9Za7zl3vhZJ6Y2f+cFFMKhNyanaTnkmWV+X3tI1r
9d0mxM9pmjHYBH8kAQaQMS4PoVu89rRGViYSDTVgcmTSbh3xhBPWIKEBAjPC0DwhNzdiyja7OPd4
6zYEce+LbG7X5px3LG9oRMdCxRirUXE7tpmtAcebI4RwbepN+zEAWGY/LQgJKNmaCQ59HeZPm6SO
bZGobOM6iISswnXWY4COcuim3+3ggANAXmO57Xs+9CkDNwHuxMh3Rkg5EcPVIYRwS2jrj4xssq6A
XlD2AuAmvho6rO1qwG6Z2iN51qOxngfjE78mb/f0xdkewFYX7lPBcbscmTjbgD0LOG9kviC4dcRb
ygGOsiLYcr+dhnuxSdL22/LJTvARBk9scjRg0quuadlh+ModGPSiS6ttn0dLvDspdwzucOkhLjce
inobzURKQI1cIY0gfBb01grCkLceK8KWYlj0WoLjkyWmhNki84XOPwLJ9MFJ9iPpVlNfrEYOTioF
xbg0g6LW/spUe0UpUa4lTMzeKH/Z8Iuj5DL5LoSTiXgiy6ypFFRxk0kv2a57c53G30VYPvtB9dL6
/QEa8puk34CdhiZHF3FIdyFoFXgE68o8RAkLX0RbZhWXXC6Qen8ViDyqoaY3AQpXAnCjl2htHNJ+
BNjuo08+/OanaKr6qQqjQ8pSsPELUk3ypRtoalvv+zZ9aXvcR1Ps9VdGgFwSmAyZ9Pc/F7MfwGyv
2Php9ObjiEYpXqP566DOLzd3U2dIxsI6I4kRGioez/s37ne5f/nPzT2nOKB5utL3/x1ivZWh93W/
n4/ah28sPxwxPvzPfe5fT50JB4Fj3P2rf+4IXj/aRaN5+efL//lVy0MPRZjMAOji+GAZUKubId+3
XcVb8f8/si1bGzHp8kv/87CTsDc04ut/nsn9ef7Pc/rnTv/zKElkv4BDh81q6wwW2vJ6mCQnUcjn
AOOX53L/8X89v/95yH/d518v3L9fmn8eZ3lYOCNvkaAZNSVXKOPMZ6VZHT0h9ANT4QNukq96CMav
qCR1UCdqP5J5sm7DdD4ZPT6cSdPZB1SKlYIVbZeTvkF4ih4enZACP6+GzypVu7TIvnRRXzHQZ0fR
eiRRyx06X9S0Mn0f5OjzUVfh1pSFXGWEXm6tUX8kaR1dA2KkOnOI4YanNVubSxpXBYWxLlqxstDy
mnPRU1oZ1bGP05NAunhZPCJ+0F78ELmcEx1HPyxAqnIE4wCyIF4gQvq2+VekUfKcm9/9gOPDLtD2
172LHyZyx114nHFmEAI3f5GK/FSM6TYZ9Bqf9bjyoch2dPtQ17Ga5uV4hZM8HEsLDk8/mKS9Ok/9
tMwhYgIRw/Ei0e23WWkeGj0H625CMQwyVO39oN+nrg81s3SuJjYWMtZJR3HhBobGI54wRJUpokVH
4+xtAwbkziHxkPQn254T2zpp3HjdGWSTYJaQWxHjfh0VGGEXoLn5ktHq3vRz8CvEX4YaNwLti/zI
H44+Hx3kpL9LajakguxGwIJIjO8IIywTRm4SdzxxmoFtZPuxVnib+SRI/B6bpjJuoCGiByM8dtVw
pa/xZVoabIXaJAWquUpwDkoHb1oF8i134vCSRtUug4y1dqLpR2tFjx7TpH2f4z+QlbHTg1QbSsWe
iLY8o0eLnBKW8ypIouAwxtOji2yUPyk5k4y4035/G2qvJJZzYI7lfNgacL6PZ+rUBUXDs6Wd7uTi
0nOifgjJiEi6G7px8qsmxwPJD/1/bMJuH1fuCGMDT9c85fwsECgW0F3WjvHamcy3Am4g+jkjO8zk
7aZYXI7Mb9SpKKeVRe8hRq+6r/sW8vzUH0NFyyNlkjmRGhPUhAfgJs0IAlKQh0wkhPd60Td8DZfY
EhibmnjjzUl2aK3sdzHW9a7CGBVPebofpwHcovTDWwqwDkgXZ3Os6/CBsphUnvaRP01cK6YJoMj8
m5GT6pEFf0SJwMWICV2wMwVrx/PUARXpFk5xjW1iExsAa52uO1rZCCibDxZoifwlQKdsCvPID2GC
HsklrBbQeeP/1GDmzz2Y1/kFRGN5IIiFBr4jrlO4bnXW40iTbKf2/OW5VJJ1NjyUdfyKGf03UyS3
D0gJC5ZsUOMEvYMnWZXxQQdQhVIXC2ObQPGNYs8BLwCmgM3uc1SE8IYOejZZ+0QAy+7ByYHP0zki
Z6soLrHVbNOeiQDINzbiHsX11PVn211QWzBdFoVYbWFyR8TQg2rbmWXwYQuBRHFRWzOmexWieFrG
A5MaRnZtP9s5mXgtRHLxvG/TQVJJl+exn9G1pBU8iGCJVysnVJKmORIGmegHdLrTuiQ4lbe2xRXd
eT9JYmXRcIH5WB6RsJBEorU94GR0WvlJhN1ZBhY8Smf+beYLqXF6Qdy7z/6qOLHW5D+csLULTGLW
Xz6AwxqbKTUErjDQKruYOh9csAs92Qgm+Eo2UT7zdIBjxAcQKUpalmuwK9GOYzL+sgnVI4ml1bb8
psYYEeufwc2fZr+E5yShHi7DZ9TDz6iUUc8pAjw8p9oV2Xtkomu3IUKRfJEjFbeuQKf3eiaQ0o3o
oroaFWv2apBIumammGyCDtJwaLjVvifqb8CIElKEejRaarAKa6Nygq2q9GtO28Lp8r+VET6FkLtX
MnZHAsXcbfYsqq7blZ3gGpnKp6qorpNnm1uGBU5g/ZaOY6MZlxck5h8YwvG4JKgB1FC9tjP5HDgG
wg1htwi0Yulvx7ldstfKXdDM1DMOCAWXZoIlt77Frykm0TyiWEuuhnnD/PvetoLphDN8xcgmMBIA
RprUxOh6Tt7zwv1jd1O8E0vraZ59OAGUFKRHBs+ORLzprM0RdLkHIewiuALS3vgWhEWvhuDT6GsO
LGSkXLXEuOp574GlTmZHbKMJX8GONYvfdEyEgXcq6/ahBbq4iGnNzQExrgGzszTu1d6ow3ecrtm5
M6sfPoVeJ4mAtlVACU/8A7pO/5VgtoO1OE0FV2gxExbpG+CYssYlpm/gPFsxJ23y8WDmeuOX0Fkz
BYDGRcJZOFIfVNlcM+X9VDRwdxHYgtUUgPmKP7Uls3MR4QInyHmlyLeaGw6JWRytRZt31N/0hcOM
T2YaecSi2jUOQMtpD8he/ZrzRphNBPMqUe90cCK5BTgv4NYNZX4XtrTzsmK6DEvEmDU0sDM6iUmD
nkbnlq9C7QzfwCjP6slRFaxwqftjmdvWuU+XI54Q9kk2Emca5/pQFeRTth5AY1+b+8yl4merOpl4
GFd5NnEe7LFX53WwMUwE255M/sZAgxGqBHtKEZblgcn2LIgbS+SSk0E3cbV0qAY3rgiFY+M00+k8
5tWhSfSxrfXKxRrCwonNhODCAiEe0WdvIHGLdW2PMMuz8dF2J/KtNE1hh8icxqSbx/I94DsmHrxY
B4kDShVdsgY30fsRsMYKLG4B1VYvF6kZxeWW3wj2m3jVCNdNhNHBDZFi52nFC4vdRVmgyULE21uS
Gr0tiZzjhmZFzxiG4D01XLrkT52V7mbugxDYCaBGekLPObyVvbLaaQNWfm6c+jd98bJLzTUyixaK
dpl9JEXyoRZJOEBbiiOrOxsjY/S6PcazRw0EEdmD+I3InVWH0Eqs8PZvryETAlCQA+8DP3jn2Ddj
qFKiXDqWBm1/Jla2C08JrtMDpx0adaL9WYlx3NpNe8siL791gX/s80SvqOaHnYAMcvQ7ZxfmB9nq
/LTh4EbiTGUS9WTn1ymtosNkTs9jvEc9Z2xF3+/x92iOM4Rk4H/PMA1U26wFIVBZqsWQzEhIol3v
HQU4o3Xfu2gg3ES8d+CENl3qfxBRY++M+UG5MSlztrxC9GkIqpNX143OZuI8QpTnFRiC1SDTB+LV
wBB5/i33dMXF3sWbcOl3CvERK39kZQuQbiNkZiUxN3hzPT4joKHlOG89gWgtsGp9spJLM8pX5gTQ
FY2oIhEnf56tR9lXi2QTxRM+dKKmpnhDDEazUiSKzEZ/QR/obvWoKbkigmk88Hix2aZXrxqe0VvT
+2zoRzJ5t4yHUUYvlcC0ceee07qlKV1nfrLNW7op//yj0ozXe8RBdtAwWCInfVUZRssW2zpvic2M
SiVYxoTIgXxBtGA3ajCWu03DAZbD/MFPA7BDkXm63wSJMSK/o3TK5fDPDbCnBoc4AID/0ntwNZ6C
2XQOpIHWgAEIk22wERCAap+G0qBYlC0kvkFk58F/k1nKnMAoYSQFKfZyFRysAtNbO/Yo0JzmEhtm
f7rfGGb0n/9ju/I5OgDquP9bgTxu7PJTYef9SS6onWz5P4DiDFGtIZH7BvKPK6buhIG5Ow33v/C/
XzsKn/uUAJogOMNR8Dpzcn5aROeTkA1gNqaAdcb5AaIztHEs7ckH/I0Y9vB2ylts1cvvrJ1U8L3/
9+szum+CLDNCq/3hRMsau2NUzwSXzsbLHSokfjBoBle8fP9+p3FE8TbaROvOTswCLYWBUr5YEgjB
Y/kt5w94ou22tHrG6DVmgt6lG9HriZzr1MNCm9XrugNVRQCrWtemlsSMUFbwCYDCbC43haiI0riF
yx9VuWRK4cKm89LG2TGKA3A1uj38883l/M4byaBw/J5Dhyjr3CuIHJMOdFNZ8Zcw7H4al/Pn/SZn
q9iMtK1Wdm90DK5Ud6oIIEXte8v9Cg0qKI0NVRxJkEnTn8blBmgqkhnG5fLQ5wTMyMk+4QPXq8EI
7R/k0ctjmBUHtNwEPBXJV+d3xtaBkJtIWe3UBIH/fkM/e2OpgFJ56CAykRxMR4MA1fs37/9XLl/2
YcskBRs8amyGnqlB1rqz9NYCPb6LsmWUA3fEWjo4dtpSXL41Pl4g0Cw/2OOgEFXkfqwQQCGi0Tip
mfYjFyiWDAfzb9Lwz7MensrwXMTmO8AIppmxpstrvs+ca1dIVh/t0fmwbOvd05lYS6LSiNx9jjGH
T3AmaZ2rIzXxH2iim+Rn4qlPIl09VH08NHjfh8AYnlBgvgtNWBoIvNGnAgn0l6kjfrfVQXXsvoFi
fiG+fAK3yGGzNcc1mqVjFdZngyb/Ohxomds2CSxESGlOlFy/LtF0uqJkZFVqiFqbLiTNcKhb/um/
N4J+FEMHfCD1tAB1+GYZdN3eyDmzL9/7110z+CUMy5aHvH/bVDLY9qP78a/76Uijr7//4/1+s/DC
ndm516aomAphKTkkk1OuGTX8BZR+dUvULl2UfRKimOECnGB3LinsVADYciJ50r25CY1zlcfhuVcG
stOSQDxCx9bMBZ8MET7Evb9CZEGgXudIYlh4Q6qByD8dP7vOMgnzwDAVEWdY0jY8h2+JkNGGzki3
HWUbvHDJWeZfRXYDSKJ1VsNc85r+arF4XPzg5A5ZuQmLdDNh6nwmIQxL9kRxg289P925rKIab17K
ZQUZhoZ7WTPHaOV3h8xz3yD57OzqQCPBBnbfvXLsD6jpur3nQZzwpLmz0ShvMG3OW19ZL1bejWQj
JRTdMXtxSI0xsV3vHf/m9NEBq7t4HAmx74QpT2lsH3svJco0JMU6D8dDypGFUhHFdYrIfE8nkrO+
tP4GAdlnBUGaomCSlDv5Zzs2tGhciIHs+dPwYVqhPhFm+GVlpdzZvv9LLHBkXzwBPnv0ZfLb9Wrz
bKbGJknIy0z121DYe7MQ3hHU+3owKX4nsZdeqI8cZ9+qPrSZDTOos7CLNyJ872wn2XXLIEA0wY2r
4y2LUvQGViJXlRPuQpmSYTJ8strzJzZH17E5S6TpqxuNj4GHyIl5/1wSn1kVXGdyaHe66QZmLriv
kHz9MX5zzhoueei/4lMlFTpLYBco5xXHiTx57jSvDQkwCKPU37YZyDybSUkA88Kk7cQcs4oMdME9
uWHF/OJyWKk80NVW9eH47q+ghgDk0RdcM1ebtosWWjKNHQOejxNni5aqzdaKIRLg53af9XhD8w1V
LodzJ90Ohn1QQl3qcW52ngHhzHD12jWzR8OxfgZO+jgk+jFHDOCVHCgHFyZLHCdY76KO1nWxwZMN
p2g5aW67wj9PLfFGDsOrAiWJjRGWBtL4mlgMges+/W04s013wTjXHUj9UF2hrv5wiQpZpc7wWDTB
U+/Tq5CY2gb9kZb6s07Ta+CNh5yevZe3hCFM1c8wQH9GDN/KMbgs3KG5NHX9xbtf4A5JsHSnv6i1
5rVXp0d7Ki4s9CZzpd++aC6AvP6MlvtHMZJngf4aSwRtwiN9OVOPc131a0tixsYecAmq6bsS4V8y
NiiIPUwzvcnVaT064jcamG9t+T/tV6lETnuHhXLuml+T6fPqp3/GEL5CQIrymtiuW1o5P4p5aQXY
zCyEfp8ie+RMlCMWCBMuUYgUHdmzCNx/8LnMtrkZ0GRvnNuUmO8yhFGcoxOmD2/uILHgmaUVRlFP
isg0Fmcn7F+sENeDYJpI6wSWXUxCMlqdRQYYUOsRfWzioGTIjrLeni9O4DCk54kXArM9yU+veSfb
fT3XjPq7c6rkD1maNaP/jwzsG4E31qqyKpp9Oo7OPdmpBW56aXgP6eh0e6u2aYNiqB/RkFv1EG0G
a7w52qcLhp8S6/Je91AoRwYbHK4f0sRmV39oF9uQ2731NHn9xLvIid5VsKxZtidWSZwezdQlHxmv
dFq7vwYTGY6dd8B+rHRjJ4ra11SvocifBwFXlM7riDEZMAoTEIPWL04eVis+gKSy0v6ruoPRhweu
0kUnfMwH8QR7+CuOwmde4YlKhL1dP04JS0/Vbo3J36g0PhlKPqgiPjWJd2hsOl+DvW2q4Z0GkxOY
fxE/1ypiQhAUz00zvWg5f7SLqzWyyhOJeZe+ZABi8PZAgtj4Fg0sK/uFMKQonSenwKISyOjb8kzI
1lrhwB4AvMBATAxPr8Eyi33tNKhcBVKSrwQt3SrS8c95MPXW4nksoLbUePQwgxbmjKCGeaVyvmlN
nGcPn5Ibt7/Irv5w6evkrfA5ZfxpFTK03oeMmgfe3pDiPc38N6YWNNEUHWQyrv/gTWbPtMInwqf2
qvsRmzHBLIF5MyvjmltE0WTROxiubcikEEEcGcXeTNFQvxs9u20Ttb+SNKcV2MZsPD3c5jC2doLG
Pqh+jqeu+GSYBJcmD9sDVgVsXlqja7NNqodxAravf8eS80uh5sfeNxfyXWVukM3QLK//mrRF2Vz1
E0GGXJSoCaa8I3skfZ3FLyPDdqQKCKK2lGdLQ05gck//qHqpegvjWIeorUlLhZWBEpgovSkJsmsW
9R9JbYkVeVPRQ0I3dcUs+dtiKHDA/YQbv2oqQO60zg0GEQgTqg1ILZBnBq9nTkwtalBaoLPtXBog
/xszAL+vU/MWLTJ6s41PSegBDvTdl256cXSBUq9BXmGhxvMIKmBO4W/5K9H9LO0lFfi/YoqaczfD
Gm8GvCIqHvazSjq4ig00kIJ4AjJXLVhkyNcbn/OlaZoW42fIA9ZwKCNkTxlAAPRFdrsJ0DKu5h5p
FWpYecpk6O7GsO3WnhW9xmHZvsi8oIXiQg+g3MwWrjoNaFlk59qbnjrmeReIQ8HFzzqIeCFVo9V5
zcWqonaTWPY1ssvvBADjJcZHcRyZiQ1R0F3UchM2mdyOFm8v3j3/ZC++k2ksobzRIjfbuT5nDgfE
olg6S6glT32pot1iw5zKyjrQP3vwc9Rz95tQAfewq03VedG+AGV1yoSDJoi2fuLD2JoUm6jlKrAc
haA/xlZyu99YE8o9I0Jp7s6PIYN7MrSGxZWI6JPk3uiyxIXuSn/EWZiTqapR/dpdA5qUzZDwHvz3
Lmzh9aiE+UKtql8CUmnM+SUEm4aBw7PPvmrsFSjdmXp16F+lNVY7XBFUiXlu78Ocj1wiPePJad4S
Bd3+/oUPKArmE0+igcOnXW9wuQyQFLg2iu5CiPmWzin7qk8105p43CPJy+PbtXtJdf1HuDLbO3bv
X8oZZ5XVZwefCd3a78S8NlPEP0Hs3CJw0EhvY2PrF9giSjrBazcY8E8PttzbNsc9mc8wbjVBSVME
+aOrJI+mGQzPDVP+yaTnIqPbGO4Hp51eeJSNncvDxKb+UOTkMbraapDhwTD0B5/HBCyTWZdkYosT
doGY0TZa3uTRwJmnODKk83GelHmAjHUk/UGsUsqJMrfysyL6o+n9Qx51z+AewLVmFlHH9Mwx0THE
mI3r2HtqE6bU7r5CeYc8BoR6y+W+gP2MMZ/5kHYTgtGt7NiZMsEPO2YCtIXksNanEW+09BWFkKC4
NeoLxAOYKN1TnCGoFI6gVgxOSek+Njo/WjT+qKAMgXvpPTQ5e9wNvaoFiWYmAsQWJ7+Fn7t32EC3
Lkxoy00Wzlx/BUMYXNN8LPez7B/a2b3Moqp3Y9DDPTZ+R+7goiUl2TtZ5C0E5ODw5YVAr8PRNS7O
ZY35mCIQpNXICjOrb3eabrOuSfPW5H5GZBs2AnxXSg0H+QO/FqaWLDC2Xg9HJKwmAC3a/VvEQ3+Q
dPOQOI23II/Py3+zx+6bBwMJH1H3kSISY6yZ9gNpjbH92k7Z9BAO0Oc167+zEGem9AdBVM8NkRFA
fGKELAUKL8CPbK5Au5idkZzJUu02JIohgFqTnTUzN1ZLHGvyXeaE2EXOtFDZmvmaZ7/K2ouOHPZp
oPpCsEhN7Z4UAwBhMZZiw/euBUy9VdBjyU4immB9caLxCvzdyYm3i5nxeLHJjMz/wCWTP8pk+Oxi
yo9UqUOdcGCbh/wS5aLa6so9T6NaLNMEQQNWXfkQDg9J4SRUMzI9OCMn67wiQoAo0p3dDfHJ8cEc
a7OUz+BMDrn7Oy6ilBocxfXIaPUc5+mj8rRxjJlJy8SCpZbV+JRS6yxyCPpNCJ6uKDVwfnqEy2fc
3CqH1vC8pH5M0tp1NRvGNIbHVLX90cR8lXsuwx49P5VW+Zh2lQ8FVhAECfbqUnutsSrG4IH98M0c
2x9cQoQrG2g9w7mPjgv+F3Gn8WDbzbvNFGrvK/ld5zmwai97RlW8uE3Gy5S7V19lIadg6gtRD++E
PJAkNqA6YeYx+jRn/aTlsSSp6zkTknn+2UGWo63oXYSJfcBtOVHZiuubKXKMlTI/8fnK6OW1j14/
r8dOYf4JWtzn0HrVjJQmeapb7eIf984hKXYeomWmEt5HiSLC8XSIw0Rj6K7db2u2DPDPIT10JhLb
bGw3cSS/79b4+ytW1VJvi+wBOIqIIW9l81tLCAZZzKs2DKDrSXSRfSM2jUuJWFpA9AsqKxTmuD+z
gHl4T5MidPOLiLwnrSYqpsVOfDf7mYP0zv5CqYq9Ua0CuBMHD0X/rXWf7/fqZY9CM8LTCqYAsXdN
DaJTgQIq7SLe9BhgoESIYIewhXxYYXNNVZCHN8sRzSbqCJ5z6xxiGXOTzkc4UoTWOkIcd20i4fCz
4AUIS7lbM83E+E6m6pWzPjOzOT0wezkXVkGxiZumKb7TITEPlk8zWMzWtvCy79pFxIqkJf3Ha29p
dzeA2WBpQMIUcwUQV8+5c5b1nmQgpuPrakEJYADHpIlMz3A9PAs/nXbA5o1sdNvA7qMOlLw3mOeS
4EdJM27NCfOVyD+9Lp2WvOkuPoK0Ext0UacKo9VK4IBVPprZrHx1u5FfXWA1pmcCyFE/KoeKqxT8
eBqjloz7diuiWK3u9wwKDrT3JbXwOrAybvwj1/FrIidWOmZIyNc47ZLAAskKUr3WEaxNIgj1zISm
wEDdYw1BZ7WekRgZHdF8HQ4dkRePVksvzh5IWrFCfkfR5Zs0RQox2M0my/Ul85yvwGI9Ksz+1qRU
1CaJponNOp8yP0bOyLXgPRiDy5tke88dH5KJZxUKiF8lnvI2B+6tOIv5LVMfI+PNdoFqp1NOYWSg
MhNis7wyDCNhLYYUd2KJ7hpReNDg3AeIC52KiBZlpd/3/WTugmOZ1Mcpf9S294s0XBS10ZL2tbTv
egdNEHcdqSXHWn+mM++d1RjkODY1dmhEKCToFTc7f3Atp9777Vid84jMxh4DgVBy3FXEI3FCpZwP
y8F481M5ngbLPXSmeZuFL659p+S1YeZeMTM9BkU9Hpca2C+H7rF0WDRJS/ihksF91JSRJnk/GP5K
4JU2OD25THhA1pNSsBmGMT/Uyv8hEiJ97zeGVj/T1EhO0H8AyJHCZSTKjNd05vTG4hByJjH5Ix0M
5LNgma7TaGaHeMYJzjr6zLBd72fbfG496e9YS7yzo0jWqDT1EGGDLUf8Qxd2P6PSstedsJ5AgoLh
mIzt4LNJLh8qc8E6pMr9NAKGiblcXj/aaydvwpnmxqfZpQnKX3kZoyPDnmi/nPnvATgInMyjDA9B
V0Z7mvz+Ci0Cg7vO3JSDCdaywPF0l91C9XTWlg0dQfHuURjoFdGu22E5qdm9nWwFAxjZMPrjQkyO
jZl95holaBHgZqB+fPKK9haMCZYy+GS4e0QVoDbtMz5Lg3FrqGSQOFA0lX7x4sJHR4YDrHAIN76D
ANvitL4i5Vfz3Npp3fSkgg/+u2zDnmMQ5VKCuqcW3XtPZbzuRtag+0JEe4WszciJVi3k/3VcGh4X
+/dcL6dRFXD2B/QqO67+gLkEs3uK227VjWD3UEYcq4CpP501Daf9oTJBlgzx1B1MKBFUiuhFYCnt
mQJT70WsxkroD+joB0JbyYyGC0Opz8hYtmtZ9idcL6htNZvq/XXy/U9jQJvmWnjmbRxD9yfcziNh
OFRb5pC8zRSCG0pX9noYKBaxkqQJxbt0ocK6tvWHuOJxwzUJbdjFjaUQS4RDTNE60sjEVUdHgWs1
I0xzydehZ8CCZVssNQVyHym1ouph6JC2zEyDY1Mwxsva9NQH6fdi/pei/K5qPk0IaRF7WwYIxcV2
HuqXxJLvkLSoJBpIKv/5CJo9Q+8cz3fiqlcLpBsrFnAm6hWi2rpbEU3sj+ExI7QGFz0xIQNGNKgQ
lCXcqZEBtHyPo2/cR2t6a39MDOx0yyC79iz58a2awXEKf7jSugZEBg5mnaH8BE9PYK9DBb60vdch
VhereuYcfzMSDIKBhWBuWa+02GlEEWj2WcnFxIGv4O5uT8mHQYRWpZ1/g1S/3lvq2EgcyODoMQq3
oQVH3oLh+pdg6VOytM+7uF0oF0X12AbqmrHIrIzqW1oK9BvhwWuQfdu5dpn1z4cqFunGo30ORJH3
8Z81UQ0EzBTDLhry75Kh1bpzMMuU5Kja2jmXOQIKb4jW5cjVHk4PnEnSW8cUCnqpmj60TjvcIk2y
K4Nk+qjwHJpDuLQz1J+Mhs6hGz3zMWzMP+P4kkSN/ZNGBYrnep4vmevnB8+Ze1JWAmdj0KBqTILk
m645Zp6trs6oj5Xm8BdZrn3V1DhVOaOzbqaYkCnCIcIYQkqNfBNtPx/nFuTBqgtKHhDMZtaLjvlu
/e3VFgCPkutx+YT0lvolo+nNtusrTIHb0IADiXudI4mMj2YPpLkQHHIUNG8aypth+fR4ZhewUrU/
zGUlGKOCbZZFxSFviUuKK85Nwp8zEQxBic/Zd4uPZT3kOkF1EGzbNPtOgxiedfdUz+4nQR+/yxIs
7lCzquWeAqVPPuFEC7/wg5eO8toZ6BA62dLZLyl33eUi6kZ+kSDpaTV7ixWyah+SNl1j9eXjTZQK
EBaaPPNE881kRY7KPtuUweG+YcecbU37jGkuhwLnlZucgYfKz/ps9+F3a4bHwo1wB9rH1MqwZ8n2
VyxCPrN8uEzlvY4hc3K3WuNnrqNqWtUdSzRB76u5ZvMNNR9tl0EKm1/+7WOmXiVzdFiuXTsX867i
6YxG+DpKlrvehDZrGJKoaWpFtZQTowPMu8OtHDYPMdlxxDLjlha0uqHO3hp0eHDIuB8Yejg1/vTQ
hcaL0q7BOB77G1VEO0c3e/EGTzMbAbQ+sZKkbWmA+O4Y3LqCj/8dRHW/XBKiDjFIXA200/QWeX8T
TAhKkY7ltSxLMeJ4DBvv/vLPXA/jSvcO0XPsKg3+WvL/wPFY0Xqa3JvRQfyf3aBnATPjv5k71/vl
380JqRWla7gpNVIhJEN93PFOwpsOp6s7xGpz/13LfQULHHgk0qnIK7ofd9rABMLtcCWp7IojaunS
/x93Z7IcOZIm6SdCCTbDItLSB9/d6c7dyQheIIwgA/tmWAyGp58PniUt1Tkz3Ye+9SFTMrMqSF8A
g9mvqp/y0EmgDtNlAMrTZhxSGagl0HZRULgoAjJNhQcpld3ScvCCg1k6J5kHxMcWTlaWVofCZ6IY
xYvBzuNtzyH1ebq8EwF8qmQ525fGfMlr8Vs0nFSikudzwgjaT5pwXximt2Xn8zaG0daQHO64+ldF
QWTgFs0NepoFKnuZFMJsj3IInx1H8bJgi+AH4cYHfoS4QyDDUM5La0MAx97m8RSnRyFjcBJAomyX
xyYXR00mfd4T0TC2c0v6LCe1UbUflGeFdN6H145gjZUaT2kHQCktQ1RTl0Z0fHfrSLrm3mpT3iiw
a1cNb/1yyiqkf9ePjiZBwWM6MJHLE/WYke3eUMzzS9nc9JL+wyGcObHlbGtbUhwEkOQhxuKPx3LG
UjKHjIyX61Hd+Eg1NH7D+HNbu8nSMWiwcLBP9WEEhs2+ka9schyog01272v3uyh/gTGbfiCDmpoq
cFFhxC/w9JJkPjp5qk+tJXPSz264EX7WrLE15A8Zswd6qRuGMJ4PuqgM0cDr4AU5Z12pBGokqgZB
YexBpO8s7qCjmxVbFU7XfNDJJpQ5JhzdIfGbfbpmeEgfHFXtJuUCF2NmxbJ9/Ro4eKK4+UlrjEgr
bTgfxq57tHiNFI1gZNNCHsHktjupHzomXjO+pSCL3kIgjseGWA4+HG8/xqQGKRo9KZgRVkpTKTwZ
ueudgWdszAaIcAMk1aSad1PbP4I9ItSi8+LZcnDe1CzfBGlGTH32kF06TvDUHZSbyjCrx4nT4vOM
gXPAT/IX0ud/axU0rBMXCMD/Hyp4+Uyr739tgP7nn/gnUNDz/hE6nnA9x4bIQEkIWJJ/AgV96x8m
CAQC4r5ne8T7wYb9Eyjo+v9wRQAhwQ9NoIbALf4DKOjCGhS+Dx/ItEJICrAG//3f/hMgovvbv/8n
YMTfmFcgdHwQbfwgmC6hZ3l/o6bQ3mga/WQApgMovlq2cxZSxAaDsv3bOsmP4dU4xhu6JsSRVNC/
fFD/L1rF37ho/HJgi0IEFkARkIo3DNK/UHLqStQtmI2ZOdYEkH0993eFuseezjiWTD5Z8sD7xlb/
P/y1C+LmX34tHjgxypRfK38MxFDLh8HYwxNba4bh3Z2AVlL+N7/y78iiv7/RvyGLSITLKBj5jXip
hvnJAmTebcH/63TTZ2//9dvDh/B//brAgtmG58Y2fXx0f4dEdoXRYDdsbwtqdMLTsAe2sljl2ElV
QcvuNU+2Ts0ewQtjeM0cuC5hSQVT4gvA03ZOTgU/RWZEVMJ5VIhVGkFVtQ3VgLIUoCccQpYdJNrZ
N98jf7TgjYMt0yVRRkaOPIdXE188PjG/Yqa5JGOcst/nCLtMVEAvZeohYsjBAx4Ti2exJ5y7jErE
rtp4tywbbeN4UQluUWdT288D2RCCOfDSJ01aZObU4Hglldlpcoow9VEM/Z6HPLONdLo6Acc7Q/sv
k19EL5chtTljNOlBqdmkWtSEzsjIyGL6dfDkZ6cnrjyHZZfkdF3pqzBhOFZDT0ZDLHYdf80M7OKr
em0LcaqS4YgE8dup2QhFM+pG5XyLkiNB034wPrgq3Wy6rrsYQr1rW/lrfym3mjPUvI6BRG4hhysG
5l43xesZh2/h/YJb2nAwAh83jy7NtYO6Th0PnaaRH2bc8sXgPq9SY6e1weirhnvhQX/YODUl5L/R
tL8dgz9Hvpu7lwSjZ/Oj7Dhv1kFQrq1qfqqtet8oGqTloCIaN5OD0eoflXHysBZBRZxRkBtO/vRr
VakFpBgSuuvWH0uHbpYi4A36O4e+nHjkbmN8PnK6avq11gVejbHCE5r78zfJ52vcfFVl9zl0LVBc
gMgrRtkGIbC1zrNy66vmIyK1aFC/Z1eoeo43XkVTfpuq3qY9/b3Lzymd6Wpq8aDrR69lQ5x3LgfB
GcaoYG7FpgUV/JmAVwPfgIB0ZfB/qennsbszDd/VmpiV2gxGg1S76GOFw2Sm7PjUAoLeyiMrhVt1
dZwCPKLg978NuCt7zOFrt6SAIzdgmCiLYGP6p1u2dWWHUJMY/Tl3LMJeDlwFu5A/GBtixq67r7DG
M2kk/rQd8vxULvx7Y3a+zSIlahFzzdmztw5pnrCsGhRrwAtpXSBJczXDCh8xq9LbdSnIB2Hry9dJ
y2v2u+optOQzpCD2JJZ1rrOQ8Bxl41vHxJha0FOJ8WGL75ZZacv109KitkoKzoQMEG4kxiRvJZcM
f2Bs97cvOgxYdNroE/TNIz8LhljPGh/xYYAq3zcM+/nt/cZK1IUt8hPx/78u38oOkbVxjViZN2Ju
LJ4AlmTsxDuKgdzgOSfMSiaFdxcZFo7kOYfAJ2aSI15+XK4bOileac2717agMrLoP6zWi9fAArZ1
jdDu+iFUglDq1WiTxp1wfMNA/C4Mwug6MQ/jgD1czXe+7WfHgarZVeN42zGXjxjOAF8M3QUOw9Wo
JBHwgY/vduWZVFyx7laLMMB5mNuwSNtyn2XRNpXU+oIwx8uMH3vtU4Kb7MKRKAdxJUJtrp0dRsYo
g90Q/8W7DYmEuzOP4Wkb5ndp9S+2yu5zm0ocaCZra/mbQ+5k3Q2s8YDZd6GnrqPPZ9wJ+eEvCXU/
HEjSeVQ5hRq6bdyuuJ31enyLRglRXOC+LgHVMZim2Y71c23F5KSioTwul1NQw5TSNotZ3Kd44tNr
4bzJ1nZ3ZgDZnYaWJ1ETWvS4IRNakXWtmZdhCYpMbnGGFMBXWPJvyxEuAE3fAO6R/jKIIV8NBcn2
MuJNhS3CFr8ki91vjLfuatR8IzCEa5o44EBGzwEzq1XGl+rO9reEqLBywvAwO95z4iBh8sL6if9Y
hfVT6kISGdV+kNXVsHO5Y4SL6z+Vtz8/zf1O+PV7aKtrO+qrDJf5c/SAsEZsO8XkEmfTdZG2MD28
DBRDs6ji6qZFzK55nXhcWWNk+SFTcW2pwIkbH++TA9+IuYPgamQtQ6FynpRbPFlm+VSG7Z9w9jcj
OXxKrbiPqThczRMfV2fkO3fEAGMiQa6Z4TMmxwfsGuUpmrvLYPJR0J5B/AQFJuFjxVnqr6keA/8P
xsHvE+xtkCRWsfIWJpiGpK6niywMnpohRjSmpt/InKydWfpa9A+waNqZqVpOFJX10wh5azFtuuh0
+tiFEvVKXzVkZ14kJ34SBquStB7Alvn2Bi0D4207UPe5XPCg4T4IHZHqZswazlt4kcwnLJ6jaS32
ftf/5Ikcr0s72cqMLzyM6C02u/LJd7sLj/aPxInpTSd0nvouUc45P0NFXg0+AJEwZQ40JcWmt53t
IItfs+U162xZ1ZAy6Sm1ciwJcm5hofbgIFS6pcxkXSvqLAMlqdBtEPj7Bpa68runTFec70MQNYH0
9lYiCDdW3EKJ1GtLlU+y4qawJ/Xo1gnUm+7SVhSKLyb2YnnyJX1xQUp9co16wGqavPCMvuMrjDbZ
WHMOx48ZqGtDSn/nCprH8qyucEyFf/q42peEDTcYV5qNVdFgHfAWgGdh3hfYqGamQ9SexKcAqy32
aH0NIdpnxLu3rLLGvmlKeE6U8GxSYlS6u5PqdcZYZPr5Q2+THyu8dt4EU/BDtpBJBzt0Vgmxg9Yf
SWqQevXBdFKH2RVbU/CjeKh+dWLeNqX7iOPC4gE4nXP+qnuc1zrqD4092u+4pjaBKPfFyLYmyoY7
lfXDXebhhmnFbkR7Ps8GBCeXyhlYHKBVlPjp+VzKba34VZP9oSx16mqSPElDTb2ch+PotZDg4vBh
ltMThg3S0QNu6agfsXvF1XpUHQSRokJicXhTSRXwcRZeCXcoB6jP0NwmEIBSDCa2zgeeyDPPCgzt
q2Sgclgn0B5aF4ZDXTrYUWP3RCACeIbqj1lbwbFHAUaXewKI/cvVBRyi3vigkZi9jqH5NPRIIeSa
0o8OUUzRVmnbz8YYHGXIqD2zkX8waGGem3Y+7CSutbjZ0Nmt4RXMwYHOyLM9tw+O8qq7bs7fYoPF
Z8TSsaWfadugtImRyvrQAhllNRRk0xKMcYYSgC4i5WNRkmmhSx3GQP2efQpkMkcyfhPgn0Sw1v34
SuLZZQy32Hmp1OoTM1jx10k7PNOlq5indF+sdurOG6dz7CB09hOZpEANmPwGSrhE9Em0e6L5a3kR
aQslQIuDqx9sYz6HU/qBWSld0uLE2J0ChE+SsDeoyWA7UD/Iw9GuY5jvRhxhK+ibgwd/8jA3xOFC
s1mktQQLYo+HmkPoKk/cV+2kz07ilxu/H+OTtCmQkT1AKyekPsaq2f7gtJX7aQruXeZ/VcpUi2dv
1jIzoWenQRihe9L/FQUudCqjtPdAtKx5+hp9bqoosZpLCi+aBZhNQR/1GJLJqCVxYx56m77vAred
0Xa/O25NhjtfmNTIwY7Jb5doKwNFmH5ZYS5wk3kTsuPdZLqPtgjpuZi+ZnO0tlNVkGxD4mcsl3O3
sOS2Bm1OQILTv64oForUD1Lul+iSMsXfhNMu8iW5KVaPWJ8t1Xh4ACpm2q4NiJRJ1XKSsFaJBY8t
iwlWT0b0WIivuODL7uiA3pI3uOBoLrakVdJ1R8aJ9tN0S3txu3XS9Ffej8V2KlNOIBl+wRBcUihm
JKIWl5sb5BRwVj2g4hYcvB93S3cI+r9hm9fUAY4d25Q8c/qiuLoFWaLEZ1mOlDDWR0K742NJcUVj
C5yycbSPeISDJUB8cFT/Z5I8iNWU/+JUhKXUZpbWtC574RJcjcOUsWlinujYtrmMYYM6TbXgm3eV
ab8tRsZ1byHb3uDJVk0zPRhSJ2Gsm94EjSR/bkwS0cuEHTJGsqcdb6DpkW2L3bVE1zPWIyqcQjoF
iK+N2YammLObou9XyAXtfERvK9fDMrafXPfeq8XXwIEVRQ/xEbl7Eed56Lv+Vxnbfyp3BpAj2NpC
E6Si1OZ79Vz6DSbqN3CI5evOZG7MhPK98MZnv2H0bNU0uAjct3EA/7iwo/5JJnqpYlHbxM/Qg4Y/
Qk7RVjRUfdY6uzpmkcC3VurIHvVeMP62C8gxaUB5lmWP7V3H1gKTi2G2PYfNPNuyp/SWBlUi6N3A
YcPhkvYGIgdmvvM0ptfYj3aOnDAVdMGPPrfERrrGS9r4z3Yzepwmym5fOItXDUQ4XhN2zchyuLzY
xOqm20fZIRxFenFE9BJdsBeJ5w44IiYDUhPE6LLMxedO3y7YcP5sBqylBg9HJKg68m+//LlPNpbh
7aivcbcx4YgN0j2rzbh33HccaD3W8fCF/E5/ZGeFfjd5ER6khY8a+izhSpzZCJf7ceK+DlX4ABmf
Ezkjg2RQgFI7WmBzqpd2RHVfcSnASph+ubIga4lEPRTxfUaw8VgxUI0KT8GgnH4tfE0WRe4zC+/N
VkU0ik0BshifLpd7r7aA17yN78bhsVfEoANXIiV4E6e4rj9PcP+2bibVwSONCuI4WN2kSE6bXJ4h
4Z0pliSjhbEf1XKlFS65J2HundbG5yt2KuHEKC2KUhWrJXNS/Kb0g52w6h1ng70+pEu946tK6njD
BOJQBSbRMh+OTse8ocq3BjUKgNJ8svvmfAiD/K5WzaUvyEOHnt7bSIU+VZObxJ1hTyW7htTaxquc
n5XVbKUF7WlEGvCN5ENl+H5+S3M+uexqVo1oP2sXdmk3WTjD3FNrwsoD1TQHE5QpBLAoL5/Muf3O
tQYSxWcYSkL7SWZq1n+uX+aFB6+rfpqaQH9dWUddN091anw2BPeQoDl8laSyR+2uq5EmKY9tDjpq
+NzDwtw8WLWHUUDKL1PloEfAHa3sCnoNNOrdDPMHiuQUruv6eRCcZKO+TtaLaydzYjpqK1ettYvz
nV/zUlE+dsiX7H60HQG4bzwk53PkEzaqTFzkb8bkV/vZE8kussp7O2AEluI0BhhZbMsqpUEZZvWA
uuo2w3fZNc9jmbz4VfR2Exu9ouXInlAyFxcsqr5x55jC2JSJKxEu63ewm/YGVF+9i4KtzTxq1SrU
QuRQOr2C+a4BX1rEvAI+3fMknacudS+OR/mVNEFDZ421GwpnOrour6bwgoMr3HM4451C/7gYNFij
XxN7KmbnsSGbSREulIolJ03Bprt3OaFs/Ly89WGaFfOTCXNXtJg5SQnRzd2Uj95iYbCYJm11w/Gu
B8W0GdjYgy1hEYwa/K3t+Ng7k2Q6tMh0pvfmsUmCt2asSznQ0ekOHrkJ80jSBSX+oDG7ALwc/niJ
126y/U0Wrxq0WbuL2SMtijO4Tux3BfRrWaIrtlZ0KjBDrfBIF2VeHby69tdMn68YJsPdcr7DtCS3
un23mWBgn8PcTxUcNg66X0wKjYi79tu2uR98bsdEF8m5yNj+aNc41ab9XKjuh1/1UDKoQVqPpb7P
fRmyoABqcVJvr/183iWECgbLqtaq6/RGpyxhC2k2r1y4ZEmOFjSNVNFMZMPShIwAI8GDppAdCl49
HQxHrvFhkjovGud9yPzzgDd+R1642rtYfu/qfMK3jGztmI1xHEX2TFC3PNa2eHJax7mr2ARFy1Kf
gxo2o3qH67bjnoMZgWZsYRBg8uvEFE61BvkJx8SMo2fnFz1zr6prHmyfoJizWBVCrXHCK7mzfd/l
dg4v2IXkcVDFcbTth6Ktxd0ErsGNW7W/Fc2UQGzkmDBwIrFCOuOvZ7U3hMVacUzLEk5NYcgDW3QJ
W93Ip8/WN5ONmtv3ei735QChMcBgB92FI7y12CNsL2An50ePoVOT9Oic9c2v0tgFOQ4mmXBgHial
3qMMoJtnm0T5dEKxDbpf7Tvy2KrbuphdQY3LI+Wp0cnrmLrKOt4T1uzXo10WW+kyam3FOzBmZ2vD
kpGe/GpK42cB4Yg03ESINuepUNBAppYP0Ea8soi+saEMdg16YZxrF89bGu4rP5PrkbXXSiIBhSJ8
CwS2XOiETJgxjm9FkO/KQAJDdU+FlncemPTEYGrYhTwx1VSzY8k3GZM2Pplqd/NDcdWsLJ0jIC4+
RNc0PHpe9E6PVIK6y/XVD066p9kJh23ZItZx5RQGCqjufnuRy7hO2G+kHi5pUW27mDb0XMYcjX56
0lLneMOJe9pPUh7rEqRFrxg+kmHjXrGKPzehOk+yYScE23Jwb7g0La55Lu7pjonvF5UeDAULXpk0
3EvhGA9jJndLlWtVWYvXz84f3cb4VaFFUru7sc3mM5RkjxR2M2TB2jrFH57xx54RhmEZkTXCKIrJ
NQkJmUFmcUZEBZ+UFeDLAnvQxZIQHRbrE2+FXdagnqBqng2XA0Q4UyDdhvlXNbG+67DN9tUVQvIW
Z1a0HoUpV63fAkJY/A85yeEJ/W/tLP6hzi/PIkwYzwmuP4j3xA8XqduujNebMSp1FDV0ZpJs5wjo
lE8vxEp6TIJCCHNmGyumtHhIl59s9sFrF2giFqB1czv/rdQE1ViXT6n+nDsqcJmiXDyDhEGC9r88
RVPoAWuKqVYGhlFQRCJESV2GgDOz8Vq1FC2ibnLY6wnw11fVwziNJXIAgJ13bFjL3tqmXNbyHpTB
ALo3j+Rl1uVYvhpfIsJWPvf+GtOLv9aJgMuZ7vrGwQJluDsxJruWPqXBbT9bcdQyx2LaciTvRPTL
i9JdhEuWzdUudEEIhZhM/NRCOPaCd2dy7miCQGfV86rqrTPo4VUHKrXsuN8V7yKo5WcuqSKA5os1
V8TDqtvWcvyitQzzl1Xce1DqRR6zcc86va2fJ+/seBqLnT0ZNKGWbBF9nnk9qcvG685xEyH6Dtar
0cCyDoAQgjjigzTo6xHJU0zOUMjaYjIAeNDMnfcIs53btp+BrRFtBuOJHepng+8Pbsx7FgdndIKn
zmKxU8apSVGNZ1t+Trlu1qqpD17KW5NT/clg8D2dnNfZcF9VDniqVxcDzXGVOyEulQbiM1f8J2HH
F9eofrqS/5Ab8i7sBvD/AiCdATXJM5pnKjuBwfCwzGdBwgDjCXOsHzd3TZOG55JrAdtT/dsxMNP1
kvXs5gHUb6VlfYBU5WNxbXpfeN7dnCp+zUo+0GbatjgoIAz9ZaOQKWfgwl8XnK9MUkB7t81wXpVQ
BuIpuSzmC4tjLWykaVNiuloL97n23PDFiWgISDkE4pJbVxGIxKkL8r1s2HMLZBYvk9567G0C2UfN
LbkOo2jcm6YMVioofey2mXqCsXwgVPxh00/MQfuhY760zdwAGh2NtRwkfebn+ApLZk22d8k7wge6
899n4f0wvTHd2CVbpySp1RYQYrIYJ24+7zHj5G7GA5tO2Ig3e0WyOFBuh7wiZorgjmzpzGyXGNDY
cz3dd4JlPyURvyrjjNeAmW3W+HF632+gx9Uv1ugE2DmZ6GkiothzNOh3u6GnIerDJ1XuzfJbjeGv
KgAjQswHoHv7cxpZLXqil2PwasiJ35fhQClCejlEjGOHjRFFFWYRrEkZoyZmmpnycrDtnYOIJGBv
bqvCsXCBlk80qS9MVhbIKalPwWK1DpeeRd/yXynvfMbuywB1pHNbN6fbhqXF9wLzYixodn3qqkzi
qfYfp6yqzzhKmifPPI6O+VYq6C2dNL2TmNL3bGhjTHp0feTa2Rm1mdzVaHU0OXlX0Sr3QLyGsUC6
h60e3ZXsXVwkprZt7IMs82fsFO29FwzHGvfnfu7ibA/7PAO6htXHeU309NUZmKtB8es7NnvyTpDU
MqYyxHaBBBNxmh+mmadJV/PQjfki7MhjpeIzo/UcZ9BI/Z24lkYaHzGRxAfjvQVoQibkOMuAjmPm
V+2yT709C+F/Y861n3EA8DSYvPtY8MiGLHTvGAyAMXoa20JcWicgxSdgVhiN/3pzLcopgbJAUjSN
OrTRCRnR5Mu7LfQ4Fuippwq9FxjSWhx3t0sXQBNHfLMQMJiW/j6atBzYFX8KHIUb1wnPZhk8mrjU
N2U+3oMcJa+Fe8rHngUjfPxYzGPBiAnudp9zXvnjSL53XG4ytZgrt82fIU62QcSPhXoIhLSpnU2k
ceMuV8NIG1i4vMZ66fVr83nTB4wu2pqjBYvWus3qelNXtbdKNINQ3Eteg9yLceMwpZiWbsathNQp
WYCZRH3grVNqqU52Fn6GCpkUp9C2KQJ9yHJ2AJlP64lpEdqrgXFvIpd5RzFGT4P74jBYhAMwM6Ar
thjlcIAVRACZDicYabfhzFN57gakb7hJOz6hbFT6ZEEJ2VTVvAHlzj3olDP7E16kzXnDBgt76GHI
hItViLMXOEjT2AaT+Se1oNiESeifRv9k9d4XxXfhyelic4UrwNkkfj/d3/4Jp7K14UK1EPSndEeR
ABxZChbxm2KqNXlE9DEFhy4dKivF7pja8YBOad1cCVXmRys/+NOTbXDP0lhKXUHSNRRCarj8Aat1
bL3baXSHXlmcrNHgTqa6bkmaWA8kAHGHqzFeM2vYJBlFNRHPx4M0pkfKTGDXhmX60JvFd+HylJk8
CXiZ7aMX2cWPNnP20gz3TuH+BC09Pc1Cc5RMHxMmM7t4zr4q00cmtQNUG4tOLPqsyTb5yP0OUL/y
Q6t4YJRdsGv0L1WyIY4Wrgyvz+7DJQbTziNRjbR9r2hn2QYcpkBsQeIisZH90Lxy7knMm0Jytmvi
cENAFVJtQIpfMFmwWwf/X9uke7/2fisEeGEX3LMNQE1BErxSGX0Odfuolgca5kmnkSYPvIzEk5NR
fpFSuGyl+s/QU+HUkxvEF/E4co5YiRQoTtXuGf1/RZQsG31lbQrHZPSW4OcrQ3SNNMbR68fRewx8
+cMfd77T47yfX+sWo/fkd98hujy94Iw6mfc2PdZJBHqc5NnIBhlpdeNmKVZBX8CUsueTmdczL4rj
fsXo3Erbc1MliEjl2B3bJr8vmxZCnw2/XuTdrnYQsKxo/IRWV71OA6PYMAesIbsriO36qFKMlexY
l8QdZLlwKcRwaLTugPEzGLv3c724kmP62mOGQ0E4jWe3cRNYeAAe3ehqczwjfCWoCE1eLVdGGx58
AdtATd0vf9WyukcdP0UeJefKh2gcV8GFXHN/15TWZ9FjZZxA1e8VVyOESvZymCXnbe2PtK0biJ9u
lZ+dXP+xEUQ2A9DZk81sae/m1Y8qQewMybWyeMFPTabdSBXAHZ7qYxfX0d4TPbsj295PmcHFN88d
OhG9OVY8Iu8axESVSuGWx4t3wsJU6jMo1ZV6aUza9DzBI5SNDU5ItL7An9tn34WE3WKLrMNHZTPo
9OaJQ3hAls5w8h0Nvw+5q6xTM5e0IeT2tgKFfEg5D8UtkBhKEoAUxBbHjjDpTre/1TzFT44F+BVn
+vwf/2ibXGAWMVyT+bDr7dqqu//rj6If8j/d/r9tL2fnx+0npOZrFtmrArMCJwuowL0LiFnyPTKP
58dSyJbunCy6mnEj4MxeXqs0kA+FogbVqmJnz8mmXMNxooeb4OlTyB2wdhpLQ59owoMV7nKjisFD
xg8hyMHPZ2+uJUnXMKJ+gIulsn9Vvf+dP+nYsI5pT8tHo6OHplN3eRLOj7yH9GQ25LAygQE2HVY4
9cMH024a8rfxVsc2jXkp6jGtKjkGmG8hWMdK0/UxtuXo+/y+F4sH+ozbOQJrlBfhmbjUsRJ9vcua
5mee5D2TBPUzK611OUXjxSSYu1cBqEA6Hoi2h84lli6474Lv0CHbNzVq2KHrVzjc0/yuLKd9mPKJ
lFBSVnYpxktbg7sDj3loas56NlumMqt2aejcyTTK2VlDdStruTPy+jrZGDOyqARF4rKDdCa+wXJ4
72sYO3nzosFHbS27f/QkyGHl0VgYdfKOmRRAvZk0S1+M4mQsRK3Eyt0jHXg4sIlu8q81C0IP6rv+
w2iRTboo3sOavHrq75SIGr7eE/A9JqUtDV7ZnVkudzrcFVKxU/oM8eF+VL6/Spgcbi1KsU6o+MfW
RF0moLbDms7RR8WbrCQiG5selj7ohQkGZgpuVLDzfae7H2Z2UHHX3zumDRlwDuGbT9S4dchqTB/E
cMWlk3Hw1nQV2c2RASBBSjM8KKjinEjBiulvDc3yHUPFisjfiW6Q6Vh1eD/SBLW5rQiracEsrxqJ
YXqhPezyiosdt9aqLQCJDF2C9NXk8RbahL0aDO7/vGm+5sTxd00SPDeNYjLRoOK2Gmk6W2xIYyKy
O3cS8Bqkd9LUPZDcVn/sTFEeQCohRLvz5/pP5og3ofRv2mSwFaXuWfjiDu1tw2CIYSTQmWWy9I4t
Dy7zUL1yEYt7V1Mu2suCFHQyuy/eY2Ckw9OQgkuxYwaWppVtgDJVVNhEHrgO5R8rwE6GX4JKRd0C
8uUIbpXRv8CAVnvhFwzNOJAfZF8Gd8SGQQB3RngaIaUcW2DKJyV4G1z+5TEOocjXZk1VfRTaZ2+I
5v2U284li5qA+pVR3NcRCnuWXLrWje7xQ1ExY2fmo29F1ZaCyuowo/bgcMHy3hP4fraYQ26EJcZn
JrDDRhnCeHZIeYwGG7ggLqeX3kVal0afvrYuHbmGbM3XIWw1aUq/vGLZAVHo12yAafclfNpPRyvi
QOVyh629KpJvimMMydBcvkHA4QoXafMWQ/BbT+ZQvfUtIlJD19GbFRD0pnslfzNlU6wZX2ZvuOaL
NUUeydstwGlZefwWafSlnk3qdaowERRZGFxZmBjId41/xV5Vr4mqykcy1lvy4TYTbuxRgcSRePvX
LJnte7DZ5nZKfwwFJUCNQluPQgNpsTUek0yIY+p16j6K3fG+71MFDbpxzkOCjrn8975VdCuF5YhO
5YtLZ/V3hOkO1uAFb30eXHuFL7KafwE1TDdAQ5mJkDLalkH8M5t7sm+JRD6OO3/jTfAavSqbdrUC
dtwN0PKDkS/CmGrKrki2o1fqXSolmePRc7dtjTYqTUtfbPYlDEZyZ5v35aeh5zPojvox8zIYH829
Uk69L9rcf5x5xUbmnas4O4VZWzyXguUYBbhk9hqyno0Vvihef5STEsiVHfEgQhF0G5wSLlHxxeTY
AzyRDMCNrUwTD1+AP16EO6KeqCg4YdohISKH5z7O7npZz/u2U6g1In+EFXUYpMpO0+L5imYW+XFE
T6Y47RzVgVr38ylqfY/MRMrOju0UD4H+ozLr+YDI1m1LLb+CKGPgRvp0WbVjSsOh8QySzgUIKo0U
aKPLuRaVZA1gVbC4s4gQiD+3kkeDl7Soft5+jjFiYQRrMAjYTHkShzQFZTzwDohch8VoclUFwI2E
510yNpscmiCIOHq4s+ArrCpGwA9+nZ1Rvu7gf8Kli4J61wQpOb9CTgcuv6Ub7MEYpxYTKzHFMWV4
7sNOqDT4RRek11oUiTgMnseZfqo25CCsLeEFTg4ZwqKbXTvPah9jPUEHYijGsk0jSN0SjXDwjqZv
8zzOzzFjBEJweFsqx4wuXaKStUMUe6Bq4IQlDo4bjWFRUrCUxHKdDy0IyYmZAG9yBvhHH5w/WzaT
uktgWvl9Rx2UVoN7LuhT39JWEpzckf7kIU1KoCSaWIOxnMvsB1RBjKqO825kzbcu5DXByMyVRTSu
QSyfhOUsmYqSPM1Iyzyr1qGIBUPLmlktmdWzGXUMBTINMzpUDxgtJp/lOAR7deLZH221l1RrolHv
9YQ+os2QiMhQQU2ZXHUHEdLZ2/4D7Nx60yUINkNjlycjGU1W/eE8YS8jXwR9MAvq9szO7D6eo3E3
cL0hrefAO5L6lWOdhduIno0pnE795Epm9yNYFBeStu6HHSeT4iR8Q26VxolXxz8NM8T2zsh4r4f2
UU9LjRrxnAPP0B+2zTEocYJl+HOQvrwPbULGbldku6r9P5ydx27kWnRF/8VzAsxh4AkrkBWlUpXi
hFBkzplf78W2Ab9XLUiwJw2hU7HIyxvO2XttM3FI9ClXljdbK3V/25opi2dRnWqFE3DHhgAUek8N
NSM7ZxoGerGeuGdnA0/K6PaG0azhdFe7odZv/hwcuZN2leqCE5STayQQCBMNBUGnOWhS9ZOgVxiU
Wy1ZtXyfNRjpg2Ygx02yTl/FIufoUpRRhgv+cUrlYl9PHC8EZYQsoauUdYgJYLdDybVP0Y13UfSg
+F6yjSfwuKKs7yy9gfqgNa4aRbdaPlIlSXzye0u13WDT5SzU+Im08/NW2k0d/UHQhxRC59/780s3
/+RNFrI0rRopVqe1tkx1eGKVXhM8YBDaQTyZsMAatVa9Mt0owyjuwvkP/vwkZ7T5M2tGAw8NBNyD
ifXm1DWOJi8mIEaM02042ahEzVP31CN3v/jLchMupdvsyXzp3q09sadqgEV4LVD4hYG1VB84Lqin
koGgrvoTDjXvVcG/1p/q0rHQEgr2XFYB8aeuA8uWnv1uXTiRK7qJk630d37jJj/r/FNk9BLnjdxO
H2TsWcfp2YhgCC0Q2Wm3hN2QF1zdG/twPR0EcS24DxW+NwycbPBvSFSyLrQIxTdjIx8jZaGc4zfd
WKv5coJU4AzLMl5mH8UlptBWHoziBoSzfvIfCJeuy7euODAhzIQP1hFamdlOqlcgVRR52WJQxfB4
QBmdAnPMKNgtLdMJC04MyToCWuQghZHvyrcckoSbJgfTuAjCO18dcd5auY+bBdIeakz9R7lBWNLQ
inwFjTocVWRa1aLYFk4ZX9Izu24VxAAEC+SKzB0nPCTtJnuIHoQXpASUkrA9rHKn1VbKg/qWyDtZ
tBUo7cFnc1DurS1g6cRtU7THrk8z0e52cN9S0O129NK9pp2tnIKlecuXGxfq++D0j0RIgyu4tA/S
mjQJpLYHkhAKWFpnVjUkRA4nTmmFXKQ7qoYNtDpBhWFn94QpoSYRLhEMGkyY3aprll5znG7qfgnq
JaOfQ8OHcqUNJr+PFhAHz72L/SVf0+wRohXdrR20M57NuM326YN0o12yfqHqp1Z2ExS+B3ULN65r
YdWtrbN4Mi7yuJQZOMKGABS2l0/tFm/ARG04Wgj7dGceKBxzkLxEm2SYR4DPiWN0/Ucadt06+6wO
5bNwGkguWytOuplW6u4e4eSKmDW+zCPIVgQ1VJPfa7a8rwSAHMWj9DFQ7rchTmNzuIHt3rxgh3hk
Ak6VTV6spNDpVQclRsOierQ2AeLremFsxtQWlU10b4qLlpPssDUoMvOqLttLuc6OnMPREowwjrfB
A0lklr7kidS0WKplvZftaOufh3vBiY6aE26M+yq71cIN6cyev3yUTvKtt2FvGsN1fGyAZHxWu3TB
NFhTLKG2uvaBOKEEfQa88lTtPBSbj+2ajPe7Ga+Ojs1u3GCOfLOD4/CabKuDcVs4r0OwqPeKU6xQ
5ZZLrMqP8QuGkLNxQuOSP805w6CUV2q8JuszIADiK/oCPIN4oi5tRIhHUbltXGlH0ad/YSpT3ujz
zYJ6FOAO1e8EWd5R4cag1HSzs/WmxQtsmffCgpYJwKFLszN75A6u9Fa/iDOebWGthEO5EdsFKlBr
MSzMp3JjniVAT++w9JaV096k59nRgxSXiC83Pie9K1yoFUUNj5RykHiBz/JeP0WvUG7KleFop8mw
q8cCguuZc+L0BSOxSdx0L56Vk3UKog1lMG8zUUA+coc4rEOfNu36TVCXjcN2I1vRJtK3wTa/0Z/6
tfHi7aud72Ru8VWvA28RveGpHlvbIgud7gn/uV2odivaXu7Sp9u1xl1ygm4XrjvBTu6p2z+JygKn
prrUZjP2snYxSSNGRlrXf/niATJM1LIk2sYHOs6RyBPz2COtwT7ODHTBs1Cy1jBoQEyOQEmQ5hEg
BgmdQK0Nd94uHoJXwcBrtKjfObEOq2YkW9OmGZvYZLq50i3JKGhHSH7atfuw4mEzmIg3mJemWftg
mzfFCX+4mQMAorezE3oH+CoCaOR1+qreevckVqrAlKs7BJHDdCucZfqOd9E9em6BUrCdpA6+T+kw
uhjvVJeeabNg1n33j+ahgFS4FFfNXjgPt9Z+uhFoorJjOFh7Xzt4nz2YwD3RhFSA6YheWBHBTWRP
2sW4NZ79M0vCs7FRPoR97fL+RRzqKRik+NEWgVs9VFvEQCFK0YV4Y60wMyyCZ/3L3yET92m+2jKp
wgvAu3QkQCAygAEG2qFDI9fa1j46BUJ8eJmXlrUyzxVxPV+ivxK20QvcIO9O2kg3Zfsa7dNH8GBU
7ciLm/PPF5zakMmAs+m5nJuEqWz03JL5UOwddVOXS3+Tjuvoy2oIv7DNpdazZKqk+Cxo9ArW0teW
vFlE/wKheU43deHSUkJTYTDON8KBFiwq63GpIJahAeJOpyBzRNnOVmTW94tgZSDNPimjLa+bB+sg
iU6xwwSpGXbpDHvdsXhNpBvhKV41Llt3+Tb89A9RvjQ/xG6jM6fewqlAu9AujdRBJ8wmSH3P3GZH
jzPlK5b3YOnGfiFni2E355au8mP2bD2xR5f2pQA9GybjUnilzo8c1/vQjjEg19uYVE5vQs9iN2+W
iE4PgfGh8pgWlsJJP/vdSR+20y5Z1k698DEAOeWBTLy37FG+jE8pTaM3Sj/B1twBV1FX9XPwUIyr
+p1XDuhWs1PehDvu7loiz2bJDTP6G27EVC5gtISXOHAt6xT1dittZNpohIwKPCXeaVt5FMOtbq6G
jRbvoZi7kjMh0nhq3AblrmmDNtU/PBBrwxKun7gj6Nc4dF8N7DxqXzK1ICd7qBEMLrp74XniTncr
sqrJN4KsSL9plY13wCazHSmxnP3tch+46ptqnVpYlyhbxgUcoHdvowgLC3j/XaS5AsEK92Q64l9s
QPHg2eLm7TAojiuCUPzC7W+0dq8HDm4MeLlfxMKSGaXBaTvQk9dOkNYV4Tyy3wgX2kN16pHJvwGb
x4GP0+MWBjaSGpS1BspkuIorXky4fI7pplDviIwAnHCbFhspWwbigoYV8od2lzSQr+0x28p3/H2D
gCPcBt2KaIduR6D4rK2MIY7b9JH0YK1ka+DunNlD/cROIcrvdfXQNMvavHCQFNoDG7bis7prLOCX
rsc29CVKN9KJCQr5kxzeUxTM7uqb8CbDU7nty5V/bh/j0gGoyBtDu8Ym4WZDWMC6eIe1G7DoP2g3
g4JPZc2pGGWA7vo5DIctxTm2c6iQwqP/ar7IByaJ5DM6dS8GtTuXVJKXfF9ugm27a57VuyJxRjrC
aErPAP1IliNbZRFMBOEui1VpuNZLkzomiqJ0lxMmkN0QW4IFMIArcuNP5/yjeJkpNLg30TyYbM0/
Sf7A7pF94e1K1U+8ZeMT3kVsWIluo5JDODgLvuH6ro2bChTKljLpJXPCdlef6XZ6jwIMwMP0le/1
c/4UmQvPNS8+269t9oAHdaE0iwFv3qHQlgUPC+uIvih5WXlKDLZTKS0qFCiL5J59XJO9+gTYUho9
DNT1HrlOzKGYB1i+tgBKMOiYd3TcvOJR607CbXrGKTNAROQ149SBVPQNsef0ycJWYozYAUGlRunt
xEd0K+eaU8cWvoNGr/1oukQ7cfvI2dZO2gEdffQwrj32qG8MfAG4ypZ9K4YfYnwX2UtYLqvPdg/I
mFeG5QlVHYL8BzjbRFS57FuW6QnmcrXU1vk2WUPiOZj7Ai+YyS54AeXxhp2D/8I7k+y6fFtggVEd
kq2Ksz4RoL6e/bYxCvYVfBESP1HTSdpWOxpwo3fU1alTqNAwkfKv4XjQ8SzOtH/9F4kJix1VtMRY
ku1i00kePIkY249n4aUYXsT81JGC90TV2QdDuGYHFTpIFBBSsz0jyHtQyQ+6awsyVtjWN+DA2PuI
tvXBw2BVjdnGc6DZwHI6pJfh3gzt7oVk4moL14sq+8eo2doFQwvdSYmcmNuKlt+6fCQjFy71HWE/
nNrDehew8ZOJHlqbxEDf84LmKMfXkOBOvoPI1mT+3JJMu89fO9P2d8nFPxYcoSz2Si2CnU8KAXfq
G/0ZDqJsWM0VNhlrj2IZcB9i8W14m91x2dKt+AJl6kIxg4/FHcUZ4RmvDxBP9uLiLl/ycIVd8kLt
joNC8ll7OwQkc5f94n8wGxP7g6KqOZqPGHbfoq/KjWjpbYqV+u7tTcyaHmc+9sh2frDu8DJS1yv2
/TatF9AMV8FHGtHD4jzkEkbIe1RtoxVrFOOlJTZgXq/bJ0ofTbkgtJlDw9K/Ue+E53QtvovjGgoh
RF/hNmY+RPjJLW9eycpQ3yuY+FjCl820AFjUb4JuCVn53dvVj361ixDzbuS9sDS2KTa3YFmC6zA3
MMGfLSJLBt5QbvYXEnoBWvkWH4iBVmLpDWvNsU7VqblHzPlogvbA/4jwk3cVReh63AcAkFfRF7Of
lCwJvCc7lgKfb392xYItAtsm9Nms8s1jewqUffKhPTE678JXzyHV3VsO4dLaGUcJf+EHvQVEF9b0
AMg6XxkKUnhbfRH2oltilF9ZIEyWzP76jtbJMiBRAKHPKtrU2wAL/K10niebWSTGGc7YSLfFfIg1
6TA41PP843gvPT2VEm35JWUfmrZ4zlkYy5cELftiWKtHBg4PKTjJu+AT+6t5B7kz/Iou3TuLgHCW
1tlzdhlThzhK/eQ5w8Y4M0fxUhgfdN32yn7cQvgxngmHgw0zkYOzGJ4bf9kC9SAqVGGXtgg27Ii9
T5TjHNfR3kafKkcMdkYqYF07OGCvEu+Y5X17wG5xiPDAXPJj/ooc3SJBboEwgCw6784/B7xPtveY
fDKGuye20CMAqYV4Cm+YjmSmHCxnNu2u+rF+1J7rR6bH4I70SDu8Ldf9I2dX9ZDtpbWx28QncWU8
VbxtJYLSfM3kyWSpPbO3vu9eepduzGNxj0CNsFV0pNuOrfR6fOLADqay3hfoJMtlvRZp+dHse7C2
jKa36lSSoOsvwDgyZfQX82kcdtayO3rv/fAY1WshdTTRyQmFYdVfNK5xJGSdo9/s8OEQ12NjtMXn
+QUaAG/tii9yDGR3UtcpO4CWGA7Xd/iLuaPtxmNxwyyI5tDajlxs5VR32nZwuAPiXlnVNATv8RgH
NonClCSI6supC7FQ0tw6zttnvIRvGduyYDWsxA8SA+J6xQT+KDCRz8IFu3CNQ/FaP2GnkDl4Sifh
PtQWvtZ0vEqt6hiIoHsrgflOa2b75yeIsh0O1MJa1qTVLI2KVxrxPoamlznFOqevSXgzXTcJSPYK
2He8C//8fowIK42bkqFixbta6sjVqljH8Tx5ECYxTClT8iQkSr02Go3vrdeCTKJrxo++CU5XpXZW
RrhLQvZeqJRRiPbtbSxGpZOQ1bgMig6r88jL0M+/RMhuFi2dDTzek4IMrt6r0sB2acj/55fBrA6t
WuhOrAfJdiDGV21UNpRJlZRb69P6zGur21uwzWHK5zlFWPQJq7QQOKn8+UWfiDgXfIfmAkVMBMYE
MlYh24fAfERkWblBwcYc3SMWRArPKt5TlByUaEcSDbXoIsS3PhWLvvBNRAMS1ufq2KvyhxxDBc+i
GVdtnjy+7zYEvIaWqV3mJWcuAprahYW7u/THT6XwDoDhZbawfot57CnS5ZpXRcR/zINoVdlFr5wS
1TaxPA4noyZ9YMJqQWWGxplXPKj146iiXp1/Ds0BtGBYfwhRdLEgoFdDfdcIU8wcqS7yIXnt9YIS
6vg4FoLiNCrQ0k5fS6NxG4++WwjyUeHgCZL/LpPUs0FcnG3IwP3J+yQBRiFbyDt5NHdWfWM+FO2k
rWMfNZA3TPf9JN/wONjAENFKnaj4MAUoSEbXLoEzv5symZiWF+DoC4hxrPZ1NtSbFpcV80ySbEhq
Y9Ia3F4cg2MlYDrBjDE6Xtk6neiHi5nlBTPDOJiJNey6jE0mYc5rBagXbaBJdSxLficuWiGSz/Ds
EHEGEHcP/+jj1Gpfag8GV4C5B4E/WWsJ24VWbLcY2I9RGXAalszFf/wv4uc7cg0IoCJPRj/PNh//
+R+aapqIlwxNt1TcmXzoFdBFHxI56wSzcnsVPkRugSnoWC9k0qPqlDSWtHQqNdoWCjhIMqTvf/74
v/ku86dbkiKaOh0i9QraYwza0Gi5UYHr6r+8QV2KtU/pIKKKIcwCJTJ9qHaJeKV//lwJ7NBfX1uS
FcMyNZpbqjxf2D/IOWINi1UepIpOC/EcFU6xSndCo78ddbzwk4iaPq0O2PAOuoWek3YyJ9tc2ahW
v/3lUubveP0EJJlcDALqLK7o6glIsSaOyEMr1xPBIkSlABZC+AzAV7vCTQCwj/7kDIRh+A50z7p7
cicmMu3WeeePvwwH45trkcFmKYqparJ1fS1a6EmykIf0yiH6Mj2wwM9YgWQsXgO8aJ5gqr88CeW7
AShj8TCwmIi6ql89iZiO3VQUAsnoGeU+o0/vDUVDJ8lOq51AZM6335Cal6IgqDzNnBonajmwtUcO
gMsk2SqkByAxjkgD5AADHZ+7pPGPvHiN7RbHVVU9mGhAihFlapPyeAvSSpBWUtbNCDkqV6HZnH5+
qN89U1lRDCyy5ky9uhrXo68SUBD7tWumLITEqEHJKftfXp4/g/R65Cgy744mwt8yDPnfg3jA6Tw2
lly5XaVdYNOcutTY9QbF74Y3pqAEa/TZaSo6cAwWP/TmZoi0A/4P8IR9ctIDRlRSF7c94REmGb74
oE3102pmZknxkpTVYRoBaBR66Yi1dyu2wVdepdX655sl/0XPYg5SZF2TRcuUIHPOQ+QfL6OlqfC+
ZYXjgMXW1DdyaAWQCVtaLWPKM52qMHVh/G4GaE/iXFY211mVPPgSKNYghjCiD59ktX+acQXnD+aC
4kMrmHr/1kvB7P58ud/OHYpK425mjsn6nz//x+UqtaXnRsjlMrIWrQTVBsPVYpqxU1La3ce01GdP
/8ug7SKF2qWPAI6ajJ2YYvPbtXz39ihM3KKKoh5h6NUQ8BGWSII5Vm6s0T0xynhczrSRMaAmVMql
42u8T01Hi92njdEH6cfPN+Pb11exNFkV4bzpDMSrZ4ff5L/H4ICgaFlJMkXmLkQkOt6b0DFtWcnt
en7z8GXFAEHmh9PJ58ikrjTjZAZsctjYh09ym3jSiP0XTSR9NkZMwdU/FEkBuyfhlE0GKzHlly7w
3uBE7LBRUjCNuu1MWWpmDNXPX0z6/s6ausFqLKvmX/MSGlQGkFi5db7TWkrsuoIrENXaegA1Q2hL
vJkka5NQOI8gv/z86d+ti4ywmXgmAtxTrtYEdfDUVk1ZE8aZ0yNQmuhnZHnXR47kG/eRllEg6Ztf
vvN3s5YqQkxS4ftAsrvCycWkfHdj0lfuNPAsEdy86Gb+8vM3++0zrr4Z1GMZnygDFpHfYdIrRzXT
Xybfb8ckL4OkWLwXNLmvx6QVwWqRG16KUlorPS2AkVnEGhhgWp6diMGm8KWGK61sD/hlTpiaaMaj
H06SfeKVu7DqDp2IP9SUJaLsErpUBhWDYAxewsJfNzNKlCS3ERbYeA+HhMroDIzyjbsi9N5m4Jjp
odL4+cZJ86v879leEUXNVKBqihaS/as1RdWKVhGABbk+4nS7YRm3VbLEZURQgMR5zYw6ucfdTcsB
3I0vlHRNCra+BfD3ny/F+u5KALCyWdVkybiedErdEM2xUEq3zL4En2Z7IFO/NhqJPu5IRmXj7RSA
FYGy+/lz/96doJo0EdYZOkh8888d+sfEa/lSM1VxUpLFEiwNmXey5mYv8qLDj8akO8dG/vyJ84i/
uud8P1MzMM5rinq9O7bqMJxIGMAdpgLWjVBms5V9Kqro4f/xOaosSjxgZnN1/ub/+GbEFWAuq4zc
NandTB5xSQC0oUv/stc0le++zz8+52qzJSiJTmQmnwOSohEsdYnmm1O+bgsDsgApV+kr3iVhviGn
bmDeLp7VaGOU0YWvT62ha7u1YM2aKyUlz1tfSUogriN2QvZE2DOZmaQxqJSgyMoM3VIFcNP61IyI
bcR+X4hEIMjIWwB8o+iF7tNaJqIKzz/7IJJl2eOYHykbraz99dSt8zRISfmmQ0d6Vb6wfBUBfN6s
gnx6x2cubHoOlHgme+SR9PKL9r0zReQFcUAUc5nh2hni195Ycjyl1TYjjK3EfJYMlBJgHwvMTX2z
zDfIkKQLPsat6QfPfaqLCFeh62iDegKW/SXCxFvGHh1sQzOpYU6Ssa407Ym8zmi65dBcOh4V1tyi
Ad7p2G2iGPGAOQQP4TRd/PDm55EifbMwsaE0NCYDEWWYdr1bSpJJUDim5cQQAwSQg/7cJdlJ6eWz
WVlvVCM6WxzjE3aeRyuNbmsrUIE09Vj993mobcdMPWNef9KkciUFxf0kJC+STsSlrDREsyeyM40B
hZ1SB7/vP1SdTipi4LULTInOQN5PVeOvNuITtja6VGrwkHe0TgWAoIr1lvT9WSOsamraswzQue7g
dEcZDZHUOlZlsFKxETYq/yBKSNEY2mXQ4+WMTqms7vGSnOSmO2OZ86uPaMw2iiJ9jL7keAJEbpVC
h1LJr20mOcVA6zHktnuE8KphmFBqWgGARlyBZ2ExX6es9vGyNtpzoEsff/5dp+/rvD6hvl3WHYQK
GTlfk1hbYOKuRluwrcTXOupcb2BOk9QnRc42+Cy2SZgdpkC+9TX1xo9hQwTVvTDlB9wuMHeC4D7o
4+eK4Nd9E8Dk8Xzhrsnqg9oaH0SPU803q8ccO+Jt3JFQk4Elntr8jjMoY2rm0f8yQr5ZKGQLWirF
Jw1VpnE1mXgp1FK5GlFHgyHL/WrcNpBLF7pFHTKttDXw648QATuSjAo5i8hjj+uBJqin9O4v1zIv
51cTqCIbKrgJC5aHdX1EocrSdX2R5i44EOTppEML4WxUI8MQvVyrSx0x24RWCUX/OhjNu5SL57pC
WRMEprrKu4Juoin4m74ZflnEpL9PHQonNFHXZcmEink9t1f+2AlBqxNEjGWAeldhIpWl8YK43N95
Q/XspRN0QkNO3NqAsxUI/aYlHuWXRW2GI1/fIvi2rGemSXwfO5Z/z/3NGJN8MbbgZc17iACpg/8v
FVZ/uCGYOuwhGsZdliBOVAjqnWkazew5VzsLWXECxlzU37V0l2AnoCw/3ML7mw65JyB/wlgiq/FC
tlDOelWznHThVukSvkvYyBDnYGupOYEQrW5j2Uh+WTy/m6k4HxHbKmrUNmT5ah9Wx02RxHiqILS2
x0a2aL1XrzCo7C6pLmWfXZJ2RPqjTMBi8tefR97fO2h1Xk0lAyS0YWna1T4z7grcTVKEHcWk3YRf
aTmM44Vq3TrUy30vp3eTgHjo5w/9Zkyxawd3bRhsjBRRv/rGRZ3nrd+1iZvHSD7REhZx/TrpLdCP
6Ebz0ElneOSG1zQyTqioP37++D9bwH+/baqo8LVlSZV0XbvemPlhUmRqUhJWpzUqvcWO0aHLSO+I
4p3UmyjRTx3mANrbGj1pAbRFT3Wi7FR7EM3HqlUu7fzH5LPfjDVe/mIwqZjkr+N4p7QHMH7bKMei
b1S/Pa2/pwkunEMHm3ZN4/LnKe0f+59So26ttykXjuk+UHADT+ZHhAkfBOUvp4PvBoZC0U/nNrET
0q4+KkAq7JmNFbtxDNfAwOHhG06qtQcDnTeWMU6UjfX484P5e8PM14OYrgA5nyeb622XWgDWFEyy
TZjvYqt4zUfpApJhKRbS/Z9bHnvpSpWNX8bj39tXVeRIrojzZp0PvnoJtJoiRuMZsSu07XZMOvLn
4ptQF/c/fz3pu3uqiZS7FGJXuK1XUxjbriEM+b9dP9NOescZnhztueDGUpk/l4Kyj1V5HYna2oQt
oNbMspWC06odNyGiQCBVpFEoZE0J3m8j65tJiHsgiezfTVnUORH+e2gNgjyQwYftt8IHNIXBWdEG
5gBv34TNru2eJXIEbT2CESX9NtS0eaW9fh/nqc/QgISx0lx9NgsIuTFBE7uWBlxCxehHBQTWgmjk
zOt5v2lgutkYNME1QCLJiE7mG6AqTolFnJPZ+s6byHYKD3+At6aEEdDkpVYkvMdDGkOsYSUgGZ7X
noKZJFdLnHGIQoo2W3t1dpeomMiHmSDzBzrWzLGZPm4SfGLJ7Gi7/GEZCKW50nrgRX/+OkA8C3YS
0CdM5JRawcH1/UtTa9s/YSpTLs6meOKhTaVcwD4GyRG+UddD+TYA9xPyzgXEZS1kqXwF8Lwu5mPA
LwNufkn/urGmNZdmJNNSrwfcFMFwDVQmurEXXrwIvVygrfRxm1ao0UqAKJ7WbvMMEgmmqQ/cOSul
qG9/vohvXy4iB2hfWDL8/6uJJFVLNg9+nrh4OpFU8bXFWLqYRvPLoe2beiMj2NI59zKp69T6/j2C
cbspWVFmidsrNJ3QJpotyA7m6brstmyhLjAP0IODy2gUjZA1eV953b43p98u5O+dylyhl2gTmRQ/
ufv/vpApErERg2Z1pRruRcsvy6Fyav81TscnbbZy/omlKbXjbIRPzbf/+w3nLqgs6KopitcVOV4D
vYsDZrMx9j7m+12hL0sr75fJWv77kEwRjJmRPgPle/n6rR3qOJOmnBlDj2kxWHD+7aRIUGcZp3gk
cURnzoqUxg073bL7hlEOeZ6k0nEtk0DEXhqlOUTOyWLLO7fvQtV6TGHmyB5hAwPywFpC4PT7NPzd
bEMMhSrRdvimLGPqlQnCr4tRdrZbgThuoSheuZULkuL3o/jrrP/tfZIVWHdgL8y/OjcJN8nQqX65
43AjSC1I5Lh4bSmbgoQ0UdYk4VubvKmAX3oBXFXPjlQvt2GGAObngWHMb8D1dMCDosmrSgrhJFfr
nNXKAJ78MnYxGePSAfRvAn6AQEnmVByi/cIklTf1bcBugi3ByTJrRzSfDVO9pGhr8s/Bx7oSpp1b
s12KWCBBTROtOPFLZxE01A/aQbO8w9jIF3OgmFEwGESleFWb+MFSmnNa5K/WIO4LQPVEeOFlqp4r
U1uVPoFR2ChfKVVTgrQuk1TeKdCayKyawcOfYU6zPTBTZZXL+h6P8V2ngIApjGoXtAp4C3J6yHv0
DAPgqf6YhRxzGfYiitNBBGsp7wOGg030KKydlz8/G3pKtix3uSipqAT5WyT+tqqq3z57gwor8x/e
vuutfeXVc0khZWUrq20GbMmMu21Pk3M5vxBV36MPCkZXkwjvHgj44k5HlnSJquw18qv3Nqg3k6he
hJBdZtMzYZdVeYbFcTupVc+21FrEVfAevUkWyJE2QJSgj7c4vNwcFlk8c6aMREcZLegfHYPLLLR6
0SnoHue5WDH4IxECPnipArdOh5Mg9++amn6WIfyyDHy3wZBElWMkBm9rPsb9e1ZMjHaIQgAirtBI
tjRkd/7gbQnrk/zyPq/GV7FAq+MlJysffznjyN8sQRKT4bxpplmrXO/3ZYm3WsW+7U6e9AGu7QnY
/4MhBavSys5R8dJKiqu446c+G8s0hDvBk5gb+9xTXs2uOWclQD2zoOtXzJUqpx4QUMhetqbeg6XK
as5BlWx+fle/m12paUk6+332Y38duztoq0Pl57nbRyjajGxTttR30v5cxdlmKuKt2BtrJcChhUpz
zLg4dCR2L7bnpEEdYQRYZ4Ibsjjfo0F9Sk3xY4IFF5n3Ujq+xrX4y5nq28crSbQl6cVwprtefVXB
isLKrHMXO92x1PsK0dCD3xQ7UQxPPputLBlWY+Q7o6n9miv0zcaaz54rz7KkWczV/x5bTHl9U6sl
Y4vwlAUx7gwwdc9b42j5UhOiM876bTCJH0UiflCnXkNsc7LeO2pye8aab8cNObUt8GlFzA4/P8nv
DrtcHMcZhT0YJ7erWTclNg3gPE9yavIncGPrcdKeIo3p0g8Mm/PpXsyoLfmadtR9a6sO/sMvV/DN
uYonI1qKqXPAMq+3gYWhhk2aUV0qx+48P59et1y/BmLePKlWdyaT+iFP9f0Qm0cSdy10HnmkPBEw
+NEY/on8yKcMyL5A0iye4l/ezm+WY0lBVWMpKmvSX935Dr4l0Y1lhhK65Vydf2paeUlqBlDolyez
zX5rBn83WBRitmRNkmWOe1eDhZHh5XI9ZS7VgXVFrlsFz8SGvLos9OAcBSO/OfzyOs/P+GrlpV8v
aopCB1qVrXmG+sfBvZj6oRI9ilc4lh8ndIwD3nCjOaA/+q3wbXz3tP/5WVfjzRKiOFLVuVBmwceq
Qw+DqQSpixOOFL6WQw6AzUTWqCpOIJbHqcgNTDjmzhwtXlp9iWX9MhN9U9VY+/TzqmLciLn6CKg+
pZNPOgm4pWRyijnttjfETS0UFyyxAQh9paFYC0ViZ+yKtrr8IR8j0UxpP8LmKz7VTHJJTXYjrQO7
Ek2bOpA2ZWassry7GcMPXzZWVp2hpDO2Jh5sSi4yoX9NPjpiae2KqjtaKdAXYXSqqSa2ubzEAHxa
AaspBtCkO6TduFFaXGpl+xVFzaWruUo/Ow4ZBJPUm85aQqdEtog0yjFpL0IDhE1CJG/xRsD9nBeb
qxbMF098IsrmOa51sgdbWxiVcQFI2xqWnUhIjgKRZl3iR/tDuLT4KmsVlSRuPHWrowkyIr9cpwNK
aTF9LZBmUVmsycFqdpM/JrBQM9YRvSTJJ2cEghdwVIVUTtPywy1vME5QWi1O5PcIN5seNh2gqH6M
CIho47s2ZZOoWCpgkERM+C9m6j6yRFgJ2jEYjMCBLIRknAq2TQjDE/GYAzEOipMRC2QKxQmMHh4d
Rv1kZidQ50ulYD9miMOmzlgKNahxMX7hjuwgK/60sAcZYX0xPXMOtPzswvzkV9lJqBu0FB6aJxVL
e/5em9KjnOBbzOL8IRo2sAxtQwd3S+Pg0QCO5BWYvIEUW4EbaPxfsXcQCbVqAQcogbZuhM08JAa9
PFmjsTP1ERMpFznPA0DSHfSt/0XaeTU3bqzr+q/s8j3WRg5V2+uCBINIiaLyiDcoSSMhA40cfv1+
muN1PJZ1PKfqXHgsJsRG9xfesDFSdA+D6HKIu2+lE45+0U2bf54uv3x+NMfRmBwMYCufEla7aqp2
spmQ9Cbwa5sZGTvLSeB4AUrInOxVN3t7TvEX8+BXQQr1D7JXwBRglT7t1oomNFRCvJJb2j+a6h2K
NKeeX/xiJvpyObKIMA06trQRvU/7MQEHIV7vFdth8rbd0MGJQgk+h61LNaUETrcQcXTj1fpVjC1O
pf06UvhqxmdRdWyuMVXYz4mjJ/IqF4NFRwEOR1aBOO3Avw+KfcnbB4ACJH3uIgjnWyb/VYQjto8k
4qVaI5DsUnzETvaybetjqmOp5dr7INfpYFmIJQcY0QwoZy5yreARbIJtmBXfy7C97aJwh6743pt6
xBRwm+otDM67gmp+iFFICIE4Hzp/Ku17o0MGLmW67CbZI8yUpV6jVhpNkumkTi9GMW9xWQb07Sw1
fI7zSAXI/11vUoA5PQR8fL3wFo9vK3FTuyUYdhPSgNrOL/JuliiDwf8aU99N7EdSqTTHWllMyGcl
NzV6Syj3EomcArxcf3TsIuYNAx09XwtjCjV9cuUSpOJVkCCnQBWqyZ3W15Mek/EaGUcNCeEMV2Is
P3AhAKDeZuIdIhXCpCra3GOPLD/AiCE0sTRozXsxYjw6gfl3RBsi7+DB0NbQoaD36PT2rlEhUWZ1
uOhGOLZ98jinAvWNXILE4XzGATuQsoL//Ax+tV7aBim6B96NoSqf0Z/Wy1htrLxI+wL1Q3pM+kNu
Z/tpUDephl3N/9euPqdovUBvuETycRs5KCkW6AsX1NiRSVwOrfKL0/oySrbJq8ClAEcjnfvreamV
LsrKrDmvdNtEuOmFxSoay7WM2xNtetYwOp9hsiM3/IvT/CrqoUpDSYpQizzsU9Rj18AKiozpZaTt
iwJ6nkN5aduDE3l7TXB/ef3PF/brPVpU8qWx6d+qDYhTg25Bx3BbJzUEsPoeVZkXLZieyqx+b1lD
UHVa/fMuz1PH5zhL4mOpdYJWdj6Df+ZGoOqPg8I2GbNoaWJy2INxhGzpYTSq1ou5te8atJnwghuy
O9e9x78aQMxEjFAPstVXwjFvbxQWqgayKzzTvCUijeeNNwFtsJQS1QmcR5zc2qeA3ih0BZDi5gtb
OPZyxlk5DES7dFyetwFWGl4D1Lb3PTq6Ps/KPo7Rl6J522AmfFdnEONaNOFyz9iWuf4wetWxUIpp
EVCJBdDsR22EmrCnpL6OfwK12QHWsWSfVw2iSQAAMQkrl2SfxRId/+fERXXCQhzvn6/ql6OWMWvQ
CqI1DQb1r6N2GAO80iIv3w6VeM8mfImppATzBfJ1B91ctZ2fwHecf1XI/GoAoQdEIZOCrvm3zKDp
lSkSup1vUah+T2Zunzc3L1PWvuQSgzHW4gbdn/t/PtmvVn86TyDeVfnPObr+aeZRvToFkIzyYcoS
UiJXs/TAacmlvy6tXeJq11lZ3cv45J/3+9WM99N+P+fPyWxmfWmpOcTmcePiMI/OUHMYdO2pLvsf
lsx/MQX+r6LLj2VctM3vv3lfVKhxIbYBiZGWMit8KpW3g4uhB6ZMW6NIbsexH/wY2HpINVavsxYb
F/FhYeZG92neTGoEl91FM4O6ocaNDoLGWVjN1gi/ZyXqR7Y9XiehcYNW5ZgHCJwaGSA/Rfse2nCx
GhOxvMB6TsBIrnQdWN6I7V6DxmCUIJxjzQ9th6TJnN4xN6Ldi/LUOiouiGmhRcM2aWBr49z2dCaX
2G6iYvsE7c47pCVspEoh39CQv16QeVEwLon1leIem40GSgh150DbhL2Fx13b4KaHMSRQqlVhDc/9
bA6YwJH2aK21Ae51COwQJecB8Us8TViCWzQm0mWooyGcGuONmUU7GTdXtfHkEhGPDWMDS4VVGI1P
Zjhjg9XeJ2V3wO5BrJxU2Y+ptRqQn42V6EOZ62llRe0Oj9n2YNURblGQX3Ho/cUS89VD40kDahoP
PK2fQZ1ZJhpwl4K6uiC7Ko2nHjmKVjWfLGHtafg+tViU/WKm178avB6YDNgQDq3iz+OJ/DLEt5AJ
ws6cg47gPbDbQPe1ZlmhhBtLdyhNtuCa2NvaQYKlYR4cxjhJtmGS39UdbU2h0/bNce3Qk48iEN/A
22Nu1c9SWiLdo8WLXkKHoDqyWaushwKsWahB/PMz+AVTwIRjAc5DZ7qhVvnpuQiVKQNTmaF5FORr
8FMw3FUq3mOtHcycs8J/C091SH3KhP56qkSY7XkewOyppEIeQkRUvHbTd8zCbXGHqx74LahOG1wL
YOKi346lR/bYG+vANhCPFyhetgoGFJkqraFVfF/jPtr+80md60uf1kSifUuTwZRL+UeOmJ9mNM+e
3LzVjWw74kxfUVRHSs29b0u7X9b6uNa8QPhljnR4rmv3EfoK5PAF9N4Qb5C2SDdxShqAaqUbub+Y
h74CYgDapnUkowTnb4XZcLRmEfRMtsKNLrs4e1Gy6iYqIUZbJkTkFo+TGh3vxhrvEX+8jsb2yqL1
tegDMs+2cR6HdR4V723KjUKlHphb/j7hVuAMbKIr3D2mNaB9TOXjF9dU/WIGBRsBVACAG42dz11N
NQlCm7JRDj67xkgphe/XTUwbgbrD+RmMCFd3nMv4Yoh23oD0QJmk85Wnot0wRN/VqdKvaaDR3c5Q
DDIC6c/ZVaDetOklnHlcpuwVf8hiNRTtNeqo6J7grOgJahyFzdNixb3iJ+iq4tvJwzahOm658S2T
FQKVRelss9QzcdstyKVcY1fqOOQYEXVh2flCNyXaIaCGSF9GgaLvpa5p8A5P8fapqYwIrKGnrNRK
gDxVjFvXip8KYEgLozO1xSCIlVzFvUy9N2dgCraT7ntoqX5gEc0U/RYgm1/ZJxRL38Mg3I0h2k9h
YvmhUd7I9aR3HrDBPMmgsM2Mp6au77Wu+67T6+t53ce6RvefDRtqex8R8w9Df+GJlgZ5tEe1vvfD
ePi4ClTj4LEahGaSbqgWQkmvKyxTPOcGO2TSRxQBmWJ7NL9Eu50zqTs6qaeinN5+MRa+GgoA0gwV
0ApJ7eeu2kQzIWtaI9+OSZkhC2kskPe9zcNm3JDPcX1i76Y3FUw85fwFzybNtV8gS74IWiAIuuDM
Lbmify7wYnddVbkM0LyS2zdk4tF2kBjuvYprA5x0603VaoZHuojRWv7VU/zF7E+phJ4OZVwixM/V
94IeezfkcbFNO0wkRZFszRINMwehe9+ooFeVkJEuXevO4hlY50GEeGizDUSJ73PUuhu9SA5BV+kX
xiQtAHsPEUJ8uVTrou/G4Aq1TB/DpPvYxTiU2GJDVENMWNc/VrH//ktY1Pz7f3j9VgqMV8Oo/fTy
35v38vCSvzf/I3/1f77177++5Ed/bNR/aV/+8mJVAIeZbrr3erp9b7qsPe8ufC/lN/9fP/yv9/NW
7ifx/vtvL9+5cogIw1Z+a3/74yPJSYUt51JZ+e+f9/DHx/IUfv/t6qWespeCRs6P7f30o/eXpv39
N8Wx/oXmtcR2qhSMqYlzZ4f3Hx95/yLuht4CzkyCNqhWFWXdRr//Znj/onrEakImadjQ0HgemrI7
f+T8i8iZwpINE8BRHdX47T9Hd/yxIv243lyPP17/HKVqn+tEngQvSMoerQvqAJ9HdaF2SZ1H6bwV
c4e7ez8zp5sNLQikkSYlhwJN3ScluFxWlWfR6MXRKksdd+FWyB1N9ncPYLwpnTgNPBZ+upRfHdzn
p56DcwwHj0Cd0/x7Vx88dAQXGwU9pel2EtqLMxNyC1Y7XNP9pq2f14+TSVk37zda7gAStI3mV3HX
55ohB+GSkUGJtViI/hZ3tSDX+sqKxu3UVnheMcFRShpgtgguihNQf88WeWgc4Ae/v+KKjKNrTzyj
PKkph5ghfU6t+6500PlKWhO7ijhfCjU7YdduKlhEeQ3HrETuryCvcl4i6vg5KpFJHZMFLB1XZ6R9
LkN23eTG/eS0OAI46KZ1T72TiRVzzDYLsGRLRqxU3TzeO1Gi+vDLLB/RvN6en2OVs2yV7Mga3y/P
13pOEWlVkxqgAGa47A+aH2wEA5Jsr6n3ox7Vu9izcUUNnrlIBpSAdu8U7AYr6JvWwwdDYMi5GJku
Q7VDpaPTMaSu3HgbU9tazFvNqaUZeKeviAcnnNYTgtOM2cwVtzroq2VgatjnzVIZNxlWk4OosRdm
Uq67wi9+6Rbp1YgIc6DmA0wOBR1PLBkaV0/QYgpY0qziwuzEXRgqR2UMURks+U6W29yZAqWIFA9i
J9a3ac3JZ4HrEjiIk4M8TTtale/0mNzn+Fu0s5X6FuRrG+Vx37DklZTfrkmT7OSIrjTlurmL0YkM
ST8E+saNCR0I7eu9cIyVhhot+rpIfRnZt7BwYqQQK3SwAxMNED388MIyuRiw0Vp0rhXhidmdwsH8
Vrr0Lio5wANpYwURQEWlzeiXHt31IS65dukeEMxbppqpbyRu6k9K6IFGu+bnUMZMC8l2vRrQU5uI
m+JiaRtkg3HyaGI/6+OijpIYClVmaVw6iZ4umlkcK8o6aNRliCsl9qbw8HcJPMKk5qRJg0H32jSV
RVU106YdBHJCKOVZAkHDtA3zRSP0d9tBm7VV0JmAJofmApij81Oq9OoHXbRF47ITHofQtaRAOT0u
Z3hq7ORkFdFBSAMdLz3VxGRGZTjLIPfuyRzpPEXWkp5rs6iR8ZlCdTuxkcVUh/sBfYZYUoZGI3ka
rfR0/iTXuE093oajZd5BKGmIBVGFmkmjm3RGyRLRiz7qaRHbCjo+Q/NgqgiJTon5qITpqrKDDFNw
KslmAYgGZ7y24to5gse6mqMPR4SX1IofYG8ubMVCXrUrUbJ1cekq63iduh5STjrFXYT4BoV+n8Pk
UZO04iFdHQKNgVgMRC4a7pOtSbcqK1QaNaiLDaXGtCxc/3wGYYxkYFlMd+YAGDL0GKlJjT6U2oO5
kfd97s2PwQZdWw+XRjLcD3OeLRWtohbNrStTCmgNiaJgWqqVJr0dQOUEow8ZFqH7gep8gOhjYSAW
6Rri2NB5W1E+8j2cn/uYLUwuBtdmWq063PJwh3JC3HfQpXVCPDHTusx8a5ifk14K86lSmi/qr+cY
+bpm5PshAfxcIQGNqWFQ0ZbylOm6n7NHWvV01gbjFTw2bOFpStdhXj7UaDYxc7wjLiJwClIQNB2G
x2ICYSMUS0MODX1gFU2RJJC4R4PRG3vg64EmPUCvJy3O+GFeTDjjtBB3G49b6lYZ14srV6pE+Q2N
jbWKDsqyHcpLQHjNIu4ZStxmJwohH8mFpqKlgUu8fh0qjwD23jqLBgII1cu66ikNakunRSPD6x47
jZnNTaAwne+N6BgfpZedplklt3Y3OBshrS7ZER0PCWYmHgba7CCyScU0oV2pmvla5ywRWCRiusuz
000I9CYjj3Ny3YPBWCaonC/MlEf7fEdg/qik7HgEjsq7NUa39cgcMSGz55oc9Zgl+TLegtel3h5y
dgUw3kJHO3HM2Dp0oU2OVFtUcI9K6gKlOA9TmkPAtaEylWj+ObU/lg8zSZU5SWJ0etKMCj9euSOi
FJ7ocWd1ho66fR1vMjV+bNzq2kCSBt01bjtrg74Kh/B21rG+KmYejb7BScx7SUjdyir8dh4i88Bs
lqnhR1OinZNFKqi3cO1qPQJy8S0Jk7vANP7kZTUyf1r6oassQKJh8egSmNuajiNKr2XXlkWvpEfO
rgnRLRrlDTRsmm+1n5beNYbPZGd0vNGp96G3DL6ST36r6W8hPLcFsGzJyRNHI0DRCQpDyTlwnuDK
+bDtUDQyn5pM6jeMwcV5YAYTizd+LB946qi+gj7rZFCAK+fmtY0D6mhgodEXujuPIsNjWqGU9WJE
yPnW7soJWCVUndtZyQHewJ6nqJ5fTjqm4V0lPVxhl7rdzICtGds1DpVLxS5PeobT6Rim67q3n2VJ
x9OZVHI5RZf17Oc5VT0VncSiQsD9/JnIxS4Nq7eCNgw4JTSlkb5B6KhauTlT8Uw/7kwxVFq5oR7W
bhE/2nLPeCHDU06vc6M4CZZVqgP4yuNh3qOjgD4kaKBSGJjgeUzJEEtdJnluPLBTmMzzvAhD1p2k
SnyUZ641sxBLClPfaTIziEX10HBtAxczWqfDOqayeNnqIeCw7mRjn1Kb0uxobNRljCTdecXWgPj7
nRe9J1GzppE1+BkcvKWVG6iOWw89Z+/3bn46xwEKJtnQSlgmuScLdNOZ74sDwjTdMnBIWo3xqa1Y
VJKUJuLUpB+p6J6F6RxzS1laJfQZ/DZpHaHjmaQfxXhPCaBajlVwUkYG1+QIGTpf9iVG2yy1LIP2
Jgd6t+gEE5k+5xcFWmERUYsvr5mhhi99jN6LDD0UrHIqZVpmCqvQrBJIg1h9Qxsp9rrlH48F1zTG
FclhtlmIhov7IwTRcBfsq1yqqVPbaxgWLT6vk7A98sJrYWCopBvrKOIxD4fqrm/nR8+mfmwu0CA6
GGmxigG9LUwYnktnRJeMXHZr2pHfNMDkMUigSRooK1pJYNjTq9o4TJXynaSEMlbGo9IFbbrJXH0v
TE8qL41PYYYviZDTKhyahtiHq1OX4gRdmkkUEtBSP9gNGDoDZ5vztWg6NfVFji9qCfsBn5VhEebE
V4bFISTjDqRFLz3a+eUQLKhxSLdanmUlZGOmM30PXZA+tslESp0XRySYbbjXKO+eCRA67UactCvK
EoEMdZfqHEIu1UDJhabyWA7Zh+OytFoe4werbyRgvQ/yjbUlvMivWYKnQv8GeR9WPtK6wLSaCLcT
IuVpM8s4fjSxHW2z+7OPtYF7LctGuJVckkZnVlYoZaCsiGHPZG5xgiAsiphA+ymmZpmCBLARJNSx
q1kUTf7WdN2tXlE6qijm+obDdU2sJ4nZ7Y0ZPuBzI+db+CP72MVp2hxBZXTDIwUBmtv9R5Dx6ADy
QkAe2S8ewWwZ6e11S6CHLUf04cr9531KWwlEnDoMq8zOj12dnZKkOAoFt5MYXF8gcWnndbQ8tmGk
bh3Y5qadnjJpIFeUrENK3e7yJFJQIVL1Vd6Z+wkvBNUc1XWoMVYbA48E2K0nLS1P5+Hn9YjgN5iM
l9gEzdVLPiNgPLpXoGEYRjKeK8f8eA6DYv05G1BfPE/GiYarrYxBzpN40rC4aol6ExhIYXapRtyT
1lTBQFRzK7uuefBqXA8KuqULo3DvRR4fx6I5JYKsRqcqNh7G6MEQmh/OhBleyOqcq1LbqUnfzrGv
Y0NGDBTWcEPZ5z0xuJCQR+YDVAjj7AMALU83AXfWpM8e6c1C6wkhbTXYxV2MdWB6ioKa+dLO8RIw
0Z1H4tHcaVN9dOdgXXYT659Lpp0kDYXJFGqcDFFnOf3PKaSlyi6QBJXRhkv3zdGeg54Jtq77bdRY
pzRnIQUec5d56U2BuwohQHZyGhNBxXoJ9Z3cXVuqg3vfxd79WBjMka29byfrdF4dZ4XEVbe7Qz7E
u4oQnIQibv3EOuLWfooboprSmb8ToPiOjOKzPLinZEkwyLmPQ3Tphf2xl3GDl6MtHSKA5JbJB3eI
NIR1zzLTaDFxQjCg+E5aXlL5IAioLuvGhtRL8B/G1otevHcxk8Rc2rBJ0WTeCCV9P499xx7iTRzE
HuYlfCOL0Xl08FHuiGKKrrnLEQJyCrm+YEcZFfE3GS/A+L3PXJLuPiYeNuwUzVmujTvMVzGcq4U1
9q9le0orFszzbZ6jm7Sjsusl4QyDPjqGmrsFFHI5RMw9VVec9IZjxXppEwOT29BTgTzUvNFCkO4j
TNbJh0yR6JvICe1umJntzuNYrsOVaW7VicPKO8L2ND/2g3s5aDcT1DSCQ0KkSe/eCTVPtEe6dUOv
Ireyj9YAC9b302qqZZ47RNSVQwThSPl2sTLeDsgLAVa6FGoeXwmR7hXBjTBxBK/sWdkqSvVsxNZD
q7ovkecdnKw8ZjbPV6nR0s7s7HthOf2GOmq6vk5Vppiqv49nWzApDT2K4IpM/oB0stiUOKMFw3Ie
fN3CUnqmZKg7eNB6AaQwL/XPQaWsAWgN6XppgXcwUUQ/J51luLapkxLmERBqIsb5KfjmlNNlZwhs
nBRCCzBFDzYL5MJzlJH8i0VypqlZ5iWq56axLCt92ohYu+yEh4B+AEev0hRvG4XGdZF5H33gIO0z
ZH6SWunae9XLqt0EPU9NFwbrsVeBYXbFJYv1ZegSiTVzdqFLmJ9Xzzzslo0kKD6bXBkg8TU3SY5z
x+kvqj5BbNJGwZ52zh0PY7mzvFjsWkfg/j5mZeCXlF0XapEj9TrOTuknLtqoHoRNVIuTejcciywq
1VWfu9rag0hnx6Lc/fmPIPDcqQWcscWgY7stwjL2mRp4Ex8dM3esLQ1nrBGq/sGQuz4fRKATrGzp
JJW785tdAOugdLR4pdOh32V9fE0N2F6rU9fvegKxnWNhshAaTuen84QifKdUxe78j6rpuKe60fbP
t358Bdi0l4I6df/4otJE/FDVYzLgAKHYavx5M+df//nlPzeG42OBYwb/nN87vzz/9ed73nnLf775
53f+r+992mqco/PaU6n54/Ty80n2VoJu25/7OR9e46DU3bY4cp8/OP+DRfIOQ/uSqqFSN0BHOFr6
xGb+80XxvpdePF6c3Zs0FTiPgYUVyq65CaGiBqG2rPuQG9IPQYMgs1FASuR16Ng3nXCrdaDlBQKO
jb4ZsnFTtUW3U6NT12IJxLUcdkGHvPzYBCN+Ypm961DVpHfutvaO47Z25zfP/2CxHflGiHy5FRro
FlNIIotLQcc1o7MLs8Tdnf9iOnV2sbQoH1sNvktzbEVgrku8GndKLfQd/rL6Lpj6G2zJUU+xyTDp
XLylrL8iIOG4CKUr/diRfTn5ytZyZDkyvE0HNdnw3HKCKqlIrgwYOyBWUHroU0S0m+wiTdGbFOAB
PfMhU2zvezetksnYIfuAzwAoi2WILLKmo4xh2bm9wiP1qi9J5S88C1cIVw3STaUD6AmgCekIIKyl
d1kbHawGqb0It07WaMz3OtfgoY8JIBqyzh6pubS/ET3oaq0pDoqbNcui9g6BivRw/BCq4W7IQJjR
/AMZO7i532hzsEXGYY2t0VVqD5dxEwN9dOy3JkiPwjDtBaiODkX5mZQmo9yJkeqys2Z3MQfh9QjR
wujC46yAoFRKXA86/a5z03Q/ZHHIQucWawQN3/XJfHMLTNiUCt+Lfsi/Y8kOpK9q3yqQoGM/rsYq
w7XaEpsybo9W0h0aoREF5+MlgHDSFZuJt7IGtGRM94I2wVXRDn7foLxaGMPoD933TJv626ZpjJVh
orEgcmcFFAB8OQPCzZxtGWjZxWgNYJ8xXakzo7weczzWGEAONTNnm2MDvWgF9MJcdsltRKlpfaXU
dhB71uvodsxtm6AlNfeqVbtISwE/D80O97kGSNXg3lmyLexBudQjet4FtCf6BJhXoDm3nEFsL4FA
UvPNp0OfK9rWSSZ6iChhVeixLc0WjAueelWFfoTZ9HvPa8slBnnTBVA2vxEgOqneYiLSnzSsaqnA
9P7g3ekxZWgIXnt96DXqtsOlaA2XVr+LMHhRbYUB9D63STJF0H7nCMhXtMDbpIYAD41xRw9htYpx
gaCk4QI735hqBBceMnGISR6HkazyGE21MAZt4unlIZ2dS+yFwEwQ4YNKph6nLhM03Hu1tS487NmM
HpXerhFvpIbbUOgnk6VxkxKJ0dZVV12QCtIYaohJza5weaWcGq2BM+wj1XUPPbVrBhDI0lqFyVzF
ax1tccuefWcozbXVtPA3Le3kWlmI7bx5rQ7BumgUZM8bDXcGY3i02+hIGeHBDtxNZzBZ4Jt3LG3v
Ktec+yCgJFK7UKm0+LpRhuleadRXEldKKnay75TySYs6cHBOdxQNguFI5C0zU+AfEvfuReFVyOkk
W8hwGCZNcEcpoR6cFoOcdIDS1tYDzefxgkzlldLQazQnV71m7JUMTnZcHOyDGSUdnA/6JNoQsxjT
YWyCSyVDfcWGFVmMGMrn6YvWQStvmpBhG1C00Q7FCKy2tSlXhfaADLgKOo+4fFtXztM0Otm1jk+v
rM4V9oyhclm9516ODjOR0axPl2lBFSHH/CKQHMdkHmt/DuxjbYh6W8FpnPTovhX5lZfgITV1svbo
addD319NydDtIC3gO5vWSwrfPKhZsLAS98JtwtUcCPxMhzledQLXoh7DSGoLF5HVYBgHv7XIMPHU
h+kiGZX4os3T49CmgrlT61Yloj37G6M3rTslJjtL7H4dRGhaYiNKBIO8SjvZj5ZpYZCJmwPZS9n0
K6VDjlAfHqfJOxLJ+V6P8yWQsmlRuJs5bl6C+crKk3t0bjZMdffxMCyBfSzjEmIAzb0lOiFPbU+9
t7K2rW3sPNwJcn1EA1HxFhYBSVqGUO2N6k4gzi1oBQXTFgzpmuYpHQ5yRCmCFUkHatGjwmX7s+4c
1YAUJ2URc63xJmuiNwM7kzgoDxNgV7ebFipRfDXmoNwzP9XwkcdTb0DhTjW7tyQaqU1Upb5scw+7
MOvVlLUMhQojpXU6JYrfYkMpgsPc6FeiFPetrZ3QXLymt2XjNnUR9Pkr6JstRrD3ihYm68veVaLL
tjRWCtSCIUQLvc8vW1GyWiKwkK1GaJexqK9RHryKqvR+Upg2vLK8Snrf7PXXSCcM1qt6W6ja4xDq
N45drcOWWw9zgLKWVS1MjbAcaPFhbKp9moT0ATp0odGt5prnNfy8Wf+mjeKoZeGlHg/Xuk39wHIo
tM+lvivN1o8z3H/U7LIOidUwvcWgLExgd89agQVTRJnKTGa/yZxbg5xr0fNcZjMuQtGIjHj9qKjG
PqceUZjmo7w1clNIBm8rKZlCZUyvrxL3m4muLBk7cKq6fw5c+22snHuEFDzgJePoPGTcjm4UzxPP
0ADa3tUQ9I1eLfg4eDz7QWbR8YqAgWXORTjbO6HkO0/rfC3NdGouwxU1+IUJw8ulBN6N7YUynsYJ
YXmD0mnmVivkz3y4di/UU26n2ynEyD1UsZmi4mkGaOZn4Oej2btVcjoUTEvtJssqUtX9rBSzP3Dh
0YB8tGPnpnHzl2IOd215dCnqZE0Ncrg6KQmcXCNSXhpmsjahsoSGI/YUGqAQOvdXhgKl5aod9ctB
wXCqTsBSalV6O1rTOzWxJ0IVvxLirY73bsIwLFiultQPLgDroxie78cczAk4ddVr9vNcBWtbS3sy
W/dmosDhDFZEhj3gkIqOdpEm1TLTnKM5FbiukUpSFM0vA0TrqI5Ye5vymubVO4WHeTD3beLCycoO
xNWhP9nN7KN5fELE7V2MSKG3DUbmWmj7qraqcsXa46O4TUTBbFC0sssk/NYdX5u0erUbVv3CZBCq
KS1Wi6KyuERZd6VR5XYB/UQwbUc8lKMeXB2Qu2Vj4RIbFII0ygqfB4WxJvXSg4jwAGPP1aBAdchd
a/bVrkVZ1okaHLCrC8VJHoyJ/KjK9U0+mqQXUSFwuyWlypHBNQfD2eOAKvA1uqXCfWMrhrFMMhZ6
G+/nTMdJ25yGnZZotxNBkqy8pD74BwrKpIOwPcqpG7aJgsfBmJobZr83TQserVCJN63onzuESdbU
l8ZFPXankgZqBPBLi49lOT+rYwFkrWBNR5EZ+1C8CRRWbNPEoKh86nXGyJDkT51H4TQF37ku4gEw
DOU2FtcrfcJJPBi65wlruk7Fs8spq2g5A3yQDroPYWZyTbLqQemnKzuOHnK1RfrRwRFtBijTDt0+
0a3NYOuYZujXaUDdxMG+nRZevKINEi/AhX0gjpMtfIte16J0o/vK8o5D7kpLHNtIX82Z+JpYz3ao
Sk05uXCaxzcJwn5DYG5NXTz33bXWLi1Xe61mOq/8N4GLIF5fdoNOB25Y2xZsU7rv0KmHNcDbBT1e
qmI40i+A/FCGNRcq5r7yZy5rt/7HZ/GoL03C+xodL1Y5ms+4OTFAVHZhs3m5tRh6TiW0TR+91IDj
/vNTPRLMRoBF5Fc8elcjqGF2V1reVm6iK+hzBsFycrrVxOaI5OVL3Sh8I36YkS5ku2GF1Luk//Dl
gH10EXr9gZYyE3JUo1HAiumWcXqPW01dUpijduYV6VpjQRKR7Qv+NoBEnf+Wn/GfgG3pMXIQoUGP
jO8QpGpVt6qlnZ36OmzrUlkYBiZt/F/Q3iWrAI6zqRUGI8ZXHr8/f4TQovxbPo4e20kK7wrL2a1R
ArNG1+yaeWipUbHrW/VDHliBlBotSsq88XAjEp3aXL9u+QXkI4+Xfe5Rwil4cDbCtCCP6kCupZWJ
2EVl4ctjtZoqwwgxOBkAeuXORd2tzidA49pIMS5pr8eq8OXm5HHJ3SrydGBGns+dbVTWJiTbkr+O
XPW6ppOt5VRM+Go9BEt5eeTpyUv4n1P1OCp9JJqjblbNJBMQtWIaa+Vorpi/11XCaOO9hg4YRt6+
/Ft+p6Tfr9qvKmmLWVLN4KtN+uPrCPxt1BhDHTaXegH2ze1So45FhaKKnLV8K+TjsnG38ivQEf25
I0OBjGBq2ZvclIqJFRrEPKv5cqrr16EsjnKT8jteecjma/kNeUxF+R4d/nNQ0vZYHnBYWhdyV+zi
auix/iR5ThrtvDu5OXvogPUdDFyoSFFuvXmLPDXRS7Kyi/Iyr5EqoInlSrlEncJijRBja9DVQ81p
UXR15fc6nY7QiD9Ar98bPFXJgDntrNhiE4WqwnI/Hc8NfNEmHyy398rIcM2tCn2D/D5MEKRTc3Xb
0THXB512cIIRUkstWi0YiiCasYgPxg1whA/hNdtxpJuN+lG8LtJgYQ9WtbVqkNRVclmFLzhRDyw2
+g3ZwmvejzkNd+f6DIMwKwZqnx9YJCmWyaaIWd2bJZ7OEPYamABTSSLfFBfw7yI9jy6M/+XuvJYr
V442+0RQwJvb7R3Z7KbnDaId4U3Bo55+VlVr/nMkTWhibidC6kO7NwhTlZmfS+rHZoLtL0PYOrhK
CGocxg3lpW+mr+r/VSTsfatoYooK1kMashG1H6aDFfQgWGwieH3jXRpPzSELfkLeJhTJW1+HuCOC
0WNEbWZMviUVG1Iee+90wbMj83enDsKtLzosnxTDlx2i/Vi94bFIqIekx5Ddt0GbnJU9w51o48xz
sNTeeVUbVpcr6b9gaEy4AmtXYj7pcTdCGH6yyYKdseuq6obvLFiVQmAY2JXbzgWPybCpMNzsFHVN
umXGyu3NUHit1odhxNE4L5u7BLfAja8gM3OAQdHXxU+3y8giTuge7Znjr383YQNY65Tv8Cf2pjFQ
MQHun+fOOpkVAJKdmcXWjPdiaF/r1qqxly3yXawyfR33IC2AliEcm607mo8orkDJ7PIjbkYVJljD
vQWkaJIYa1uHXkeDk9TOpzpgdlCnDLpteH2bIXaOMh5AYku2YfwBkEytR8dv6oNNXp7Zlu657cxr
FzGMWGeCAmcFZnp2c9Mj/PJcNRymZl41UMU2ZjvD/5sO2YJAxYyZZVsKhp4teG9l85jEFKn6Rg8D
8kTG2t93VuTtcREfDxWdzBpM2bHuAf3qqu2psMCdR3XLtwYBJXL28oMnbv7qOefV4KqOU4iXD3Wj
EYan2lvnO3jgO2AV74sZXKLGeJHx8jMLpbXPovyg31qQTb/xCyPbL3ZNMqSb1GdSweB/Kcm3C4lk
cZr7X7SCqq8M4DHysEJzU3Swur7LZTbv+gRxfsZ9MZv+S4mac9vODE7H0jtMEXWLzL7EDYr5bOU3
g9zbYiXIkzimT45iZsys0Tks/8VA5g6T4VhjuFDVjJrTOTDQMsQXx7XLHbTrcuTaZq9e3ITkJUWP
PgKIQ20RpjkvP6k4Gxw9Vkw26uY6YOmEUvPNtAAn0rm80Qd623WRpGTO9YOTNj/Bu9MNzJton7rt
ZYzFw9inN8vPP8PyLooojUTZuegkmDqrZyEeubeNanmG6zJuW581wMI2wZ5oIixzuEXEiybMCZcU
9laF8TI+Y7AsNJyqAEXNkqoajociD6v97MOfnTuLej8ooYgMM+XRkFMN9txKjG3SKDUR/lIauf4M
1DVR6JXZZQxh3gMXadCgK8HlKD8+CkWkR6cHgsRnpts8eNL7VsEgBOwBuOEBJkD+fhidFy+ngauN
ownkWEzNbfLFnu3gYOY+mM88Foc4ABFoRtKHm0MRPyzmyAAXpruU8OJqh6pMvckMEl3H1mvZNh99
6T0WKTwgxfJi66B6BCyTQ810iAe4Uk7FZVgSJWj+VviZJubIiXWYN716DrwJZsV3yRqD09KjuSmC
ZJKjPBpMjdkvCfM3ZwqvIi8+bKt6cFruhTpK342ZRNAeUNse8+BQzgHP84KzwWjuvJgNf5AREYUD
Hai5vKYJKaRqDORNMHmy1Os2iNuohpbiyZLMiGr+wm5pF3oSp9jmKcFkfgKxEiOEXxDEHEBVhHgJ
IzIjQVNBBR7u/G4+zWNJjJMoo1tlhIfWs29uMX1DhJgxOuQG8SeadXKGlF1ATRlRdftGNP0+bJzH
to/EBZBtlzV4SPkWTI8m98ozVm5fnIaUTd/+2Y79DxMnt70jqQFqIimyiUsQufQXyRb7gD8wI7T7
SxrbHaQ62O5wesg4LFDT4vXIiVQw09jRPbjkXKNWPVWAc13Sv+B9fcxxrNt2AZh2MHySIfP0hzw1
99/r9tOYv2IvXrvjtUDStdeQX5n5d9K2COLiNu8V0xObN/JLLeYm7QShpu8gjST1h0LsCFyBgQN4
s1/X7FOBgn7YvvT2/FhYEcMa+o1p5e5lEIzSrvW/ct98qztjYxooUjR2Bvl+0zbRWzfLt3lhAWpy
sE8RpSzCVpsg18j/L9YLWivx76xgC4MyqNX45cA7/1etUmfzoMGBHVAHwKFYRw2KgvyGYU6yfO09
Ssihp6pnjOgaMUOzaKu5C/nISaoNUHdFjzIHFr6FjV1xlUTG3dB0zYOhmIxBQlkUR8FZf+bFi7rd
yw/OibikiY9P+ODfrQ4djtle8nKkf5uAIyMF4IlRXGhAv8mE8/bf6eTef9LJ//zZToBZefAf6UbQ
uJqqzcVwok07lSwci7TuogDyqMHWTLTLXdF+NusS7nBA8jYitEgQtRTnosl5IOjkYAVQrjTw71ZF
80lhAuxBlj4pQr6LXhVgMvoRignCSXgYPc6e3kUZsG0JF7pOJduanVaPUxfzIEBBjo3sU5VNqbpP
cSlg7u9wPf5w7RXBoa4ZBcVifaDKep87Vmy1wlU+2SZQK8+hKbJTkV7b3yKTXzoDP+X/ftKcf5e9
KA45f6jt+CEWhP8Rw4QSpggmw+lPRuZAgGvjJwlGiREba5nCcpfucbBVkKVi/Wh6BKjLuXEZx6mt
hYblFjQR8ZSe8TzVxn0i7IMmx0hcPjdSsngE/trQxpXXYug5cz63UGqmXxmTvv9hs7nO82SD40pa
JEVuSObsJIvuK8ojNtX0rNIOU4bS6gn8739+8J/3jIORh4sKI4TJ+B+S/mQUhR1lpCeZZm8fsnJn
xGGyDVK2icpIwLcImNFketPGu7UPs6sm6RkOlzKrFAlcscnjNf7i4cnuiGDP4neSPktdNZ37Foql
LhgWQVoFTINGbSqJW32sIWemxqWvLivekDykCg4E64+BF8cMRhTJP9QhL0+hzNFWlK2Jw8Dc7+eg
QRIWwqTKFxge5XIKTNT6ctU8pHx2xcXr27Mf4sOApp4GO8XE1cvcc6OIWGFC7KdVAgM5jI+I4SqO
UQf7s/gwY7hHyfpcQE2QQY9ru9pdgataCnLy0nWhbOfRDh43AzD3LGBi7f77FSFf4N+1UJhuOjai
FdKmUOHi4/KvC5iHYK4tV7Jh8gZDx4li9TiE5FjaCMCqer73pY//KLE9u1qMF98X9q6b0k/25BbT
9I09JM+ruvlaxbMiXeyKqusOxzQfaz5+ycjq147szagGv/qzKPXW2cXHr59Evjcs+7s5y19BlnzA
PTvMffZkR+VnWLBwVMYjgw821M4GQ4FVVnS+ue2b4C53xw9ZkQa8ipjr4b8LxePEJivbk/qX7dO1
3FeB8RwPKdYq7Th/iYJlP8jhaojBPBSTjXdj7V1ra/auHnTXokAO1wGTpLz0baqWSxxNHV+prXM8
27usEl96ZnUnzFALCq8eF4WmN2GTw53dtTPjxtKs9ixtiDeaD8XBD4TPsJMFTzHDNJ3NGWCge84v
teJ3JTWSKtL8rvwsI8JnQtYmz6UK1Ewq/X2bQs7pjK/mlHzWVUksEnI1u/+lC8qkah98AwSzq0fs
X9SToYhbXeA9ybi7qb44abO3IO/OURM/s1J+qNaULpqAazUbSsvhbY68t9hsd4VHmHE3xUhHou7I
GPImJBVXZFAjyGZSrg3vihhExb91UREf4DB+utPyVVTV1TZTnyYRDn3mUIVL8o3r5CXpypNmqg7p
9yYZfxi2eq2UHgKhZ1AjifCqCk8r19hPBXeKTEHszLHZGwWdaCbqW+cHT4UBg1exulTF2Ze9rcgg
5RZS+S0s03OYeChY//DbRtV31BMPnVmN9JGdOGVwSEOGCEHKqEMR6NwU2KnAWMutOVy7rzDJb224
9277NFrw+UU/bUPVClPJ7nuIkYd+dL7iOvoWq1UokLy5OYiXTNhv+gFPuzbdeTVB0vkEA6BNEMAI
+6HNMYtEn2aBqyi6toestXsNk/nBcwwWG/qejUfqk0dPHhq4MeISRvMc0RZhff9tEc23NmseVqWb
IJdoM9AeRz2bvxmXmB+48ZPB8HwXW+SAO8QC6bZ7MBicTBajAEl5byn6Y2Pwi1hbpdl8G5PvTPoN
Q9+2aXq1rI7dA8yodMJr68Pwzwcnu3acZFe2kCTq+m2u5F6ECNmKGeAaZPx5LBrrOkJPw1tkO89F
9pDb85kwnfnU2BGDngB/oFmSD4IgjZEF9l9NPbGfmJF3dGX64NFbno3CL3dtbAIAhvNtXuUPr1jt
xwKbXRyzbphdP7USEcsQPIc4hYHBVCbCACZOGXxPk9z2Dvsfxls1A9khcw912tvb2XamPR06wS4I
K8axPPoD8c0LFvS7JlrUlHSgU3UB7gZF7IGkWZ+C3ttrYtCArGfFxoIrQZRNGl9glV2cohWHwqgv
Umb+rltMB7GvvLOZmh/TyYDIUtfnaljti4zkXVq7xR4JzIMxWi0v10qCZYhMdaUJoeutXQWxl55I
DrPXfy42X/UMZgwNBpUXKGnOJQj6f34EbGjhHn8xbPOrtLCvhb52ak3H3qW+8+RHjbxEw8uMaSzz
JagoBNd6RDuqDwfAoHHIjk1aLPAVhXG1sZ2F8rCcRCyNaxbkwaWTn/qTXn1Ff4SiDhC0c6HZ1it2
7qHjQQAM7yTk9ZPrBtE1HmV+DGvnNRNRcVuSBUseWe0iq/KAplbzikfj3Uj/c2pmeZ8EQX4q89JC
OTJCNy8FaRYGORfNlGG40XjeNZ3sB0h03lEfpT4KJ8D4onb6zyaGwxI3dQf5IQNSCVdrG9OGbpvZ
8TDLno52sqZnvyzBd0RBwlcebb2MtzMb8oNNE++5ksG5BXi4d1R8bw9D8BpWL2KEXmd7ybkIOv/a
qiIkthD3hgsSaMRmX91kGE6zFx4Di5FKQd0J0LK8IN8+yGzdLbb9y5nzYp+Pdnd1xdBdl9T6KSCn
HyoVEZy2C7G/YZUcsLfdF8tknQO3BsxhSnidbZfM0QTYkLX4MU7ClyKbCP2OTegsMaKjyt9i5YB8
3cmv8/rVG9b7uudxSSPrwSaFm9BJCX/Q6PPT8pjU0rqE2UVyAKNMagZDWIhAcpqOvVVeknEdjmbl
0yULIfuLZwQ9kwxnM0lAlG2+Wg81DKcLBPv8nDcx3GOUC8wIrWK40BYWiEwuISs1G08e7PRrJFB5
MWNzlq0d4HZXZul9BkMcSy9GoDRjGXY/gHG9ddEM4KJHidI0A8wso952Pfp6J0hPWsLVDAMT4GL6
TPBHV7y6m161aqXNgF79q0z9Z7eSz7q6wCmx2YGTHWcbOC8Z+jeCUotDCNwHk7v8CPEJKeQy7Eyl
Z/Aw74ZWgmt1vNfU6HJZsmOKoGr18K/qih9rklw1Pbu2S38bUEgD1xGVZCNam33jHn7UQR+lJkyr
EZGMq4cl3UFqvFipdW+5xLADqmzlGAF/9U+6TupWto85qY5pDt2qjKNua2BbrMjOWNGSeV/Lr2r7
1BxyxC+w+jvWfv4KzC/zb6SEQbnti49ZUYNNaOeU6d2TFNWH4sMq9rnvwEBH2ASUuOx6JAEZIsi4
IbFZTc3nZN2x61NK+7xSO0PNQebfx1SXAyJEpwCHa8W2ILUnZ664GUfeZ4D6XAhIZ8YoaK34ihbJ
yKQ1Nx+a2z+ldO5BdsC1Hp56MR+tcX6SQzad6wojucxJ77pybg5mf9CaLU0QxuCt2nYmvegEz34f
CJRlECk/HWKrN4jn0JM59LdikSFK/+piDShf80ZpUCP7tBjivjOjp8STYJX2A90t2hB/fvJg7lZl
9ilFybMKBDUaT4VyYPf9klHW+oHfitgMptjbq3gQgXuqVx+hiXfSDXSg2MZjH3yBLfFlrnrnMPWw
uIagO5d6mqb0gJFxJlDqwVRGDFWyIokgjn5sLn3U7mTpPJZqoNkqdY2RM48xcfuc05Gixbl5Nrwp
Ov2pR/nCf7OZWeUa1DHmfMs2N0VBrDxTNHu5OLFTAMggyUji31OKu6G+I2TqMIukjNzkdntPET1v
9LBlielPgql8DbBtwb/4DWnaOQFfQVdczDszn1EScdD9uRqhq7gL1VOdUBdh9blzRimR6FYfvWEc
+tJ41W+QeDGEHtYHp16GTe71T0q047I+sNqKV1V76vlBjP3QILxkp+rzXnSPBdA1Ihlq34qhTZ7T
1qdGc8s6gzCLOfhWrs69MIa7LIAFHXcwnXuCKUjThlSrbBOwVd9EZotwJsfW2MewiUMzR+9p9rBC
S5ZXE+frvR3wgAwzlwfLQxseAj9oMX0m+5EULjV17WYlAqsadYX83+EUNfvJz6LboKSomZIiYb3B
obngdLpFNHiJKEjvwin5ZSR3DZpzptXPphN/toYk9BH+JNlnYrcEDTX5LB/mmmONMYMGPQqGrTs1
X8hu2LH6IHVZyn1mJD+smnOoqlQ2bCIrgg85i49Ts0bvZlV9WjZiAfXcDlb61ccOYhra30VcnC01
AKmY/KLrNc/F2v2amJw66hgX6t82GDGTiOTAIUYwh2q6j0o28UV27blybOhiWCjTaJxmg0cnil1v
ZxgYRU0O4sZRuEcvha3rLPmnnohgprpLSCLfBgwCdy6gu/4y8a2beLIewyL8Hi7RPTOovaqX0mnc
m1MYK64VZ0BJh5rkoyYdbi9HnE17eS2U+v3PWpZwoecm/4jI5yN07ze+hIJpdIuSeqyxuseBfLEO
a0onD0mc5bBHN0GU2eLMFNXOsW1GGhylueux/thOIjgo0Yrqx1VL4q2019RkvEmRbgX8mbUhl1Dr
63PnO7Y/CAaVwkP3R23Krp2kLeKZocQIMnrSwimtwLDUTSVW47kmZLlGTq0HcHpubauqOSDltxxm
1DcYKsArTZD8UvhVik/lznWxdXhQCwaRp3GxkNmTnKgBAK3PIQGRGwH2lxVMUGlV10FO+TbrMU08
d75H3UtlP1nEBIVwOqL7UQ7HqrExIoN7cs56CzKWH4LiZOUlW9OareV5dH0uhnfN3eRsuba3dfoA
C2Fs6LbE1BiIdI37SfrfhraOt3hegfEME1Nv5+eqVtmCHnQeunhjdBDP6dfQk/ktD1F9cpdDm0Jp
NTM/2LvOzh64iloRa2YrO1Ed7ZHTLiXeWFZNo1/NdHv6ENycFXeOxbubmujTebiNxf3SLzW7KytS
XtEsChfVfsCA1uwpDorZ3Yt4fbBWCwIGqgucaQkDbM1gQ3ISz1NnXbRAdE5OrjfSGg07pJ5G/UUD
nLrJtSd0e05wI68EnJ3pe1c1785gHJJG3vczD6pW3cYBeKUnlvHg/Bij5Sky+mU3uAjUsqV2z7mJ
eyJBXQ0yiMNQBbeWtBcANQb57WqSnod1S5MyezBtlL7xSdt0rKOx3tnuC57Y5raaJ4QlauLjJS6a
vz6sb8ymL0GE9gCrpM9unT+bwoD/GWC7jA/Btiwf8gyWEIknTA94bLRmWStPUinOrGhPkSveNeS2
rux14bC+y8i65aYkA1zmG6jwDMaiQrEU6p2I8neteEMpyr6ajj+CWH5Z4G3PTfA0iOUFZ0mc3fyn
OZ7uusY7hqp/HRlVwBpDs6V8HUg1bPaVUnkpuNkXiGU5eN1PGiZ+DbOR5Ju0KRj5ZA2Ec7FBcRD9
2fnytnvoSVeERpodlBpTP12Fsx5c0V/D2oa6VDy7CX9Kk4tzNMKhi4dNqco7MbA860euUoiMBjUU
UDROP7B2bJiAm+KId2Pp0rsP3FxO/pB55q965Lk0jPQw+aycUYXbgZochwFcVxMPWL0lh0Xyw8iJ
RVROBX8gaaubN1CifKWJGqVxiw1POZiyKqtrCNUCrD5n6NwB5ndtdx4DsIk+eAJoYmdRNVJjsjKN
IXI5+NfnZalyrLFwyjON35M7vQ3xTMoleKUoEkJyT5nP49EywNB3g9Fl7V4/F3qGYACwAPnwgswn
sSwMvqmaGdJmsdPIhQawBu87kWaPWksUIW3eGJAaPZnj6xYmK4NE+ZIuBpSGOD3U1MPMHjlW7J0Q
wpfeFqiRly8YQYkSRwszjVEP8HwwSMTGQI0zFnlL1A3ZjvTOqpYeHfwU6EHPRlc/RLizwjqsb1bJ
4ttTM2WJAeMBtjeF0HJy1I4XQvlEyl0+qHrMwTy4wrpG6QXxhlCzL1VpWZSe+iznqfs6U3eGCwMf
LfGyngPp5xylCS7ZG+xiZNpT7VjxeF3d5FNhfVkKP0WK+3bKj/q1PIXqyhYkNe/EE43/Z20gicaE
6xJy5bdaWKwM4tSqz9gO96bsqGdAC6wTPW9eEgvCKZiEQl3gn/lbk2oPBLc95GgPxTzIg4IwoZqB
eYVclqp7QN781tPcShE9I30AuGCWAaPevivK9E0/Q8Ky5kOwdAhWgmafNOs+HFCYKI8aJYnzF0wU
yzB50ELaUAnwlZo3MH6VDClQMUVHtCWUGerJDKfyg8GRKemD9UoxAmhb67IvKJSW3FYn40VDHLLC
lKD1H9f0efzt4Qm9WVz2nji4R5fzUdNSbyJGF/gzAC/V5SfxeB9ZNT9k0YrcMrE0/o17vnDgHmv9
JNnzDHdbds6qr2+rMhOogqI+tMvRRQ/QuPQN6mZdM2r7QU2nVNkCRpbt8HY7aFWhqucyZYXgVMhf
lQJR00Y8pzqUbs7IWABqQ59CrWmcHJKAfVRB+zqLGRvn3LXqwQL2uXgk9uLO1kL8WOeDi9h5bl3c
PJtPTRiAYg9mWg+72UmG3UfXGRaM8uohkyMFSuJ/oIXBtLr6YKV7M6P1oNqZTGlr3b56SAOqYwV+
q1Uvb8c9bP+a5ihxNvNS/lIzyHmkhtQKbvaPlwQvHZwcuK/DAmmwidZH1ekto98RnaiMvfPsk86m
/4R0wvMxqklOakiQ9UhrUHPaWt2bSxg/aV+LApk1eyTs3yE5NXgCFK05bgvP/sC0FVCc5yprmKeH
+IsvBsCZwL2I7+PXQBvS2uhVk97wIQOjaXFRm9NCiE1iiW9r6Qs6Xpq/kcsStehjR28zGQiJuS10
sYIS6qGuiZIK0091RtW7pU5HR6YUHb1t/plJV669Az1rN55X3GomyNKry4Me85s0ptau7qpfY5nd
qcpJFpRo1LaHMs9QFdfcO8AqL6bFGAaTdHglOLXa8lWMCHADBh2+KiQ827Xw75BXvWb0Spee5xCa
CvSTG3Qs17hbDozF9xwujR5g+h9ZPJXNMga0ziGzXAuHpc5nTNosct1SbRRIKuh2k2qnnC8YEwHv
KIVD1Q2/TQAPAxuTrT2xkFSfUEcZ7sbBebQi5il0YK4S3HrDtINLhjEe1l6wMaaffp4f1e2u18Qi
z3i7MT9oPMQ3Uf2XAZASJZguM800hMrv/QwbJBBjdctdLJLDsI4vYJrbWRj+Ts3AtWVBmHkH+qh7
bVVgKVF8ujLlbTzEUhU1pH5+UidAwMGYd1OVxEt1Mrmp2ssNwEPbRN4vcxFv+6yDxRc8r6JvoXE/
62GCnmMY/Yo3+mQ/anOMrlxh2xY9bE/0QFPBMhpGKT20E1xS7J6dlDuHBIgj3rzJoX+SLls3CZvM
mUirG9vP1cUAifTfZSs87zEFAd/UhjwtA/dAXbOxm9FkHZriNCqblypo7ozRxYPEX7+H82+tUo9F
Ab0k4pyPzGpCmlSvzQiN7lnNJ7YCia4rmm2xVcSAgY6IMXy7JdWTZiRmDJmyDjmxYLvO8DGtLqk1
gqPVO4W+mwHTx0ltdXP7MrAkq8lK1TCPsdqToDMKIkh/kIc/dQM9yP7RccaXaV7crc31KfDVP2qP
pRi4xAC1nUdnt8xLSnsO+XamwSB243fRNue1NCkBfQIhA0X1VYN62GXva1Z9t1OWCNC5aTtLk7UO
ypYdQM4wEOlkYu+2ELnm0r9msblCqXO/VorxUc7TvehsCV6T3bshHKxOwoOrFHmqTSjePZ5KhrP7
ia0lWX13gy1xthFMSXcm/rOacjHgD7vxveTmU6RsRcR6HMvfAYUt3BxUL3VAcO8f1FVWb5VAjeF1
uAB1Aa+34IPJEwqxq/D3mjyU+nDp1oT2tMdRFGfO8m3xHM1i6K3pez7gY5xxyEH34dgAsh6U3K3a
yRUmpp13Mh8ARHi8qIHPqeGaez1A4VILqpJXba6SFeKOwMlHtW8KOOgM7scrDlXIyFULn4MOBRaP
eZ+UP5vxVS+hej2r84/MpylwWriU7msZZcc4Yz7gTwsJBF13F4C9HmjzPwySJa2q/ZqK31M4fm8F
uHqYc81Km5Itg1W3XQIEmE5x63Fx1DCetgqhGG+JPd8yf/1Q3V2dRKcwmzcTRB2n9hnyJEchb/aU
KnuAnnkN/OWD20ZXw4iPlVX80KYclcEKV6nRNBqCTadIH0kcPkUDFVjsUIGFLOdq+hVgCqA5HbNM
L3OYvcE4ZLi3bPSYswXq2aInPEZTkJ20MZRmes1i4yTsA5o4oMC/wodEGybFbyhPVEbxGG9cUfzW
xkJ41AIvNQ6xrs7rmLu/8758VgZGats0mxyRRtP9Cpv+DhLlLw3XwfY7rn37KglZodsdWrxdlG8D
U07FGZoG2JY9yG6qHr5uaJ6QaJ41AGwFIHYMaDZuFD3gBfglhu63R5TBUpvAeR/iR9U+LQvlPTaO
8FOV3GwKlIMV1WGlKH6jW935RWRvZW381sNh21dy4oWwDKxeQEggsnpcd6uHCV93hITQHMAgIlPV
BJ9DVDQeJshvW32TAoxOW2/ytxWO3AqIJ34D9qw6+9zc8HoAIKuhvTEmvCmuEuqFk679dO/WGPdZ
Fe9lCKZZ+hku+pDti4a8ux5itoNBExTd7Li4xXHI/VfLZkmGbfojVZTa1Or2UW8DkVKHOF34jUSd
5JJN7etghWIHvLON/OEerhlEeGUlprq0RVkiofdzCdx4VzNfIiGwDjAYfqrxOnlIRPFWf4isg3Ia
0zDqONq/PLeud6P3q/QWFIXKTkJ1Nmo6mrED1j1+DM4SIEukZSv5dqDks4oK4kINyafwyzqad2kj
oQo49GeuJy64dbKM1sF39UDkFdQ0G12NqqI1AY7YTIWbZu/iS97RUFTqD01VBTCMX4yT31X1Pl5C
XEKs/qv27yok23UWHuDNh3SANt59wK17H2o4/uApz3JsHOoV4bQNZLVtca+2bP9JTcdJrvxVG913
5WilekaAj2c0LSdRigflKdJk3k0y9GCITM24uKCn0SO2pW+oCNFhspKz3LGuPFTSfNLeh6U6/Mi4
LaZh7kWBhrhXbnQ4iVTH2IGm218ZYn7XUxZrYeVIe0kj2j03zPkRnmbQADNnp07hKouWQ56+hYrM
05DWB4ACCYZWyynrl9LUqLqmUKrGUz+5UrnrqR5Mz56YUVwcqpfSrX46an6qznLYyruqDS9BC1wn
/Z/VLJDJQNE1q89VucUF7i87W76qy0PkY3FIgTdpiwEDfO5DrgaxBTWYjQioD7mmrviGhI8NHRhP
fRtbZzYCIhSEqqzUadYVsRqn6/56wdQdEBnUQ/30ijscbHFKZt0BDtgroDwurqtaKNQOjuaoIKVt
Q7wiJImWwNnVULpNJtuOsfcq+mG6hg90ye9ez8JrdD4FNz41nAmpSu1Qje/xuvzik4KlWZ5yhHHd
ifCb3kkmWD7YHZmU8uD7eUslwi367mNYWMnq4sYJnm0sUeNdUY/vaq3Rez8x7vcOxKM9PFF3PSgr
tlHFidlJ9hnjg4G1ekbyCN6GWd2+Dc3j6nhP2kFKFb2+Iz/KOrqiwFP2gw5RVUnyOtybffreGs6v
9qt7KNzG23UtF1RVFXqzMULUoOt6gBIZxqpUVYCCfd9jlrBxp+mc1/MZmdQXKPov/YxzO+r6p3r+
llYgyUginoRtOwCJOUtX8aHrW9LvDOLANlnvkVMp5j/TOMtiGOB5KBvtxPnDgvz/1ojYYkP5G1Fq
h9XxvxoRZ32v/te22b94Ef/5vX96EYfhP4gHtSwMYQOokND5/seLOLL+4buu51h/dyHGuhiWVYDV
MO8e2RHmwf/bhdj8B1b3ARWuTcCvH3jh/4sLsW3/R2w7Hsgo3zgy31Ghat6/kVJB6WjNCfA9k9CB
9GIePhgfk0M3RPTJ8FKgsWIWOUlEh0V4yrP6nCxIrLwBhyqWaGeDdztL+vpQdI5S8MsvUTw0Z1SS
38ulwbPLGn+TnMFKDy/oUuDKgyPm/Dmx8N/6tSXEk9FboEjRfZ2bxOZtVzqINUBzlRrTPUQIE5Ji
YdvNTi6wFM0uQMac0h8MzmdHVB/GoskVySHE74cxWeXebPuPSiTErI+AAmtODQ4nJR1/QlVMAaHc
R18RenQVRX4OxBhJzJwZy1NFnbKMLbQ7s8PmJczYciycC/G6YNRh1PUhZ1Yd4al6zyZZPCweQhtY
2P0xWzKoeKW5Xgga+2kgvbi41eAA8joZmWfxe+rk2X3UTOk9s7lsN1hmtguWeL3lFJmwqVgyMJ88
u5XjZsDhLQVFbhh7AEQH/AmmbLH0BIZkAQcn+hTFTnoKwQU3GZExdxgw3q0R5bRXTHcrotRTU7TH
Ks7mhzKVj2SyIX3Ii+IxNH8sU3Oe0nr63QGbyD5+nxG6KPfCBbvSeETqJKwdrZ3IMkn6HmqTbMG/
o/DtlzoOXSi665PV1owUIQhNaSOY1CgpUDzF+FlNpMnMy4PUw3EnXY/NUjRnKdatJ40SVYNQvqzy
gBOIs8+aDjfGZqt/elWmIw3pc0v2rYrLaxhDl9Q1k8kL5pXA8soEGJyp0RlQ5A3LOdZEa1fAv7M7
lAn8kaZjXZhkpNcgTCDODNnPKfXy66D+MdP5n/+gIC/+9qn+rv45/SP/p0/1N2I3N49sVDf9meED
UiDywt4hH0e8iv/1PfTrtfo7+kNZudFBJP63fzsMNw9RocvxVTjkxvx1FH8disddvYkH4ez++tpf
P/fX2+qv6U9xbbT2oZnBkVN/81/f0J8meUIogv7wb8f35ycN+eL5JZKEpFhhsf7PD/7tQ/2D+m0k
/QpMZLx07IqgprAxb/qf3rKHXSlDMmbm1bzNCcJtF+ElGQUQRbwI6ygnWZ7q6ka4evG3f4zVLW6B
XfI1QzRbKuduh+aHtn1G646tYiDmd/07+qtjiGjXCW25nxJCGuf+tTPLZs8ul3QwqER/QoycGuIO
ah9JZBHFq2VWTPOH2bjpj5y0Cpn/oWUcILZcy2C5zNEszx00tf0gmL4VCF5N6+RX0rkREuPckEPx
EfDyzQUtt4mbxin/FRTNOervA4n50MQm1OfGeq0Nj1Pt28lhamf3liS+e9MfDSUIf78ieaRfYuyM
rIwbS9q5d0tqA/GNyTn862tByrBxNLvLon6C/JmfHZKiXVk4J2SB8JIq4v/SuS0ZdBVoY9V5l0vq
YJPVhh3zEaDS/BDnoHpt70l4O6GJTpuf0v/8L+7OpLltpMvaf+WLXn+oAJCJBLB4NyTBmZpsy7I3
CHnCPCMx/fp+IHd3udwV1dHbXlSFJEsECYKJvPee8xxT5dbPr4QXp4d6zF5shcd2TvNXhnbFQRQQ
qpj8I21z9ZEUNufS2fw308IqYuQTFqOxUJZfsRcDmaRY2UNxqG/0gZ/LulcH9hbFviOSGqJpgbtS
wxMRSzVdCVKcrnMaU5QW5MyU83QFszwBdWa0WFutzxiJ37Dbh5G8HHJbx+KM+f8ufkhG1GdGiGzS
JFzqNGEpIWYyvqbr/+ilinPH6NecHFA1wth5nUBP5/KAIEDRXydZdaOBqgTy0CU8mCNYhLZz2v1I
T+pqzNZyxWa3XLu0gEhTrxHL/Ojt58vIkJcEg3T/9m26XvlvX31p5Fn4XnWd89NoePGedE/WqYa3
oPRHag/AnPelNIdT3aPcMr0W+f2AU25o82vo80yixUiPA+0WDJcDXPKMdeOK0cw6zcVI9ESvaqiZ
GcyDGvmGMCLnUAvn+e3CagUDRBXT7QQ4k98aWRW3pRuYTMu53b99K42u28+S6cVgzsWtx2q5Q7VO
BGwL+YAuzSZJIyqr4qEl/yFAbwB4jUk+4FJC2URa5yedzd12MjpAgez4710CNish8o+JUeZHEaYw
N2LraK80s+kNC0bLDVn8SvqS6w/nMB23UTsO+wVwOQJ6Wg9ISfidseur89tXP3/45/dvf0iCPV2S
t3//7dffvrV5e4BX6fu3Q7s2I9o6oSL+7Q9+eeifXyKW/tCBddtXfz6Tt+O9HX4pCp4enm1EiApM
5y9P4pffbxGwbW0SkSikLOYgdIqhTaz/8ww+tH9+m9mg6n772du/6kHGVFNxnhMZgtJ924amYlDn
3gndBEQ3TUEVpnzg1JemjL70IeB4s2i+qMX9bE3tgJIyRZ8BlfKQLi8OjbKJ83piUsQHCCIrk38a
gFMqD9K2oPiEmburJ9Sbg10x/pfgWZakRumTz6eitj4afntSsO4S6BgSTywoaStCLFA/DQDI4nJ+
6q1x2lCG8JqN+N4gYhVcFeJwkezqyiKzDIYnRf0YqKiwttIjvay3lpQKxbnC2+iPgP06N6x2lnX2
U9ovy+g1pxx/pCkHRTuEh68UvkfqvsCJ7JexTCsgz9jy4G0VbWHeXBtCRNN37y3IumX4EQXKKlpX
/VGBJN/ht2D+tXh3adXuM7zZ27gwPhd1QTZq4qAKnLwjmGd71zkWml88lDtvSPRVF9xqWQg3pkla
JZGjzCRMppxUc+XQ+Sckyh3ApiVZ21inrMfbaY5OEoTNqp0W0dZO4nxng67fMjKx2UgK+ESwm8kp
AQ3SdHRdUKNtvK7H6u9PRAB048fcYgcG+WXCseQ+GrwPGJvTIyohop2ziPrd6bJ1iMxJGPPXeuhQ
ADkHyk5qRPEtcap4X5gM/aZ0F8n6NtOAPgCKeFERPB4VrnQgGLjZTPM8zIsW+3GW7xIDi5QxZO9r
eBpY6tJ63y/qc7QMEYCsFh0Klyd7MfUwOwwkkBR9Lp9dncMgIqxmNKpuW5j6pVMM4vzJ/TK6Zgsb
EZcAmS80w6cN3G0c/COjAHsF8EdTdKClTQuHQtg203jn31xvfKjdGm0ZnriTNdOqG7PjMILuylOH
gIn+47KE32PtH1FZkQhBN8RMtDr5C4kadKdubRnR47xYy5Dfei7HPvHN3Tj6FA35tDISqk3u1GdZ
0WyBW43vJMKO+sOVgF4Y5JqXOebXy9eqDJNdZ4J8dGg8zST7+Km6mrWOb6WZM0XnDAo1bfsSgZ+f
MAURrX8RCBslqCFgmeIzw6T5EXTopo2z9paMXEuewnni0y10ei5QrwYIYQzvCn3Gk21tfG5w2wpj
/cYJacQrua7J/gc/NnTQoMrbpinohlDkhwRwOGFo7cZ0PLCIaYGWh0Vnl0XTNRtdQWPEP8R02FPf
21sgyazGfZbIO0F5RsehNcURVgmYZFI03QrCduliki0baOzndg3hrKzq3p15jg5EjtKJNpYn5b6I
Un3UYjxC5tEiZJcNgX8nzONAO+LZd/oPSiSvE/YxpD+YxDHJiUOu7wCeqI3Rs6w4ScYOxANKhOjS
2M2z4zKg9T9MnXhOs67fDXVO1mCLwRgqqkJH7S9oudmFYb+GYxMW1IBdFMlLmt2r1SfdxDT6ExMW
ZI1InAk2bJIEIJYfvYRoVk5jN72MUMkCb6QhmrjedeUteX1575ieGfR5H++ssbePamKwMpEyinKq
Z9qR2rti5nmnNflsTlMkQeHDlkpjc+9E2bOTu0ZgxzTV7TomPNnn/OgZdKxIjQOA/AQnA+D0xIsQ
rITdbd3i5NG4RcqVHxhxoc3rO3VOVIw4LsKuYs7LTtfGbcH1EbLsZwYAh76CvwW2PyTR8VLpIahz
xkExQr/tMBNHphAMbMrIezDYyZcIJLYTIjpmM8rw/KPDGmKkdsJGCmqcZbKVR11zrtFV4lv8YSOu
OyZuAbE8ikBMI+7dlzq9twayFLCPNLFtQQrIiz2YOkgpvBupg05JJDVZaNe0/+KtfWo5rZbpZPpM
xQqxZ7BSyLOsVV5c4a1GdkhII6pxjFZcwQJJkZtu7bSA3igVj0r08s3SDGZ9NZx6HwPRmNGqWtxP
5UBwSyIZdGOuIKdkZXv2TfpilS3piCGKEPZPS0Q/HmhUHBiypzNerIBhD5JF67n7wZDfIn2G7hq+
6zjpm+gBKmF4CeeItmIkf8S0MOgpJ/oowHIgUjuzUo3xxv8k2vbU5jFluiE/20abnmcroEBG4Jo3
n9Ai0Wrr+x91EultwYnesK7isljL0dgeb7ERY2zPk/ct/hMgMri5hpFgMrP4imsAFRVDQQsTFjOt
Ij2OJVNJD2hU6jxGaIhFJnYyH9vDPGg8KFZCu7MlQbdjCEpM6B1XwVV4xb2ZeE/lmN0i8wl4wM0E
C9ygxo6jTQRFsYQHUJnyE/EWz6PD26BgcvlTskvz6NkhGu9Q0tE+DOVTTeXZOCEafIc83joBFpp5
yCgt+NlumAZzqT7LQpPGO/jHFNs0oKivdkpooZbkYfhNcoGxhTKQFuRuqLYNaQGjVg9dB+PEEDHY
L6Ybcrbq/UONNz3wGvWOifxjVvLxM2K81lnZfcvL6DgmuTz0k/NVLSSOS+M7sMGj7iIfexNkrYVq
COzHQTTWsXaGlzZlY+HND6MdsfMvoteSsf4WydOwKeKILfJCgjAN9FruOe3gTfEE7ZY6+T428pMC
J4LWkmU8rcMsWFJ+PQwveUVfi6ECb6LhwmHDRMyNsWSEwLJbO9VrX3gYSpRO8IrHn1x42lipoSUS
hXgGqfQeDjcZER/qgknWUuPtkbPea+W9LKq2jlVMzI+9kELP+wp/chtRNmwTZ/rcI4oHPjWnx66n
jTA9JQ2cnqj8qmCxtZhomppHNY6zWdK1xQjt9AZrIhRB+t53g5cmpy4ekFZnwKwaOS93A3yQN79y
SY+mNLOneSw/gzxNj0lf7+Zhbg/93Dp04qIPXspQ/m3LZWce1IGWG7SVUp3ma+27OH4DWoqJQRMd
pOXty9G5CX8wD3ljVHvfgTSE0XMlGuyZjrN+mC3TwYzxc7d8rFYZyACiTEykQud97d/P3ozmxBGX
wc2OicgYC48wCJrWXw7TEPq7rg0f/Hy6RxHp4MDaTwUaGxiOcu8tuECJ9v6odSTBk8t3pTafZ5If
D15MCZ/qm5VX4hKJsyPM8fQ5y5YQEXDLaW6ZLEvvYk9jeZlsp8BH3rz4LjfVwnG/G+RgRzbLZqgw
+NUxk624q9IgLuyKgN+7ypfj/VzQ6jBWEnclqT5jLzkBiEUl6h0ZlbKN8FLyNtTYX9tHQDzmLklS
a5d71fKgF3nXNyOzrcabd1W9qEtTxx+OROh8rlVAQpA4GSOaRRlZgVn4E5qTtWR3nUO1Qk8KCABb
7pMh++vwaLsyuh+F2GVgQruiVe8SLX/YhTlspgSTo93PE66fBF9CanZX9nVVZn2J2TTpcMqC2m1R
jjQuInqK0j0ciWm5aTRMDZ/+MxAi+g689DmdDqN2mZf77K7tAmHL0rGfFkj8ULh5jnOulnYKSpD2
J4zsN9OIPpRVg3V/AcgF2Cbeuar4ZDjzOwBcCXfaxgwcn0mNsNRJdTgI9zKzv2o6MzvHXqB1CvsZ
a9qlXWZ/Z7WCSCvzPl8hdTNpoXasQXhpbooI8fuovhu6Yd66RsvG2qlkIOrmanvOUadYU6PF380T
ENQRrt3GyVKuw+ZhsOMn05fFzksJJ8PDgMXgqqxyOMtu0dtuWgJyYjn761jf9YF+RIVP8YLBODQY
qNAq/diFXWD14/pWUOHANL/DkA1qqU7vVYE4eUFSm0XOAxbYi1P0Nyvm6bCpunGeSPQJ7+1Y2nvV
e2BUO4d8n+65hruQ1fK5EaBG894fdqWRPeWWxhZYz06QB1ZCCEf8OR9jjLNuPuwgHmJZ90NaG4d5
Gp8SktCONWhl02vcy6JTtSNBoUjP0CTmzN6bAraUdu1xLyzqGNXC5ULldKd1eZd30xSsdIO6nqnm
sJkcO7r88X4c7BcfmBMclyIOagG4oQQAOKzmQ1lFXuAb9rdaGS4AgRiwJM3/umWXvDioaetTO/Fw
blxfDERAxyJkhBg5/vNA7/qjivv6PAlvQQGCCKgsv4n8nW6yeSciJrm9lz0ldp0EcwvEqeDmsKuj
76s7G84WUUCl3uq0nnamWzgBSSIUX22eBNCQSt7FsthXZXKciMRm2oV9xFhbWP2RoXsRUPUocH0J
NhAAcI3y+0BP1THsaC4olo6wGbLtEKN7kOF95MpblnrDnivZOYXT+J6Z7EPrdd42nA1U2r7x3vWj
bqfMimK6O600Nh9tkgTKCfLwuMTzxavifjNIUpdTy74uuXLx40m9nbuWTN3Rdtjm0yKNvMU9UFae
ZB/9CM0hPyYl6YFtkmC30Xj+XbYbcvHPjQbWJhVr8MC9MEApzfzVx7ymK7DJHZC/LqboKVLbuhRD
e2LWwJjCNKgLXXjevd43c/reUqLkFt4/TRjqg4iItk2nFb04hC4bnutA/siuC7m9a/c86K7cu7iY
9oTU4hjlgrJEfXRtaPCR78xAv2URzCMOnRbSByIIoiP8xUYyAHgWoxQTe+e7C9P+Uo/RpyQ9InVF
Kh3LdB9r53MP2wuQ3ECJgZYwcd3XOapRteaafTB4Vd3Odz79ZpIvUiBKqCpNmftbzhilDTEs8zIe
h0m9b8Hh7CyNlKzuTUgALP21WXyKoomtSuk9R2GrOccl3RqfxGqhKZ7NEiqirptD1MWPtbWc2L8x
PDLhQS/NZ0HL2uqe25wZqtRYVpfEmHmLXrKZeW/UGl+wabDJnsS1s5omoCIhk27vFY37ZOSQSOm+
n/tyqmkDziFtCPndX6JnhK8g/OIJX4IB/NgW42tVd8U+NtNn5MtR2ke3Ni6rhyTPYNWxNw/K9rlk
xM39hEaOa+T7XjZ7Jze5f0yltckKTFUNcWeHYSzeiyjUhLewLbXN8mMn6AEvqFSWbPlGKbg4+I5K
hkb1nD/iSidYwUq5zz+IkS10b9KDmPDral89ygZlD1aNoRjet8boBi66ZCiC9QJbTyJYjYZAvALT
Jze8UTDbEgrSRZCKgj/6fU5ldrKk/6QX+1y60yHx7FsLuviwCj/YyVOrrkEVyHwZTj7TFa02UvZP
/fohpR8JnjU3tmUuz2MfJZcRrcyXZWjXSw28uTXOjOlE6MMHQeilDVyOsTzguT562J1wSbnzylws
ADG61sF0mW+n8nlUETIzFD+IiJcfyyi6oDckH3zY4s3XMBoOIh7foTFjpj99cxaNe3s2zq3XvIQT
DsKywswWg4tB1ub/KDBW7uvG+byI3Dpy28RJk3czrt3hnsuiD4oZA64n0LkkRQSyer07ooR/MBnM
bla+dxddW6+GXghWMAnhLujaohWdPZqmfE+EAZdX1xX07N2PjY2uOpUlsFILp2pEDbx8sWRlgaxv
L3HrQ9NxKBWjVtpY2coglyq94qKCtkZWyDhW9/WaiMcTd+H7RTHd4/ylFaIO4toi/XCVOls20il6
LAaqDt8/Fhpfp1mEBCzMJ9G6bK3NXRrJb/iD37e5vs8N2yHhcHotEalvLHL+AiVgs/Xdjfbkzoi6
/GjA3um+pA2AxEYIBFIl6EJmr1ai8YWbnXlS0zf2mOk7VzFtdPRwWbzqpIeWLmDtU5SPwMXTIHMc
irZEs31eI3X6fACclrjfl2FBWymdO9tlR950HZ2X8sH2GTzH0gDE25LxbbFi197g3fmiso5OysvP
TfGNfPNyb7X5tz5jBB43Oty5DkC2WYcMrtheQpMle2QyCBLIWdB2xgoKUJhqkFgWeyRIN1PN7alq
2R9ao3eovejABwi616jP/mqRJptu7yV4wBBzcGk084e570AMEIm1xwJ86pMmPcsh3RHvwwyq8tBi
Y2fYVHDXNkNpJVdp3Lp0YKrSFvcy7a5zSfOwdbPq4NI6PothxXCKj1U4OgEsKeYPqr1L2L4Crr9I
bchtb4wPRmIRTyDYkZR99ujrlHvm2LaBHnu96woDyqhFbq7AMVpZ/kOfm5+Us6qT42pPlLp/FepD
jhNgk3dreZR6cD9NDfZ5OJDn9EpldVvMk70Y3v3Y+HcTWb20BY3PfU0vbKBTcJi9QmxF3t0MFeN9
8tMmmB047FUMCcopAfJ/S2ZYjM54sjvum53wsWbgORl8+TVZ4Qxx9U4QkKtnkya5wX4WRWEAxdAN
ULOESItn8HZ0GQzjyRPHEXXbprU6BC1ZsaMJRN/cfPDolh5KXJJcUCOb+lzcEqmIomkPjtfrAwjr
FoTS4pIJloMHjekNTFcV0u4ctANnu7YeS2++OCkhNDVRaackn262Bxa2JhAYoHS1Nc2abjQuyG5K
ApGUj0tmvzKbsjfuyYZ2tQflVlGHJnShsbHSJPjSxn70xNr8A98JTRTMU+ja7WGfUyjBczwlnps/
JEV1rZCBZn2EhFhH5y40ipMFl+kI0uKByT8EpBQYLYll7BpCRSOHAJ3T0OCViADoonz8GDectKXP
OMGZJk6hnxSd9PiZnQi2Pi5q2zQB1ufJaeloqc4GUJVuH3ZyeHFndTDMAUcIsVVbqbDTzcSTbCcE
k9uwdfUBifRyxgtGG2GI9IG7OO3Pbnp1uRIYSBx7k3DSsenQO8g82ir76ojR2uCW+EBMaXnu3zJz
uqQ8O2/ROH9+//ZVu/7znz97+xMvMjws1+vfvH3/9tVvv5MwxcaMkJh8FHgEsjiTFbmR5nvDI0xk
PfLPh/l51L99SA8v78acO3v385fejsPdkCH0nwf/+ZduWl76Cm4LA19qyjA8Dhm+jO1vz+/n45S9
dTV909//8rBtqy/UTFjQ/utl/fKcfv7i2yvpPOc1xrYXvD10TOuJU7G+nJ9/uP712++9nbi3n8XQ
uwDrhDNGKv71zzNqOlZJ9Ba4qRYk0oD2EDhZTGgkJle7NXaxqaod4pqW5h3qb9z/VC4Dd8zJtqkk
M266tmXBY6AoZs/8eKeEMoFl2P4pFelBmRLrZk8nbF70h5wVLu3tHRFWXyn5I6yDKcprNvhBSrSA
SOAYjT7je7gGBkkyu2nu2M2X5QdfN8dZoGdx0qd8+DKQ2ovApIDPrbM7c02WK/BnbmbDLdExX/Fb
X0BIfV1HGO2MXSrV9a0Wy2vWESeFOekKaOPgoyUh3mTjOnvII3eimFjvF3i2Io2Qcg49NmPuJ2NB
YoRgQU1dFALCSbjqR2xYSw2HM2YD6N8rzDrMiqDwVg6MSf/cNnERJEJiHFQHzSx+Q1oVodnYEpSC
A14X9mXsiy9Ly+mtGHERfhZEYNXpGHYfeqzH2N4Y18BCGjYin07c2I5G7R1opOHIwiAh6OXNo/GC
TsfYwpC+Is0Bfo0saYDWCOukPdRZNwZxLPZON39ClkPl0O9DQjUQeKV7SSJSkOA6ZGtdPxc5ftdR
TLuhmb+NbtFTIAJFFwLA08ojYZPdE/exvMSR/b7K2d6SZkMTcKhRq37UJl3QaSFCzQpsdK3b1kic
45jpMCgtHIdeywA9TXBmFL53aMyax8suYZhYO0z73VaKEutpz2o6YIDbaNeyTv34Zv7SL82IyQeb
MEZV9hWKTGyGPZ8WkhFopLmMo9ov8y7S+ZeZm1pgIPHY9yskE4/l1W3hc0nnXUOLs5naaG+7TOWL
haSU3lhd7JCmeoOAxcLhyTf+2VzCx7oDt4cErgqmTj2PgoxQr1Tb0sgJWSXoPOSGAAprIdm6IvbR
f+6W+uxk/WsxJQ/LzNRSxhpGvlaBYyE+DXvX3b9pnt6Mjr+oDx9+4iT/X6mLB9LI+u5f/2avgr2/
UCYdZTtCSE8Ktkro+v4KaYtDOeeJpjlFljM2dBCIZzdjspBY+UNuou5YgVBO3ZDTUZQ285k43EOe
U2DuKgtTxalr7QMzFIIlokhfCOryH+W0Ug/d4j7jQqjc7h1LQbT55ydumX/zxBUxd4xWHaHo+//1
iROX2aqZHu2JQXB2Mta8j5J23hrGuAYN97QGUwIGkjy+B72XnGdB+On/8Bz+5uTR/1DCWqWQHru8
vz6HpElSNcUFTBvdz/d1bp8yK41P7Pysrb8Q1F6B+NiHVAdGw5ZBm2d1D6es/vTPz0M4//1cIBWV
vrRs07OU+o20l1XzLNvMjU66Dud97LXypHvG8yaL4NilL8MSVYcqV+8tL2puXmZNx4Rmy1BDlQ47
4zYA+76yoQf45o03kGJwx4iOxUEQj4GMWKZRhFq30I0uUCDO2Ee6W21Axapd5uFQ+JtdmUPqqBLr
VXnE/kxVc8h80ize/kcqo3slX/jln1/231y7ru0LCWDW8kzPdde35+vrEyUjV7r1/7XZe3E/xNFJ
WTaO947wmNTP5sCK3D0U3G0sl/Y6NCO15bAcHRusxVQy38+BpjfTtSyi4ViYI/GITjGcQkmEygCw
cTUCDYd8iW1A7+M7HVZi//bM/++qmrmwfnlv/kbVXJbfgV28/lXT/PZX/6lp9v+A6iVch0YmDVtp
8lkZv3f9v/7N8N0/bOH5pvKUKQiQVxyrBGAX/+vfpP+HYGVyXOnYwrcdlyv7P6TNUvyBi0eQcCVM
z/F55P+NtJnD/PUzZPoWwA3b9dZLCofa23rzy8VECAoqZlma4L2MiqqOa3toxaWSA5Exc+f14UXV
vfgeTqRm7Wq21h6fl1DH7vsmtYuISAExOt8AYFTGBxmqxnse67bvfkQz4eSvi0vN9W1IPcRU6YLU
ZxELSoepHpIMhK2nVqkrfZqUfr/Ku3et4872Dlhr95zY5QAQrKtjfZwahPgEbLYW0xQvH8KvTqyn
aAUyRQQRx0N+nxkeMsMQaAujzcroGdKYeoqv2veb6tKUCSICk7SZ+j7SDdx5RYqhfbD1GhXOK0Fu
bOq8/EzcmWEALooy2HQ5WZyYhRx6++iJZMI8x+gt4vMmrFFdZ8yIQWKwkRs+V71i30PvCyOW7hTa
Nmgu8b0upT0ZwdjnftdxtBT+4CmGtoPlO80dFg7k1H18iq2spb/U5fTGmzHLUjIFCmacYSyf5KjY
AYoFkVxVueClxWzXxr7FqvkFKrTGrSCZI9DtH1BH42cARn3EypYXh2KJqbDxqPjhp7JAoL83Q+67
m45eEtDKxJrP/jiJdIf5xlmh5y7xXXqJXUICEBqJdxNz0fhrKiv5NfJH0i7YsHSHLms6ArLbtk72
PUlgPBRTKMLQ172L8Mfwrliz8mw7FO9Ly2FnbDllFDTIuGk+lWblbTksDUVpy8dS5Sg7LRMdwra2
KlgwXRO6HzRSl3FfDnU/UYLb3GljEDbpzrZn0zq3LS+VPY/IMgKfOlvWEBaR/T0gf0dklBAeSZ4S
Vl21m2lyERbWpRX3CE121bxJjAEYA7M574fj0tnaGD5aGhKPabeWePH9gll90rq0qYckSuC2Rgqp
VGFj7d/Kul68eleqAXCR9jv2wgPDJu+QemNDWEqeG04Qml0R3UW1nm3sAF3BLAPnIsPpGiZQKms7
PYwU1c0t71Fs3AzIf+4zEGIYXXODRPYcsqIIye6CgPssSBDXLDGtNjand2rU04rhIv6D4uxMZ8V4
YYoxvxtcIZ4seHAIjhNn22VyfDDdObryCaCnA1Pg3qLRG/M68+RbLu3sPYrG8TCWdnxw7DH50gwq
ojOIaLUwvfpYdTIMfK8oD3ZNj45pPxnenqpQ8ZtlG8R5Ly6Ig9AOR42Jc7AU90a2GDufQOD3eavI
FgVSRvhOQ8BTbKLKZ0aCp8lV9BFlcWqxJ75TTRTu2t6Z0Y9Y6THSwj6hxHGeTVi0QFX9xLnrFvFd
FuP8qpHt30ljkI+VHsNH1K6kYllW+Ug8TsT56GKECkP36K2A1CG36pM2E/EuzkxqokyvjCpKqEDl
jTp002i9FDj0jkhxs5Oa+ajkOkZ37SeEajPyhc2DrfzYJVF2ROs3B62homsE1I+ggsqiqmKFvG+X
tPxcTuSuNtqPHpRq3YNuUyB5DmGqSZmgcZin9siWsTtKXZePPhPdXeL27U1wKR4Gg0QSKAzOA/MP
49VOIFI0uqqfoTr2D+S8kE1YGvMeF8hwv6QoFglgyVkbQKw4gJFpkvaoEJ1YFneZZ5S7OE3NH4WZ
lu9aXXR31uRxe1cWd6eNNgv7xBzP+GjWS3frB3eF28yzGhC7Z/VDLHL30R8YbczzBJpMFC6he/4Q
FDDGAkLI5EK7hmawMEmnsFM+5trqp6dFNXqvQmEhZw8hMvRzPR/DCIu9nY+EWxIbFXids2L4G6Kw
E+2629FZyq/aslOuEJPl1tTxu6Fq1V2LZ+SOdKsqCHl/jnZSM1YqCBWCn2EwDk0NCEtCnJuELV2W
g/TwiAq8IefJuVvN5cHr6UCHhe8Sium4X9sRHgCAkORqinSmpVQbgWsLpHkeAykSjPCKuXQCvZY6
e5wZOoddPt9i7c1rZZbum2WasJoy8fWrgsE5+cssR+DMadZQx+cJEI9Eure8mL1nr9PpYfJSB0fF
1Nz6jBmUvYzTI0kM7R3nwGVJJpuH/M2qwkWDySWtLXWE2WoHfujZh7kFQFvZS703izQBBSHjvRFZ
5amhJbazVNjfuTOhUU4+63OcYU2Lc2fcY6FxMSK6iOmqwTou2Dpv2oqG/Sxc0rPQ6x4mPtF7GSHl
JleuIjnFzOhbtfY35FftnZN2jIJch9GhVxUHz4yTbZ2RiGeQaAtiYZzAzAIySxmdMloUTUCEM+/4
PA+n2BjJdyloEgshrKthuibIvNT/6IKv/QCB2L43QgKfuWG6h9Gnn1T0PfMExp7Y6gWLaD8zqO25
W9ROPKPEFt6PWJrRxSKKZm8sRvvkQaZE1qetIKVjCYDCIr4X0wExyxBHixnzfVH46RksX7tLByjV
ngHlxNDFcEdzsyVsBsYohr9wu9CIO6TY0MGjuERmmNiXHXSzyCBFQp0QYVJmx52eh65m109/eldY
Qu/iBMr65IdiJ6qFy4Hee8Y0e1wuUaXQSSDMCRrXh9qjBuBOllpOOh3DQC1MzN0+T3eun7bBZPHJ
KBhR7NOihT5E4AbhG22771OiaxW6pW2dmhrWSLHeQMbqAvQAmW0E1WeqcZuNRRrt8gm5QkYEQrIZ
nT4N0oFxXI2/45rMWj8ZRop8kbr9uFiVOvVz0u8Nh8FU2Cwh0w+WGRrHxtp2dNAchFOQlEoflkwN
eMnnrHulWd/sUnOQhxKmHDSESY/u1kCW8TiovD7lnheT1Od17cdaVxiWxqW+k3k65lgzpe0yARlH
iPpZ14U0cmQPRiEhnmgfWwoRwmRN43KltFvQ+DWL6t9PcqnjPfvLtke7Uo83buo5LRorZhOnKNqZ
6TS2ho0lcUnhAGiR+oU1mVeQxMyrdj35BVmutJfyJ9n9/2zxYrI/+Mfi5bXrXr/Guvve991fCpif
f/kfBYzy/8BB6VkwcDFa0jT5r/rFFX84psL377jCRg/vUaT8Z/1i/+F5VKYetQ0VDJ/UP+sX663q
AZJP08Vfbzn/m/oFi+df2jgerHETARJ1jfQs0/+tFPbFTOh5bdRHsx3vKmkiBEA9EteCZnWFYdfD
QPPLSfqbztHfHZGuvhSmqwQQ6d+OmJeylMtk1ccx6Eh+3rAV/GCr6ygZhI5hrP+HgIu1lfJrn2p9
gRwIxaN0bSm9tXz7pTyLeoPMuTqrj4zAqKeY2bjzc71kr6pZnv/5lf3NoTx8YLR0OKDJ0f56KDYC
ll+1S31cuU1Znv1Y0z8S7tqQ3/75SL/VnIhS6Zt4jkcLg2vgv71rPQPlLnaACITG6LO/RDTQxRDN
sgkJxj8fyuKa//0EUkT6EAd8ymjLWl/1ryeQ/S7YQV6VyFrGY8J89hqGVp66ELGEwalBD1Z5J6vt
iUOdm707YCaJmmCxy9s/P5Xfo0rWV61sjMq8m3QCvN/Orwtm3+j9sSYt0dibWXhTeg2dnZ4tY34m
/uipk+73f+fuTJYbR7Yt+0V4BTgAB1BW9gYkwVYt1UZMYFSEhL7v8fW1nHHLbmZkWl6rGtYgaZIi
JZIg4PBzzt5rB8S0//PTXt/hb6cQvToppeMKElJ+79Zphl2aNAc5hbQUSmN3EA7d6XI812zb4Pyi
LApvkmJ5TdwacI8WXxqrgdmIliq2GOtOrnxOZPr8//Ky6HGYnuNYkry/P38wsikp6mgK7jurRR6T
2Xvp8GydOYLTdLufUDH6puYHCXgaBRPsyuxxTvN6VfUDI41ZDUe2qBTozvyP//5fP6b/GX6Wf3OB
/+3HZDuC5cnRdZaXP78udjb9HJPEs4fb3OwrnD+bph9Q4yP9QU7xxbZ9jW/qWyUw9f7zUxu/x7lc
T5E/PLf69z+crK7rWYOGinE/2eb9qGMZ76EN4gbBmNxMr5MOCUFPpv0o5UccvxRN0P2Hs+XvFgH5
h1fw26cypnlEniKvgDYg4m9nepVTclkAoRCTm3798/sVuvHXo+25rAecl45nCXENU/nDOy6DnL00
McT7Uq+2lIknCRdz1BUzWIdyZSFJu8434LV2gb2aIw3quTue7cbcIwFkgqcr6RjAiWw+UV1iPKGV
P43etmpRyjBr9dLhLtT7s2X25zLBB1++KUCFFycXaZCF0g7TK9Z2jyTNKtz1MkdDUvJ31P/fSxTw
A1CRkT7ybD7NM6mk7MvXrYsBdTnVkhM0Tfmf8Kww5erviqWpGY0hDxht5fYmiYALahrGs2XJwyBg
zhrRnmTrnJwDkHW6V9xeOYqaBaGzni9YMh7i2lprSmRXTocS3yvqAYI00uKhc6aRMg0vR57T9qHf
csDDv58Dc9smyyte3L3V/kz75JI5+ik1QxNBwJaBI7kO4+ALL/lSsB3FIVLnk/A4hY2C98Dc3bTb
H65aitWR0VPSeiPRbqsRGtckfmjOAIZJxdRE8U44zm3Ljm418r6MicplGp4zxki2jc6E43ldPDo5
obXpACZRbq2nOb8YPKfVcIAEK97oYbOl8DwbFNOz3l9GjTfnLj3U+27VD2glA4fzYOw8pPUGkN3c
4WMpp8Kf8xLiPguYOvyBDT0lTX1Ras92B4VFK/OvJm+3XgMb2glvBWx8drM586pIPwVD9cNDMWFN
vFVtZOmxF51Ce7hLvM/JBSRgu+NrNHKfoGZb4bl4TSrUhJFxD0x5xMnAKwnc5XEyyXPjJuy5wxmg
wz7PCV9IB37faz3/MW1J+5ZVeMH5w4gmYFQQ/6yH6WTp2UU9RbFg5BjViRazHeb54rn+3lJ/eFp2
MRf9ZKsjxebnbqpQz6b6K1IeJdj4Ssv0YiT5ZXDQQ5jTa13PsLIiNG/ho1mKcQX095y4zcbSOzWG
trt1EPaPaV7yx/HPr2dPyVfaIAe2czPQjlt5bnSyaIqAlJ5fF17Ruoi6bV3FGs245EJkKxkTc83I
dvh0Y55OmHxYjfTmXZ3elZ/orIwHuh2B8nwdua5urq/eIeNkNRnDWd13sZqT13RRsXOEVl9G4jjG
2brxOnSIE0DUtSXMFWGUr+pUHtXN2dTlHbEfzQr4JM4KPpuYe+zOIn1PBMOr2eDDa5sSi18yvxhM
xm4YwdEky1ByEUSq9jAyaKptrVPaiNIUkPKT++vpCHb9K1EX7qKwL42WvZsifHSYIa8pUnFWqaXE
jbOvUZJSkXGtlHuWW7iQ46upxE4Gcph1jRpuo5FcRUsImqEXXbqBfYSVMpCTXrqb56d2YU94XbYG
dauPFBd24hSq0H1MU4aFqptfibIsN1id9B/oOgfy5GmzMnF3+vO6T6Mvp6xq0l5Y+rom9J0qfXGa
9KLV1r6Ou+82+PeZa2DgdDFCOOEaMS54KHey55bljWyBJ5f4xbHWzN31f/D6XViPXGTO8AojJ0UC
yMuaJC8djRt/hWcJuA8x4jLvWrfW1oh4prm7qQg+cBYEVfi5ULWf9CbWNgQk3+pEHKLo1frdqO9t
ukVT40DSo5LejhnrtqacD3YzkWPVl0jOxSuxAlxdtBL5Q/UKSRTsi4or/Ve+gdFhwe8Mz4ddtinr
INsEeL/wVUF/hgwKxdAHY+aW1nisRIu3JhqPplkfnI5VtKVaJ7GE6EINNv5W6toz1xZZZxINjgYf
SKC5g1Xe4sIq8nVYWU8w1QgPmehwZVXyMtFIR2WlFJEZBy4zdD/RuK6yiGMFreH1GmFwPSGvmxfZ
J1/qdqDn2Rc5XXtN59CwxHUdwt+503/Wgf6URAUhS8bjGHinGbglKMJyE0j4D78+orl76yFgYdM5
Xk/+Ph/LDWk5iiamxZxQRVJcDEPN+TKMZS0EvLkmo9TmtI7AlfhI+D/R4nm+XUpivrz5MJJAYnhm
sY2Bb62yGWn51AeQKcPmpe45IiEDARc+dedpzqapjQ/ZI7YPlhT/lZd22IthRMqEhDICM0zwd9qu
BpXHBwgI1haaTzQRF2VFExabNAoyMzw6I5ePDVcWqTuWRaKQGEsvGKfKaiPmZZ/QCOH0bOdNbbgd
DgzvENM4XkXQtUEdR2suZBx+srwtKjQ17sC23Z0/a7e7Ez3r1sw9E1jYp9TBnOU1B2lgUFtlUGt6
d6q2ps2TDSzmNf0pLuHBJ/sNRLD67ErGN+thIWvTem2b/n6aOF26vHE2TOEuaQT7PtVjjSiXmnwk
2KVRxsfOHPbCL94JC+hxgc7askJtdd0TMdz54SU2RZJHrtysSRLIzG5dZZDFSzsK6clSX0TYWwHd
aLTM2MsyO6N59jnpZHWN7rokMm3FgOVcdPK1mLgEoqB/WorxUai1HOfEotuYqFsu0XA0352CYPLr
EoROh2wlI0eUCj6aDl/MvQ1wxevkuJ/ZxGVruvqLg9l4sxSJjd2w0tdl7EE7gynAi1myTedONzXl
ATTF/Eih2W1MKxRYM+gm9v1N6Ap7g4LumdFK7DsB+kdJw8q3uC9ullmWe8VKdYTBFc7GAMk997l6
sm/6Aq5K8SQ6d3gqauxLAtShWNwfABoeGUmOHwmy3CiVxxDM5vfQ73Vn2yK+fE5K4B8DsnmKbxqj
Y/zutoN+oq03ghWxT2mcBTuzTE6iHnY1gdS3YT3pG0+SgNQJZXnKonmtwoZRYEL0orWPhtHXY+PV
g7suAbitxZS9xNxKaUZtnWmpD3PdcBOkp67XS+1zQmPDn4p41+ZYiOtGw0wa1/NmFrNfpvLQRBh5
WvFUjBKRzfdrTW5x2hNk4He9s3PbwNiG+UQ6uHlTxHieG1s82FNTYJQv71NJlJStYUXBBAs7F+xK
ppRP9I6NeC4PHXT7Ou2WdZj3D7oBydR26lUuWjSqeX2qrb7GMQflWnbz4MODDlfkhv7URnnXF1g1
UYJtY7rau6nKTwwvay6K9EwLk2bgqzsy1arUlqGZuKMyGNHWFXBsZGXSzwPCQQ22eTTNu4nbh96P
xpawkH6dlfcNfd2A2KV1rDWo2xM82+y3hsl6R0a64BllJdfClI1WSGFSmx2XPsO91exZ+yFPyd9A
T+qYPKFX2zCqK7tfAxiptoPosQ3FLnEcDuflrAxQZDjOyJ6cGXEW1oxN2KT6pkcqSM2HM61JdHsf
gQUfnbm+iYz2WM4IcXSQxv3cDjvXa+4hFcPgKqt5U3R0i7vU8VtnttnHDt/amCttWUbEa2BFVqab
bQo3ZkIlyC/DfL5xnKjZj0PiK25p3Y4VIn7M+mNv70stCMjgAc2OLGjeyEonOwoWKEGcnm9owQdU
S04nDuraUs8uu27X2XXs2xImdOMcuQaz3fVOV5glRSb5u50EjoFw3josDflmIX0CljNvFxTFWdSW
2C3EDGOYNve9R/YKdwXmdOEmnER06wE6N4PwJQNCs51RkDPZDLZzSB5JLtLvJWYpHwF7LRF46Qhl
U6NlU9TFeBURKLmdfHadlNEwaqNtEA+3cm5fPBfi2JwP9SqKVch0gI1IsDdYejSLE77eomCbbvQm
4zdOAjIV2LwbgmFWj6OL8mHlesYroYS48me26RrbZDs2Wb+r7KJumL+6S/hxwnKdxux/4E8o3sEA
V996IzaTLBK47VJtClJnGaAWa6cS4tGmFeyzpE5l5qIyJS8PkVzk7a7b1jQy/bCaeWXtW9aRbhVQ
zSQDqqAmHx8mD9mc7ng7zZh4pSYf0KgRxIfJ9XpMFtN9LrGTsCa9lW54d93qdgllpisQkrdx8ipc
Nm9p2J0xH5Tis5t53+QqXLxqp3bKRKy9Fhh5LAFOWBb6sIv1pmDg/M1m7WARDFYT+cz+YhKzyn8w
uWqiJuFsNuBj0e4XfpgF91oGLsMr+FGFzH2TM1sTbO2ago1GjtzUANa4J3/IbbCsuL5FYbqtYlgA
Fhjlwer5++wuQMuybASaH5DhGzi41jWjhovNx5ioYqtXvZZeHQW0U+6mjx3mXsnHUuoEljcIJM30
AmCvA7EMwCKnTtMk05WaT6xLsPtmVCQ7UXBwy+zBGaY7snefchcwHp3DyiLkJOn8wa3vSnxnqBDA
ZnGfXldxjXqzagl3rp9sVYaMRIFXelHvNVxQW8MFpyLb8mQOZP84Vr4Na3fygxjys0WwEfWlg9uD
KL9rNzR0KU1NdWS1lIdfW6queCSuZEUGCTuwGgQ08kS0adxQVVkqO++76PYa7pg2xjh5PUPDHh89
BttTkmcbtwowDkDzu77s3pUAZkG7MHACnKtnaMj1e6Lky41EEYPkg4knHMKnOPP21+wHIx/O4KBG
jNbGPjTHsznOqIXZHPcOB56dPQXaNo/jL83zJmLvhnNas+/Js/AY5uWtLNEs2C3+DiFer59Br4i4
ZoGGq1evQa2rRalqC1Uf69H8ZqFv7ZEnrqomJiQh8IyVY8Iiv1bJJuIvZDZ3OqSIlUSXzuqbXQyE
o5vrixBtufFUaVtI/E5spjhOUPxUsVoly6m3X5yEJDetnFGEixuJ/Q8RyfxIksyN48ynLO3uUXts
AUIdgZ/m6xTxzkr9adX/sMPhYyxfLPxOKCKyTcI5UpjRg0dLz4QEVvbu92rAwV4Z042xsNmdnfhi
qhJ9BNyhB2/X9tv1xaPly9eVxfkqchoVCTcpIxZfHbgExqksNGmubBD9gc6zqnfBxrWc8Gks74Kc
XooxndzceJxQutKCmW5JS+vXmn2vDSgT8vJFLRg9OFJ0gCmaFPiD+ANis+Ek5fBoNYWOm7U3bDTY
BFPr9S47q/rp2k2uQ1a6xv6uuZLmmaC8xN1+UvdlYkxW3VJ8NgPXtCrqh5Itew+Sx3EwjMC+5A7Q
AV4MSuRImEbZYnh+RyXMGcxvhGYM53eHVWp9vWoX1R0D3fqzIioCQzZlhGvWJC9eL7StOx2Lvv2e
ThQgaqGt3jA6/2zq4ayWEvWpRksP/8e+TFl0SYwfxGDhGpRY+7OCZUa7RzVzq3tMm5eYt61aEEPL
1RNO09l2ntM++lEb26Wgq4LMA1iNeWBmp5HbxzEZgsdpmd7V25Sa6imzKFadvLNdmpmOxmevGpd9
C/SHXSs3khfB1VFLGhUjQYP+hH0dKzGzAbMDoRt0kMaDwARmbiyvtUbOZ5Wda6/cMlTfeBGX/8RG
nbie4kDMq4ZllOAJAyh/g8sz0Wl6DcX7LJMFuDp1h2r42CF8eouuhhx51VGrHRj17Aw2iY46ta8P
caOaU/jRIH9hMMADOUd7mcm7ScF+25oBEwMLXwJedGQ2+9fGQvSc2TPWUOG263rkxAtjCvDOy1vG
2pjxCMsQMJ3UTqDvDXh9Nn32lK5HnjFIVh0P08svRdPfDfhHB3on0la1NWelwD1ILMUODhLV+rV9
hk4ZLckqcoPbEWD4jKRl5XFwEsHb5C1OzfhB89Cvm9HP+gDus8HGLzfy925A2Kquhy6w+AjRZZcx
BRXZMxuZS/x8HbUQXkwKmm4bTpvQdt9MKXCkLpzi18sPorIZwPW4ltoBRPHJzI4GPUY0HGI9T7gN
BSe0Ku+53w91+CVDFm47wwUyUhbBvT80Y3/Oxmk3VwKpNc1/TOxWSDDXhDFbFZJ0Ya+VFnNkWOAT
K0MBv6/rcnfjqvsjA5fVtUeaa9x1Y5puBT4FjWo1iVgNZMjurSAfeahCmlMRH4idcUrWiyL80LnL
8adGcbWnPNXILB1xVk7RribOAZB1B6F5jp9aNO47FHkm/jSM0XhnKZB1s3zEUmDjESO0NmjvBK4M
u2Z5HZKXLiTnDju/XGV29pMhtXF3rT2LRRLO50abDDHQunPyl6abb8Zk5C4V9Bq2dihgDFwvjpGz
Y7gLTevOmvKva5dG03jTGLg3NVJJFnHX3Smbjh1xayPD6dfNjq1i6tc1p61NaQzODNFOwvaUbD8n
gtvsqZZcHlicNIn76aaUvA3gfKw3KAlUQ6yqCMloTI5dikIOawd9msJ7KJPc2aqlZFazgMpjhhQZ
xRt8m69+smggIjMv6SLEJPIl1UM+cwtJsE5RJ7+3S3dfaZTeQYl1fUZVif6npp0wIwciH/laMxcm
Z/X13pZKttGdIz9hgI3IYNgcqdaUsLkwCzMltxD+0og9XxEqpAK+ht5Wa9mQCBv+u9Xnl4bcexe5
n+b2t9drudUENWq13F93c9c3ytZr3lS2xdpMkUdnNvfUh26iHJWWthtCET+qzJfWrT48BoywPG6N
Wf8GzIB+A0OAICSTPCb/zIzMgJYDrlJ1bKTF7nqsAaBBLlJn/ZSe6zRl8+VmXJV1sWuL+RuJgWzu
nPhu8R5HJzSU96k7mRl1aCcFpqTblnspS2kDWr/IIf4lgLanA7I8ioJm/hmYzptmFZDIwmJnhz2L
mzf3WNzz96omfrYiEwiAoeLAzypaJgejE9U/qkyT28i+B4xyII3s2xK6znoGn7YLupZchrA6FKmj
EZ6aDBt7zgjXjcXtpA/906znLzkWfC23leqKfp3mbRd7OldQuBC74feNda3CVFVBwS+1BovHdpkg
YAQgicvFJIvWzJL7oLROOb2HfhL9Vh/quwEJ1wpfe4WhbnC3kphY0jh6e13XWbvNDLYNST/dt7Gp
3wj4TdFAnoruMpmrgmDYh8n43PSmPOSweUa225RHF4Dh1iZwX8D64RaDKdJWGCxLT/VIw2S/VC4p
fHr6RmKBtRt7QngMIAPg94uHYnQBz7i2fkbT1m2vab55K7tjqh7wmtZw+0nYEpNzvD4EBl/13yDe
GUfOBfmvB7t0jl0Cm4gbvkajg9So7TBXj1mdyeP1QWa9PNpcOSBmykMbVvz5rLjPCNzw5wHJGobo
TWSM9A8i+sUyYqUx8CTSIWS1C4hr2MiSeFiAhD9aXRPHPte/FRUDBYKCDD8nG35VjkZ+vD7EafAN
EaPnC7O2j2gC//hw/VlCiKwf1elHXIIgBfVz4Ghaxy4freP1q9++NaPe3IV2c4zLujhZFrpU6WFL
1YBUH//9AMwA5KpXJf5QB7Rw6ilu4bATDBwALdQGvMoaoUScnmOdrxxWATO+SUPziWREdzt6/XYy
J+AbUXyTq1zw6wNCTfOI/5vrioa//+9/SAKeKEvpaBgaoOPrA+1+8eurPk1NgD3qX5xR9SZ1YXG1
xvWDp6F9Kyv93KaGfi7rBKp+QWswCuQhInjnJhXxC5b9+ga2VUPhGOd7LdPDI5/SuezQn0169aTL
5oZ/nu6k0UdrM82Sg5cNPY3IIl5Ll8RRt2jMR9vQxGMc6ZUvcengvCdEojPsdmuxI2DRmT2yi3u3
44RS39Jor4mbBC+mvptGaK10+DUIeIW763teTohs8byYeXWeLQBHZCPZ++vP4Cyw/ejlg6XdT6le
PgJOoCkGjp8ECUsvs/t4M1EaSqgJ0UB3f7FSixsRx7ntNUn7W31pF9FPYwLXJp3WpAQwzOP1qyvl
5A8/02W7hTP87hKtQjhl0G9G4XxDDNhtJy+tT2R2h6ecAHlw/MdBPVy/moboicbZssLMwu6r1adj
KLOvhEG7nzI2PF5/dH3QU+9f32IzgKmeVRkBVHl2EMwZBD3Jox2R62w8pgNnuVCAKzuz7uZHrwsG
pk08uPP8g9uRBTVzCZ5msSvH5skmZCFoynmPMQOKDlexo67Obvb0XW8lN3UOgSDviFPSim5Lx530
VIOfYEBg/29Dy5vunL5JT7ZJOxzgYYPqPQw3Ua32p40/d0ZI/jeXOElSECC6CuNvrBsHK37M46Q/
DqkErYCOtTtmaqEpg3IXp723M6FL4ORPg2hTiQgBJDXlLpvEXeQmPqNEsQ+6LZYkLFdmi5HSkGzo
UPCl6k9J3YZjlLv3eMOiUwo/ExgCEsBh0Qh+kMWPuua55x30Nl6C1fTHUr2YUKTsMa5f6q41rFo3
THxaEdMa9iORnItuHa9fXR8CMFO/vo3tSmyxK3Ln7A+Q8UgKLOrhGEmLJ0GZ/eur68/s8GUMg+VA
99jjPjfRHo/iBS4EYa4rQUyjD1/IWrVG+53IrpMdO9yi5+EB8NR7FtUtsSrNJqqaeW+E3YtIEZWD
fonmWSeGFF3nQKfzBqX2UfQEq8suqG4qz6ZJJ8ODRclTZAn5i5X+Aa99lzinNtH3UTl99+rqdbG7
t3Rix2jMmOPZl1L5Cih3gi18OJsvNgrHVR9j2VjgaOoFPQwioOl7WN910dAnGNqfNZvyDvLDDlpa
5X+ZlbbCBsE1O7o2DGYhfcNBRkYaGeT5CoAwFhnPad8TO/9opftBYbKyDYc01D78mOrggtmNAKX2
XITYLkFhMg+ZtmBlD+oN6FAg2Ze5XBIQrdFwstdLFHyldwGXoLx47gDJ0WRZV0MIcRlcbzKxtsGG
NUznLotY7Rr5Pc7Mb83CH2kWEtEnbnMjbJo4otWIW+wtrGCE2pH7LLzww3S6D6KW6Hs9xnDiiJpj
B2fblN9L3ryTO3mzmMelFgzjBPNemTdbBN8Us3MnbvIyfmcVuk31qDmoKOTMqSsMMv2DqCvij6d+
3i+AIPNGA1o1BEQUx9zgFpiSzOKGVfMIv2H02c02N4ukA84o6gsKwPSry2Np/aYodSBZ0RcwWAbL
yfPgNMoUJNlREzjEvC7wOrFOSqBLzaMBLhFGCaWa6uglXvilWkHTtaDS6bBgglh3IjgCuyOI1x5f
G08vCDBRuTy0IbqAAhIUJoWO0KhbrKSmQeI0D2k9+qZML7hvn/AZk0sYUjMr/Tiy45U70BfAYsmu
ESlBT1soi7OLqF1ttbcw1v6z3sZSErM/ScEQk6PL1HWPqaBpWL/pi9plCXEo0b4ySZopZmqVytAj
34CUNDEjcar8g51eQBkDcCDP6U+oVpPHQK0nM8iLEttv2XXToMBMlavK4HooQ9qMsE4zczyEgnKW
LY9qC7d3UyKZMtsUl31AvU2czjjMXyCVmFclKqbC2celTbYO3Z4ykQbs82/kNF8mkNhrbVStg2y7
sFyz5U82ea/dSGQs/3xQjN8dtVjwdBcNqYHbTukff9flhSKcXVoi+yY3XnvkRE1KyapeEpEOtwac
sHEfes1mmgiY/efnFn/z3AZge57UQADl6ehk/yj4aq3Bzmn1Z/tKTbzzgPqLJzKiV5s2Azacu1LM
Z4laZJ6MVzx8B28ckcwTUTQ058Aj8qAhVId9BCPl7rbJvMNk0fL551cp/yIK83RDd2xsR7qHeN/9
TRJXNFORWjLltMEOyKCWAtFt23HFMkwxSWYZAhcDwbrsPThX6KqQjGFi+1JijjjmU8wLpiN95m5L
KmK0BhdT1XIuxhDfKYtL0uQX+C9fnBNbS7ApC5Poe9nGbG6B/VHKh7qq21U7sKutu/o9mR2SlUKK
wqtOgzLhi0Gw3DhZRFQ5hbxI4S4n3HDDZTrBtObJzEis24FR3NRktyC+sVsQ2pvbw3nOo8+4GO+/
eTI7q4KNPs9FNuM5a1qVafUmVJMxlvXBLtjfRhe41MOuMeenbIr2/3ysjb+YmjkdDdsQePIcTC9/
EaxWEPo1l9YHaccpEXK65aNRpfpVepNGrWSYd5g0Qo6jRwNyvpiJZsIHeWcM1lZOesntgI6y68Ts
jLOqPRVdPO7bQdtl6s49j/RzljxzSHUM6Z803nC2AgbAWO9ultYDaaYvX/miDSxuXbmV9UwutPpM
IjoWJMGs8+gSwrXBq0e/OuajUwPFIqZJlmBWWDfUKDoalZWZs+sSNETNROwrh+4bbYayod0muYX6
SfcwRgymUmOEQ1Fm7w4xK9zr8ksuCMkmTm5dzaw8TeCQHO+wK1T/HmU8XOetvfaJz6Da0nPQQIv4
SdH9ICpNTRlyOBE0IPyMYOoI4E4vaDfmgL7xTTPy0nO/CAcd3i6U4iCKiUAp9Bc2evSr6PhYtOZS
0dxoNLnQMPCuba87X3vtlVbeWU56iCrtsxScPkURGpsysL8ZA9u9wFoYjKQUWDq6sjZs1/hVgQhh
sdPwDmIzrast45IEJlB1qC4CMxIxDQhK08x+tflHJgTHsBw/rBFUpywIi+hvzco5VEokIGEa0pSS
e7PRvoc517l6qfUhLKNPbZzOfVoO96DACPAgqyYG8/5qBjZiDdLL0rFrjkSrvfyH0/Vv7iiGLaQB
5B0brK08AH9cwICQBImltekeOhWvhxurw8/Yw3k/NSC74GZlRG6e8s+sglIN79TttVRKuiszqu6y
/6Df/avi2zM9bhI215GgIyl+e0ndLEdZxUYM8zz8VuXJA9vng2p9Z2RBwME8QJbI1uU4vCrpFQm1
l0Cv30zX/g/H5m8Wd9NDby2wSGB1cX6Xnvcx3mJZAMvCBoa3tOeqIiUVQ/MaZUsHW0/8aCjVhgWe
b8P8JURy3qr+hlT6MfQU6xY8zSYnw1Lv42dhRbNPJyxYx9X0H5S43l9k8qAcWHNQyBNzZVq/63DZ
YFuMwcdoP6VJsNGYoqOs2OhDm5CiJtQwm7JeQRl9G/UbZvFTJILx6OgWIHt+kQb1zZzGo9/Hbu6j
n3DWQnWjFJyGvC/MU9Fs4m9GmFf23itMOAQP+oiXjiOkrarBaw9jOr3kCgSiL6hiRd5AiyUswdNs
79WjFhL6WTRPWpo1/rUnHmoxd59m2QtoTHT6yCwZaaxlb5XdpXtgz71f9XG05bJYdygrX6Sy4ebe
nYzm5daDhRbPzC00c1RRAPKYNFw2Zl0V5PORkhF72ltTtdD/ke9yBuvvc4ZYVzP3qud4lYoW9NRc
4JYRA1yde0QkoodBsiBjhX3yIrRRoZnjGza1g6fbD2CovuwSV5c090Gi8qdazPRzOWEwlCBl5FLf
1F5VYSsFhidTVqt87qY9cMvPbozLX7uP/28dTeq2+Ifl6W9wDC2QhCb+k5np1y/9m8bA1tfDSvNn
K5Nn/5fjkCDHsBavyv8xMen/xe3XkDp0BFOQicWT/wvCYEqi5yyBBcgwdJesGuv/xsQksIz+eWPO
JIwqF+cNC6iJm+n3fWBjILLr6zA6EuG5dq0QwmbR7dJQlMcsEt1x5gaxs9Ngd/3u+iAjw290Pdnr
c1odBuOnHVfl8frgljORmdcvdZiJa71b7tI434D64JzvMrknjOd7pwcRmhZUs+RBbyIz/2Tmvg6R
0d7qNXC0AezxrCjLDclP/HpygzxFCU42g+yN+yCvYzSjYX2j02UsGgQyBag8fzbAA7n98jSwqOyq
heFxT7EsU+kdAk2neHBzUmQRJrcRN0lp2BsoyAh6xJTeo+OWo3NUnOs3ekAFMiUs9tlNmfLLRfDR
VlJuENveLB7MO/qcsgWQynVDMgnpCWvhzsUGGYpEiz+NR2EzxQ+CCj2qhum4Cz1zHx2GxkB5XpN6
45LlKDSCc02mRHFLGyXzwACg1N0ZIrifwuhiIFBa4eYusF3qn6Z49lpmeKQnCSr+mZhtck6ZO5gI
Al3qvhJxsp8ppG01vCivPQMwu/FdMW/78lSZxOYlYfIlE4d5vxBIvcJNPDDz7EyHFLrwwa3mQ2dQ
muuyOoYpAV8W0SKG6JE0LT6R7NF9CMM39nWnVCEMV7RFtZHYdW7HAHlLJMLAB1z94GiOwXCKcYaX
tmRpEEQQG+w9hpRX7CwcDxLln1EGEr9pjMMR8NsxL8+J0S+XVmynevykNxcc8gCBuCE7jNFNtoFQ
AWq5zJ7s0cNGhe2/LLDi1h2ESo+MdqZG5eQvSAXhVyUBJt9mQP6CczjSsuMyPc5ugQGiorRPHevZ
y5vmGHTawRrcW+XLPnBoTg7m+lNom5/Dgkq8J71qQ5/EZEyvPcQDLxP+GoPC3aTz7poMIq7TtHLr
IWiGADaQB2M5xSaswKkvYYEQtpxjP22Mx2UxwP4nInp2NcenAm7X7FDJl8l0Wg1dp90jctrINA0P
tj58m3ob1LJOoESmGI6GLPxx3oixHTZ0CQmAIzF4N9RTdCxaiIz4k6KMEijV5/tlhF0cafYLPEhe
vbCPSBXydWnqBP2CPWYete5MsznLMDH50Op11HGduYQoHYhMmM9qi9C71s8sMPLvUXtoa/vUW8yA
ZhcuEYlwlrEASXSfw6X4ZhS9gdQptvZRHBASWZ7Dao63pdXu0f/qhA/280EQPy7MeUfDOd/atM93
ubPx3JFPL9KmVYe9g2k6U21tFluU6qchho0SZ9VdmXPx1KQ9dnOr7Ua6hw1az/DBnORW2HJLdw9G
IIRN4GIKF004+64juqFyBNBlxd2odKC/MoVRD06sylAN9myWscod7CxKb4UR34sJkJG1jhGJ3eXz
S9dqy86uGkQ+7l7kWvhES8O7TdwEdJ37zRncA+yTemNozk2ZWw9TzomM+3s4VcL+YOKyiZey2smW
z/gmrgYAaHy9YqzjHcL4JR7VXiRtInSa7WNggFCWCC5DyE/EcqCoKYZinfUamIUc+0xuPwBTWu6H
tn3XhugtsRC2tVbJjgwhwKEJqG35GwQgfDSJhGYiaVxkri/CZfZDXNUIZPVLyN4XoHKQx8yqweH5
bZd/Rdlw7L3qZ5DOwZ0gjoMmCfhLO6XL10yOVGVQtBE6OvCAzJV13dC5xkox9EW9tizQOV3lojR1
xttOi/f2AhjPyozTssh7Mw4qCOhV5ad9+2HlhBGUnveJwei9r5PmIJRMNxbVPX3O/83deWzJqWzr
+onYI/DQTW/Kl6pUqg5DUkl473n6+0XkWkodXe3G6Z4OA0iSJCEimDHnb+J1BBR2Exmi2psjdUjL
SjYFQ9tmjqmAJD3o+XkmCzkjW1sth2Bw24PIywFsbXQL1+iMjqXJmwhvuhiwcl2M3c5L85PR4JOT
xcZDg1+nGRwSV5T7Cm16QOxoy1XhfAcgrVte3Qnpv6AV2DIu3seILXNp8IrAb/MmGuuH2g3rQ1Jm
0GhiACteApkHpkepFcMO/JPbpcBmZg+jCtBizUyqwrKXr03c0F8aj3ScjvFPpYE8qIzUxiA+Gw+p
GH/OU1luCYBvx9afd3EnNlky1euhWLRtMTVUcuP0UVjPdVnaH+746sTZGxPS9HmMySf7Nm9NiwLe
OhPjD4Aew2OBIzVVYhAKPpJwhemf28XQ1pYu3uPmBt22W5wjThI/OqFH2Ew55jYBlSonXHdVVq2y
IPRxzcYFxa+4S90wfM/tz2Eehs+Qv4gaW0aV/G6GaroXy6wDBhGvZvvYm022dWJgHrHfVyhBzKjt
fdO9heIb5qOhh6HJjBqKKPP0zogiBmZUlTqUWXcuaGJrYsZKvkbfktB712ZcYs0MxpqPoA912gpw
UIA9SeRMLzB432KEcEC+xRt9xGyJ9vFeeoA4StF96ZDcWy9O6Kw63R3XqB7ssIHfueZU0PkdUtr6
EiKX2+IwEbcwIPT4DYmK5Gw72gfSsriC2KLdNogebWD2wjXw6/ouRkueSmkQ345+trXH4Uga1Xwo
9TE/hkAtQe0gpV5ITeLETYHlUq1K2+FkWwg1uAOS02llO/ucYCOrqWOHLTLgvGvv7To6eVST4NiU
0UkYGVJ2TAqm0Kdk4JIMjO32UDdhsU7x9Nq54CN7MbyZMfLg2JRvhQnic0opzZSp+T2ah43T2Hda
W6FobYA+r3QyCxiu4cLkHt1eI6M3PIw0I1D9IJZbunHcahAJ1qY1ap98kdwjPxFiS9jdCUxCu6U7
+TGgvij2pB/m8pZWdF7LGPwDxWzAjUX7xlvHxsO9CZia8DJzbWBHjVjQsiJd1JuwqBg2w/syBPOI
dIiEg56Y54GGLvVT0WXjTmgFxTtHWhK074HMtDfA8E6Nrf8An3uuA4QkEq1OQKOHuxpxaPBGnjja
KHBgMl6S3/AKXIotXX/QxYK/n529TOjkSxVHUC2GCO6asVi2HYD1tQu37wYhF0wyiBXW0Zumm29c
5bxu/YWxWtfC19Zu5i1oXQtJk30/EEQ2MOArl5R1mtvJie4lBYFHyDrlchSYhcKGQUimzTEyGD3z
xsLcd+WlMW/BKqS+FKdEpKORPpYVJU1Kx6iz+bs013f5oofEoQ62PzgdtLpNxszUUcjT4QXGxllM
cJBG2/poALowAew2i03E0tufaJ/GtoSsC2RCpBvsJKkR5Ih7jL1+5OVNyzC7TW2gJOz5XkFodjAH
EZ19c0EDrKfg3WjGD2i+7TbXnXers+rNpCRB0vFYS+RVMWBDP2KgXmFayjsn2oD8tqUXe4tgx7Kd
wRrh9cLQmbn+ShPtvVlZ75NBWyF7el78nNx5ar8XHmaVs9sOn5AWFhuj5/WoNmu0s0Et0Rs7cG7w
t/yHpCc4nW37CG492sCJBpqflc+isQqMBePlZhRy/M58DyxmNexRz0EZayyfatNedaRfd+kw1K95
2J4mp0JdpO5mguMWb2FR3CYdAbsNcGk915u6ftTEWG2ywo12dgq8LGaaAuYqOTuF+wC/NFwHWhNv
TR55njBy51Uc0AjL16HOndsliO/NfPlcaVbLS1izzjoTegM/+7Y8UB0dEeO3NZTW030b9ETDcPXw
kE2/TQkqKFmUwOmakKXKfONs6Z1zQyByD6oQAxM/dzZwHHFAyBAm7+tbJ8abqK1vwsmpt2lr7hGn
ZP7h4kZmOO1nbPSIqjHZnlGQOsIQeEY1JdjqkYllEZ46sNOQikgXdFfSZm+5nNwmtesZT0BhJCXh
aETul7kskZcFyQ6IxjYBQIXrZGQYnXTcGP3E3A1VtFnMOOJKbxttQctX5494S762w4Vm1rbbJXzH
FGU+Nd06CZjBMHF4azwr2bcGr1WjG/YMjd/J3lqPUNzODfQaUq7l0ewm0F8VJE7Lrg7hKcJ8ch+F
w3dSRxRDeLGvgyihsmgFz1oyfCBrV8Opjjs8Ep8GjLVeI9vJ93H00WqT2EGhn26WJTlnmnE25tMC
7RYZri8+ypNIgt6T6YkBaI14ZwH1InZFtK0ZvHW9vA08ta9zguHOlBY/w61Ihlue+bx2hI47Rb3c
V50ra8YAnIzBMHYZ3pwozO7QRaYp2UdXAObLGiM8Nk58qLw+RLcooHweet8NB2H2UTOQmXUYGeuh
fQkrfCTtCnUyOmlUND5sNdrR4j+5UX9TkGyCZLPwHnC9Y2npVMy99kkTsCT8ybe+5tTGyqQE3acV
H0YC1mOAOthUNVUDuK08HHoyc+BtOKZ3E9a9YRjfN52RQa0ijdXb/P9K15qTOQ3ZWjMCTD5Ne9sU
gliZ+wLjNXM3CyLApOH0cp+6axuF7fvKGZ9JcvGKjKGvC4GlcjphTZPzWp3L7h6BnS9mlT9Mwuhv
BmswdrEBgQy3NBg9hQysoE/iSUx31BfElHGpi9r50RjMcY2Z42vuNpQVmNxPeDfuGnvGYgMh92mo
HIjl9rTvKWBtHcf43Jlxuo2CcTxqkjXn699bz8vop9RlcecgRxbf6sNwD3Q+JcpMNWqARnscguGT
n+rOubG6ZROl0kPAdDchccFNYYwEY3mdrU38do5DGd5WVfsDMx1ni13MFp9BXJ242QkkBtBSutgg
O1Zs/KKqb+skWk9j84qMHwAbxoHdZDnmjkKvfuthvdSh3T6AIoayDD09c60tOdJV3MafgcPGONnj
J6cJ4znqHOmv557QycZ/lcpTlFDJiF2tXYVcG49t+NHG+ks7wd5xw5XZhGcRSE5PxRRGbMNVq4H4
HBhMKr+3972RPlmzdTYs9EZGxAEBOsTYgAf4dOhTUZ5F2p7cuQdjmgom56UO8jlFr7/qjJVjFy9G
Gf9YDE6Xm6B5MZtcZxNCzh4QYRCQZBy6G0rxFvwAepvAm2llNZV15+NUyXB0cGbXWRUEb7Xb0x1c
/kIRYnZQ1eKzQ34gqkKC+7la23Vzr3mfYpQKtzgnwTXQ+4eClPuplmAzximXyo/cXvoSVJBcU4sK
y6e+6E+e0+Iqpz3CrsO0QYvwsJWL2q71UykXapPBWwciMFJOyTPjVMlFlI0Wr6MmukPYJNmT+wbr
mfkPOKgGR/VrCu+mFhVOFqfBBXv+70WIDui/nRntdnKDhc9YqLW/bbYjQLRCa4+uvDaBDuapdb+W
otCPakPtngwAaOnQ/BCNjnuBK5h6zwuBk7xYtWYO8X1GmL/rEeUCxSY/1ZDOp9mHR+pzwNbC/p/7
YyaFtdYNaqZWn3gn2M+D1DB3US6LHroOR2u3Myz4pKLD1KcAz7vAb5MLteaTn7usNTwmdURHAGCQ
iceY1RktAw5IB0pQx5bHbMMeyko5btBnBte4SLsNU35vmlomoDwmPKnEoRnCTSmxOouE6ajFhBwm
IKBfOwfeKLQShKaZ6z5oTUotWrgDYSRrvlxc9xVE64cC6xtnok7QOfo/i0wbsBn24k8TKnYoGupP
IZRijFWn8jREIzjYfog3xtRUp+tCz0R1IsiuTjg4jRtPhMBBSieG3YxeRYcE1GHm9XzK+qw+ucTo
NGjQqFaj1Twh3K4IvDB3kptaKvSN31NKBq04npLcGU8pPfGoO1+Q8h5PAk/BfQ3UcDLL8TTIhdqP
yAh1zjSmvFl6C+IeXSEj4LkfTj5eY6c687Ex0VIAa0v+RU9uRwmmSic7aw+VhFRprpfgLTOiHhJK
FNivRSZxWinykzvELR7Vfn4/Ofn+OhHLKNahbrYnyPXtqSpERBZvpGow69U+BGEKtbPCohEmkMKo
XheF/NHW6sD1qZ0PpjyDgo/G8oS1vADYOMDA1HajUbDBFrPBnqL8VNq0O0TWsKfGFDN0GSZdCrWm
YJpUQCnAMGAqd1H3iqKR1JZHxS/SrfcBpd5Vko7kRRbnu1GTnXUTk9KOdosYytFr0OLQAum8l3bA
Z1ALXY8lWK7BDr54bvlIlXk/iMHe9Yn+XJv+5zkvRpQcd1qcRHtAmQ/xDMbH0uvuNuos8HKO85Fo
z5Zv1PBGIn/t2N7rbIc3ZmJlu17C0v0IOZh8/sjjKdt79ON8IEuHVuRdplmA48KVkCaj+LQyaTgk
VgCq1jtp0Iu2pZm9hh4GA1ZHFhWz1673pQVMiOVNkz2XlWdCGup+EtL1x94mKtXS1zi1oDwkjJd4
j2WzvQFUjKafTJdTGQAkHgyIGLv9PVRnsqQolZGlLG/NCQtHCO3pLmkKiAPjsBKdZOybH5IXAYmT
+QSqEly5BnCTdlHODghjp1ibwQQAfaTW7vjOVy17bXN32diNo6182Bad4YHKdlJtV47usYWwfvKS
BjMsJFpv3aJBP2N49YvhdgD/eKphPq4t/tkqa+v+oQXG2mrmS40BZtkTLOej9rk0i08agn8IbcpZ
ZjHsob3aK4CCwQJIovyCnjAsdRT8s1NeNJ9jO+txj4VFRyB4xKjgC3htSvqO4W7LYjKO4Ug1dmw+
kckC1z+iok7938/QPUT84XEKbXfTFsnOdnm/1b4+bV29fxtsj3CvJgHVOV8p2GTfnKH/goEW8gVu
9K1bXBhli+Zj+cDD0EJIxtpYfOOGfzayZOtlLr5XBgI3ZrkPB+MD967nGJMK6RcchsHDghoKLC/y
nr5u7zufBAhpidXkTPG+wUEpzS2PEZxadp+U/pb0+30xHgKBY7w9BAKWuguh2BqTdRM2uChN4Q+E
X6GLEZBTW5DZtQE4LkZcupFio9YzsxOVu9LL7GYGQbYxW/+FGcKE6AFTzI4YIW7fyRW8jxOinKGU
csTblcmSyaskissH/I6Qua1aAVSHasgcvQwN9gUA0UhUkV9dt0V0zvWH5mkx+OMpsveE4F/gvXY7
p5oBdSF11Tn1Bvuy8dY0UwCmBg4dzS1di9YFWyKZ8x6HQvuLhQLzoUBUKZegGnRohJ5bu3Do3pV2
iGaLjLk9zaxNIjIXCYFPqe2iqPgS8mCYh9ubMoysXdIJ0jbMGFuPOn0BdaWY0YMEekYRKg8+LTNX
GuDlvdNdFLF0O7qlc61kKSPDl2JreTM8i9w9mmZWYQKUA/ZHePTJeqiwRNyYSHnL1Bb6OIZ5ErX3
NcRS9iZA5orpuX1fSbSJnQSY8ZLqQ08wBEL7PluedgoqsGk6GKswRsI6yvRHPRBvTpK+k9guVkGI
9esIkMPTwzNjK5Zn3Z4gbhs1nbPVJqZ2kVPpYFQxK+Pdu7cxsJImu58iCitMTT6wlQcWESF/PUyY
ZfH22uD47Oy8TPtuWzlmXYP42YywGhbwX2U8LrvI8NMNsdEnZxwx30hx9sKPo9+6FuTtPJjEeh7I
P2NZyJgljV1JdCMUlVf3iIhlxXyqIucFDJDxIA5tvW1LWl5Q1faxLNtwnWrO16ItX4op26Ru10EB
w3Qu9OpDbcP7L1J72MRzcUCT2l8ZGZhg/LW36OWRIxsZwfto2HndfAPU4I4By4CZzeTGQMRklZGa
ZHJ5F2Wv9oA6NUD6V2NJQFSauOP6IR5Leozwz+AhyRHgCz4v9rExnDuEt0jRGrvKBOqLctaNFfuv
qWQ7dx68eB0xJ/IhOWI78e2QwqRpCD8tZF/daP4WIq28TzB0XWWD84nA87OITI001rRHpHU8lVGD
rRM4qiwPb+O4abfC/9wHc7K2uwzX+QktKEgKJMJOYjSZjFS+vndn93m0dFSdxd4ywDUk1GOY8NkV
U+Xya5kNn2sqBys9kk45w9e4hA7fNPoT1qkF2RFtlddBs0aPabwZRH/f5tkPkoHWgDqYNCQaLPJi
1C1z0vxBfEzkPvWBWsTSlinPvOKEEvQreU3MIVEsO6lFXROc9gy6Xg7sBpOvEByZdTfOsBf95inP
wSLh69fU4wndA5AIJUhztQgE4Ypam4MukCYYMUbFgb6pAJMhRxxXBqWVXhvOc2CFe/SS1x42kH0s
wm1MTpIynRVsKH/C1aTkF1rlcnKtdjpkQXqbZ7x4fL+6jyZe436ie/q6GMH1V5l1TIWYifAVFwAi
HPkiY5OVxK+8JFsiFIJYx83Qmm7Lo9pfY2OzRx2fSb33WJO+3y495ck4fRqDzsHFNfdPCE8SWKOw
1qGPVIGUJgoCr+pTyjq6HoGQ09ZYdHZgiAsNtosh4GLMIsvP5uJl50Xv87MVjmREmF6FiFBgsuRI
PmCIUzuWAPQ9o01wCSHsdORCranFmEDuWalVEB/lCVM4tM/PBViY85SaOvVh/UfVW9Vp9ujbmUUA
N2PxB8G3/QhF0uBD5dQnu8QuQW0y1atWjtYdmnkk/yEfmRvE/zwtd1jGvZU0N/Xk1hsPx8710oBs
R551JmEf453J5G8dy5+ypoLceVispLwU0ryPIo81+AUO8lqBjQcjYeF1YRYwjVojJpWrVtUnMzbW
gcF8IU2j/Bx1WHUNRXxXRNWXVLbJWSDki6BDc6sVo7v7bV/ntLeDviR0VGZ+ztKFu8kYKKjSunX5
VbVGPbo79sXrmDjmiZHTPOVDSE+Aei3xDZYfV5eFLqcIy2Kl0FYQGvLNnNyMnEX4FfMJtaYWdjIZ
K3id1aYd2/hsAIRMCvLUuIIDTSSfd9LafRG0IaocDbk8cwK6VNUe2WYZ1ltdEK4Mt6GNyVBfLdy4
99FjcO9yOa3rYu8H2mjRhtf60aU035vRKW8J4YqYtqM4FG7YukxbJtIGEtNBwS7OVlPboWNXIYSu
O7OzAvnFnOfXwseQCmYDU9gigjDMfc23uKr+xJijOmlJxFRGLvxfa2bt22sw+T5ihNCmoCbfpWYA
mUQCSJwe4YfUqQ6bOVpcsUa4xjh0DrxYOUfM5WwRzDjzmZA8rnoQoZ0CPllm0Bxt4zqYQZNnjwjS
KOITklcl1qdeU8DmMvVzRwmIBGU+afsFBsApTBbyqX51uNishVU57PvZOigftbwKwC77xU79zpjn
kBFGEN/8UBtYkFjGx85D8MN14ZPl+OuYttVxsYN18AzsOdVESLPd7ZDCLR3oYQDry5OIbeJWrIHX
CbQ5xBOH4lTLT9WmVTTdHsfGYycneYMk1gWmEKtxsRgoTTkX9CPgakwLmYG0CKR3EYUnbyApbPbf
HGN+ShbwyYachbq2V52yNESHS21LwbB93MTci6Hsz25Wx8eKtIKC4EzFFEH4lpdYyvbZtGZzoHqA
VxoXF9Uw07PmqK4U3yQmRKbR3botj3BIjYQyimrPiI4vtb9DguZcitk8Rs5BnXLuESS/nF1tizS+
/DalqhrHXhZGO3Gh123Uldo1KsaPEBXeoxArFGh2+3aYaWaGbF20EGhC0aIdgkkOLnJfYzkIW1KF
2Kh/bLk9nnDqPiRa+7Zger9J8E8Q8vZEaB5Bzrvwp9p2jZymeemb6hKHuYa8O9fU6eS0vMm9bwGm
hplMj7T1HO4dmUqRW8EcfwxTPmzhaZWngPLh2oqCdq27A11FXpbqL2pTLRb5wdhHPYYm5NzVlU+z
hgCSadygcn4XWhnoEp5u4tryqcyozZu7NGYSOIz9ccjz9OSgpUMgTD28mt94g2mrxMkzjOGaR/yE
s7p6NmGoHvy0v9MLnelDGKwK5jSbiVwLXDs8PGPxQARBMpKRy8g6lPRg81NtBbBvQgzc13pEH9Sg
p3FXjWr4XpHXhMeeP3mV8ZZ0zhdgvHd1pfsbZpSY7lUAAjEZusmSZdlXScLrXEAWrcpz61Zf7N6k
3mGLJwhTeFa4oHLmCIxBm7+HPkxl2OxoPVYxqo6wM2Iyi4Pppfs6tl76+WzWwW2J3AWI5nETG/0d
5Cbg9xnjrHXbj/iDY6D6nXR8+zSQqxwylFGmaH7KAnHoiMe8sIbNMhdHt9a6DXZD2Hlkzi1p+gcv
CVB8QPALAcbKSvFHc+L7SRo+42xRbL0Zbo/BxJgglUClG49VU36nRy6oVhCUGXHg8WbG7LdNjAbS
AfAHqgXFea5tZzWaxXEu6v5bKR5sN7C+R/CiKU3IEk9JjDogmO+N4jWE+eiTuNgmeorNx9j9hIsK
jzYaHqe6NddtCY9ZdUaSzv1BmsxMRSP2o+Pt1SjiNwbodbUKKcw41vMRGAKIAjh993q2aDs/KlCd
xcXiqACM/3chmq6Hwu8vueX/H6JZFt3XAkT3Dyai3Xz8wJpPV9/5B6GpC+s/AJEd1xI68G1Uz3/p
zQPF/I+wdRSZTbT9DV3wS/9CNX3wmAIej4FrgG2BLvgF1bSs/5g4GvsuEE7bdhw4T3+IQbd/bP8P
30BYQX9ANW0HVgad1DRtz/AsoJ//A/FeLWVqBMzy7lHJAjdEECFSWluBRcgKDYrjUpTuLsnMc95D
z8yG+N3DRYuyjqMDD4hIqkfnnozJDghEsumLn56cyFad/cXwuierapK1O1hURpHA2unoCfBGpzHX
LuXw8jEfbWqT6GLxcvbEp3Tuvi1Lhttgsmz1GLpf2phfonT6XhjF3kF08D5LZ/EYAYcCprdKNVTY
sqD3ECAh65BZE7Mfy2QWqxO+PNTL8qpB8zNnLd6XPwl/Cc+afePJykRP6Tdq0mVf4wKxDoNMipTp
THLIaJDjfgOGh5ybO39MFhVC7t4aQ77wsAzeSlg4C8/+fAqHr9Mi0se8Q/zGB+DdEqveuIZ7BlRF
eLAEBhY8M97oI66/sY9kbu+diyHD9ssWuDFtdKMVe+GhxzyRHwXnss2tNl1zxLQ30EGsbTQFBRyl
feQzgli6BRyIf25NyBkm5INCiVfTgFCGFXIa/YhyMDbHGxRTHqJsV2Akfl8X+caoUpQPLekdbvrP
WgybZmnEQzfAdethAKPHHJUrp3pmitRsEVlfVoaVveG+hHePgbRSD+aLGi1cS9+mtFmBLgs8b2cm
7RfMTyjkLGa5LfBGRIV5vKnqaKd7OKvoFJCQgil3scP0LOQOwJygpDm573o2PDkL0qtGkgte4LxM
CE8o8y1wrUtvvq9hjZxjD950qmmrKfcQQ5yPUYf83jxwDsyPX91KWo+5ub+JMuMrk5npABlry7Rs
OGZpVGwELsiHzEYnAaDPnWbWwzpZAMPEBIJACcGYoCa7j10ghI64zRcARmHCRDJ134ulK9Yl7mar
Ye7Am9zhn0zK26y+5h1YMo0RH3RCclfrjYTnLA68/hv0n05aWDE1axIk5Aid1pnx0xdRdYzy/k3E
JDCbibmah8zmVGKHYzYG5XQnPHfOoS2/p3i9nRKU5khzlMUeyfn5RgiEROPIePTLFAWFZiieoug1
iPzsDJwW5CXqKFxPtNGSHGZaiyRpPa2SKX6aEIhzsFCvre92vUcFud+I5t4lb7gLdeibHT5kOf3b
1TeUxKn268hqNFZ6nMkqMgmJVhX6bHlsoxDoF3hJW+7XvAk+qDaKtVh09JJAV8o5VTtP8cqa7R9u
gQqVKDh3AlEtr/seXaGRpj6AlxxancIfqfydbnerAXYAImlI6BLRhUW7anRmSXryVoN5O7qY9T4A
xCZnXHSEHECRrRxMXEwFMIjKZoteU7/pswNPDU7O5FIwrhtkcD2AaZTwSxips2fuGIFRQbY/uOMF
U2RDP6cjZSkQDbrHs+2AO2ghIUZhHSfabBMezMDBi0WUBvKc41eqXbuy7SfEzmIY0g6S01ggAqOO
c1KoQzkeQeC+oRpyhxMcHG6J8BqoB67iFOFFK+tNtH2WjV9a0Tqjpo4LfLgTVjHtKx84KNLfO1/z
iZeytxAXrvVYTCaSPcF9LVaYxG37pp2Pk74yM4symxi6nWFpXz0zf0pRu7KL+L7ITRS/XBSXxgAs
D3HZI7L/t9FLHG+zTJ83ekK2FYlWAPLdvh7bciec2Nsb+Ah3ON4fGmtej9VETY20f9bcR4mRkopn
8lX0A9rTlL/AK6FxLLUxEMjI/KiF6tVkez8U5+sudUS7CoRBpUp95/KZ/OJv24D1mg22r7RRTxuw
fCPfo9YoBT0smvNhwg1IIlPfq+hczY0hGxAfy3hcLWB351s7tH52JAwWar8tqkutfw8tAT2ltCRa
nGz6Aqz5+3Zpj44BRG4IRn9dRxbMQByVnAi5Ls9wtbuIpJtAgwy4IEllX88xBafKAB9TrqpFWzXk
tPlLmIkzI1SLYkSLBBfC4rKp9undpG+KCISBNi2EirxG0cNpqSYxEiZL82TGJTVhaiahsXwqkXxk
nu3dLTZKeG2cHWarvxdSzkMtKin0YYXRsW9zsFyNnlJtPtOu0hPAlAcnDD93Qf5Iqb4D6UFoD6TA
6zz/aAIXgRNfhfmhSY1tp8snZ+v1runC58kpsc5W+4Bh8zRJxBzH7iUnpX/yYByk7XwI8/iAcg9Z
jcn72jEp6xAgPmNO9hOfWnuLJlzCrKO9t+VcRs39Fb9DuHfM+ZejZWpFeVDzGdf47g9OcHDncoda
wQK6PrJXoe6TD5ILlEoapF5aLlit6h3DYxOW3bY2Z/eggQKtEchEuN/nBZ7m7qqySkbcq/u7MjrH
OzE9WY+uPT1bIh8A/6POgDdZ7ESgnnVxA14FjKU7vAtdlLu8c44xAi07kekH1IQQKxxbzM8spu9D
kALaVS3AxHVz3VkIMKmkjvql6+KPfUbYN+RlDJDbY5eLrcqO5G0yrZcKy0J1l5oY+HIe1z+uuRG1
puZ6f+zjzdjsgD4+KSULtVjArINgJiWJCrU2Q6cg1SyrX5WF7me1lyKNg8zExDLhoRYm7okUmIy3
Ip2ghdMcFo3uG1pmta2F8dOYjYFMSR8g/LAfvTmOvkVZ9F2bIm9GKpbmPckm74HEPV03kU4qcpw9
+GRyp2bZqo/y2qEQtgyNZLjOafnPEeozpA921tAiF92SO7meaSjQKnQMeAvqbKbsc2rtcprLT6jf
kYvffkZ90uf9C06VtNNfh6g1dZrL5Vx/6nqM2gfVdWuhERfu88R9/+PD/7qpPvjjnJdLvfyc+vyy
Q92z3/7Gb6vqKFAoCxHIlE43WaOVl9t5PfVvh//1n/z9878e+reLdnOrh3KBgmJGYF6bbXSerCQ6
lzPaOLta6ChzLc1BfRBQoAesL4/JQ0kiKuWq2rbzFzoJXT6yn90Wf3RY6t3JyzyDl/pfV9uKEA/o
rTS7hFmjUxndmJMs7bsyG6wZ+H2s1VfVtlroUTEcGhL4kz7o5Mozr9tU7dSvrPqMxBV/Aq+1VdUa
YiN4jW6tYQBNkTn5Dint8jSrtJXFiwgsVnXv5vUpSmjQSkrKk01ObU6xoOVet9VOTbZ8tfbHV8ox
6w5DR1gks3NqAe6kvKwZKbQnKyEOwH8VFK08SYkZ67xWq0OA2DK5JF4hudqrVn/bC+L3rcB1auu0
c32acVHeeiWCEvrCYByRmukTLTt2A4KmpAh9bTulxks8QGc3HOZBst+qRSfXcLvBUTPwk60xZ98K
JJBAXjL2ST0Bq6Kk6veHSI4YOj623eCvK6/qNlGJc4K8N2b3QZ08P6oTMjHNL6cOWhTXLffoxOPH
MvoPNeTei0JXkDrPgSz+o5bOgKD+m7oNjL3uke9drw8pYn0zgL5ClObfu1iBokZtVCY+Kf2g4W/n
ilJHOlzz3wZdoKi2gE65HGLJB9wgCV1Nur0VTQZdcJZjoMDTfD977hFLmaepwcbS1lG5hiqHW/F0
mGSuHjfdAhEhHSWYDFbjRl0lKpF3jZmSSpOXoK4rcOLp2Bn3i4lekrDMx8uBvx6t2iz6/ntizvEK
Dgb5lDIh/6l+pZdVrkH+ntZG/DW1nap0tJ4fUIma0SRoR7HVcwAQs90V4y0a8tZBYYA8GfuMEhJE
W/hZRWiZXJ9Eq04tH/L1wcSe+SMbZuJxlD7gRiEDULsm+JuSLCECw/BieJdW3DL1ZFSzDgXWQDbT
CwTtLk1WfaYWQKf/6SrXJ3lp0LL9qr/+x6Y6Tu1Tn/7XU3XFMBF73Koup9qauhi1iYwCMdh1W61d
di4x2TcRutnleYVa7xzEYl8OVj/LXJOerFYn1dUuq6p/q6sh8vu3A6bqh66XHFaFhxW2daP5/Sd8
Ruk/sm9EWqAtW9VNSJuU8Ktm671simoPvjqFyBLhlqkOv6wG8q7F6wDFI8InOTColqrWrovrvnkB
cTDrxrbS0Xv8NSapv60WqJzyylerID3+vTeXq6+W6d5Obqeyy3YD6205Lwho+DnBcUap0bG+eepC
rOYERFsc1c32ZZdTa9d7f93nllDI0WdCEFRejfpA/fp18/pdtXZ9jNcPruf747tx8dKnIBXVvVAD
J47GTXFQ26rnccfT7qy2Lxe/oOsh+ZcCU2DGU/VMr23LX76GmkYaVd14CM8zXYlnEPVY365VQ/z7
qjrFZaiaYBsfvCrboHNFsUUu1FiiNtWa2nfdVPscGQX/r45TB4/B91FviqP6fXV95Nppttc+E3iy
GV8as9qLon+/AJ/5t9+ptctRavXP7d/O+ttRf/7An9/SdDDDKOnri0jWalxRrxG1pr77t33XQ9Sn
hooC1ep1oZ7HdVOtqe/917NWOnL+2OTyHNVCHfjHT/1t3x9n/eOXQjngT2LbyOqK6rMdmQRzqMFX
yL5+XSyeWQHrk++T6061dt23XKp+8pi6M+ntlyPVcKtOfj30t0/UKugDzAAoG1xatIODzD9jnupB
v21fVv/cq7YvQ4Lsy/90Md9dT2Aw+nTRSekRHNffYaA5hrAeMgxxmTx1O7uo/D3UFYFlz0s6IXIl
2l68MJxMEl3lPpIXLqFW9/VLlbZHq4bBt1Db/YJp6MGpTe3F0AP/AUtB7GWC4TlNKji6zeRDbkij
YwxAUDj2UzElVKxN2PkUYaqbZY6LjRt2yTG38hugU6QbyZMAFQGw4w15vR9dsnUDXFxNjXF//uHL
cLIUaMHJSZVkIkDB56ap16t6sV4X/vVt+9srV63+7fA/9qlXt9p3+YW/fe/yC2Pq3zgthIWIqZ8M
6eTCU333ug39nMkSqXOJOpT9V26PsmFfdv718z++jqr4vHFR2FtpnRzU1Ndzzy2Se3XkkNZUdaf6
UX0wqy7499X/x92ZLMeNtFn2Vdpq3SjD7MCiNgHExBjI4CxuYCQlYZ4cgwN4+jpgZdnftehFb3sj
U0qZKTEIuH/DvecCzYsDp6i/jVS6AV4Y1lLwCQrV4+5NoVZnKvkW1XnQGr7RNRIGG75Z9Y4hyN6l
nTwwsBN3CrcgyYAOO+jefgV2+GBI90zUx9WqkAp5WfPhaRAou9Jhr+c8Iun6bmBbBvBPxDal9D8o
A8lot6yxdnCriFBaunBgoxhqyJ3gKgygxx1CDMqM0IqWOeO+14aT/HDjxEG3QGXYaitesXuI4Zce
IoXhsphriQMIyZdKCHJOUS37WHEDw8lPBvfsgSv+PXfNJUxr4YSaFr26w/ArTuA2xkVphg4ryIk5
G1M+2JMVg/ANmU1M4CMyCHzh8mJME3DsaL6ORIAfNBdwOe6WehflMQk0DC3mhp+xy0Q7oxbCqUCg
klJHQrdd/9YM/97WbJdWud+7jfa31KZ5W2pmum0S/uYAlAryoTeCwVzb1OKBLI1PrJjxAdRBwJgA
qVv0NrjtzcMO52VpGxQun+pIKo75ZflVfx1mInf8Vt85mbMTMnK3RVn9nj1IW9pI/kMyTTua5GE7
59VDW+v+PX3ftwB+jJdXeAdRI+Rdt5mGQtVU4KMIBCv1DkZzi7OkW9xsZ0Zr4phXAOLGsULbxuS8
SzZtXbmHQtpoOkZkfJNOrk2dU36yRPA9dMdGQ1SQEptq9DS4IIwtDFuG4PF1YLvWExpq7+TMrR0K
QLKyJb9lIaJciNhHH+k/ZVM/B0T9pLfMGd6ThOx5tBrP4JBJdPGMZxRQPg5N395wQGWnwYguJFlW
uyEm1avBCrSuk0+VdJYtkGPozsree377OZcOEOYlN1GJ2cQ4umV3FgYaM1erfg3eFXvsHLAAh0WZ
awzKDQHhx/ik+6SrxKS+q7rxMEUy4sudGDpXjJkGrQ5KY/xyVeEFvo0tAGQ1IVVqZ4EVC9bTH1gJ
px7zJha1QVENzGSL6iyHeJ/YcEd7BfTVOrJd1LZaA+V2iqddzoC1HeShvLf7GDm1y67CNyTa1+53
iYl7C2f62caAtoByEI2RfM2W/pU1U/Ukxzy7q5y6B0hnhDxyxrUHmb1h34KpQJ38JfWeVGGchaJT
iWzyUECPTrLqDsrhXqnZsA1mHe9JaIvhsj1ArfztGeqQwhbfZrJmOUc8wgwCyMTOZQ761+JW5C9Y
BdFDFvpirqFf+TQPaAU4/mXbvheZY29RLJHGLlOaw+wIrHtVeSSfS49czIfFT7xGtpWR/V7vzBr5
F2D1D1exSsjm91iJebMA4nSVSV4F8KR6xSkR3ad3j3PzXbVOcsv0UgKEr8CMdiAinUQjQVnKs/Dw
FRqu+mUKIGUDM+I5TWMeafFtRIm7G7Uyv3dJp0xdgjNEbTSBpYvnObbL0OhMsuqiCZPbbAZ+x4lh
6jyzmY4Hdd0lFk1JiD0AsZJRWzmpfRPNy5mo4Jto8xPjWMTf4gjilRyj4s1PuQ2JAqyAtc2a1J68
mD/Dh61kMvesHGdvW/nN9PCEyPTK9ec6ORLzVhxjvo/buX2qdWl+o4lrxvpNIZDAcZ7oO2ILg67g
g9QMGOgZngPJHxfG86vpjG++KrVdMc/bCWAPyq3hoXTKk8Iws7W0BXRCUyaAhJHvGy1v7WBbFn9p
53UE/3TXRm9wSELMa1tEa6829c7G9AXZoot58iSWaDuLbmaUbmsZZTtv6LtQLc0JzBZDcl3jQ6iN
izekB2xdEzRTLQpTu+OGmLmXyhj9HQuA+Uw9g7NR/rVr2z20BIT2IMWWqPFIPgJimho2c9qlOvZS
QuBTQ3VsbTpC1yQ/SDN4y+MaMm+BDRItlLumDapL1BCo47Fk3jUsbVK/kYd0QAmWYQNcT37ewEGx
z2awu8P0xekibJayk90DQ/jV9OxMTcIFIDrGf7W4/46XEWaedRuVhYC7HsH3S9gzdo6eHbVcRYbe
BZ7yC6BVIJNznp8Gzbqz5s+2a7RrYS48LklxUZqGv6fMxiNLuU3toKRFIQ+xn8OSowFB+BgB5SUv
r5fdyVtjKAbm/W+cjyfXL+Mg1nlQq9nGTcdhZRpas7VE/shkPuxB1e51PrEwt/xsb+XJR2bUVxBK
OCg6RXqmrBewrubF1MaHpc9OvuR4GyL3i44ZOi7DWj+9sBSHJJi5aL1zbiMtii+mazbB0HrXSNfS
wIJVuxlGg22VO92c1En2qGP5surlYFWVf7ozGnbBE68j6ZIvhcGnG6/+cj9Cx2elb3qnvC00u4it
vrZgWZ4QCCM4HA7p/DrCEwpGrHhFnsJFcm/TbO1ZzOUIwHYMjyzk8fPZV7ziLWj8bl63N9PwwXab
F5SoA9zbJYKwwgic0njJ56S/xZGEfVSbcBXVcSj4hIAJ7aQ/ZSdDRzKsRVvZnNXU+Y9xGqujtNeQ
kWVrulVKNTBCsaxJ6PLVIdPnu5yNcoFZIYthrbjpyDFu5SE31J1ZAuBVBfX46OTbykxrrJDlmghl
cPQt6dNgzgjrS5dqmkAiIkL8Gfh7F2OshEvcte1LZDyIpbiSCIe84sPylzyYrZHRFrYhK8GQrbvQ
pJ3EcdhFZSDDU6JP2klbl5bDyRlN2PD5ydbeZ5WLfWwRP2EWmsSa2/3CokVGoLU8ozR7SDus7VWV
wxA2ADRxd+0rE0E60Odf2BrwKDUnpRWIgCf8o9ZUFod0VK9elxwMUbXHPpPAqkW+cMkdIxRVbPaT
4ei7c+j4MQVzmoA+1R6SASU5dVPjx6FlNMsjvnAmw0Wi2Zsl1q9Ci6ZrpNqdn7N8MjPKfTl/Mmkj
ZcxJfjfVgsFNRFv2tXwSqbFLjrXASlKnGLNLPWysJ1QSHvlYIKunngu1cCVoI8gEbbPccSuxCR5a
XsF03hAk8z6ivsCS0vzynPEIicnY6BB+fT/5W875L5Qm2FmZS5xl1T+imfcJoRidwxR7X0mZPztl
lGNaz/RNL/CidAU29NhwnhLxVtL/sI7GFiCLBmh2QwqAA4fvQ8RJu08HeodZI2RpUWfE9h/6TMBF
V1O3xD2lGKdpXeXJYzp2J1Ev8DciUiBB6xG3yKHcmm0RzoZg66vGwBjwRJUPpmWR9qKGV2/2/srW
NYKmdK3AJwxvTObLuFKcZQuvD6vDXjqBSlZleT40x1R78E23DZB0MjY0AeyIoWHGhv8BZMDR7HzC
aRyHnqGErxrdTXyrDoVX2zvtvVImhXrt1yczZZleemg8Hfsp5XQQ3pET/aVcCOdhTHXS5UM+6f6u
KNX3Mth/QaPBckEChKg5C0r70oM1CEGQYXQgALyFqeiuhoTa+UmFja56N5KXRF7uuitM1wVXOqh9
lbUy1BNSTAktIm/KWk8gDj+rUw/DNN2Rt55RVRX7pZsR+kUxz72vKMJzfa9Nw7ixev0wZaV9g2iD
6IVFaHLA4vsLLMm1c2J57Ss89VMiNfSdxg7OwM5Nmuba00Abnl5BqZt2dr+2JqoNstn7AOXKgtDK
Yae4XsvT770k2JPg/x6nqHnMxLyvDRuJKhpLMO8Nw9guCwtXnQvIGDFryTBzzVcU57/FEhcAmjKa
BREVu8axyqAosz1tw3tb45sa0BwUBBhgtlYi8BTXp7G0B7+S+2lASeALtNgzVLlleEExK+6q7GHQ
rbVCX4NqK2KbSnEWKQMgeDXo7mdUFoPhjCdkv+5mxAY88BQqExwfxLsneNLfjueo99rz31pJWktn
Fb/TTHPDaDBQ24CHnyyeL+ILZO6Yr4UUb2DmsXNmxrYnIOFuqcwwqawq0PoOgMuELikiEN6oMgK3
7PKpQ5gdArwJpgWxU5ZqL1UGF6wDEEPQGAROjyl6ZSxvUOzarT4Vu8Tje+k6GU9O3RG6CQQomoZk
51IPyBkVvYcwLaiZ3RlJOJIPrSzAly3Wq30zj+OmmgKBfw5fWmHsY+HPB5cs3KHAQyld6BupTaGD
mVoFMRjEUMhM247xzeS+AeWr2MMUXLm4JWgzNjrjTcQqBOssZryrnQg3fAzXCdmmB75npORIRL5V
DIoLbv87qeaDypueVx9OwtwzfC68MzFuQK6G3nkraZcyUEFBjSotcKQkjRcJ2zJiNfP0vjxYqaOD
vkdBIzG7uhmgN0wZJFKWkuQgXHEFzQcnWYFD3yFKdJeURUSbOCN5XVSxWZLF3bg2XfLodfuS6NKi
LOfD3GW30hX1NvGnIy91jZ0eeW7Wi3uiAyLi2iyoyK4eiEaOt6zEkAbTP0yEzeZEok6DapnBM+t5
4XgCd5hFgM9VjnGHKy/ZRXPxqmfQIkwuLZW42t4XCdsRL4nuZE1cSPfqpY+J3eOxBKAzxDmRm8jL
q8w98t2QceduoizQ/Jhvnu0tYY7itscywAstMEnUehF4if+aNF2yZe99M8zYJehTVXuB1dUxsJsM
EvqbsRgIYk3S27KIYsaQphlCOZtF8rfgswxabYbAleZ/UuV+sb/fr3/FY+YOHw5TLlgcxYucFNOw
uT84fbyHXFNuvKiSoRreTZKrR+GfU1TwxIJhTeud09+21fK7KAI1xRXxaNKCkCtFLrwdl1RHsbVx
Fr6ljTPu6CtwdXbJdVgzzJ1pxH85LGjw5MA1MLws5vBeGrF5rfn07vtFXvUpXTcCNQYNp+pAqBXV
zpfWU+atO1hXxKHRrzOI+X5oa7nrIHaFaQvrt7IMctqHrDh5Rv9fNPb/XyXBFiNS1Lj/d0nw25+u
/1+vKR7KKv0fwuB//st/hMFC/LuANWeAR/dcH1ESkHrFf/of/6Z55r+7jmUboHZs1+Rf4Lf+WxgM
w9VaN6Se8F3Lc8X/wXAV/25wMKMEJAjShv3q/z8Jg0ne+J/CYNtDtYxE04H0bNi+ZawU/e/Px7SK
u//4N+N/s9pSRZUhPVKaQ9dm1n9Iz4UvqdL7TvTypPCnIsJHaIXC75NZZHmctXOuDKL+dnNiu0c1
kLdRxdQ0ELCoIaMQE6jGlhNkois+0yy6HyYdezVMBfDisR/kbQMTNkP3CxftkronWIFuOCMqtWYf
1zFmsMGU+TZSy5v6RCfdYJVrRTgsB29oFGNlEkh0pDyyBtGig6cZeytcgNZIb6qP0AVLNs0k45iV
+qTeKs+2p3aZW0Fvi6YT6e6QoBYGCSL3Q8qx+5JcmdV9GhSGt0lYoavCNI6I3xI8VtVFg2VCdztS
xplPQ1Ii5syHke3weCl0xIsIrTRsaK6NOAYTdkc1jAE3Z7veN/52sgjVcYykhL2DDLeONX1bEJED
z296ygfH2zkpskfaUWwBjPWGTzkXSH9Rot9nvp6Ghck7i9x6xu6zdefmIhV6CJEKLXRbguUMDX5T
XPRtGLftyPcphc8y4K9MmgxFcIzRcp6erdF7LL0O30BRHyenRyzsdOs+doMuqjGfm35UZ8qoZ0Ts
q3bx1U3UzSG8ZVQuoGcDjBlUQEkIbvq2mCT1+TOyIu2kGv/erZfLOPgvumg+bWIyQG5Qk1py1+ez
RLHqHdfftQrmFfiTVgnoh8pg2DgVAMIe+uVGN+xrn0qiu92+g7ZHjO40GXT7TIoBnBzy3r1TcY8e
2xphzTucUfp4MUf9Pa07Iltmk2TVCVpfYuFga8HqpSYDhqLmWvVz29hn49KQPOwMYQQVdp+t1C1i
oKhKcPPVPOCb3iHtUm8FwNK0aN+Zv8oe+JUQkgcuhvzLXRs2xqKC1gSJOpMfiv2WDe703Zfxs27C
jGO8SXZUDBpUoiaPdOuxMcxzHjk3s2DwSttKvOYH2jOxlav+lSHwvVwxfClxHZqFrCIfBG3c5G2H
Eluv1vm7FM4yvVOenDtnRGUNG1yRX5PrjBHiqr3rxmbZ2MrfW/Mwk8DuJtvY0tR+gKhbDgPQgALS
YFSjMEWOyUnAazaBV9ZEB3AlOkdSu42m04YCcE5iMS3p5N7oRhUyAXQ2aFkoFYS3CvWf8g54xbz4
K5rc2LSNuFKvtReRjjv8yOolebbN5jGVj15pavvarqiGmuV31mPHqWoTSmJ7Zd208yudd9Huyv1Q
UM7gfxo280LcZ+31ybtyHiImnQd/SjU65c7a9pE4QIvitXnPssfW+VGXN+EoGKRbhnOlIGuJB0oo
9t4qY/oza6PYJ6Nzbd3pOHCjg4psg9ohXXHJoTgThPUwg70Nh9pBrewhzZaDFmZqwF7gt3s3im+y
T3a+Ht268T4yO+TcPqstp7iKqnY4AGitzGbFMNgC6iaBghCeqc19Z/BBgukHvfv0MYMHRvc5TUMZ
Cl2Ec6x/6sv6DYpRRhlkuIlo2AvAqYHM8BJpHmh2Oo7vwVwxBKXNMEguxxbo/plODymEFT1OrR+9
UMHBbnkqk7be9mn1OQ+JHdZWEt9h4eSLIVyhaZCZ+Mq6X21Km8IS91YcjXdTol4Fku+7xH6NAHiD
kUMJqbxjmifebUSelzcMtCYgxlDiZRz6cd1siyRxtqrpz6Xn/HGzv6nmvhYL7Uc5+33o5OYfJnFM
RsA3zu5MYoGjPwt821vVfccrG9dy2Azg18LExfIE+TwSHPHlVWDyyploUd/iwOqtwCJhmhxrTqYW
UMdUr9VyAVrc3RtikLBiZ3KU04bvrkzLfQTp2GU4thk1X0P8op9zSsMqt05TMzinxIcGmdgvZQPo
0EoaQAXZkXlGehcxy/HqwmTw2UOsNmhPUkOHUwBWxRLDpS3jlxbWgNfeq1Htp6bxAi2roCBzSzL5
N2+lT9Sy3TBPb0p117FsCVElOYxiOg2EwGhOQNNGj89mQn+Zl/rGNfCjzgzmEeIGhR9n5F35Hy6h
pIfyr1/075ln5yxf2ls3N9PROEwLg33CTu8L/WoXMMTNieOlb4YwsU1CUHrLCwlqL1DIyL3lNmUQ
+Th60wIYhBPpDwXz8YwN17lIqYIzEL65nu+FFhssswCTSa41VbYPVt55DzSkQckYygVC/c5KLDm5
ibZOQtPj0DNQLGRfn1O3uXSHynK1dR9BWK07XoU9cEOO+snW/SeIoNYdWLz8QRt0fmBkcNQy90AR
fnAysTX64WkRLQGX/nMe8aDE+Rv+B28zeerNN3gsjQm8WAP4uRYtGGbX2pextoQK6HKbAvCFx8O5
2u5mrbtLl/beA/x0y71TozxiEIS8+momonkBHuMJ/j0JXG8e/dtiafMtAu13Z8/L72GOGDJOrbfj
VftopHoc+lkjzJLn38c8UjY8mNQcbDsizCrLjGHBZGoIuYPn995ZMSB13uCE8pOwVk3D8PxP7djD
rp3qP+0wu6BzSKk1UgRtKHp3WDcMFizeXQcTDVld8qucrGc5ePlutO3HmAIkLbJxM/iYg5AMbvyh
9gK9RMAz9+dOlmVgcR0RwjeHI9x3LoXxIsb31EwP0TIRiN7OG7eMDw451PcA9IGXmPFHK0S3S5kn
HfSRfrJeEiC8LBDn0vxIonSvFp8LPoOW201vrsybrdmWz0Yu3hxi2vgfBy7aST06WOyW0GdX5sH1
+2G3AB481IYx4tj+dLRFvUs9/q4J18V3le8t0zq5GBB4gfjEVo37xjL9l7EaQpF6wCrpNnd+rIzQ
FT7XGGOCcpUuum7xCVmFiWAPjKyFAea0tRto2vhIpsQrk4glrNsE5lcfhWKBfBL7YOMIbeZBHV9a
34o3S8bJ1RHkdqnRPuLHXppLPeEwJc7SbL70qLVYWpNSJ6DDT+mUYY/vSWFNbqnROCdou5/NyL7K
kMstJRh2NWi7S/w+rzYOr/1wpfacZ71NgG4ErBnl0IYYwO5Av3jp7Lwj7We5FalD/LaVObfIM/6S
DB5vbBeEs7F4R0n5FEglsuPamRYe+lGWvPn6oGLZhDfcV0eqleLsGRMlEmcdlBK5K0E/bBmYNFsv
diAB5OO8AyPB8yUvcSQgd4uvLMeSNCnGGrT1RW5+adqES8VsFHBG/auLzQ8b9+6x0/Aqc4uejNK3
w3JhTaHd44QhdZqdzVabq8eobe/J8aOph0qTLde2Tm4EMJdbyI+UlIVNw+h7zCoX8umaunwWMIjq
zr7NlSRde5DB3OrWTnakkk5jde2pfURCie573GOqQadqrod7Zrf7Ze0ahkdHV1Cha3kjbOIMJfkS
5QvD93EaDixTuV6ilt26hjfbdxaLaLNRgxPSDNDMF/mrtNs3Sl5quw5LH5Z2YB1N9zAQNbVRhgZY
rU6OjW21z3nfe+yks+GCOY2USEvzeLv5vAXiBCzND7E/TUznhpdJGKAAK8JwU2+KdktfzqdRw83F
amwDsTI+9sukwigzh7tC+8sZw7ilHcoPpskCXkRkDa+SqFsNtPN5sc3rGEM4svmasfDX6GUaeZxH
awwnHwsD5OBo43GuCgOfEBhGb9fhbNr0msjvs0gnWLkZ2o+2gX9cWc1wWCKmVJYWJ1u3bKEiROrV
TsV+EdVlXqlDNRm47wTLfo94vqIsRy6YjH8GC/twZrtx2AKI12k2zs7AiZLiIC5jb4MtyjjG62/x
/NWRjatGpV+dNZ50j2c05wVYbXi4B86EKvNHaXW6S1T7NjvzH+Bpj11GwCAVa7UhLPncXWzN2Vdt
dakM4JRwwDE3ZpiYOtjwUJG/4nxYmFq1H2Unj547c+89wB+864bmky7q5o7zq9LkSnpeQpOQrKL9
6DXV7+PKwH0F6xTYxt5BYUXK2ybRgUwxNMXB8+g2/qMzxZ+eF/MJs4IG+V2YOjP5+BPc09GX7IVs
A7uKQR2nLmaOxTGCiO+PYA8K704vxDEtkxTCgLt37IRBtntwo+TLN16mZdkudG/j1PxqSByC0/5i
C9xx3Ra26nM0+99UnyD/OUNs0DRa88s0Lr6dh5KQ0oyrBVYGvUHF9o3jT0Duis0TSJLXVBu3DWTV
xesebB/lQF+IR2eFUyQLFnrmpAznc5gzxByBYu/iEVdtcc6K8tawshxhkBglmeVlRP6hqSEYdZMz
ZIeHbMEdIusDyXCBM/aEn3JCs+8qHPCdVXytHVQdSMMRZhGhwqfJ4wg5Bff4rdaNV6uVh8KGuR7n
zlc+hlFdXxbNAz/a5s++bV2yRt7PQnuA+rrtIBMSjUBE8jn2okB0WthIe7uQ1H5+lylYNAZPz0ml
H4aMU9k4RjUBKEtm30/S/mjr5lnvzEvcRtcBs6umURSKbTzlHwR6Ue+1ztdQ+mfqX5Nt4ORtDHv4
nloWvpQ4hM4G4MsZtrGQ6SgE2Ke1lHZuVl2Fifm2S759Z7oV0cREIKPtM8WD47mh1YzPaUoKAByi
n29NxRbHIV6ulAdAGzRDtKNm+5TVcR4abFHFBLza9FTQaMi7akT1a1iL1RDEbb55y6BI6ozeFDfS
+plrynuWNWCEOHmOmsuomk+h79PKZBk1uoDYAcYts/8wmOo1Hpug6catH2UNRxAB7Q7YA/eV6UVB
GUX3rCXRA16nXZxh8wUa4Tw9NkzET8QWDluW+tDzypyVi5YeLUU9xcTlwtJDP6cOG7kat1w/cmg0
CRXAQh9Vl+bG49vENuEYo4bK3I44QltrA8sb99z9BOxa/SWN9ftpYALAxZVtuqa8uEp7SmtzpyWp
PGiR/VD1nQzpAJEfFT0E0jk6VTFI5Zw1d+WXW1m3f2qXv0CE0Q7PNXnrooBQLd78chwPNV1E4ir4
bEPX80j4A4G1y7XIgNdp0cEcoMAiwfuUlHWsITdRUbMUMLyzhcSIyRVlXGxdHRZYO3F1vYtsKQuy
xKSZT5CntF9itL40dewkZVymuC2wQOLbalGzzGxGJlq0zVSkxOHUX01KZkcJLTxgwKcCo1S7xO8e
mphVWq/Vb4BeT5NguYbu7Etqan7W03tSdBGWIAwKot55xo994ep7GK2MCGVd7MWsPbujdg+v/9Xs
GMHUHdMqvfEBRpr3wim4F+vlw8hbhtkWtLnem3nbhgPP5c6UOkqTEi6uqvJLSnTqNY0xu0ZmsvOa
ZCuXNLkjb2yHva0J6ha3QcFz5xjdsE8a88Oqa4ro5pvtUxRM0g2hQjgsyMQ2A20QoHj/JOEcuA0M
/4X8cN+sr3qc9s/gUY6rtSSBFHcqmHiGjp6QVbnX2Stt0jWlkpjtNTQpJlW1OWH68ffQhenbDfW7
zIiQKwQM4gSzUddwbBiMOrdlrs6WGg284sC2HVqOenrC1w11uIyCsuo/DM8kyIXCRhWM1G1tPjoG
/s3Y6U9zwoCtH6L32AbkL9EjqFzfVX7XhYtcSfhSXWv27fSjK56faBU6ir/lyAs6iJZO0hnf3T6n
X1BPRaGxvZVyZRdjue8IKedPFBbCCDzfZqPdhsIk7zw3AUabNH6lI/ZQ8vODaUZ0d4tz4E4VGwxR
DATGji6B4szPuGyV6Itj7jiHeXLvZMLOrC3F1rYjjTkK443SmMfHafhdW2oKse2C9gUYCwzx0g42
W9RYV6Fvd9vaHKgLyunco5ZGQ9JdVSYfxFTvDUaxGzWN2Pg1FEbttxMxCszc7PcyuSLIaegw8qP7
i5w/pTCgGBURokdPZKex0Z+kTyiK1nShPcQPYIhvVqpdIw8IQuQL1C0IFRq6HGpBIArsPF2UI9kD
Qo/vFDAnwsTxnOJJXYxoRwjl+opaZShFmwV1UyO1zLVjZT4TxbBdRsH/uOjwy0Ay1Rlfgs66FbX1
jIKO4cCsfVSaacFg1DEoscfxW9aUsQ6JlZ1OpJE2qbOqRmmxATqY752STEyxl1H/CgqQeWzsbhs/
K7d2TgqquTKDSiajFQZbWIeJkkQ86uaLuzCRcrM4D8hSXfYMVIFHl4dI0HdoaYEik/jYO3bx+ybO
EIEaJUlAguKX9WeQYJxaAKpE58LoENK033geTXivuVpbpptfYLwS6w9x10CFzgqHTWT3gPfNOKSk
oms5/GS9hoOqku6fnwHbXLZKVeu5oWl3vCh0hPQ6gCCYff78UCaFezdDNL9DOcID+POLvZ8iVrR4
1TvOTKi/5ItZDKyOGWLzu3gwrgxkHCQm5T8gXkYzcBxWL9WPJcUiPegf28p/mecsXAgYtiXNRmYc
7Dmd94yT27tmGQ9gr+Y9sh64xiMco5+fqZ6ixpuPyBw47l1MzAA/jDbNtsQFnLBi04r8/OnJ6gJu
wO0RnugXCNbo2H88Hz9/mZ+fMRKHM7ZaaP71a1Sh4ZQ15oFdvHk3lm29Ub6IQiUXLzBhhGwYQ/+D
qP7heCcVbSublTdkr/9YTJMf692POVL8qLV/zJc/ts205/4hMOjc/lgyOts5jdDPcObzBfZpgoGw
IVya5SWu/IoP8eeHgbdmq0z981+/ZDoeWk1cQqzlGKn96zeaGUDdv/4R1I8Rzj1H+79+Q9UsMKyW
Yq4mSY0JYLenlawBIf/3D2zwUDP9/DPQg20rzTrIfN4Cr/MB45uDtiejhUQvLOJ9bELSK9snUUTl
pY6ph0eN21QxwMa7dypFpR89G5inPgJgGYBA6WNphbInkGlg5Z7kRwgFlA9osuuKZiXzWeA3Za7t
uQluJVr/jQL1DkxJXtOGGinjLt1M5mJyn6r0LDJEOeXCkBdDfrRNRhf0OyjAphqP9ATOeZiB0fYe
oZtMpbTpyYyhMZVUt0whEXLY3rPiNSQmi6ninJYvc4Y814YbL3goT5ltfacmFwtGv3GXz9mzEeE5
0JqcAb1ItpzRd3M8rZdAnNJnKrJOouHBJvfhpC9Eh9ez3DVVRUr3mtY9WdmhZzQUNCK+W8hpDTjm
UEWPg8kYRp+CMtcPlT4Pd0CQf7UaRtipM7cE1NdA+2BN3egTiUNzyLwFU0O7hMCVQxKhTrfXsoEf
aoo4M/6i9y0eGs1Id260Zq5h3ahsFeIt+92a9X2ng/oyceLSqhB5VgjmnqXzmhso0lEv/ik190nS
VEPzOhXFXBwtnBujZkeBXWSAb82XvEVE5hA2kntYwQbJ8iTFhD9Ozx0w0Cx/Hs2KeYul7qPBfoSx
eFQ+0WTpHDZt/cownn6/midayeplRgBMqhioxGH8SEr/Yf1jwcayKimh1bpQLwDk/iYrdjMywWcR
N79HrQ78zgKXrZdPji3ebICK/DbS5UR/rwZO1nqRv5W03nu+QidjMIIjB5Sd2f1KZmbYtfkk+3M9
pGRux4bA29i9rV9dYDNuuOSuu+z9pf8UY/zgg5521rARRrs4FDZ8TNcs9ujc7E2pO89NRP2z8HoQ
3Ffto0Z/aftpP5oLXWI6/O5UT3lFn/sjkMjMY4P0+tT1z2Y2RVvAPT3nmXdEG79PTbmFh8ct36It
Vmn5J0cAy8ZkrEMcKllayyCJJbelA/YYO/XGMubnxvS/3dhZThihm4uB8iDI8YPda7OL8koRolP3
5M5oiWTisHcGxvSeJsAh/id3Z7bcxpFt7Vc58d9XRw1Z04k4N5gHAgRBCqR0UwFSYs1zZU1P/38p
u6PdttuOc3s6wmpZMgkQVZW5c++1vpV6/Q6YunMp6GKW9pwvgIufSb4o1kAP4Z3P/AgFkz310TEo
su51Oq17S/t2zsGPYNNhCOFK+01zCAPpnGdDYop1SnEyGcElfactA9SiHHVp+Ab1qXEsNKZcj6aM
i00TQZRER3MyJu+1b/Q7plNrVZTW175ErywCfuYaMgHO04+0mRAbZ+vQbMJtNxCpS/b0iwNZJmQg
SmFjPYZFVW2GoW429GtAqCU20Z30vFGW6IesS94nXJgAkp5ip/1EQkgmJdlPU16CYyVfBLkuXOWU
QYTOVcQ/Hi6KyPo2Vx6XhyCfWvjkatbXAOI4+jTkSAE915LQPFhtAE35jfqrOMZulKbtd7PVQeEL
8tB4SIO453Esb41rPPpTP5Dk0w/rRhA7Xt84ZPlL5v0eVhEQbmJokr0fhMs25UiZ5/YLE3XBTUrz
1x9cTm6WRrcRZWaSEkvT9pTO5IzVX3VJQB1SQXbVmEviNUcSYV51zT4L4Kor2ghJNL+2fb03xfDY
GcCXOodXNj2xTGO51wbb2PVO9JJEdr3xHMIFw4bhnaeJbRhO1MYaSqA4UbU7py3fhJACoA8mHsf3
Hd3sNy2ywk3gsZkfU9d4aBrnG2bRZWsXQLQgM6OuvtY+yl/U9Rq3TWHJH2Y5P1X1xUX3PgnagGPA
vaj+Ajsbg+A6eFM3fBPNhCf7a02Ee0toEEJKmhNSPKWpu9Km5I7caec7BPil5KRIh16cP+iXiXhR
VSxgwJnGL1FZNUusFtc8zR6q/l1Doot9udsjgtlPdSLALqOJEQbDQxtwcyuhsxCMY1YeWnHXh4mp
7YgiONOnenJc52Jl3VOBerEonFWZWY8/X3fqsgTqGTAzB+9s45bXqCUj1ESVYMyU3ELHSRA7ENIp
kBRcZtpIkX1xwV4zdQ3RVxfTD83vtgTGkdFCTwVvAU02GzFuIq+ty7PUk2+6hC968ovg6hjpypqG
ZpuLu08fFxC5/VGxbg0Y/dum/pKQStY20dEutLPlk2UasSqO/sWjm2R1NIrCDjcOU9h7m00HbXK/
dZ736WXveoljg9nZS4H2oYX8p0NyBK7G1L0hFaABvN80dFhHfQcJ4RttXA6LXsIxskPX237Vivqe
hPkVMcVjA381q8SMHZewsB4E/5oa5CHSw4PuixdbF68VyU5Ozg9AbbmPJ+XG5r1MIWoG5d6okFJU
jGEWGu1TavI101c8lM6aceBdl7SMZVZ9wYxw6OOrbncfekiNA8G7G9ptxnPCRrvNuv5RZzMwIkY2
8L8q0GBcF/qSXmXky9pg2t5oHOMnZmJVYm5JiaPFXJonD/rRpKOGnHU1vQqOJWBdtNRr6YJYD21m
KboNgLH6msj+tU07fWnGhG9FDSGFSfw0dMV3z6ODlAr5Bslr3Xbte43lO6+LW5FRFsj4S+30XwXp
iYu+GJ+oNfCPuChS3DoekcWm96izCHIlnJt2KZLM5t3megYeEN+Igf4IqMLLjHTnTc9honVPCSx3
OEymXqO6BRf8SOQaaXs1nknObaQg8yiV1gouHTIRRKzrYoi5E+ymZk5ZKdXyCmGSyv3umEsa6b2r
UQQEbBSMxayN09Un2DgKDKAL5ARJxISX+a0Zfm3RGesTLI2Oykd47JRISI50Xi+2hqvRjfbJKO5D
nwo+6hcP2xNNM7j2Q7/VfDQNVl58qOc7KMN62XawQtCGL3PUoWQtYUUC+9BHSI5jhyncYE0PMC4R
FTdOjkUDo3aYyV3odvZjiyccf5H2UUL9WdrarWDV1MluWDg5dYvdiFekATtROA0ydwMiHC3jn+W+
2303HfpTXajh0cPCzNb8WPQBhUrNkqnAzGn3oQneRasZ7y1s4FkjAwnHxCIp1g5CnqXZ2IRVhsY+
5et22qE24i8pjphNWKY2B6uLnibxUTIpUXC0cp6ZyJQMSMvgxY+dNz1iLhAG42lKg1un90en9dK1
QeZxICNsY0X1Y6oLlgxzJldz3rpxChY9T48lxyG6CoxCOhLAXCtB1eTerTbGi+HaK3dMgJ5B6HbS
cVfk4E2Y8GPaDGGs0wZZMD0YtqVmv9ZzTM5em9OlM5hPuvFrTcabpIjcBrj+F76ZPlECqTQF9w3h
zQ7Ci4+RIyInRYeLWFrMuOW0NvQCxLI8TzRXEcaPLBnOt5F2xXouWVe4uGJTaNG1hpC+NgJidodk
45QkMkbtGyB8Yz2MxF1qCJNaohZMDzqbAX+NT59cmRBAM9ObpcvElWHQsWo5VZStfTYC9BmWN37h
VmjYTC5AXIc9sp8nzU2+DIQi0rdmq40LNrI66NbJOJQr5GEq4wEzhyz4yVmi9gXaoQDu47JtMx4V
npXFVKcUeS6JXJPjy82QFPWuCvfzjDY25ECo1xbj+YFxqdGJgT6Bc/EnhCGlHZ8y+lZbZs5EoBjp
1a6s9ypMkwfd3vupIoVUT9KYj2NEYiwjs06fuSQd8CbMgAt8POnCDj0IORXK+kq3F3OVoJWim1fJ
nDoyQqXrj1/IE1gMZnHtICjWveksmeHfurbMV5b95lcfTue2K63F86Cb8TWP52th0aZrmFlinh6u
QfrkleFxpifiarTFSrr3jiQKE6brZzPPjJTiwWFZHn3ouJiLbPlp+gRvZcEEc13/IrRvULV/6GQZ
DxA3j3DSIwZm8QNxkvPaD02b8t1ax0NxNufsJsj7DAofFxfNtgTXbu4hKdUc3FWS0C087+feGEHg
TSbNwa7bBFD41/SjMYil9byYLeJHJAFnkcUewlWjtkn2rZzUPDBaTnjW5tLfOqPwdmXhEnZzoz1D
j9DRXHIZ+vfCZCwDf/t5GN03wxxvtCO+yMJkg6v9ZqvlznksJL3o6bvR0JHNJCVNw9QmzJx4mcsA
No+2nytdblNPDnDVQ3vFHsptmrWXxEEDDGcQu3rab7rC3mMPQOhNMNlMrK0p8zc8ndz88lsb+Zui
a5jLVwFAeXJIGIifppHJgV6HzhOzWdcqfjj4XZdpwNRDyjFZDRw/Q7zIeJ8fvRicRz73MMvZslGZ
m4/Q7Si0aHXa1gY23LYn6hPMofE+TAjj0wxYWZjs2PtCTANfpC+IOjQp9vB8FBtLg2eO+SOxI+Ls
rf7JL8zn3v3eJti3fA+nZ0ALu5PkfyAab/JTZgPn7vhnRrKEwzkDmhbMDz/5Z7nZtovCFGDuw10a
O2SezvTSyWXh1KfR91sPHMSace2UOcxBuYhya4ZI1lgrH8TQqouWBKh91kVarn0ZGisvdt7FhLQ4
zRNn3ccGcm69249DwdI8OW/y3SvNaJfWTJNoMUrX0IFbAw1POo5cOJCjgCNtOnzx7PoUmU689TzS
eYECrOz6Sxy0NWLr+dkxUVNDIIwp+PCOdmYlVtj72k2TSaB4lrc1u47JWrEzrA7gOwOcOQwIqw4f
bSixKyOI745nxvve7B9bzWY6jy9khZsnIZ9mnFazsLckDbmQqkkycPSHRLOGdUR7BTkl0vSygSE7
EldgZDuGOcG6nIZ+Z2s7s+rlUxryzsykR6HXM8MNMenp4/ef6uP/q/pqHLYOCOL/rK++RuX3H/+1
b7N7wSfxG+7yL1/4T3m18Q/D1E3DIRfjnxrqX+XVrvEPzxdIjgw6fZ5r/0tcbYJq5mTmOZ7hIMg2
+asW3U70P/9P8O2ErRsqM4A//h1h+a+Iy46r/15X7XkeVm2L94C221IS7t/qqsldlsSTkrqruZxA
zTD6NsEp1F8m/N9bPSgvCCPItbUa5BkFTefBh4RRFmQJ+YaxkZl7TrA85Bev7l+8cj7Gpv3mKV+7
Bbq8TVIUxYs2Te840E4cpDcDDjovOdHo3Lclarv4qS5cxgMs2/bAfkheqO/3HZ59z9uSLHiNR+LC
jOqpGwQ5wlG6mgHeY6QPQUKqznxPH9Er0VBbGHHqlB0tkyRIzye3weQRjyCDak0cUiuDdJa0NZU/
pGPD/sTdzwjyG2LXUTV9bsi/zn7RzYtaNS06QnsTDlplnwJ2N5PPZBoHmpjuucrYP9HwXtIs23XC
/d5P7qphIMhZejCXTit2yBbpYLAoEjOoJK51I186wWsnLWrC/McwTVethhgbhT9IMFNKGjKY8Hqw
6Lux9oziJ1gEZn9Kg/KIf4R6d8TFXvRPlBynuMtOdDt3suBgQ6YqckLO3tOFRsFZAyQQ6/Ox9PWL
H+i3SLOxt06XgHp1MDdNbtwaraV90KzbdtrGTnZquviTORVbT/watNM19uSLGdlvMg3X8ESDFou5
d3atcZuP6clJkzs45uM08GOmBJ4Y/TXSgz1BsFDKNoKuvjDTk5zmi0imY+IMW79JD4NP1HWiLfo5
OcWezl0RnyqDdmC6cXu56ZADQL7YmdlAjlN6YKx/pmu9LF3nrZ7ajatNFwSpp2561QHGLHwRfVo5
90HolEec83ukIMegFjvmEuspoYDWWMAXlmfsJK9ctgFWZrhucVfhKrHe0j67h3ZGkOfa94xLFdk7
3NNwjtsF7puD3qCM5gobCFVkay7SOX0nCuXTDqNPWnNX9TEie7nVhM27Yn4x6m2T6h+TLpElZMtM
B/5KQknjGeQup/s6hehtDVe8bvi0yuE4O7C0Q+qC1gJsbwwXJrk7Ws2HHLUOMuFytkmQ5xOsxqMB
uZvuyZGErE+PQnWhU6jGo4WsPz1Z9oy51T3Ptb3TQSAL4ngCe/wg5+DkeSD4xheHLIGhEm+RlR5m
dEtWlTJoTu4/X2OS6QKr8qWNcTtjnEVKGH4GLZtXBg8YvRpz//HoMNITXJXILVZMqwrB/ddNjImH
BU7GN4RXn03askh0m5yUTZQ6J02kB4vnHHvpLoCOWjbTjYiNZY7SlGToSzynp3ToME9yr2rNMztx
n4zbpu6vEIpfGi1HdcBy4L2P0Xwjru46kNUcjleTS4IuhX7NV3/qDt0w30icuKkrKPXpqGUpXvD8
rj4YdT8a1KFuDI26nG/tRHAFgWMULpy/2zWip9VIf8eCa2ebXBqtni9DC4bc5PASgq1Bj241fL+G
qWZ6SLEoJgiUhsF+a0n39JmkxsJDY7OcAa5xpJbPkixadW+n6Uhsy3zLQtayoe9eYjRKyFq2SUJA
NzZmvHXz0bHlaiYPSk0w0M1ln6MAOxG/DSoeOx5fTOzq6mbygejUsXkLunBl5reOT8rq3bexIpMw
1eebLlDK+c9oHTcNMd5a0mw4OLFMzxfmg5fIHl84ZK0ghDOURfE63dxk2HoFjbegjO9eqL32fvj0
AKP4LBr9g5bDMg4QEZv4BizdOVvuiBAl+FLYNITt5BOn6dGUxrLmZtYIAO6mA2e/swH2XbsEQ/kA
bGDloCSdzG5Xz+kh85yzsPuXudYvFWf5Uf3W3tnWfLTeyXx70svk0DUWQSbZKa957yOPxxRxS/BJ
O+RnNN9aq3mUcj76VffStvNmztwF4WNHUopO6h8w8owPDxpOFzYNd2OjNqht+dEG44X5N+0a+YIl
gkAxUW0DGoKNyyicxSpueazIpFKe7+xguP2LWrDFCEWlTB5pTL50yXwzkpz2Rf3FDG4yx6cSGPge
xfhhRuQT+3scyGf1SKo1Qffdc5Rw7XiIWpNnzDDAT6Gpe5OS85hRsNP4dIKkDdaGbkavd1dH8Myz
UC3S/hJ1yR0L/ktGXPHoy1M0uiqQw+FRy++JP/B8RA+k96rXyk33/POJM8azQXebMZVAdqaRnhKg
NtGiR0SiCTNkxpvRZGHEo8oLKzM5jFrHSXiydnCWgyUNr1cvATrjd5SEifGRAEfmiGEzygqqBwv/
L24r55CwxD6k0YSzeZr0NYolK3WZ9Ibdlyyep11CZh7NAJK3ZPqWj+MFSPx0nMr82BntN4sMFcbj
8JHSVPX0Cw4P7LM0+gub/qUwCT3L9JdRpeQa2BwOMdOhX373888mmNfbISfEynWe4igxN7OKsqJp
LQ4/f/fzF000v/4r+kfe9kJXA1FfBZONICiJlA1fewr+VW91D67EyKkzzCY9k0LZtaMYN3ozk5+s
fqEJahzyBK9oMNuvBt0QUqoCembFZiyzV9TL7RrX7HDwfE7vOVF1MuuRfevxzXCNaD/lw9pDSkIs
rr6jhUQQgQYqvscwAm0Bhs4gCb00OB5rb1776TTOBi7yeipsLNoIf2kcK0c2fwJORqsiHOFtgZpf
ai1+tLL75Rdpjt2RNzfvZrc9gy0cNxRFtNxxOUV4kjMtuhQl1ljqr5tHbql9n21/B4zKXteRd28K
Tk217L1DXMhv+HqWBQFY+DJ8lK8EfUqH7EPmVTeHpsuqqhgRMeRLWW7UOAt2PtMTPpnE/Mg44/SF
ffYElqYI0UPacFwm60dWjNvo1hyShsWDR6CY5DX35ys26CUP23oKKHQ4jX/NGGk96gmx4hDPy5aA
vJYwM/qAU+q+uZpztvPhxWyml1SUZzhTdF687WzH91jstKE5Cic9/Kaov5QZPeDit8kkxh/LZN90
MTQKz3Rc2/29/TDm8C3JDyh30k0/63Q/GNlL4Q4vtE7PgIVmbTrW1FGExK3/5pWNPxTovkkgi27Z
QhcGlsp/L9B9gWHFgYe0C0LjMlnIKabM2WcrJ2d9odCJkQWOWbDQfOesSqW/eXkVuPLL56HiY2zh
eb6Fss3lHehgcvTfvTzzIqbOQVXuzI4inrWG0IaNVsMY1a+pMVyZyN3BeXbjUwyjpxGsahS2UTJt
/+aNYGv94xsB6YLRFLkV///vn0No4WDw2qDYqYuPvxgV9njMtKPn6o+0pq9wsK4u2CivBqBFr5WO
+LWYUMMAqc8yClZfgIsT68p9/et3ps5of3xnhBLqeFMxrgr1zn9jTQWrNszQFIqdLzlC6fSpIuuJ
vhjmpGGgCGXCIFL5/vP2rlrq82z6oBJ7CdtLaSd33R8/rIgF4Gd56NnzJdyajvZaZfOtY+uyEs7y
E2UItZ2DrAW7yVaVII5PkG9i7yIeAFWl6x1PSjZe8yg5eLl+mS1713AthtDDX1gvo6i/JhK/gHjL
PH2DgXAH73tbSMapXnutp2FHYCNeIeZM+NaiPtjQ096QBr5Wg34k1zctZJI666+0wM7+ZC1dq7l4
hrwGVf5Z+5Jvn9ybsi7Yw5amcAmZ465BvRFQE6ucynIENTz0L1FTFr8Ytz/G/w5/lH/yhP7Z7SEM
3bQNx9Bt0/zdfWpmsZ+XJiTIyGw3gswq6ZPTmb3/rKxHZqTNL+FR//EFDevPrrsgrIhTu4fDUMUi
/fa6+4PhcTblyQyd6dhmyXMC3Duxbkk5XFs2vg02qTtKOlY9jR6p7F847h5qkR8s6vqst/fG/By1
xb5Anpz3Vxw19HyKR8tVN4NOQcrk+mINOKg887E1jzHBfQsHTtMCqXExFEqo+oZv4Ki+7+BVdNkW
du/sBAWoOhWAKSF2D6uSOR6ZZi4nd74p1k5uN2uSDTHXfHOIa9GAk3C+p+WanQocknH7DnKIMiVF
YA7acTUyIDTdCtCR6axHWDv7xIBbIyq4K4s8NCsyQTLJXRScaCaSNhCkHxioFjqVlFlX61yGj8D+
b4MboFqWSyhMpB0L683MqI4Jf8xs62vDcbTM4rsqWhFRgj3NzjmaikZOH71JOVbEHNnp8DegPDkp
h/uezziEMZzq+SnyxJtZ2ruBoAUBnEtLPjWz2pk0UD1gWVNFZlAWHFxz1VmXsUL7PKFyZNXuO+/N
6Y2LOu5RsRyntcbjClfu5zmpdJAIziy70aEunkbyctXPoQ3Ub04InKMkLA+rkNEfB0//gCpxdg3a
BH+9wJC89Yf1RRDjRVfRc1Fn/e7Wnl2trIVmFcxIsZ1wpBu57MbNDapX9SMX5E4Wf7Pa/tmqb+uU
nB5eEt821d//ZklrzCl2M0EUMTqDq2g5mJZ/v6X+ySPrOphHhfrVRyXw7y+CZC3tMFoWO+H1mGZs
NNRmNr80I9l59N5dWkFP0EWuTArWk0dUp6Ef2yj9VFV248/HhBxo4qPWvm2oTgssHJNMTrnpTfHm
shC6RXZIIr4G0QvD53fP4WXqPsWyaRwEA2G1EENqvMnQvPUJS3XTpMSRzutqyk+t4y9GV14trr8M
0rvpT8eO9iwZbBDMOuxP8y3yxTmtBBwZSvK2ONnudR4I5uGgo96kTR0Cb/48Wc4L/HVumXXvVV8q
Ogyev5jj8ZJayckf5Ivh2m9hPh5JMTkVjUUPOcRTPR3VsQmuHDHi7iq1QQOa9nEOH72A1kdLv8Bs
OCXR3VuM4PUMRr0kERVrOVJ6MZP5tNkutIkzSZye+jE9mCbEOa4kXJqd6iuol9MbFpo+QUzhyBfm
q+u0dt90KC7qUOIrkCDvJQiGF7WCC85rf31zG/qfFDjcYkgvORXpQti/60DC7+qAXOc0vTO2zyLv
0YIDJog7zk2Ni15aS/VjmWkwESOukUY8/NASXzVqz6a/RJ859+eGY17P0VAK5yyFd2i7m40grOaE
ro5ufX9p8/EaaeFD65kPtZd89WFuVQyXF4l+TsC7TV56T0y+v2vykQ6F3AsSmksafwUOOWmy5tW0
AHqefKpRVVTIZrzKwD6rVbWe+48yaBlHtcc4GD5cVn4c8HfXKk8C3U01eQdN2BQf49aguUD3DjXh
1ff6qyEJjbLHTV5+U4dUFxhmQ362PXcbohSOrSW3SH+vqivmVOON4dyFA944AKWjWaaqsQCLS8hh
DhnSmTCA0JAH0bSYjYYPUAxbVQTZrWpZWG9+Mi4crKNO4JIXP9wcm58YYs3Js4KnihZd572ntnal
du9Wf32h/2QVo3BT/zMsn8727y7zENZu1g19sRuI9GkZh4oKGYY7DFt1k1vdeBEOmfDh39xfUEz+
uHx6lM/s0IZhEk3wu+WzFtZkmULCcY/sW95kJ7XPeVhzMrkedC5Glp+A9K5U/yxNcAtZYtdQ8FSQ
fVWH0+RBsVqQhohGC0nLiiI7pa3Z6MZS1WKG8+7QSBFIc1S95NEodceL6m4UqffW++1mqJODWjKG
+CQ1bdvi0cKR7g6chzKfKiyfPsLAOUfIyQXNvQSkb11lJzvXb2rdRQdwTohyDVEoNrm9JmyYsdlp
8uWqSYdrSNFDPVHW84epNiPMFl4iII/O4EbSU2FxHk/m65hNCGpZN9QzHFrpXf3M1qzfZkO/JbPO
mJ3rkr5rbnaaBMc+vjZFwRu5DUhBVt8mO6hCxx31Y8dt33JynZlf1dm5wwlvB2/0A3lie+9NdSjC
HthcFLHdinM155+qHeL142NBZf69rP1tn48noytxJ302GZKfAX+OoOogb++DrCIrYCVK4TZB34rH
M9YzzoaUdbNd3GedmcIwPYZR4LD6DcUiquFMZeSMctxN0uwwISeBtXWqMjqxiXuWY3qXk3tWXWuD
fp3qNk2E9GhEpKomHGevD/VD+xYVS2pcai0+6DiSGwRTaodHO3wYkDaGwXRR/16ZYOIULis7NDI+
EaF4hxB+iloiz+Adog5GkBxE07LLiBZi9VWdtZLzokA+ZAzrn4fYSaJbGT6MMnmeac4YUn/WDmrV
BVBz0oPkZDI6INL7LuLkZBSSw2Z0FwBBGs1mhab7inRmOQXwlNPwiKMfaVF6yAv+A55ewgTf2MKP
Scb2QXVZRc9J7TyogsnIppvIxBs4HfTG5tpI548+YqujmiBF6aD1Cegr+oh+Ay2TXAn3EHvhRvXa
ui6jvVivwxIAa3qoqun484Zn6KHKSMTOu3Hg82T1EnQFBEpQdRrPIHBADljRQ1ya+bBXm08hOk6Q
9rkHA1aEH7pGX1/dcKr7mrCpVljDoEvSrSGb2y1pL7RuD8yBCU80s5PWLP5zv+1rus4sx6pPOFfB
j79etQzrD+AhT502bdvXbYdFROGWflsKZZOV1KawGYu70wdA5Suiib0VoBOjiQseEH8wh1FP5g+0
MZnRDKBRipXqPasbi0m8g1WWM0AH3w/7TnbNUlymLNs/v4FrvtcJBW4TfxLF85F4+Irs8czm/ewD
/dEdDyTGkDYP9IOGdfuUaiYQmhKWfYyXQPTsOQWmjrWewY8Z5bSzwDwsLSkv5BRX2xCJjW5j3o29
+YQA+s1QXSTI/VDeHPQghlnfK4AhK6BeJJrR1GhKeqFdSW9Tt9BsnAuaBUsnwmyGZGdIAGDQ5U66
6ebXHBH7T73Bo1TygKv1JZqtPXIcsvv0pVrVHdEd1yaLk1pzngEKnfUaPWUT3XWPKgQyJxPmKyzZ
XVeRMmAcEO6u1R6exR3rMOgbrO/1QKmn9l2ZnXzuSPX8ta7/bFjPPXONLNEv6rupMimE8Yis/5A+
ao27LpkJqLsidcVZfROffn9De1l1BjTGCak5HtRJQ7Q9JAFnZ5fTx5TzBujb5xPgDd/Y7JqKKqiU
V9yItauvDHC9PSk6TlGtw7r9zDr5YjnjRT3QnfvP0v//7Ljc9AB9/cW4/Pzjvbm36b+RyMxfvujX
Ublv/8MyBGWg8G1Ht4X6fr+Oyn+mF9suj6HrGa5FPvC/huUWEcUIjfEq+PTohMVf/XNYrv9vBuQG
Xb5/rx90oGMEIzMhd3ULeqD43TEls6SmT0HUPxS96EYizeugOf3MWgxUYMLP3/3rl//9n4UqOQZC
gQuwX8Uw/MdvDQNQ25RhKRuxgkAC3+VnhhcnjF+/shdWgochFlOV75sgQwA6lDggZ5RtLKq11yzS
bmheouFWImjZF/OAms7iyz3D+Artf8/3qggLyeShKJrX/CBc0parmoX8LsnlXYNiHm0cD5Yj+63O
4Hy2lCvNr9Te9FbJhAIgZ9fTrC+djJagIOTFrjyLQ74XLoemnCDaQCNL+htM8X2WNc7JV3GB+Frt
QzW4e9NqNOQ0WHJhua2Nhra8Do5oFebQgJw7+nwE1sEIhoHKoJqwpkFjoHAzta+5A4Y373xjj18V
Cpn13egc0NtgM3mdhbTMdAPOu1gSyHbyNVIe0lKA6vRcMi5xzGy6eFb+SMRIU4JVyGhh5GzcxKMk
SzEXdVVxM5MQvZfN6UDrPwcBzCgciudUV0QUSUEWoHbasPFFHkjOyspuIRdq7XoH2mom4KPB241F
jyd7p5GWbGsE/qJeo36g9lDy2XjMKNi/B9Hgb3rPh3WeCIgZdvhAE+rmhzlSOVCt675BU+1870Lo
PkLXu9MU4/8ZyuzSoFXbUqZiHMQhYPmvfWI8z05pbwRjr9bNn7Ak4JBgQiM0VrIipF/XyB6RVUNB
rsGtGVONEhLEf536C8u3Pvq4ntbDyH0A1vwbtGN0a0OVLDPnptMEYdCI01LoDWcJF/VihLicVuBK
c3FxFMY5aPQHmMMgUgXK37TyyUOrqbVDhdsGzubfe8fgh68iE9pmuWDNDVaG/lH2fbFK7Dt67ZY5
aI6YmEP51KT1g9dn+UrwQNKl4vwKHpurV1aP+I2dVeGhNPBQaK+ZHj3OY+EcclseXSsnnLmz9jLG
IgpKqlwjH7iRKF7tpFnVG9njrKgybe/k1hrS9FrUOEPN2b6OEz7WMCpJW8C/atkTj8CISbDG4+C4
Q8vdVsLhKQMm3A6TC92MznmI3tzItJ3hJPS8BHnIRu2+Z03+HtUSaBnG116416TLfui6CtKy97KA
wezYU8Vp8V7A1MapTFpmbyp4uL1v0acmPaYfq3sSvWUiaClXY5p5TwZIbDPMvqVRisN8fJ+z/ms0
wkGwSbNd4DC5e9VE0mWHEcSyvngVbB3JVqkoAfY66Y6a/z4a1bNaXxcepTAXTSzdHodATUejk87S
Q5Cy0AahbwvgwJwB4k8nzemPMM5SkKhShiVaTH+pOQ5A8QjeDKpVab0gkHtp0iLYaejbf+Zo/fIL
gKdFLl7jnLl8EpuXpHGe0k7zwZsiJrbbuaAm9vSDw9Q80OILssftIGBWGY5+nGO6pU0ogBnwTLjJ
CK6iID+5kKfESl+6nOQ7ni6hzRsWAM6GV60kMlzmaMANcay1tTXHr9SpPTkN7bxI6iEjpS87ZuSD
r2Ls4qbc2NYAGC4Zpodkpk5gRZnDXpysfDyPMUxX06x3EqBJyOm1zkLOdGHr7tzcipdu+mXSOPmH
boU+3rdPoeu9u7U+PDRwub002elBy/za8a4loeKbMIOBMdTu2pYz7U3rUWcIhwXKgbOcenQlbc46
Ym4nRRIoHgOmHArzp9cQF8zkq0DGn1dw3UINWJWO740azV5Gghou94JN6yli7Pyjyu2dA1t2245u
saY3962CLdHKUzOt4VNbq0pAi6qgThHEbV/wXjJLcZdxY1C4Q9BEy2XnZ6uJr4Yjl5CjrCVpIzZ8
Xu2dxkuMlNgw6f23mDYDXEVmL+NV5fmXIlgFvRYeMmx1WLgQq7tiXJAf56yJIlDePZf5tL4x54hj
KZEOyykJNurRGqFTPGS2M63T5LupQFO2OMAmAkyHgJWHTvtRD/0bCxJ/mvTYG4yHEtkeRvBHNoOH
JsR9kyDQgEaWPflUypxeHvxkAq8yfMYmHpoib35ETpQvmOOyVXafU4CJsk2xMnVttUNwviqRHG86
p/sk7GVcap636jxXgKioSMU0qDGJt+q0WK4cxXJOyXMkhMD7hMQDApp84SGFUN0yWk9yXI9aHcPx
ZBAvM/tRV8WjRe7Schqj8hQJJLWjeW2m6YEsFbmP+ql4YBrTwddFMJ8xzBDGAXhcv+0K+BpJPF3A
+MKBQ3kdJOBBbXB59kxO+BTkTAxA805DcOpwJLceyI8Az35qj+uyG93/z915ZDmOZGt6K70B1IEW
UyfppJOuQmfEBMczIhJaa6z+fXYZmfD0zurqmr6JHTPAAAIghNm9v4AN/jNIyg4NEtBZOE7u9NW+
BBnPcunPX3t0CrBdtV5CkL/2wL4jb/gDyQPvxrST+6p3V9yrk3dL8dk3IwNK4zOAqGbn6XmEnob7
h5PPgKMtDIEBre7DGBXFnjApu4S5nPHSm/T0OdFL7k4TXMHUaPfjEF/QmCBWW8TByc5g0uGCQGc0
o5uGCWcPoIlRRoV4x1hjLVbkQY7QBnMhEBWAMqoRt6Ggg2Nr/GxGAsS2We8mt/6taMDMjmn5RwCw
uZv05gjwDDdkB8mxoI9OI5i4fUfg7ILjyk5HGODGbseW0QVYagO11qxDrYV0NCIbvNjwpL4kUaXd
Jhnidk5yMDlgWJHjM+PIjnlcnOyDEvlYi9fxoUumU+/PL+B9ZjT9Ou+WgMnP6KwZAN+6ktletWpf
zTRNjnPnDRfGCmCI0a/iYx8EnIzFXGi2q10ODtlAb/mu9XvCiG52r+nFper8JyZ30261imA/RPrB
czVjPxR2sLeD9bhERX/CEeG49Hq/6/izsMrAd8a3672+QPvNLVSJuH7pLvWbnwBtwHBaFSLiiefs
eZctN5gLgTlxyDKNDRQMPLXTY+8V1QP0LyAupQdMgKCYPisej1X89BYrwydl4F100qfkR8k/2awm
2X5AEXfeAlZwyqG9Ilm14C6A7YnvRIg3aCaPkWZiH7M4KL/xZa0joFcp+hc5vxsQd9rhfYSkro5C
ezeV+R55T/gFs07e1ULGqGF+3bpGexzT+H1Zt9m9o9XmLbJfDGXd4YF7gDFIfgcXKzs0+HwQCx5/
eF32Y011mDjehzAm9F0DS2A6P3xr4tU/LIPvAGIk/r/wfT84zvIJ/6P05JaEstrQ+hisUw0xeDEQ
9UFjfPxhYz6n9XGx56WuAo4U7RIf+YbBQ0mqCzTF72YfOU+BhyFAYIn31sei8Ot3DjIgoXNHqqIg
ioJZVASruKmSap8afMjRtRv3lk+YfrWi4b7zZlKPeoM/ttfu8ybRLvmy7mJkDZ+ckiCn47nwTKYY
TP7KmB4Zv/GjNjtPVds+ZnmMqL1lVyc9JwZW8l0D+IssbwogKuyTx7TCAgUZMNhpaNyeXY0YvV4b
PLxVM6BqxMjGcmO0unDw46Wc1Pd6GqG0mjU/9SBrLl1qNRepIRj0ZIFsvjO1mWEjIVByLBO2cTEU
oKiaviCbqR2nbLm3ncF5jD0ebCfpT0u6DHcTn00EH6BIp/qo4ZSdPs5FZt15vhq2ewgsMHMk51fF
iFgh2LwYw7xPx9q5nZwU0NcSnvhQ3LedhyxMCDARVOi7JR3D05yF3s2ke2fALUovrVnPaHq8z8ea
SE4CSThMG2KxvvWcoj45E0Q5ZEClDyZKkYuBb8UCaWio5/QBJMoD4objYFT3XbXqzzPMETjW8f1g
uV97NPoIWIbhKZurj023+peibj44Qb2HFAj8tXjfoV32vOroHDVrAYu2LMID8OyS0JrrYlkWereT
v6bnwdU+6MWEnSszi9tyBLmf68aX3jyMjNwIwxYTCNqyeiqn+yjEnmr1GZxWZcM4QRWrQlhJ8WaZ
n+Xfk4gRB8YY47n2Rz6LmLEj+K4RbT7LUr329vj2TCflXnVGL3tCgayEOra1cQNK7lzyTVaARuzN
WCgoRhn9keoYuoCXAYolRVVEC7T60bxEjfWS9BYiR6UNXRyuMKG/oFBVHczWtd03L1FtrQe3g5tq
ZFoDc1p5J+Pns29jrznLCikSq9lrYzScBnuOxwsvcvCGANK9uZjWnRimFnYIw0SqI4pyh8HovsTK
blNMMrdiUk6a0lw0TH5sp70dOqTShgipbvFalX1IofNiZwLiHbdF1x8AdIuPZIzfi/Jdlr2Fym/q
RqrbwsBOsNfSl+PmqcxYC29gsQxtg2i9i4z7V2bEwea9K+aUjfL5WGLtSQRKmHhg1NB3s3uciR9k
HY7mwRAiexOjtVFbo4ENYRMhslbqzDeaqO6RjyDnBS4OAVelhSKFhoDk2b3PcC4zD9nKiDHEIyUz
U/4l9VdJbYZoYxwSDUzgHJ1bpZJiBQkDM1WDaQZl1IYbRYTNPli5Xp9dx6/PVY1TwGnxiTSHgX7i
u4CYiVKFycqcP1jaZqs1Z8YnuDVp1m6OqvbcN057lprdZsPJIS44GFN77lQhNbRgbeLJ81dk2Fpu
3X3fF/E5MdA5kZtPaomfcN4j5iM7A19yPMA45YixjnGQE+dPUjciNOXUgzScqDPu1a02IKKAwHuR
H+PUcI9RhgaLFI7SnKntujlPXYjgQ1QeZdG6ehX4f/gHWfkJId6MG19p1PjKrdcQtRpVlHYN3MYa
fpDL6m9BOb9r3pq4pn95wi4xKo9ZUBg3gzLeDiKNl6R4cEtbCmmCQVFs1TLAQrNgGo4nNxzDdbhn
Ehfeyo2jMWVA07XAwtCt8ptWnYGckJwL2c6KODtioQX/SRmTQDeR0yBPQpGaZXl0B/fcNGuHKJDX
ndskyFuyBCmvEvO9YwOZg12X9eeUEDPzAIqMB2WPkZlxU6LdgCgMBc/0r9ri9pzL1pbV6K6zkFg6
yP2FOfJf27k6SOiDtPvBLNrf3uwNee7irtN/zjWwzZvG5r67Vu0mAFxpDIxN1MJ0jMObok14z289
xy5v0AygkJp0HGe+w0Rv4Arr3BJmOhxqx8XKU7V08DtnqQVWC9C3RxNQLW8zQm0HPYICPq21s6+1
MkHYDL8gi+HsdQtH1d40XQRrA5e3yuQzSb3Zdm9ZKOGh7wwmSF1buayBz+WXphSTWrE133RREFCy
PrzRHfUsEmZCL6kyQv2gRa178gh4Ms22C5i0vDxnHPeInykpJhQTKrorM3GpNov5kHipexvMz9WC
sKgvZt7ycgqUwhGMIv46wrjNHhg47D5YtPJvDupPfFVdmQud/ZaZdBKPx0BeknzCeVVWAZnzzE53
uIU0Z8sdfQQodaTjeZVshy/NRPWQmhRx3WAlNmD9qt5HWo0gzsgri3v4r3Y4LfrRR6Doejrq9KRW
8v6cR/SLCRO3e9Mh8SfLpXC6dr6piUEhp78ww1uI/an3Cw9Q3J6kOmvghIhp97tcvXwLoLrnVNWk
OUfkJGDLp8O5z19i+DR3o90OZyksvvq8m1R7MjQ4ITdvb0J1T7rR0IAr449ziL/dGpP9/Or+lmqP
VMdNNrlKh4R+QHGzY26Aj9+eA7mz9d54BNtl3b66+aXP9huNQXanLJBjlGVJHPE8lTMjWMgQvw5Q
NuncmuQhSHyELfVp3adifpyqr1+iHvJY1d40ZYWVYQojaYb/tYkUC7zv/zuRMr78+Hsa5brJrzQK
xMF/6RaeKa5hg5FBAWNLoyhs5J8OLpAMdd9yYf/xMdHJq/yVN7EcVjkuS32bFA24yv8qj4Jm0ps8
imt4nueaJnhiSJCkcf6eSI17ex7LtgbchFJsOrbOgRlfipe8EtCJh3yXaKDKUwTo65hsAzqIfRY7
962y+FzN9lOogKWjEzHT0cJj2SN1hExvrbUVcRkDn8u2UYECRPY1Y34x4pE0wtQdhgGI42RD79bB
KaMvdsoHdAWr2fvUFuECEJKBXGCUz2FXOUfD5xUddQ8jEV7AdYjltPWCjlGSYlO1njsr9k9t2n+w
hrkhkmd/9K3IIJIRQjVCWXynT6PSpxzv9F7ToS061S2zkO5zH7UfsVX63OZ69cUKcNst58fAD7u7
YJiwGh6neacTzT37dvMUe6jmLw7mcVBYvns4RwHAKsNdMnmw3Ez7nOtD8az5iIYDidoH5uAjAdGg
vpTm72Be3fRZ0e5LU/8yqPwNSgCBk5+qMKq/VlVHtGV5WGuwGdMIbALvmbMfo1yJiRAoD319l01f
nZBZO7cE0N+VENy0Gu+DCAVT2cKNkH4mEbjuTJ+vF5+AYO/GsC89+J43/ezmuESMIzOTZ2dNalz3
8FeweC0lR6PImYU3Nhe7/mMYjHNb6cMuJsiGZgsyZ1YZ3gb2D5d59a6Dl57HlnvBzDx8xJUSit+6
dM7ThJfYocye7AaMKY5dM/GN6Q+vm77OTtEg7BodkJr1CL1M+2SYvT0hFWYHaU5oqMy7uzW0IUDq
hMiYV+885QbpVNgnT2hPYglKhkXv0fPqsU9G0bf3x/M44GSXeBEyXL2O/dZKJnnU4A22Exy8pU0P
fhs8uPmCX7SXWYc8QqxmRFjlGRUV1BqyEZs9rk21ptpHcht1blhQITBiwS2D58BfhiMMBSKvHi4o
z3WjX0KngprywTcziK5oLhBw+sNpx/ChMarfS+akx04vx1szJV6fA9cFOqV/iewOsTZ/srk8IcIL
QXVXTyRUtMi+GcfRerTQJJ+KqL1YTI6qdbK+ZLWPIQlO6q2TXfi63+SYblxSBnm7MrTXvWGjG2Yn
0afAxcIxaCxu216v92Gh8zmau2PcmcUhNObxoeVfRIExOMKJwY5Hy2Y0xq38hNHynTs5OoIhLYIl
5QjukFRCNOXOYRkjAOJZ+QUpw+7er2Cpd9ZHK4+Hr+CRPuDE84ncyLivxtw5BYmSypsv8zhFlxYX
2bslbpkPJ6G/Wwyy9m6SMMaNWu1Fs5IHY+omRIKD7lAbvEP8cDwZmnaXAfJ4bJUjY7gq4Yak+GKq
IFZhYoJZk3O68bzUOeZhbD36hX8f22ZxUq+rkuQOuDA8UbSvem489Lo//GwQj7739PB+ZbhzS9zX
4fsfxpdO5xosZlztda2vHhLkp49xWH01nTpkqpvM5NM6/Ng7nLOhQ4GHXlz0D7U5fwqDrDu5XhLe
JTVUS2yqJ6R6kGqIWqAyTo/qttN1WBOOFd5qbmwiIlF6B23E81WHoXBEbzjcp8WEekuI7Etvpx+H
ogJW6bto7DOyzQo41ZXOSCfq1mfOs18sroRJ6iBBdu6mSov7mJD7tchTQKlOeNd5EPdK/nINkVDE
Kfr+KbBmyG+l8yGLEvT5U0Lr+BRehnJmNNnX5waVFkKH2JlHkENqxkEpumsoAQXaflOatBQ7Cz0a
BYJSVWlLDQePMSdDS7Tgun5R9C1py/qtee0pC71WSXnKqldVWYUa1nLbAfWWXUgXWf5mjwMjkLOV
mZ/8F9NnuDgYTF+DdcWzMlYjx2tVU6qK0paadJJi2yYDzkn8QnX0u4TNt1XbNtsy2VpWoHdhowcH
XArq17DuZOE/H4EmxyUdrj8ne3lVvW4mv3KtWpjQ87gzb1Un83bX0pZ9/OO5Xnfx5jxlm7kNq93s
tUgM/rXfrV/Xjh8WJ8Ljb7uOstn1BKXj9tPbNXnbXTq+OjvZ5tWRbr943fLV7mWnpOjQgNqOsCYx
sXe6nLSzqXGlZXspbLfpmAWpP+/VQciq7UDrwEYPyGmPvAK/RlgZXze49ppBL2eYx5J0zvZu1iNp
2Zqh85BWpbGrosjG+JEgeDPX7wrSAGdvIRCQ1nnHsLn0uV1k6baqZ6qA55N2frNcmo7aWPawrb3u
pYta9vVqj+RXb9KaWcrcEJ5FeDtVc1MExJHTlqrWEF67tpcEa9u4TPz9q4UlmOO7rPpy7SIrZDsg
j8btrKPamSUB7wHNJYJQBMiKlQgCkOXJ9rkfXJqM+RrzWGYtqtaqSQgEUxAJaN/BcD5n1fqYBCHg
TfW8yyNay6ugNh/N3jR5IqsLHAA+V5gy7BgDl3d+F6CuNP70up+8yW00VpZvuVajQAeYqDyvqljU
lFQKl2z1Pza3frIZ/wayMCNYE88bTvNcX+au85BOwmpDn38vYxBpbdsREglWQuC2NX0NC/cD2m7Y
xrvkV2oV+tpUgqXZzP3OdvvyBJoMspgLIJ/QiR5oLtRU+HzhPAwEFyMlk0yBTDxjtCojBlsU6BTa
VcSFGUY65yN0e2rSrPvVOI5+dadBOrpIMVXY+6G9iBHcaOC3zRe4hKvkVsjy8ZdK6FEKb4ULPGFf
NqpZ2fxXMSTaH7UB9rBGIRuRiNBKju7sPrdTl1wWazV3izY3xEr8vYtU9ymfMyViXt7ZduCBLtEc
62ZwUQAYVwabvZW2+8Y0rDN+P9ZZU8poxZQi0KrCfWmLYZ0+wftwx+arUbto+ChpBTUTTyG2Gejt
xRjS44aV2Q7JQIThJ+hvd4hAOcsKYVelJ8ju45GB4ZnhM/STQJkKXUptcklVk9U6SZR3NkcQ2IZO
qpN5y7mIBpMvFrhKqQUuc2TmBDhS4+Un/wF3dtOfmG2TbszJf8j199SfMPW+cdfk7yWUp6uImCfx
vRCmhd50IFrVMSCqWp3RTyN6IiFlaedrydCAYZ7E6szcL88OaYTiROh13SWJhfWgCpAExQxO7K8i
WmJ/2VmF/ThppXHrAajjyqv721mIaGIVsZBsJh8p6tnbDSi1N8sW9FnxmkML2Vdvw8BDHFOLbjtG
gSo2TzRTIn2v2q4Xw/rP0K4qE/VykSD49XTUiUrEW045qKcUIakpvIa95fTkhivWhUfz+j+ou80P
7+zY0+8kyi0nLLWtkGU9ANjD5Fu/ScAyFuicOmdNYku+CjPJwrmtQdf0XbOXILjcQlLbCrkG0uRr
wnAVFKqjYkESsI4a3vpSbM0l179OEVrI5aI/98nkrLhn8Oa6Vi2SfTej79i7LV4t0uZSSPh6a5KI
vC2wuTtKDFti1VuxaDHDHRXEjkxcubktzv5kzTnxG/Nnry8g6K2QeL0q4rirDzOmiSClm/Bk2+Ux
6kjQJ5l9kLCvXL8tkyDLtmafl+fObDE1AYl5HByXpF3JbbRa5n4hI4tem2uC0krrfTph5g7FxOiO
UGnv5IRsHmmnMro9LqcAkTsmgTd4/OZ7U0NVMTfa+Wxq9m1qk6jXTWhLng0iBLWABHV4ePTkebNY
zy+zld5HSfoRumxyQIse45DWRiFXRYmGzI/WXahe6HCzicERG7w+BZq+H8uRxPXa9fupiaLLgDlR
Gy3aSe4OUCbZLWrIHwVudP2nVdB7uxk8gtln+0M5l+WuxXBd+QpBH89fcOi0oP+XzsVThcZkUGt6
xIxUaLaXr1oAzjivgc8FAcG+xj8lenwLiv7zUAfabdTm2BblFtz0McZ4yjSceyKS83GNp/TS2yV2
il39rsm0dmfD8OM5zyFvYl69XxoYQa2OKzShfIJ/XlUeutXMTrGenIy6u7NwcWJCANIK5Fd5RoCV
5FSoMknSRv3QuQkAgkHeRKiAtA4GA0gD7ET/QJQQRATBMy1mqoP22SKDUJrjY17Y48HrgmdfuR75
bftxco8W017E2SRPVbE4Ry9uL79DYt7a4WRYlN4+8pTi5wwkp+8Z6bjVvuj06AZRnPrcTW1NCknB
JHrjvjZ0fQV7wTJZu6bxvGsRs44H3jXrGn0Kwzy8TfuounT276utLWezQ8mjSJFGYndzSRYyaUYS
KB2qhgVQ9gF1ZhRzV6De6oKQVOiAi5j3VVA9tcQFDtDnGIX/EXfsNG7G34wuWg7+1B/CCFGk0Qee
P4Nnj5TZgBSlpqmwtv7T7ngWfcSv1k7/QAY1ObWv8heSyZDIehgY/RmNAPfOG588f07RSo4RwOaF
ggU24PxrB57eu8xFFLxF8ygFXDbq4X7sE1+hwabrucX16IGhmPwbxFy5fKoYUbU9I62c7/OB18yy
fkEZ/nOk9SuT7RX9GQ/BSs/NPvexSzIDsyYCzsnykPalv7dqVN57vg5ydYpFvXdtmBrQkqtgVyjM
MZPN4iw1X4DI28JArVFUxALZ1aMsN9VbVmpbId3cbVtpy16zpIyPIHEu0vlVP6nqppsdHNf947qt
LCvS6S4p8Q4sne9wewdsb3MMICvEb+zF1vadk34oi2x9CFYje7+0CKOm0/u0DcD0maUJaVCF0LQF
ewmru4n0Ga2+4PdoKj6v9WIeVlxmkN0blfLkqES8G5cgdf0lGspj4RuQ3XP70MaKfYgbx01jjeE+
aucLib72eziDFZzq4FtVYIJbLcSUwrHxdnaHdBeB1Pag6dkMV2jV3gNR+26gZ+5bNto1PnyoaAqf
POSoHxA0x/UtS5YXr0XOcq7cTyaxrxMhpuHWGJ3xW6ZdZP0Ey+/gGlN+Jq8ffmiM4ZM7r/OLjenz
LilC75GMbfdYdgP+sIRcXsBdvi8xermP8gpBT+CjeL8hqisr0RQ35iF76QJ8dwZkqO7SyCs/oY79
KHvlqnGrJ479ECTA5xziwviu8nO9r32NU7v4MNWteXbsMDsUC2a4uhL6qnQEqedg/doYgL1KCJOn
pgvWz5jn3clJLP2k7aouse7rrjGemf0o2LV607gtr3nFtQj1NnznrYlxQRER60h1KisxhTVwkZHR
WrRpcSU5GvkQ/+aEBBzVUQ0IBO3j1DUvkwcI1skAIF6vTgSWKekT63mMFuO+tBbEjNQuF7Sextkx
Py/YuZyqpSKF3fXT1wIEk2wZVz7KjJ1lYZXqZR/ARX+T5TpOiXDdw/nJXArrYXURaLTVMRhx9ejn
evOJyCCadnNb3BqaG7040/UPthtup6Tt3Ltx0oePSYbdm9puqgH8jY7fP8ZL7T5WFSKYcoiOX34y
dRDPDcjeQzcMyKE56Xz9A+GXBrE5fVtdvyf5bmFho3sOoj75vex1jT1YieoWG0I3fJLbTvZqN/p3
otHme1tfkkvsAzeTwy8NhpemV31O8K80Ch3kQFPbd0C4g3dpRIAVnYfyeznYZzuNzS+zv6J7bQLk
jNJ2fgftFDyW6gEU4s5xtfQ3LbHTW3tpMWLhhfQOmUqDZ7CoviM8iQ9ughBMUgaH2AJkE6voqAHJ
PsDx+rofwMC3s53HXxltYV0RWYj/BWH3vPRQpmU/TlId0kkbv+ak0A/4EBSMH8r4uW0Rq5IeUVHt
I30Mv3aBVx+yukCkKjaMJ8LEGB+ro4UWhCLm0n+LlBZsH0Kr9jAiedIBKF734XoYg/SO/21Vwu1z
baT3uMGEaCqs47XHgCvkuK7di9851j7NbUyHQeE/OhhsXX9l5h0QpP5LXvnzviQNeN+5cf3oda1z
3UWAuwBOVPfSQa+Hbo/McPLQ917wwCcivPbClKJOF+/3cXARS3W97iHz+5Vb0ECzlazdd9TD1QUm
PR/vZ3uyHix7qh6wuKn3WTsZvxPXlLOeG93fwUCNH0MNQ238WYZ9Y9n574V2kT0Ya23tShLEjzV+
CvdDGOv7cM3Nl9H+Ih26ZV52rd5ggm4s9b3dodbbR73+WA38PSN+zITu2x+kdAhFTr3+Hlf7mm/b
2p0KNI/erz52gaPhNj86GA+5O9gvjVVoGGazj4b784Inuo8UXKJ91vro/XVvQfyh9ivnc6jl2oFs
VnbxDM1GYz8B+R374YvPnyVdM6sHpjgkzXunsjFoy8L8hI+Y875ySWhIl7KadyXB2Rfbm9J9nTXt
I4Dw6ZI5GFyZY92gMNg8S1eeno8DrIbPhFbgF/BInJvVj5+mKrAZ+ZTd7xZK47Y6Y4tJ7Y3bu9o7
Y1nME4Mn7bi6VvrBiwhJl8BPfhTclXowat9SzS73WI9pXQTCbbYvfeTPB+wbzS/2aqNRzOVBRfTz
qLfJZ7vrlbHhbJzNpGyf5k5DFt6u1cjoi/Rch9C+GUbDeDeHY3Calj479GN7mYdm+DB5YH6l2xLl
h8oOlm9aWnf7ceidB4Ap8T36mOTIQi/+bR3g98u/Vwe/6eNgYSmgjbdr6QPUgByNy6pyuSBs890Y
H+QCNczkbiL0Gd6N3ZTdka1fjj0ysh+SEUiNdAnd6NYnXfUthC60981gevBMrboPbaM8OEnX/2YU
xkW6Eql7STBaxLYF2hJy7MXRACZ452Ko8g6l5YXgq2V/x0eEJH6rfc0GC3elvuruQWDHj2C7EuCu
ef974b9bhsL5Pms5H8XA056sQjdha9jxbViNw5d2Wh5kX3Gv/6GlUfqR/IIHJn6YT8PKp9uLhopv
G/sYk+A0L6HxG1au4wHDvfmSrmX0VHSVThSR45FCmkMUaI++zs1ECn08yGZqe+lhRVdNqv+9KW3D
gvP/76V0H39O/+fh55x8r/4mpGvJZn+mtXVF9LNdB9aR7ipZ3C2trQf/0h3LszH0Q1IENORfWW7L
UxvptsdWiHgJcfAXO9Ay/oWhs+H6lgG/jwfd/2+y3H7wliwYBIh0OczyHbKjgWO/FRuArbVOUZne
dw0fo8YNqxsLdNsxy+f7FAESwoQKThabQaPv3KCzIEuhwKMVyLQlXYMWm/MdLX1Gss59NTF/FrM0
KSw7mc8hMioHrVi+FVB30REiNhCUDYggqZY+wPaDVIewBESk1kuReaA/NRKpV+hKJXg8q3luimG6
TdWsWAqj65hGShVgfYmn7A9B8Qh+RwpPDf635kAUA/AU6t5CRhTkjhAYK6Jvv2iJ/ao8mAtv2WMA
w4ReRXsE8rM1pRZgW4mj+AqYkxltpApLzee2woFufRxwPstUkGlW0TQpEtWcNEe7XZPuXhZBcJp3
S4TxczMq849RAGuuBOXGqnqPI157G46Wst5RAa5r1QOgfJfN76FMEwq3FMi0USg4KaSZJlgzGARF
W80fpgtZa6QjIabvF0dLZ0YRFe63TA2cMNyv9fgDJ+ZnbbCmPaTrErPGArD88NSmenS7dCManEjN
e8qCGB2B/pjP48cwTo8GlLmT4Rcfhxgmdh23j5MBbXxBXk6v0+gZ7E3Ttxf8qAlXqNpQRNWRj8BL
mGUHz9KSQzvZ462FhAL6KWtxqKY1TyzzJs1BQQjlVP6m1G0+5SseG9DDTfuz/H+80BNGxbbf9s92
Nbl7Q1Ba04CvacgMjPy4+7OvSnQ5gQmcuZ+Hs9TAvP2qbcsgkdsKwfvnGumzNbftZBkyjBhzNrAl
2mWoIYz9udl/2M3b1bJbBHYdvkLqGK/rswsEofbVsTpycG+OQZr//bK2JueflWt4/UXZQdHqvy7I
tlNZNuaYbWhOAAQehzUOcLss10uwtd+sluZcphOfJ8Je0gQ0Vh9boKa5elwS9XxJUf7VzAR6tbVl
dVum8D9lG1lz7bRtaSewRrCi3cUmOjn/tNs3y7afryXI8Ga1NLc+29Egw4OuD7C4vXSRFf/Ub9uf
Fg2Y0GfB/bZo23Rbtp3btizrzKfWJQ18PV3kHj/hqYBT/F85yxrBKB0sOHmbVynBV1XJI2pL9JRi
SYhChkoT6kZkMPiNomuqdtvblp/ckobX9KW0X2UWUfJACAHm3ZZi3HazLXuV+5QDue5B1kt76/lm
WVXM5l3W6tXdpMD/dfjNxvqIwFKvQkygdWesIlU7yZlLghP5e1Xyi3mucL9vV2HxDufxKBH6xFMA
3UWFJxP0Fq9BXIk4t/JJeNUpkq5bNPpNcHpwsTxfMucxVVDOXBUSb5eiMxLe0IZGIA1Q0DtZJv2k
5nQK5Lu1ZeOtue1GHEOlGesOHGwMNnfCinhDknCqYNw1/ors6cae6CGIJxn4msEAYcsb+nXxT8v6
jGBai2my+g5Kjm3L+Ugtk6SIrImM+VTbo3FEBiVAq4zg4nlBzP/WKJPHt52v28lSTR71fvVvU8jK
0A0xW5ViwCtxV9TRuOvjvxMlFKJdKBOy4sqqqHF+a2dwbCoZIYXp6cAqytT0D04Q/TarS2V1sOXr
ztJALjfTYQbkcINk4oK4ES8nZ+D1Nwl49a9ClsWV87teztgGJeYK6SZcgfZTlA7nW8JA7xQLQagK
UkuRyB7tCryPomBNqjDmfhHAeQwLRt+Fo9neRvb6HgyCfbOkmPnKfy7/ryRk8nDlhpGFg9w7jkoe
5ZcV3i7bW8B1MqT0MMKeIPPJlRCof4jbC3MVD7SQbsOcCOyz1GKn/VVb3KE6ZAP2kkVBmnsnGSMT
RWrSJSqNpJOMOoME0m8gT2NCvDTdyQTJ5Mz2On2QRCCcOgfau+ftHKeF3hK0acSMEIVk8iP9YdaY
jnRQns95Ad06YRa9m31PA7xHym7G1UhyGraM3iTbseU4rgulvXGvyzVgnFfjV7OzKozlru1tvdSu
C7e8CcbT+Eub/cN1lwrwtA9wpSeObH3wjam4RYRsJfOo0p9CbJBiTrBOrSfrZBQn14icO8klSvGP
qUXZaOsDjpLEwJvuW5/WbWwk+/QQq2Wi91Ksg4LaSJW7jGTrloN/u35xI2wWifkh6fRnnn7b0f/H
Muly/RXZLkymH1EQtfD7/jwcqW2nOs7E/WFABjs5Kbla2+m+acqJYmfrrO969UHaCkMBk7ZmpD5f
ocKqGH14a7XQfUIB2lTyNds6Sm0WUNG2zbb6utskR27yzUKUCLiqb35W+vzbZS5jeGTqMHpDcuPG
bBmvSwEall29rUq7VDiYf+zZOSpv/u/Xv9rp266v2tfqq5+ezZmnThvc667/r/XSdU0qYrsGehv/
dOCvlv7zL20HnS3GxyWo09tXRyDVrcurXciat21Z+Grz6/pXx2DlR7sjqQNhwnxVIMz9q1lU6cFu
NLTa1aJt+baBZ+vhoV5zYlV/bhTavXk2nbywdlKVNUPuG9efUAqO5yIhN8z0VgpJMq4Kv5OlitAn
VVkoq/O+Zja89ZRanMd4TufYLqXbahfaOeK1asevdmcqpKA51ZARpCrrr78k7bRdP651kN8SQYfK
tW0utVf73A5J9i6r+bvfawZiikYxa/Cvzc/yrGxPhDTtCFrO6fpcuGOK0/bWC7USbx8mjEKEwDSN
LdPhWEZAk0phb4Vf4kcVlPjUeHNj8ylSqUTJLEqhjQT3b6RarJmj76Qa/GwHRH9niFB81NQzA72V
2bAas23NYr5NUzzZ/fK4KMZl58ffGOwQQVgsIqnd8HMZ7B9Ev3d51RznrIowr/hA+Lw9V8P4G3Iw
xSXpgHT1yL7gehwcZG6dsZsquAQk2A/Q8khB/72QGf6atPHBjvjM4I2dopZnolYYMcCNM+vsWnzM
3d7bZQ1SnxqGZ5Ptfso5F8eZL7C0oXYzROXeMdoiP/hoTayasycv/bTNXSUUIbPYYgag1Lh2BDd8
NP53x9ks11VKuv8+zvYl6b4zOU/K12G2X1v9CrP57r+Q0jIdw0FuGOXhV2G2wPyX7xsQdwPb8lHu
VTSOP8kkhNl8y7R9gzWm51kcxp8iXOa/bGJvOppetqmjqGf/N2E24++SnhhVBciAWbppW+xOuWr9
nUpiGnqcoVTgXgJ4oCcv7OcnxAQdo0TvppkXrA9G4sEl7BADRboyqlXIfzkknqUTPpoeXl2+f5Ae
f2MOcD0cAo6QbAxH92Hc/P1wGCyZtYmyCjrcpr9f6rhm7P19XLz6SS9fAmXv7fgFU9yxfsJXM/8P
5gR/jzn++nkbay+0VS2im29ijkHqrh3uBfalncOvlT8OH5w5PLl9VwLtDPPD5PYFQhn9feeMyX8Q
ihbjg80fQH6cW4V7xUGuTen3/v3c23iKoyEDc5cVk/NShUt2dBcLqYgBuac2MT8SXr8o1afKW1GO
TH+4RQ68My0uKY/5EUfRFvaPjlbY1K2n//DH/F2h/XpwBhRiYr64pXlvXRumJoOZr7X2/3B3Jttx
I1uW/ZccF3IBMEM3yIkDDrjTnb2ohhMsSZTQt4b+63ODr15FSFEVsaqGNWGQVIh0wQEzu/eesw92
f8DGueq+WGTDhyilDOJ2sCmPKk0OiUwCzUIooWVVVOJnJOTIfC4bbT2TB9WBHQj//nW9JwL8dtF4
GgzPtGyDfLf9ef0zU5LaVFXOkskLkH2ysbt4CdRATH0dez9Jfk5eqBMiYZYaVhM5BwpW/E3ZVdZN
Q1hXVJxULs2TUFNol/BQVpo0oabHoz87SX6vo4P0Jqa7Y/8sms48MPOGj5AwWp/t5c1Oe/txbL7Q
tXBI8CIUYSOtNIVj8moP3ouWm/JJK9oHHrLiFl9UoA+58QjUKkTUhxTeWx/HJP6patkTroukNFOu
OKe580WzzU+6WXvXv79axq+A6P1dtHUeK1t3Dcd25I79+/PVyo00Hssklhd2ZT1MYiUD2zKGoOAy
HhSYocO2wOligI0tqe4BMYOP+n99IYbBymPwpPNA/fagJbnQy3Rd5YWpPdJcPb2t9Fg8bUCWW3N4
XrcistpVXWQsz8NQnRFNLB/+/mLs/9Zf7xwIKgAOLcvRcexZv1GUyS/rNbsZ5WWKUwj3J4TPaMXH
9Sw9D1pTHvIe/dPy9tfVlt9pm8Cb+S9bwm93qz7l0hnMUl6EDrqqb6wA5dVzk7gPTVxpYU6m5qWy
coTZOLyLzbnV6fj2nSE+9r31D4+OuS/tv18AYRJHYgvJG/F76IIbCwNtjSEuBLVfm2IWV+ENt25J
2ZmX3pPurt8tR8sCVGkZY+WZASYQM0onEkI33GoibY3bcUhdZCcWvQSXICPPLp+ETqBqs+Y4yvoi
PrtDc616RZewYfE2GGzzuI2Hv38zzb+u3DZwdt1EtMgnuCx/vbNjKNlxbBfyMsuV0ffWxveoGMRO
DqqiJdcJtvHca6spze+sUp5LZY3HeLVfOT51T2rbpUg66oCxqEMX4bov5p6stTadzuMsLpNlanel
wj2opyhmKoM8KDBKnP4SJywdkRwGu1gPFiKhKPdU/w/L76+Gz389txJupvT22/Uv0TFF6dlLBR7/
AmyqOy0aYFrGyJgI67G5oMIbk6U5/v0VNfb7//fbwyYixjLwsgrz9+cDGXrfoP8Sl8zyUIwTnPfQ
Zv2D0XZAA6zeC73KTaO0FO7l/YNrIsR/Kzqox//wSn7de9jo91BP3cFZa/Ja/vKktunQlF3XajdD
XCB9NPRnCaYqcuyk8NMlWyIT3XvY7kGxVaKJWzJt2QkVEWiuqcbIQz+aJH3yXBtT/w+btvXrirq/
NsflNMahj0caMPpv56e22KSJXRc5g7crNkrnaFgDpvoJNpmdeMivRhwDvLZb3THVxUAn0qJ3u9/3
FWx75tGEhXtIJqFdZov8Z3vJTtaU4PH0uksRW17UN9zGKMEccNAuCQ1gm7JEUT/QRSSw3aJns8b4
DUfrukDOAwLaGXfE8HanXeiDiiV+1BP30CauB9PBIhquRY+eY6JbUl0/uPu5r0ipN6tiCbu+gRAN
YCggHszE7tkcDQ0thExa/WE+ZUbT/BNV3ngPRv3jTsPeDFFIODy4pKYKm9Pfr88ucLRcgjuRN0lC
5KOy7Bd9S7ewyWwthAh1L3YqTtmNepBrAz0yXjvoTuKNOaGB1Il3mE6es490+lLT0gNcpjfdelOJ
tTjnGq7OYTVvsoEcc45dr5WszlteMCEFAYYQYhE3a24jUnbsx2XWs6gsCnqvGAACWqN+UZgOQliV
R7M9IxHME79KJtJJdzJHKhNUPLTu/O29S2nsDcr8vXcpdwX8+9dLXgo4/SQqgXhmk2kdes/x1vsC
7/BZK6fpOGPoI5dSZAc3670bOJHxOK939byFcTlWF5NJOOIyewg5HnALzcVl6BbhbystVbqkj/Yg
tAgNtocx91PZ4ina0vqpcS0Ab3p62o9FfTm9rrglUVqq59TsAHemCMO8Tlv81kbiVoC2OuiVfBhY
Q+9nzJbB1G3p0dbb+cz5P+ryVF0rhVu6tcCIFQTBHpxVecD1+haiBAwlZYGCRpMdkxhRgr0ESxro
dF9vBN5x8N+fwdntNzAmdTEtXxWb8HNJc6TOPxOyVG7EiBvjUAbOlC1XhfiKGYL+qZmS5Dwa1tcR
e8WxVTmSd41pAXCNJlJOWQeLo2uoXSZxA0J1B9u2mTxb010GLOpWeXmEMnS61D1heoPnPM/J5h0a
Ow47dxgib4vtm3VbX/I6m69LLk6gKdKzXtk/6sWdQtDj3bF0FAqEhmREaUBkddIheZgm7Jv6mJ1E
qdLXol7vJeFVROhNT2jCAzULDvLD+GQXU3GNS4JMEyuG05qTt1g06QdJQsgjJtfedxMOHlXVR/Ni
DzDGuzLAYf1T2Sp50qb4Z6yb8XG2iuo4paXHJGPgMGuVzJqTj2Bg6TKw1mRjnd4NhCDQxnXdzwhM
k0Ne33b57FxiAJYRB1UoY7EzH41yEkGyrv2HcRppkreYI2JfuGp9cqs0spp0udMsG1cM0NStxaZs
c1ufDa/o/cHRjKPb3pndVoNLt0jKS2sRNPRRAs3gvREec6vUrF0epXIOumRs/3WH97V+HKqYO9Xj
M6OLf3roOS/N1rwBY9rIK96aB2iyd6xkZtCmmxclYk8+VvrKwMA2AqW+aTwaL7H4ktfzk1dk5nWb
OVkIKumoTWV+mcEia2NJVsTaPSuRRImc4weAk0G+KlTKeWWg/fuRocY6WlXfhwpJo+8VU3MGNIul
C5WgzPM0tLc8gWrWfZViUadeee1JJeXXWMF/y23vbpKyI7p4ZmqV9845NuOv0ovJtqman5qc5ttk
NFD9NYL0eN5VAIhj9iGxuMPq7Iap2/pRxs+9mXFXjKPzNlzRRaVPjYm0uHU5eKPC6e9VTU6zXTFf
IacArcJPD3wJme7qqyqH7l46eCLH7RsYnPmmHld1tArRREXWf850qNCd84mu9WtmxAEGrPTebhgB
JHEig9X1iltU+/48O+LGUvzCpXEqf+hYAreOBgBkGCJg+jXSNd4tvULX7+kQ4WpHy69Np33sKYcj
C2Wc35cK5KvXfK84UhwKwhsqw2gfCHRT58ktYGxlMfEf8LHNrX7WlzQObU/sDInX1FoFwNTVYQTp
wBGcZBB302sPJGqsFCHsymEQjBllOOSzzyW1rxlhxKuKb3NvUY/CC+vYNUN7mEYfnljOY0fSIUYI
ytDGNAgXPCWDk3wYDTEd6Lq+9DJfrppRxB87KX+gal8P7rYWlNG8kqkexWPZtu6BcZ/3cfQKsrVj
VqQcc1pQM9sEyKjVpwwL99KXG/nZ3Sfkxd7BkEl/6sdxuVaT9yFdu4znbYrEYsh7LSXuS1Yu2ElF
zGdtrR+S66JPnK6lroDd6mAZvOJ1Sjp/NvIkNCQ1Nc24s1Kddp4G46GLO/66HK+xUu6ttt32kzuH
78VZTWUcmsPAJev7HSDpZk3Uj7Xjz+ZWcl583hQM4WWR3dljdXosYpBB9XI0Kte6rMX2UA89l8wE
g1BVWX/Uc/WB5phzSSrQzrCrX3FiNk/V5oEVGXJk9PM8H2pzEZ8maUxhi6h60VicxFawQ5jqB5Pk
JKhnMZ3rOIaFTTVELlU3HmuyD6gZgjSV67Gxi4WbxHxM8EX4tkUt4ZlxyqNbwHKwQY61dfnBwcp/
Feq6Tr128gAlBgfVkuM8bi3VYrs8wLfYEVuJn6rYuram9uL1BqZvfPw4BRIrWkYYjxIFrw/lQMOq
w5piAyJdkIvdLLoj7s25GA8FOSVmN3ufO7V+nsqsPy2VHCMUZl+0jmN2skr8U0Zlg50qqgCBLfjB
LaY5thcXrpzV25qbqMCx11ww3hJNvNA16mT9s4J3ErhYOK9d6jwOIEbuXWVosFJbAotG9zpNQ//I
OXzj10Ep8WIrLNs+vZRKdkFi9LjLrbB1Fgx6KfWLWI+WvjEOalKNUY5A5O4KRAdpYZ/ndaG6FAMw
D22KMLXo4VK0vrYAeTGHZblOfY5UO88Zrc0jaOOlofqX9G+Mzu3JdNJurN2eC8AA/sg2zTesw3pN
Sew5q0M9PqHBaoagNDz7npDCzp+aPAMLmQ7n1SZazJxKMib6t84U62uW7AcwM+rTVbtdlCTBMR/v
VGxnQWwUHvNW7y7vBI2+rW2ipRZQTAdaXia9VDZ/k0Cbpe6DYmVZTKbCJQS7QsJfNYTBKrMPNJi0
h1xAXkM4kd+uJQ2HQ9dpFs4TfmPepWPUgrM4FNaXMjHmaw4ZD4btgCPCzK0rKvR93NybV1neiGqQ
PpHM1jlNa/cYj3Zxu7CDR8KGB7L0WE/6UgvZGQ0ye7wfyC5+ps00n5UrX6fafmvbnHJX6sc6zofA
8PRvhRZnlCQVkBhtephQwodej9cC4WLY7ulIcb9ddTHdkRpGoSKHL6bmnYfloq3c35XR/pCW8Qr7
kafLtK1DvCBqW5Azx/J7085MBqbq89gU6WkqMpZprCrKsJ8WAoPD2LXsoKvTV9u+7M2wJRVp5DTL
SpXyc6nhmU9m9Q1q/yfoGWdHt0Mb9wnojirhEGeF25xhPdvU88Ije1ROnRFI8qrctiDB3tiOawV8
BAv2ufSSmFToOkBsVvlxatzKro8BBKtbzXSXk16H9Uhuk/thmpHh9Yv4CFX+sBq8bfOwvlpLYYdZ
upxdC/RQaaE9T6bmq16tX0cjP42r8R3fjQG2CJPj87TOCSjsXPqSdJuq/6iNmelXhYdQBu2531tv
ZmnBPwEmfMyNbtup9vjS9G+NRFbhemZ3aFqTWAGyhNYJGD1m5JaDcYEOo4W9Uucab0uHcmdtpJ8m
9eMEETZz1vEIO5i4c3DA4J8LDCBcnvyQ9llBvFN37Rb8CUUOIVbNCeAg3FacIoNGjYgZdYm9M2vu
mlySzTOFIKJdLsXwPLYE9pQdrKPAw7cV6JJgJYW17iDn8iEZpjKctgX6PVbQbWqpPRLoghbE/2xQ
p9Us2GRjQtcnqzi2Gk7iCnsU/HAlD0Y+9H5HyIORGcyp9KjBY8tZtkz93MsG3Mb3XXGnieLLWOiv
VVq5ocSU7g+j5gurvtecPhpjMMekbyUBlVrAGdENPQWf25WgErvsBxXvSdbpcOxlXAdTLz+yMTxw
Fn2TpCWwJrFzJ4Rfcu6cA6k5jy754pGJcVf0VhfWW/dU1mjYmdB3RyZiISf0A1qdc9UAeBwXVjlH
PyHA/bFalBiiKSKWzU99PEvwhdCV0KQfh0QziLU3n/WU1aKqRmIBneYi80rBmimeqSqAtKrm6JBV
hw2zjupErKxjWGbGFnKgEuQBqwQvxehUUVy8uan1Y2Yc5qdCd0K15tG6OB+ymACHAoqxH+fxsapS
EdhJctUN0YViICRocqfOp8Z/rNriLnPnp5ZDMOsHeQFS877jjs4OWEJScEkigfB3sF3t+9LZkKus
Z7HjtfQ5fpl78SbaqrmIkcZ55ZRB32VT0Jnh4hVAgmycik3DybFh+1GDjVt4/Cbqh60kSmT2mPAV
cBI125+3mv6uJfCRTkTON823UltR5dSJOhXmWzEB9sJkYuH9LYESd0djrdWVjJHDPBhfJtPqfXso
rwkHQUyy06l2PKI0rNZhpV3ST1s0dOrOjS0gVbOXQH1Sj6bJz9RiMJ+8kLMV869Qug1xbCJbmR+3
QfeRbX9XYbDMXOexnlIV2MKCumWUN5b9xeoN/YCBd7nHeB/n+EFEjsULnqR2mB2uMbeuy/Uv7swp
YXBqUI5LmlVHWUnoDlvDUvEte20WTx3ksnwts5StnqC8yjXZXUbhHSy/HhTnfKvKoZPLkbBjh4or
eYJpDWmiEOMhXsGzqsS+5j27a2VYSM+dT8Lo/aWLpqQ3TmYNN8yevvbkg5nDm+YVHE92Ozm5lgtR
DImSpA6Cs6fKEVGzGdesh7GBDmkINMxock6JOEg+1nr700hYnomb5JDrUQ5brj+45R0gZ5CfVeoX
nv0AVJRgWriqG+3pk2NvCXhp72nO2oC8x+lKC3R+BgJnoKpeN5wddInERm4xPriG3afIj4aOi8cw
is4Xq8d8XL7S8dRvQG5PIeOCGBLSWJ6MxGWePC16OGq1FpR4dvyuc1ZCBDIzWpruh+W5xi3m5OvE
MnyDiLvZWQehPpEOY+qNfXTlkt/xc3LSy/msXOr8Lk2qB7Gm2/mP75OiMeORZy4u7SajotJd6PU8
F+9fvn+gKNkDtQgDOLZC5f4IpRh24zREU9mld60QBT6XZlpvung+D/v34FLwvXVI39K6Sk/N0icQ
nDV4okq/cbo0uXv/YP2vz2wBuW5J1v6wJO6LmO3PshTTabTx9HBtZ++cJtqVmQ9fOnN3LVoUjlbh
t57BnKDLzGOble1rGcLfbdFpltWJ+F+Sc/LVPdQOwKlRK/a8Nv2Vqngh5nabQ6+t/cLmLTR2gVr7
puq8OhBnAVI+nh7d+eShy2C3lkXYahrtFYMzTKobl1Wxf+u2AxEA3KgKRwv6P63t296aw3Qa8gAm
NxRTDq8B5Po3hHDXDZfroUjoj1lsM4VF8lie3I9lqkeySUN+7D1NmcTPNqo5z/DKw4EpbRFmOeDp
flo/KJjSa6bsgPLkJwGOqMJkxwO09xhTwem/S4PKokvt0xKlkd47/VnJLX1yjemqTJE+jPmhMLL0
doassGR0RAWG7Ou+Us4rCdgAvTnW1rm4aMls0RBR+pnMXAlcTVXw1z33srTjcHVVp5MWV9+j4tvu
Wry5EZvUEmWChyfG7vZkjcZJmrMZUESbgGoXiyiS7W0VTfrM9ALX1JBeXbfTiCRDVIG5yLu3x0MN
gPRRLxzv1HO0OGyV4TwbgO0C4uKnQEuL6qKs6h6REJt1Us4IQtfqVBSrx4o9LJFDrPphbXlE0y65
0TMjPy9NjiPFRbo7kAEwqTSLenNqHnRaZeDaG9+pPHWN8+3omPMnzCqoRmzduqq6fiag4d7K8uK6
swJU59i3c5uloMV4ybip3Yh9c47s7qGGkw1r2DUerfQJY3p3nOMs+TSp6s5tjfRb04aEJdB0syH5
tYQOBJo5TEeeli+NVpYnfF7boVw6zXdWMMON85I7A8v7vGy3/K6yMJqwX9gHkjHrn8v8XJqyuVhp
873venUvyyY7bQCPaAWyu5rW8upNzsfNNBcGQEZ14Z+Obb0ysXFBsm5mAS42K6LelTYVirQvS12H
DsVtIb3kdl4fzE04PI1zcmQkiZK4RbOSKWJTmAjOB2X161PL8X6AHnMhxOuT2VS6T9yTdYJAqF3d
rn721iL0CHsOXZv9n6jF6tpU9E+SicJn8ZJPfRt/1VwzAzjhPpFl2V8RXLwYpWVcjAVum02P7qbd
tBd9TZsnQ4gz5bYbNB3U+vfi02y65DxM9i2douRhVAkKnzpmoRZJF1X0D29bfdJvS5kbt0qHicU8
llRNpW/r4f2b7//PjE731n2uCejRpK0eU6mnz/NcqDBjBkzDiiMAYB5OJnU1PE6eHGBWYMVoFmRG
wdhIvE3xIo6VjVLYq2QNqmVhEiDGme5InUSO+8FotR7LMW2MrSHqo27WY0f5c5pn+wMmEe/U9dUa
OISu2rRFo3buvINrMgPnpTPXMmf93BLmKsvY9IHMOPt9/JRuxmd9+ZzP8RiIMoM3RUCF0vWJ9yBt
eAwWbU8OIM6g5ujJgqVThx6xqIuMp5FXyyJnVoQlxpzs3Ow053bhV036lomGTXUNTFnfMs6Hk5dZ
dbhHb4z9vUdBdpiXFThKV6TfhZ0ax02Da5Fntj+mtndyFdAhaUKP0JOP7TSuN+8feI6eNpl/l5rL
SuouHcsurZbtHUk307N//6xZdqVxm5vqWNM3QDkH5UKn6A88QdLI4tgEUiiLq1K6tDTTrZlvplIj
qMG42QwoTtO0D+Wo+8kCtojTCSYXrMs8YWhNFtSxE4kQoqV/4oqrXfNs6CzNeqItoZca50qkzmHw
yvKsdgCkudrP62x/V4lj+biL9vXV+DB3ixVNRvs49wAGFpbr42It91me0JOaDmmsuMxiyg8N5nDK
SdYvJWaq/5EkUqE444lBHdPxR9XJ5exIddFgGrCYb3ZgV9a5KOhGd0kDIhNwAqv/iS5cS9yTXE+F
G2UtJd9qC/KSR2Js3dZ7aTcne8yc+EDkyI9RdvZNs/KKF1xcx2lgdaQkO+hln9ySMjQeyBVr/VxD
rNbWeXOomlicqGKT0skOHSvnoc3i9SbtFnJn+/KWRhM5XAN5YzqtCNgk3kcxaWAKSu156fW9A4Lr
K7GPnkNz3wWoypzMu9cLGlRQ018naslzntFYJ+jl4Ezc3PkKSG6Ux3GxyB1VehGOZcX1zpFGzkWH
qIU22Gqu+OsM5MX59iCMszaDa6TLHyW2fMKPj9J1Iz5YI3BrQ1JuDZl3HHPCcnNpQ/fANmZYrSSA
az7rq1b6hkPEb6yJL5lh6pFW9reD7KtzuRgkTjdxlLZABLEvExZFcJm5fKc1p1Gt0dKzOYbSX3QS
6h2gAW86TaKqBAC0dnvLZ6mIFm6/OoWZ3qXL44a68LQV+oOB8j9COQN0tnbvskqSKGqmxP1p40Fr
5tFvmp4xtpEfW7NPjjRDiPfLqiDd9OYy2SP/NpeQUgeKEVlqPzpZjaHjFY+COpvCh8w6rflkszGE
CU501yCI24q/VJ6OgNDwZp/mAKlkxWYdGtYlf2uX7AhCdlmpq/lhDFMK+OVW2zxORRyHRktaDGhw
25tPTYq9srKfEjkRSGPGb72t/bASURLJ4eJALLvXDD3PQfM4XOMT5Y51qIOy1LnRYS6ELBAvqVE9
66YLwdaOv8yVDTV7cutwIQHInxW6hoJlP+pr5jRD5ZxKyGdeLT7GSfLF68Xst2KFSURqbLCumRE0
XsaqQLWaZs2O7mGYimcaueaEUmYpjxt1u1LCvHPWHHaMYOJR9E95P37floFb8eeccVroGDuZZOZd
YjDxrBShu4c5Z+Nx0z9vfUYLP+t2Eh/InNZdw82bsp2CGDhJVVwo4O1l/u7hEvF7JtLBLAs/77sq
0pqEY3rm27keMRFmxysXxFnGejVoUYTIyF6shWyfWZUfLbsn/Y+T1YEwdKYqLQFaWWV3QVHajxuB
6KsO0IVoUPOmyeojLNXm6Jmi9+k7z8Ea77i43RVpaD+tfNWDvu/Ko71KK6I5TctjJ6HHImL4yhq/
dm9IxHg8XPUGl8cMiPyaD0MOT8EcjbAwaALN1OOewwF8m2hk6G5IwuyLVjWP3ubuyPrhBFZEv+na
qTu2cl0eJv2S7wdJml/Ee2cZM1K62gzilh4JmJE/L5Twl7kJxJ6Ht3L0hkSWcyYl1dJHWZMD5LIt
wvU6eWNlxGjJbvviJMPwAt3YurfT6X6cvOTRVPHJs+biQ+m7DFb7uLevc8maQKZmHpka8+RZ5xBf
yXW6zJztTCdpwrE6I7RssS1HtWe91K771S6b9uSuzqkrBue+JT3Po0+Pw7bPQ72ksKhMyidDlffZ
Nl2qUSzPFSPDQ1kPH7ZEiy+prN2rHFPOVzKYhRdH2yi9qHU4KLWVymk57QJik+qoauHyZN2xUTbj
/HceTOdy/43GSxnPy1FJopULuP2TTJ6BSv8YNRDMFM31bdUsd9boztFqit0dW32vwfqcaOKpk9Dc
r0i2wES1Qv9oJlvsw4TBNQNgtyXhC7ZYx8B9eag5cN2kNZ0X6X1q9mFHbCavYmk+VTPppAzXkhOn
0u9kCzVHCAKT71YEuxXgP6IhJ0mPNAvBaNZ40JOWgESnWgJOgMMpazV4PscyLbKw9mSNckFiISMn
yaPV5CMQ1xkFMyUirwdCeEI2ujN+B9ZSRENs3FqEfV5FNp0K1CTkfbVkLYsSLHYjItOADCQsdmhm
SC5J02CexrRNTjV//UD2PKC6MRH+rLuKntVoROhivjGPHojW6x5d1uJIuGXur3bX+rrq0R/WgLRy
e72rSg26GOinY0/3MrNaJlyLfEyMKrIFlWjVEUsPytHKWN1GyeFnjStOW7Izj4nXDRx6jWjMvCey
AfWbOCHpPllc+4gw1VddBU543hGWxQ1aHaK8NYf0rnpkLMk83Egr8+AlbLrQRJ2QCIQv8cQ7lyKO
KM2lRWdQnHVWTh90sxHQ0C2soTxvE3c7Lnoiu+hCcoamIwh0W53iTktvBBAptnPmmTmJTB/bkThX
naNIw+TGB7zOpr8V9AucaWWrscXZqhOsnfiP/Yl8O4btdgt5J78UznCup/5z71R1NO2zQanPrm/F
+c81W7sDRqdvC3Tx0+huhPysVOiQ6YJBrVGXdOW1L1Cpu4t0oJmlyVnTCu057iK3AEyZOUwMJdoR
23F6v/7hkFWbLK28EtSHC9sB2VVr6D9tyzy1TVjzLt1rNUdV0bN5o57xJZkT2uhkTM9APqWzd1yZ
rA1KdX5qt9yh6cCxUGXg0jSy4xYw5Ehz4MvZMZwUdzznBQWVRlmUmIzENXRKPr1xCgR4jyGGtFOf
OPJoYr29cWkYPyCi+qCjSjs0mXlXzlIL3YETXG52cWR0xtH+bC6VcaQ/U10l83Vtyb9QZYPOguMQ
xr31s3Nr45i7SAaN7FRlVcIEJNu3DYWS2ptv2EDvpnKIJGXpvaUm5qOGupo9mOHSTpDQju11svvb
qYPBL5r1IqemvOtAg+GYMxw6BxpzQ7TkRK8tU2BPS8ehRKVsXqtBJmX34qw8Kq5WvrT62O6hAfTL
4SxtCrI2QHJ2+8na7kauHHqagUxkfnWrpv6wee4WxATrBXU2ntHFnBKTjD2vM6lwAXzRkOgZPex0
oL4YDo7MKm5sZFe7av6Q5kxQ1j7xc6NqjmvurA+zpXPojJV7dMfuimphONZye9BsvPaCKozA0RZh
gzPUvqdkddcTwhZNK5nNvekswZDjqFiEG98U08fctxXMRafR8mCJdYKMFxQk6URI39iJ0JS03deF
SU47MTNxq+kpQSr4XHnmpei5bp2Rx0QmeX67jEelTZ8yLh/RLxahUVsf5Il3mRfvxdryb8aYnjgX
jmy9+Z8/vH/vPbzkjz94/54GL4sdQZCDqBckubUMo3eYwzvHIX/no75/+v7N9w+d45Jeq+zZH/u6
jwD7nOM9dSo38a5qmzFACd+//uObDvCAm469iwzd/dP3/1PF3GfpwJC9chzq73kP+IuLfmV6z9+u
6u0SN2yThd7gNXv/zen7y3n/VK/q6oz3gA0Em80fH/5FmPjjawdHKNHD+XctT/8nO2Kz9CeoM10o
LVImNBOI+v5nf/wPeke+62C2rq92d+77qyVyFLLH+6fvH0hp6G+ccbpOXZZzrP93mMx7eMzM419W
xXpy9jQpxqrPXSHIot6/8gq0e7vn/f3P3r8FQ7UJVSKfZZVXrKBg+JOiaM4ZHdY9rGirokaQkTfF
jFm7Kvlqb9bb+19/Z2+00CEio/6gpKB7QmCer3lIHt41lP8fE25slJb/Z+fNTrj5QuPrz8YbU1Bn
842vaviv/9Ac4z+Rrpp4biTyS7QKqErnH//6I+8/HcSauk13yeA/Jn/0b+MNUS07dEanfYr3xt61
iv823ugYbzxheYbQXWsXLP5fGW9+E45KJq9CIoAno5FmOZL8X0WPxmR3k46X87zqSXk/kaX7FKPR
yEcOxKSKBZsRk6sJHWu3CFg2UON32uKfLtr/zm+zC87/LL3cX4XrGTqXiWvxFw34pHRt61yjPtel
14WtFT9PXnW7TatxZ23c82vV3/bUuhMnPzuhAEksIn2XFuEvy9VBsnn8k5L7V62ztV8YAEMm6lUM
CrhwfrswvYZmvXX1+myugIeLUhsCfdwM6BrOWzXk+kO5jKeuUUMkRPJNWnRRR7CXgeGatHC1p7h2
nCNMV2b2lhXzA3bcqbfBwNRx5yETnKNWdKD9oGCiYoutoHHY6md1mk0jBqS9vPzDRf5VaP/+L7J0
h7sNBTJa6ncPy/evT0yT1H/9h/E/Ok2HoaD6+qx7m34RDm59N23YLjIUd1DvT2bc/zd357XkOLJl
2V+ZH8A1OKTjlQS1CB2ZkS+wVAUNOLT4+l5AVt/sqra5ZfM6LzCSwWRSAC7OWXvv+NCko3EUBDyk
OalYoF5lq65yLF7j0jUeCkN+Cuj27P7hvXGq//0EsDnRTWuJI5fuyub+j/fWNm1SD9JFYREOzwEO
NQPKjBO2NNMh1D0Hmx2645OJ3MejgZrZRGsbQ3XCEW/cmkE6P+TaQ6hP//i+/teJSbazjj0Vbwwq
GDb4r5dHomujMpp6CS0+VS0kk6l3EeJiWjRKFNfWJjo2ar3dLAq2YuHwjjVh6bPEGDezPYtbjh/5
f/6q7L8KRvgZXdYMjjRs1Bvkyv5dajQ1Qp9xreyPZiKGPZ4H2sVZCiiG1G4esNBLFtxSeldP5J8n
r4VwdhPqA5p1TrzPa1AkPVDjvbBKl0IgdaN+zKzzZIangnRTjNRCqlNBfZtNoLJMahSYUuvVmUZx
dXr9bHXWvhBJjQDjIZG2fRo1zIlnZcx+jLB2klSB+2D6VpJvwhLMG/dNWWIrCB9Yq+ZEA/iD2RoH
6gZboCwR7OiaOyIHbU8ZaLqTuian6Y8YRHenR04HUAsy5VoFBFU3jjvHq2McROdFczBg0WTIf5Dj
GNbfBHDrFywEj3Pdw/sbfxfAFbknwyRvu6Mx4DBo5FSsw+BSFZ53MRKzPiXA15u0kv3jGBAbz3ru
MqdF8ZhEBcZQY7RxWo3NrdDCi9fXP2t8srDg5Auauh9DVPLZpyoAqp/ZUAfud1WRDx0zS/P9klvh
IA9zXE19BLhTR5H0ttnI4qIMwL8Hw3pMpfHqTehBosbV71rNYb2VemGI70v32HsObdWIGPZGE9HD
esgi7y4CiU8MqPIO9/6L2xTP/IzdPYPEOjYtJd2eYKCnKHgYCQqFxMvFAQdm8To3sLpNHT14iaKi
jPyOJWw5+3AYjlGS5tsSpaSoIG+FgH3DULvakyBXnKirnixrTm+tp9KbYX+bOgNCehThDR8TfT/P
XXZigvN1p0v2XNwEdLMPOUZTY13pAfjJlZ5Pe3Uk776tMoxFKfDnRhg+5cmnSWu6I1NbgwZ7nkCq
e3HHdRaf8ukOp/EIwUPdW9XSF4uCbYiq+sRSzQVgHWE8SyVOTOyJ3+pUkle1jpDdtHEwbbuyz4Uv
nCcYNwv8OyPViWrIMW2Cr0Xfv0lVyvP6GzlEAm6ryBS0Yxs2K6b+YUeewGceTx1cIexr0pYn/DDv
FEGLnYswY8nqPHkVtWq3JSyYNPlrJNL4CUowftITenelXt1NeLaDplXiBXwSS9hAFltntPaoqMKr
jRnTnV3WRFAAZ4tBMQqyaLoabuJaiB+rJ8+Jk1Np1ohjVfslbsPiSkZO4U9e12w71wIztsfz5MqB
BjyzfKLBL8jeAukZs+RqLYdm0s1jMER3BGBkeAk07VEpGGbl+JwMBQCgLeKHUY/CfYLf2nbudLID
nDo79ZGJhXAR648BG5k4TuJTNXVfx7qaHrtco3LW5u9eml7mrjWPsxhNPGwr7SEeYOGWe6alvxbz
yJcsSu9hmgoS7xvvDGd+wpHRfVgPpELFJ0/i17zehQmVv/6Q2nwO4EC5Wx8jTnXJm1Mj7bByvq5P
Nj099sERrJ2Xx3Kfuziqq7AJn0hMC5/o0soTFwmA2HKX8jZ/MKPxZtXOYX3IIvgkhJA9N2ZOeqaH
Askg1+slLSKX2Fg0/www2vN60BP7HJHdfdeXZ0RYZx4zif2NqW5uYzqP66Flr3GerOn7ei+v5Xzn
46GaEYzNDZb4fRwBnC2HERtcpGHFnm41jF3X4vaiJbrYuHCqdQaijXhSPXrZ0vwZvfYlJEqKCXa+
agpTQKiTdxHrLikdzYCcFHVJSYsKNz8iNNzp2NlJS92r6XZtp6gqeI127xqoVJrthAEFlfqQVb+N
nR9DnMZv7cRJTFYA5W/7Xdgktsgyd0/CAv/qKssFFRq/Z2XnPdaSqpvxReYm+OHGCrrpvXPaC6DL
wY2ocjjwFORJ9+iFyAsJPMwBOi9D6Ev/mutip4GR2d2QnezMrnbN0NrgCva1q+nNxuzgD6mViV3o
zpT80YxtvGqYDuyfZvoCOIb3SSpOuor/MBjagB4Gi5GLKls2ME7UBkFa4jDTiAazKvwc4fUT2Qdf
WrOL9haD7zEnO72oO3kvyX/3tYAOsN7nB8z7rC3ZCG9J62BnOjU4zUbFU6wPr8GoObuBlHd6UFGA
xWJZ+FnmRbtAhreMmKBf32ZmzdppLuoNQk3zpFKohTj5ZHdd+6i3jp9UCgZqURPOmTRfyXDY1M1n
qWvqiZnqTjzzcPFigGghxxfXIZKvsy9YCdmHOeNRlu4OjbilyDaMXyxQiL0VN/cOJc+2GxgkEDP7
1kwzolF4KVvJfIxgEo7CxLyaF/gIs/kFssy6rmqvoliofkTU2Nl7O92LNXbk20g09daj03Hh93uU
YTzggOs+umoeNykB57tqogolI/doZ/R3NQGIwlL4UAQ4KFqSfTIfjTZDLit/RLe80aKCDAFNfAP5
r1mvEsSboF9bdYZJb1L/iGEnRlNcAEKHqxXuTFHMd9GhrSkT7dM8Hyfa0P5gRNOR2KX0aMbqPnc0
XtiQodmrCvQzVBHnYdpHKaWQktKhHINX3Uy3Yarb5J9NPqXuhd8R2jtMCqz4WB68rndxhgznR1k9
1XYizkETh3tXjYr/no693kom1n6+yLFOT9E0LhOByB70XDpnD6VMnCSkYke4Ui76byUxv1UhM+uk
Su8aLesAJLhjS7w1xTD7PDdLeAAGpOV3ncQgXx9UcjQ7dUOaUt5172cE3X4OAvMzixr6pnb9M17M
siqdmqfWeg+iM92zPc2EjNBYpcGZDMfONcdneq3iUrgW07HEDpBACvegt2P9iE91jr2mY30tYWw/
Yjd6J53ZRjsFqz4gafIp/mmkN4IjWF1INHdwrmnnHGRDWJ6Me6q5lXOvyJ5QgLsFvtwbrYFFSp1H
keSAMrC9SpWnylPTBhdm6btJkmykG9Sn9c3jFN08qc67lSF6S53mCo7/2PO2XazfvDw9zGEu9pH3
2vdwZXHexyezHZn9pRUdoVU+qoW5blO4Oz7ZpNXtA2bnC10e4y0ejdL3ki5AooUFXNebuJVXD1nd
A9o3sBHEEJa96rGV/1nbRXkbSjn4c1D/oWZpboaQCTyx1Tafq5NIKgqkIdrFrMRhnkmt2Fn8eLBL
EL5OiO9NlLouLTmGwi4YPxlkD22jiY+Qxnnup1qpnQxau+trtISCbotCVAfOoBP5WViozwkqMiNs
dyZobTggSBhpLm8ZV7z9kDmEdVRkiSrtmvWoQ+baTv0OEIfTxCAcfRsnzs8M38dHuFgjdt2T0Xry
UAMWZdYkz53qDHxq5RKG6QCNLsSw12ev3UDRvJLY39TEiQ1gGZH5SseBbgf5TmNXfgrmAaAn9l6N
jhjyeKahO1TlYqZnbhg3apAXmbx1k/5HbYPeB5ObPNddzpubzK89ipvtLIjLFMj7trhSD1AOvbqA
SJqvmc2l23YpU1Ob3J3GZW1q5slRi0aiSJa7HS7+V2YWvuIe3W/LHAV0PL50eX5KNW/XQ5bcZBEN
F+XYNLAmJ7ixTDV810jzz9gPPNI163+aLsRyo99kjZ+IQdzSts4L52JIz754uAzt9N44j2zj1kdi
SJWLNBAbVjOx8UkWq5ozjueq9V916oKIALw2x2EzWyR8dRcqv9MRPYDNDBfHnUKaw2yTrNrgrhb8
8ISBQmxQ+j628y81G7JLH8bhdb21HtyoB9nXEczZYUm4VqVb2sUD0YPTtkhb5V80cXoeq1Y7jLP3
B8L+2O/1Cdlcgi0P+M6vQ0FILtE1FSFmPebqLtuvqSk2iW/rZfYg5/hDr5IJ14m7YEv3ZFWPY+YA
e9rMPmWgnvXMsI8VFRz47kk9r491Nq2ZECLp0ChTYymNIG8mwfMZGQABJW31uN4LhCHOjgQGWe+G
R1oxLRbobeFXTh7vHGkrmt61+ZQ6hvk0pUTDplkdb6N56jY11ZZTBbBJpocY7zBu1w5o5oUc+y3T
xrMrJDjXVOVHa+kU1bWormjK3kQwuFfRyhOCGNe3dOTG2KOL5zYV+nMEuGw1vMGg9ax9OejswIxw
R2lq2BjdcvnIYmco98h2o7xKxt+t7dk0kDXtQTSejkxT188E5swQz8t9V2HJ4VL3pofpAF+UM8IJ
KbdGntF/poh2trTw2ewoss7mKC8qGoF2WNh18G3n9VBC88CZ//s+xhQR19sIQsv3zJQ5oRYUMEyO
ODqQo2pT2UjEyIpzuYgurMv7zZzCf+XK8/kXyWWJjTiMTXU3gjncG7H9WdOBVzJXL3zWDaexcJJd
EUs6fmF+Nbrsc10633AqDi+QIUfdS5Cy5/G1L/WYHzZ80ofk7s3xvSZm12mNV1Z4x0R09zHmrU7C
4rVzOlADCQgts4C0Bw3MZfxS0S7dVkbySYNMEbNubknwfUVUTVXAPJms0frAgWhry5hL0Ptuz9ZX
d3aPg+zftILYnX7+yHXYCQcyZBu+RgqPEAjT8kAIAztACSU1IN0SDTik1aKf9j5FywyTWbSRKYvr
IB6qOhrAkGFG1FX0iDUkYV3QGjphRKSUEsUXDGXBWBFeNWs6DW7jN1V/htX9WnbPrPODHcw9um+y
PjaidsUpoae8tfvxiAKT8HXyg4+ZwzVVifgS62W9XeJkERp0e2zzvo7prDa6K+EEkdZiEo2cHAo8
zJwTpbbtBGKSUFM6u8twuR5y23fqyDmKxPvZzHzOpGsOlemchGz1HQHgT4tMZtPW6dYohdpoBc0G
aen7oUcbnZqa5gORHRNHe9YWZVZZEWWNVc230etYxC/lnZz4+FS+6wZRO4EjQZ8ahDfOBB9i1yFi
6jitUaESTNOzHSpz8QdgCi1RBBZkDS2dOxYCbVp9TT/MROWPSs8rXNLHfL9UkAs1tz8YOB4YhjC9
xrf9QWqhvSkGtzqayFMHHDMB6G1jL0bPfg8d8+5VuHbErUcFFJytyCKL/VVkvjme+oxwNTvHii0w
AldgXG9IrkbVXJpKuU+pu6y+CkSmRanQA1o3LQve6wpZVVxXX52OTnjmVPOhweFgi3E78dsRfLbN
GMKmPb1YrqB9lZkUzFwzumuZ57exUd9bePt902rvPcNPEbNrT6Ze7pRi+pKBqn3SD8FS6oCeGV32
w6w/e3QXFeLHxlXqKQb7t+sRfWzqbHB9ctmUOwbw3LRR+K1c+0wZbJbedNHqV30wSWaz8BdAhcKX
aPxpB65qK/PtrK62QtP7k2e3XwoKR5tBNme836M94x7jl60/mJlwHyMK1IXmEPx16q1J/6r0AcyQ
Tu8FTxVsAvXiS8Va6pD28kmfndscGPE2tREXoIcCj+g9e58OfbvLXmlhukctBr2kSl09lFX84gJv
aHMgr/xq/TaxqSfRV3R3MqWknJS573azc7FSrv6TO4Kyid5FarDMG6FmvHmTbZ5YKOD2Eg5+2vDu
QVGfpIPgpExIclfTO1YNgw9fjCv2BN8moxoJPk7tvhjSJ6F5jFsjIZKCpG+hCFU0BiwbmiDYdpzT
G+DXh75s7qmWqy1t2S2mvqxpYz0AWcmq49BUxpYAdrmhNjG06QiJNg9+uJgwiI6kOCd3y33gzm+Y
66nzUrr+Mxrwl0txE5iEEakvssuCzai/loW319LByhmF8E9UhKKTI8yeUgHKZNU3OWff4GDlmWyP
EQWKYcvzep+Uts0YxdFptRRVi2Np/VfbUkssIcX/1z8Hi0vo+tf1MLhes5+GiJjx4iDUsK1658NN
q27bWJnh7BzC+/KpSI99lQOYL0+gMnWe8UtlNpk2tVdDui39yvXQJ0giph8Re3AT7oHFGvYBXXzK
tJyl10On6NZ0cf9UBOqaEoxzLvIFZlH51ykfw41mNuiXu047z8ZDk3sdO01N7ty0BgpxomEfhsn8
HFR5scEsmJilIXxyD/ie5y+x27/VujQPv82kR0RRY10bl0nMvnkAJXBfupq2itfLT/qYl2DEU/k6
uwjnQjhz5JAwa+l5MOVEJFNM29+FQcD/ZxN6meCryWiHRzqybI2c86ajkjEVp9kKsO6dW5gVbUSX
ixfchuKq9TIycCmVnr1y/sGP7TJka/bJgmqEU0ZlGavpszG03n2IZvOAV45io7hN4pnZuG5KdoCT
5felpKybUVnBAat8sFEmLhnpF7LRDx5nsq/phcez8GAxR/wAyHIx5Jx+RnpfQ+tRbAjipvAb+mXX
NCvuJjF878pDgu2yRjhlbdg/eZo3L+2H9vuYorOckajMrfWyENEHLoHiGKAqfS+L4FKgMPxK3Iza
4gHY38c8yu5M0WyUvH6nWIx/DRU1ni7elu5offRh9IQ/vfszjwa/R9FnMMY8ZKh2rkWYVJtan46V
1TjfYNwlWy+b31WnkE7E17M30tDp0elt2VC7fhmi9IRdM303t+ZjF3jzYS4YOibcZZlbgIM9CpMo
S5ODXo0HShy4XRZ4HpC24NzDKkSilZXC15xOu7o1kgWE/5bPZv8PEztmNpTOyanMZEMc2kMqevFK
sQ1TaxyYs9ybLjY7uFWKUbdBt1vuuRXtuC5v3XtLj3cz5jNwjNW1O2sqXiP2CNukYxcc1nm8TWRf
Hiz0iE4wJT7Jw9rTGN6mxHZvSV0yD2nO9xoXi5P9pRjb9t7FxLSNGuCVblyUSdaw6wnrNCSjtq9V
796GOr9JfD+uAk8h2oPjhe4kub/9dOtF0j0ZufM1tVgSW1nulwt+mOiYSBkRk5QYl2TB7rlrmIyb
UJc+oV4/oLL6I+pcgl8prmIPEhV7R6eBuzB/SY1QAMO65mbKdPCTgVQDbcbPOp3qY9dNH1HUskQH
lbuvZSnPNg+0jZxnoX8lYErti7JkCmvlZ0elyifD1zxnMYztIjzpDINzjPBwlD7zOwxVcTSmAf89
MS3RP+yB0n7eF0ZnbVw5AQUS0nFIQ33eC04whogMgtTbzinV4abk+ZFZf/JaN9v2tJGqSe8u8EOE
7FV4DYkPt8sfVtFMNIOYFU7Y3rS82eQWU1o9NOPBnj4mb7h7hadfwxS3Db7e8xQXn7NZDiDGDnx5
4tyLafgUFlr52FXB1Y06rsABNYA+0rJJJ+fBUzD2qUEA+Bw2D+BjnFp0bKyhi/dzWUWXNu6eZwf7
AWn/qMxxV9gGeV6hxmI7wWUAZeeyU2+pTGqS9XG+6wbTPTiOHfrj0H7Xhym6YIoa+00/lkfCrhZv
QGjI7kbEpbHFMc/dYbgwVNI+mFNt+rpS0W6tHDQ58t6graKFszvW7lCc+hQjChxc8KhI+TosywK+
lu5H/YYYLLeD9mEyepx9+/QlHI34jsgDUKgVvlOhG8dD10bmpcpbgLDAYxfpGYZz1Kx4H01sPCMK
ekPX6Ye5YftPqVh9YrRnFY6t4GwmxZd2Pk1xfO4Iubk7Gr1mFkkNvj51oCPxYiXk0nl6jBqGQ7Nu
NdSNGi9qhCBTFAPGer5JKxDHrunSvWATsgvpSiDa5PtjYetciPXrLl3pvcEsVYfKQOYt6oKIK2vy
GXj4R6q1fYwGvZ6OSmJcxiD52ZuZs1dZouFR8hyPsvuMneTnrmWGxXavOESCn9hCun9Q9Rydwi6a
ttDwCMxpjYnEQT2JFToApt4Tr0gPWLHwS1rrOofKPXlj+W6JJLrajVFtp8LwdpkKTAj0JuQk1NIn
CDvTj+U4bwwzCQ7kb3aoJ/vRPcbs/y9NS4y77U3OpWTNGLQUjjCuhJ6XYXWzNb07jyRYFwT03uLI
eccjqTsyVr3/6b5QVs1+XJYWoqbha8iG+pLB2WdIjNq8CWwfBByQ22N4pWmSUjgJiBdn6j2vtv3K
SvuDFUNrs5a4msshRhwD0dZdUNXi+6BLvCRoS53xxLp5KkYHgmzrEJD652vVhUpqfgnNAnXKoP2R
BTDkTReoV9OS/YOWYqYoP3R7sl8brXZeZ4r+7ZB+xHrf3lyyha92FxzdQRBpOYOq8Y2ANrJPbCdl
36tqXnQshNEGFM4ueWbllyjM5LaoAXArNPmXUTPYIObjDfpzkbdapp/ZTjf6Rhj/dJKKgMzIts6O
nsmT174TsEPnAChu67hpk28cJnbKrXgkYK4Qzuc4VWoXULLYwN2N5zX8+FcisteI/Yj09pi5Cek5
hCf2p4S6UD1UQX1UHSHVQW+PmxKWYoOdGly9EZA8arVquEe2FPskoxHfF+2bYcbDsRiCZKKjTYsp
K0wMezDA9BiS08Z9WMVt7aJwW4edjCsYDiU9ujjkTiVr9aqVxd1d2tTWKJobIhwjtKOjTBjhkwKo
Z5pE+hAtt9xY+5mWbLqLdnCOQwZra2AA19cZjwXFzSn75oqu9SBZxl5qRBVYhqcZXqA5O4Uoosvq
sgP1zDcScJkmLV3faVaAq1URogtsx+Q45PotHduz1xT5xRvS6FTpyLUZ9+adSWwXxdgcAUs5f43Q
nbNDzr0X0htuOL/oH4E5F340ONg5zeIRK9dui4JewaCk47aJq+Jg1aV2Vnr2ZRBG5KeDd1GFXSxd
c/fdI/mJ9f7Z1c3wtW7FJUaidQltfKoXt7INkM/3KbLqA77aw06LjEtE3+hj1EOf8E9nU7MkvQsV
BjekwiHL4X6HGUl97lnqCbcU39KhApbP6R6wCC0k1T+yG2p6mwaVnUNvGuSJVo33mhTewYvaLVGO
8XXMqCf0uXEWoq4eKr3E36ze4eamvo69jpqk+24jhjsGXjO9KsrTlBZeY2WiRWspLq3nw3pmBLo6
WCw5dqrNSt/I8+CUhQ7XeRhzxjfpm1Vjqi4pZxxWK9eCnSnS8WCjm1O7rSiV0Yf60kctGCvzxoZm
fH0NE/FKAxx1MfEupDSWsFYz/0dGu3Pbxc1zn+bWqSqpVCQj7hB9XY7v6Al+as3MQ1mmE2TQGm8I
YT2/mFEErYMw5LFknGNNZ4/t9wEs5Yb3JqKQviIOu6CzWSeGhteXa9/I2nqPyrJ9LbBjvkWm8Z5W
Tw79/xcnteNXLHSoUBexOESJByawmMZbq0k88AbT13IwwZp+3ZoXd/r1LvIjMKs49pjrWqaEOPFO
puW58xY/qeq8Hopi+CTqNPNHEIzVKK9zFZ17PdPxxV1vprS1cbK5UWwuz+vBXmIgkAKUiDa4he0a
s0fZUgDnkge2X6LXiJMjnZlGKMHMv24XyF43YY1qEkQhO63ZaqvT+XrwZIyZvFNdBLZXp8bsfqRt
Xu2SNTxmWOKfVkP29ZZI0bVrnvPpF1bbL5jtr5sr0rpitpXLaBQhE/bpK2P/t+R3zMthvfv7YAOB
46tErxYlzp/Ra+sL/nqpfz9Wo3ucUZUcczZgJEylWQD5P7yvT0vXx9YX+EXZrm/hby+YKuAsYMb3
NXitdAZ+iN+sbEnh9BxGGvanQBl+0Zto6DIy3JueTT69u/K83vp9N4g0Fqphy1qJZ/x+fP36//bY
77u/nwd8jaj49ytnoU1Mkyw6lvb8gNHvX3G9r2mKnzJuwjMnP3KQICYqxiIvJhsix9y2dg6Q4aWH
YZAepcOX9Qma9Q3ZmzqN7qiai7fk7K2v684FZ8d6k/DKP8P31lsikg2uV+339cnrQ+tBLk9bbzWe
bEiNK0+/X259/NdrliOFP0vBz+UGgzAVPIIHFqp4vbUe1j+goNaQd3XWNlYvBENPp1ZFVHB7rDCQ
OtWLN3VzZl20MVC7ndaf+Rc2/ftnzdJ9v1xU65U0xl11Xg/9cstyEP5XcxztENGPaKaK8WxQnqeo
x93fh/WxPJrZGeKPmaRtgLYhA55fP8gaDLAeJhdlYJji13OcZfHmJT2oE7wA7jrFBs6lXiwYd1iO
mGm9dx2lNlNMuc/DIl7m7sH0bIgt+UrAX72h3XzAQ3Bkinb2eVX9yOPoTRTFs5lSgkWaNNHK31A6
x6MvFGAHAPmja1ykzRZfpAKtDXQBrcO3LDYeciPB82zCpsVjv0Mj/M0p+Q/zduksck1rRflJTljM
FY21RZgdHhrTvFmcbhsosFsaItyjCvpuVPZDayThNbRILpuXYnMcXIPUic4ub3AzbHC4/EYtjl45
jdENAFiqAn4ZXhAmY9M07UTsMdX/qbKobqLFzDIcX1lpnwLHvAWWhei5u41Lb7hr803jYCzuehcL
B7st1bp+cfFLusm3m+6TldWPVMyw3HkTeij8aJJkTX/C38XZlq13asL0O6M1UcIDnyfEbFhDoIh7
3vcZMyfNyvm5aczKySNNVtlvxuB+1fSD3iDXHN32u2zps0yeS96RoF8QNMTWLS4GVmSwWWAajxeq
3yYBPe5S9JUB6W26bd/CIP5SxVXG1iMTG2GMpxLYIqFz0+fsLYPgMcbneRtOLOULK9i4ylVbD2W4
1W3p5lCQwW0ftVx/slpyruFRZrZuAluhTOL/6Wzw5mt3DTsxcjn7E6F0ydJXiPYqyuife+KjdBYf
tmhj5izxVR3smz54itt7UWLaV2I7YWHjgwhC5n5rbnv2tFlDFhHLLxqBDs1BUxwCYJvNWFUdHSuq
koYR35B6vkytgReK03Zb2IhnSlQ3PnuzUVMMURyzr3Jjvr3aE5vEng1khAUCOPMPfNPbmTpp0tDg
ZoF/srCa2whhHIMZpycM3w5Yi1U7p9O/sYFouGQNUfuc24nP+rD0qctv8OjCymhqMR9SZfwtVsO0
gYn2ISSD3Wy7FR9YPKOn/kEIuW8PZ5UiZapbvuOuxr0VEf1EEyUPDvVoHS0gr60OubPXtYqc5agd
34yswzQIkfyOVbJxKIgFxkuo7I9JOHrInFrrdZwUVJJeXGZ0WRv0ePbrXIjmia76fl62DetDYYoG
shvEs15MGrOQ7e0ahJMGoSe3fG7dk5ukmPRYlAvm0HBPoT26r1oXVXTQA31PXxGg0w5eR+jik8cm
cVNWBReoGbsUD2wsYErLQCLNitNSxZPlFPNLhFC0rJMS0idgxYPyee/B+MG1wCuZtNGoTDT96zhO
yb1XyRsTRf+6HtrxPI6N/oIdWxzwSkll/qik6bHHCoZX10IES3IoU+H8M4uJjUSVGz/GyByJ5Nub
KjAYqzLv6Lrzcplo8XOIuDiyzGtJY1b2dn+pZpseQdvh0+g+m63pPo8iRno8949EtLzgoPk9wjST
P03UqslKf3CstmajLoaTFKnJqFED25Ri9EVeq13uocaxGvMu2Nn1ZdFeAL+/st5JscbDra4HtGC5
aA1XN3nPVSJZ/Q/YxzUjZ8HwCuiB7VCP7F1Ij6WTYlmY6beKjJObbUwWqaTgiiNcw97RJoyhusQm
TcxZTGvcbRxG4moJ66nqF10YdgWYNXBel9onc+ydm9nKxa8yP85zhWllTgI1SgmF0q5daPU82sGH
/5wy4wWyInppKc9HQZu/OcNlmhvvhYgRxpX0Uy6m4Rp4k7olmnheqZuqpiqJevMczvWxd/jv/zO4
LRbFwF9EDhLqysWb2zWEoxt/l1rMvYFflGuqYypkehx6mt6LCe0GZvBNAi2+jHlT+/U87e0F7hid
Nv6Ht2D8L7UHcYIMqLqwBZnK+t9jVrwgajvShtQx18Cdgg41WcgIoKEa9pnIPjKD9TlAgNrjxRXd
MULZYvhHnLEq+21DsDtkXBhdFthU70X+0MvwFV38fGK7qmObpHA+gIX5z1/cGkfwty9OurqOegIO
34J6/yuEj5ohM5Ny5IvzWmeHN4o8hX1wF+YM9l5m1sHuCekde3HqnSk6sG1KP2bS6az0WzxMGJVa
3tdxp4SMvjmG/o4Dy0Txx/4JoGKTtF6zBKYa84gxLZZ16Lj/wTh+0fH8/YfHyw8VgVxyL+y/h5ZM
TYJmRjglQ13B0h1Lbx/DPD4EngUpQPUJKgNb7ZD4jzlzP/dOzPBg3ZLWa3elUVo72P7rIL/ZaVIf
Z0d+9pYKSJWoD668x2RU6jCqcthi7mgjXrbuVpt1/78rt5zlNPoPyi2Kp9H/8b+mZfv1r+qt9R/+
qd7ynH+hTPJsrlhM9W1EIP9Wbwnd+tf6kyLXWWRLS6LSf6u3yC1HuUVwOJe5TnsUCcd/q7fsf3mm
0Akt5zczDd0U/0/qLYT0fzm3LOm5luk6psE7tJGYmUt8wv8QziD2UY3D8vSKCH7Zta6HDE38vG3N
mXaPa7BgwQJeW3asfWqwav59f32w1WEfeq1wfu2lKCxjDg9+2OcWjPy85EpmNZ1VTlXExVYHkJLB
qqQbd9nR1Gk87sdIe1gDwNcDmyA9P8Zmz+Zg2q5h32Hd0AVYNw/rfdsILia67QPgSQgHOGwo9TwX
Pa61c5S/Z6X8Ek3mM5o0/VjQmFJiJmMIVGgS9inoH1h9jH6RzJgFVeqtCef/4u48lhtXtiz6K/0D
eAGPxBT0pAylkp8gJJUK3nt8fS8kb19VV98XHT3tCQWSooPNPGfvtR8ydeiuhiGDkAJMHgSpxxwE
mmsoEOcHyOcDU9wNUUyWS9h5XE4LLylJrXCndu2z9TajT5SZpgEDmtCxFVkExSavPo2CUbxuO+fS
sF8qkdw3FZJwtX1GheysdQunvZFiNhcUcp1MwwaKksizLf+qypsSOoH7C9t6RuiZN1qMIFqo0fQR
22sXervIhmvaZAplfeu5yqZbK8nvNCN6s7ggIk3O7uBzrHPdT/eoCmxVKbaie6M5H3gGaLE1dCrU
eCRPL2/Yhs0zSmNquaT1jnnoWRl1/4QimAdPctpmUenuHIviM8Muk3LjPWE/2sovkFszzjVjnAht
/lZy/YMxFGRQ4bh8GtpMnax+JTviwZ+qH1pVn0XjPCL3fWoEA8NgiPduZpMs5LPe8Zg71Z2OUE1p
ai8xAa6A8B0GeNhhAIWjxSJcGPlPYGQjKc3gHv1NaueHdhg+h6H5FIafUlZrt0FCwSff4JdFYWsd
uyBi9AjUTI0AMfi0lhz7UKvmCGU2pC6VW/6mMKtfNClcb1LneRd2VG6DOxfXWtpqX1bK1krLh6wn
8xa0ruaFofUrCzCwxDSA2oDKttOCwRzKzJv50UpsrWkTsy6djh2vDt+ioSJowCmmba23xhZvP1MR
4NaD+1FaKWjMob7N85dBBRdKcRxDDPsDjdjih/ZMegPYci1zvd60ART6V8bobpf9qVSLfaEKUAyI
i1K1oaI3p+coPeSDQs2XAVdmHxXHvtX7qSGrAT0jUO7dUDCca5LpJ46JG3QthRe08W0nVHXXJoi3
O4tXatldDQES0WDyVGv+s5HjpOlsZoDMjIOIPveQdYgfSv2n2apnpTs6rZYjCdKIhxDx3jJ0ZjS4
BNkhtC2wikdrsH92lNvWydIf75HBQ0f6IVR05VyeDu483pJoBvxhAAxGcRvABxqDysak3phnvCyo
1lL/htSufRYkzwD4MYAn+9pgeqxOxk5jMlSL9mFIhmSVutnGzNmTbR02XG6nTyVoIg8TkK3U67QA
xN6ihq5/DL1gIzuOZwaQiCbr2oIcv0ZvA6jTCu7a0UA9r0IWWKFII8JNp1BKBZap9PSLD3jNIvOs
hFXrJXX0wez1wBCTEW39w7fjD5YjOLr2XigKCgTgJsmhROS8Nfz4KqqCe2BGPXmHPX3fYvk9jRWw
oXSmuIZJ4Vo30URZMAOyBd2Q5PFtowliV6pfcQsM0r3J3fqB8ve9G5QLGGbBGMXGuQuv09ohJzpt
7mwjehrMfqs0mB2qtjsMykAvrRjOOmMZp9ulXCXYveK33kDJkTX2r4ZWCSqGhC6lMp7sVP3hxuzM
umVUa6cdvlTrhvHvHtDkbZNGX742al6ZDvct6Am+ZPugFcBHTai+a3fOw03YQNOcuaTQGP3Rh/1n
YxT3atm/jSVfksL9jamjoW8RQPHL18Ixz6Gb0+Ee8D112bsy1o8a7f5eNx/J0TniRBCERSKWy8E/
p+q9z0XA6adf2LUehqGiERX/GoP8RN15q+hli0aRq0nbmky2YG1F7prI25YZe+LhkdjoxY1SkWGg
g4BtuvxR5e2xZccb1V9CrAx1nwJMr/1uh7Xd/aQd9EvvwjMexs95MuHGh4I3iZiKixSoOXpAslSQ
drQzfdPePAVpvk9i89mP1C/HB0pUmAroNbPbhKZz5ev91h2HkzPBB+yz+UzT5zSqNSq9vuI7gWPJ
xhUg83dUL/it71U/SVdZe4WEfkyys5n5BetM4ToID6Lu3GME8Zn8rV2a5ndpn36RVXY92029dckr
EcaoQkEuzj2ShWg5usYZ7q+C3EELwy+0H5t+QM7jLxWh2K3Xw5SuDeXNbmJBLAKsPRp5WG37NYL1
bsV45Ubk/mdPDxSxKqED+fzR6sHTODLhFND6+jijyVsZ+8imPo7z8CX3W7G1DKDKipgOY2VAkXT6
A2WfKxD85ylkODH4K8vhJJ8rEF3tYada872WdQioY7rbPnkN5El5bWJek7dMumBLATW29+WgbSvL
eR7HOlwte7url9oOuj5RIUiU6Va/BhDBV0FjfGRGfdfjWQ3gJ7jZC8EIe2cav9yx3SiZc50OxmOp
WT+IJsfXOnavMdmSO9r+x2Y2Vl0HDrhQmvsqQF7MqeHQunuNTNXVOBZ3RqHfQw49CZdEAy3zDJ1a
hlvjYViazTr/JPIHt4KmWCbv5gDHG9fdUzmzI6qI9kubhi4927VjlZzvUA8phVPt6PWQSjED6CNL
6cpH6bOqfaqF3QyaU6TVizVkladaPF7CIfZyf/KvGFKshkLl6sYeYtDCCvJ0b5dLL9M89hgkV2U0
P7pjdqrxZ7DFwbvhiYhn+yc99R1qYcSlg/Lhmo5YlRayo5AydWJctykT4qZK31pKi7sFlCEaWlkJ
ABxVTVCSUuWgM5LrxG/p664DDVBG+YNdcojbWfVumFiMJ045dV19GVOTbEX1aCQYxGOwWF6eplcl
IkrPLxQOB+Ox6DlcUcY9OcwzS/EY9XSwDMd/Tqh0bqywftUFHUu7KNdBEd/bmf+V5zVdRkiwoxPP
gN2f7VYcqb8j31Qjzje0poxs/DDKMqUXpkLi/aCk54Esf9BcCDnOa8bMdOEVaT1y45QzYmY2D8I0
Qcdl6rOiqJy/evYEXw22PUp2TqzimRmVzeDH8ehOA+wj1snE2AFqZUBPYGfAvPsfmig/LfdsuOrb
YImfTVhw+DTDVdIAAXBNUgBCOjBF8ei71KYxE50RhIKNppEmjBDzQGujb8T1qCyN4lEEt3q478z0
gJWS8VESvKZG8oHf+L1K5pvQiO8pEWPkVa8BkriYCrDxNxo0oIyyQcGOiL4ZB+v4NOVuy05W/ZiF
8YZG61RYkIK1NP3RYRlBK2x4zegXq0jZZvFwHorg2Vpw/HkSnqzK4LyL243T31rJzQdFxwWl2JgL
3bgBjDO+WDH0pqwtzz4Da34KUt/Jrtv1EHMRCoPbwqIeOWY7V8fwlfzMNa31aKgHmcNFS0yfsZ1j
aaL6Wzt5uhXTjBXBOjEip3IsaEUV2+U4rwafGprT4iRQQeqG0bXqBp03h5axcvq7wqDvHzec4KYw
vUezx2e3SKdVK5+9pPffAzN8sAWVUiVHhGFNiIPMpnjGUxxs7eqTgvx9rFS6l6bh+ygGwpH7nxPV
Ix0EJSPtD0x1SJ1V1hX6x/tOMUOPDKxj7fa73mzjveZ3ODyzHTT4K632TwA+/NUU1G9dgOxxYHKP
Api49LKJ430cOS86GaloIn6FLZfYSaOJTbgs1Yx9OzKgx391p6GoXIlafIatEiFmHq41Nbl1kc/S
kLA/2tRGteogJ0iWC9644jpedKpYBUPdANbNDsJW9N2kVlz+ux9mIT4obISMe8WOEy6KNurtDq0Q
1WT8j03Iw6//yQnn3gixGkFABuqPJhcoebzxizDZgPlJ1uhH7waa2ivDpbiDW5kh8+No5g9TEHD5
X/kZvTPUegGTDRIDQlVhf4nNEwOCbd1ZFq308RCJ2VwVVJzm0LkdEAHpZQkQqmoObYWztm1sxErZ
tte7K9rNP/R6CFdKX+y7GYCy6n6ScHbfGMB16646T4P2pJbi1S/jKyW2Ob+oHGCCmp2dtx4cHXZe
3IyDoh/6iGOqTeyfgBPuEgXv00h0eTJHV2HOGapyn8BtBFucbvHGiFR1pTrmbW2ghm61JyBZG9wp
u8pf5BpDto8d/GP+Qzws+MF0GdXCbB9sLKpVNOAOia47rPLbyBg7AgLGvTFxjnLdVnj+qz9o7aHL
MBsEYb4JHxSVIKncaVuvmSA82dmVMdAY8DPn0TDDJ+EDMxucm5L1GpTdCl7cV6erQLhQW+rPpt5/
RaH/M5iHF9exPsDOPgUm421XHJl/n83S+VUl5Z0vFtB3RIkI0wQiCuqfbmGtNOsz1gnS0sarOrod
Na6XASFmokAulUL6MoCbUBHkKE5zPCkglSOb+OWgKEFwl8c2hlyYwCujx1bVq9lJ37OKSeSMu4kZ
X/ga1rdm0lirAM34ylXCqzZK7vXZQNY5hV/QwbZd8GBx3UOU/Ek1n/wbM3L2OaTdMPazo7whD3ZJ
8Frux60feLZNLpu8m2XVLizZ18d56RvlCJkDf0JHuuSWS8mwG9yGUQWJPYfX6JblT/m6dESGg6ct
WLut/l/vXSwfT1JvvLFsosrkP8rHxlLvaG2NqMD6rrx8J7EUPfpeU6YVAOCR2lz9ThYP7dnlZuBI
g2fVENFkL1RZfGgrWKn0IqaltasA4DsGVIH5VWrw1mP82rhNSGvZJiFii2GRUBG6/TZ4pwGP23a+
FGOwWh8gQMIFpNmdOlOLCjai9/33r0UMj9LIgslAmyw7toSFH+USVU8+TC662ZgdLRQhYBNQw8jO
s9QpEDFIE3q5KZQgx5O4qzSl4uI90JaTPyttFHMm7oFfeFmU/w1mLUJav7TKL4tz2m/s3I728vPG
phmhdS7Duud51I9yzV3WUoTgurDSCWEOK0SuFXiI5bppNaouy2Ny/ctXyCX52GV3kPfljbFIZRtQ
ZRXyhHbo7uWGj+AqQIpbVs333iCfqceB2Sce3LVcFfJLIoFk/QBY1hltU+6YrOqjHZsNVtbwsn5N
wPkzVVtjm5GGxF5HCSRvDxAQiQyBg9Hq0z0n2Bw2IDdZbDu4UzGdQ41mxTMH2gP9ghdNaaf4Hx/8
23eQi1S6c/qacOrkV7xsvShUGUOjL1qPy85B/6I4drVS7O3GWI/3aZpEl5U7Uu5LSPT7+6gRuuOj
YPzjgLqsPAIKimgnlBmWZJgDXYxF+KZ0ZJh8r2EOkaPuiJxrHHuV/EqF2p+zmhRe+V16HCGpPRN7
qlr9vFSgr1oiDghlZV+T7yNfKZf+7WN0TGcv5HKzlntCH6fUEhYW8fK99dF2kDHr3vfus/wDRh7+
AdDDQATXXu7BY2cN+ym3VjOGkdyhLOVLWc2//VwbAueSR7gCuItZYTk2v/e9Ob4WDN0YGhZ2fbjs
Scval3uSvPv9WAFBcTkjWfrsbHynIv7ASc9OoLAjyv+XN99H62+76GVRPj9TBt1DAVzJPeHykpaK
vvJE8DuxxctWzauggTNUH76PcPnz5EvkY/JusOyFak9kZJuwmpxoK58z5c4u/+P79X/ugvK+3Gpy
6fIaef+y+Mfz8u4fj11227KygWnKp4qMUdSSdxyUTeelAKbo/6wA/NqX9aO7ACcDvfH0Sd/GyIiF
1TAbkmdUW3c2tnObz+0dnV3KleKKXrI3q4WHevQuF3C76+5k0X2CfLFQEU7wXjsP5DTZYEWi1ntD
UXH/Kd1emVDFyJvCJSGl1mpbpafLg06Ks5fRHoYkp3BaRmO+thJEwlAFrXhG/v8/L+aYwLaDoOWY
ljNIqocJw9xpWG78aOAqIO/7Ohk/K7nYgSvbR7W6G4xxCLYQ/4OTfCIIuFDYAr8gyl5a4VyW5A1h
TH8t/fHYaIysYvn0ZVE+L+Ru/4//+ufz3+8ckQOxx5dMJiHe0Xn7/fLf3u6y6Cxf57dHLx/92wPy
td9v/f1Wfzz2x93Rxi3h1yLYGY21+ePJ7/e8fJy+7Bzf7yyX5joPtmXUPsp7v62cP/7vt6/6/TZo
oUdvQP27lv8tPx7t115L1deQBC0GjYtw8LdFqXdC+ACb3rcuokHZftHG+q/IXSkklHflE/JuMwJ6
91Vld1EOSiVh9be6cJJywiAhgrcZg2BD0ZzLiNSKXYRp3/eTrLRXFKoYhMrz/p9yQqmcIlK13haG
dic7M1Y2oDyTWkKVC9zGapjU1HIUgeKasZhjUKdl7CCGKj6Ol55OJYcQbdIHUNDEhvnyEv3RhKG6
kQ2dYLkeqegP4HTbF1hliiiY9RXoxVESJtVFhSjvos98y+gdbKQmEQv7X+pERhI7fFM1lcoIg4g6
R9uAqQ2x8/kCsy97YhyruTkKtWqO5d9LfzxW16rDLHRA3lTRwWq14a+bgbb08fJYrI6w7YqVCrhd
/kMPn3FHRAtpMEjXIso8R7mksWIuS/KxaNDZB2AeedMU50s2AqNfy8IeiO2eRbmF5X271p/8ovA3
sr0mu20RnZEUyz4i0u/u21Ti3GV2TcV4GddVfysZ5Zb+4zFjGT8y9/mM5YXg0oG7LMsN3efU1EjB
AZvCyEdu4u+OnC0vRZf7cnw5M/TKW0y4y5gFrzJsVLk4ZXREOCejKU2i6quPkMDLLWgqPZkU31tU
PhiDjMP3CHdJUVkDCPqbnc1ZXgo7zWXb+r2xqLIXMmowxfG2ytJHCxz7EVpFAZ2hiJesxlfco/VR
Cg+/b/7pMSowWFEbtMCa0RwnpfvrpkVZR1USKsP3Y1MVIH4MqC67qm+upfhxjj6MwC0P1CCtzdD0
L5Z0V8rtFMhNJBc7TiG+HoRbTapEv7eE3DDfWyesNSapDoT5b6miXJKd0e/HLhrflhC6ZEq+5GaQ
G+ifNlW3bJ+h0EEPU+6SGwVg/NYsM3snj7TLJpJHnoh7AsSmgZbIYtnsl4r6BMMp8fNUXWFqqo/L
6PxABAaW2AU9i6fhk7w6kr6XdRdorPZU4IX25P3LIkBjsMAh82e5CtVlPV7W97Ik7+L0Z+5IAsHl
yIh1UhkT8fwtBXUnFD4reRhdjqXCjg6gJClvC1rTdibgNrL1cRByZggVTUcvRnZHCCRrP+bDhv4l
hWb5rBQu+xj9N7h/nv4QDX/flUtSSAykgcYDAwi5p4USKLyIn6Ve4P8ty9bUDRRJ/14RwXS4+G9K
iMsL/lJCCPVflgbBW9VVx9Kw+yEt+otjK8x/CVDlPGtbYpE0oEH4LyWE9i9qD7RcKZTa/LGMv5UQ
hviX4TqqJkxDtzVHE+L/ooQweaP/prFxXBeyqmU5WLHBqok/NEL+gAcnzOFRst+sHWFOtz6pzF5v
YQTMAuvD6CaU3R+i1+5LF5JQ6uJh7xvxUrlAoSzaNBTTAn9Tm/2BbgA1Ap53jXjeJoAe0yKjZDKM
/rFAibfP4VRZbn1XIurxSuI8PG3I9BUm+mRtoNsPotA9zPFN0dI+nVKawJb6miRquHHIYfCaB9KH
IcKF+0xbBA8N5pCm0/8Xpqr+D6tER4VisVZ0YjiWzfK7NMSFNeJrg2seZoUwsUCPyJ1KlZu0jKZd
oSg7O9dxVjSlvxln4wY2yl6fkzdFsyGvlVSUJ35pWwLF6ejjkUF+5ZZg8tCPejoWhK3oFSK8Xftl
QnB9+G3PO1+0Xf+Rd9mZIUG70GfZfH9sUAGSGEitTdCYI2zTWDCovwlb/JBmvd1F1cEP/JesooJb
GtldNkIpylq32E2zdot9I2cCtZpK4nQq5l0HsxbPAMAGbCiBQYoeBdNhSCsouzohw9Dt2mRjjzES
Wsda6000U6L56EtEFoZOyYO8yVURUEok0/5kpOQqZogrNH2+i7QKJINSf2UWVKnSb08AKdNNWYyn
qQ+oxs3X+P8pXozihTTIR6ckwbeIQM7NeG16mB1JHJ1scQ5CeKlN2XVbxgSPM9gmf94rvX7IFN/F
MzPbK6XZcO1E4uES4ooRkJHKRx3OoKTs/nOirFEJIid4HZFcADW0etMECC40u3c9u/2ph7AJl8mi
iP0J3ElAzpKe7VPTfq6Gkf9rKuj+CZ0CnONVSztVVz7bLlG80Gmt2zDt9o7uLNMzl+acH2bkwqtX
1cDeMoR0MxE8HSbTfshpyq/qEcJCy5uQ/UI0bWfemVn+Cd+MjOeh3zlxTml40t6T6WHskXIno/ku
woNG/wO+e3uOLIHTuSTnDuqYh1H1lJD9CqTsdZ4JU/LBOxY11erGnCbyYZrrypyNrRoisUAETdhd
/j4nkyC0G/g7otB119cvpVWzLYeoXFULNLYqdEr/Yk3Z/ZS5M1LzlowFZB/pKsIWdUvIGFgNfW34
2hXin44y8Q+BL3qf1kiJKIJmMx4kHHvHzGnB48BVDOd56Qxvwyh/V2xau/CdnLWv9jl68vmOtgi6
kXJ6zaAY9FO1Sqv8qZzMt7ptPpwUZ4/ZvTgC33bf5j+bOLrTw5rA9Ci6JVeAFLmuf0bY9DoTD2P6
CyNtQs2szJtAdGvL9E/lTEloVM0XHE4gXfTrSiV9qIj1XTTBCQOwQOtCI3et1DL2ny4hZUnQdwVs
o4a42AjZTtqeXNNuF+rtVVjUu1Yhf2MkQjqpPx2dPPv+2LnZI+yidBOo47uiWZuqw5RoxJuZBgZQ
NG6IkRsX1mlQVB7RMqi2yIhVwu5gkYlCzGu4wsf+LBLnYalSmcp8FZdMHMIxJuEpDlB30c/vUD71
UXEf2817oTevYYoPNaAKxJGEPLZ7a8XeYMbhFQAOvVzsG00jJt31NYz28dpBo+7kGEoLpkpO+tEI
8Qve2FudTsfcNN4VklSo7nFCdwjubEb3HPXWS8z2xKx7m/jRKaniXVtXj5B5l2H42bGsT9/iB+Tm
uzkN9c7R8J3m/r2IUQyT6Ef7iom9Yt2nZr1pIe5TtHNpMfq0M+es32WB9pVz5HkihNDTm+ljl0xb
5ILQ/23GOZaKSEufCzwZ4DujhmJG4xT3TptutQSw1dymMWeNKUOTYdwWaPMKJli88x3Q1nM0JndL
qItrKPvScdd07KF5WV2wcVI6yeRiFUNzM0WJAYIOHQGd7EPjkwWySKlT/0O3siuwSsQTwnAA7fxY
pqT8zb4Fd3NQz5fPTYjH8O1iS82ZCmb8niYk03J8T02xtHvDExyEg48RzIjVjQYQezaDV/x9E9nQ
41eaIaiibcJKIoOq1c5+qd0tT8Su85IMJBuO7ofe+vcBQrdmqOGp+IhmhHgTo3EViJNPEHjjBlu/
6l+wkquonYjzIo7F3xXpPG4i0tPDilTigW67p5b2rtAJX3JgYcP1Ic+5s8MHf7A0Wm/dQYcMuApb
mqaNFmw1c7hlxnHIW+3ZsDZmDPQESh/c4OI5cOtTAimLzjgehJnUe/tdJXF8XUXj1RzRA0GusyGH
h7JqCLgQkZ9XdsjZutZ5aGqIXhaTApx68WEAuL+CLy+AIsNYL40nIwr3aaotw1t92BqmcZuW9ZMf
jmfbAfMIqfVJI18+TpqfYbQIxjrilyFKFS2zqJyFGvOz12dElSxPTW51X5ruVQ5jdCoFLd/QeNMB
r8xlSmRLHaxDlzhlFMfDCj4KiXl0nu1kVsjb7n+NRgdAyl2NQfZhq6N6BBk2IPCwr4gF5dIejUvl
oC+xN1m3AbobbPDZoUi7BwBxgxeoE+cXrj0T6Ckr0T6zqu6JWSroF/bCQwj/mkD5JnoO94DiP9dh
d21gx/dAiJJ/Fqg7AyQ5nbvrzGEmoeuWgr10QpsG79d1cQqUOnqQSfyIrXGtCOclw0/kdVQP1m9x
GYGYmTedbRnvFgORuAWBpOit55u03qgB5Zukdm5MASmeerBXla19ngU/EHewvXIpKAC72NNFqc/m
0hRT8URR2Bo8URrtbairOYlQbnkNcUw9tU3wcxbqQzX2s8dvAADGDq80YE8dzes7taDv4uIes4uv
SMUYnGoF5FC6XRl53Uyz4NqjLstawwcO8dAuiL/ePzhjiiIhc86qObCxzeHnHBHaXOnTjkLoI9Np
HM+YkDi5VKvOcR4GHERJII56iyZW9cywJDjUwhmCGUdw3vLn9h1qH7ZbdonrrZXG1yRjPs/CBPZe
ZLan6FcDKBjUKIjAkvZ1WXVA0AJO4JQjLeslqLqfkL0mdiX1ZXCWnmY+0J1yngOC7GjgYxxutU1T
aC9OrZdbx4y81kx/9jkm4pLRdkv7HntHdXJT5UwP683kggh9Hiqcnz/a+YQMKsVAV1XFkwjmNay4
m9CuDtDt7hV9uI0hLzBNfWD4eYSm/kDf31pUx5yaZveguV7Dq3DmWY/y13F5XOGD98Ds4VPkYw3b
3OqJ+wPUwlcTg8QjLf2pBLfd8wtts9kMibkX/o09VbeKW/PFQWiHIFd8sg3bWiAzdd303PUfc58h
nktgrlHWQP9tbOwSK7jV0FTMJudAhBMOLzS6dAiwoFKunvRNlZePQzu90vPrjvQ196NiMtVNJx0V
2FSs8iFyVm0dHUkArlYIOcFa2ox83LrYlrYJNnOOiM/JcN24wxmDmr5RCjhfVa4361IHT1Vj2UVN
vLa6HuiSicqlFf021pnBJKaBtS7WTkM2Yi/EnIdd/VFXOsYKSpSuQ1M8xAmKn3xu2Ixdu/IT9YfW
wRwlYs+34l1XBBz+OIMYl3QkP7tfUVD7m3zGoyRiVnwyDNHVpNOUhwmP6Qw10Crz6xtUpup9no9c
CIPorspoIiauohCuaVacsMCOl2hT0uYwIo5YK2lD8CoEExhZ2nrU6T4BUmYjEvJaOcopNTFbgldC
9BmYa2TI2bWTVdiwnASlS9quFxhBl2IhR2tJjCSoG05pdrFK/TDdIzii2EbWDaScBhVcO1CP7Zcb
dQla/b4rlzRwG/XCTZZPEk9OEjjsNRqKf7/AOKf1PDIyQmD//RZyCalxv3V65Vx1lLsASbpoGlSu
7cYuDGb7QHYXWlrA3VSOl3qHogcTY2V2GHmjL19IvpG8W476OY/jflstRdhRtmvkIhRl5hd+uQqE
eB2XZlweGv6K1DXqc1jpD6VOcGutYEx0EJlFpBIcnBoYKRM46JhtDrMtQOU9+Q+mhZdNvv3yNnJJ
fkQgy7zyvdOlhIjbgLg1nxNToCTQNScboq2WqWyvarjC3OYcemfYkCQEByUmu8WtVfXkux2xtCH8
8thdZkyGVe4MpdmLiJgEGSMA1jm8HUWobZUJxW5VNTmYFHSMgdYQzu4H6WYc9HpdYoLiqJx/IGBX
QGW3+j1mJVTWkAW3jGAYzaUghgPkvmsS2su1ppjWnaVr0VHPEuJMTRhvE3WfRZZvbJCBeFkBFbjw
BQEF0YBUK4nV2ySkrtQXb4xHCqyTbnQVhfVTu2Dqoz7fQFneTlpWXavYKc5KxuBBZKg3AA1sFa2E
kqfx+Y01BldDb71SX/ic6zk5ZBmj1Kb26UHjAE3LA6zy0jOV0rwPtfjoTl1H8RgVit1wfsiJlMcM
VjIKDK30beaCJGIQWmnZ1ydoE+XWFL2xqYL6LsPIe9K12tlQ3P5havp4PcxMpqCLNdu2I/fSptQR
ImS41UboB3puHZjjmweMqvEdliLbCzhkGGrkHz0QJXC5x8LkAtYoWX7KNUZiCM6axwAHtRcqLqNL
R+FEEfbpi+MEd+TkOhQA4nFbRH3wMMw5vC3O3wNmBzod7cEdfAOq0PBaJRlp5Bj9r9lFxFrohJwN
QxDsbR0CvO2I02ArzgmiE/bs+6ktKZ6kyOcDNCBN6U63pt2fkyR2d0kXfFhFOx3KwvxIRyckPaNP
NqMNaAV5YXzT+m10oxgQbvxgrNedbh+nuZoeFFvR1kmOr9tK9XsSVcRDoDQ5WK0uWxU6Upyqsc8j
lhf04CVo1D5mxJrHQr/C2Khf9aqJ1ghFMaEOyUaSLuAkn5MSKVDUjdfNpEDad/2bIdbSvSDS+BSM
w2PqpDQ+XOzRs3MWhDB28X2tYfqMUnsfgtVEMz/dk2tAZ6O2tONQmi+RXaNdy5J+O1iGOITgcREW
BTquY66qavXiMxpZcxEzDo2Fhzfti42JX/OmrAjiNjNS6+10JL7eOEOJVvfEY6DjdtN2nzYwq4YH
DX8bY3QbygsSPYKPGi8AIb4DZHOMEMFvw8z/CbW1vNcQF8d57+ygpaAhJ3z+oGjza1+PyT5qd8qo
FocuT05GT0KvxZ4L2AlwsPGIZ+aIq8I4OAMgbSfMoURryb2Td2vNr5vTAO67UrNoXTrsEP1sKAzn
glNAVWZRr4NhpJA/3Fg4PVGyjXfRpLnbwpobgnoTa6/OzOOJM7bWbaPjd1JC5eSbp7YX06aryR4J
uu4rTtvwthvRhmXGU+8ykhnnmjTxqb6r2XNJds6OGp7HuZuNgwYVteyxBWTTzOBokRkQf/tmREWP
JjjYKC2Bllke3AHHuvGNrN9Qz8qZgAAfnVFU58qpFIS7auCpN+b8NKupuwXOnO8ictupllJ6aZ2R
ggLKqak9mUPSnZY+WX1nRRki8Rm9nC/McWeTHLASnVHuwjHHqaBMt4yn4y0eGXHwld2cdO6tit6e
a3VK/pUz3RB7pB9rOEjsNrq7g5lq31g2EhezzqedqvpHE33zo6UML22vqdf1c1Ur0UM3dmQOV90Z
M6injwwYM9XCaWVgVQlSk3AXbUOjajHYMLSrCYjq7CFZZ0ajb0bLz9bNKH4GWTbt5qGrTiNyGsea
tyj0rTW10m0ZCEprtvkIgb/d41BmekQFjkgRd1+qXY9rPCc085FW8zVJQ3Ad2sGH3oLMszxlBSCQ
OW1OetGod9QsPdGwc2KCHxDGILZ2j85yI5ei6KqsuCQrleIwNVoWx/qKKbDP1TFUjkEPj2jCLBzD
md/45MZ6Sg1nlsRoRO+T0VG2UeDLp2H1K1c0CG0qqe0x9WJPWzIHIgkNlTzQy2K08EEZ0KTHrDqI
fFD9Wz1dcIUCRZbNuIT6ImG8kH6PpssEHuR4hl/VmY5hY65DB4EcMwyxkg/JG5iFT2NHqQP5E11L
ieHqHb3/azGBtooXBQhdRurqtNzIJYDQsIH6dvjrfjul0VqNQQMmUolUL/27ZSlnHs4I36RDa4+B
wXwnB63NE10UiFUxAniul4FLZS9wmNh21yoAlstjvhy6fD9tc+3fgG184zRP4zlxSaL4+7XyDeTN
H49931VVrOweTjB9VQfMQb9fUjmMZ4Ncnf98Qw0jIW3T5ctdFjV07lTfCOj8fvVv/yQfFIrdrzic
0tWfv0A+/f2F5F1XaCVTYHJ85BPhJbVxdFbfH/DHK/7pXb7/RRs5cqMWRdQyWuREGHgIx1PktIsn
U7EtGpVFSNj58nRl0j7Wh6V9HNf3UeCoNMnAtcgbx4cHQPEUdYq8D1i8hd+ADjLx02JDCBCTN7ig
SwRqt3ARlR/pf3J3JsuNK1uW/SI8Axx9WVkNCLAXqV4KaQKTIkLoW0f/9bmAuJl691pVWo1zEDR2
IZEUCD9+zt5rF86T5TLcFssRwPfqp0vLZ2uWhCdsOcShyy6HQhs2bPCx/WMnFNmj286nPBgJHMJA
P50z8s5grcP/CxfwTmKo72MxH5t++BXl5bDD+WAByepEBe4V7w+FBQvkZEJJtJEtcBThWaJON/tn
I8U61aTVYxzbX1FZ3bpm7Ye6e1dq5E+WabnR+vRKJ/ar6XCfxnf12KmbsYttv2JgyLb7ByNorBem
g5lO/7Qk1A4aPu1GbQCXYo+wwBJ5yVwdlHr8mS4RziT9jH6kwLbB9slvb6eLXipf8MVD1pjHYjCe
k3R4Iny42nbCuVsnCPB6FiH48FMfTJwH7IwsUb02xm9npJNrgq8j5OYg8mOv0gFSmwE7Y9T+NgqF
vJgR0Hp6zpVwL7TwnYSBmKYXsm/dE5pztoloo0CM+G2D31L/JR2G2Q4NbhgWj0panCEYem0OsbuG
QGEat8LsXki60iOa6Vn90k/mA6la8KQMY9/Gyi+JtX/J/L0V9fjoaPNzWgIh1wyMco1b3rQNWdgK
g11qtzQN0lOFdvYA8/ShCq3+2gdfdklQblqnsRfhZpgCCfAVRkwN68ePsVfwSeiwOQE7NhhgNoPG
bsDNngmiBYu2pMWfG4otr0od14frynkZM83iLCU/hvI/VOqHtn6eSLb/wheFgpy4Uv19UoZdPQZH
rQuuNVI9t3cvLRDrTasv5flVdZInQ3PB6JfuI+G3CdQtE2hO218gXh6seEK0i2ZWGrQ3FahiEHB7
Ld2XofFSYbwRyesY4KoIg07fO1VyZsSdb91hSKhe4wdHiMB3rOqz1HNesgR3xolkryeEl0+dHu+G
2jJ3HD0DKqBa48e4hMgyTFpGXl5XMYTI9TLaGJWJrhs7UQprAVgIhXy4bGQsFB9+nf9qlGH0ZtGX
HnHlmQGqR8FPnRMetpkTPsBqABfiTuwF2amfnN71pgdXiVWvmp1fdpfdGrbRemIM0LrVuJHL4B6/
EaaVIiX2gwrW0a1pa5vBM4mM+0KVL2zKjuwlYPX3/O0M1cULaphQRHjDFaZjvunzGYnH7zLepVH6
WGbulzOo9bYvKyJLshj7HuKOwBXvEmYELonRx2GQeAYdVU9kBfpuq94kuG19m/69eC0zXF3gzWgE
ZTETCWl1G5XUqQ2nlPSQVlm+Yf40Gp1DtDABIsSHACZNf0BrO3YjziaTrunMR1AViumPxXvGIrcT
y3etsnI2LafK1K7LP8CIsZdRutLg1Ldpy/qqmM0TBzxnGgvJqNu0xHMS5NSUtOzqjC5DM7M4kj9G
IQQHE9sR+PoEcFGEkj6HnRcPVcf0xoJ6IsJrzqiA1Yy0Tvw/SPCxsriFr06K2GYhK3cGS7Vo3yTt
nrMk2GI3k1XEu21Gv8RKx/h22DZO+qOhPbLV88aEZ1o/BpkNH8fIblM5025SfuSjzYBq4Hu1iKwC
612UbsDr5YMk7IX5FwgxditMtbBXGtO7NN2fDf0Q/hrau7MPmxHKTh5gHhp/t8whmzR9iN1yC+rV
gRoUPi8DaaZdIDfh7ewdK9sD2sG4nGMNtlOsmXBj0WMHlPRaOhPyZwJjmoiA0h3oH0WeG/hnlrff
2rHv4HSuG/JnRtfeZ3XAjtlgPzgCx7fZn3jSVO9aRRm2PU4aUUdyn4gp3C7wOgZp8CQ5BIXBzM/4
6h12w7WJQFO5HZeGPVbvxCs6sl7L0BcdKceLeidylZ8iIvIvK38Ss2XAkCESqKJVeL44cEjM3g2I
ECAt3bYO2PuqYyCmnzXfoIa2s6JpL31M66ad4rdg/BqVqcKfoPuybK4DvGldofWN9Qu4YX9Vra+U
lsGuqhgd0JHxWsydJMkWB3ZOjZezmUGo5ZTTAiNIdwY9WDR2JqY6psZJ+lPPRLY1s5mOYAK0xg2H
+xnTTso5tFLMZzvVzpivKsw24lbJ+3HbacZHK4FA8/1uvFbymrKSD13BZxIU1i3Eos4jE9zdOGPr
823n07cc8hCrU1KvfwrjicEaVhu3yTlRTRwQgdqgSFcenMUEn1dgHVv8bVC93f2ou6mPtzhTfjcI
F+kbMNnpTJBGWk58Qz7WL2l2m5UumZTzIIi583S9Epeuq0HzVPY27a6qSrBQ1eEJgxoGSI0TX0KR
VM8UByIL/zBe/geLaVzkFv+NmCbFyVvmf0eLLDnC/xUM7Rr/gvXFASN0zUXr4KJY+UtQo6k6ABHL
ghYkVHQ1i5jlL0GNbi+P2KhpHBQzhm1BHfkLLaLr/yKsFoEhABOEmibUkf/zv3+O/yv8Xf6luJD/
uP3vCgzBjubvCgzuAFMi0NUs+BN9Eej8TYHR9KlTELlDpnlsn7OSDvYwUdHaqevTZn0ZAEFW46xQ
BoxYQ5XH1NF0HF50DaM036yJR5zv+XYrRoZXJm1PNTMWNTGMoxsoxHoZSNAM4wTAt9EpxY7RUMRn
1u5KNYFC94HhDU37OdYqAy3JxCnHbUIQg29M2sElsWNnWJidyId2TwwFej+JqEVIV7FPlWW+VLQI
vUaid22gsaPbH+3Teu37QjE8yNewwJc0SNsF9748U9CIZDu5XK0HAkPTPCQ7RUlfXLr4p2oK/7oI
ZSVOxH6w6TI5pa83qUDJP0DR430/eX1gvYiX/7FeW3/Kem0qqL5cs9hqmC7hhHxFcmCf4OQIg9Qs
P68XqtZh7Z0D62AmCFkmIQDsslf9c60t/Rynmsd0r6eLarfHoJspiufszAiL0bLrKveQ9+1dGdwY
zqwhfEJ57+i4678vEhzDHop9RolpgN07YEju93BsGVyI6gy/9IZ57ryV19wyYTpIkewLmCzsXPI7
MTg/IcEjHWXqsIWwDFudPV0Uk5GxBD+5k30fDEnjE+rrEC/uFKylBZvP0PYdR3nrHPCTep/t+lpJ
4Y2P8wGT7Y3ugGRC3U9+01iLS9gK7TIO5GSiXmDY64aWCso+OajRlB4VwtlswnxGGg5adKNMX5Co
i0vvshnh1VwGWRB8Z5ybRO9ugqnbJq34DIeZMMuR3LMC7dulVripEQng62bJ2bwxZygXCCzjrH+c
aDKPqTvdWGPnbhtT0tVRzOiCh4ijs51J8spc8rsN/SAJ1Lwakdtsorzp9/oQssRraY90pCGW0qgJ
6zKQzzjEp25EPtxAxjBAbhO9SeuM7MDSvFGz2NrbzvyyPkZiJZ+eom7zgMyQ9QlWYjlH0Sh7jbd+
mcBMXrTlVbcyeumVxXwZI2FdHpuXCyvOQb6bth+p87MVJkg+sF1uprSYb5qBtzVYMZ+HmeHbVX7a
cxvu5okFdoDGDb68u1jdAn+Vyw4yoWreSUv+7b6heWui9Erc7IKIjfKzIlz1QPreThD4hXEWy4Xk
lyPqXq6ud35fgEHDsk8vkxNg65kLs0gz+M1JO53XW2KR1adQ/+jo2Tg9maQspp1t3dzPZvg8xpR3
HBvijD4BPUpzAsfLQE637jIQlgR3T2QHZcouDfurnrrjqTPnipqnMXxRxygzLFpfR2e8S5HEnJb+
L1Sf/H21BA2wLQ6lS+G+2gb/+JnWq5WNthgm74FY7Wz2fmZO1tN4I91LLBdD9mGY/OUcl8FuQbvt
BJyDz6LHvZdm42G9y23YBWmIaknqRM3FKQHP5UL4iGlOMlRms6GWJPQ2ddriuKyhHQNyYodnJT/T
se+3UJPrU7JcTIuGfb223jc6/T5JM3MvNQVRfEBrbtasQ95i0qt6d94alazZ6bkfeuNmO7kAY9eX
NOfhhxY3GmmDyyfZ0VovHbydaNQbWmDsE/GuHEB4Qnkh6JxSByGMW1BrjhzY1LURil4sq56+WOvs
VT2uLiJcfRH8tmptgevcrf0uqRYqhlI9J6QTOIYZHuKi3medG+1yxZp2fdI+6/PE2Rgr606U4AcC
PvS4XybqyiA9CB8DLh61YCyNt9dqddcf6KfjJtIZIck5YNxxI/s62plsn4sFTBWj5+wK86AsqoNl
Gmat1oj16mrs+jYQUjfDwowVoK8KxP7VPrUeAN/WNjLOH1q1q3arvXF1RFomJDlv9UkG3bJ4ZSgj
3CBBj2rDo44TiAJKk4IVKPD66BnbibDVp5PoxU9h2+oWGL6x02d5vzY060HqB7aak3wz5e9wkb8z
eZsQ3S9CbtsDREValmunpPREJEw61hepjs12fWZWgsIf0b3+eTZcJ3a2QSk3QdJt7TypDs4gYmg/
7a6ZjjVAB8ZVA60dTodAXCeFtCfjVWQPAwKI4z/e+3qz/+M8nMlAkZHz52OQCe5eFXXj+qGsF6tP
zxytm0xMn0PB5HkmEeFk4BLYmmzg0ZO5KuO72GYIRbyfOp9kuhygqUnHfprpOAoas0E9J2yre/c0
X0dbxwipaFjdiu7kwDQfzJI0NqYDm440620H98YPNNSdsWV0kJCReSCWT7RmPKm06UYzpvtMFaD2
0aNKgteuy6sQ3d/AXHO0O8ysvU/6AB/4cjFjjsIOtrhSbBMLjbtklVTHqGfOvBg4EIyi34mDQ2ax
FlTwPddUJ8IU/j2nab1Pzt29Gjbtbj29rRf6ctr7vskuszrlsUKLIbQbPypD1tYOEOLy7Q8JDMOS
sVxdL0iidJnF24tcor1JQoSLEESgkhA0R/eXi1ZDzCBk8OcclM+c0iPYJkXh4jYS/S3mhxk1m/q+
/t71fLu+ln/cnAPcS4TJ7tCDUxC6ngYL5hikFV60vp7YyzrZqzRp268d6vVCKpnhy5xPpFQJE9YI
29mLFgAX9RfsHSU6C0Px56IaD/B/lMBKVfgWHJkR4b6l6Pkurd/NP25pY1F5OW3c/vFKDkHNBNzc
JD1TZTGAzajJ5+Q/En8y7KQtODHXekpciEz3q291NezmK17927u7PvL9sJYfZNcRcbv0y7/vXq8l
gVEd7f5dX5h7WE3NwxBwrlturYlhyWIV+77555pupUd94NReW4Cl1/tIQMNiun6OFTFq/TmpyRUq
bAJeeMeFgJtNHoN6k5DZSTyGe+wrEAahnU/buCl+k3yrnTRF1051hRVHc13keXR+s8V5tV5LlmtF
vPR716vrnd/P+b/dZ8tx8EolRLq+/Kzvi7ywmwP4AZKW/vP+f/z/9QFrDv76X91YK56i0PNYv3pV
lcfD7Xq1bixSQpxRLAX7CoU2/I52dM2U5jDqJafF/1pCv2+u1/rZQJK8PrzeXpfZ75s5fKu8n6cT
Scbk0WvquF2XHLEsPmhxEauut4fle2SiCu5zOQCbXqww64Wjwuvl4OocQtIGb9Cr7ma9GEG/+RMr
spdZMWIcrRo3Ae5oVmRO0adpIokzQIMqD8DBgv2E7rqrDwZpEyerIsYTnRJXScyjTM6WXvw/H/q3
Z8VdMhDCg4b2z7OKLRqz6jjbnH22q51ILovWt+UP37b865EqtfDRrQ+xa0G5sV6dF7WHFlkl7Nzl
6rRaR79/iqBFTVzd2GfncLFil6t7V1slKH9++L/f8/0j1ySD9Seu941SOMfOJqUMj+g/nhXBQJj+
PPLn6vrb/7yQ9anr7bi2edZ6+89v/P5RalLUnnCttjjb9sQJYsAhu/7uf7yKPy/7++Hvn/7/cV+Z
nxO7Vpt+x0boOAcTcJoUMjE8Lssneb7S54M60NsqUG7M2AL9UauvRqLCAhjg0fdz8ZLEEN5Kt3pJ
K72nmJ3NHRgjY68F9p1Mx+oHW+EvSvSP1gZMPUcERZFvQ/Sh4OlaaYRejsTFi2X0PJqQsrskhRBC
rJsB1nCTB9DkpKQNnMVuu2sJz9DLmJXGwV09s6JsrL5/mgcgTV2tvlqlgVpd06Dm2OewoDEexc0G
/Ifr0e7qdwZGmWno5C5TWPgse9cOU7qtqU+9sU0avgstFAdZkAjfVNm+Ktrf6JzjRS0eeJHav4l2
pNFo/XCSFlBNlWDDw0JmNM1uGrV3XcmQgO16gqwotOlqzZaCRKCzGDrN5SGVKQYwPrdMGmdyQDpO
ffFb5LTFNYp+DdNn5gb7RC8CxBlKvwuL6LVlCoPANDoaNRvSohxPoa7v9ba61aqQzOuwVkBedr+s
IPMr1TX3IqAjAXVoFzbs3LqmfQWo+MtU/MZaGhj5xNrKf90g0n5Ix2CnpzuzQVUoKxLVjMwCpq9/
MnW7d2lNvPT5J3PsbUfJdTt1kE8aat2a3Ar4MXc1Bjwm/LpgIGc3Ht1jdhwGITah9T67INWNwpXH
MkX5qWZGSIjsKD122fuxodEH2JCWPy5w5vqEyDjthzrLyB+b8AXdenJOmRd5NE5av2L7uC20fq8Y
hGmNJLuPtJt3cRUVHh6pj4Qj/ZSwUnt4m2YcE/HTPGrPgb0MBYQCS44CNMdDXZiWth/b4AR5HfgJ
I+7DEGqPztAYez0rj1FeGw+x4Tw6VXaF78PuPUwxEWsh9mBk8/VIOLpQti7tDATjQbaPLXevDDD5
wry7KeIk+KWQK8Q/gG8pbHbk3mR+x5zgpKFJeqycJmNqK7ikflJiuDENxBOzeuvGjXpMw7Y5qXYC
cXqabl1itLDKZMheIGRJjldNA2RloP/u69qHKyC3xsDMwEHfsRuF3aKHB5NIcKKBIuwk2/ZzdeA6
qj1CJ39VDIfTKtOaTCcwJzEQa6OloSZqzYszl4vvI4LghzkUnlGv78nQfSg8PZnUnZJpAWlc6Y9a
Nz9NaT4Y0Dd/VLJ8rThFEQ9JuqxTd6o3LBIUMQ/9RVUvMVYWzx6ZjxiCjGD0CSwHTAQYx17LAikb
w8ch1e6tspN3U/GFFfqxnCTDB+Ewdog49z3ZN7Xqpg8NCcd1OBo0sJRfMy3wIg52WRQd3AozgpU4
kDJDq92nAIHZ58vYK3r5C4mk6QcGMHS7lof63CXS2BtGiSbXQrKHrgnnkpItqt+Ar5t5mulqUeY5
mEYXkSbsUolwCD1v95siF3LsSFYrAY5MhHpkbBlh8h3Djly6pxz/Awqe5FoHWru1wvQdIANrAM4m
SaTC4kzAv1FThLb0fURFbnwaBa950CfAAcE9mNkhGtTHylaCU9amgDXg/be1cU5VOLPKiK44IRJ2
R4LXr6F15T7gHAVJNEe+0bLHNUZ20a28FmDOwl63sAWATnWehg4DlAstCl2a+iu2xNmcdBgwQ/wx
D9nCPFW9xQIMXlYLdoXbXwLRvOiNyYBEnYrd1PNBi5e+z76qGGEk8R/2AYV9YSocvtUHbQreU898
wdDSNzcYAXeXT1qEUIUhEghVxtblHGX7BE/zJjJ0xNWWs3OZ2UJw71D+3oCzt/ayzB76SSuQM0Jg
G8I227YkC+/cCfFsAhUz0uZqG48fXTi8jw6spXl4bgnHpH+FLUcy3Y/7Z5SWQAcFkjkZnSdlvC2E
9YlXqUWp5sU2esQeeXPN+K20B+Ij1a8hqlR/0PovRysOadSrNOXsHuINh19c2VhWqvmKe5HdgxOl
uyzMsb655FmnBr53OLdQUquCbIkClA31kc9Q/7Matk5W4n7q+j1KKNzA5JoxKIoPDktVRmZqd8l0
1dnqLhFoVWzUnlpov6YCyVwS/zAMoK4m3M1NKfvPDlgQ0dAV3wtCz2OiVxZ+tS/ee3sJ961S+0Af
agXXW51xDWW8DPhw7kzkHzLys1rGHm5OwuOsRG8GQVR5AGgaWlY0AMYxgu7N0NNTyW541wzmuQNP
f9WK6NKoxISHLjhWlDRX+s3OLskhB4chc8OO9vAmnqp7JpEHVmHYU62xS+xY34pkfkX5AYIoAWPf
W4KsM4rGDeDYahODMrHixRpIj12Pxg9DMORP+ItImb3g/hupGcVvUd6FJm0oo5ygPxsTp8IXKxVn
+VFFybMxKx+tG0MtCDrowzMR7GxXrzjC0LWF0a3eaxcj0oq9Wd3mhXbnzED7Cjepd70ybmd3iU5p
Qw13HyfjiKFf1+vPhEqWsAtZl2kgPBgKEYsBJ8g0rtT7Kiy6fVMkOm0e5cEo0XHnODz6HjFe15KT
GpV4Isdk3IjIJSuylXeE+GyEjRh97OabWM3vxlKlWc2fLLfxFYaY6QMSGOFD2GelCKNjWVYmYJJs
FyQefsD0lsqv9ULbfq7S5twV0Z0d1/IM0vpzUUBoVYOeNY69uEWOT+gj+cqJQ/pJnm4CTS1QMAY/
tWh86mY+R4XxGqJx/AisY4t8AvyHW1PB9uJBM/WTGSbX2Qabp+jtVkXBta1kEvr4xnws8J8ZmOOd
WTcDZiC4aa7EAGM6H0HSxzRRKQF1V96qU5MzVcMroNv7xEGybJbhb/YcdPGNsHNfG6V4cKuw32iE
L9ISru7U+DTgER4KO0OVFVM+qSA1U6Hvqm54YJfLQs23rtHwfxmmQ9sTgMMI/BjFyfTEZu8RG116
M8TadmC8n0NL52zuXqJlGzLnDya7Tj9Ve58kivky6dW9FqvaWWGUzkT+LIke2GgN0DnVFihAmWXe
u31Dr9nRtnOI9IO8S6bndXmmJY5kKqW6tdkpKj9Iu0cRxN4LMwJ2hzJ1dnSbirswdu3bCXNFW7rv
nI4IlKGY3zG2JCSzG7Vr36TnRlVPmC/kNtbCkZW2YHKaxUxghq09ISstxYTfiexbW1eJfsD56tMD
jwmqqxhe05k8GBaQCa07iJDWV5GX50mmX8gTyVdnTfLVrvhZJsavWKHWymy02ciF6Rpn6ng7jMM2
HZ4KSsK9KCtra2XdsRrUyCuhYx10Tg2cEF31fmjHmyitIRk65hHLhu9kZOdRJikMqVNGpAFrn0n4
uEHAZcGP3ZQ9DUrXRt6tqDLe9wR7JLHRHAetSfa61WQMoCsG2yNWB93wWhFbu5LJDWvHZ2cRM09+
BHl6AueEKYObBDUFhVb0RXxvUmi7nPWVMjI4mHn1oFuPRAtrT0GjkT07yJ3rkIGkp75Z12+yp3He
teLFEBT3rq3f441/RXzu08C71xwLxwRws+2ozWTSSjdADjg/lIK0kDFHravyiU8RcnCQidjUKqKd
x3PfpWjZbZVm8viAVhSiElpG3x5PdhchIsnFXcug02tVWJOFM/m9M6DpgGXoKYFCPmEzvzj2si8I
xBaZJ7oN9DrIvCQkTSZzWjW3vl2plDDMxdBpgSyPwF6w2gxt9jTlxNfYcf5LL2yNSBjbYj/mSF+L
wVCWtaBt91tEeQtSOBj9Nu1OMcSessHm3thMB1N0abA8kQsmNrSTDAwguxyU2d2SZJtfMovfnJUm
mDCJ6mvQb1VEDFRd6RYxYoJDW4OxHHfvHed+T+8A2USp9da0SccJz0H4h/lKa7oPa2yfUPHeGzVd
9Xqmx4CXxwtm5NNAZfRp/JgKoOpoeV/7HMuPaquI2Wpr0804ypJoIiC9I7gyM872Yp9mxERLnwZQ
7hC00CjLuxSb0Exug2pv9/i5ZN6fynMfx58msnXcdQigTfECIOerwbyMr87cWWH/25jma54uf0Cc
/PzN2LYZBXDcZtoNbvnsYD7aTLn7ms4E49r97y4nzykKjyiv9pT1H0EaYTR3KZYL13pQZXGJlPEp
TQIYmUp7as1uX5TmRBIQYDcV5zYmp00J8NHv9fFShsOpDMBEjvaHmAnEqobQ3c4V8vwYI/kLWmNi
DMJSu+lUQRioVY/n1rgyGgp9a06LTTTnz2pKEtW8UGv1XPenbLpl70InyFQw721bzsIu7Rq17V5m
/IdXdikCD8FGznxk1YTtr2iM3RSRvJdNX1GHFUDONB5DFOcmWmbOEr/I+SQCN9f3Wh/WfDEisWld
ztqB6fiszzj6lJ5FNARkzWQdHD+jBZcQUVepX6xQ7Xd+ooTOA9+ewaxSdino6yaHgV4W/1LnaN7Y
ufmG5kROkFILsl99N/60G5OmH8ektJE+joyrCbbHnF/MJO5qNBNlU37BBiBUPpqQ906fWtEKsu2T
YxAsL0Dti4MWNR0gJXDryo8uXNhomF2pEV6Ji3pscGMgZL93tPjWTfgr5UlIKzVHC0l+Z92yPrGR
rzsdc0EcPYc2rusK2LAeps4pmojZs5SIHXIU3rmiBM2TR9R9BJ55XdZpWyACBRU4NkHYo1hphDci
WNIzl7wwQfXejQUfSMASSbapP5RmixqX2U00geZVp7LbxDiRblI6DLG5RJHYwwcB729Op3g5Gi5m
ZBjDsyF5gTIQCe0tzNENtRK3DWQc7MtkHPaavGpYUjOFQcloXQRBlGeyVheFWrBBToHwWD3TfcK0
Dx8Sx4RaX3vcFEbXPceTGVyaYeHksA4L8Vl2ROmlXd/tFLbxXBsepsreaS1puH2afrkN82mlVk+B
DY6M/DUoXnZGrakP6MYmnLx5q9FJnGw/U8py15kPY6k8d8OXG9H1trTnwaw7CA7O+yImsi1WOb3P
qfnsQ5CxW2ROhJCIM4Ad8vubLIk9hl/HqLKvZqXW3lyG2k0x9TyJSrVODCoHtJ5jWcWehloN/azt
5Y68ixSGgnVqcHpI7lwyzgA9fGph0OwxvRBvp3Hm4zVHulNua2bmGuVo46qXZY+KHTPYaIFW84Xk
LY3q+NoBpdxYKunGihCoW03Kb6uGhI5jvVUJnh4yvyPkYKvN7jNesK82L78WTYmZx7d9UWobdioB
f2NZxy8RUkdfxBCN4ozqXPmBdxr3L36+ix3/NLL8jnho84geCV0mdSdukmkjav2iSuUZTzJTYgvK
Qx+QJv2SB503shXgZAzUWmujn0pPoEgNa4jdPeLb6olF86JX870dcnjmW335O8HscL2h13mP0Au8
vha43EOOFjWCcGzHYhuS6NCrhKsN2luZLOYP5C+6dawSK0EZbD9GNKA3RJ+lJhKDLAC2FUZ39OMw
1g4pnAHGp8gsajk8WVPyFPfzwzjG92E8HeO2urYy3zXN1UzFW8lbCHoyZuqfFYCScFDuJLYLqSs3
4yKRLmZ7t2xM564EHEIKI4X8rZ6GHyLQnzHOaIg8u31H7EES2Q1OA3hR+YLwV54dciAqU730HdmC
TbyoyALerllbmHf7e8FfSw+MLb5qNTIenXl+qg2inrU3hgpI4VIOSPyzSQ/ANueIaYyi9Byz8dvZ
3cZq8z7b9jsyRFoI2kXV8q9Ouu96130WxecgAzTPDDhylajJoL2vldrLreJL8GKzufoK0atmZvkE
/nQGFuXmpAzaxKqm8V6m3VtBgb2ZY05JST2R59qWH1nSHJuGCNaYEZGR0SgYj8ZU+JmoHk0zOZND
/Gpr8nGw812EUs4vneCeSHY6y33zlTrpvRu+DEZ3K6RCIE4CjD37WalMlZrFmap0OyQjtgcvx9g1
fZ1jCMaYJbT6VYnvqjl+S1v5Ow+vumyQMlUVSuLWuZQ4asouug1IyakVHeeL+WVquSSWaGlWCf3a
96L0mKHRRaLSRi6ODvMUtK+6IfGM/WjGUDnm7XSvBGwFbYyLWfwwx/tVpfY/VodnWgv26P+tw7sj
HkBOWf9RxH/X4v35j3/BrWzjX5aLJcllJaG98O9avJV7Rb3Mw2LhVy0Upf+EW4l/cZdFT+8/JXzf
Wjz3X7YG9wqsFbY+a1Hw/UN7999p8TSh/j3mizGUbRi6bmuqMGxNIyvx71q8DPfVnFfqdBiz6pH6
DRhznjzCxCnRtmM1gBAXKgCRmJjvhAokxRGG3OWO6skCZroLgfqhoraUS4XUDsbendtma8XMSHML
O6g98sW1QNzclLa8H1yMa7nSIneKsFM6EeyMm7y3HPgT1Jx5xz8de1yojw/jwNjO1V6LAPlaEOPr
KTmi+VkopR1duYosak/Gtc7M4K78TJo+Pjb4FTamZE48uNEhjkJrS48d0mphJL4EWu4bCLpJOaYI
lWn46uqEvWaKiaGeJPFNA2/9TPfnOYke4qSp9hNEfr6oPYwr+y2i9bHXWsnwMvwaJB00fYkGXhg8
U+Xe0KOAfy9GZaNk2SmbI3qxi/k7J4IGy48udxIhEej9AN9zXAgvw/8C8kGb/Jmy3lOVETCJaD6x
l39FWIn9UleeoXcwxUnUftNNeG5Jkz3mfYRGxRIXwALY+xMnOcaGvJC5MYxMSVJa/0WE4o5IpgH9
9jz6nWE7hMFgr7Hdrj7OQkVYTpLZdYqAnyS43kqrvzCHas+a9Unaa3qj98aF1Bf7QkRi7o2J7Ni7
VOke4TieMcC1fj/aBBVh3TMsXDr2VC+0rAz/Q0uHFXsrfoGlZakn8ashTMwKI2HxZZiglqgi6Zdz
zmbflk+g9859M8y0lp1DhOLeMWH7Ku3PQCs/GjQUiLKs286181vToEq3Lcob0k/Aqsn2MmeZckTu
fWuWFDF2HImri4NzLI03W8vb2yCsbtCnVGelp//i2toBOyk4jdnZ66UyPQUd66wkegnnjkuSJ1kP
Q9ocs9Bh0khI8ehCK7RgszFRiPLtRD99h1GTRTqNBnwCiPqcsJZ+ahn9IXfEeOiykkUKLfu+jn41
mAKaePFY5LLfaywMZqH8pjCSXjoSIAE7coNwWn9gvYwGxSZYpffxLzLdkDB+gmGsdqqVaTf8Fzqw
LccJhdqA7KntfHxHd12PN2AYRXeccXT7TPPfWxo4B3VE6Q3nLNzKukXw2ao/RhQgELmE4yF5vNDk
/jXAxPWTUT66Vun4oQzeUT2xYBaPcwQuvSvii+HQkVvCAwpyVEDSq6qv9foPt8ke5axKH6nc7JNM
cGwCwiebrJL7crIu5Uc8W9OmH8diM4nHiXbcISyGe1dxdqpWHzpLCF9OebjP4uCJkuO3QygGDC+g
ALo5HTV4U3adPk4WQ8y8VRfIQ/GVYyCcl9yOaA50jhcqsP/g7kyW3Ea2bPsvd1xIA+BoB3dCsGeE
og81E5gUktD3Pb7+LffITKr0sq5ZTWsCA0ESQQbRuJ+z99q6u/eMqL2x6eptPKzQQUlwR4DQ7cKH
FQ/8l78lKdPAMjGCkgvSLjfdb41bHSiDNHfC959bo73pWnRMSJ/TLSa3/tJnL36G3odIXqtGG9Q7
a/Eg7Ynj94wO5mad6ZMtjkevSScIrO5p3lbEnTGzhyCyrumnsDGwYWEuox9VrvV+KD1yHsyQPpx1
CT284BR2DZJYsgmsg/VNOPl6NtCRlfPYHCaXcUAYwmyyTf+5RPXKxCqh05sZjMWsBMwPldOs4Vxq
DHq4SYTeKR/3emXjRUaFWM9xccTLqVH5cw/Tmhw7oqWj5UCJ1C9fcrPzT1XRUHi9ZENziCmdajrX
B9s/WNiZjq25bhO0urvCaz7Z3tRtp1zIiCFaabrApcPgo4coTB13iY8TLh/gRHZ7HGaamMkYbqcu
YY5Ob2Q3dqelKV0avnb3iks80Kf+ubcdqImTFx2pJacUDuMLgVNh4AipJLUe3JEw7WpagjqiJVCl
CyApHCSSaf74ac0BGGQokXerd1pG0sgK18aNA7dhZnS5CD2j1nkWUt5S+miWxHmaMsqtS89Ufoiq
28xJnG1vv+FGZiI7iK2/QH3wC/dN821kQqRNa+CXqWuQQN3JLOpGplI7COsIqV5d+7tFaLVOm2sz
hKm2a6kPOQ7EsqZKvq0y63pIyo/9Dl4IiFoX04/MxEaBue1DlLXh0WU6pMvs7J4QbSRwiD5q4xhV
uFN8cFpazAyeLByuMP1WEMXdOOVrBpZus7SMpEVLScvAsGR4jE8HW6em7ue3IeHeZrVwKKi871Y8
CTO5BepWMPlsYJTLdHAGIodRh/aTEByOkzDFr04uMFC+hRDeqiGSqEbeXsnU8bT/0BNC3hBGTq2t
IaWFg0jysHzjc0OTjaYPCeZRjPtYM8dTj3bhzES5J+0CLgDB57pMQC9kFrotU9FnfTytMidd1CSm
U4tn4rH1WA8SmakeOdWhyRh4OGH00BrrqTTjHSSiB5zgpyrlkCNpJw9iotpH4O+3EZrldMj4KjLP
vaXjtGlmmIK++FAQjqDJ7HdhGBg3ZR48USnTxicM0hsbWoDewUxJ8lncF19myYuGsq5NurzOBCcj
bp5Al2jbywR6DdqNQSR9TzT95Lsn6qZO0Ngfk8V7s+PC2A7ta+eRm5j19/C/PkZohEis7+609IaL
QhgYrn/pHYpnfMC+xPZnDbcasA2ij6Q1MnNOSc5N1iUgvuRaEAyYlri3LeRnY/VhtHHI6/CUjCe7
hUYZSfmut3TfmP0VCcZz8q3O1M9vjLphOGJF+8EEqVn00N3G8TVbINgks4fEnYOrFwJMCebEFI1J
oKfmKaqqj8jgmX5zdYNm6R4So3vx/ZaAziX7bs6NRzymuKvL8WVNaWeQ9WcEvk1FZXbNS9QDBEBz
5sURvuu65ncnRCglFazO88eSsk7ZNHTpnX1WEKzqh7CGfZBLufdsAefYcM4dQiIjnXiCJBxz9FkZ
8UYzjMFwV4u23RQ2Co7BgbtD8+Ose+VL5OmTOHJnp4wmdTpqMfV2sRmwh+0yFPw1RV7Km9ReoXxO
87mt0btdF2qbEi6qbRwADDmdkbw/qa7L/14oxV2rc8pq0V5J0FIbjXri2nRF1GNOzvxE2X1TNEV3
DjW9Pa+jgza0xnYQJtVySuunIhssSD3UMJQCWmmh1SKTiu2rNNquJ2ervoimFOBK2aqEvkoqvvTA
wS2DTrQk1HtyodbUQr2iG5o3fBzde6CK2nTdx/s+r7sz6pC7ZL1k9Sltvim5bDU+RYnunxyaM4da
yz7EdOkF0s/EOqsXuOuiHxIPwNg138VbS4rdar9KhRsOKTUR7lkB3lxifKV2tS1cCIpqVW28Ln7b
pvbw27YQTVzRifb42/brQy+EPpCm4DxgkWUYqOE71RbAh1YuogxGUu3AiwnUY8u1X8nn9HfTVW0o
f1YlOcwVslz9zPksXQnqZ3bm6bXIQBKWapvuRtWxIxvmekyotd922GZ0GxwXrJYSBl4XupQMKt2g
2pZ0NlRcN19+UVJm6hhTO3xfhQD5UeJxd0omqpTkai1TWtO8hw7ci+H7u5Y1j43tOk2crU5JTVfp
yWUoSQQJyd64KW7695/tPUzmfV3971OHqzm1Uho05cxRrqTHSlSs1q5q46m/zWr8weZqUSt8F/Kq
1aiBQZV70cHGccPX6j+q00gtXDflV6jlGVXaiNW9hEmNUUPOQJ7dIuHnJFog+Z/VQ7Wmy4fWmDZ6
oB77Y4qhV+935JU5R1DfnwmmGi6SGUSQn3NEjdLesznotLp9hoFTkk+7M3uMr014yJZ1fjS6G2tp
s0cvsQ92G35qwzY/u9pEXDtDaYgZTbuv3TBF6EG31KqhKgt4TB6hyYL+s43S7RBXC7fLQWTyeslk
DhP5rlrlyMOkzmiR2rtBfQQe0MvTY7c6b6ZhpMdxcLYCpdLGWF16wKn+oRlyg3K88ALgCOnJmBlF
RJl2QnCXBPhgssskC7LGGBYfTLPiDgmObNu7TK3Jjc4oBVOPtKP6Trdp8tm6eRnm8fNolsnequGZ
xVHb7dLcFFvg09nZmcqfnOHPFjf6U4uue6NpCdGAup7vC/pM2xxmHWTl+77TZS/QiU6LBjHR90LS
xqTrKBqTD6ZgRGi0yGAnpfvMzL7Bg85Us5biURVzAfMPLahSearV68bfXqOeVaEY19dVHX2u1quD
Vvi36rlcqUbV6joSZFIBNAsl7Wz1pJ9HLtTD9wXTEnxyGff5AQZJynQG49CKNSQG1VfPFBb9wX8n
fSD2v58la03tCAUZYS9yb63EaGSSzubM99fnQklwGyXLTW1rFN8N0Jt64yDffd3F9WFJdRnTCNy4
TiHkMkmTkzpehUypFUtFrV4XuZd2h8mZTmmO98WysRzP8lTgYOccyctGTkFBpslt1yeuD53WRwnQ
onA5DKX7/hL1bJQtX80OtOr1tXVXW4HBOA+D21/MFvzHyQE1Ou0Mmf2ESOgGbbG3Vxkt6nfARyzF
P/IWHBWVvwRqVeWe6ML+aAgaO5gdQQnJxTJU4mzSzEHrSZzA6LvhdpAW8tbG9zhh/j96DJxsaWdg
XF6d1ZoKMfltmwX8Aj2VCRazssItEEyMQ/L260/qKyPeaEAMETS4PlRFkpw0CAZ1wiByWm5N6RIy
R76lWhslbijXpmMkPU50KZeDPZpHJq7RruXU2LzHpqhPsKoLIvXWPz9gO1mm9GvEBIjw12dnsfdV
LT6IlniPNNe6kzd+WdJpOE/DQsFWNw9hRRaa6SQt2DXvQcjvqjIg2hQx4kU9nnMAjjAM6cylc5TA
M6T5TkMG4bmFl+fkZbj0/wriQE5hFUeV7KAXGiAs4i0rkJL5GU4saQ9yQVIT5AKXf7ch/QbqzeqJ
wU5l20vdP1K1HLKW+I6CY+uXV8l9XP/ie4rEf9zmqdy56x7Umnrfddv14XXX14933ZY2nKyA2oEP
uOlreN2zerGrrFXvn/36njj34iNg7d110/tLNNOlamL3MixCjOdV6urBtTp74lLgLXG+V4ub7AZu
vUzxOZWxrRCrYvsxAUbSP6M2VusMiBMqrJUSKbxOdE6kL6GK8N1b2Ow2/xi/ow7p2fU+ANo19+2a
EtA3PaQCj40nRf4J4dCbacUIsJaFZPJWRGv08j5cpy43E5X1oz6E3o5Pk4nk2INOFiW424Dd4dQq
Yc17Hg0br4BUyFeo2r4/iwLQU2y1qRtoU5ieCukUBH92b+S9n5AIL7NqcFCrfXAXx4I0rXZ/aI38
XOfxCP2r+Nn2KFX/T/cDhNBN+z/1A57pB/zouh8/fk26+PNdfyVdGH84NgY7mWghbBsP+d/GfF//
Q6D6IsrCM1zhsfy7GSCcPxzPYERkmbpl6Ib9izHf+sOHyULZ0mf0JGgy/G+aARAAfjPmU9rxfYe5
rG4IR4dZ+Jsx3wVXqMUTVL4YNGOgjnZ13E2W6Jnevw6NjQZOmDXAEd3DGtngw1ThR+oZtdCKhdQX
lX+kHs9a3J2vT6sn1LZyAD9GZGq4cYlFU1dYdS3Uo4hxp3r8vuoJ2la53+MMw6dOAtRGeS2o7/43
n4q6TQ2QSPdaI+5SOfd4T9lRq1MIlIIkQrY2ckaSWWmxomend1HZGImdBiYWJdhTYzkRvfwIHYWX
vdryRtsUKDxsAMX9epmIApqLdjgbOqftZg0nAonN0ti5TnlJVqOhFdLgwgQonlo+g8kYu+tMcXKZ
6xfqk9i5M8pMd8LSPxeUNz8sZsrJOkst/xoeY43UwGKgxULq9F2vj/eTRVpujuAgIAEem6bWAktn
Aj1EmDGhNmI6SA+6GeGytEjliebk0vfu3p8GOYSPP9WtuCwQALjjcG2yqvXWjfLkosHonvPukFi9
HVgHZEP0d6YXBLmYY5E4DNNskSANo7uwPlKCfu4mbAFO6G+SJEdSWQIyM4oCV1iSBR305gAEqb33
/CcvMkAz0RimRuV9Kila1XU77+wwRT6j+zcLkkNwr552RITBGLuD71nRIN5PLXw8rUl3fX9I0W6+
aPHj1Kef87nclQm5CFZO+TGEE5uhN937K9gr1yeqWSZYTMRVbAZ3ujEj+6lwDeuoY0WBgguGf7D2
rpHjqSfZNDdyqtYexWYg67dWhy3QsoyfGlnWJFCb/rnJ63uRtc2DmZ1thq/U/BHWLA7EZt219l6B
ezOiRrklfBoeuLY+un7X7mNgs9pCGSjJfaoikPhxiVGREPNnM2HSAM/A2CMfa7Zl6Hyb5F6c5Rba
KXn3TX+sZXMcBMWXJDQT6nproE6U9akjIWa7mPO9XtbIXewI3F8yicCKrbeolzV2Abo4dzlswrQ+
gVsmprloD92AbbAHV2pYdG2K3A80fXpkkkUZrgk7UC8eOpZo2TGz3s9x728BNGRHlOw7r3fwRYwJ
TpXptDrguFpnvkkgR2zDBxrkJ6hl29Ibx8Bp7SczGb/lA2EJy1o99D2oJANJsUbqjMVljVuruZxi
sW6NDJh/WFNF1MwEWV33WLbTsF3mBFpgRjHMhoCjdZyI/bGEWCNrMcjZ4DNldYOCNMqeWx03b6IZ
F30lmRWxpUm8RpEVILwq/cboI0RLFtOWOcEz64nqG0cHguqBiZ2eOGKz4D9jrLZQroQEJWC+cxRv
k6T9NNpDdLHyg7rhG4y3QlqGF0OfNkO/TChwUDlUFRU3e4VpbZJtZ3rZrgPMlqz+MWc6rVVde6Do
4e85gB6qlqCfZfnUQeBDtiDM3SI/WFNWlPdE1NPyi7pTYT0XhvMlc4l5NPaJjS6+Kb44HejO0qC9
5Ifg7sV+uqWB+2Ow3f7oeA7T5zbEzWFa9Fuy7mPOYXZ0xUjDn/CDfkUlq8H5JBh+2nUA42r/1rB0
fp5i44+IySGCHFK9Agfq+91WM+f04LfMFNzJQIh2ior2UxYNmNhrAf6ijA+5xakR44xs4vLOkX+k
aorDOk7aIXadnmwStBdaEYi5te8H3fqe21xTo2E/JPP9PCb9hyXHmDK2bXTq/KdwRgXRQRnjH5Rg
XoDvDCQ7AKLgoEZdQNiaWrNZEpoVY+pCTS03tg8ZZhr1NzPjUaFHXyMtaGkxB9T7tyH6M6/Ix20Y
Py4RRFMz5spJjRsYGMApfA0Sh0IhGRlPExKabTmvAlURh4kGvhzyczB7mAmiNt94EfherXSjvVu6
1W6dmpNDKS5YQtrDhD6HF7R5YzlRR58WpPaT94NUAGtPsAXzOaTWATJH7Dlfcqc81SF3Kq8tPtnW
T62gP2poAH/7nHCLKsGkUf/0qtI8oxY8aq0xHKMpf54LqSvX2hYCCnDhNI+de4rMQVpiQsg0XIMo
s/Xhe91E2N9X8Qr/ZIQdYmibrJvKbVX6gH1nDBUoiqIa4mqULyfXfSSDN2g1pD6YQDp0gqgbTU+b
TuXS04syivFmTb+tNVLcTPT2BUl84eB4GJsvAqwJeuGh2yLVo08A15quc/mN1ujXeUG3iBxmwPlR
jPUADMM/k8nXXQRQWRdL11JmOW3t8HNb6dPJiwfuMrFxCov4QLoU3qme3lAu1vyo5UtIf5l2km3p
oK/W4l7Dk0zOK/Bl3Qx3hVt1p3hxhm2MccufL53BKSlmWjJtnD4sM1iA7rUtxggAOP881L3jZhI0
vfx5Pod2g6jV9o8ihSFWNUG2ivauxANEZFH83BTci1ZzCg+5jngmA6cP0P+nHYHqLiZBzHaHtSPV
oQl1H5k+AhlcbuuBLisYgwOI1o/gsuygboZtblHot5PyJ5pVjVJ5S6pH3EBr5qYSdcvdkq3PrdP1
+8xJF7Sd4PsMzAKJIazHiBzyVFvtSxavF67THxKnjva2aF5bpsKHRXc+aOl+7PL5oHX6HSqFGDpX
Ax+u4pzoSkTgjkXegYY0w25I06xMohHrmZlNuHUiDKiG/sEt7SfOnE86cw783fV8oFJ5Vl5jtcgY
SGQd3gbXfKzRoGIEJJYsnhg+jPbMdaDCtYmIkhDy6lRIsIKiK4jY/FJwS9/qnnc7U3TY2RkXdQiA
D3GN5N+L/S9jXBQQSqvjHNnigNZ75lpnwcFICvsZRSma23D5rEP22U3UVzUvhttSgyHekXz0tU5S
pBoWo68x0wSjzKJ41DOo9gvxO0QTR6cES0fj9RsmUs0+9L+H4Fp3tgHSJ/ENlIqT520YTxwnTfvG
NR8Ru9YQQTLae1W2dEjjps3nIxlxLO5ZaHbB/3rYABcmUCQLDyYZZ6ndPZQJuT3YBU/9plUJ1bq8
fqcTjptWVghM0uH38FQeFXhhgqOAOnME0xMmrthOgtllJh6d1I62mgPkSVWmdSD10OuWjSKXFIrc
q0m0Alyku4R2u4tg5aiK5wSfPovUcAKu/7eTpEy4whwPc5eeIye2YQXDwhfY3eHW4NhZ+gYnCfnI
VUOqlsx0tOhy7EEUPJZdv55E8rQgiG5TaL8DnkX1cRwfySw5YSfXL5I99ONmYzS4mCBInlOsqSVd
/DN2tATaMfLbwjfzPdqe51QFXi6MpPfDjCHUz+xTMZgT1z1gL6peJNsjeOmynZEaPxpb63dZ4cQn
+pwBcWu04ekGo2oEFduDY9nqCaJlBDi0wySGRhFoivCL1YUvKd3TfQemfMtJogvvkc5Xe5xi/VWY
DuD6aDPGkAqmLqfetCAwylyrP6YGbaqRSXzf4i6OOv3cEey9jTFfoXuN1nMFLGjnQukpkrY7rHl5
fuehMI6SpXZqwF+a8alIvR8T4WGYlSucgIZ2qMwchrR4mVF2AEJ9ThrNDEZZbhg6gY4wdb76Ce2J
1Y5Dann88gQQNZIcydic08mI8tfVHww+uBVEhf+JcWC89016iaUDZbPS97k5/oADoO0ozIRRNqHR
jX/2c35RQOlaf65R/Z0U84US8F1vVdo+djro1F7dBkMFsZHduEHpV82Gw4gMlGhX6ozB9JoaQjln
D1pjEzoOldz29AbJDBU2yMBdwKCvBq3ZYQ/zH9vFAYgmF1P0lrvegqV9LfYmiWRCAC7f6KvhY1kA
u6OJKtAkCtlr7O4gmLhZUyz2gAc/M6KgR19wsXHpsfa0RZta8pqLFUnKXL40XGz3jtjG9TJekqR5
GifMjdXgjhcN7OSyetjKBtKBc+3cJf1XRg+vVEwRsTsdeKc58IfU2gNb1KcYCI6D+SXza+LcYts6
k9Z6SBpoSZ09zES70/uoi9w8a1nlnshsSjRnhrOdQG2TJ7U1FQ9mY5aBP/tgL2TJ0JTFPscCDDPn
lOJD3ASkdnxxUzIDQzT9QaFrLfz4/Caf6ZWmjkbuAXL2TVTME7WatNSYEUZHUigY8C2Jd2z9aIsQ
Dhlqkt1C9QYicw+9agimnt25InquFmpWPcFElwGh+gk+GEO+FFm4kxZ7P3ZfI1cYQeyuXPBkpc5u
Lk65puemDMo84W/DnN30w5KeopAKbtX5r01iMF6Q8B91mC8xPnguPNnOdz4jR/4SZ3RUxqW+SU1y
IIQYdgL0a46e3yYJC0nXipJoXW1qvQypXXsGcTOhWspHik9fCpzpEscB7sb7SZtBO6uFrmPPx+Ug
HqZi5RiVc1eLMtr7Iq+H15HA9f2k2X9uahwdZHM81ju1CB30xoShDTcoKdUgfbcKg0RFvoYhI2VF
hk9A65uvtlj9jZ8kTjBrM/54KlxbypyU3SS5B7Geh9zeqY4TJQki0vt9nDczNPdm3PcfEy5G8Dd0
65w0hf2+lk1OEGUNV2vuQwiX7E7awpA6lpqUScOdQS8wDchurB15L0wrrebex3V40J3GPdKKwJyM
8G6Uz10XalueUu+LtLneKRh9UxUQGtL0sTQgKMxLlZ1F8mBakFqiMlzeLIorcIY9+5xWGTfQyvE/
NFoUHWJH584s6+x9Q1hVKcuBVut5OzhrnyZZ9FssTNYTUI4Al96P+liH4nM9UCsoMi+Gm9BCvXEp
VKu2+LWLF8q7pBEz2k0bCN9qoacj8aUDWYedU3DZkKg0MlbOaqGtD43QnJO6rV03mz1DdIkW+xs/
vw4023oLR6I3NNslsb6G6DT3RmhOF4koAVLLxXflGD3ScjitazZdSmcs8DqUabmrZ/IAFiff++V4
ijQNo7W/5xqgc3eJHY6cwrpXi0JDfzNUT3bvdkHvGy+NLwZunCHwGx9DO4maVYugYDT7mpAm8zwz
KD10aX5wtWa9jTnyAsuISpp5hnWjp0Re5ClaCxF9nstHKrfl0MMsKuHQxq6RfLVI8tp0ud1dMDc8
xHgan2ocdb7uBXWMQa8rQ/s+9BHnF3H+vYe8F/qjB1WOJAFyKast0aKIJLKswlIAgWOIxcV2I3It
LSYGs1lFl9b8suoF7QEf8TqELLyBm6pOxceuTs0NwGXw58RPoFrHfVvC4JnSbgoGDxG7bdk/+iF/
jvXCP9qDvuxnDKXxxPQsjKsZMXhyWsnDRKJrvEFiO1MU+LiYhXhscyfa2mkJ6C4y4/Pk4VN3o/lD
nTTfdR+iZoLnnZA5i+pzk46XqfJPdm+6t6PeI+4tFgCz3kR8Sf3NQGF2qe/mvLAemYHA+q2KCdCg
v4V2GG2rZUWnYDLzjWqSJ9cITkYUMZ5YSJvFRu0OuB/nbduUDSnVrRTvzeFNZKWP9vR1mePsi2nN
m17HIJ3O4hn59VfvI/g+/wN3xWjb9rbxHGNrIgLWPM01XkGcRstND3Jzv6IKO7gkKhBnidwolf7w
FjOYH6FeGeP5XNc26Ms6Ww6u+Nki+Ds5dkpGFsMRJiCetsu78JlES0axOgOM1LXm26brlp3onXEb
e9O3nPDxO7vsPsZowAKFC1JiElwt7paqZYE+j5uwJgl9xC+iptS7fSgGQj4I1Qp8efnPRmcFWjz0
MEXTZ7WJsdByvm+wv1PXYqFQQukkmk1urggHZYz9KIu6vVxoqED9zubk87u9APoZVAYHYG7o1R7o
1Usmr9zt6MtuWYxHiV6Wkn0sZnvPrH5632R2HW2l2nRe+rmJ9krmoBZK9YDXaV/1eCITecdp4vtO
imTetRCyK4ciDSMSKRvQkhGxQsvvRmK9ZYdFsafUwpy7LXB5qgb6SN6YE2PysqkgnNWgJ+z40moN
ZjcBGKXxqmY6FdMat4hhksygB2YOFMcwvhuNFx+wbKGrdnwi05BEmpEUkowUDH3KKqGBnx6fR3qs
I368cc7JpOn94cjXoyiC9QV3zAbXLNcP7X42MvzYYY/+gnoBBAvnxwir5rJY3sXzAMaVIRmKUiWV
V49xlJ5jYwLxVKbDJg0z1NAiZfJC9Tgxyf4kODbb1lVzh5ucq1Fj4WRq7PvIJFB6DB16g8sU3nK0
1tt8qbhEVuY23mkZQW7eSoRvvwMKPx4q0VwiAAmBR8OR8tG09Wt5qUE/LNx7IOHZbsiibd6Y5gmF
xmMWpT8pamUHfu9snvcEq7a7fCUxGErVS5ZCfrKaaLd4A8hvm5pBy0+waTXgPslSmjuvM2CEpi95
In4QughYJiGRYYrir8zj7zAKEuGWUenpQriAPlntFBe5PI77ueEWDSYMA9iBogYiX5nBSXVx3AlM
tu9wLt8gdkh4OG9qgkjpvgGzd7uMkD2RDHvQ4tbkkV+nO9thdb+VmX/q/fymaBYE55yrrb9+tCf3
DEyIplx2hy+PGh0EZMQLtLkIrKop8m75ywxuMod3D/Iatq6XYSEUwB3Wp9lQebA1LVpwFUEnSCZr
RH0jExrQZqfGncxBKEyNA9RLbgT/HMeA6dQ4hHPSzkDh4Te3DrXSXEt/zDo1XRk6MNMPCERbfEkm
KUOFHw/JJ9+uPUCMTrssAg5t02tPFPqfdk1I/6U2Po0dZV85jC2nrzqza/BLevdYrMmniFHRY0fA
DS0adMlWX1BwZjiY5NETE4FU3PZLQdxmEqPlrpElhtzxgF4FZV08A0G9dRkTj0Dfb2f5Q8Pfa27c
FLdfBMnfMd/cxlv3bv9a+rmzyQv3hdbPqw1VfhcPBEq4fX47uZRCfCfMGPjVH5rIQ4A7ASKyU/Sw
ceieutgwj2Vo3OYpd7NSy8Jg0Pdei+cvTVzSoZZnzyO61ln8bc01i7tae9NgbCMWcDpmAqg5zTT0
1USjxloKHNF2Hk2ThkAyEt6rR9MOLOmtQymu63TaJkXdAinElQs28yEjbGSBgbia8EjxLu71cAJC
51jldsEu5kyTvdPsbAwAIkL5odVT+Pi6TPFD8/vvwow/mGUFgEmrcgbGnzHgxUMUwpoYN1QNYasy
PCBUZqKAhbHAk6Jn/vYNgSOm8kvSv8af3a4N/yyoP6CSPK39YrfWz/mtpEu4yaPyFv6ofVNE8ccy
fWOmSgSsTdZ4n3F09/lWd0ymbPX9kggpdKVqZWn7uejq587iAHHXp8bWPeZLYgumqLwMyRdCSDjT
JieEl/UJxs1EeUDs+26BeJNFhJzlzhnU21avKxipEyUBifbg1iXAXVJmIQLbA/GPT+FTRaQg3Hrx
YvXmt0SUNQoqxOrxWr2WUCAhoeJ8xcZ+aQdiKHtpB8ioJpaL8Uz8R4MNHB820buD9RwmfnsM3fGm
qLJnuFZW4KdYKknQ2xLcgD0iXWIuFOXXyEBJX9sOFSnkeYLOCdKVR5fCyMSopyNpYI9vtMLi/ZJZ
tIeS+riW1bj1XO2R7Kr+KbbImVj8z2UGaoIP5x96Luld7Hwww+RnlFoyvSAS5LUS0+6lKT2jkrtR
zAgqjTogFB6SWoLYCJNb4nOX01PYmUi2hom6sb+kxs4BmgarwG43k+ETtz5aWDQT7VundQc7pKVv
dNE+TYACuLNh7bwWE7OL1cjW3jjZt3GLp9UCkU5ZAWlMFGuBa96J4jIanGlN+tIwP9s4QJoOlU6z
oouMVxcS04E5MwLr+gbV5slC9EsBL6u2VtXeZNiyDlO+Z0xzB+5p1+YkLZFf0bGbW/xHSLCN7Kmp
xU+zXY901vj87vR5cnEUhbE/ELSQ38bPEs81TBfHLukANQ7/Bp9djHHd3IbatIHF+UWX8jYt6T/S
RLCBY5p3KRXCU1ppl8ZGKIvxE5c22Z153t/NMQgYbvBFkBWVu193tZ1USDdNDfYFBtXYCXq3FKQa
CzqDTbUfc/+tR+OFBaR2bqN0PY3yhOqoEYUaQeco1FyIlVifsTlm3Cc6h1Jvyf0SPkFkYPVhDroM
HXMg3d15DuSNMgTY7dBzqEuM5QSNV91bU8GLspJ6M08nFzTHM4kotINylzkEg8RIvCWErqFVl/rH
ZrvOxQl8qgGvMdqRtXIwSkLj85LwFuT/lIyk3wOBc6zrd7mZfqXD1uyTvl/ABXEts7T0qa2Ardlu
BpOJQ0yfadiVnNJYXReZYok/Oisz1Cvd/Gy5wGALIty8hkCiOaYDKZlKRdfjHseDe+pcD3gMqfa9
F6z0jc5R6+5zmbqD7PEc6gzXEcofGf1+wj3HoWliIW5A+CQ0OKe8/Gq9pXYuPpj1+FkbUPm1sJFO
NtzcdXKdHZIEYo3LrtrZs4fK2ut+co0h10p3vQD/ygWlPI0ViQNCtog3YR12XuF/qyhRuSutYAC4
VHs80F26szdk6RDGTpV7h3604kMox7jXhSs11alk0f627fpQwwyBQiaCDNCUnREkUs1bIt7PaZhK
vbbS9FJFaAJaOHVA2jRPcWerIKkiifrl9W1o0v8u8pdavV295pfV993JfVaymOCYnB5KieSJ4c5Y
jZUunvyDcqHee334/iGuf++XXf/28ve/t0wohCLsMXtQQxNcAz6okm1FcueT0m6pP204sXEsVn3A
SWa+6KtIDm6kl3sr6t8oii3HgQDMQ1N51bFkdL3DQf7mLNlxHD8mDcztgqgQqJnVB9dtz3lTfsZ3
snyJcbqVseveeOYAzJpEecpDzEDeNXa/ryoBXOMxwemH4UsopyqMn/5cpJ6DIkQ9RnXgG3AreCo2
fSS9arUDwncubOq9o4Ut6fL782p/LjTrP/eSK7Hf3/t3zPSvPal3+tbK2JIQMAZyJHP9/brrx3rf
1/XxP73mn7ZZWu+d3A5nHwV0u1ua8yTFma4FM009BLfZQqL/61m1prapZ9VDtVA7uD78p/f+066K
oZoYt/FbtLI5QqONupJUuPNtqQHKx/+4UdSAZ355vpJvSq5vUo/VO52G2c/gnSbZOmgHDmn61ayG
lbv8uaqeUgs7gTMBIPn69utHuG4TuDX+j4vHkF3j7v6fzeSvP9qiKvv/Jh17f89fPnLjD8sVGL6F
zuRGusX/lo65grgXC1WZYxmOlIf94iO3/9ANNnsWkCRhSAEbNsQ+/ve/LPMP1/QNFGO2jQrDttz/
jXIMBVpd5aglytP3f//LNn3bBgDt8gEtgZ1c/81D7hnjsCYVSWqR4795AzfJ5GE1JvyQEZCOX/4x
f8bJ/BofI+TOfvljlufQB+VboXwj4wVTPc+/fX3Ertb9+1/Gf4UDsAyaneFxIRxhb3qDydBpph7Z
CPT7WDz074z0TwOzO3259UvvU6PNJ6JIuRmMtHNcDENAlzB7dxNmm2mbzUuELzzyN16ZvCQe/RNS
woGPiEuS20w7zAbabdvREyPCZEbDuUnt5KaKvOPU4Q/UxqXajVp7/5+/qPv/OfP5oraje7rPLwWM
5bf/auzk+SwoxaATt45z73UbkXqM+hO7YxAVZMb/4+48liNX0ib7LrNHWyCgF7NJrcjMpCY3MBaL
hNYiADz9HOTt+bvv7bZum+1saGSRRZFQEf65H0/TpRXJL1OkP2y0d+VQg3fLs2Xrsw6Pypa1dbZD
0/vJzOyUpr1auZBmZ9POOsllhlBKAFFy45AFG6I601+TLmRyuU261NxL19j3NkHlKTDlumghSwQJ
27SSiZWxvo2aNIkw5OHL/ScVPcyJJ5ehIaDbhquUGB88E4/f1OTXplA3XSoH/5dHnhJTc/s2VjYr
hKDaha7+nEejoFEBv4PrxTsoo9y+DcPiv0Q/ejzu8lJd5n5nlAO4Y3Khj9N3lVaXRAQ/wAoBdiTR
Y0mKQSrCbPxZ7mo0k/eiKgJK6PpPtJPZ10DG4b8cq/mk++tJ6ZgcJwtOL1foX05KwbjUyKCS7Ige
uQxJ/afYSD7AHmIWGQThaSDDdd51QDlium8qZlBFDd3WtnaN5hRgANqtjvUhSAiCOEkodjULLV+R
kpaROiBF2murct+Gxk6X0mRdC7MWB1uczQ1t2xqDHWNLelXc8aq/9gIOK47AH+qcSU5H9FNWQI0X
ccF5X/XkVRVcucn0fqWhORyMunpLwxyCQeGycicE7UbdIrSSYybLl07ll6zgxCNcu6Dt7cRGgQ65
/OI39IJbh6JX+xF+tdTT+9jXzp1sTxaz8iE7GKLB79KXIRlweEodR9HMUVVC17sKHeOFP+oc/Dg+
ezQiOib2F6B6bp3MmuRD5nHG/Jfj9G8Ok+vYnu7eKq6k+PO9ozGBw4yO8naRUapVPRfGuIE1bnQT
qo18bM3k7T//QP3fXcSuS9zBZDxi/Yuj1gIQlZU6P9EYULdte06SAFyaLwY7717LKL83yHGAoure
kpEzOCo4wsh4KHL0M9dR8IOeElQB0aH3//y7/btz1mNJztmCEdUzeG78841U0kWVY2Dwdo48eTTH
bgmqZUueZBSJWASqO6AQ0MCy/3IM/s2PxV+MARqUHHNo8y/HwKulBGuouTtmmj+D5T6JkvsB86Kf
pur8dTAk26Rxn/7z36qL+dv+5Qq1qCLjMTk/pv7lGRUHuvRwzbs70er0MgXnQDFOClV68ktB8LWk
8tXsE2SeZ79xQMyZc5pY9svCET9QXI6g/3u8Y2SF4zC7s+PiWMXcZHyB6h/xbVJm3SP7v0UeU57C
L5Iuy9TGmmlnF7MBG5qO0Wtea9fctA95z0s9YsQFHAEBi5+7TgcmVCmWibhUNPWJCyIC/la76ehV
zvbgYmADGsdcFPai+MCBimUvD7DdhUM1JxDInuOIsd36qxXPSQlXwO/U2fMrdr7+QJ1LBRqCPWhi
8ZupBNNoUjU0eOKtA0qM4tRZR+ZsCQDJtl+W2bB2k5SQGfI6NCYw0dSPDdPJpDi+YIjBZJnDVlYb
zWaRTc8V7ZTp+GT0xXOnz1/Lo5V59vjgtDxzKq0XZOLJnQVceL7Hi2tVxps9Tpgk5qfDyARNVVB4
GdgJF4AFllWwRkzNBibCTCKz5X85I6TJmunPp4QrBPFvSugcFxO9NV+7/7ySkH7ahexHd4FH8ZUy
NnHenwmmTFvNb5h2e1eGY0DK9PLOMAjRh61zNyk4NClzX0CG3qpfpz2aLMPyeuG7Yqe7qkNijLsN
mMXHkrXK0kJeUzMiFmRJcCqk/gwVW1/KLIEbgz2mIczXxQB7zR47atWBj7G+ImeeY+JPH5tMLuEv
4AhIW4xqjkW010FwniAgFEG4CbPxp83tgyMjAPAWm2yxr0P14BUKhaHXy0XRtFuJo+uumMzfiYYN
xPepGCh9bcE9a11wOjXJigH+oyHCU2rlD27lzt0uNXy1IrFIYss3r0upZzadjUVVB95zDwEy1lbg
FhERO5ZYgZ7hQ4DgAM9mA3O/24S99mrb9HzW4bh1M+O5mYp3v8BZWjfWaz3SWguf8DGOUV4qNu62
r61in/1mihhFHfN9NXV77JCgHFvnys9lEuN4u6Cr923mYuUM1aNBjQsNLmtXZBH+ZXVXj3EH5tpZ
OikvlfnSKvJTQ9U/5JX1M1ZRsc3qcpOXUAtJnWIzcvi9/Ti8hiysl47VUqKa6JvEi0vygpL/C8Zn
8CVPJ8KNvFbzmAUAzlzuZEboGr7hkQ1n8VUm+2Ggoo/2cuYZ9vjJ0sxFkEWPb8d0Xp1S6av7jK0Q
KSc9dIEfVYeO1PkZA3y06ae5QJ0euyo2iv2ArsbZwClBRCzk9DejjYoNloBGRv1oEuNGB85c55bY
l/PD2cBr7gJEWrtmGa4SPXsbLeTKoQpfpiB9jLGARMwJYpv2LBgLAVzRcJeBx2duAZSi3CiaYUKT
k2FEHRIOdEQgngmn3Q4gPKsnt+iWcvRAmNkEFDSC4k3lLUu9fobETjuPblxD5WjIccmRQOz0SWeS
nfBteJTY29I3X6zKurcF/TmNjoM0wf5HLzsDtAFYQML4eCtCBd2NCGARPefJgFWR6ZsqhLGAN/I8
yMpZTTPD1xsKA1SUvnUyCZgX78UixD2GluAMUHQWWMWJN+cjd5QxpFpics50WByn0DiPPZxlTfvM
iuHKohXYagJx3JCsnoYMd5t/i84+BILjn9VCHC26nBrK02XPCtVitQKuNdvklFIaPnfmKecWawb5
rmE2Bi7xGrt0Dzauemi0vlsyL6XdVJOnqQYlaetc1S0p4DGhgqdaDO8Glw0MGMCk/ggpRMUEAmBM
JtkWrfO9NijSmvOiCzsboV/5JaGC1Pj02oMfdr8r7jb7WnEde0OzbSz/Pq2qxxx08HWDg/GuHKmK
cLX8jlTXxo4pdnDClyTrvzHYRbAFCZvo5X0zwB+v3tuqe/Ia+ZGYh6SaDhBJ8Tt7WGKT0SGHBokb
WJN6TfFzdq3PorvdWkl1Pw1UDU6099CQxMicjCdj8+y5TntnQWTnM3GrgCHa8Jh6c0Wyg7nSyGx6
uHso99zqc82V57ZOqYvFpbcOkrmDftChr5gYtmwMj2l66nP/iaERZQfFdN83AR4tmb7HOa9OSEG3
UNkpq5GNmd2KJUvbV0/yNNFikVxLDRAItuFq4enV1WRAuynYHaCS7rShzTAEUoWNez92RiRNScgj
NeGO8j2fgd7QA2n0DxWW79jkYi4L6S0qs312vPyq0QmCUzqegxDYPjumjzhrqgakYzM5zw77GzwT
VB+XQ8Q9cqKWOsv8ZNu43d5tw3RNDCtfeGH86UdPdYPTUo3cNEPjmjO3m/0NC9vYtgOCqB7GT07F
nTSu7UPitXN7n09khMgtGrdYtz31FpZjOuu+YwgUuRjZlXouvRHouwSNQlLm0On7SBU8bkciKgPH
irrJX1r0wVUOLiKmdt7yvBcAitdB51kdeMlzU9Zbc4Bq1gqKUq+CeM7ebrJtQuEnBqyxwJNX1csS
XqnIxEkwNV2yjlxoZtfQNm28lZ75Pvctl1nHAo/nZtR3R8vOD6URfBkgxNLgKzMNPCCVBiR56J/b
kgEqyOp4VVr0HPrNq9C8Lz+Ldnap2Eb42gsdRGqBs5xamyVsNLIjpNfNt74enzJuL4sxdc+xw6Cp
ddK5CX6VKLaRSXoAIfYTMxwFEgxWvemLV+UxunZsUOZ5eF8Y4ZsfvDXymOZUk4rELJDavC1lTPhG
Qrm7/V8KQIJVxOOtAUE5Dqm1MDyWBkqHoBNCMagSkNGBeg1tBd1Lc+O5WwbpwDEx9nVEmjqaVFQf
7hiaQqrn87ngntviNO9thkBponb6qL/S4BCsKmGtJTP/tTDx5XGPQ4tghhm57nGovZ9h/mGTW3Cp
YRoNS+T/iqqZsQqeQ8l2zYiXeqzeW62gccJ5Y/xhvWn1NY7EQ6ameq05rQZ/foJEanKLz+sse08K
Sj955qoxjrd275LbKtM5L6N/hzGqbTd+5q19UYrAj4OKsNfK4Q0awanFztrnPc4rDa457M9x1M39
AKcBIRtSPwueNa2bJrRwC1irY16S8ighmpizgRK8ituYGx+AwVbMgUE2gH93plh49bDG4h1sbevK
cnXaFHOy3IVss+wmDV1nwClB2LECG0bYelBhf7i99483wWzzy2IGKLibCezNzrQeRAUsVhdztUsz
whz/tWfLcjsV9+OQTIfwZm7LItoBUnTQ23dzMS9tO9z3FW2SpkvUy80Y06bt/c2zk+B9rcHyQK3H
bEeWiyeHknSQU8bEbEbfdoa8m4mogjh/riQ6dSvvYpDX3PSfOcV57JqJAWKVtGEHes22sIxXGlAT
Idvj5PZ4ynXwBVryzWDmoqaMoa2bf1t6eueE1zJi7zGNwcX3hzuWSbhfnfCiiuY5bxjvJdERCfm7
VsMxIsGmu/LT7WCxHtx5+9nDPe+y4psS7ots6eWQsO9A33nLGIw4qww4rjbP9e6Z1OY3ayiYXfMy
xQxXVFTx6EMMo2NgUY9kTfCCcDNt+SkT1v516WUf7PvGw82mo4wuX/cO7SaFTYhwYVlcrjI3971G
FLos/6jSuzFObDn4a6srXm7kkRuDJOFAJ411DDIuUS3C6tuMrn+4vckVNmDcJvesu/3NHzwesI1m
Co/v5mmvBaPQZZTVDFLr4ilO2q9bv+Pt6N7eu50r0YSjKxp91tlG0DGUmsOm/wDquGZnIPPgdAxD
byZ34JeoYehn0y9srjrpgXBPxdB7EKP+qD5/8V0KfWZBQ8TJT9z7T2yYdiYzZKxb1km2wTMGxGg7
2jRPdsLaRQNPt1xkLS7c4OCO6DtBq9i49i3QLC/ZxxmLuKgIaURl6bY0jZaAX26tLTn9Nke1v2mY
bUzcATc/DUra0i10NmxQ5Ka6e2PXxvJIQNCyJ9wRgGL4hMF9c61stic+Lw+c+Z/eRJCzLO176GNv
Udf8Aa3UFlYJu46AzlzdPlQHh+1lDY1yMYxMgCr7B3iWPM/S322T6JcxuGY6Csys3bkFHqbblnvq
+d56RIQx69t9KTPqYeYfF/nGs66Paw84DLsXoOezzKVl3lMl0g9yqqxrE6beIo2/Gj/5MYdpjdcE
TAd/X1zfh0IzlipIQd1hMIbhIh5iSTW0r/giZzxrPdNYr+DpyuCMkS/3wzWwbq2EEFgOwYQ7Ek5i
qxP/sL1wZcMZacFpqpElHDN7hrf+o1Xnu3jE1Vgbyc5Ju88MyDL6stynSOQnGZ2ASLkrGpUXPdmy
ZYjxZ+egp7aftFM7i/mMGabQXlEeuYIiKddZuOl11IMaZPTaguVi1uB7A5iyyAjI0S7OFFJgIt0P
Ftd4N8uKOHe9mRF5bZ36t2+jCORqPJZ6wHq9R6iw4+bVd0H2jygclihe9A5Ekln5aBgYZ2tMoSvA
QWxQa3NdGCya0NxzqsIduUw0filba0nw7Yvm2Olc3LfDE3KniUIKMm0//mg5EACy8xcpeJSBBvug
I/UcEw9bJGJSK81XD5M5KJjelFxYiXGvGe5VWAgnkAv5eR7Y+rnmYCB4tGx5VWAT0VplR+9RF0Ek
Ruu9nXXJEK4zXcDEH1idqIEiDF38TBPrhxAXwiyEwK6g1oDqcU4v+A2zvghG9QnMKlnS+XPs2ipO
qL1LPnE+AODG2FLPSoyTwU2szS+whmg80MMQkr4jTdzn5mPYY2UeQ29ze0kjfP1rBqazUMmAhHUO
YMnbdyuST9a2BQufPjw52azjamAR7QbLOif4WrXJYzYM93GBOt8X7OUyus8WMKAlJeJTSyAAF1SZ
7HLEhoXFg2I9ccIvhpbjehO3c8Q4lG21b3FnYLPg5bWzfF0knWT+SwCmUvFaDgjDRWlGO2biLaJT
gmyUWfuuVRUhsPgjMFFhdO3U64gSdYytEsMtuFkasNyUx3HoHCulh+tco0Ms7mmOyuBvNWbe7jz/
MWxImIU+kKIsQqyhhqQjn2zhPN+kip3C5A17HRtzrVn4z7IfdgV4gnL/gCfglwqSfp90VFKn7vST
ied2PoGtEGFN8xJcbxjeap/t8RxjS9DN9JpSlNLZZgbqnIiRlSaA8uhCSBaceOgXmNWS420mg5Pu
B3mFw6zcJyLq9+lkXRuCg2sWUE2atWun7Fju4GS7nWOTmavVEBuYy6lsifparkVXXZvGZCdQJLSj
caftaii40IlFlMmVP1qoYbo8SkmjLIK9gKApZeQt6bZcUZOJrqbhxUsAycFxZ1iNk8T3Yfyj4vrJ
qa3GBxL7ryLjoh5sPC6pR/dH38w6GqvgoHeprrbC1cj1zF/YfFcUES3HKDxaOuHvkhnfLjYRSL1Y
7ahG4L4STjr6A6O2LMAJS0bQX6voIbGHz5p0A49Y+tjGPRv+k6dA9lPERyzHYZU4sM1p6AmlK1c7
B94uK6J9Ue0AXlYruMuJqbZBSQsck4LXyGyvolG7YiYmyDiY0UctUzcaZamt4ni82CTxll0QkGAG
3KQTViF2+mxPzk7PnM/e1b7qFksUtUJ0XbKCq4y9rbMsjOIIKQrEXM3+hprmV5AjNGKOw4djKaoW
6ZnqjfSUZDr7GjoJFx6leYvebu59T+5wkj9Vc/p3iu5Fld5DTr52Bd6pNItOkxfbCz+td14tgmNV
2L/0Ln1rAzaLsFbWHg1qcLE4Hx2Rk2GeKEmKrDfdn4KNaqp7zTOpCh+j+JhNMbN20ttm2/WshJPi
OAAGP9jtNTLRMxdRtxsn0hjSMr79SVYuveEkMtGZIWgZxXS4vQlERfjsHx/XlGZjHgAp2hTusa70
emtowQOwsumgZ0QNHZN7SD9o47GZrAX3kgqCKJrrMM2xDtLMYD3tWhxuH3uhf9YNoj3wrTPURSM/
UckOncbNmdU5a4FYsAgjSdBLgcDCaw9JgnbfNknmoNb8bjlzmG7v3d4kicbElGf3OqXvioo83vgd
vdRVg7unDRPjj3+7fWIKoxOa/7AOYnTCuqC4LDAeg86ITnQ/VMTaufIS+tpNZBH8nswnkUzZGjf7
jseRdRQeP6jgqb3wb0mm/3ljeSUWSRMnakiB0FHDw30Tgv9/BdMbhm7+FxDN8Nn8yUnwx//4u5PA
M/6G35ORFIZmpi+GwzdT3037v/+XBmTmb7YhpSNchiFwWBnd/J1ID4TG9OaZO1QTT/8ThEZaf3Nn
mo1r4mV2XGby/y9WAsa+f5HldXwKqCmeg2DPfJ+h6p9ledFqGncWdGwzrvud3fSPFaIPWyLWfIWD
l9fj+Sj98iGjT2ThTeMph+XGgn3dj3yJTMuTQf0rLGM6KFwCuFb2WTcsCzThIJpMm1D0Tx7liWzd
2TFZ7qNq9VNd0NoUTqjjPZuwfDKfE82mNkHI5mQZ9WcuOnLQSNUj98dInm19tjnQkR0TouxKf1dj
WHS65nXK0cxNxqlJyZLIr6xrZTT36IiwoHNqbTtvgBZRGZe0s5t13kxb5VIKO7RH2bXBKpiwMGhf
secFG5764MhrZ5EhQUlHl7TY0BiV6tl6cpgNhoLGeb1kUDNtO717mTsyJh00Hau4LfCyp8bDUK4c
CN5dzJKoUhRbRQNKK3i8sss2rt98VK6+6Wrz1FFCzTY9BP7J67E0YFAfdGg/dALhGK+yY6E0fgEZ
wDjoA3kHOE0cnZgA0/yROVRsbOf39No29qkQdzQP6DCXeZ3zIvK2FJKjR0qzOTFBJ7uvGTbwj0ln
+etp55zmuotvTMGlqKiAL9R0mkbMagy1ocZalbgEkzVhI+yKPz7sCr+60AifiIjGIDmy0Lci88np
G3konN4kUtqHd33hvwZ+rp3RsDGJB3iFHc31z7c3tTtq51IWj73xK/MGOnAmp0UyTW1Kq4KiO1Ka
tS3ZtFAXVFdrDf11F0caha+I8DZeg6ZYUYZpYOWVWJzLHHmTjgW5pHHUPVGx55xqJDgaq8qjBS5/
fgTXOKb8chXxGLsMtRPdMzpcZnT9utxS8Qfw/B22VPtePFtod3Yydo8NC4DtGLAI6xhQPOa1ZV4J
8fceyUrkd8E67VmIj8CY/MfbB9LCu6qKnhIYwJEqtp97NAqCpiT+gSQfDUGiJrGb+G0qRQmTxyIT
1RhvbDkB4hvtSw+m7lesEMSHyTSvve3rB26+3IJ9oZZDJzqyCM29owWw7G3Ix+5Q3veVbs79BMUa
tZBgUN5ZT9I27j2kZ3R/FcE/kI+DVoy/3SrbB4qgIfQ8kh6aHb4Xs0iXeoAISHIv3MF+CEF2f1AD
BF9dL9zHMcbRGwgn3DTKnq06/bRP4zbYVRzn6+Tn7CgS1/pwp2Bfko7+RXRv6YOl8IZWPTdOMeHN
gLLkNkbzlkzFOmXDdGYy2rFgpE9l0CwfDLgKXpLENaFaFPiyZ1RJhiVj3VuBwNrNZxkib/XOTJYx
pQq7BLPJq9Por2OiFZfGNFhY1U2yd30LTmjT9L+zTw3Q7kMyNQaYkeqYZr2H6A6YJWB7uU2HyD2R
gYiWBPnKp9DutiymTQJjurYmtdE/uX7dHOxePnvSvDPLNPjMtKiiOcCcLuzox7swQQSQGbgml4vt
iIcb2iMFnNwovOGx0NTwmEu56yzmrKpBoqNNaHhEJGOJAghuffsKhw0RfF2EcggNy97JxmtSO8PV
Mlt1l0cRS8n/+08cy2RLfd4xsm1CjUNevgrcL1uUSG19+xAVAIBz6PNbZQQTVZ++Wnpy9oukuQLQ
SZ7HYmRLoz5sEiR3Cq7ME2Ui9xGdB+fbR0PAxBOMS7AjcsakeWAbV82ln4geJ+Jv4hUIzMqtLetp
HFR3qS3vxYIL5QCqeih0mV7bIt/mqoEvApVxLeI0uzPrIb3TCHMUBgV8biAJaNJJHR19+WRCNMXS
6zqbwvGtx9K0aVBL/eqbcAD7lf7UV45c2VrpwdlP8rscj/KZ44cVvO9xTlCEuhNe8RKYWvOo5Xp2
7Hhcsv+Pyo1TltQF28Y5gKn023X1s5sK7Wsgs2LvUycYaYqmC5kGEizj84erYm74qLtK7uvGdN5S
ziqAvsmrCYEVBzUQGRzM7pvy2M0LTi86Xktj7dhB8dateeTXb+y9/WMaVRUYn/aHDlZCMbZ+LlXW
v9CRrm1ExOCz7n2LYmBcAGag+ddctxBGGqL6fuvAEuwr88KcNl+yVG7vqxwNpaNzbdV3tb+zAbO/
OAUHJXPa6DhgZPGL0jurCYJOGDjBgV85fnasFI0zHd+k79X4bILoMRNFd3X7bBGBRHqslMm92rfL
HQ0e6UnG7Smp3P5iJsxuSF90r7WlkZUo8oOtddHz0CDem07e7Msqip5lzUAxEvxFt88y12Dywoog
m/bsRpB1iIhPF8vurnowdcc//m3+MO/jYl1m4sUHE3Pnzm9u78H75XHZW+G6HZL+COMcP/v8XpIO
ULymklxX6A9rI+DpO+TcnkTNDB+tChOPlCVpGATNzMuqS6qj+STND4t2fev1HSNl08ARhp9BmnZ6
iGi22eigixYTLwLnj7szID4sOfGNhVe9G7au9kkU7MJUEMAoos2oxTzYFdtQid52KpHcKOWL7yV5
nfpCr0521bjLohwzxNbsb51qH9rvNMbegi07Drnq2CclHsBIPCofZVuPfX03GT5xdLf2NkVS7g2j
eg+8bKsHPZJPz0DCUvUvbsITowXNOwcjggod4q+Vk8R3vUmjMJNgiug7Bug8H7qEcHQ5PkZ9Wm9k
75sLo235sUiYjmkSyne+nDF+AhLPHZUYshbOAspw1S1GhE1d/fgIcTS+Cfi8oiXQo19IRhGql/1v
Yxj3QFDRTkhVb9qboGPG1c4lUovFsHmbB+4ink0G6Cobxx6qjWJaRqktIyWv/AoaYNVcrS9aa8EI
N9Z4bWHzBdnai7wXo5JfeqbdtY6414Q/LDsGWGW4VbrLxrIC+ZCqb6dziC5VWUeE1X4OuuYFQPe2
gU24rTpq9srxO6E3aWGlGlXFw6vll1/97KViBHpkqeFQ6bYSo1jRZbtQYXgNpnlMvhFKUCPX+x+F
p6H9/u4iBqUJIoRX06oSdLTsiFrfIqlvRgbbFJhbDVT5YKZiMf9AwioZQlbpF1Cgt8kEvJP223zE
6gChhIq99FAp6KAI269FKx4hPzyA3fM2TM5NPE60Cig1vvj0PpS4gMrA2vlSOwQ9JToTsV9adzib
KOmlTaa/DI27dOts5GTVHnpD+2TKdhWB2NOdBsYNDLdT7BLuxPRFDU/4wOBdaSVtm3NxYNjN0/CJ
NqBhAeXqAfLKk4wQt2B5hCsjrrDjlpDKXIIKKqLtSXJJ1vG+kujPRiyWkDO4sg0bwIRBf3n1XECQ
bD2e9QaZ+epcBTPGJWxOrJ+SLXc1B6rQYtAH8nrKA9AEvrruaZJACfTYrMNCc86UrZHFo0DGyf2j
rHhvXnZHs2MhC96szs/vU69/d7LqSNffV96Kctto45Pgely1taKQ1jF2mZxOiiYG/E1ciJ7Ql2zE
ZtbKeNFHJEkjTvJli5q7KDk8ddg9jkl2zARj/9wVqD0GSg8VuxtOdUZArh2upkC8iMK4J7FErMab
bc5W/D5VVIE2KX9341IBCe548iTZmqZ/aTLjvZm/j65b72DN7o2OsOjoYosYw+/K5BoxtOqrLyMi
Wx3oJPvZybwPx9V/xe5vngAXAvT8qgwLFmSY88b9cbPxl2lLJhVNS3V6VlN9012YwtBan9qrSBs/
e8OlKdP87m31PUbVySzhpULyyorsRH/23mo45FYafoVWdG0VUTK8FJ86DO+TE448vmC/CZ5FfVR+
2DHnMs+BrWsNuyIM71gwvxGUnkNlDw116W7pXVM5XooC+WLMhnfhdndF1RzMSjuyNIJAV4e/Q52k
+3wCZihdVO02m76LaVos7XOd2MduAqFh0TJK0IYi+YLiSj8Hg6PqnJNksjrsNnykqYumx5e4ND8s
EVGTDvhQoxC8GCYCaU13ChpzV/VGuJ5tfqD24jq79D1dueSPmeRD82W0eg5s+nIgDtXAtuAjzvNd
Fa5K98NMPLyG0/Td4TlY1El1bKB8ZfGaeZO/ZNGAj2iyk52honOTynZr6/3FHTtsMfWHTzav0Bzw
nr2Oo6xpNvkQ3XVVP6zbVte3NvNq3azEbqysdaMVn2CEur1J7pDxkmbds98nKVTWrDdmecZmf6y7
vAbeNIR3JkW7o9eEF6f2icBRYjg2FKvSmEg948Y3TfcreIgf3c54tL08ekoK49X3ebRD3NNm8f/Q
WxRNsspq9hY6HC2+Hcg/mZ/Nqn3VQzM9qRrvnR+NyYYubirhKrZypL7VHZll8aClTxFUzIW0SnOV
GtTFdf2ZnZ+5CkbuJkE/jKvKiw7mLNDTbucv6ae1ttrABLKD8xe2ESk1Nz87yQg2zQNiJ3znmHDU
jhp/KeHm/Wj0wboU6VnTlFxVlntWym0ALGS4ZjxKdsyaEIAgl+ly618a2vBh1w4ujtTeW2Ho00Lk
ZrvaSt6juAB2nrGLzxvxW29pLylTjYihV2DxMciVUiq0SfW2emuyetPW7npk4/9Ianwmydqf0jDU
Mii4931YWGAgppnTrnXZN9sc/EVlAEYqIudKbRvmfupEq9p9sOcQcVAbL0LaPC7rFCcR47ugdc/Y
tK+jzw3eScVd09EinMe+S77qqHi8kslr4UWYbNDLkWpTf1xqvRetai96o7+A/KWl7lQufsIR/l3X
RvmuTLJgrVcmG+vA2zQdwIbapssCTiHMmn98fPtH4iyviZyoTpu/TmWA120qFf/l626fjmmmZzdW
bW//tcZ5WkSIEX/5lrdPCuqHN+YgTrdvefsnVQFBrBywWmTNlj5DoKMA2EHZcMFtWVHVZ+1VXdzH
DE3bXH2HGYvZdqQUTXJv2Te0pyNQtky62rPZ1ntG2VixW2gmnf1mQThNyunbicfvysBc08HSazxj
byj1PYHyBw0aPvEQO2bhsvLaAUYLawVLmsyjTPk9jjj23HBVl/pdMUY4S39PE2nXNOUp0FuUu5X2
yozAJJDSFkun9cJl45Y6d05MBMn8ph+h9dzem1Kmd72q6BvunG7XKbG6ffL2JmzbbDMp6xlniLbu
ZfQJTsY+iDbd9coEjEKZVjqA9Bhk6xEH8NRCmIj2xFWbQyU75rg4AYAnzR/jH+NNt0va9FpYugB/
A3uH2CfTPNSk0QvDQ2Kn+RoyQ0GEPntNzSncTM6MWAbrSXww/phcvDS9Ecij6A3ArfMb+T/vkbEx
WUoFXMRDlhzdXiZ77CKLXMaP6dwN0DAwdKzf0kaDE4+tDF5SFRwZ/qzaSL8DrfgFQ+LZAVRD04ol
h/uMAp0kOylDrKUGZUwHCxNPd4auioVtylOgVWs6fxeyE6uogG4+0OYAsjFk08O5wSaFYbk8+gVZ
0pkampls9Z3oeiO4jd26tZ1162kfFaVzC+Xk99Hg/S5Hdx/hZ52XCJbFcrb2AROn1063jk4+w1Wu
Q9CB6WCsEBERpxpNF9pHC4cD7Y8lPjw5aD1VF37ok7gzKtKszRTgwsYQL0TdIjaIi5t71Sp8yBPp
74xO3Xtgp/FasZBKN1NjHvuNa+O+SrTyBO91mw1AUbpK57kvz9KPz0mAUXyIOyb7udr2bKgXWpTw
ZzqcwXmVPuHNxWiTHhhpIoI9jSOpdUbEr7rWb30tZn8xHDx5Np1abUTa/vJdOC917Fu4h9OLjPcG
3vqFaZQ/STnXb2j4FtwGk093ILUGPDdn8zN4xX3JjX8xsGoBE7WXOR7rtOzLfWNl68EtAXZ1p+r/
EPZeu60zTbTtExFoZvJWpKhgS87xhnBazLkZn34PagHH/1n4NvaNYcuykslmddWcYxbhU1VbwhdG
BvzErsCl3sxG6aDieJvD8EHBseJxaTpW6W1vAquSXW0jwYpN6kYVEYXcFSUgYjiWJMkVL2HvbCfE
4F6exHRY4+SxNnY9bjCAKuwCKDg49Dv07u3DQrnPZJqw89aK9HVK9gQrjnVkaIE1Nm8xbQeHnFR2
TJui7b6Izz5KEJnAQNKvtELHQOOWzuQ8Mq09kY7zTiJ6e9Q7Ds4yarfGWO+lhTK1qGGZE8f1Pc96
f04Mqkcdy3nGZSx33Jc0AyAQ9v1jmgxsZfqFHtGIYzvxUpn/oNN4UQ2IctnyJQGFQUnJcH1rNitD
OILlfMi1VvNd0UP2mGbm/+Qx24B0DTxe8dwjT0PxL5JdTtxvYYsbiGObUs53Q1QrB1W+GsQDK/IF
185Rj+vtSHKoyI37tCShTdjqeQTu4OVNslIBzT8t0cMKQTtVk95UDFSp0E952KlM5GedHsoZvMtP
Q4hxlN7qRBojfanhVjA2FKUF49hiRTNNCW8ivnaHMHrr6+pLtbKDTljyRGhyGD07nIj6JUoZlWVN
uLLqTq4fUYpYavfQdOLFIIbZnMqHSCNpJYc3m2dXC7ChrrVhNbYHgxhn0t2Yz67JztWa8SwJe44N
FwbQYnyGqVVsIBkuXkE0dBwzsicqOmah0JbmTw0TBIDEXU6ktG2r19OaMV2Vn0syfYYsCioR1I6r
nmRfH2eiqee0fu/RCbJOrQP0yqsrev+DWhUB+DV8XugD0Lhob+2aeu0uy2PnqA+IhI3Q2HJ2PYHM
vVvT2us1NbtbEeEITVVe4HJypmnvzk/9mrQdzdjd11I1rMs/UpHg4GER6OhoWi4BPXHdxprbDfBs
oxLkXRHoPSdsBdMlOnHpC+i23eVQNXAeaFzC8C14HMFvunruqd6suTxXC6qDKboD8nZvGRRlyxqd
StuDmHFrzG5BV5LOmCg3iGqPnQnDyDVOiSqmTaLbD01KZnk7H0x9BFAcOnSn1bdRuPcx4auRk2hb
m9pQrPnnYwO3GBUkUHDyelA5pPRD1sT0fGtFFDwLwu31I+6L+tFdx+cWKwJqq0Bbo9fXDPZ5TWOH
6eDFGNlJ93W70pczqe1d6j5pk3oaLX4oCXZvFxLerTXr3ST03Um+BlJ6TkayahJM5TVP8jedmHi2
Vq7vLNlzG8FwHZ/GNU/eIlj+ciLJnEO/RotpPxUJyOhogtq8ZtI3zm1jNToadPRmmaJpnk2APb0z
ZTOL6YW4AIyXa8q9gneHjhSXyWw5aSr7Iiu7ZjzGYw2bXOeI4YpOhjjTrl3ci88wroGpx7fJqH5C
3WSRd5vbSJWc9924nauas5IUc69N6WCv222AnxtRReo1+mgagpl75r9/gLVLPHhEO0SZGG5j8iRR
lDcYMTaeuXZ4lm21fmg+maS1T2ZDd0d9CmMaHMP4hxr3uc8fTFCxATmIfjhalc+xxfhWH2eIP8T8
dImj+P0UR9SR8zFsDRaFDJ3raAkoMU6A7/Y+qnn+vEdBXPcGF1RN+ywghG268ZjOZngyERuO+QQ1
RyA2xym0l1AxweNeaWhm0Amx0XZHyLqAPGm5Upd2NJ8EBlGMd2cTbTqIA2COCC25oqPQ0tS3Rf2A
xfHMCD/eFFlIn2FdIZvuDTIkEh4n2zhjvLWKQcWLQh2aO4W24VBpNxO5aKyj0p9Crq3DVNJ31wyw
OwuwDdlBwLBVon+NwOoRTLZw8RiIQKCkwR3RaYOfX0vwY+RS39rIN2BlIcIwosw5ytgJxtwmbD6J
n9oeeWvXtkEr3ZdFzDt9lF99g5J6MkhIcszoxs7du06jSyr1B9lML7XunoeIWUbeKK90bE1R9hA4
qnIPmVfZWHHCdZYLWpLMn0k87xOEyiho2z+LtcA2HdizMufz5gnZv7S5EIzED9Ffdw9h8knb3uYU
WlZYt1fq2hspPFyy8+R7csTWKGz+cXGWbRdkc5Fq36N5AjAEdPc5Nnqcw7yAIRb2ZmjpKsO23apF
FV0rgKWh2yG7qNbp5hA1flPou8aAxSxV94vy5onQI6Q+i+JHPfoM5KN/plh+Fa0RyMSmdnUTbROq
FhvIMEBRW51V2T+rLvunvruZSK/NwiubyGl/rsYbBc2ET14yIQGo9fM2e7IXlAyxT7HUG2fbaqar
QZAwncNwvY5JbMa/HsbPotbwz46Ru2XCBkS/+zAWq/GioT/a4XAqJwNAEhIUBnikj4ILZHnGxDKy
T2cGdXQ6TDzK9CiyGgc1a55bsUHLYqjsbv1haIyT4ghL00QTa/hxavIVLfZNaqptRrV4msZsDpIG
VNgQp4FpEfGAsm5bqfN5rrqfElJvoBDhYNDnV+tnVTKXthKbZl6SfNZXU1cMR2cQOwXgv5neWEWm
UZk4P32Hu3RgrlfSrlZWeQtyWkbQ45aXVgRFU7SbYcCrkRF2ndYRZFPNfbEmPvE2GlABE8Ueyq2r
rgByvRcA88S26+w7NrSPcTh+aJljI2x3yD505E4K/a0t7HkXyp4EsKl973L6W2rSwwGb4M8Bm+Xi
pN6YDArNUNRe7LDy4Y09IcwMhik2aKpjR2GastXI9fQo2et9ZxM9STwFJWju7OuFZLQe7WQxrEES
1vdoCHYwNjLTXkcJBSzBTy0VVGOXfjeMzLyxxFqRs23W6AR4bamwstME5Jk1JgI+8SqJPynduxnG
5JDrFMYi1Lau7SSe2i7PIEZxsfWa8EYHTZ5VOrPfi+mrt7nJLLRbp49Tz5mOEZMXn8YYt0730iS6
2I6RGcTV1eB2+xVJR9aeQ0IAEcFzgSuh1hSwVtVyD3US05i6ENbblHKrOVbhj4lYRQUUk+ZLaOt3
xhTlXpjQJXRUCI52+VZF5Bz0z33a4yzEJ7IH3q1e6S16LbsJDK2ntn20a9BhAwvMsVjyM8tDkDDW
t85hzpnM5Enfp7aC8igyBKjJQcetyEWmtsgIIwP2J2Hz58UTF1rXDNoKJRM+gbHIUZvN1zF0hX2R
L/kWS+thdLnEpWVLfOl8V/UMe9IxPik604Yknw5J5jKjy8UhylXgUw5liGUYMK8Wb3I7spj7DImh
jqoeY9nGaKfAGXoCHhOJQtFiQ750ymvV2sekCbOgrv2uqa5EBN1LRDRU9NZRtwDcteOQDwDYs4W1
qAJxOcv5kxyP5ZSLATh+BU2tuCdBB3OWYp/CPkOThzaVoRE2yTS7LsPkAVMthQf5LLRn6doZJuBC
IhmSOAvSVZIt2/6efWzQC+ECN2dSO5R2jjWi2i3JsdPKW7NksFCzz94oTn4/DpH7EpIzida5NpVv
unPbRVq7fAARN3OZMdzuJtQwGQFBTHY83wf8Y1bNoWelRrs7GeCu9KH8FGnsV10akS1is8YqOtYL
OiJGlJ5NYia4hN7XtnUY7BLBpuzR3GL4JyCUejMkM8Djr2i22V/of8q9uVpWx5gMAHKmmfZ0uH41
gtXNtZPDPDKy1c9SiRAG18pNQ+IeqKAnZxbM3MM8u1FSz2zzoOYtkWodxQe2JWi3coP5Ae0QpBGH
rNE8JEcLmQrF7dwv17qd5AAjpo2Q3S1R74w6EEWqmj1wdWjgKg4E2fcZO6bWJvo7ix90p9S9Jip7
UuRrceeEGCZMRX9q3Op+iCVkTqIKWMX0pyRsgsVYAGcwdDxgi4Vw74IGpOcfiK4gxKRcbnPlDOCn
3HHcnfRMOSMqQPkxtWdtQYc4s4dDvJMA/lmUjyZOn5xXGvpXufI8IrHUK7Z7Y4SLVHO59IgffRzw
DXX5M9yuSy+IiUMPobE6WjUKIeQNdwjRIZZl/CcXfaJydQpra1gK40F9fBk0h/FbqQeAbxvELQuC
8/pumCMNXAYq7awgzEWvLIc+knNewfVBJ6j2tDI+FW1un5XMJg7QRASlk2QU9m/4v3AY1M7EYR7S
qDjhtHmjO8hORLYRMCsv03oHAq5TekYbb5l8GOccG+OIELZzrL1d4EYuGC4r2HWHzpcanWwut1cD
Qzqv7oZPqzJwBxj4uPXhlbUdJXUJYrVzGi+1U1KSdeFsC7c/FTsnHPyxjfehQtbPlFH/Zv2wc/Oq
oTrcErvIloqmfKMTzcLMEu6vxmzUzYxwq2as2CY0qHag8W1aLtdnTM1nvQTQlhJyMdVEUCE0Fh5S
k71hd38iNaXNhVmgwqax0tScwdK3VpMcQb6hiygDOzY+5wQ7p6kcNZXwyBk0upPgSavSB2gAUA3H
FPj3+DTzbrRBvs/JhzRlvc3RoWwh9fmxZYPdKst8W82CQ30gkCUr0nuJ53FXoP9R1R7Ks+uX/NfY
7hcPmTHJTb0AtB8qO/JkReJ2zJRHWNUjFp49som3nvE7amAWIrfpPhasi1TSwkZbm5PFipey+sOg
6nlNMAVEGxh0bcHQ98+2Op1WT0wQzrTrxgEiXVmh0k3yDwtrKCunduVqAuNASUVL7U996zwO1i4e
dCuo0vF2npuzu/oNUSARzhlhd6aJiyVX63ZO1n1n6pix+aQCzoXd3PWNcZXYprstZBY0thIecxWo
htwPTFUYFIqUi3b4wmCqDWhW8L+RiGorLfUzrIYepm7foKPhJRMhSI4tydPlsuTEE+s+qTJcx+Hz
pbu6GLqtwhXTnNhPwtRAgFx0P4zi8HjoCK+ikiESfbpydvNjpOpHa2KyPTLsoqNpeNbAAcdDszKk
nbFrryy7odNhuA9KDDelGrpvpF1soiAqbnByy92s65B2OyxZpkbCQ0KxqarPi1C+22gyjh0y6Va4
2b1z7TyqU1xedRHc5yq16HdGD5b+Y+Vpd1uly13UEwOEYSmc4uk8LUiH1x1Xh8pbH80MPe9CwA4s
xaUYTpUkUcrR8bQmTiQ2jSXJxuiqFxOswavVmfetbn5WZvaKcSDcGeksAla1wb43abDudDI4YFZg
O2Prv8aUSvNkFSyQmeF4tJlaX9g4gyLTgXb9knXk3IZr2qUwm8+qG5pjUesk0fe3ssZahHJAD8Ax
JF7dKu22lah6IwzjEonk3BHE3jTGplTyczgr2UEd5vlGtdPrPJJg+5JWHKxF3NA4oIedLru28tOG
xVjEGNClQR5Rkoz4WOnQex34SJKsOgrssbuukjT8jgtGbFNTQ2l0d4oV5uTGdLUvNGXbNxM4iSzZ
TdifFYzfYBw4DJwhPc+z9aBWoX6Py+rg4nDZTZH6kDCL2k/I4ClNw2NlWuqOuM3jwGD/qDruSSGq
yBeT+qTSITSNYQmyUChrHJB61HTnIwXF482tkQdA6xkeAm2s1IFdC+F4qtFLzncwkui7sitXJM/q
0sV+6OD6yQ2iMFhpSgv87dzSIQtjuQNg23lqbqBZIyoBM4nbHdCBCJaS9xxJBZG6pRIwe8dmmzAG
4ruZa5i47RosgeGoQl/IPwazUW9UgOhj8RkKM3vOw/wuyfVPM7e2WGoJIcrxPLXhFthG0MfjPVCS
VVErW1+57H4VP7QtuPPyRWl6d5uQLhraRH7llWbuGq7Lom6/iQ+iMHUh5huYn0epcaUcjmNVL9sB
IgbrFLupMn4ZU4XVV0faV7ghVj52nN+JI8uzkSRvdcV1uaBdTfgWCQNddiw4qPe6YxwFyqSD3lBb
j9XU+zAidcqnOVredTbDZFp5Vg20WVRMMRL5GmptsnUz+dZpbeiFtPCgP8qfsa1zCDJl7LlSdj5h
K1AfSwrkfgRPbdtBoXC8LmMPvAghSS5aXqxWul5EEByvP2UMYV/VLDZ2ZSx0h8ULjhJILGD3RdTi
xlzbxAZEAb+v5GORuBJ2rjXTczKhAMb9vLFZnEgpD4+zWZIJ1MVPpWaiyq9ILKs1ffDaRSkDAeEP
SWfcbCN9/sD39UdmU41Qyr6tWmHsLHcxg7zm7ghXnrOEEnDEaQWPqaTJ3i9+blfnQTT0eLUFP2w9
PoqBEIbGL1R/znVuIUDKzDxGVIfYjSbeqBFfuQVkJmESzn35jn4KYs3/920au/ds83vHS6T878PU
lEKe1cSyvFLTsvEud7zcp24shHaXn+njO7P3+4xhVvOry8/JHPOryx/8z7e/j//3N+RcAK89/F9f
xd8X+fcZud51y/Z/b4mMENNyA0byymp1jo/1XV+e/e8LuTybBhWx2P8+ca1klBCXuzZYz9u/n9/f
B7/c+vsol++ETYbuduAgPbjD+8VL6hRddSiLSTtIdapYZkgSvnwXon34+93vbc6ygNv5/TlFZEVX
7f+75+W7aF2pf2/rIOwACTX2l9v/PsLlt3//+Pe5fv/un4cxyQshrjPC5WzRR98mvapSN0Q3vy+k
wTq1plLyDv7n26rjWN3+PlpJ4HigTeZTVoxszYeMMAmnJ6hsjay+fEnXRJp4/fLPbb8/Xr4rpX2N
w9wN/rn98veX2y4P8vvjQhXK3qeUtFt4st9f/D7Z722Xu+SXOOn/eqzLbf88zOVHVzZgQjoz9uiA
7H4f7+/bvfx8ebqyr1Nsxv//d/33Tv/1sJe/yRb36HZ9vbMqS5JHRVmm4pdh98WPdkg+rbl++edH
MUkck//8ehQksGLCcdeOiyAv7fJHv1/+uU1UQ0hoDTbT32f452l+//afp/qv+6luyGv6fSz0hc2x
PS6Xmy9/YNQjM8B/HvR/fv/Pk1x+/PfXilvUe4A/2//8CP7rdf3nw1zu+PtaL/e53BajINuONhEG
CTRydL7ICFVGaJtylIw+1EJv5S2u7CT4u1yM+rNiEjNGPoxWP11Wg4oWHrbxqjoYemYTW7Z2Hwpo
4ZlCS5Etm6Ur60UM2puqfkhcBzumv+3VjAzpyly/o1vXGmyxLUyjambueM9nLaN1Bm7jUYSt2MMQ
2WXT8Nj0CS1HhZamTcb9ZupQ//VWFNThcNOp1ckkwoVxIjVzV8y3cz18G6DIMzyyiNIkew/msPQA
m1WuO5Phh02z1ES4K1Tx7ebTo1q7eEQbRBHFVCEuas0NicTJVoOMFoCGLKom3rRgjnHP1PG1hQrq
FK1zmNXrOs7FuVDRAjDENn2XzJYrQSnMFB0bZybDu7qB9iRme2OPi7iDAqqt5rWNbrFdnewXShO2
NjJTkbBT6GigIQM8yFRizMCHgq0+n6lfsVdhp3djaATjMfNRtiHEXspBpKB4X8S4POlGfijr+oRK
F+Z5Z7xhTjtW1UzGQA9JyuTaToVyHUdMpAgWjnx27JXflYc57sHMEGMRprQBFUEGYpSqGyJp6XnI
lc/U8NmZUt+HThw/RswQl1oDwR86nV+zMe+c+SYbpj+dzQfjDO4bM3XGo4N7HRE45CW4dS/eN7Um
kJHZ2bU2CAiaesq+pY1fmuEPeKycRAkqgmkxnV24bGyllnupMf5WWmeXGBaftEE7ve5GY0tt/Ewt
OQVdIyovl923ndwWoCNWXSB/a9FK3ukKjDZNwXjXE+jaMnXz7BDA4+DGW8b3xb5WaBDUfdwGDp7q
nSHzwEGjsdVwBHsRukbyCO+mFd5P6oe4nhY0nxFWgCM0AmJGAj0GIMEMEp5+5AjGBpxLUmNnHyt/
ZFgsfjud1iNISy15yuPlhxE2ZXLHeKAx3qVih+dK678agus9jdPPQwYIT2RGKhfHdu0ZIjXYT9nX
jClgOuINMbpu8knxDHQjU3ZLJtA7y5mhCLgoHE7yJUwyxPwWBt0S4dVcwDJweC4LJZlfStzIPSZq
6McmOjolKKIuvJtVMiUb57POS6hRJNDOgxJIh4ipUaUuU/UT/YT4Ki6xcrnxN0xz8HUTyd3qtLy6
De5zy9iryg/oIMQniZ4c8HIWRByIu0WGAPHnnPza4XFWSToQ7nXvUH1XCp3XbADromRfWaP2wdJQ
GNN4rAPFeSY8jWzctAhxSZW9bwwlvRClul44pT3wezTFVfUmmuhOFExfe/FhNgZlD8z5bd8+dFnz
hJg+91w6lZZbv6lyODNDA76qyyCXw3MlQoKmu5TOeIiLHRU8+w11gt4aVSHyKcYdqR3vTUMR1Mkq
aZbGM9lXjYFtLc/ZI3VFI/wyha7iqBEe1H6v6ggu83x+IVrnI4waaDZJ9Z0ur4tGkKGNOlQkMbN7
7clp4idY+OVVmUg1GK8ICBfW4H7IqXd82lUEgJDHWlGQW6H2p8zRUwvrLR3NM7rMF3ICrg2NuxUq
8ckC/Z1cjHQ7IGmRdXcdog+hNTXvshjqYrKU8X7+tIbdEOaPWdm/q33JXEjOtwaUu7HHM2jRScQk
wdoNxAaVIeHyZU+DFYprxDHhtVWPOi79GPiQNm2NEAabxaGesGBh04L7xR4xFtTsNn6frrrS66At
zPAONQpsgBBo3DpCtqbC10sIHyXQIDR4ryPJgb7q5qsynnZE1xUvtanqnilnPyeb0yf/cfGtVtCQ
AbNAiOO0JYXh2Uq1uwG65qZ7GaAieU2SYaVEEJFo35WSfReAg7sGkAENVw/gSLTp7QLHTE+5BqaK
NAiENA6RP5t4jl5VVApTga5znKsHkTbnpiPJhHisuqfR2dGw0kZecKwFbof1Tkit3U6KRV9T1DfM
rVaqqeHrdsS+NZoOFeGE/EfKzKoD9CK0R6VFlpx6aJmq252NeSivzkVGY0u3D01jfXRQBKrJuAVR
UPgAj0GX2c0mCqX0+zFE/+GMR8lkPbLWbAOuutteT9G1k+fnWwqzG8R9M/qGcvJDXflyGgZ84TDt
9ERnMjCiUbIJ151ayAgLWSyFsasMbWcu4ymLyydYG7D7coToMfKQucnfEpPDTKleXVGlx8GLYgcm
SnOPBvgRrOnzvJDMYrTdIwklX9VkvWgVuhpawwW5D1Y0nci2tDMarmqHlFW1rFNVI6OpOiapFUMZ
y+gOWYhCJbF2Y0IWRoJS7Y2p/bsb5Y9W3V9PkBVTMSJwzfedkb9lELDNVHaB1lMb6MN1DJkxJ5J9
K1qaWlmt3SZK6+st52eGnBas3yrkG3JmfcloIbGvZo9z832W03vUMRO0cyShDuBkmTDxLbKv0U6e
9GZ6I234J2VIO0Q6KeDJoTeKR+arTOREdV/jKu0Thek4DMINn8eDsSBIqZZk2JLn1JNSseygTX10
TneIemw5qw+/dAqkH9L+6YxuAUfI4LyXSBhKg/GTQG6hGOOmKVej/uoRkuVdFsFXUBFGbDFF7SbL
PbwVXbo2yJxDNTGmx6QWecoM2DdOuDYr2lWT9+yXwzWUy9b2q466qUOoCnZ2Jc0vUWA8EuNrz4s6
iPolqbNmI+b82W2VK1a+h6SFC9L3Nh99dFZBSVSmtpOAGKYqDLo94dtBx8fCIoFUIsFytRkZE77H
M4PB3q7PibOqF2S3Fd1s+ZN7nVXVQ96TCctQCJMKZ+/ohD9Av49VNsK1mNoXVCHXmitve7DZdj/e
1TJ6h4TJGMSlDZWO+ZvtuugPMHtCnaOpBfl23kCVpssHVoxF7KVp1ZGKBpqrLq45JXcGhNMDsY9h
VZzxBqC2wQyEZ4bTpX+xJG25JXcmMmWqmzylQYLLh0/TQM+pF0SPWpCfVuNKIaFoN27/lNCI37cx
UxUEPTauBTwG6M7LaLhCuhVv0DC+Y4PxWXK1wCqawO6Gk966J1nVxEKFaOnzBM8Xo3VdQVeAhbrI
UKc6ka1s9AVQ+6DzIdt8jLaNg6BAZeX3mu1uOjzs9FmYrBYP6KlrjjnETGioN2bXJvdy2MrQko9c
4Kgk79xvMfX9NUnIXicrc++E8lExZnZzbv+O5nczz0qCXbZ/bzs3gMXBVCOZ+S2SuZwmTctUJK+q
xkc2z8lDEdagCWwixmfM+hCkFhkUFhAeDlngNkU9IESk8jU6cGpjQrjwdRKakybXBn6sIRpvJjfl
cGmSe5Xlx+/6FVIOIRDJynWUVH/AY9EeB//kZTpMYueM4ORTnVClQJOk9MYkFCbgWezy1EckvFIs
RjTZBjc6U4KAvDFPWpI9U2s/O5ZeeyZhIsh0py+6UgxbnGE6Oy6XGmv2M6f/iOAspLZ1p0Qp7XGr
QbrdcHaM8OLp3ZpDwbTJyjOgsdRgVm5AeEj+wHsz5JVZqe2GubuyUafxyazGraqZE4WVwrXVZh9s
9bfYUBn2KtmtTm+cmesnLbFyx5jtpmkWpphLPOzQ5eqkh/qqUz6hIPpkp9x4YCaRvapM/G0OGuWP
FmofSZUdQovpYBLLq9o4F7UApBUjJs4LCtHFJMWqA9bvYspJF/PU9u5jofQ/jHZ017hOQIohefdn
nNIbrEZbOURrCp6BiKR5m9r02JfL/aLTnBnq98YAhDG5iMaIkXmqDSSj0HOfnBVq0QiYvhmmfLSy
GMAdtBwChADiFMYry34AbpWU5kfag8oaxpkMMUsLDH1+1ATmpZQzMOYTzowESiaULRNBCUQme8Me
MVYtlCDTO5F1zH2ecpuztCjGBgwSn5MxGudoKk5kyeOMsxyNcqw7dZn5osAYMLCRIVcdXrXuSlED
S0yMAUzlwaiMYDDYjrFIgeMSDj7Q+dlZvbtjSCx7xsKm6Fd63L0Nsf6pWcochNrwQET1doZc6s0R
oQNJS0Vouhz9lTK7WwoTogPjjIIKcF2CpK/K9D864wogwv0PQ+3LurlJGlPzZk3cJajrN3Fj+5nL
7F5xOUpsU/swHecnYb6EVbA66Nq4H2bNZfKg3jemi3RKdREVE0EmMij2/ME2SUjxRYC1n5yMwbg2
eyqiSFsdHOoAAK6qi4QHcQcZZ82hDeWVgkCRxBtyu+DJpnl5ioV1HFrymyrq51G6zOBVrdlY+Wr5
S/1N1S1nWgGvtfE9I0mqQcGQpoWYTO/6O7sc3+xu/Eqgmi0MtS1NfUffSYygPmaA0xtYVS22vmVk
IMDBUxsPQ2bf9QxDN3NanAYcSwozyk2Vum+pif4E/dNjKO97QzAIZesOktGBe0SAL0OlU24a14bK
5DOLJNS2CaOGsG9qdh0DYAk/ZirgGuOTNihPwu3LIIrnexxugw/a4K4IXQbhaXhgq/XquPcOvXZE
JoVNEN5qWJApBTYFpmXjS0q1yp9H84hsbDO0/U7aMfohXM/5U4MD9CjI2eOY9FpyHrZTCscLuR13
JZ1tq2gWnedjF2G6VDt8flGybN0e72lpb8dGvCp5fnTaXtuF07yrpjCohhzTS2PDDBrkV9wQ7Wnq
B+oLPOEUGKO9Makq2X2NNyI7UEmbB2VVngyAl9RqsHgaa0u9T9qv7r6WgJY9gja/Zzt+jWW8JfIU
ehxkVC91NURX80tlJPk21HY5GJJNORDy1uFqsVJGewYYxJIJe8i00w9T/muu1aKFcSETtysbzN5z
t3QVX1nZ00Q+x8asELTWZPJ50N081+lqiFbgDV3bPRrVdx0Cdcvi+iyhdeuZmWB6na7qTCPyNSRe
F1a4SROcZshXMs5PGSo2YlRdQLOc8SQlEamlu5xK49idyzlwCZueYZCi9ZREnmURo9AqBJ8dbo18
qMmmtRgMhPRCkuS7CvNrYaNpYgtmsq03682SdPt4quTGoc7etJX2PeqYOvInsqXLHcK3dxs1C7Br
+iduccj0+rtiBhTYVf6d5lh9x2EMGi0+LxFC1YYvXrfO78Vy08ZECdxOXE05Fc84lT8SLQw0c/gD
kmXlNYF7Yo1S7XZbDPazq05Xc6ug5GjYxVd6ezO0Broypn8206vM1XbK2gqP6xkqORzRfMWuJggY
LYbNm7oenzlHUYOoNSKX0bC2bQSJnxhQggcjH8TvQc3FEx5UxU+Y/j0bGtqRsQnvZPztTi+No7+g
n3m0i55qE+qKic7C68Iw2SDqQJGEltJmt0DBy7mJZrdqdk1rBfqbsDT8H/rzVPQKH2h7X/Hh0RTU
75Q8m31p6K8D3A81IktyQavFf8aNrrEQPEaLtVdX3ZsRxR2l8IYKwOLI4t+hoTlrep30lgrX46Dd
unF0V/+w8IYRYr5Gv57i4Q4SYLSxWjhP6cp3N8Rr3HYa8RrV2czHxwmdQjDHyW1KjqLuoiNzmMka
jGF9NoFEIlN4zvqD+oGU+sPGudwJDszMfLZj60GziLmNklPsLrtMYkGB1tm1nC0R1mln2ne6eO2l
+anYSEJ4XwdMVSAjBc2YlOs/afMkw2jDoenPWWOdOhYA1wCu10r1LVw3r44SAcJGq6FW15lmEQwz
dF91M61agee8B0pNhxQYIUAdIUzEIiFHC1VMX1bufhG4qUwmyFUoP0tjuKvjfoEPYLKn6R/s3LhC
ZNF5DCmoqZDaAyKl2ZMqim8U6Q8FgMpQRoMkm1ZfcRHvUzM7tniLRWZ+xw5QeGaMtW/kahRMyU6b
63Nmgddtm/xQD9MK5YRjV5kfmdodW41JrGsm2zTDf5tK/TMOy7s2Mbe8hKs+vrGhIXTLeF0q0G8y
C+lGAv5i1O9DqeDOCP8spfKorZ41HDuPSvY+oHEwF81TIlFTc2loO4va16X6ZffyoLnJA0Sc6FCV
2bcM1w87zt9ndXgh25glTMdp3FW852Q8z1DwK8IHsFB8UEJ8iFXmDG87MOv5va+jceMILuTgNDMy
FOGPLpqNvLm/dCqn3cSS6eszrVmRaEdU63QT4ncXS9A6U70u8ugKFfQ9od3GxhbK2xKN16Jxj7Fb
njSWcKAoO/l/uDuT5daZLru+iqPm+I0mgQQcLg9EsCdFqm8mCOlKN9E3iR5P78WvalA19NQTRejq
qiEIZJ48Z++1yZFhcG2jqunWyZi8J/DrV38bt/7jOvl3VNcRBXz1UBjNHRI2FhcPd0yE+YP0MYjq
a5h5K4+OXp5Z9dHJiyfEkHelRENSon6ZRyxMsRW9pSmqWLeH/EIs4TFZhMOYGjG9Uamt15SkQ6+6
ZUrvpEyyzaLkMa/KL080n0jHL0MR+euE+5Qn5A23g1wbfRiU1Tnp4QLbOl3JsVdraZQrJ13ujag8
lPmwwP111m4P6Yctz1i7+cq3ebpQUQ47d0BhftNTTz4Wu9uLqp3gcZI0b8A0cSqnouMuLs9O/gpB
Jozz6qrj7j0e0L7ebsFlbuy7kvJoozxuFHr599j9tnTE3yPZ3dO5vUQQDTkl2COrk7V20/qYi+IJ
PPVHMcGzr7qYsnast36wrGNB2DkAxifUC+zDJk0Zmsf1jtPYE8m/73WX/uH0+zz6XbeX+EGccolC
CALvbn3SdfRBedDv45gSJaJRfzJ8sdboqFaI7TNQTPZOG4K2Xkr6XWo36gSl/lTJ2rjnrPk2FfR2
l15uNCE3IUqLkTM9QhwMNXTGRQ7oUp/LymBAwA+AYWX84dwLQn54Fknk76bFuK85le9VkdHE9NVh
SEYOjYbeODM42zpFdF8TfDy3hXWAG2zhOiRvXGWSg5ofm9sisrbzHDR71/CR488B6V2WUzwac4um
BjLH9p9P/+PfiMpKeS4Z34QyTzK0wLXNXtW5HOOLapsT2KDK6d0XyZnBT7/xJJ6qJpj3lSwIhPDl
p0cf2cJAfSed3tjxejaLRaHai4hOH5H1HG1el1y324EKXY/sYTDLt1nSPdVT9dV3IKASj91nMca9
sIZgK6O/Us7AXnJGQw1946VtYMDi2ET6mpPMOXdYmCjtvdH6xQ3MQ0OFXUTRt5MKsDlwrUOoSiLA
Ik9ECa/JY1nySf4bbyVbbCDa9Hcykn/iwMb8QrI9ERmMiKK9syQnU9Cx6gL7Lcjue6QIeITPze3X
JbcJjONZDQLRzzHwX30BEcMvdwL/zWqY09Nieo9FfalTMAwoa55KhcMdI9Ne14KWprzgYbzT0v/R
kyvZDCF5uflDehsdBAaw+GXSR0F2My4IhyciKOd1b3aHfkD32KhmuqtmJGsI3XisnX05iF9iuTi9
wU9BJ95kMZ1QLyLjQ9Ytd5YDIX3GeAdC6qLT4X0qWsqhKcXW6BR/x2Rpz13WbRXtbdPlpOwo2Izc
lMwHHLyBsfmezPIcqL+ooNKjqW9eBA6cdQJcsSW7tRhfIwdbyuBzRosV8tgK6/fUVaiEK5QZQcrZ
GaAlFPppC27YessCVuusA1KX0WKBBuVureQowPPeeYO454z97JnFW1tAqjQI/wgHCwSFgpJf+PY2
uUnhUhSZvIkkeUhzJ+gc0qRCp0nbE+PvQkoY77Fdw1ZfDO9+crNsizKI77KPDrOwjel7XwuGxAIq
chgNDFcGxXe1N8ZbN3GGMxwIS+DRV5kHIT9ahmcrryhUnQZnMaSfO4eGlVv/ZGlz1UE57vL55i4i
MW9vi31XdD3SHQZT7ULzScrsq6fJx25TGZhN6ZjlVbxX6XAroO0P18P/SrdSbfnf+moWaJZGG3nb
bfQUfTZ0WDAuGdSu3QnjAKZBDJUqh6ZHMfIQgXkBMkezszeNYDvcD8YNQVP09Rq6tqbmZ+zhDaN/
g02WtPt7QkLAqG0CR2UwOHSIeA74nc76h6ZgCNS65P+4Y3WkL39WLlwFKNGnCaS0NdLWpJYiSmXA
QsNpahs3AuxAn5jnjrE7jlIWMSKH8Ngk51KYl6AWzlbAlt0QFLhfmhSDRlauY1uA5FNsDkqJ9jjS
b898LA1pNr16JT5Qs3thasb7Xy7A5ujIRkmbHvKKtjrnVlIM0RdqZ9iUpqNXY1Mmp04yP200Tfva
mYzjP4TRPAAW2CH35ADxHgTlunRv9WfVucdl2LsZK2mekNbtLQ5BYKCOLVHNB9HeZkLaNO56q8C3
JTNNXUvaAfGSw1rE3BbGKOwj88ai40HjmOW5r8UtpklaZbTyxaq0oUS4I+xvwSPa1kB0veiST/yK
bOYRdnINtlwIBxVdc8Jf+9Z5XNvI6jwoexkaGh77sJhetccrJjTAhxyLwWxShDa3jGQ8f3hzA9dC
Cl6cfJqSR1WBlpZYDZi2woiI1nHWQnkEibCO+N1WPW+chiXUulVZklnP2vNRgqdq2AkO7mBQC2Nt
96LcMix2YrfcBMgw43jg9zVfpie6x8KO1kM6v4FjONWDHKAmpBV6SqwVJRm6LNHdZUoW/pPxVxQG
V8BV37Xj9aH0+wMpBwuNw8AONAAL2uZe/WN3OZdoTq/DzanrR/5rHg/+Dp/SQO5bXd91aFBDu2l2
fUngD3eyG+Ga4kGCzFKfxdyx3EwkMUgbZydlhcs9J2rrZ1Lul2n/Hablpy+bhxtg1XWb69J65qFN
MJa30RfaPb5b2B6G7ucIslQ41SyZORWPZ4zD/ciM2cM/lcbDuo2Nj0ALH6mCNlesd0gKhCHX+eL/
iTPBTIex1wplLLXGQi0yU7Fyrt3axIWtimnOQrbtfepE88HDinOXcPQRZU8xq6ppY9TGNq+Tp87I
zY32r7YwKAzN+XWYAFS1Jl3hSb8AYveg1+K7U+RBTWMAXmfKF/56dY7b7oN49LYlw3xIrj6nfQ7B
7IrDML0Jm+NAj1/tLg4Mavadrtz4okj1NiqHsQG1ytii560GQnkAdOfROeuz4U70P6NPQ79OacEP
ynjuaApURNvcKZtMRvjRL0PE8TCFo75GC/JlcHTXsZwhhyViX6TpgyFqIDQudBu5AMGvAvrX1sCZ
D2oczf+6/DWd8bsbTCoWj/QP1p5tVlawPvNvHOUR34u5xPA5GdtSP/KKUu4qfEW6dvNt7IDxJII8
M9JdYcIW0pFzbdogPVTokldOAx8JL+BcB0fuo3JlNXht4m4c72usWUIjZJlAZ8X91zxXF3bYlCrY
ucNUksBELdGB1Js5rdoTzjK6/kFaX82l/klbtCBdnD7ZZhCt4obWa1y5EPoaGicY6PpL6a2SwvhD
r338NNSO6SsydkMQ4MOYbZnKP1LCB5WCo5Fu75ubMye1zGWroNpdktsHl+5bYQTEl98+w6fyZ3Dp
PNSZx6tt/WfABdOuQCB+lyGBoEGUbXwjgCyohzmsG9bhqLae0z5JuQ/Mt7aOx9Cybbkir8snmiwU
S/CmkhiojKanXbXFuNYRBxnSUaiFiISqmn0ztc+DrJetjQFpPQBTmjLyNFnkcFjrvNny8OAi9rEo
dT7eX4tJHCUca6yHyp6TV1atHd3290PtP+YlF7Rc8KvWlr7vgq6+yxKQlHw/AnijY7wBw/2io5km
P21GHIXfY2/BJJWM5dPeenW8RqLu+Kxhqm/jCYN1BbpMy0vBRCzEwo6cGOV8VBubgRGrlRttWAEt
SzFtRd6ANbw6ZLqfyDhvgIdF90DJzsrjrMKxDB1sDS/WIICtstBDB3VNkTP9suQCY5P+1XL0Q9Nn
tGE8SBwz80/BvqTyjpMA3sxouKYRrvHEdUhrKQu1MXLwb43l/5XugPewe506lGZCU24QSrCS7cz6
7JBYMRGP40BnTf9K4o/XS5H/aUiQp/nZUfsZqP7LWR1Hp37RGWKKjpvLbp+nrD0GGoUPPs01OvMX
CxY+8lvxRwwan7xjgZYLbGcV2YQygOrOmb+sB+XtAyQ/hzqdXqwFC5+qDabtFRdAih+4Ads+NlY4
RXKy1/00HNP8GUIEc1OJkx8ZOXK6+TI4TA9cEX3EVxQorCqraFzWvd2FxqDPgMfyLbKM/TxEl7pl
QCzpRWQWwUT09FKW//mtKN1fvUxnAd6AKjWMo/iIIbm84+40EAS1YNjxaWW36ow5ysVLYyzdWYth
c3B2jdvtLYhJfTE9GfNinXu0QHbtsg0kO7gULsW782tnDjhjWBFG1S30uTI2A66b3ayKBtGT9uNj
xyyNntuXLbruhP6T1d4nxK/rgpDMPjIvY+6W5CGv4PIp1vpKb1th7b2BYKAMQPI6t+pPIhuw1k3Y
lWzjV7n9Vyay7w6iMne/vR0b3heRjGTXmtnGW1pwtTQh07RYG0bKBM3Bz2dXIEEELjY6DExsXS7z
gGYZ4RMr7CHt0hfe/0f5rfFLhop+AW1amv5tYOI75Fjlqt+pnR5bW/7Weffmz+0TUwgopKmhuOgd
c2fcZU3EcUBYN/UOc1QDz7UnwBuZMYEZfbE0HPmJqEV25Bzrxvq2ohHMUolO7DbNKjuF8CX3gYWV
9X6YvOOgD7MzbyVPUIl6r2DhjjzjnTCXv9rGiQ3LetpWgJrHCPe8/i1l+xbUim50WV0aQfoAOydr
eg6/bleI4TwBlMA7OzI8Wfd+gqTOFPVGUag2tczX7s3mwuLzI+1fBpr+Ol6C84QkLSwtAiwK9YBZ
OD7AEDpM7vKPofxcAwijcC9OHqDArGyKbUc64BrZnEt1AbGx9LbWOKlT2xHoqdrmER/Y2nQrHv9M
HDSHUtU15Mz1oAeKoOlY4TGSpb8g2W8JGN3eIS0ijMApCo8uDuUthzBPrY15xAIRB0c6G0RmlLd9
MLHWkyyf41pfnd4JJ6AO/BkkTuGjDX265SsCPyAfcxRqGJeviIS2VtLJTqnXPChYt3f2VDOxmhhi
EPxEsyrfNp0BoKS+dItpQW0eNrgmwKtlFGV1u6tKUB89PeGkhLzTTeXaj5dzAr96FcVNuTbr7qD8
dB8pE6E6iiMLAOMafs1bwmExn/C7DGT9MXyHA0fRDwDiRzHQa1LACoEyktCY7S+vay7C7HZFkBPL
ZlHv5h3uEOpqY1XmFazt8dop57sWR+Wwak7JKBmH/Q3QOFTEtGPdCX7l3H3R/BKN/8oEZTuVZP/o
7OhwKI0VZcSk7ItMp0s8Iqkee9Qe1r5WebGxaA94hXedbMxwtKf0tm7MA1wZ0GbafmsneDcNDVO3
ALPSDURald59uThPkZM+CtaUjS/7baaXbVBbh4idXPjpqq8YkHkgk9KUbiQWuBSLhN1MToiMks98
RbFTo4tp4RmbXbEnkGg7D9ZGdh1VCc3GoJyQABj5SUxE1KTDT9Yyq0gXwpMe86bveWhmrDDVO7r7
n2Ryf/uhIuLUDh0zr7emMTEvmwEZNpzavfibliwDewxkNM+MC9kKz7ErX1M57Uzb2WPKbEKjs08J
cYHgZdHo9GyILpl7d6e/aKnXjVmzYbR6NQRi4zbssOb4jWT9mmffwrkBDkhWyvIHLGE271/1tkRB
qEEfYHWyXoJKo0YKPuIeaTuTzpMBJuEOoV2PcHY6uYX/hNeKBnfhv5h6OPVRdfn/O6zAdTxi6//n
//nff6b/pX6r8Kv7+h+/ZZd08/1X8fvv//aaaMVT9/Xf8gr+45v+M69Auv+yhcc/2S5dD9u3iKn+
z7wC3/mXR5EoRSBdl3Bt57/kFQT/4pEhQICGpufZlkmIQMvZNP73f3O8f/HTHN+UnvRt2/b+n/IK
7H9+y3+PEeb3O1LyM/kzyEDgBf/XGGGMpBXFhLJ23dI8eAFtMZGV6Vqe3C4BL6RQJTGO3cqGPJFF
HrvbvH8AzFgwzcAQi/d7TomtG63ZwSZ9Xw0AG+2Jg8Ck60NV62w3ZDAHsOvhyUOThesJ8enLYnF0
go8SBgEBsQ6QlN5EE+gNYWRNjzJBrtj7h8Zsnzz7ZfGZoLZUZBSk59zCYy7j+4z8JP1WRxPd5drc
OAEhO7OaPsf2mrxqF3aTHo8It8hItOvPtFXfU9JjDCTxDCPJY2J7J79trRB1Ccfd/fw3aXUopAeb
sC3hukg5zDsSI1bIbeVhNBV2QxuRUlR6F0Kw7ENbCSpx2YcZAGjit+Gz037w90DnWTgle5+qQWkE
8xIidf0rC7QVBd/caAbKXOkxnDmXp1MeIf1JH7X5mgc/jkuyUzKc0yR4obXLONCeukPe4qHg7XtM
okFvSCKgC3r7ULh3hZEyuHLBhegCZ1iFAuxOdAZxDfGCVtcs2ScwOt8035FAuHXwaHeGmqP4e2qM
arOkybZbIrHKEv5+23GYRHLbs9s374RK9CIvjzMWZCKu6lOdeMe84WUXfY/PmChLl3H01e5Zk9yo
hAfhGvQtiQnalIHaOXD/L4XZ/dTj0FPvpwtz/ih4ncVsoTJk8Z8JUGDDv7PHwmI0EoHIWBQaSaZO
UJEfcB3YnNqY2cKSvAyzjpCAkonM0Kwj5vg6w4E/9AaSkMUhnLEuX+qZKxUofIlebPGnCHUcyIyw
aHaPHIl8VJqTwfcN+ba6wcTYA7n5P7GKIo3X2QhowH51kzJGdgKPNZl0sJ+8XcIpfwX4nCTrW+5i
mv+6Y/A8gsMZVfWz+MY3isVqMyIDXpvRTOyXIJ6nrnDXrubyFhbslye0bBpzdgl0KPYPvk1Y3NK6
YcHLArOQMYi1nE2m0AQYSGXYQ4jiGQVxyjOFtQZbzfnNWlVe8VQvabsBovI9Tfa4Tu1UH4J+OClv
yLby9qi5kxhDOIQ0gnK/JB6SD7pAfb0YnNdsHBaEVs52qJhmgvQCz9jdPghGwtCF3B2n/PIwoRTV
wYcw4S9rVDvI2kTR/cl8f6s69IWpxuPTCl+SuUYfuNSQXdBm/iVzsv+PWzZpERhVOIaBTf3ksnjT
hYmjO1/jJG7XEyBgMI7S3I/RjWMrW3ZrPkRGvk/mZdy67dwc2lg2BwLIFzxvBGpXoTQ8d5XGBinM
A4PdoJYMUbkwRtGc00K/ZGm3S6Hlg99y23U6eEQY/RPIgz9lPZaIdqoE9ENltg+691Cspd6976VE
Z2bufdO4xtYL8tCo06tsNC0ONybHmQFwp9QIPQJSiC0IaeryZd9VwaZTZrefvf4SpwFcNxsS1VBT
NsxjYa7zkfILbu1O9oZeea3g2CowNKUEr2/0YCIfG9EXe1jXZA9N4J+/M3GfEhWPHIGxrJUmIlAH
hFvUTMY6HuMvP24JcOU/WRJ2qS6yeTcmzWr5IRtyOti3D9GCX2F8zMaOYN6eCGoL9BGeZejl/n2t
JJfWI6+7Sos9kcyrdpIzk33ukcawyAKLEPz0fX3Ad6y20uBMapRfY0Gvpp+tqwJJTmZM4jFlar9p
FieQMuRMl9F2uZeaB5dTQWhI3iV02/JA9cvpyE7nR2YoJ0CAcejSW9zCK1Wevgrbd+6JQEdXLxfs
l2uPm3fjTwBRllo963gqt3lAgz0aR8mKQKLiODMtE3hMY0hbtgt1gGyLtQdiDXDRXB3hViQ3/Pom
nrFz3zaiSYsz0cvEhahyPE1T9lSiUN5GbfaQMe24nyzUvxotrrK0fp11xboFU+ufzxA7pBvMvAsT
7bextC0wZ624J8tNr5rcUNsKnsyOCl2tQOJz1SOo1yowjdDOLHGyGvu3G+JDoSv9cEtWESJZDX63
fNlxdR/r7Bat7OBKGDWQnyZw3ri0dz7jseNs1hNhAB3A06w793HibMrF7m9BaXRWcyeZcA9YirPp
yClUgWbwZ5vpKWJAjrYdd90UQfMVxo14iV6nRWQAg86TuEO8FrX7Dc3A2OKq4m8RLe6xam4KDEiv
a8g4V70sPkt+k3DbUeYSApSfq4mGcERujphA62eWv3ddAJI2Mrib4OqkSWHaYiuownLK3tpOmCf4
qkCeGAqcqi4dOMS3WegziQwNHCLriCQT5Looi+02ffVmJgqpgwNmhPlxYE/HD0y/HhFh/OYhHj6p
ngZonQBvyurR203wQQ9dRRNlIgD2ifx1EeUgZ8r6Aqqq2jNr8tCD2MMqI2xuFVm4V4v8p3TYRVDM
LRyz/OOYiH5vEdHJaNHcjVRkrBN9RWCt5e5yA/O5hQX7bPKzwn++wCUs17LutyxKDKeT7Bon9jVd
+uGpdDiOVq167I0IL2dKLQlcujzXtEzp46WPeW8mm8gMnhXDP8NwXqMuiz5bl5NsAinkrC1avmlG
rA9JalIMB39a+hDlLDAumXRfTF1zczQO8dIWa4eJ7zblBESQRd7jVmc2Zer02A0COfBQe9PjCL1a
SuOajlXwIEYflePQ6COtJ0dxRhqYsU7S4Zw5864uvaaMs4IdU/XniqYtx2yQ+P6cfxl98EiaYHHJ
0JT17oDM15dkVdQn1Cnk27mRfejldJbd4IWx5oRSKXFZ0BhukI/0k6P2voBVDeMBB4FHXVZH40e/
+Opqga0p7SZYu52/Kmtu2WhwnniLiI32TlSnHVPvmpmJZbwPSUEDOiiLF3AQ55ycZ5Wl+hSNGT6f
qV0YcD7Fizawc4yIhyJcK1ikqqPdiifXRJVIeK5xic05PhseS6v/OZdKXSkiTDjHtGR7MsuJsWc6
nxF1URuyfxluQqD+ljZptUn/0vuZy5qJRGRZGtRbPG2zXzUvhfW+MF3YqZG3p4L4FWt5tiqXfgxZ
Tbg4pMDZxYgT+c7y1CWJdcImkG07s7LfEnvrO713DDqm0Jac3FNNMIkR2Gy+fVecUjjAxAQZh7oF
8jYgc9rQDmPfR4CM9Dyut7VInBPh3CQfoM83JxPPCoa+l4b7axUE7ryOPfWlOYxcknRE4kcHfpcq
GlmtMzI0qpKK/NcCO9ygL0GK5WMJ6HXHYPkbRAHnjMSkQ7xJtZEf6xQguV2n8oUR9ydL351TJ91L
MnUbh9EQL507jiqM6d2kGj5N8pNsij9pWhkwyGkvLGnvvmM3y9Qng7GBnsCAIak14cpqgXWYHfIy
985jMNNQZcFH4QIeKqzd2Nu4Sd1tqZv11mgRIsyLEgd1s00YKOF3BMhm4ZIxNLTb2XoiTRSuRYkL
DuHgW9cy5jKVrF+IquIPG0T84w54KWlwv+gF8hx6CGOS+qVEFsbgZ2JVb5b6o01JJCAwRR2xyNgw
oDwiNYfqWxZ6OCgo7NiBSxfWS/OCVgH+dfydjvriki8KEqC6R3jrkcFZ02NPEMwQjQBwMUf8N3Uc
dFKvf42LzNxHUIBC162Jn1hIOmS1Y5lCIBWBA0Dc89uSEr+aR0nxRM64w4Efd43H3cF1NQww8oQb
RPtIv80IrU5CKY5ykNM3zJSdvVvMAigu87g0ZvoaLFmoihKHQS/997iIjknuuQ/zPCD38DUWj5bg
raAASCGb6b4K0i9+SnQsG494WImcDLW+fXFiiDZJMKI7moBSRZP1zrCVSAD1qCYIxAuszl1VxAj+
TbPdWxbXPVViXTPwvTJTYJpNdBI2B5xzJsCITR5La+vm3d/JqeKnLGPCw9D/rdTDGEKXy/cY+9DF
KbFfFudM6EYH8E9wG7vBHcq+6Drk0UMfuy5PjvG3rJ107xl7iLxM7MGDlEWmdwx2lg03GrlbnYHs
RI1i58/1ro5a42yTwZOyfbYs9jSscM6kPsok5D75MU6KJmy5ognAjzPV14WuHicjOxN3GlcQmwSB
8D15pKXrfsfjYm3aFIGlGdSYVFUrt8mAGcQgqvw85d5D0nfPY0BwLpUvjOehxq/hqVPdkDjc2XbF
T8Y1osk4bRd+smycv25Es6uxTR0GokwvLDfUG7XVPuoU6cPMxHdVpB38tgCnBHakCLyurEOpCpJq
qTBCL1L3U+H399EHLQiEHUGrgTd76PAmEy1Cwcy7m+VD0hrdbppIfAbVhDHbY9AghgwPU35eXMQ2
7ExI7Hq0EFEs32cn3hZa5i9lZF4M7OFlERdYuZqe9weN+5IyvuRdSxlHhp07DWE1lsDDMwaJkui4
Qwn4zlADj/rIlj8WgGQXmB99tnCRgRUbKRIHQ3JjphYRnPTunbr7XXrRHGGv89eX3pdWEHhGMTSh
JOPkYCwgqgCgBGB90pVKEVDo1usfYJV8WDH9d6a2iqoPoY5ViXxrpGpcD/MQg//Do5alzm6+kVF8
ZJQ710SJ1czFNWHGva6RFt9SG7pDzQy5m4Pq6M4Iwnrc4ZFr0VprsvEko/GC1xgn/hI8BHnaEz6Q
PRvFo+v08ZPnI1lthHU1DbUc6qF6NHSFeyhQRPCgTzvjWzwVKYVeLPAIx15wiV3MD+SgkdGUbOdO
iKMhf8yqm4820nrSgRvey7w5mNXT2LfOIRv4UkR0au/lal9gV9r7NmzvxgZFrwxvM7dO9CxoMmJ1
rtbTUn92RcsdZF1LLeOPAT82qR6bKbbv2wHgrFXp8p6xeLpyTF1sAhd1BaYeA4m25bFiFtOObAIs
26p/mGTL3Tum5g5QMnMXNK5gxsAB6R7NMRKMofK7Y5o4oVVZFIh++zwHM9KBjrmWB/04NIfYXtsI
atclcKJN5+AYZOKTdm76yVZtYygpGcn3I1Z3hd6vFSFzGb1Hy/aCgIeu8FzRXLbBBiIIsQ/eC8FG
01RRuTSEREwBmVYQYj3YbPErNEbKmpznyeZ6b9gC7upvrHjTA5b1guSg4ceCVRDTmIVc7u6ckViS
ORG/jRn8uvlkgxso/qCI13uMsRtEC96ZwzDzBA+zM/pr+9UR+9gKYDkHJalDKAWXYKF4tWrUFT0t
Fa85d0hiOWnTyu8tUAh072vEsO0TV+JdMObdV8mRUjB+KJcdpksqRNvM3+PuvrHL+S1SIKF55pxw
bkTxSJQ340I170lZOQ1D/4oBPV9byOqI/6iYUhs4S4gOudPaKtHa+P5Dhe+NueNeuW33hw/hUmer
jPnNU5w66AuHjTHG1L9Sc8cPI04Km6kX5dIlSVobJ/ecwFUDqGO020xwRWfs3Di19IcHg+8OtYVa
39xOCnPVI7mOT9NA6YmaPtr27zM2RI7v/WbUVh3yb+maRlu7MkpYh8aGQd2ISJJQJNXVrG4d/gzI
8bsYpN2qoLkSYsoH0YhnDnQoogP67sFqsL6apajWV1tOb8OIEExOFVthTwR4v5jEPY/zfT/64srS
717zwgNRSTRw6PX1Q3RLOEa13yPP9qnIILQ2qEI/7HjYc6DKPwFnrsXNqNAnDfTCwEmo1FusBVMD
lqaJHa4tnZh2AutrmfRffF5W6MXRj5tVhIJrr1gJPdNJJTZnP6TdQ4nQ5toaDnxIH+DW5ND2MIO2
3y0pL9oj2z2c3LmlrLHineaWwxfEsJmcKaf+LRSnfgsgsSXaAZNjEF+F6sftmOuO3R/hG+Rh9xx4
ZK9KbOjrzre/8oVZSKPOeYnIb2ZD711WZR8WnWcXFcyO6JTgkD2mfkkcSV88ExTP8+8lm74XT8no
V8y77KNOepRP7nPVoMUtDlPG9W/ix+H2IfbKzwZ38oNLoDt5MXceoab5OHUQ+BFY9q11CYxQ9oc2
JeZwanBTKuK0YUaebeIpCrThTM4tQhtvmhcYxKHtBQj0dY36weAOgx3+bQxYFYPmzYKJ3PTzF8Tf
T636rY5clIq6vOgRG29NGs4SdIxhBueFqzwgQesvrl1/TJHYMaXZ5oyMF/ZB6hx4GaXvACABjeVk
30g+2TtfoEtfaz9+9uzRuSN5g+6z8tq/IvGwYVXx2ofgepdT8dyVs30hLx0vmLvtx/5I21rjmMAn
XgLj5jl+UeOMO6l5iXOhwioxXtBqB5SdfUzrFhz0Esc8cv0HWQQqHNwzAn1csWjT6QF4WI0C1JtT
WryNNoW1qoHs0RsxqDfcsdg2M6Ockgk+w3tiu6rlw06ucUylUOfv3JOfokCHMZQEwdZe+9HFAgOB
Fb0GUfonQy2yxZZ6rOd+xO4jVyMbgC2wNEO6CxebCFs7tR7dmcYpPQpUIxDtMjiW8nbzipj2ivEo
LUZV7ujII823VzUjMib+gvyEScBJK+ytQN8DxCJ9EVW7t/Mctp47ccisjCUUXMjQMpgmt6DQKnqW
lebtM8v0o6c/iFXYiygxnRWiICbDxfKXzKJTppbQntgnrWnt1ycPECzmJSaVJMLIFtsw/cvv3p++
QZDQNqZ9AKOT2mk2d7ow3KNlrVtLESvYtcEKEQ1Hy+bXS6LPxcPiraeM9ym/71NfrmEoHqkZEMUd
ZNDsLOEebUwbK7Fkp17ZKETnkhgxCy4aYlNuNTSDQzfu/NElHK1qPyMIJNJCrWUunN6toD3OjEMs
me1EQOjdkK0r2iwcpoEip6RctclR1/UfJSnkFtzhGpwDWu9jMC7fZl4YqKa7YEOM4NEdk28lxnbP
QH5F/+6amrO1txrQ1g2yItGzRvnSOXl8CUU0njFoNyvi/34Jfh4vC/P2wlJ/RlsM71QqxPTh1nUT
uR2j8VVScxOIriCtRlR2lcOl1fWE4rzum0+4g+g1DJldupmWQ2PAc/J5bXcBgr/OpeM9BzwBvHFD
iLhtTxiZDQ0EBs2ofAfHtn2PFB5oMfMOw+lfYR6gp9jLpi8+yctMw8L4a6R2f+gX7rj81l1wHeIK
jDQJza6YWagw5y0AvZCzWrAJh/4lDqYJGUJ7DSSK78TOT51j+P+XsfNashvJsuyvjNXzoMYdcCiz
7n6Iq7UISb7Aggpaa3z9LETmdCeZaZljZRbFSDJI3HsB9+Pn7L32Xk8gsuQdlVnScCMw3iifTEra
QWrsHBmnWfAGV9XBfYhrRMp4RJtNpspXjmTVp8gqOLcOnbb1zAmCnlaj7POgDyG4wIDcDe1WixFk
uSk5nYZ5dLPiRnVHRuSV6AR3qWt9uZE2XZhazFN510ECFpS7mgyCbOiyM1bfuzU0TAZQvSA014nn
UjerR/mYw1CagCynLtRBP1FklfYOGlCNDnuZa9cZKV+z8OoI99o2v0x9cp8EzNeIKINFdE6rFOaP
biiAjShpQKVc/BJ5Ud1Nnz1dfGl17L0VoqcF55gvLDeSJMuNJhIyuusvfi+TdUcAVdfOm3o3rm3f
BIFZg9dJIGWs0KpUa8IU7E3N/RclfnLMRJLtMuoDp8WmrvrXYCRGKKn9VddORPD0Y7ho8I3iFYKb
XHmkaU4/xpgYZwJyWwxnwy1uOUmS/INhh64VAblYFnAe8PQAzzAr7ckuPw8FGwOBnG8BQcZWDU6q
JKET8u2q1tE6VL55SEPtmsU1uSAwMBIhm6VChCC90ji7evGFOyJFgk4MHiJVbUpn31F8IgCOZIlA
+kCimue+w+AH+7k5Gkmxw4CL9tzB2hGW0zLNq5fIbe5WmWORKxnKpQ3MENOgQreS9yyBPUxn/mXM
cZINUymXbTjq664araNdQIJr7GfAR/Ih9nL8svCatlWI+B3aP3sd1nPN/eLmaf+WiM950HVIg4N6
O5aYDMtRQ3M6dQFLU+1ty11r9Rxz+rUe269GmT7Z9JxXnlsPrz0O82FixOmFmynVP/e5Zy4A+j7L
DhpWJLV4W9l2jW9R9z9LAt8gvKQXO/W3jCUf+CAcYKDBNgvfOsrKE3lzi1GjBztZyYEefLrwaCNM
qdgV5Ecs3GLEFWe0q9JgSggugn9Bv2uskZwPkTp6HvtRke19z9qPQUmIpDtU64JYr1LxLxXtaC0w
m3zPTNWuc/j4BfmwpBABDie/mhYppX+ZXtqSdwxeiuHrzO8AJqTMkrbkA/rg69uF6KaByyAlqMnb
e6MLrGiRs/Y6mxmu3X9LraDaa6kYb1Zj37qadaskh1VV+E9NaxboaX11TqS9cMYDFMz2hn+RVhUa
xIg/V8U7XHHTVmXOjpY6dBsit31mb4veT0diJIt1EXXpHlTDq1tFzoPSX0jaJoFjsJ+6KX8mcOrR
iuxViPbHj62tn/bkjXcivhYdAIKIsnBvCvfRLzpxcBR9ucDqzuasozYs7cLsyypAaDf5sWvYZIUd
7uwAr9qIYv+AHiF7yzQWJsniHdfOdSDql1K7XPaBscPjKCFvi3gTFuxVafgSm4Z+TOmaVMQaXHmG
KYBL9i02mkWtCqqLPMHBP8wHekIqzQpPO9aFZS/olZvF2cl6QpU5dbOxjsWwQwd76wxBXajKtxb3
Oc4zHAKfkcKHm0wQySpIZgFtwPsWCrQIA4laXUfYBm1IJ6dFIS3G2NMq7tEKlKPL6WdKs4cUY5dn
jvqtIlkXPZm/dDsQCirtNo7Gx1NvLc99AljdnmYcUVq1Yt17Hn2HpNjjdpqRO+wJEcKz2mbsjxQn
KRiPlIF69l2YrkXLmhEbh8im9BLjcdKYiJZIi2nrDpDC7GTTSJa6wJwPHW6MhhI3Re3fUIGxtgNK
2sAxOE2uXhE1o7M6MQVgfEANz40ZNF+iQsqlHRBwNPQk75Gkg4y17s+9+6UrMEpHhBbhM6EoNnrQ
NxwqVax/T0bK2HhiPBlo1osZ/Wgj43s/VUdg+Wo1QJZfOX6GqLmgqeeEOBwm7DxlL+2b7ds7iAgY
junQuuUL/TWAokbzYheyQ35nXkJOpcxaUuPipighe+9bbM8m1MzUdqVmI3/rMcZAOlqV5l1K1tEa
naAzOXciZiCpYNo74r3d6VavOBl39D6r/OvURhwdptjfdmS24rRoNkVPhpZHuYsaMgDfObx3hF3I
rgCcYL8Pdku/PXkHYgEsoXQxbk04NXIxLDHGI78MJ9TpLVwpwwBgkGvRuSMIytUhqFbdxREeAXj+
2vK8qxno5aaLgXq33rLqJ0SYvsxQ4TvxMhmbq+bPkysTAWlHOhNCKZ1xWL+TkwGRObc32CC+a/Fr
WbA522jLK8s4T/EQrtopX6L5YOZi3Oj9vsHMIl6Lw2WNOXAAguSCcth25pU4keBtmKp+ZXVgeJqk
YlDNqX7jZALelzmsm7A4R9getByQkBh7iFeQVgS2vE2AW1tkd/c2oU57ZuCF+94pTlZjnk1GiGNM
uKujONCannePU9uh2Zmv5tHeQxCVNH3icsPtc7LK6sK0Fgt+E9xl6J+cEh6LNAbcYyZxcHiKKGGj
lR66ya4N61fPcVbMOXrMW3xA04wfQQCxATAyAR1mPh+QZ5R7Ex4Am0YGMGg4bT4H/8EixZLVNU/q
FeJcZ0UPaAa1OHTHqn6r9cRyj3p56fLgjZEfqULh5zwmmd7L7EvimbdS6kdNGPe2BPFOh+5kEhSE
xIheUAvRxx2+pilxIcWoo8uAJCsTToCW6JolAZ4Z3A2et4ztSBsXbWMUb+TDmIdZ20TtCkS9rftu
BT8Ucf8I1507YlMJ0S6Nsi2Wgd3LzeDgkrYCC2el3XeI2i3Y1wRH0TRxlpz24qMXjG+105zgWCSH
Mm33gz/7zxtr74dyG0mOXWoYkKAk+UFaUK7asOqhGKpzm7rMDZg/kWyIpy7I6s9twOEpIOOYEITn
yrN2g4cuCc8RYueWXXNwYXFk7/Pvhj3ia8TzQC0OHLxWtPbgR75EXPlMlyksOhLAsZRCnBP0t6Gp
XwSjzSnQnvKm649JoT+JLXGU7OTVSRqMKurYzXZtVOO0s+5umA5PXqKtZBAj+ca+vC7LYO07aYfr
C5ZQ4Xf0BzqfzmwjNehAXKA9FqepZRAwl8C6/THLC5cczZGcW9gbU/+95HC9MEa04Va4TFoyHpqh
exwkRZLvKoADIkEmKSwU6LVZ4ZyL3FWhkDTVsQ/oCB4xHxsJBRK42IqmynSN/fZk9zRFvTAIgao8
msg+VvTEy2XuZScvqAPmRbokq4XULEznOlKNrEMg1cf5Rcy5ggPH+95PpqPuDYeYz2RhOv3a8elg
G1n/3o+MnTEM8RY5Q77riH6k972MDWwoBpxIpREIYshsWycxz1m11ZzYXmIEKVb+Jy8eXluCRVY4
W+F8OI0LlmifBETQWf0BmsEpGF2SQ8j53sxPLT70BkkQoHekq96lgcEjaj4GM8RFOx8aRnKCF9BZ
8o7E6VF01q5axRgjzhZkuEqgZHWq90HG4oHzerJCzF4ddOFf2ojOLmrt72qcyFwWwzeiEVXHUc2I
OneT+JyRjaJrb5a2LRBJbXMdhEMkk23EEKbLqxbAQ4aaH+9irBk9sdcC1dEI8a+z70KZm5CKaxlg
WuFPFx3+GxkuJrO5IGYMd7oXUnwTlNBUl8ygL8aT/6gbc+smyLZG0xxaw9nUCUOFbgh4TnRyk/Ms
iVYR7hx0fFq8p733GHl1ubHK53bCYzdTV9l5ociC5xD1+Oym5nOk0y4cI4iykCk7m6ZR0gHLqu13
8quCbfelGa23kekDOlvkO30o70mK99Qc6Yu4ofUlcBKJ76bElJmXPxATDdo8vM0QDycmJXvJacTO
0+d6YJONTrpDYp5kVufXYtu60y4JrVXGeJlKK5vgLkTDuIJAnZM1nOGebAZcNz5enQzMVs7zBHE4
e4tjJOtZ9C0Db15hND4YeOcylyJwYLuq6YOSIBXvCDgYX8byVFdj99kMTFABsUBmuaMWc/l1h3HX
zE+liI+Knjwd5sfMzW9Gq9fQ50BvV7wA5eNOdX2Dw6c7AOSyMVPnLbcTZVf1YJBD+F5pAOzzSl+Z
rF47LXQ3rfEjciJ1EF8zzqdLLH+kDxYIN61UDzBMJS2LAFoucpMB+JjVMShjShn5A2ZVOA8+nyQB
1pvest9a1W7C1JJXqbXySndOPnQ+jWGDsTCjvWnhMZLDeWHCYuyByw6d+SZIEmX4IQRZHmOAjFr1
5qdUEnuS6LfBPYdNpr+yT/C6I2sgvJGcBHNq6akQRuPbqKniELyXakrA+ZjXcz7XIqYXK+uW05LL
QobujGC+yHhpus8eI8PDBIEQtmJ74y5KN10TLu3aOyZaRXFqz81aBk11cQ27ySJyDrxwyfnuIa7C
V7gwUmvS52pILw194nXWe+uMbWYVMM5bAEkgQg+DLqbOR5RR19EbIc8neKLT5D5azqkrs0+NjXPP
Itc3NnUUKzHyf4ssCThFjKPGOQahSAiHNAz8CwiuUs+Ol3b1tY5mW/S4oAzfmzW4RygedFIn7dYN
MSVk4TLsDmK8KsbabMhhUhbBrLibuV9VnWyy2KXASqFxeiSboglLsCNw1utd8jWnE35euRUqCXjy
Sm5sIpfqkeBFO512aeBRrOomzeWWNbVDcLho7PxLx4a/J2z8IdEgVbUR7V2lZ68x6yK9be+CGiV/
6AXxfnQN6irdgq3LthayyjmneVVaLkTwLNpJ4LyB21xEzTNhTLM7EMLWzfVSwi6sL2nQlZtYxyVT
pR3rMm+3UdFu0jmoLyYbQ1kRWAEC4sie02HQ+dclzT9it0anoMES8AiOxH8CHQKO4JpLv7NYCUyN
SPf0uxdF2DPW+iA+YQ5iOjcNaGnvZjt2h8qump2WSMyZHfV9OkHMJMUqNIAS+66jSDGz0J8tu6jL
IUp0cmlmE9ilyDwHTYeIkT4aWyoHuAxZHrfdHHYdEEeTrBgBcRrD9nKYmJuNQ3QvspRzF+nRev0u
K3zyH3pg0LQfkCR4fCET0EBRrIyF6YGJLNFOzJq/LAx3oUrAjkfy+zSmMfkNs1Q58tI9TgHGm1a/
g8ts7tIqwNjIgBABNxD/SlRPiasn60ST5K8J7pePgVqHgNAfvHgvymEZQ6hkB2lCYp3KYGe6DZzB
Ahc/xoiFVtKcG4IXFT7aUk5M5L270Sbl+kPimZVkF3q1vjWdOekZ/O3iQ2zJTnBRExIy14n3lqGD
uXXDARtgeKL1THOlKZ7qzs/3HYy3bSBq5BP9xSZTd+N5NMAfaozt+wrcBmRhf/dxOZ5l05PkW0BL
j30l0ISNvlqS8NeQZzOrv2E4FPuwa+40u0vsvSQWaDqQRtF5RJZ3Uz8tACwwTWWSES81s721XjFu
IFgYY4Syo3SIGcZL81CnfKoWVKOFJV1a4i4CNB96IGZPHDcIAta5CL8WTr7tex4OS8O8kgS40dyx
Lleu+62ru3I9dkjGpbXtSdjcDXVEKgY3Yp2m95Z9GPfVLColbqbda3b2notUJ4E3MJOHTrnLiUCZ
le+Nn2YlBmMa+2kSLUlZKWpOggB9tbHNfNsGaboirfIzPMeW8Up2ayTh2H0L+YzH9oQOPWIsqn/O
JlfsmRfxpezzXYjXpAjgiSufGoYwD/ngqZjCC36Hpd9jgVM3UhUjsYSz+vwFwsWeB27YTGRi7vs4
fLMyJK9SnK0mPpA4y9jNH/ZRKNeDSdiVjebE5z+tEDxesPw9T/a74fgdqg7UwomrNoYZWSxc5i6W
+g9f68hbSkCPxK4nFyohVA7NMvFNRQlWHIkTZWZMIenFZMw50KiUiWy7kf2LoUsyPFnkXLvLdhF9
970Xe84eE8cSAhxAKjyZC3pSs5Y2GK0via7PEkYiQwIM42z/FpjvpnjniPvqDHJYjKl9YgMMwRW2
4z5PmPI7eaTWZVPekU73qzC17y7HAZMTCTSLTerP+dmkVHMuSg50nkvkTjx9wDPkYz3kL1OgcihT
2ptVDzpnXw+9cfL+oRy2qT5+0zqPNFEJVXJvHBwonsZ3M57NAc0Uz5S4CzZvfz+Jddb6Z9TaM0Gs
IeOMWtj3Z/6ClxHhmvZqn2ULj/SdPbLTtTB5Elq2aMZbkuQdWpmFaZLzaiSPH0+V9OiG9DqxA4UI
yMvzrgZ/9+rjtvxQPX98mSqy7BMPKA42iEa72WRw40PjyvOiTNe6M74k0oX4NNCftDErs/X469EM
PJ5AFHheKzZ9DTSnxZzLwAZ4Aj/Wzldb5ahXyvlOEZ6IDgqCx1JE9MYHq593h/FTII16r5U+f4WJ
5aXATYCvnS2m98qLOXFcKXPvLTO0k2dF4dZgTbK69J7gT1hLH74OkyvcdUXnfwcawj5XRdQYCJxR
jabrzqKpFunatinnuztS+9jnksUst28CX231kcO+xfCH+AgaZr63KSeF8tJIdwDTljTmCH30MLq5
XrN0tyHzYaS6wzca5Oz7ZsaIkQ394wH0DZYETQef7Wg0q0NfASCcFzk9fmxlu4KeRjzRuZVmC78R
chE9sXsXM1B1u8RH/rG2Efs8uEXN46ZytFd2zBn1D3aoa56Mfp79L6B21zzMmvo//zXbm35yF7nC
MB2sN8ChlMT3gsfpj+4i3wXJrZPdg0I9+j5hN15GJhHFmcUwaYQp9xB13L+6Y6o9whOw9oTaHkfr
3aWNt/n7a+GH/nQxypCOqSvD5iiim/PFfn2/h5k/X/r/BkwB5kMQ1yQE8mnbVNUaGAuSo1ic9KJ8
5ESCibmC7Ib6ilZQUDHwMLJlLZ0J3XLuv8A8jnm0jiC5suOshKbVfC9IDz5bdMoyQgUjNQZ0n0C0
9oGTLW090C6KcpIsG9riYWjsm4TARowFYNwV+X86xJiFnLNAGyca905G4dTHKREKKr43jQ4ZdjoX
cP1+MLn/IjrhbKVeBOhykRqx5bQ88MxjRQq3pNFa9TyaaywBPoCeUNxIn2V17ztzl8RMDcyc2l6Z
1D+43osnX1UkvUXw6VWifcrR8BrlLp+7KH2pnfWBYWEaQOp0ChG+Ti6lpZVkK6QjOFRI/Y1gmMDP
bnYE3loXFZL+VPXp0Q+0/BAaHGxGL7trReXsaUNgK6g6OQfikQVbhSyT5FetcKGzY06OcRHzfDEb
vKOL3/mFJkriMzPn1G2sHTM697ZNF6ZmKoHk1tgkiYegLY+cHT7fial24m50ltIVjZ9mg/hBrnNN
vCXmBDDLdO6qTKZTTjN62RRKX5Vh0XFPRzWUKming6q+xF4GHA61Lx4JmJpST7QjncNvbBVyH49c
ZhzRROxl6hyUZ2yA5A5HO2MRhOY0nFAKaotUmRfRl/kXohP8B+fGLpG9IzQIYWoGW6aW5ruL6HHp
6MVL6A3xUWNKiapNcd978TFQExs9rcU81fUnHSQ9pWP0CdvJ1i4SZ4WqrUEhqKbXFC/nIiySH0ZB
ArNIuZnwo4zop+PqxbWbzzKR0CA6WmH9mIiTsqp0p7z02s7fRRYwX2D4/DLjhjoZQFzWoGQApTkl
TAgbrRodQab9WLQx5Pm2Piw/fvLjZ1gK6BiNWfDbHwTRCfKdzLwthAaAxdzae9WAY27xspE8rlOS
mgT/YHk3doHpYnEfqmqrJDK3gbwS33kh/a/fZwyiA0gRi9y3JzSzyWM+5uUpd6E3iDjCJV/QS52o
pFCBYNHmmcwe6/6Adii9itT2t4VF5l/kjEfX7YnIthCPBY21s2RZrXWt+l5qAaGtds0OkNPFwO0F
+R+g7p16E1U1eJ+SW79tPXS/8I3WxERgh+KNvTRQ+jFoxM5JVFlEJa7AutIsvKM/zx9SEFk7D/b7
Q+vh2usyyPhFVFxi80fpd/2zg5LGlI2/qmO6dCgzzUMYiXXiYXyJHbIWrASFr21F9AJH+4vj56SR
6J06koP5WGt+cRo6EgYsOaxD6LzrpqiwLbYTrby8Spa8Z9XaUxB7TRo5GpoKrETTyhusB0Yd+T7I
jHNkiX5v5PkqifP2EJEpPPeYCI7twHj6ORCRZuj7g+0iKmU4DaTOLkKwANMXWrzVArFfshFjvnUS
J1yaPm2Zv1+cpf2ntdk2LaUch6VeYIv9ZaOIK6l7FgmwWxQFZHzgJ4TZHu2FnkZHs4e35kfx94r7
GMdMgmTACXP070O8dE0RkjWjXWTJQSnLMJEwa/lBN/EfLlGfnbC/bXG7b//5L1PhUTUtMn1x8SrH
0H/dy5zKosmHBmo7yMhY1X5Fmo/DAA+tF3FASc0dnwLr9FjKVQyfpEl0qlPT0K5d1C+luCUZrXeC
wfNFNznNpqsG+zRHZoa5g3++NySNbuZV9AyLh5qCnlZnrv/DLiixDv/yKhxhOK5rOUq4hmta/P4f
NsFCQ0ovxiFHNpaVJ+WbVwx4DxaHj6UpzexUp/si744+ayA9rHITDpliookgj9WnR99ePKsqDMEy
vzNOQjWXQ1TT+hRP2N/fEsr4iytVuoB0JG3D/dP7jQ1R83KvQgkfWQihSkCVdSGsrU6cYeaXOGTA
Vw9+dSsbp3prrK8DwRVH2yJ3tMkwdjheerAMmDWQXYAjp+5rVtoHcj+Go4OIe1XBC2BgSaakGer6
w+ClHFiywtx3Cg+ZyQD0oUhtY9P1FSGFabrROVO8Qmv73k0XbXSGWzEHyw8JyXWha+GWReovGto7
sY0wgs4+uN9pWwkmeR9vzf/5zWZ+/e2mqz9s51/zYqxw+zW/fPtfm+/5bEKv/2P+qf/+U//187f8
0O9/6exd/+mb1YeP/dZ+r8b797pNmj+63P9/f/N3N/zTWOCGfyd2JVuGdVOFX5ufLfGOkn/48P/k
o399rwOqMFrHf/FjvzvppbT+TR1pQjZyXAN3PCvI7056qat/zwb22V5PzZeRmoNTXrn/FkLHfSod
3ZJ8ZUn53USvzH+bysQ9bZC/rShM5b/+36v/6c3H8//79z8VufMj8z8Lg3JMHibpSiUQH+IN+3Xt
mnLUtlrdWrcYmfIyA/Gzqxt/hzEUMnibZqvUMBcK0ioOWhkDAMsPmRD5+iNerS6ccu1W7jbCGHYC
wfzjD+/kX1yd/vNj9HF1ritdWwhXWbxBv1S9vjmoxA4aJENYfcspxzTlzuhah95tmMhbrry7KXPo
MHlEOhMeB+CvEkOjXxNinzrhKvZRwngT8aJUYnP4ECMo+OQQYfvg0nohfJ2MSGKLqW7uffmHy58X
/l/eXEJAsCE4OGIsPv+f16sKpzHBulLdJhfJfjXl0bmc0CbE9ox3mhQeZhm410BQb/SfGDk310bq
B+aQwdFAywg4KdmzQmRnIOALR4uRuzbAMNCchbnmLLOUxmGol9Wu6+q7bpM5wEiYWeYMZymEfaTH
c/uH1zS/5T+/JhsbsGRpYyE25K+vSTdCkseixLhxo2ebqhY2skDmpqInh1ano2kH0sTl0Mt1Qedi
67HG7k0ZjMdBecxgnfLZwep3sFNj7UalhLj5pIchAuUoVneqCdTRUGMGF9T+31/6/ND8+dJ5dhRP
FE+V8cvdlBWZ19I91m8gYjjKatF9xAOflhXZFaG3sP0uOBAegJRijE9dmwyfiQZqmKSZpoauO5Tu
iseXxGN/GtZgkwhlivtwg49/UfISDmj6TlrHQHe0axcFWBZcHM1YNTlZ9YHCD4AcaVxAWHRJEGWZ
5d6gM6YCJliObnBLMpBpUt2lxJ+iRdyjnC0tguO1HkuVbVxMPxeLROUg3bwpuHGwIsQFkFmruXJX
jv45xGNx+vjCzNPurHTDcamlWBSncSjDHTO4Zi2pmpQn0Fv7+fjZJeESu3X42ml5e4o0laxYKoZN
jU8JxrecJ20NOoT5V33cXTGokwNsaPXdwOBzFqVHppS7ceYs3L4Hl27FT9akIPcPsVxpEmvTGFUl
fT+qs14rvo3W4O7SsH6DR9HTqnTULZDF1kyx8fz9563/1a36gQaBYCKFocTPj5/TY0oc7EC/aXp7
7GzaholTVRinmXG0ido5tn7uDagX+Vg/BxwgV3HqIAXwc6TvuidPQV5sWtINJLvtMWnlrddI/aog
aM5gjIlQFPDc7us/XPZ8Wb8+YZbLwmw7LMn8/8+XbWkCzpBZydtkYlkSVnBHSnUx7DhFNI4eoYSN
wAfvcwaxneyk8NKR7vJYu+/CFTpq//DHRxmOJcDY1alLWR3gti2zify69p9aE7+0SeY12qYzYTiM
S12WhV/X6A6yaVzSfiHowimvYmRIO8afwz45Bm3eEgiRgTXLYEZk+MmnLD5KP3oOOTvs/v59M36u
cX+/EApdVNVcjfnx+P+hOvRGu2Fr4lOCS/5YxtjXq9ckiDDhgscPhNa+pN2nOM+Q/E/xydcHF921
rl8+3sqxbtbhiOsWLoRaTiORGAtNRPquKNFWV7Uk0i/Sjnw4PaKRbNsNqb3Tw462lMrPWUkv2JOE
F3kSvbVdEvikYe3RouQtiiHa/f1L1f/iFjEMkp8MU9qm8aeVTCfHyC3pE96gS31VbR8deodkl6ky
7GUSmfexjn9YuXPTGFuswMwknyPLOMkRYQEJiBMqPqLAR4xPu8DWiWBDyQY5kbYfGYnLUoMU8/cX
bP15I7dtigv2DP5n08b6+Z7mSClCzeiQuNWNs9RTUtVYpDeT3X4txsa+cLJiqJEwzGnt2FzhfM8P
aRUpkg70ZRubV4kDfqXy4avpdM4RUQe0VSf/rATRIB8+QMMx4l2gRyj2aB/qVociUL1aje9sRWBU
+zgPioeMf2E7G8sCzkrLFDjguhIGOHBpp8c2HdOjIGGGjMUDbQPa/7qDy7lzV05UyS3O2hRsBxgD
pzuXtI/YFZwLaqcGRb9+xQdqIutuF1lYyJvW2nsjan1YwfJRMqt+TgeNnpyeK4aaUDFIpaZPa2hA
faqVml+UPiOF//59V/Na8ctaYus8EgLpvuGyoPz8vqN59FpndOXNxcJJvujU3UeyBw6TTRvD0rDY
ay6NlpD64jiOEz66fuTERLZQp6V48QQI9bZWzD7lBo3xuW2NZmEqmg6RYIgRIackcXQ8FP5z29XE
wDguA4YPEU8Lz7yhNsxG9ehnlrvuougSa5n15CA0TjAaTkz1T4CXBYM7rz/hQl1PfbxlnpQ8EnVn
ECOv1imJLuuBfZBmn12sUjN2dzQ+2n+4Q+XPDdaP1cM2OMQrwRlemeKXd0ob9LazIALeUPG+qpLD
kdMGb/HsG6pLqUAtadDS+qokYypNcUs2DwGNezwcQ3Gg7VgzOsQJY9Ai+/vP8ONs/sfP0IKcTHOB
QlJi0gSs9fNnmDa+HgkEIre+MDAx9TEmAJN+uhs/eyV+kcrWjig8oFsWIfpM2pzwVlDNObPl9eP2
LYy4Y+JObHCja8apchB3hG0njqPnnmYu+ALZcgJPFXYpHLZwHdfYq5s2GFeZsfVbJe698dpb7IuI
3kjOLYhUje3mXcsSBIbeQ0ZezAbTabnKFeqjAYDcWOLKCkqMPBCtAcHNN7/BEFd0hYE4t+BkGzBD
Cd1gLW06gpkCTBD4c2wtnh4QGpDuJGk/cfwexWN7xJwFWlItqT1g6+b6S0wc3RoUTQUqosDK6ffV
InBnQr+P2gC2E6rPMPex0obJP62/rvq5FUEIMp8DD5TBqqYD1voVPTY5scvwZ/RvWtwTmKlNHTKq
BMJfRusx147wnr/RJm3W9jQ6uyYK966RBU/NpFW73owJUaJZNlTx2RwJfkWHO2EXKtCHUnqDvGBS
CLdnRCMJoXwRMayrfc42TBxWo9uLc15jXmvi+Crkp6Yp5R36wzPwCnFq82vkxhfRgWHkDRObIKq+
hq21gXuIV8oxzeDed7r1mDbaPjbQremR3qH3oTsbDmvEwxyO8rA9ZSMvqVMgCfNojj30aWXOk6k2
YiY5JHDOkoTQd6qkznK3WGwWkcPcuQiYkVjOmG1EVQgo4grXT2b3RwOC4PG3X+ntbUgVweoDCPLQ
844yrFcCw9bFLPtVmsNnMrQKxWqCCBLcEu545GSocSWqcv3uTj2xwAvQ3sfM6ufcjOhV9na1jRhY
DbDX4ZIzX6umkTstmepNMDeESju8+IFDvFNUdBs7ws3OX2swM4/qJU1SDmOYsR9ic4iWIkdwNVD0
IiJ4Gyspdy0zpAUwbFA9g77vSlz2biEBl9WrGkTKtvL64eY5NMBl1EZnmBoRXRnXWhlDimoYzlFW
BbxOU51xjh01k6shUqD1qwsShhLlEzi3zsCPN9h4bwCPYWeWhLmY3fcIGshBkEKVdglcBcdDt9GS
ejZp7Y34JTjO2KM39Hu+yQgfahUQFzH15Pd5ojujjTOuXRN9ro3pHZIXEIwY6/6YEbDIWQk1oHVV
lfdWEbl9RWG0VnlKvpnkhkDwh3qAmRNE0WRt5vU3xcx4N9hYpqrOEU8I9RF0ienAxwYWwMnJ+Bvl
1jANfzEP8EINsXtU4EARcUJeymhdCx6VLRaX5lQsOf94GzcLjk7efndkTqJiVUdA8saJDdyo16hx
6rM3hvU5qZACpG21c6STHnR3XNHOIBzAY791yQKB/t6nJ6+oT21IS1AoOlw2XvlloWv4oHhZQHLH
i5PocDOcoMAVMqvV4ayCh03Jfh3RMzLO43aYdjZ2mXOf/MgTHrAhsd2tFOUsuDl5lFy5Xw+n0UB/
0ZrKWoY6PR0saWR7M5h3lpphHRqrazd9NUsK4qq6kGVeX1SCYHsyGLlHgUgOSPcZRpsKoS6iYujo
w4vip+iikqxTQDp7HTRefzdtGXISPDcpccXiJa7jNPbXaGdmKeythjfpA+7RpkAAUrdAJBOE/rno
PMBCyjymgfXeenG4Mu1pGzaDdUFjjEM0r+H0m5oJVXhiTGwbpIpX7teRZjq20s+wl7VNF9X4m0B8
zGPmWqwgT017A8Td2g2a73YTDWd3/mIXAmWGQ1OIs5198AKSNLsh+YbCy79OTY+wSPeuOdKA/8vd
eaW5zWxZdio1AVQDAf9KC9pkWqX0gi9TBh4IIOBH3wvUf0vq21U9gH7hR59MEubEOXuvrTExfqlK
dUHUFF0Sx0Tk6zd9YMTNG5QF8exE4hRDVL4m+t6l94AiHROixmb7mczzjynUXAJtC2LUW78/z5J8
tZkjpWE040nar7FkLZShDWOaZawsf3Zv91omSpMHNWrJNXQbch/DOIhkEQLfIT6ZVgb1XY8fkAOB
s41Vz0DdRQXjhO6tq8ZvNVC+HCL2s5Uhl7CdZfA3v9sxquaidv2Vgbp7U/du9TJY5K64ZDDWZH9n
+Mo7mQZKkBvmxircuVm/MZ2CnDGHqHSjZ7Ic99rPuDXMQ9cgOECbsFI+Y1DDEK9aPCPP9EK0FImN
nqpjsnL86yqrd27vRwHsjtVsTUYPhEiWRfL3TYHe4r7OrY9eCnmB4M/dXcBjY9DWt3eN0O/beowq
PFGLxwmlUI319PcFTEh8asrdjRpfa4ea8a+LhizCRNoHt7TYPggCUFtksj9gQzVHy6QuYiqIucN2
p2OyXLjRPAE6R23tiD6oUdbeZReQc/q9EMUhjbRpW0z9x++7oXHFjsj2si27Y7Nc3HGdXVIIOiZ2
iqavUMeCmbzLkj5IxnHCzqZ1Ch86F7+lEjp6iZZcc6cYmp2Tg83FODZtBRaY3UDwHpLN18bpmr3X
M5MDy5RvU88sj/mEhtuMY39jEq54ckt2lhng3Qok5jMSEWNTiCKnFDqW3Wgfengs/JPIHe4X/3Zz
HtIScmFNHpGvUuageKJ7Vb7hnSwpDpBv3C9mFx7en5vNpFkBAmlcszFIluWCczFUu/+6Fg3QdjAV
8kg6VrvGWEauLh7x0XhO8WIftIWy7eauth842KN+mkhHEP6mA/C8r5zqxQCmiW61U5s+m256kjYb
DaBFg/ty6xo/mYtf8NilK1MnLqJxiejJPKKkWrKeSFOtica0HH3b1gPZ6gMpjUNaXXP/paXHvouY
CW81kX8MvtrDtbHRn6Nq7XoSBMJBkjvGeDKWpMjE6D7UBHEKzx1ZizVYUJd+xRFl2y8CSj98QaCi
xmg1ilnhZm1+aFLGw20UjCqzUDgi5KbEOXvZVB4W66tXc+7PUb4FSfkBoWE3eESMkq6Mms6OUIcx
IRJjfl+rL5YL7dmxEyLBQjQGTSRhWhouyU+mOtEaCojhYYMoBrDDDETY1ZYLTl8HPyJP6n5XqtVL
QhnPu1+73/fnub9f+z8+/Ocd7JjmYNtrMczq//NvFopD6urPn5G1nuyXLMu/3ju7P0fUfb43Svco
pyXh4s+bw20H7hzXPxsFkwftLv9FxeEJVTFuE+j5rPXu73B/5M/r7h/lfjOLpKDmx88eTdrGbtIO
pP+4S1P2EGaA6OE1Fkhe1f5A9r/XxoUKiNJwI3zk4aD+mKLfL2aBOLJL9XtoOgf8ydiJCf4FcXoo
J33kmR65w+vUdvWT7kBMzPyeFYclaIZJ8T1OE+eQ6LF9LPvaPhLXjQKstH0dan78jAqRPfn+8P2i
Yx2Ebo/APVFL1CilmVjr+yOcBW3ov+mpAU62vz/vftf94n6zsEsoG7a9Ucub3O8nCeefazJHrUV+
OsCj5Y3uL6CSJyKU1fK6kJMX2GEBeklrD2Rqz0e74eQZaroS63wmbKaY4Ze9R0P4DFHCAx62aNsj
u53X96tloQGfUXeN1/2O+8Xg6FLfposui/iYdNXVpg9zmDPA/QLQ5D/X7jfjRRaLUohN989zvP96
9p/77q+7P/vf3maMVL71lccxZtBh1HauoIkgls0zs0xvXmr2F6JXkp1gBkABBEDn+OcC1hb5qn9u
TzbegP/x5v2BViXlX0+JJvIQ1v/vl1AO9CvXQLUZd/Q6fj+7KKols3j5PLM58in+/G2VEDhmc8qx
rY6jvCAK1iOS7vfn/PO0P39US/ge/9y8X/u3592nYX/u++sfvz/yby8ZfMbO0L98U97gdtJw/P3H
x45OK8zd5WtCqa7aZ325GhZZUQT3b0ZmfVkQyOkizXXt4P6b/flF7zf9VrAAK6qcy9/X73f/eer9
2v2HTgBezzRZlhf0vYHLrEQEvzcRD/a6oO4fZl9uQWRtahbi3XKYawgnBpS7bAHjLFL1ztyaH+x+
6HAaVkfGwoQd1ZJNgBI8W9jPJerb3xeN8siZ+3M7JFdtrSnyt6ThoLmfbVYYy1svbxovZ1RbGBF9
ifCUa3DubRIIEx0//v1bvf8uDYXvTtTVC6KV/oCPoDqK5Qee29c8aUlS+Ncm9+fXud/3108k75vp
72/9z9Uwk2w2Sdd987rou0uANRDrpDpNFRbsufOw2tRu+diN4WkkvmmTz/b4VGUZ4inJiouAb4+k
nF2SSnePe3MJBWSGaWVDtnXRuGwl3lrU4F2Jf4jFZirm5sII4jLWov5i3zQnNM9e+RgadnTICDuM
AP/BP4VW2MXG57xQXOtKf7Ex8h9Ee+0yvTn5hfVYe40IaLR8JrtE2dPVcrN8S8wG2Q05UyJVN9tK
1KCduvgF8JVLiWC9pEOdYkryPisOVqsuR7GUDJjwtYRz/Zj43+qmNED6k5swWmZ40CfthIqN1pij
f/NjD529SOeg9YyvQBHn7QRvoRMkyVWQjh6yGQNgRypoqIekrQ4s6DVr+kjm8VsJoBRBER0oXWfx
xIRJUBv4zq5RGSt8LLsrQHrjwTfG74jnoFQTS7QPIxXddLWN8QqUVvOYRtMbOXZYgkv3RxkW0w6D
hQ/UArOxq/tPdRklT9C86r3s09e+sNotw2EcvRO8TnOqEHkXg/0hehpmpjFHexUlh4GdgZgqulUJ
qJ1dnVQXP9W/2BNOMTKIAA8UI+JsvSEc2oOs0ZTftZKI0V4SfEraTUAf9MYBqT5ZsxNjqsqvKeq1
Q+5kj+h1ipeuj0zKIutzFJP+1uQBetTqRGCIu/M1vUJpN+07B/t4O/dotLwIlGTGqTAl9FWZ9Az4
Pb7PrnnF7osqC596iS5vx3ToFwQHpsw6xFxdlcbarrFKHwvmQNjhvfLNA6qpmS+jaryPPMKYF4lO
BEYV5bDy17Idu3PmcFCwDVXfhJq6la0MDI2Gf64rREOtNlJnhzOgjh6yeVcHrjFOT0ncBHaH2M3F
UoA2lBaKOTGjLLzsFC2uVTdPWehxotM89zpbOBpwXCGrLUFIx/m+ax/bLs02XW9557yXb+D0jIMF
jrAmMQ5+Mz1E3YYt2IRw8jySnk/joH3rgjyzHqcx8895XHTISeP+lBifGi5XQmAYJ0wqwrAzY10M
ndo+wB3a+7cegZ/wIMFjWfZpYm9DCG4/Cj9KrqlvvDG/oYJlhb4zkCOyd1fXsWbDAo29NouGqJIG
pphcCAMfMyPnt9b/FOBOpqQMH43E+mbW1ghGNLSP1TRdGOEVV9tNOYj5en9oqhEUZqXemrGxn0Wd
XXKCb89KH79DEAEo1MXOBaTWsOkG5kg+sKWZ4foLkbnbQU9HvNGAIEtVvQ2mJw+sTw+IIvR9Yo7n
uwTITfqDZG4C2LM59cbsb+8U64kveNWElkZm5Pyayrx5ycZVGorxlpm7yInUo4fBtamco5bYOa1i
pqIGcOt9BzgUG/+4b3Ad7hnajGuKzQjrfoSMPXaqfZUzP6iXsChMiGtwIdCWOK82WUtSNNKTU0vo
19iDrkFuiHlIdKCQZnqEkz7nGzO0zBN11LguC5EGRm3CLXCBHpcdfqQUwyOfnNW+huypfdeqgWRR
WJkXPCM/kTW/x9Ld8ZRyZ5LyzOiuk6d67LonpAfPohH0E7i5CeclKYeqjFn8p5/PiHqld+1iYCqT
q33Vcc5cYbMlCLzFWppOcszymfSewvsu9ArHtnppo8nbRdINKnuG2S7fK625OnYz7vWQWas/ftXb
zID0lE3b1G9CoFgwzM2fenoYDL/5MN5FWM4XLda2TXOQeP9fkulb4prmoeqtb4PonAALxlMLEMEG
Dxzg0USOWdHNLeJNz1r2RTGhXjFpaA7F9OSROrQlD4lIP6ecnwdCTEc4zuvSdJAIs2rNnVR7NYQe
uCRx5al4iU1vQbA1Z7sGyM3kwV0XGkFNkweVY4r0QxU3O/T4X2YL0j38hvZq9+RqVBWYY999Buzf
ILJrafTH44YwV2+vAThH8OxG+5R+1MoZUZQnpHCD7r7Y3cZqO/kslEdLywRu3Q3FxkuM7lzMn9Uw
NY8e7bpODM+Ucs52YHowArV7N1V2Mc38TPRr/OxHTrzHKlsfa9VIiP1D/KqZYf/oQrpIZh/5z+zg
dJy+JwJJtKZI08LqguA2Y6OlG1myjAYV6LrjtG56dMmRzOTj1HJO83KiDsgcxKqd003o5se+tcAz
LfeEZtSczLH8iZM7DxyrA8lSkSY9lmfPsrVgVtRQYk7ijQrZYWSVwh/h71hpLy9ROgIDtAf2C1AT
tIaz9HVqoWMiW11PXpE+EOHZsFkXTDyIyNoMY/kwAuklID1vtmwTa+WIU6c4MUAwxf/XTj8cuyWk
3DBW0ZR8aHrjHqJyOWwTPLadSov9m6KS0qvxd3kLAribED10bTBTQ91cp90fTb2yD6NHgqTe1wRH
6pb2nJOY5FnWrxJa2pu002MGIA+hSJ48KZS4UECivV6l8y32sw8znqqL6kt4dsypjy1gU4aADqFa
KQf6PWMXlvKWC2GlhNYKl3nT0hUVzqGvnOGV1gqbr0YoWmOb68qEgOw5zlIrDR805/V9nrKE9/Ay
XbABIR6axcofs/HaDI8RNGPTnA8D38JuMub32Gmw0uhYHzMNDwM9fxzdFi3TkG8GR7L72kLYWesa
+XHghd0VcJIvOAhCJnrQaeNBKEgYE605zMc7GZKbq6t4PVOpvltW/tovTiIBP9kPSd+akoH8u3h8
yexSIC6zst0wRA9jQ/cTpadcp5rpEiqWB4M5eXvawjRX0DHrzgfDO+OqQ7/lizTJyPhqlsrAGBP9
jIjdAg8hrMeRGBNCvuKz699GzJsYt5CSR2zKfeKRhWpw+KeEYauY5gfAHunRZ608tK56mA0CI5xo
fIPtS3TvPCcvodNdIqTr69qe5v08+djnrcBM/R9JPaKJ7tldWwRE29RVkHNaAvaIA0+V5X7RrV9U
dXngi8HdlHbJ5tJBZxwt7KJC/2FqCY1k3/nC2Utus8ndGBa6KgnYIZ6L+SOOgFp1KYHsysSDO4Kz
OZGL0qykqLW97xrxSoPBcVBAuaWpv+l1+elKMoMTQhHCxACsYc0abbawO89R7J8l7HbDcanrUY9s
k7xLYD+w0oDw1J1ZikM7cR81tVReYR6QiJLt4fs/znXZYGiiXaLPCVM2Q1aLuVPuYHtsMDV1tIWd
eBUXAwKINGOhjF73qx/l3zwchSs7d+rzYPSbgYi2k95OJAJmgx4A4PNBIpk3ryy8m10O+9Clg5EP
yYmRYEArm76KNX+tfRw6NQcDxThmY3S04SoTPz/atvAI5fQpRTOzxpPfBrVGHHDlZPmBYRWvHhnY
5RT7cW5iq/LFGVEC/WIL21P6Kl0Is62OZrx1dYRIvneToz8dM6F/HYtcbnKDE4rLUBUKGyEM1PSK
E18g3fFHbRsP47STg8OxunDDU00WDSrQB2HQbDHq8pDNbrYGo7tJCtu9gQn6Ko3slHTExOqGUKSZ
EPSbMn3bq4GPQ1mVoolo+0NsFE/ppPUHf8nkHDXvFwWPedIaCJgw9WeodMPB4dz2APzy0NQDVUW/
GI288cNRDGAsrUtebT17KCx1HMeQsglk4S5p6mybtS7dJdNmp7da9OlkqMWkq3vZN1tO7k8Y6R9W
9TUx9fHJSfWHvDO/kvfqP7i+/AKGwDi2wiq2QqqJenMImQLadqAZ3anKYL7FEKtAmBgFeBlWwJxY
kFv2xRUt1jFe3rOwW4K9107tGy99LjHEhAWTttnDHGcz+tK9J8JUt/kEaimvkNGnkLlYrZD4p8te
7A1yNrE8zL/ojT/FccmXVUEvdYEWONKZgjkyvlZDeKE8UkfPdPaY8+arnqA2aMZbn50hYH+trcG4
idiXK6Ou5cauqvlh5JdYSbMJtx4piRDKVhXGr304tbep9boDAU/Hynp28I5ejLa114RoVhf4r485
vtOscpKLH+bTWqKa2hEnSeQrdnvX8+L9XZ4ZJbnYWlqc7zi+rumXKIYcC9hghCkGvQ3O7VKMZ9p4
/ezBljEfjlZ3eUkREzuk6+51mNR3A08xxHLn3HtDAEcWBzXhXWu+hYkRMLEBJvCT+zaOTHaTRQVQ
umT4hQxxHxs1r80spv0Ma1ajYFxNXh0HbOtUd/lPxPXzBhkO3mZGx0cH9agTFsYTxvC32NPOTGmq
K+FamkSo6dGEvCGIhglTc3a/X2SIXS91MX0ZMrcLqPwKuG92UHg16zMgF/giUSLlXruOrakAdm6/
KJixbfauGguppA9TL3RkCK0GcuAwsAa5j50q0R/TITQvaVi//dMayDXzEGXaqeJOTFQ8r99NyE1n
W/rnkvXIKmXhvMk42QSZ7/1g4g/T1elOtcoe6ywzTlHqWLswnU6TCfE/1HH3W+Az12ENpN8YtSdr
mH6yvlYBOOBPMcLkT7UyDoa4An2qsXC37XcGfN7By2IfQa7+o5phJbpzqe3wHqpT18WQ/nyA8uC+
mYiBV2KqEm50QfpzauHPLC36QhU9eKuB2mENkDJIO6+JBJnEAXtwRm8fSohZTVDMXTxklQVoS5UV
MbMMPsCpcy4o2LlId5b5qcSjs52K+eYsCNBFaEOUhzqWIExWED4QI21L1Fdb1YPpdHvzi139AB65
dadqgIMJMZs6/AvbjDop86mlq/GYZf6VqIYlZlDHYRvr420iqbhtY2fNZgpsKFrAjL52or+AYyUt
IWgSURMVZuDoIJVYEsa7WfqUCCFUNEHn9ShSfIt9rqjnkXXt8JksGVLJF0VP8WI3uBjtqG2XBhcZ
S7Hr7+MJWhw6zGGvYUxbS1S/J95sItpj7U71FDjKQe3W4BHSlgZJ3qofMunDyyijm4hIllgix8aW
/Oe8JGCT8y7RrRIMc8JqUUcYeCwtg5IUY3jgIxTcmm6OTs7utkx962uRV/W+zcx0TQYJga9mOm4q
GJ0kNT4RfP6zGpixAg0Y91lod2e/yPzAZlC2Llvjl6Z08+IuMRhdUz8MpNhvnCQ5zmyl6xGgU1A6
jM/JPFMPcZjD3iuCTFXxWTLyQghJKhLzofEIiGK4xXN6dOjPaDFIPeW8SqldHBOWpuVCr+x8/YC4
Y7q0qW+t2mIhIkX5g1aTdu4sC5KItK1rMXdf5i7euTAdfgy9CwTAJ1zC6sQrIQQ0O53khXBvBr+9
e62VqL/55JE2Vv5dCD9iPS6ea1tLAqgd+p60wYQIwK547BwqkpbUt1CT4bYi8JrKXIIQycsb8kuT
QAr2hhzbKsWYWqWtQywFvYc1ap10g5ZyWTIMYLEYeSqBgM7t4Q3UiKIqsXVDJwwaSUSdyTENxXc5
s0VOrNaXoiRduHORZI3A+JJJu2yCOkZ8OSeIHXHLvZhQAZnNtiYDg1BsxxQvRgtHaAEMidDbWKIj
QgfLNBMMLAyqtRLmdzq0OdxBdcN3nMn3Psu0Y2eL9MkwGYYA1QPYvb5bEjyPxQssFIf9lQCqPoo+
4Qn0jBmfIg4X11grfxUL8M9kSe5lePYVeC9CEFHBqq7kuD/nOlFaxAszRyH4Ok+OEQHla7cc0rM3
YTUCtk5GI0D82Jj3nnrV0tLfZl6iHRjBm6iZZpecB9GCFmBmrwrLPWbtRJlGnvSurRKDgZO1Y48m
kKG5W8s2bag9CNzmWU9SXZTq3UnPPGyqqJvyW9SO8UEuh9lhsrAGurHcV339DNjZQwR+MRnhB+i8
Cwa+1u53f01XT6lPRd1If3qYZpYLIAtSCLzhl0k2ULCEF62sXKoHc7hxNkrOZLe831swuTssGe7C
CLKvZpUbzHARBFXrlt1ttkaGiL2+UVHW7TFxJo0NjCkZrFsJjd8uSMzJw2GrUh2lfj7Ya6Jznm1V
auu6spFN1BPVQeU/9tADD5mEOReZY0iXVP7i33406+S1KCOxIQLAB34HmhsLGMVRTxcFPD/MvVD/
1hppuvGiTEd22xaEkIxsOzFZjqLTj8lk7QD6JYR8M0Bx5nLeaXFYB4L09BUjOObgpsyfhJG/en3y
5I9EYERRMm6tngIEVF2x0/2KuKTCvo7K7YBtr0udwJhwOtrS/NkhsTgbhb3BdwgVwEc9AaKJzc13
oOoW2riKwK6gTPGI90uAKtedka3x6lBg9GgclbQv4HmLU5qFD0Opk5VLdMsgL2KOvbNZ0EcqUtwn
djr/yLQGCKEOZKZtZsixSQIcqat+3sXw4eh9ljDCv6zoVZHlYXvhXuef3BJGpB6cASageAXbMPya
zWoNlYdq2rT6oDc+KbgS8o0Ffb9mzC+mV916J6HZWOXmLq2Qp2bszRA8ByAYXXOpBu9sQ2Z8om+L
mzZx3A3V1GubknnBuBn1QGJ7ZwRHXy0pm1Md4ZHoXGL5mjwUq1TlkD1qheLBGxl9NM7ZCZ31hFH6
yoT9FPadzmTbZ7bvR/HLxEgCqS76kBLGc1o7NiHYZhco3TjPubQuIbLoEaeKNT1PeSwJTmiiHW0l
XJtL6zGNiGDS2pvIRrr02pQhAE3faxbDpD5rbz0RbXsPzecpyuSDShbxok84nMnQsxyM6Dj4T9JN
3dP9ItcstjkFc4IMb5Sb1s+YNSrCYdRzq4Ecvim9UiVX5xIz8ZcscdGdxltyALA3QG16kZb/nLMj
nCLlbx3lL3t1RjNuzGlxkT/9gBJOPQCK3/uhnnOM3+rw6Gj0mlvXz3/Vfq+TbDZzIlPyYmaFfmLI
0h6mmSjEuIqJIUXzb2Tauc67nMCnNHtsPgU8tjKpslfOzsa5XDzaTb23NJE+6yjrt4UxMbIxrOni
E6qkzZnajyr3EHEQ2XzvLRjNE0sULdAHCYo4QWEYM//QvSYJ9B9jrMWnuudon5nac9lyS3T2Bt6P
f5mK7KBViYvkvqmPGOC+JTXx3wYpUrvKA0I4eHR5iQBdDRS1rlWOAR4HelixAHUOUpuGTRJMaVFx
CDLCAIXIgl6BHzoVnrfuCe7YsBhxNiTnPOvKHPeDEe/a2HSfSnfamzCHzMozrkWZfWvnRUHTS/VU
ZsSbDEOF7LRLTxIWziEtaRQaSdWe8KHvq1HoD3FZvfEVgOCbKcEn07iZMf9+yYRyjbi9IPY0ddYA
eEjyoiLeo9GFo0OHJcZD7NeOOE+59qkNvUO+KPloLsksO5m8teQ5B3GIyb8tnZ7GakJ0GPloUd63
59wjmCAcu+LaZJ9+haPTE8VHytEUCCBJLoMXXWTWDttSmOmOHBuORk5SbewRE4c2GOa73dMcztov
hFeEIF+1F1O28qoijluuZcA0wZ4ej/782OCFv4Xjr5Kh/LaPWV3Q8pluJF+kDyM4T3Dy740u1bHC
MoY0D3ZTn8xQA8OSuMNSggG0WT8IsgtAWFwwHdkXx8++F1GdHyoy1R4Y9j9jcofJ4/vNdRzAdJMG
QDPomXOODxmscE8KFpKK85WGSzPo/Sf63tmzpv2C91rtmRn2a8gIxtMgszOucbST8M3X5PKwtUFb
OjuZ+ZBaVfXgG25xzdXr7xuiZ7tAkr3WEgR7jlW6J81EsKqVg7VNLIsvmcXZSyIGNhIj6s9ma7er
voOGMJAzFtwNF2KgghKKFSWjomrv6cgboWqc656RlYi06jxM6ZduoJOnG/qtYmCloEZu87Embkca
DZ0oEdxXivwLqH5TjXiDlt8XxPTJs1sEto4LGWPu1q4OyjFOaN6N6XizI1acUfjYxMb4wCegQgd6
mw8CWmRYjVs0v/uKH2tNTWNsUIcuVvX6Yy7ATo0dEo46MkCLNtnXaDmeuG5YrmtoPpGCAaH30xig
Y9Q2lJFuAHmRFnD32//O3EADsURAar2MHeEuGAG0BuVbpGyRsviAUrELkMSkK9lxcqDZ5S35ef6q
bDPKUlWddJhkxIYUjNQVmiyiGAFCnmobSrWSyOb6Hr8Z/xOaxBb8c0dDLhqNt75iWVYP32lgZsEE
p2UXDoW3NmTjrqxkSVkVrXmWg3GS+pw+sE6WLAUSew1Ii1lEKSEDFxEN19Y2Xmjo93S66bEGtjtM
L1ZqpY8ko9JQhnmnu9PzoGyeoSceujIiHeVSniXGNpzFmeYCRqOUSMCpmrxN2MAOkVhoJhKpXiCT
oZNOL4UlsNeYtHkHT/50zMw6aNTF13KQaxpxm0xLnG8mHkUX5pTbmS0Hps47GcvBs3D1LtD53RYq
aUMmMsWfkW2aNGkCUbn074pTj5oPF21so5Fe7JMJLUKGWMcqqtNbTz9j7Yy0elWbEnCF3IKZpnOV
HgDEmQXXuXEEXvhvY+S0b/xYwGi9gXnFQrIyO9QFDukbhh5bu9gSr71ZfVqiHq6htxcFCRe5zQJI
hj71h1M8QaRlztnsS7uTX4WrbcEJPBeCjEKtc9rbXAEvqdN1Zcf5+j6Zy3J2dWkMXtAa4D8tkUSc
cIRxFVZ6cqeXzkKAvtAwOUDm00MVjwi0nOHrwio6p364EZUZaKyUzrn1qSHH3Ucd0c7wRjhtduQZ
+yB5p9yJT22lc+QwsvCtiNutF+MeKYmrXJEJCLurSeiGRCiY85nkFjWZcl8WtGDb4QQRcLi9RIiV
TrYFdDZ9o3SqN4iZU07Ijb7tnDnwQpNRyRLNRz7VK1Lp8eRb43CamBSNyjYB52T1pUGwsve9+dM1
o/KkC7M43a9VtixPQ2a8RXUjd6FZzcfI4uJ+bZxJ3hu1iV5Sri5wD7cORPV9a6MTaIxwWguBbMxL
IpTTXfU0YB9iknzH4sbIElNfX1VuuaBXZuNlaiKybl1s7E3kWauxjMdLw/j+bi8rGa8+z+l3hFgP
tRU6XxXrldg3vkrA3U8mCPKTO9SY3wciZxwNqmm2mAoSmoGqmi8CrMSjmX5Dlmg/txY5cUDdEZh1
hKYs/DNgz5WAvtP+qpLiPaby3zN+oKuLep2T8uzuqG2PjMyov4rkmETju6UXHOYgbWx8z2QRWaQf
d33EGE20pwlLvswW+RkopVGXDyWNTM8jNjcm2ctPwU0TSrGlDfXR8UFStHor1BS/jNaGsGKzGze6
s+hV2lNvWW8FcfXI8/wN+MrvaTIXeyPUNgDsjaM92xcr9KoNyIT64ANmSZOJhaEHK5Jx0Qlk5Vl2
hFUOEhuvVVF1m22HXcOvjsyMXyN870fKJGfTMuWme8rZoXXn1W+JbCOuiZzMXbIIl0vNk4wD4aTm
HYhfiY9ui77b26mC7kkymBox5DGzZPnS5V69JY2NAyos1jWqgGSdlsQkZPC0V2qkYd74Bm3FoQ2x
pWfkbxVdz2ivsh+TxMnRp9qH9IIGMnw1FSGANkf7te+gSIELTG+0nD6QhteBbh8jTXMutLIo+4W2
TZQuXr3c/VnU6KI4b+4LJi9FB+IO3Cko6JSe7mwTuwf+LkBYBScNCUIZ03iue8LWdD3Qik+MLtW+
J6E5piG7wlmiAqWcrXKGfdal7vchUFWzHeahe6pE8+DFQ7NpbC0HZUj/E7CEQ3xID+or8w0qbWE8
1H17SS1sy0X1XtBSW2Encjm+wGER0m1B07PKcxFNTD55hYGft/heHHfcjSAPUfQV+WUsu+9jatCX
DLODObmvtcGIpHYzbTVaKW5xIKvbVto0VBlXUknDOvN848IC5bEhqvMo7eZrZOoE66ni1tpiZyZD
dFGecQOUTfS0noekBRXTMY4w1OulzjyM+RPrv0XzOFw1y9UPzaye7n6C1jJeEHhWh5b00Ktlpc8p
VNJgLp032EU5S2t3wqWi/bAHzhRFnNVbbfJ97DYDNj2mTmsnJ4+vbNuPqKnbU9JPi4DU/k2j+f8V
ZAJ/BOPg//oXK+T/4pj8C37yH9Wv/1hX7GmfycffRJPfr/8HaOLCM9F9qLUY4f6FLvkHaOK6/2kY
LpoB3TSdO1jkv6gmpvefPk46LMAmRBO2Vdyq/1BNeMgD6SN40LFdIXjoX5/09tsL+Zsh899TTRZy
yl+21wV3pNs6wDyMxjZwleU//xsUNBllBnFiZJejQ8ieUES/7PlE1C/CMPho1Fm6lW5Sj/rF+Gkr
bBf9M+EA5PD8EGCEmTowYYhWUZEGw3AbZKDTAajfDfxhbXL762v+58P/jWD579h+Op/SMYCt+5bw
jYVb8ZdxvbIdR9KJ49OO+pFDv6INJm+6K2a6m++TL8+KIK0IG5XtchDRn1y0WXLGZIaTQms/BUSH
3qKWLvRthL7QQhaT4KYaTOdAD2zFRGKV4C0hSW3FQMz8qQizyWgKxOEDb1OXiqSecB2V8ra83USk
X7jcxzOyBkNYXX1fnsMQd9VKOKr8ucomZtsP1/qs8dZA8PERSgSLREwtdy1PWd6ylsZ++QQeCT7L
Ww22PCoPfq/8bvHu//pQtQWokM+0fMD7B64HyLL2lshFAFPwOHi7qF7st7gHJM+tyFjwm5VIaEhy
veY66R3rECWtKLId/bYtc42H5Tlx4ZD/sq9jXsrDFlbASPKS5amEpIUpoL663Hjtg5WNB0F3viZt
pG46UobgDSZ+oBfhN+h9YJx5j4RFZx1LJGwRI0SBi8WmbN7XfKqh8C/L24n/zdzZ9rZtJHH8qwR9
b4JcLp9eNMDZiZO0l1za8+XavgkYmZFoyaItUraVT9/fcClXS9lJqnWBBYLEduQhOZyd5/kPM5I3
bHdimls+Ma9vf7nm0023mRNm8Dq68LPKV2S+1iex/g8FF92ctvzGfAkBrtHfFxe/jrLT7aPK9VrS
ZRl6v2NgenmDpTg61vGs//eO/a6fWobh1DUriuQBoKPZ0fHxqH4l7JFnl4v3Pz+6eHm9nJ/K18JC
4mswXZnAANGkaF5czM9Cbm0TLz9oJkbVasaemAVGRU3DV5fgkoOjSsfg3XHK1zeMmyo6DVh/DIRK
2P1UF+R6CZnlW/lwG90dN23+egN6Y3jEOiSW79AbcwqcP3B1y5/l54LPc3NDI+CXP2quIXRbmjFq
bC8wuD0J/CM6lUlMrGswMbi2isiJmV/NqUtdX+hjGgJYwaEJIKUjBP4J2ZdXmieD2lxTO6kjmqrp
5mTbJkMIsImP3i5O0+L3KD56OSdZf0OT3w2pYdA9m5JFsscFyHyahdeXDOd2V0DyTE9CVt+UIECc
rNbzX++OPp4V06OOfYZXf8wplywiwOs28fuPl4sPt1fpBQDchEV58mraEtATjJJjOPnCJEp3QaJ8
pt6u72qw5/N1RMz/6rZj/4bK87P58jfVLgjK64/0cl6wWm0T3k6W+OqXM1ltScoC5372HltHYWyK
nFGYu+1+WYRgC5FnXbMkuib+R4lNzfzz3zJ9Zyxoay5tyK5eZU+2qF/P39aTVdM2n7uvfuofAAPb
wQ3bQwO7tyNiAXvs17PmsA9tDdTDhCx4sQlZ4G4FWNkU/bBrVZUGCcMyyv0t9dBmX6OwKLu6W5+D
XBYXAVPKSQK6BvYO8wG22KKhodn8N2jIQQg8S4hdEWQUnTLJzgV3WPQYE77+fPvAa/t0rCd4FGIt
ywos3vcwYUTiLyboKEiyJGJLIggJMT0FENxlQqYAWcsHjDW/nj7CiRo7Zo/IwOOPnwSxTkEpTnSY
KIGxsB8/LQIF4pUAW2TscAc5zjcZEDQFRxmIecfwQKVhzt8J67dsJuRpAKfjWMnz4zB6JgahsxSk
Oog0/m7OQFtc8MWIAXjDgcqpuacF54RuAP+YwF27SoEOKN0rwEHBnwsT0KlsKYiiKEBK2FcAq6T7
yKgen9RhGhMXOanDPtACySNEI4BSAorYiAmhgEgyjw0sIVESisO34xDHkbsoRIEG/q1QvGaw3AXu
b9cmYBhjfohRBEcL3LLCWGKPJCEqEvNiDLbqvZ+x7x08ahliHQDTmKPy2LABdIw8pMUEFWgg7pME
fUkAioX0TRJUnApamNN50FkAfj8vGcA0Egw8ps0FrA+igtpQigY3EMq8E4UkKYzf5iAKWaAYss9w
j4xaGJuHqAjSKFPgZPc+ROydZszxcB0lAW8ZNFZQMBJNQ3rEV7YkZAmCgP8wJKgS0ZyeOQqK9+fK
BRWkYPbiKIBMHYrjaHMhjzkvbJrQIQ0EfCYxBskn1Qiep3k1hx8IlQds5k0inIUwitNM4MZ3dWOO
bmSDvFY5DrWXXFAhsIiOsqBVwKEngEwT9ougIEZcyPCXSKZiPwGQF7/RO93IuxsE9HBZ6HUfioHg
IRa5FyTqXVnAQgZoRU2yJya53XtUnukFOmWdZUEHADSSWNbgjkeKGs6IC5EOUokcQq2wy70d9YsL
Co3tzIUQnwkIpkwcJ6zBno3IAuBuqXBknAvCTA+DSRI9xnoffiJ0GETIgY449RGho8Dt7p6IvCDa
ZEQOZOqhCOSdpQQ009VG4C8wJFTgEhFR9m97xIWUkDpCUiSKQiv4F1Jr8HbdTQSZI+pyGhxZsRHj
FGNMCjIEFpw8JKBsHjKB1klnzzHHG8ANKEgyMdhLFs2WhCJHd8IeeMAiGONN+KUbkVDB/+WmDtcK
cSZmEMWvQWIinJQgwdIKCecBqOei95c8lASyAa72IQ6DAhhe1EJGDg0lM5aECPuBIGT4VL3i9M5j
Isp1VgqSYxJRAK4Cv0lcIlsSaBEAJ5NcXJ+J9E8SWGKx1xDxt/PupA3wDGONJPSp15G/RAQBvAwK
QUlpQhLPvtlIFUWyX8BJJ2hyTBQWQBdHI0hYPUq05QnFl1DcKZKuXkYQ+LKRs30gQGApD3D87BLN
9ssPGf6SoNizwZGw2k9Z0ENh6HD7oFMqUeQTSTf22UQ597v2oaBGQd9iJHsijPfs34lIQmevkXPP
8i8OBclGZq+SkYXAdyZkjTzOMqGwnGUBC0FWRVIHD5+IgvxKJrHmvbT4JwsYNlftmAWSO8EjYrkA
enDsPONEkYyD2ymZpszUbv3yGxVlImcuUKBXGQECjf/kF6S/z9YLRYBLlbApj9VmOM+yvMUvLgBa
njrnXfGecYk4DmgHcknhONeWB6QdqHeoMJVWDv96NfCZYucSLYU39mWmGMEwzU1GcddGyLa8lCgT
dylGjfaRll+yABekzcbNa4qDNMcI4B5yJkg0jYJq8q4J4y/9YfCvUq/ICTlzgAwTqXesY5jG7NuR
qtuuHGQkG7Ocs5IQcGqKNd7pBLjgXIWgQsuz8ZoxAtiANBt5z0yCBLhLMIqcHipS5MS304C353oa
VECkCD8pSSXStTGWhSRIpfCF26hoIVdSq/GMC+hr58wCMYQUm9jkTmHugUQb9mPob/Mw60yvvbsc
xMhBjmnYyZ3s6gQMZ4B8yDkwiXnPhEA60FyPAgU3suoFLoKpRI2PAoYBXRiiL2h5RHt6l1QgFxI5
JxoRBFqXpPJKAUaSrrZxyKVIQyBNP1c/L+JfiVq44FyEwTiQm+BN52yZMq6QdRxoXMEZYaZGEWlJ
Lco3tcjszZD7OzypECd0bjIaJI0bNEzD15EsSNIhprkFnC4K2R62ONOdq1zTbJSi6GvEJUTP4nz1
7pAlC9LZiJwQXPlYg6EbUxKDbj6zDsiqswYavKFi6NPaZQFt3imMZqU12x6HnLRfBoJc8NBsefhx
kG42smuknGOOhaQM7ONgbCSuJKtj0wxmeOc309LnXJ8mu9S3eZNEI8EkTe82FzAQNDRm296evorv
mSxIIdH9RBA7FZRm6duTYGlsJgty79QsqYQTP0i3gncGIi2UcyRJ9AB2lKLcZkR+lFeJQhxnJmRM
gGW6/r5XFr6j6e1+pOhkVi/O+2Giumr7Ll0zJfPND2xLsvsEhhGaN+c//iCzQtYHzzZXlSFdLRkH
2sj3z61W4H7MZ+c/t2M//XWGXx8ecP/S1rW2T7X94eu6WpWriWwAlUsPt/muvGQk6V+L8lN5We7O
OZn5jr/u5McfrPvcOQXfINzOR3RlbMKZ7qr+0ixtwv0ogjvheblsy3Z7i/IaTVe3K+WTclF/BhLJ
HtI2bcLOtJtFsyrPm927lkzU9nsRnMNe4EmzXFaTrp6suy0xYYmZAHO97RcV68TKVbVL2bQMO1Ou
QbmoJ903ZuPvD+FhzDmF6/W5LYWmzdX1/hmxXE1tScFJkDZiV8qv4Xhdb+n04m26MV0JvzkvZ5YA
so1O+hud6S5YI9fU9ok07XLOpJfndTnSIqYFzZlyc2uLhWnqciX7875uMo1SzoQhsJ7MN9vX1cuF
6T5yJf3vZl23e2w2XT2utN+W9dLSHsNspjvd1WZRLs932TG04LiTbttyMlu3FUiGNv2+NdyZfj1h
X2xpzyybnhF30tgCQKItyWYNjOQw3GkDucyfqytLN1HVltr+U1Bv1qsx6Se58WbZjXSIEjQV95t+
V31alSPvaajsuvLjXXVT2nZrKBO6E7599roEtntW22Z9KMA9Bf2fqlVbWZpqqG09BfG31V09sczY
UDJ6CuK/s0JoKxeiYSEt+Xdn0s2qmz07KVcNltI+nKZN6mku8KKcj8++mfRzJQ8mus1x0+jnTHa+
wCOxoxqqklLzcSa9qqZjWIi+lOJK+H21XLabxU05ChOGKQlX8r/OmvPq2Zt2z7aZKogr+f8260cE
cSgwPM0F9gVxyNy7kj+D+1XbVpZLMeTD3Wnf2VHlMDDtSvd/XTnbCrTolCFx7Ur2Q7W6xLJZlE0+
2JlyTWQzEu+hVceV9P9L7M5y2tlHc8jgOhOv2u7Zh4du3uRGnenX7aRZsi3X4rnJODrT3jSXMMam
3Gfxvk75oUzTPRLNfv5pizDz0K/ZyTX5xGRRlavnfwIAAP//</cx:binary>
              </cx:geoCache>
            </cx:geography>
          </cx:layoutPr>
        </cx:series>
      </cx:plotAreaRegion>
    </cx:plotArea>
    <cx:legend pos="r" align="min" overlay="0"/>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'State Sat Requirment '!$A$2:$A$51</cx:f>
        <cx:nf>'State Sat Requirment '!$A$1</cx:nf>
        <cx:lvl ptCount="50" name="State">
          <cx:pt idx="0">Alabama</cx:pt>
          <cx:pt idx="1">Alaska</cx:pt>
          <cx:pt idx="2">Arizona</cx:pt>
          <cx:pt idx="3">Arkansas</cx:pt>
          <cx:pt idx="4">California</cx:pt>
          <cx:pt idx="5">Colorado</cx:pt>
          <cx:pt idx="6">Connecticut</cx:pt>
          <cx:pt idx="7">Delaware</cx:pt>
          <cx:pt idx="8">Florida</cx:pt>
          <cx:pt idx="9">Georgia</cx:pt>
          <cx:pt idx="10">Hawaii</cx:pt>
          <cx:pt idx="11">Idaho</cx:pt>
          <cx:pt idx="12">Illinois</cx:pt>
          <cx:pt idx="13">Indiana</cx:pt>
          <cx:pt idx="14">Iowa</cx:pt>
          <cx:pt idx="15">Kansas</cx:pt>
          <cx:pt idx="16">Kentucky</cx:pt>
          <cx:pt idx="17">Louisiana</cx:pt>
          <cx:pt idx="18">Maine</cx:pt>
          <cx:pt idx="19">Maryland</cx:pt>
          <cx:pt idx="20">Massachusetts</cx:pt>
          <cx:pt idx="21">Michigan</cx:pt>
          <cx:pt idx="22">Minnesota</cx:pt>
          <cx:pt idx="23">Mississippi</cx:pt>
          <cx:pt idx="24">Missouri</cx:pt>
          <cx:pt idx="25">Montana</cx:pt>
          <cx:pt idx="26">Nebraska</cx:pt>
          <cx:pt idx="27">Nevada</cx:pt>
          <cx:pt idx="28">New Hampshire</cx:pt>
          <cx:pt idx="29">New Jersey</cx:pt>
          <cx:pt idx="30">New Mexico</cx:pt>
          <cx:pt idx="31">New York</cx:pt>
          <cx:pt idx="32">North Carolina</cx:pt>
          <cx:pt idx="33">North Dakota</cx:pt>
          <cx:pt idx="34">Ohio</cx:pt>
          <cx:pt idx="35">Oklahoma</cx:pt>
          <cx:pt idx="36">Oregon</cx:pt>
          <cx:pt idx="37">Pennsylvania</cx:pt>
          <cx:pt idx="38">Rhode Island</cx:pt>
          <cx:pt idx="39">South Carolina</cx:pt>
          <cx:pt idx="40">South Dakota</cx:pt>
          <cx:pt idx="41">Tennessee</cx:pt>
          <cx:pt idx="42">Texas</cx:pt>
          <cx:pt idx="43">Utah</cx:pt>
          <cx:pt idx="44">Vermont</cx:pt>
          <cx:pt idx="45">Virginia</cx:pt>
          <cx:pt idx="46">Washington</cx:pt>
          <cx:pt idx="47">West Virginia</cx:pt>
          <cx:pt idx="48">Wisconsin</cx:pt>
          <cx:pt idx="49">Wyoming</cx:pt>
        </cx:lvl>
      </cx:strDim>
      <cx:strDim type="colorStr">
        <cx:f>'State Sat Requirment '!$B$2:$B$51</cx:f>
        <cx:lvl ptCount="50">
          <cx:pt idx="0">No</cx:pt>
          <cx:pt idx="1">No</cx:pt>
          <cx:pt idx="2">No</cx:pt>
          <cx:pt idx="3">No</cx:pt>
          <cx:pt idx="4">No</cx:pt>
          <cx:pt idx="5">Yes</cx:pt>
          <cx:pt idx="6">Yes</cx:pt>
          <cx:pt idx="7">Yes</cx:pt>
          <cx:pt idx="8">No</cx:pt>
          <cx:pt idx="9">No</cx:pt>
          <cx:pt idx="10">No</cx:pt>
          <cx:pt idx="11">Yes</cx:pt>
          <cx:pt idx="12">Yes</cx:pt>
          <cx:pt idx="13">No</cx:pt>
          <cx:pt idx="14">No</cx:pt>
          <cx:pt idx="15">No</cx:pt>
          <cx:pt idx="16">No</cx:pt>
          <cx:pt idx="17">No</cx:pt>
          <cx:pt idx="18">Yes</cx:pt>
          <cx:pt idx="19">No</cx:pt>
          <cx:pt idx="20">No</cx:pt>
          <cx:pt idx="21">Yes</cx:pt>
          <cx:pt idx="22">No</cx:pt>
          <cx:pt idx="23">No</cx:pt>
          <cx:pt idx="24">No</cx:pt>
          <cx:pt idx="25">No</cx:pt>
          <cx:pt idx="26">No</cx:pt>
          <cx:pt idx="27">No</cx:pt>
          <cx:pt idx="28">Yes</cx:pt>
          <cx:pt idx="29">No</cx:pt>
          <cx:pt idx="30">No</cx:pt>
          <cx:pt idx="31">No</cx:pt>
          <cx:pt idx="32">No</cx:pt>
          <cx:pt idx="33">No</cx:pt>
          <cx:pt idx="34">Yes</cx:pt>
          <cx:pt idx="35">Yes</cx:pt>
          <cx:pt idx="36">No</cx:pt>
          <cx:pt idx="37">No</cx:pt>
          <cx:pt idx="38">Yes</cx:pt>
          <cx:pt idx="39">Yes</cx:pt>
          <cx:pt idx="40">No</cx:pt>
          <cx:pt idx="41">Yes</cx:pt>
          <cx:pt idx="42">No</cx:pt>
          <cx:pt idx="43">No</cx:pt>
          <cx:pt idx="44">No</cx:pt>
          <cx:pt idx="45">No</cx:pt>
          <cx:pt idx="46">No</cx:pt>
          <cx:pt idx="47">Yes</cx:pt>
          <cx:pt idx="48">No</cx:pt>
          <cx:pt idx="49">No</cx:pt>
        </cx:lvl>
      </cx:strDim>
    </cx:data>
  </cx:chartData>
  <cx:chart>
    <cx:title pos="t" align="ctr" overlay="0">
      <cx:tx>
        <cx:txData>
          <cx:v>Sat Require by State</cx:v>
        </cx:txData>
      </cx:tx>
      <cx:txPr>
        <a:bodyPr spcFirstLastPara="1" vertOverflow="ellipsis" horzOverflow="overflow" wrap="square" lIns="0" tIns="0" rIns="0" bIns="0" anchor="ctr" anchorCtr="1"/>
        <a:lstStyle/>
        <a:p>
          <a:pPr algn="ctr" rtl="0">
            <a:defRPr/>
          </a:pPr>
          <a:r>
            <a:rPr lang="en-US" sz="1400" b="0" i="0" u="none" strike="noStrike" baseline="0" dirty="0">
              <a:solidFill>
                <a:schemeClr val="tx1"/>
              </a:solidFill>
              <a:latin typeface="Calibri" panose="020F0502020204030204"/>
            </a:rPr>
            <a:t>Sat Require by State</a:t>
          </a:r>
        </a:p>
      </cx:txPr>
    </cx:title>
    <cx:plotArea>
      <cx:plotAreaRegion>
        <cx:series layoutId="regionMap" uniqueId="{136A440D-F083-4F00-99C9-C543FCE97FCE}">
          <cx:tx>
            <cx:txData>
              <cx:f>'State Sat Requirment '!$B$1</cx:f>
              <cx:v>Sat Req</cx:v>
            </cx:txData>
          </cx:tx>
          <cx:dataId val="0"/>
          <cx:layoutPr>
            <cx:geography cultureLanguage="en-US" cultureRegion="US" attribution="Powered by Bing">
              <cx:geoCache provider="{E9337A44-BEBE-4D9F-B70C-5C5E7DAFC167}">
                <cx:binary>1H3Zbty41u6rBLk+cpMUKZIbu3+gJdXsKjuekvhGqNhuzTM1Pv1ZUsWJrdgd/2gfHBS6UbFLorTI
j2v6uEj/9679z130sC8+tHGUlP+5a//86CmV/eePP8o77yHelyexf1ekZfq3OrlL4z/Sv//27x7+
uC/2jZ+4fxCE6R933r5QD+3H//kvPM19SE/Tu73y0+RT9VB0Fw9lFanyH669eOnD/j72E9svVeHf
Kfznx7+KcJ+U+/Ljh4dE+aq76rKHPz8+u+vjhz+mz/rlvR8iEE1V99BWpydCSoF0bGCDYCTpxw9R
mrjfL2uSnFBdYsYYFwbWicCP797tY2j/FolGefb398VDWUKXxn+ftnwmP1y4+PjhLq0SNYybC0P4
58frxFcP9x8u1V49QOf9MrUON1jp0Inry7HXfzwf+f/57+QLGIfJN0/AmQ7a7y79ik20/7aP94/D
8w7QkBNuGJQYSMAnjD8M/VNohHEiKNJ1AuAR9vje77D8XphXUHlsOAXl9FhBKcN3xMSgJ5hSpgvB
pS7hhwkmmJETIqiBDKnrTOr8V1x+I8+rsIztpqhsjhKVM89PH+frv9cTik4oGCidSq6P4EwwEaBH
SOpMEMwO2vL47oOu/E6alxE5tJrgcbY8Sjzsh2jf7IuHx3H595jo8gQhwZlglEqC4afntouzE2qA
WdOxEJQbzCCP7z5g8haJXsblZ8sJNvbsKLH5q/D7NHlHEwYen0id6BLME0OAkHwODcb4BNyOgSUY
OoEQF8+heYNALyPzo+EEmL9ujxKY3UPzYfvQ+nfvaMoAG0qwbnCDMmLAv6AWT10+RsYJRkKXSCCB
EaP8OTZvk+lleJ62nSC02x4lQtY+8v9Oi8R/T+3hJ4RRg+sIgdNBEBpPEMLyxMCccIkY4TrVJ9rz
NpleRuhp2wlC1l/HiVAapcX+/j01SJxAOsPYd3TQ4FieaxA7AbURRBgcvI9BAb9DLnVwPNYbJHoF
nR8tp9icHSk2SfJwp/y7Sj0O0b+PCyg+YZwNcRgDM3ZwLk/h4RCr6QDOLwmNlb5JmtegedJ4is7V
UaDzzwnxUzbg2Z3/WzZAnoBNYwxToWNGiQT/8hQeCWEdBtyIxJwKRA2IHZ5qzyRPf12sl3GaNH/W
k+MgAeZgz/z7d/Q3RJwwCYBAvIaGwABPojVIbqgAP0OETiknEEk/R+QNAr2MxY+GE32ZHycRsHhI
C/ddAwFyYlCwVAIGXSAImCeBgNBPKKU6p0i8CMwbBHoZmB8NJ8AsjjME2ICRqO7C7nHa/nsfo/OT
IfQCGkbigdEcQrCnRkwwoGg4aNKoLlPm7C3yvAzMz5YTZDZfj8LFPJMayOYlcAK+/364jJExkALA
Z+qDXhD9OS7A4QzAUWnAZSHH0O2pc/m9PC/j8tjuWf+ge6ujROVa7b33wwR4GqACODcIZRhzYGMm
mAxkAETLZPAsU1X5nSgvw3FoNQHj+jiisGdSg4qs7vfeOyYvlJ7oMPE5oRjISiJ+TS7piTGwyogS
ohtg4h5nwiF5+a04LyPyvdmzzkHf7KPUjxsf/Px7p/wQf0E+jwn4cmkg+VxHuDgx5KBBBBlDzDwN
it8i0cvA/Gw5webmOH39Kor8JPXfcfkSuH8M2kIxrLdgWHzR6XNshIT1GmEQAVfEoDAQpT31KW+R
6GVsfracYLM6zgD56gFy5LJ8eM9FAAYLlEQCWckZoQNKE3CMEyDIgE5DAqhoYNVAsZ6C8yaRXkbn
SdMJPFe7ozRrq+Te37/rMoA8kVgCOAxWAhiw/L+CA9rCJeiVQSEWgwWcp9i8QZ6XkfnRcILL6khx
SZv948j8+9SFkhPEqcE4pcCzgEpM+Rcd+BmEDAwkDf41IFv9RphXEBlbTeH46yjVZPPe5TEC6BXg
VcC/G4IyjiY5ixQQsQFUgIcQQCkP9MxTNfm9PC9j8thugsoGCl2OkBU7Kx7cNHkcmXdQE/0EsnpD
EMaM0elPvD4EaieMjQtkxrj0/BSS3wvzMiSP7SaQnB1ntdJpWvnlO3sUdCJhzMGpcKh7oUJMdQVD
qRmoCn+C2lNg3iTSy9g8aTqB5/Q47dh27yfvGIlRBpHWwFFCrDUuS04UxpAnBAoAKTgfjsDI4Uk5
xm/FeRmW780mkGyPsxBjuy+6aJ/cv58Z02GtckCDyaFWZmC8nsfH3IDCJcg8D4Vm0wjsLfK8Bstj
T6bI2EfpXrb7stzfeVX5oNR75pbkBBbyITEx2BiLDenJUx6ZAzWGIByDtcxDtR8o1VN79maxXkPp
Wa+mUB2pXfPvPN/dv2csAAXMYLUkkJQYDcVmkwV/YPuhWENCIgMFTUNN5hSlN0j0CkA/Wk6xWR2n
GvkDA5Cq98xnhgwfqsfBt4y144MNe6pCEsppJSw1I8EIqNKYhD5TobeI9Bo6P3ozhec4M82tX5bD
/1nmP9qZfx9J61BvAawmKBCwY9yQbBKzAX8GxD9+tU7zjUK9BtGTHk1BOs5MZxiPtCreEyHIMA0+
uBkgoPmvuwCGDRp8WDH4oWSPs+OwJvAWiV6H59CXKTbHWdC0TRP1rhQa5SeD84eFZDrUYKApWwNr
z1AjAMsGBtRncCjSmLqe3wv0CjKPDafAXB2l49k9fCv2v9kW8b/b1TSUmREOLBklkNPA4uUksoY6
poEdkLCqORbVDMueT/3OWyR6GZqfLSfY7I4z69k91Pv3rGcaFpwZVJcLAjSmOIRjTyMCjA3wOJCm
6lgHzzQSbs+R+Z08r+FyaDdF5eZINab5sNzHWen577lrg+onhgB3D6sxoDhQ3zehnyHjYVArMJSh
/UKrDeXjbxLpNXyeNZ/CtDxamNYPRfnQPZqXfx+xDSueUAsIkRoydAklaOBUnioQhxIBLsDpMCiB
gs0Ev5q25sPvZXodpMe2U4TWR4vQ17QI3xEfAty0JLCxiQM9DbtrpviwEwNsH4WMh8hhb5R8fPch
Xhv06HcSvY7OoeUUm6/HiU1aKO+DtS9SqBp4x6RUhzIzfdia+UpEzaFmAPatgfbosDI97K6dIPRm
uV7BadJ+ipZ1xGjZ+/B9CQQOVbSGDpudIFQYCzieWzuMYPMnsG9QoIZgt5ocrOGzcGEc699L9U9I
Pbae4mQfJU5nYQQ1a++6Tx30aag+NxiCUugXFq2hHvf7Zo9ftnW8RZqXsfnZcoLL2XHuiT6H+puy
i+r9u9auQbQgpAHlacMZDxB1/7IPl58I2MwuOT/Qb9NFhrdK9TJGz1tPcDo/Tgb7woMjJz6syvdd
CoKEdShSk8DFHUqjp1EDRN4QyiGgE2D7FAR/E5/0Vqlexul56wlOF6ujtHOXafX/JnqA2gPY9jns
tgFtGupCnnskMWgcxA2wjZoNzMN0Q87b5XoZq2n7CVqXxxk9HHr16GkPHvwdciXYTq0Dew2sKTks
bD/HaogeCPB2EoigkVqdLHu/Vap/QuqxT1OcjjN6uHpo3/X0IQzRm84lgXMGQKv0ydod0HQ6fAlb
DSmGGPCXtbvfSvMyMN+bTRC5+nKUdu7moYiBDn4Me99FaaBEh8B/OpHfQ+pnBANsfDOIIYG9A191
qFp4GnK/QaCXYfnRcALMzdVRAvN5D+xc4qp3LXyDdAhWUuGcGx0qq4clhYlBGwvfgKBjEPRxgGjC
a79Nppfhedp2gtDn4wzlPj+U6sPPPRbv5XWgrGc8rwsWTWHRbjgE4jlIECHASWr8cUPvL0zqm8V6
BafnvZpCdZyE92e/vEuT0n/fwhEgUCXUWsNhHQNjOg3kJBSOQOGvAApoPAZnEnK/SaRXIPrZmyk8
xxlsf+5SOKjQfUcnBCyqlOBm8HdLBizpUyeEEZAKcEzB4ZScX1cj3iDQK9A89mQKzP8nDvX1Awt/
nOpo79V+Nh4H+eTMwn++OvYdDqmcNP3wDybwcGl1/+dHxiSg8eOUyeEZ3xt+P0Lll2N3frZ62Jfq
z48axlD4o8P2EkCXDlt/YKGpAbs1XCIQtAMZAZQFRO7DsYcfPyQDi/fnx2F3BGyMhEousKpiOPfw
44dySPPgGEsCnC74RA7nIo1RCf5xEOd5GnVQff5jQL7//iGp4vPUT1T550cC/ckOt42iwsqwAVvH
4YAyWNUf1pChbCm721/AFIe78f9RvZ5meVW1u6TR5QynaJ6plp7WKGsXbubV1yltk1VFfWHnPhO2
VrDCxMrPFr5TXdZOGl/FKLpz4/S0bqU3d/Rk5xuenXt2wEhyFiOprR3a3fqayBZeEdWrVtJlKbPr
Roj2LAm69kwqYcyfAPFCxxi4nmnHKJIQOcD+azi9wACb9rRjNOmyUHpVvXOJHi8aGVhE0bueFmzp
KTc5TTn3bBxXwSIpNMeqqlKcFk2Ld5lHH5TXZxvZ1mepkbVbgqNkqVeamgtSG9sizGaoKapz7nvU
krQJl7h1a7MQTrR1hHNfh42/RG1ykfIKX/E4LSxMynrmBFm98UWiFgZK/lap12wKWD42O6pmWpI3
K7dOgo1eNcEmVGVltbzki64L3ZnRYmeje825o2nCLp1av65aKUyo1/A23owlmrtKOqFdGn2mLxPa
1ZbrFv5vxtSAufrLmMKJXUJCuMyHBYPJmPrcE4bs1M7tOzWvK8+fy5pWM1dx96p2kcWyvltrPQVh
fc1fJFlwq9LmXlC3XPgyJ5tSZfPICdFZXVf6UqWqmiVGTcw8WBRtwS4DIwovsFuYMNDkGqi+3Cwc
9sWNVL2uI6Mx66xONm6LZi4VfWI2QW8mPmquQjgUw/SM4LKNvMQwo9D1F5GXYZOTON3RFnuLnDmF
DUqHTS0V0VnNHBtVtQrsHHPX7EiDr3QOYyn7c+EZ8U3nMrvmcWMrlnnbEKdnXV2teeaHlt/1aukR
dhH6ol8GnopviNrlrMpPdT269GOjWf/8qKXfrrsu8IHR+GFsXpjjwwLaBA842QlBUgl7cjHs+Rx0
4Iny8k5zGy2Lyl3CvoVun25EWOgwdIG2LLzKMQOH+JuaMmPb1tRfhIU3M5xklhNvo/IiWJOE7SpF
0amvkpnuaQupbJnnCCKrf5ITwotnYnIMZ1BA2RCsFQKfBJvwn4vJUOvSrHSTHSJauQ5Ctk2MmM2Y
1/h21RnyN68b9ob/8j6JoKQCNsJCydKw3+/psGQw//u88NKdXWrYO9PwQ67CztQ0wma4wHTXqTCZ
+XovL3NQKBPR0jZklW4kUqZbUXTBL/ROujdKR/EKNTqYM/4tyCszUr52k3pRbTqFky1SByWzUnZ8
m/ZxMc8I780SOQYcMveP4zcI/NRIw+gRBHkqLNMZEFBPOwTZke+5SezvYC3vlkeet+EeTP5W4ALM
lZtbrhGiGeesnpV1pp3qYIk2RV+ReWDkF75PXLtG3kxhaKR3YA3LDJ+PHyGVDzhRfKX7oIId7kO7
Qb27aftEWaVXzElVgGXH0Due9M28qSjMqrxZ56KILT+u8brXdLxGfk7nZcGjHeJObjp9wD/LOPUs
z1t32PF2OKg4NlUkKjtWliv7EkxAVs7drBGmw8J2qzWRhZVEswSTdo15pltaWf2tSuTttAIpywGH
ale+j0+FcLCZdWG/dI2o3Dhp0pgZVQmUw/7TuLNfJxKc4QHuUTcksGpwXsfziYSMiiWMOdq2E5Zy
WmJijTWfBCu+NJ4GhrcOiNUUorGJ192HWAQPeoxtEsA2xDzk2CpCapx5WoBWYaPVC0W4cxF0Wmv6
w711abW61t1XVbijob5qiRHcBqnozFh03lnodd15HsWhWbAILFFi0D3FDjdldkFzweyoKOWsq3tu
kbw7D7K4Oe3DvrIZldrKTfBlQ0I670hOl14vaqvPUbLUGMrnCW3p0k+MmaYlzbLt/XxGjSTauUyZ
tVN8rcM2O4v0rLih/FNByvazKJnaIgyVX/80wJBj/DK1h33RQz0uxDoUvAoEOk911SiEjwpP6VsV
O76V4whvpKjwBpUtyk3Xx4uoN8RyvDB+tMJxNEsb7ik0rcvnP9tgR7vL+qx48tWTWxgPcG6OD//5
tLqMA6vmXWYfnjtedqIAXvHkzt7QNCvxBbVhpujm2FxrinilkWj+pOF44fDKUUAvRs4cDh+9OXyn
jxL8fHknQwDD4RValZ6yX+zTz7u/Pxffx67o1gcZhlEYf3oi7DCEB5nGK4eXVll8FmAbF3W1YEqg
TTrcNt7g0EJoh5Efr4wf3Tj8448UVDbMdx74+AWucT9zSvdU052NDxt6lsz207La1hhMXy1bfRZo
mTNXdVVZDcSxNzXr/+4jFc47dd1pzd91SvGqCvXTgPZ/o1YZdt35Vyr09lGretsL229ZjJgdVHVg
NVyEVttuKomya6fiu6AkoRmVhrvoi+Qz8SFcTVm/TSo08wvsLqok3oDDz8wKR/U8SLSZThzd9JzU
MDNVJKabQ5gQOmRHSJNaXfup0cCdu0Vg+hExVWNUduP4vtUrRzNDTk1X0GhOnCI1BWovmwTMaFXD
M3zBUwsFDxCd9Vau9fos9tc04VbZEONzKcjO8O/zoN7VIQ+2vq6tADY1D43iHNfkrHJlNwuDhptI
JZkVG6qzeaUtYlADO5HCXxA9vfD0ChySUc9BfW9pdCviIrVZl2WmXwuL6SVd5NTLrICGZp1KCVJl
ATxMWJlWFGYYZqdpmBuz0vekKSn+0re9Zgp9Hep857qlt9EUis0o7WZASVfLwihmZVKQU5a7OXwd
fgkdZHplHVo4au8Dll0SWlR2apCLwC22MlfC7mV80bsUBrjMFrksvUVUr7XEuXJk5thu61spamZJ
Vd/xtrWLKAkXCkdq1qa5fqbT21BllpNm+kJ1mWZ5emuKsrBazUgWwjXwJkVgGbEN/tJfFdlSy41N
4RnGGjz2Jqy0wq68yJ8HorBZiGEcOKAXtHd+Hl3EPNG2cPjMrEupvsx4O3exhlYdz0tba2GCJaJo
LEedxlVamUnNVq3nZibtLTh6RS1xwMC9e/lpzrqF0dXOqsqDAKx6AiOt+s7EbUBMUnqu3VcBRDcx
mOKQX+M8Ss2euImpfDOO2sLSSFnNeJ9yGHzUWkVNVgXXiBk3Wmf1pP2bN+E6am8oC+6NtJqnbVHP
GA0uEjctTgXj6xSFnZU2uZjnTTULSP1N595ppLHI0vwLBX7erEN8muThZY1MEWSl7dMkNHHTEZNG
S0fDGxWxmzbw8rMmo1bmVQVAVp8XuVHYCjK9HqWXnp4Rq0oNY+YW2U5jpJqlgV+bfombLXflvM6p
u5YOntVBcqXX2QIJ37XLNCvMCtHUVn6Um12bMFNRMK1BH933tBYmyVQza5XVZ8i1soQziLrrXRWr
0KQNOnX13swKLVqgztjBDppiDqSviYVHTBkKd93gbp4E/FutuWdgsKK1KMObrtJCyOyybpkQfd05
XTJjIVrHLmEW5REoqeF+oqnTgmoFM8/Zx4ambB2Cjbnbijlk62qNumwuDLfb1Vc8iM70xpshMIhm
1ySO1fciNEtRNTPWBruqpMSKK1qYASuv8hryQdzjU42njdlyUOU2yZY9xJemIdNrCLbmQSCvG8MN
5kmUnmJUxitF8q8wh3JTT4RY6mGcmyzOXDNvegwOmn3VBIxfy+pwlmUhmdPUd8y4ipDZhqfCSIsZ
j2JsphW9JBChmuC2k2WNiG8RLdfsQIqHpsxTCyRMbM3nG0iHvrEottJhpH1m9DMqtBvN18H6Ge7n
mtMFpGKtlfVKWrRfMD/YtrlorNrlCAxkZAepB4lS19ENS8BORpAV9QENPkXCn9WkK89LFNhBQVdV
EfgAgF4sDCML7cypQtNRUs77ujRbFaRWpcLbsK4bEwayNIzQitRnrwxXbVgJs+C0N4s2LGxZqV3H
ztNcI6vWKUszyIxy1vQttj3jk+qJmOkdJI0qlpuiyyoT9mlbHYo6s42QvqC4Mnmea5v6rKkF2cSZ
xaVilz6KFi7YQ8srQteiTtybpIgvEyeCCFTRyoK8aOlETrLA7LaS9SmpnNAME/2KEXHKHUC4V95K
1J6wOkeGdun3lyTnKXSuzS2S4nZe63tQsHoRVf51CIbT6oqSmCHJFx5E1X3oJ1bWUGy3obuIo8Bs
JUrsrqgyswjg14JnN3mILsws7b8mMjZZmPpmIgNsabrxpcjbnQemM4v7ReWQas55Ns9T6llVzITp
e1E4b8LGMamvLdqgjE1HazvghkQyQ75cNfBXBexK1y+xFnlA4KRgAYjm2V2qripN1yCy0XI71nI+
l0pulJOxBRAT5zxoL4O6X6apt0W181Al4QOuSs/EdbtkfR9bGLdfUIITE3sI9I42uelnHjODttrm
yi1s2lQp5Fa9pVjy2SgyMNIwyc2a1bZRQNbksXzlxaelLOZgYPxMp3eNL5dd5+AvhGn1TCLabGpX
arukTJE13jF+jL+GfeKeIcNrNw7r69nYbGiPYWDuhAvvrvteu1Bt1S6zOuILN3SDK1+hv8dnlE23
1dK6+pyDP53TGJF1I7l21mlRYvXDMxLxqY4j9c0IQt9OGfZ2rUrL06jSHVuXhfa1jovZ+Czex53J
wYd/IlqbriAVixdV3KSbwEuQ2fNoz7WsuCcx3hjw93C+aBQnM0G09BRol2arIa+1JariW81w5+Ot
MPSRWYUu0CNe3UH21oQrr++LTwWFqXt4Wr0NujK6I1xrrAgOVjlDiVBr4Wn1HAPVcu1k8gsb3ouq
cFs73PvSVaictcj1TptKsa0bgsvIqOxuezeaNdjI71uep2ZX5dUlhDybFrLmWefUclnXGH9ClUPN
8TZEP+s0o9+6UkOW7ifFWee2eM1Klc8bVPg3nIib8U7W010Qe+Rz5Yp25vOWbmKtdHeeHWo0sbGs
tdskTu00Z8W9cP3ChMrw4FIWhbYgXUeWXBnaJ5oTbI59oR6oDErKb20qqVX0wjureCrXRueE8xoV
CjJ4cTUOEI7yc3BX+eeIlfoM9KDZ5GFe7BhvAjtFpNinaWuNt2aGX5k0TdlFFjrR0khpvUwqP7+I
dAXIDoMoIdoVnnD2GvOlJbBGd1I3wo2mRdosFym7caR3Od7qVu5FEwy0QY7ErMhYuolh3u0KPdYg
VKvoXkXy+0AKrTGTPqkvsNOXS+F62RI3Cl04aV0fXtzUsZVVQpqVC89gZWzYFe6y0xLldKe6trM8
FKd3Df2s9RHZ146H7Lwu0Ckc6a12BNjBww2Jtil0Gn0L4K8j2ZpWOKe1pnm7DmS0nE5P7mQK+WWD
v8WGl9mUNum2o42+rVPs2eMrYqutYcLBCT6BHQnVbx2Dl9umMmI7Dzr+TTTmQZSiAnZVcbkV8Lef
tjirSjtOBfjkUo9OnXo53gUhH7MUvGuXtpp+Ot6AZCD2nXYxymM4JbKSzke7MKLqVJZMt5u+L/d1
Dbzf0OfY62srTaWz6zIcnKKcSztRTNxyAGu8A3iIwhIizs/AeLKN15FgptJO3ZZteeg1k01sQdKJ
zyJIpzdK8mzmgcX76sGsHJ9Rwpl8FgyQd+4KFm/iwTQNyf1Xw0/hVpCjVwAPkU55Hrq6WPcRIrOO
Rt7XpKvmY18cXTCTpMbSDzQfcoO8X9d+ImcwmbovQUsX43OUxrCZcyP8xLoiX7vgc+eGoQVfajdZ
jc/xWqASvKBoP5VEc9ed6PM5C0C9IDxYj3eErqpMH1TiU59ndEVi1M6D1LAqwtObFLsWa/t274tQ
2gx1/iZnKblgObprtLDdg/Ig4AMM50x4EO0jDygNPjRAJDoFXpJdR0R3lrD7Sc0djzS3uNyMDQkL
2pkCXmMN/jya6cgr54ZIrseLWSo8IFAzY9cwoXZtxuLDU4Owv2gaVF0FRWmsWB7RWRr63d5oILgx
3L1qi3heIS9dyQjl1wQIvlF8ZKjGAlpL3yau057hyGfmKGZdt7eK8fCyKnV97acimI3fJ14GSaRq
vmZdCtFJEqhl0zJy03O6HEVM9c61G7fDp4Hy9XPmeurwRCMUPsR6kfjkBwbZ1B3Y6vGRhiNtElXe
F9EqvEi0ol8gaYRfkE/t8ZF163W26H280VDhfFJd4pvSgCRNE6U8zxKszLzM8XlW+vpprxrNGvve
Zt4KaJ7+Jk0Y5Ge45fOglf3XDEFoX3X9OSxzVKZBnXDWZgVZ+wGNLyuhfT1IRWCiOX7anCGf0a3Q
YF1gvFB6/S50eXJd90a2UjKEHLetwr1C5iht1Tdslpc+W3lR6popcYAjJunFYXTKKrEKNyvBljt8
x7zSOzy1wNV1A8ToJcdNtG71qDkAGGkbAo7+Vrh5Ndf1BKZMmxrXovAhPQWANaxha5xilds4Z+O0
66AO+5YEC0S8u7YG1+3isF1LSoqZDiGBcgQ30yyqTFVF2aoIjFsNB9ky1lm+TT0XQpNErxcGTfk2
Cw02F7zrwRLW4FWrCzgqLl0FXFdmgyBZheP8Fg2inlnIKrIg8hNngeovOlXQbSrLGRKZXCSQwYKL
+WZ0oXZOfNrP9MZgVl021Jat0dmw/HLLRQbLM9jHkNmJ9DoVcuUHTWvGTq6v21osiwRyQJ8rvuU6
ZNUurYglfVh460l9qUX0FmiMZRQIdlMRz7UIqetlZSgy9zjoaMmydubVRbXuVZhvnJxnhw83JoHJ
gU8aQEvWXPg8hPkEP7aMxeuqJpuizb2F8J14/fP76X3jzeOHjuPvbduKegs36Tdjs/EB4x19XcA7
xh9/fglmXFopHJlkVjTQIHeiYboOazcyacatWiuBLhBlt4VnpVZraNGsDpObhFPgX3zIgDxN9YtU
qBvf+xLDChcExHFkF0adrcuKZut8+AgrBLFuVkPMn4TNGjtls26UD4OLNJuJnpkChmgeGXuuULfS
JFbrtIiU2dM0m9VVVIETaIOZqM84rYzDDXUXqjXs+FDrePgYfwo3CMippd6SyzBqLFZ65Vqhh1TT
oEOen6Xr8aOTudkz6ZmwGkPmslEzr4q7mZ/XX/zSTTfchwTAicySl82Msvws5vopd4tyMQ4PaFk5
I2ETmGlYOKahQcIQ5PX12DlgR7N1HJsxysByNGm/VvRbqOCpGmQq84T717jO4NmlukKB11plCA1U
U8BYQU1obwUKn/o41ebjd+PVpIQQ3dAz26u60E5aIOl5kZtJwm0IFNxM6dYomKcH0k4zyOLSKIYe
94HmAmgLCMeuyhC+1kvt3IudepaSekcD344rSC3hz8nNcBKXayGqcp11erlOXXC8aYJqyzEqZ+2E
XmgDe8UO8+PwdFaodD2+N/axtIKWVaZH1Qo7wbKEJcNlj6tk5oKpgiUWFEGyXFX2/6XsTHsk5dEu
/YuQALNKo5EGiD0j96WyvqDa2njDGBsw/Po5kc8z3W/36JVmvqAgsjIrFmzf9znXMdilVjecyaBK
tzyos5nbenbj05T00yHsYKTySfpDbPO7LFhHVTGRtxVcaBgiQxnst3F5Zwnb59oUR03L8oxmMXEp
O3chH89RGY7ncfYQIWeW1Wnho4rfvL1h0Jh/ebzuoo5k58C3vxZrf/O8VXUxjQL2GrlP5n44jDp7
kJuhTeyX9/k2IsPbiLSB+fvRCOcMEn+w9HvXJfPOiWw79iN531iZXVt5lxVT/hho0122WKI+5ENx
mvBHrnaZ51raMtmPJkCfztNkx3PGGxax6dDm49FO2UKrNs7qeBbrIY3mckfmaLoP2MZPdJvfXTpt
F8eJvPQ2GZ631YiGrTS7ppkme04CWa9Tl9YwIfN9q1tynqeInFvvqnL1qC18i9YYS0NdrgE5gCbo
H4op3fcGAjEVqKwHw6pwfaXJ0j4KXfIdkVLv0lBuz0EPlRH/z3AeJ2i2ouPsHK1wOHhqtkouUXQc
lIzPXVJeVzfk+2xrMZ3kaYd2yGh5sERcOFrk89dBefJY2jBCOxvfFbcJrOOY7v51EEHU14suR7yd
4BcV7C0sC1ejAGvPgZ7esy7YWeFhNkAQyUNjz2GAIZ/P39NCRPvVx48dic05tyla8IIfO4JGZ2dQ
+WNcz6xaOoEPKI7Gw0L0nXJrfP7XQWdgBLYx9lWg9M+2U2XV67Wvu6z46/UvFiPAz5JU0zB3zcD4
dP46QHKazix/L/XsTxYD9Owcf2C9TPcy9u789VT/z0dzycFh5On7FmAASu9XWdEIw5DdDvFKgl2Y
+29UwBOHWvOoIhZiJNKhkVPLIQfbTqq/rvO8JiNmw6Bc53MakNrRLTwthVgvqfJ3guuyCuMWxVGO
ZdTIcvrr8HWKHaZzCUIBPwkhn2d60afl9k6+DooEadP2/U3s6trzdjsMdJY71U+yisKO1P2m7/Uc
vpYjZvmuxUv4OmDbvb8ftf98hD9Gqt7AyxfcLWeXRcv561Hi2/96+vWDcMgbxbPhSE2mz18HUjKs
K0a90STm+y4qx/PXQRnMYy0qtr9Ov54rRABnvaNJHRg7nlsyYzHgylZdkQ8VpoO3iWYbLFCyVsXt
V0WMqaQjm65TZXwdJLk/bTM6yWgYLtg0SA6VV1Q1cN0gjRaY2+NwgQwNCzTeb4t+T+YNQk0SPrWu
J6glBn1ZItlVbsV8QW8ebOAccIfxZpTis/o6ZKjWKx0y9ddHMilRQsQvoVLeroqvdyKQRz20aNfD
4NiTYtp7Jn6EU8ov6Uwbs0bLcbrNU1/T1oTR2WhohjBC2kfIa1MF10PuaLf4M+6N6M8AXVq4AUtf
6a0Mz5wrehLW1miRMGmrHEMt7kP193k58Yq2kzzFC++bEKpanShSK1MO52nsd5K0WIu7GBf7FBNZ
yZz2+66dXiWN9Xm9jZWv6eDr0X88RzNciKUzcFxxXUxOl7sBtMGVb4rvZDd2tdCiv4NXWFqIzLoK
uqKotpD6Q65CB3cXzVisk1fRC7MPPS8efBbvJ7S5P+DBqEbhhqkQpt2Gb6NdTosJ7gw86evk2QQJ
mOJ5Qo9Zvok7Aorn3Bq7Z74z30sVXxks1leVjv5SzEQ24qVLS//c262878EYaBLMZ17CECQdvKUE
lniV0cgeVkbXh8UMa525oG9abAYOgbDMzM7GC2waOXfQYuP0Lkr1QYmse1SLUAWqd+WaTlFIyvzW
ruTpPYiX5SmGwrvzhQmbWS7LEzazRBsVhe2xy9Z9vAX9oxp7qMQZeWwL09dxCetmZF2VQ3z5hj3I
XKXMbbbmPq5TMYu7CJxYFa1E77NYirt8oBvcmSJuZkXLVznz32PYDtevM2jxKAE1JhXJS1HbMk0+
fJ/Ua5BH36ckyHYkiUBfxIp9+MTsvp7PhxkuQtxFp4yI8X1U40Frnj6Xi/4cVxo3pSDQlIzLjvEK
ACbe0tchTMcP3JkzOg0sks1Ee/uhoy1tPO1hCt1+WoiwNqn0FRnKfm8VXZNKRl1wCjXW5nxex488
a88o58ufJonwfZBtJ5QWhzB0HaScPVOLf3b3IuP24etA7MAAT/jyxI0AKTHo6IcLRsADKn2lUzuh
MUDhYVO5Pk6w29F7vBsXFO9ktezYL+IKI2XaBbqLH+nt0co2teuY18cx6TF0UifOViTrUyfHoI7T
bK3XbdUN2C+Hj9qa2ku+VjMPgbkNW3vON8xAclrHU9il8dH28o8ap7Ca+mF4L2cBb4NZiG3JFjQx
AXSG+5nOe9QNrgqxVv6c6Usp5iMdSPjuC3a2XnQ1z6h5zWMvT72fxxoEF/Tk8N7aIMWLyLGMRJkH
I2c3YH/eXTsp/S4Tsq0kF1gKS2efRqOmi490+4cIp3bWAiXaRXY6LaMZ3kcYHBPV8iHZOKAvT+6z
sn+GMxW/so6414xhauB9xVbHT6Of7EOPd5Hlqzo64vq7r5HOEPG4sH6fr7C6VvwOvjUsdf2z7OV0
JfF4/TqLckB7QWjg3OSmCgjtatJu3cMx8DL5yL08jJtWP5cSOls7c3o/S/9p/LDewRaF9p2S/AT+
On7Cbgnx0zZvdymHjq7CRKBjyTH/GVxkJZfuEexTPQGtqKJxXBrWZusTSbfhNHdw21oimlYDFulX
GNpxi9qznXvyLYZYWXU+rPMh6n4WFqVEO1bwtadPcFdZ461Nz21J9Ss2O39MM1N8pzcpAVLlcAeD
aKpzVWb7QaQhrI91/VXIbFds3fZZljOIKNmphhZkaoZQ232QrO7FKYMZ1Gzsl6esKYY8+xNw48U+
mBd6QHlWnPXgdpjIuk8AkHSvik6dlyksn6aVoy/yH1FJyZtJQwYDEQtB3IXxW9qav0+/fgqHEyZp
ilJR29a8ZB6Ts1+Tbwmx28G0FMjK7dSM/ts8RiDu4uUfNg23+7mjFZ1L+bACBrgUvESBm0ABTjMl
HqBaqjobKbxStkI3gbwbZr9KBfseiEf3mrQwAuCSrEeKjeOetyi82TDaVAnZltf+kKY0+Ufo5p8a
ZvJH369zA3hHPUiKKomVfVCpkcHHWQX/trBxDzaRvyXMf4ZC8wrjo/gR2+LJFLH5s2Qa1kzbdtWm
jxB/WlZZkVfpkGJa1hISaSraSqzUnlckMV/bbaE7jorgEORb3NA8iHbEz8sDk9GnZHQ7JZt112TL
myjjw/uAmV3x5G3OsuVFYcz3JHEPLKB9HaxFdMJFlODbKPRuDIVqJju584qg+2WY3Ys28jUyxO04
2b7LWHekwm0msrN17NkGNmrGaQ6OdBvmD/zONzEmvnIGA2OEVVybfGvr1UHfWssBLRq2EPvYtC+q
xNbCkuwbgcOv+pM3YfRAjD1I2oV7k7QTBNPuSCAlHSEzsTrNluTYz314W1/1LnAi3XUxdBnSSvtw
21exsnPs60S0bqf7OH8Z16SsrO6zsxQEnl6q87MTEz1BPdoORKZXLsLus6NcVJsMfnZRAI+Oe/Su
dA2aFTPyL+t/J36BB7uQ4UqCRNf9OEf3lk/vPojbqtAqveOT/T6O0fgi6TCc25u+mRVj+qP49Hqg
B+vS6HWJYnkpnYqeeyyeFWZTicq3J2/blv/gQ9QEnXZVhsjZbmtjesJuan1tOecHu0GYK7Rxpxk3
ZK/4WKI7c4U8wBbBIhbS9Q6oDHQFpvMD3C99TaZyq9IkuHJA2jv4xcPzMJJxXzgd139/gy6WDaHx
a6asb4pS2B+W8T1o5OCQLp08Ffr2qYTkxQhGTqGQw2Vo4eNGkW3InPrnbvPBfeTmw9dZms0tDFZu
r7Z3QEC2vqtgbjVpzshvsenfI1IMe4Vvf0ct82gj8h8LkNitEijF6rzvzL1zMDKM2d6sB3gRFSz5
LOe3vuPrXbYUK4BKG1wRY1WXdbU3lCi8WLX9n8OoD3kw/YGT8bjwFmBhQFBasM1fAr3eyS7ibyxY
80sAfK7qel4+rGIqHzAqV8DfkbYVmK0/PpVhzbtkO8Km4i9SncbRFudxzfIzDYMXSyiuQmuhkGbx
dq97ce1TtGLW9129ta7bi0lu+7gzcfXVTFs1uUsr49Oy2PJFRgEAGMYeJwXswWelvccUleviXi5o
q4bbOwT/FFxNiwLLLDu+vKlwna4QL4p763KFvmJO38euO6hy3SrfRsMJpvHQbMbqHevxuy415Rl/
7k2EywdDU/Uee0qqdul3vjXD5815/ME60zcJX7LdaldUaAoGAt6NvCbDMlcO+sI5WFZ3SIf+FxTe
BydZ/LQIWuwF5LFmsDw8TEVKq3TJeOUye+4TY9+zEFo6VV2tbsNktr2uYmb8k1jTn+GgslsLvzwB
sVeXBKV93XYRa6i2BzePt3fevlHiQReBY/3V3irKwB8zALA7zZJaF0+EmLwa53n+WWBhyaay20Ev
ksCDIva4zTf/vg2aMN6mt6DlO2U1w1LXQlHaNK0J5r991wt+l1rykuRwWTIWbA9xwGSzAMI+0tK3
ewnvAxa+/aEWmEDTqP4BjQauWpSru6VAtRRn7NkUA2tkwvUxLeal7gkm7C1L5SVReq0mQvNTEEp9
tIjI47OfgIttwbJVLPbkmHRJM+RafqR9CIkFen3vBNb8zJU/QywWYUfVy5DzhzG3YZPMWfnAYuIO
Q97Nl1UzelERzQ6Rhp8aT/CysvlTaUNh3ip58Xl0sKXDGsbot5TmC15wC+o7aHQ02CvjZCdDJE4q
Q+b+MebpVOMlwH+K0ArhbeNFkTfqNge+gT4NXEQ7vHS5g4AVPSvDw2cM4NFXwsEZTRI0fsl494WK
q74bdwGzosm2OcK80rWHbgjnA9YPYFFTPF6IceNlYFjl9bieKAD8AyqOtorKWO7CXo61wE8uY+HH
C3rl+yADk9W65c2P8mrERE6oTfqmT2LIfLwjF5RZWN3sZ+cMf/RTai6hCK6yi8V9IaTDCpd0Vyhf
qhIy7O6ElIdEOXuJWHuKQhU8tnSLKj9jKEuoYR+jgEfZT++O7plk6t4VRN4HZotOLu0ev55SIgJO
q+I6HuR6P8TilbIwf51DFwEvLT9mNmZPzHzM/uAhnTxzpiEAZyY+zF7b3ZCIXaGhk+TR0XUaA2bY
mpmM/YEGKHVUeohhV3wnGRxfrtPvaTaZZz5gtrdKZT9DE9VEU/oi1jyuiUOMhrLvfJrLvUmz/uio
8x8OXBLvfVkrlchTECT2RaS4YGF/HIuS2qzSKYX0p4gB7dK/4NOAKIX80QUkTEXXn266tbvku6cR
BanRtsdlK/2ZMXG3zqhz9FjkNWqZ8YcDVjyHogdil8eXqfMbgh/4JPg6+Q8ET7aKg6eAwZT7D9Qs
ACnb8XlKSBMPVDyhh+ibpR/LXaaz8ZhCwLhpB/T6dWCe4O/20dyU1NVj4vLXr4OAtLvGY7Uw5T8W
BRjKcMoPjHTItmQlIjhBeG67SV5ti+U46UHARN6Jo3RdeBbtEjdK2eE7lKpHR9pvQRoc0YvPKK0w
FfAJ7WsxFfK+/x6vmO74RBlwqkLvLewcACkyALY1y8OqSo5vdhWvboNRU6ITmE1QYZWK7tshUFDs
E/TqTL0GpdCXEGotp0C3HRqaUgTrmU12qYthHC5xINCo0BAM+ZKQkwO017souq4WbaaWuUFtEvAD
INsU1yT6Nr/IpylL3JXP5R3NfIeWUgMyUzCcA0AteQ422w1GnUMI36XFQBMzOSeCobou4FFBxCyf
C+vqUtLvFvsTvE86H84S5QgYUd2+bz7t9+9o8nukW2T/AMBkN+fxctcdolDTB9oZ8ZZ2rJmjcLma
+OYGKhs9jDTJT6bov0VjFz2AY7kgt2dOZMr6t7yPzr03HIaMoTu2+gFiBWc//Xp2/LAUcftqlnV5
jTeBNkT8ho/lrkFK7RM6YAV/r2wb3waQF5TWCPtwc80XGK+hXQjYrAkWROjyurc5Owq9jhUmD3l0
rhxRYOCQWQFxjPgLkkHqLhUjP6IGAhXtPeQzncIeXsL0tXPugfaJ+oFNGwjgLwApI30ZyCbreRL6
sx8oDJw8/UNgs2d9OaAQTVHFp+XB9AU/q1RHV8hU4VXBarkCx3PnZQzuXG92PWSpz3wGWGtcxy6a
th8OmvARDh7kPrTv0Jwf2YgYkyHqtXXx9ESCokpVD5cedagKx/DHFBTg7QJ4xlMUAm6Da3pKixyS
kVHkHfvrsD1bA8j/Io3fbxvAVn7N5cuiIkj1hf3NNvmWD8B05oltaF/tsIepneyh641R3N7ZaC5e
VD5cO6F2EK3Ss9cQydZxPbIUM10F0QPVW0jJPoaq8+DnkKInsB+Z1cnD11NdZ4tdr+fhmA4amiFW
TcnCdodlVdRuWKBqArO8W+P0VwJJq9ZT8KHM5s/tZJZHllD/GKUD3ZeIAMK5mQARwU3muOPNQfpQ
vqPju0dUyTQjm8QRfkxeOYCXR7jvBMoHze54bB5yIBCuiOl1QVzr2UHPQKIxeMsnt99smuwRTeN7
EpD8mk3sAsB5eM5SDKY+0E0cJCmkLQlTZIU42UNUPRZRVx6QbYybQOq3eJMYfJt6NEim7LAxP+bY
InrLGDNHSgUKhkiDZViHI1wxwIgja3e63ehVJuXfB1aO5Vn0m1KYp4YfSgXZ5esQWAcYArlASC6l
bIBjQ0bQ5gWwf/SUT1ocQyZlNVCZqWpEHwoAgqFq90XytHJ4B6N74reDUZUJEhBIuckaB1e1iaJL
t4TiM+qBNq5rNO+ydYvODtUKpG7CQXEGHMzNRCuieH+EFx3tZGHSevRD/MBGImuk/dxxDiAbrkuw
HOzq890IJRUBnr4490tX7CNmXibs03mBpF1cStrxxvLN7IJMq2oTVt+xoN9eLH9NbvMujVhxmNUy
vgINQSNvXVwHzv5WGTCTZO22Zlj8cE4lYI2ssOoISv1cDjcKpv9hW0Wv6/wFg67Tw8IwMNvwjcyT
u7YC6JUwcXAKIvq8bkF+7/WUva4O450hKPZXXz1361bDkYZGDQbOjd9LM2+fPkMPmraE779OAYjc
ZXoDIw6JoAp1351jHyUPA1kN8NItqft0+EasI4/L8ntZoulxsxRRBg0aaIIEe0UvuRdRrhGnWiW6
09I02Jr+mCZd+8ETP+/FEoanmE2PGGhw8uNwbtoJvGg2tvkhul2qnR4qeDrbeZmN3bXzzcBmbXLx
Xwd/D9XHnB2sVV11wHmO4G3PmYjDe7Uw14xL/67ixdQAjclnZraj2kj2ZDIEB7Q+aU2y3wml4Ion
7p+X3NyhOiiPCwuB22rB32AHlvfshpMXZDynI2rrIimT574tQWpD0xOkOyvIUSNvq7zlYCHJMB36
1cPjj3GPP0PR8jB7L/mSVLgu5lMEQeWcT3NFcC/FZ3DTvI5Elxy/TgF7zU2OaO7jVkR3fujBrM0j
qUWBsUKC8AqaWe+glGb1vMrwqsM5vMolxozOsSRGhNoXP32qIGbPcW7ti0aJHND4s8/C8I1l+Cho
0P/96Ou5YC7GalPkkLsA+CRCVy9EllfIKPPntkLiGtYZYFM01r0fy6yiGlNGBAYJYdQJFiJdv0MY
fSHL6F+YsQtkdIEAQAZgeVrU+JDamFVcbqTe7Jy+JQVgzVVn7hveEowxxvWPyRVvI6VPDEP90KUb
9MXQPU4b4iewWdC2uzbb6rTzxc9bSjbmOQjtjsqTDME8hT3gHahx7WtiwU7HXXbOO+nvSYiwWcfs
LTmg5Qkh2/Ech1F7FntJkuWOy7lvCje1P1zKwcYP2beZp/leu+z3kkP5jSYJ8iUGgGVkGDxDQh7q
cOvFJ8DFDwpz8tJv+BMLuvFT5oAn6DKgT5g/gdsLxPgkcCNolLAKpPHdy9chWDXiN1uZn+NFmWbL
y61ZhpzdfR3YBIPDdOTHl4LbgbOMAkqbYZr+xJgiT4Y+OsxeRxH46cihv8JPn4tdm8FmJkGw03Da
gFdHSEEyw0GzR+oAEstUplUwdWc3w88SARq8BMK2y90h5AH0pyRIDxm8r2MK2bcWI2w805VogeBM
HoufyKCVTw4CV21loQ6wA+wOUxqpNfaJvETkkt7kYZMscfWVjPt7j4PH/xrU/6WHFTJh5/7K7f/z
9H8e/ujbNgP2f9x+619P//spfunvP3rbneDfTnb/uVPCf7MXwvMfO0n33/zw/22jBOzTh2DfP6N/
/9dGCf9rFP92u8Lb3gN//c7f2yTc7r6RpLfbO3ztFPy1U8zf2yTgzikZbnoLWSyBBVV8bY319zYJ
JLvtt4nb3mIfb+yaio1u/7VNAsEOChH+NW64mpfY2aT4/9omAaHPf8/gRrjdWxRiH90cu92liEz/
R9baMBMnQzwlJyxNRU1UUjZU2UvH0neZ5Ow0xYzuliz5RbZ9busMNxs9ZeUIEM+EuwkW6pFm60uR
qU9byg7NMyYfjQjU7UJ/KyNy1Zi3T2Sb/C4mLANaJJuCXqdw9Yj7qLnhbXmr5PIPunJ/KAMkWpBb
Rn9VnB20nzXNt2vTFdzvA4VSUkZruse9tcWOtaQeRPSz8HXLQ3sX9myuEU2EhpvztFIRgSan83+g
c8heLFvqBTnbeOLdg0zbI0BJJNIA2dVDCVuM+zA9qDiu8LX4OgszjLi1e0z6MsaktBuF+o6UVvc2
DFt2KUyxNij0LOj75F4VenvkDDFEYbewsU9dtrg71LhbFeYKK7IW5VHL88oEPzHEjh63NKgZAj61
jrl/SPUDbrqn944jzVOGKqrjJCurRLW+BuH/p0/zP21O5MGM+lu5whxVS99flu2ybltadwCQauB+
bXUfgdo7adAVZRtfuhGK5gwQJeZYCvj6vqj4BQUaaXrVfZSb4cgt3YK0KujxtboRnvw/Wukf3Ng+
wsVqGxOK8JDMXYBYHpanUamjmFhyyaAFAaYtH3IYYFgEhmqZ4qGak+ijBfi4c3041q1o9y1l+zHL
kAVN570ygd4n5Rwe9JJesVfmvjD0gGTPedbE7IcbnAEZtq3ICHcgEoWqwh5FH0TPtaZp+TogtFyZ
cRwPbNENzQZ+3Jb+OxJkz9qOpxw98VhMrDKq3O7bIM8r68INzv3ITivkypiac8lFUmdZJ5st7L+b
4Fiagb5ZfkAKvEGy7Rc3roYO8Oxc1RdQ1ZC8FOB2/PeuQDpDZlG9KJjBCpL/Aj1+zQYIIVnxLRxT
oHkj8k2ujH4Hhr0BsERS8HWUhT7nUuF9RfmPxPPPpFhZDV7Mw5vVP/IZ+Ri6oLBtCwAYLAjyI5Je
V0hxogYJ0F4QQxIDQNhYwHLMHQA1b5LPcGB/NuR8mljDWSNDsl+CAeG0Wkk5NHxzc4VINrKmiv6Y
Y5qeRPsYcOp3pQKMTeJjrLLDGrsGWjarnKXlc67mIwn+pFsXPluf/pqZTA7Q0Y68t7/brlsaIdcO
H2j8ZJfiRXYz2b1rXgxoOIK8moqsq0IAhX7KHkdBgCTVkUVXgdq9r43g2LJhcTXhWjdt90vACq2g
qmP+GBzaVPI94Snfze0CuRRuXjSMdR4J3YwpTCXjdLVg55FsAf26zdkBvd97N/EG8XHEjTCgu1i+
D2HyCb0BSSh3oYwiUu76KtwtaP/wnjTcZ5TpzxwjzhXFXcri+3bMeRWnc1/3ZQQGep4a8L3jIRYE
weXghEzNUxKUu4Qu9WomfoRnP1XeRvDgR3bj73/FM9zLVaGPyl2xWyV7pUE3NzRerrTkulJorxrw
H76KZoH4cL/8IyAbPE5pPlNw3/UGCyzAthVFkHy32AXhPhnHU/tpMr90lUf1k/AJYhkQDOZX8Hku
/QcyaMgeSg8Y7bkYUMyL1gQvSXzO4/y37HmxV5wnO6Ykho5DTI4mCABSI+oynE+qldgjY0RWtaSo
2kh/xhqAyzwBLYLiNK3Zln8u/foMYQGVNCrd04DUJ19acuUFGA1lRngpuEDJ7K80dmm9DiWyeptu
j3mngQlv4MCzOcLuNDAO4Rn578saiAZUgqyC/GfCrthw57dIF1pTgcYvH/pGW6n2YxdHB3xroMHl
HtvYPBBh5B5WZA9axI6NarELSCFoFdkQEEIPBOmmWkPfZ0jZBewOAdYasnl7FNL0lfytfQ4gedGV
pgUA5wwRVgSJQFTERW1kPtfDNKOrK4vLtNDn2OmgsQLxImwyUiOwPQ/YJiEEZE0YkzVD7JcOEQpS
Nbhqzaw8eOAlq/Z3qrXXrqAwwVBWNoXENjWe8AD6PmhKhOVxQXdBHXUwBOXS0b0z6r2FXo3FzNeu
swwC0UJAZGYZVEQeN5rhfwDTuY9VHPzwkYyPvtdYYrHZ2a50/cPsh0/G8uIObO69N9rsvPXfAqQq
T376Frje1rIIETvqkT8O+w3ZWET80khk4EWhdNHkgskAk3JPSM3i5YCNZEYEGDHjlZVGH3uAZlLu
5tG7RpL0vdD03WRBvjMzBHmeKtpEKcgtjpgzFJsiq8R0L6FgHBbsU9Ms4KCrmIofA1veuB639604
2qQsENVjYMAF3PXl2FM+HeMCn4/r4clk/5u789iOG9m69Kv0C+AueDNN7+lFihMsiSrBe4+n7y+C
klLira76/2lPsBCBADLJREQcs/c+/c4l+Lowx+omhx+2trxDYDTVCg762S4UdkQ7OviuAeScQ1JG
+HborYya96m3w6fIczcB4KjI9rYq1QQXbtmf6hgur9YF/LKzRVrHQOspZNl1fHZV9HL4VKi17ED9
eqg+wRItVhAf/FU5M7DE5V72CexUXz/kyfSQ5PqN3fIdFRaSBcwJZRf15orwTX22qxaNHn+6mzL7
NagIM9XjsIce4R2tYFjB5wITq4KyqJnIBcRNeEMhIA37FE1Ze2qsnnwGPm/uR6shqr5MYLJi/Zj7
DqHs0vzuGSR04QwXBKiewqoGW1iw5hKaHgeoTV3kqatOCW/0uU/P2rHJAyafNRpnYHs74LM2vD2D
lCz/0KjzdupMLLd9zoDYgnEp8IYQfUK1YumP5A81KJdrxZlurZtu4sVLtOrVVhMQJEAkNCjexBvz
AY5sOcNZJanSJfD7eeEGv6tZW8yvtchfpWr30itFs5zScmt3qb2aXxy1fYW8np1U370tsN6OaTY1
m4Gcw9FKvFctrmCA6g4W0JA8xoriLR2xa3eBX+3R+vMOMf9Axwco6AQNVMWseUGwRd2GZnl24K8z
8rFK+nCjZn/pVYLzP1nbom/2/pB+McE4rRqBAM8TQgWKw2JF5b5456jznmjAna5749JKsQQjc3qe
QNJC62pHSGwVcZOqURa5OkIFQg9+EbT6Pq4VXo9O88kKugmyKaThvAo45GBF67gNwQwU/t51ZkQD
IHctwRF6e6zAbtG7+9HgV0/QPFohkRMu+sxYeX3UncpmjlYk4LNVHSZAJXxv1yE3ssyMsl9oBsoS
CREr0hibdHYv7Evj2oHhA6bCbnkjeUHT3H/WoW3P3WM/9t4SRgGxBWfth7GzQZMLVFWgv1hOVaJW
Bb1AIG+kzZUoEZExl391jP8/+uC643JFekOz0m6XufapRH9jP9hsgZNI6swhlkUdEuTTzA57yYjQ
oErMlV+uFT+88YaeFCY8Phxn9X5Oy11LIiWMwDZYswYyoIHEwo9QN+2+04xnUBzTnkRSidaFT27N
sDElBmel9JWzGmCykAyxtha1eVc2P+YyIx+9ngwCCLaprpP5hUw1MzuOW/zpuj87s/OqZdXXDsjN
qs6Dr9HcrfXeB6YUu/l2THJ2t3Q8TuhXEFO0nGWm99+1JnAWwOqKtUP6Feq8Y6/NKhRmm4m5ianp
m+PnvhiMy/CdyNiXKbShLRvnDMUbhDeIcoed8UI2YdclrUnOuj2UhI5Y3NwNJqJ7qApv2eqLpo7L
TUPAYK9rQ40z1KmrIZzvnQpliTSrCfI6BcTT8THpy241llWysFozX9eja+B1VN6yVoHr2k5y3xQs
75YSP8xOj9xIS8jBIyGzgUnzJYI/m2OsiN0wSBxvGUngrF1BQdw731wnAMDeaYtegYk31KvEHdS9
nfbHIvs2hx5shL50FmjWHvFc1cdp2FsR0CJSuRvUUt6wlV6x9HKwlzg96Kchb0tmTSW2OnXNuh3h
ROsB6F098Mm7F2S8Fcte6CA9e7svNrzWftaX5EN65ls0nYJJ3cdaZ587hE6Ww+C/zfZQbCb2nM7J
jXUOaWHZNASuXGWl+ahTGJsk7J0NxUiy5RQSQoTbfGOaqBHMBAhrC+GKpFCOCRNwXxv6TdhZ1jKI
22c3DMmy9vFr1gwLB4TG2ZjBoGUEFheWlferphuO4Eok/OushF63H52W18MdPqsdoDejnnd1aXxP
0UnrK5ZSWzu7YYqL6PX2EkT5OkUeLmg2KoC5rek3J6JcuDG14a6RVtkDxjz55HWVRI22bmV8Chz0
UKpuKLZ2ik4Ce+iMF7Zw+qOt3/QBtkQAndvIRxudFzVaT8jMBJbyZhRbkrmw65veBPafleuCF3lj
+v6qVpptEilf40GLF8QCwIsV7HCWgU2Cs6OtOyckFUc2xFy3OPPtFB7ctDAXTVX1gIl5xXQt1BYh
htgygQbhNiI+nycG3qobL9lOv7uucwkb6Hwi11AkJRIMk/c5MvVnILjtA+zze5XEygpSG3kEcxkH
5NX45ZLIHzYBLnsOH1qv7s0Sb94Da8jC79uroJwADJVftEQPl3aUeBu7wcqK53wVm525RNTl0XP6
E6SzegdPlKRlWBHQnTZgZsxOfYxjA+jamPMvrQug8CEZzSghFTd3SCJVn6YJMPYEHWMdRNZXpbGe
yjjmZ9dfPCuLV9BR2fcwowxtZYUw2wfIzwBQi2lTJUTICYYnCXoAXTOhy0NuxiDRvuyLz22DCmMR
qf0GIukQhcWxYCmIkMnYQml9cMeRsKJZPprZVuhdrCNwyZgItypw0VU/t+x5yWoEFbsm9R0ui/gt
D8LnmHzGCXzdeQYFt2C/HLXvnlK/gsA9uK26Meu52rpEXpBxGdakynVkxrqTJ+C0isUcDglea3zH
Rae7wWKGwkEIwt8HzW2evA7tlJ50hNSW8xBfHHX41uXf9cGDNjXMw0JFBAlps35pDdApRwVIrg3N
ffaHfjW3ziZH1nGdBXEPhO3i2IN/5wMHCJ1RcAaMeoEaw0Lp3LMagTYzY2VNcJsZ6rr3KSzLXddE
y6zFq3QrFfd06obd1NkI5bSn1rTgPHfEqJoQ1KurPpIKcEDFzc8ZcV4l8ZdZzOJSgFlPslbftVg8
dgyVux8U9tHA9ZGzLC9wfxM2VPwmI83PmqWY29adNNZT9VPZe0+1wUyz208gTeeNYetvQxHQQQB2
MiuANFgOHeFb0m7j2iI/l5UZEAqWqAhtC7XvmJsZko1hBa8Jjbh+GafBQzrnB3yx6QzaA4OpnAZe
J1UHVRe9kN9o7rWQkHOcD19mCzGEuNw7hvFiG+Py3HrtQzSHjzOC7vyiLGCRWS7bPoBaBosG9Qlx
Kg9x9i3p3GKvRG28Q8BpXQqmizxotgtz1DO3siW5BRUieVvX9G91hOimzFH3fph7Bz2dlY3fIWcJ
OIRJ0u2bDH0rX5CPrMmNZt4mTofU3bbE3rYSClUn3U46k25teps0GOHk201/Fw4o51TD99xAEiXU
0GIK9PC2cfRPHazzVen2qJDi3mk95JGWFRmW9q0dWt3XAQos7Bt70TdWfmw4W6qdDcwkhXtqRL7L
NxtZmKqU/2dQv9kwUGxlJmBhdaxoGlxfFoi1liF3o+nJjZiui9BLprXyoDqhuVDV4dbwHTT6bGxI
UHUrAC17te0IAmkRLp26Ixs23ftKMWKcrHs1bcFoV28sRUT9DftsutmB1MCrPQyXIlCGVYFYBDos
F9051pH5NBhusp0j8OjIzSwy9EGy0gXw7unzUlVfQe6r/BE9yL3UbRaTq9+nHsSC1ik/sz0cNbU9
oKvTkAya561LytlHBhJoRmJu61LzVnC2L0lrf/ZK/aVEsaoqy4ZoUP8GRL9aoM4RFZm6NG2t28ZV
MAE0RQ/MSFlW5tIH47FKeGnV286rz9pE+tAhvUR8FnRmrpWLsmouzqQaOyvNH2ZljUl211uoExVt
qxBm7V8yYCuO4YMyzbLkMAzdPo1idH+MTQ2s8J3T5lazvw3SBKAC7EFDP02TAqO/N0vUSCArj13Y
reA8lQf918HI8/JgiCGyDxpVs1SMMV8CYisOw5j1a91FFk/w6Ow5uGl4lQRsW4eTkj01mfs16oma
VE3arOY0h08tZogtyK2m6uosMs3STTv7UERw29BLGqGW5t5AVGZwVwD5XoxU5fuhAsamJy726Tyt
GhNsi/zmyjgP22jG95sdbSYQwldtyeClOEWhu40CYxv0yWthznd1jMnvWm55kIcsAfa/uLY1fig1
tsP9dRJPsFfT968c6zuTcPq+wDNqYa5u4FzW+gg30EvidNGPtrOp/focNHqMvpcI5uBtVvvWfZaT
0XCIaOl9vTPF3y4/QguCn08Xn22AqtlPgQtbARGsY6rk2Vb+xZbT5WKF5P8g23mIio2jT/eW0X31
egGYInwyNPy6Vldv/bCKMvbacTiMs4k5hT8G755vhDMWDAfTa/dDlLRbFGn4kuKbylVENovamMHz
4zfV4oeSX51M/UvFbsUWA7XL07tlZ/fmjnxLu8v9Yu06LL9hB+gTzaC7tvHNzWgJevaYCV7vOLHg
Kh7Mlyr37slUwPgCBBGWRb/FBmNNyDwPiHY8E5aCuzplo7I17AYEbxSrR1Xko7W6wyMbw2Et2Xpq
0GbwEhx7lc1osbDRQ9KUnzMHNb5MCte702BcOwrsKMEsLKA970BS2eqS4CJYCmFhyPU3ERwwL2+Q
N5E/YUnIv/KwRpOwOvioLR3kmTzIN06NlO+zOmbrKYduQmSFALOrprv3qSLnizjo9sSCWTrQyAWZ
rCvdKF3EglzmcfPCDRrnnYNZRIYP2AhV4bgj543sFaz2fTkhcT2W1l9Z0EHzTK2LS6RgA5IXvqM4
GE4Nz7Vlyks6pFFWLu88dLBlDBqErbchGZ6y2pDijxpMdZwrJLJSf5uMcXQc2dhWWovXIyejPJTi
fZZnYaTUAgWIHjeIXlhg8BeDX3TGWbwabx3Y2QyViMI4BOVoHDr7SUXrYi9/Bz11IfiLX34mmuPq
ypvSW7iCdvS1GrzphKs3nxqzbRZWENfbQJ2fRt1yVlaUoYrkGmdVHKoo3HSKPm1A7XxCVME4j+70
45omcOax7e6dsbBO4C5hvyrq2i1xmDIiEhCbiXSlkb2VA/JhbI66DehLXNMQM21s//tgtqwZlbI1
62HaqknfLvQh6NFlBH28NZhoi7rMs0uPvl+fes2uIRqq9TWSbIpvhefKIgZhjZ23HhLxVxWw3tP+
gdgCEdwaI0kXX1qtyXGVCvoxGYbGORxxS5WepmLOX72pY3s0ulPrmEfgzrtkzs6dlxK+QPDq7E/f
i04LT7beEEMi4LaYwynZR4DO3MBWN3GL9zwMk4kAcaNrZ5ZM/dzXnbNCnAPEYZKewgR4RlcpCTTt
dAPwD4odEh5V4OBNxUQ5i+zo+jk8xa72q1U5Wneq18SgHbPXciLaA5v6BY4OMnUlL4M2uG9Rnd1m
Qjtsavp421XY2Ch4uOW8Du0IgqBeIqqJqok+ldbK1hqgs1UYkNckVb1UdSM7Xg8OwrQLw521Ve6f
9N6xN6Hr3RG4VVHVmqoUoDLShN3cYoME/bITCE14CAhV6jo6fYqOKcSZGetrNPHtHez97GjMbvp+
QISCIJCFcdY5fwFgi1ahla0jD7h+AaUPdQ70heVZJZry7HohbEr9MPq5vkzImC7lBTU0sf5KKwO2
/PMB8ilysKlFnxri65tKVexDb+r2QS/iJicvxykKtsoOOPEKacXhUKtL2Xs91AMUE9nMa5vQpJWh
jdkbmGijc8hbBFTcWewkxMkPga+6h1HVEWXL1F3tT6sUi3BqeDmHCg2Gvm6/ElwxeYCWLLNh6w1+
eCwnZoxXGmu2An4XlsfAUA4qG+e+ZFUdhFBFppgpQfnBXkKpGo4aDG+A/uOqgQO/1GCkUgnEWbZK
UmxAFnvgFrU3K1SZ3s1z1KZ/EV1ZCiSKUVRML+R7uqJ5jBJ83MT1nofE9ZegedBfMHaEW7tL7off
UoFOHkHtL40BoZWgXutCfkrEMA9Gkr5qAjo4EMcgktbbNaUC9PQNAEW1NviXIVb85jnkvN127Y3G
Y+y9mBOB8QiVy2VrTk9s2foCnT59OQ1Euor6wXFJfLmQmxZ1i5+dwSYsEDwNo8cQ9QC0A11riXuE
kGj2nDYxpQcgFOYGArcdK56F+lzToDoCpDtHNeHWbcKDjzg8Gbbwsc9eEa92WddujAkiqqsCd9YV
dVVm/pPfisleIASZrlkHy70G+2yBMPq+ncOlFkNrr528vICugb5nM+v9/uDqaXsUYVlh9RtG+R31
L5Jfzs4Gs25MprXSHbZStHC/sjMMlBK4SRUUbRQQ7cW4HeLwpZrIsXnpY0vilBeLGWMvwHE91g60
MT9CtHAueANYKbeewCjjOoDv8uObmYf1RBfBKfE/ggrelAURYyji9VptzKPDohhYCwph5Yu5nC6A
qUnsP0LvqsFn6rczCyAz2F/XOLiQFFuCt7MKQ8X/3CKmGKMPXVTZfkS1q8yiLyWZACcLIZNUl7Qg
m6PcKjqsKPIktpfeVf4KUR7Evv38gj77QoucfTh633onv1R+TEqhj74A3FiP3borjZ4d7c53UfqF
LLb2ihwSPMgaBZkGZQoWWVgsh25FNGLVuf1WI+RXxMrC9EoEUvUTgcACV1U9D36/7QbMT0NFVCY7
ET439fGSflf0fhc1/KpW/TaW89nNAdAOwbHRg0+1rT1o9gmxhG+1cUGNk0CYjkM6EFwjgbyvRi8+
Too9rizbgN3RG9qR2a4Bdvx5gAaiHyeXtTQL41eAR/licjDZEnMOEd/OnnXLLxbUNYCa46GGjjjD
As7KsCDnUDHHO3XrNvFdV+3QcG7YktEeUIV8il17gzDOaDeNM6OzjNU96JAskhF9ipgIYzeYFT4c
K+8QJMbnELNjkQrVCdy5lSH8TGIV/Jgt0dJDLQ56OBCWKqeY2dkgWBg4l05BMcRA1gKWrZA8wY+N
7NwloIBxIA+O49xBw0LgviV0vIiEMTe5Rgkqavxqz2q8TGGFLKEBFgdE3Xeu70xwQnwBJygWqelj
f8uL4w1sy/RAxLVE4J0DlCostEztW8jHBJhgngA9QSQzjpkreahPC/jWbIc5czjR6vEAV4QfngTd
ApTDsgdSC2gaaYM+tAaklOYIFY4RVX5ZfSEQWi0ZLs9BfTWEvd3OyoOb85fkitjy5KA6I2EQQsUL
hU5DEzrVAWetQWZGnI5x6e/Heq3BWV43bvCsDy1/ThbVWIuW+IvHd+uRZJDZgcpQUseAzhxg7Old
RiheWKhGM1XsGgX+zLWdaxbFBYKWqgsD2d7rx8fii5DYI9Mt8K28AFliuku78u2Fp6AoIfvkmTwg
VXBCMRh8WgJ9A1PFgegQrv10/myYTYvnmn+yei06shdohOAIMhW5Q5KuMPxF3nUvKnJMcNlEshDz
1+7U7kAosDsEDrK8U2SRBBKKGvKAaszBDpRxmwuRB3mwQmft+kq8a+Vf2MxFvkJRYCISgEB+G1Bi
AXEuwOql8ZQqLIvrMR0H9C2KelXWgtXZ9WghCr0TfC/cjcgOBA1cF/9nOtPGBlnfeg//P2Ds3oou
b+vp/q8gKn7VABN4Od0Ecvb/htg95VH717f/89B+af9qfpan+nXfD5idbf/Hc6jBAeDI07XfUHaa
o/+HiBaViCiIiM6oTamDHyA7R/uPATLPsA3d1UTV5Oa9EJHm/sczdEtDuF93WBZ053+DsDO0Pwv2
wKzh6SrViKiCiYi+AOz9UQkg1eI614bE+qsyirPkp41Vqq/KcPa2Wk81GBY78CFz7W3lVdVVtPer
uiDZyqtpmvy4+nf3ykfJwX93r+Z9iQKytwEqoUd5cNO0KqGX/2wDO62Ojjh86IuhRv8cqDQnO29H
4PRzfboe0tL7vRmZmXIE3e9VngGiNs1OWIwBzE+a1ZQDxRlCZ0vGx3zWnfZbkrfDTTDOyOuG68Ih
0ZXMw/RqlRWEBc177oNxY3lxC2xYdWZzlfqzD4W28o/yzAboRm48sOvFtZ34CDn1fQzpXA3WpuMT
VKyNOFi5aFGjG61BRxLQy6Nsh3Z3A19I/VomUbybYjM/xXNYnFJxCH28WsIfqHf8eUE25cGOqCOS
lInS4M9yWu48MtYneQ2JIgUdGSTZgmDqQYOQpo2buqc4iO+SJOFshruDRAYrUalti8ZoPnlqpdy2
pDMgSZO/Gsu+uPTi4GP1XnynmiDXUxekbYegQ9M9Q5i0hOO5Ndr2okF9vASlYj5oRYT6Wo9wQT2i
XoH8O2iksnmqMoT41VC1+vskidmX2d9sq7nvRGSTvwNJ2Ig6AbJPHsRcEaDuYC+bNvrv9/90k3xQ
aoEkq8HjDyOm+MKKuuk4CHml60H2lWT4P/YRSHv68Zu7xmWK+52J7OJNTa2YB0pkWKjLgcKrTTt8
GJuJZOUAnhzhhHZbJS3gZU0HAOkM4Ei0isoyY2yvc3cu7nVypWj0JOFzkjpUWBq9/ljmqMQUyHws
46GJP8mz9NdZQxGF977rGQUH9V2chvZaA+Gz1Jzc2kIV7bCfRXtAbH8bZF6w67UJbuFMEkpphvDB
weBGQaeHWjOq7j0C9eR5lSz+Fo7Duq3C7LX1J3TATZRTrRYSU2CI9Hk7+RuyWaBZS5/MKQE1a8FL
T64UMvwlnNAKVYnHXCZxqJzBAjdVlxt5oQY5qTFvuKKELen9qnwjYob5m77qcTaEIF8r5SCaed6j
U1Q4s3IwuuKV6ckf9KtZ52Z9h9KJZszZcbZaAyWJxNSOcS5gPi2agmhGIuUkO9+vx4321S6zcOdk
ICCKUEGbFb6NuyVBqYAVOaNXZ1wySJ4ubsf8CaUeAayIAjcnQoVpB3sKaIWVTLceWhvvh9xccUf0
ew9694uiQpXUNxnK9rscTX3aIqoU3RUQnQgE1NlbNAS7MYbSaTX1xcmrbSLWEXlg1fOPllhHZDOT
i8m1zQ944wssm1Ojvdv2WnYOa9NZsd3ML/jBJ7vR7W8hgunmbEXPmesNa9Xy41Mx19k5QsD9fSgG
HZVBsuL5t63wB5r+9zJ3VI79A74NDphacNSXIW1j22xY6gf4tqNlURfaoftXYkfpPpIxYV1EzZQS
EbAWjS5MM3H6sf1x6G/t/zr9eG8zzQnsptFcoyiiPnVVcF9Z1LvLoih+Kqg8kTUZtS8mf52Kn1ke
NBuotK9kySlH6V12ZVKRQ5664o4Rvea1HHe97dcd135Ln8GFyzv+/TOqvD5X+ZA/TG6NbidgjbtI
r0m12xC6LLstvwRJfyBXFXzKPCXam66fbQJyhF/6YxsBXmsyJGNaRHZ3lHBrPilKts/AAQxz+zAG
c36r2K11n4XdOZic7mWyrHA327a51kDqvuQ9+fGsbsKbzGqCXR2gNEylrgwy3RS+gj+ZRGRuPPVg
jR+ypLp1RH/jjoA1s9nfU5owf547hHFEf+cB20EOSN/6WRK+au3NAHHthfoQyq7vanMtu4ki7tu4
jJ4CRACPrUnpK3+AZW3o8epf3j6X6t4klUUxRmGB8fY5DmVwdZO0IxYOr+Kfts0cG24DVj76FmsJ
aYQlW1esJvOrqc4kQycdm6H0jftudtnKC3hFIoWnBG1zmsmT34eB8jwxYWFuFvFqQg3zVBtqcsrK
+seZ7FPc7JawbbD70C/HAjYeSZyJe6+XY7u6rRFg2f3d42SfCuabUiGog6HIMnbdcFLbzDolNfy8
rJiDl9aObxwxuS3fuq2AFT3LoXoI0UgO7WcUFn4NLZzU+Ybql6hXpT3b/lSstRJNcWpAAb1dKKYy
l/ktJTf2TMnNEJskycSZmppgWYMOoJo8+/Pqx3HKCKgU5af3e69XYcVqB70GB+HmnnpSpvn3g1dq
+9iw6/2H/uvYxC/Vk2zaVnFqx8zfRck0Eab6m8fJPgtBTH1Ix528VT5Y9n+8LfPUeyXRBfQx2fhz
Oj2yecKPc7X6xZ6A40StO3xF+/E8JwGiR3HSIpmrgK3KgBa1llffa1EmRJTyJy0e4xsps/SrNQsN
JgirT3qfxTdSc0lcky2dnerp18j/0X0U2PntKdfPC/gE2frzE2RLXPvz0+VIK0+dPfBUwkxaFJ7d
EmHF0dILcgRmcJZ98ux6oCwTF4IUgoI2/hj3d4NDoWjwzzPZ+bMCponvZBgmrFfDplqZcHr+nMgj
eRc9rA3lG5mvh3au3TvXieNzk/hgF8SMxiR46yCU3WH6RIhZ/Ox36SfJ86O/n6HZFJU+yfGjE3m/
jZf9iIu8pf6XqPbuvTadEVt0M+3k/3rN3s9Enzo31TqObEiWYaMyULzU8rI8yLdNnsmB7I6kxQ2T
J8rO94e7mk9cFD7DSikwiqs0KSmH5OXHShjFWSEAoypYRdmkskR614IVkS0CD9YDiW1qUo0ZaXTr
FSzO0vUn65hWbXMz6AMIjCjJ3ioLZrdvj68ZZjIBg58jbOubbx2a3rUFkCMhWmVjZF3bpfEv1oD1
Z0FK+SsKZ1fXLVX3KKL74VcsQek6rEHuN4ScAbUsLA32v3QMC3jnna48ykaS7AarVB5LwPAP6JT3
mXP0mzg423aNVfirWfoqXxjU//tVDx2BOy+YVir7jTVX+olKC8GuKVUKa4kzQ/TJM9l3vVqUvkLs
9uc4eQZq+14D+nIaHA8fhJjmpoVVcJPMwY+DvFB03ohT+LNPDpnZZAnrcqFE3NBa1OI+2G0/HiNH
y4EgPbzFP88U+79nioNzaLoQ+ixXx6f/c6YE6OEq6hga36y8DZaNKNsoazfKg91EvKnytG2pP2qX
wRriRnO4dlU5P0waQZ2ZyRGgWJyYl4SoXExs7mxOnXlB4fFHfxQTqfcmzVx+uCDvGj0ioDWQsbbz
lHZfzJEoU1n0hD317KUaI21vFVZz04xdc2OIM9FfmPa0ex+bUF/txuwSeDm9/jTrhXfrONGxHkrj
yUgm91Zco3LGb9ca0TLN4ZGQ34Q+tlLtwa3GR3kWD9OPs/TX2fXq9SwYHCoBE6fd/vNvoxn/PQFc
x7WRd3NVj3CQ+aGQb+iECOBNKsSSNp8bc+2UHoSSCU0dt7otKY22l633LodqJAvY5iCmDddbpu9t
MVpepyDOdBicej/lLuJdWWj1W+K+vz1GXpBjI0ieq7YY2oVf1lQHK2blM1Wi74uS6n0LAiRTSyne
OjBuRz2vXge/DMjz5OqDihYZOhOKf65KNYY4n4O5tkPjnLBprrUhrh+MLI9JroXBq3himDhk2OqT
6QfJvWuE9dZUSgNhmip7M1V1W43D9BL1mY/uEepJWmr7t3JEWtsDnPUYxSv5zorXcyQaenLkOztU
UwkQNEg3Ug1JXrkOLPROaK4JltRgNHfeSPhbMKABLIQPOuy/FbwLcLii79eIdkR0Wxv9+0r4j7DK
cgoOwmtoRFP2RamTbSoP28+RHmfwq53jqd3JgbJP8WJ0HbS4uZMXrs/KpOOak5rTGqU9gM5GmMTN
L10w4g+LMweZpougDh41RFs+9MsR8qK4Uw693mSJO2tx56/HyhGyXw7To/H9sbLrw+1/Prbxin/Z
s93/etkt3TaBfLm2ZbPkGx9W+9aOVEgQuf8mZIg0zYHZ1M0VHrqKm47yWHaUTcpDawsLDNKqmHEE
Ucbj8oeBsRuSV30fLgeNYpAceR0uHymb8pFuad1QJyXbRHE7XSKTCnukxtAbKY+yZx6M6ZLIbqeM
/U0wwMxN2dT1xfU6UVuKmjkpGDktmi7vl388RSOKtKhrKioXAZAZt6OIq9LVJw0pS/RXxKk8NErq
H7NgLRsqKtyn3wZfh03iSqi63pHyDFFZ8jjZ9X7qdxEbEEi2jd+kBVKA+bQBOVEukOYtzrJPHiwi
CyQvxBh3cE6liu6sHbbhj77rwNBrfzxB9nklRKZ/Xu6cP8tkmzC2EWMyVdPSHMLVxkfqdjf4bo2o
6/h1rIlwqot8RJ7RNkfrzP50R6bVp0Jca343+tA7zrHaPxCuanYJYjLoj9GUh758tOG13MuGHlXd
Cjq7v5FNgM5U0IqtO9nq/Lx/6CP/O8y6jtInCqniqjTf/XswfetiGJSj9N3fffQUFbUNqPFkeR1n
SO/dIykL2AkdGtJHbD6Zh4WQlClVncQOQ7Wj35ve5GUCErkh3G+djbR4kEFNeSiT7DboKeooW/7k
jEhsQ9R4j4LGtX0dXyD2gxhPa5KBHo2VPMvs0X2swN4Pwj+V/eaUmAePSiyPgJA/9hsDknCUPK+X
g6YG/r/tYOaHeI6jWhR8w6MmpMOmQyGiD+aFN8cWrFXla9JAJSYcZSyU2q1WWtGNFD7EWLiaBy6F
aS8uMl/YCxGqTqDwxSkVg6pVMs8/xss+eeeMpOSlf2NzEE+9PuvP579/aBQ73x3mdTJmzV0mDr1z
H6pmdftuBgpbkKjKtQf8YHJbxieTyi8jU+0uoSzng6eguN6Y4BugL1kP+WzHR8TkKgT4uDpqo/Ug
biCV2rzfQBCdGyCYp02Tb6W5ivwYxZ8tt9jJZpDxiuqpVuykCGno/7wqkynXqzKZIq+qYvCHe7VE
zZ+QJsj2czl+90lo3yLamr8flKD/NiMtsJdd8iKKav0+1uvvmdbkt9S+mlejp5NeRngr76goQeUN
4QzEfZMsJ32ybqpJ7Y6UVCCt2/iIlFHHo/ZD42WeqR4bVMXWB/cKQaoO4YsY4QN1gID4t8qN7BpR
xMY3KcPVYMWYLd2gw/nskIpX4EVYWuEhz+G5N444K60AVqA9p/vrhTHxzDP476Ucdu2XD+navP/t
AuHfeYG6CvYjoMf52NcUc7ESDPS4LG6BE721zKuXqS8A3WuiaGxZTi9+V9zYnTvcJ2H4L3ub9qFE
uVjbbMe0DRU8kWlARfkQ13Qr5FGmxi6+NvDQAGj59b7NuksMARrFsDyEdgxD9SzP0Lxv9nbdXPDn
EIqWg0UzG3yUwj3jPlVT5+wVUbYrPS88tMqQnZ14ttdOno0P7CwU5Imi/0vZeTU3jnNh+g8tq5jD
rXK0bNlyumG1OzDnzF+/D6Eeq8czO1/txaB4AFDtsUUQOOcNyTcr6bHezSs2WJMBYRupPyykNSH7
GXcqOcHjRBQjw2UP1JXYkRSjDGPajIf0PgVegHveuklcFSCIGgU/VSqbi3Twk/k4vXpujekH1cGe
mlsfniozWYHHiZKIsnTY3tXnrDW3qVtuEnQ3X7TQRzcw1w2EOiTtBc2Bg6s6+bmJh+4MGG/P8xI9
59YJW7jowI+CTv1nY4/lAAWyrfdZFSsbMVA6LRUi1ZPX12MzhaenOK/c9e2gLc7mt/B27v6cK7rE
DFPKl8g81Nsq94b9rYG0NOyTONkkEx9D07y8mN1GrzFQfOAq7rg1wk4/wfFaILtQHLUpEl01S9Re
rvujiPhC/u5vMYJYDaEMCvCzT0yhhvOuNEO17sjxlh+hBnSiq3tzq6Umx6988N4SLdXm5C6HfTYk
6YsyecBO/ZnrZtvBD0PgsJ7/pmUVuSjwPic9Sc0HRa8v5tSPYB3VSjRX1yn8UYpIaHx1M7folWHf
9p35mMKqutQZgrroguuYZ02ByBjpvu1/BvE0zYMd9DkN0YwiRB32v3cLmkxJ+89kLY8UewRLRbNM
5TVjml8K0b3WpdgAjNpH4vO8WLqMw83USPYYrooBHa5bn45UUQvEuPw9J4WCduDJMz7vEnO/hGI+
hnvQ7hP+l6yifvSlcdiFLbLtohkMyAg6r61bF2ahMvwQNd2gwqhfp/lYz6xMKFBz0ad1EayrwsGz
wkHtJe9xHFb6wnmCjS4vTSDIKxHmo15uIoCmHDsYDSEK7hVk3EGUEqL5q5xaWT+KKPLH7MkzrjeK
ngTuuRuG1r3nBN9DOUn3CcyCTYPXykyUwIbpAPKlT576sDb6c96tTwInjbrVVGv7cl+j2cMeaA/I
Ocl7a6Ikeq7aFoaF6rO1Gjz3CACpXcTQJ9/k0dvK0CB//H1qZLEL06epRtG2i6Dvu7Vd+haVl9a/
s6emALt8kJGYAEPq35lGkchQ/hgQcWcjQsj+ciuVKjQU0ee0BsYPUoROh4/v9B/34VpsrWMbHEDh
+/FJG+t3xK7k59DknY4sLZq2U1jmnb62Ij9dirBSY4QN7M5dXyfHrj9XY2xXRehJxatl+M3J9Erl
2Y+gSWjGT1wkKCYamvE4IJ1/zE3lVezmRBe1uT3n2+CE+6N18CL9rMNNx1FyOuwpiGrPcoVc0u2k
djuWiVEVIY7Vl/Oa5MrZtkcaZOeMLqtPjcT/rgh04H3YyIcqApb5UO21qfGSvKJgyNWYAZev8kkv
6a8ucSWmiRkiFA26ntXedREDo+qOeprX2GsVUZ9llgXBq5nBSwrGYTwC4HOfneEEsSJ4lV3D3Y+Y
Cc1FqDqJvrBMOdmKMKvTfZsq7jkswze3Mr9FymAhi+MCvvSz5FL78b6M2+Fd9AdTv6rL/9pvsfbs
AkRJgOVRDu1NDPdEKGqiohoqBm5l01sf+OhNPspbqZJRGcDFcsXLD079FN4a/Kt+h65sAG0r9GAt
Rj1yHxOCnOGyUMPjGGzdvEBmxAlBEfZwnDVIb0fUXA1oyx0u4+lkY++b7r4lM3nJG5eHPSjedDTl
16Ea1ytEmPI3VK2OAW/2R1v3nevt4zTty+04uy1EP0cGfYlJ+CEobOkP+IOW5SGeUZa2E/AHdgLK
qQIyLqIhtWoI7JyW7MaLTlZzCXoXcWpO5ewkKTYuevgMWMpTwBJ9hqlQwbAuTpP9bVpqvEYd22Qg
jJLzoA/nkeQelHe8GBZQJoMVjBv/UXYKdxosJuyD25qn/35DgIb/8oZQOcIDkTJlRTNM2PNfcpsW
SlBFm7b5O+KqcAbYf+EUiPExXDuF9nptuoaxb61cniPMp88NMXSdIIauTWnk67ADS0jxs0AYM42v
ieh8Cm2+m0uxP4fXna/hyMRLsXuHBf57NGyT7AE08ErgFwSeQVw1VXMprSbY3vpvUIjur0ExX2Ai
btMcGRWSsTpnKmDhFJO0CHVlq03GV1VB7MIPEokUVzm8Ojiyz+DK+HeR012nSUA7j9CDYNFOlQp2
F/LKNSBZ36oQt53Ql4rGbfKX7dSX8PbJvKeQFpj+oduHIgt4gP5ln3CbuRN1ySToHhQp6l700iiW
OuYrB0eKnIPkDf5SksLktdLKu6Aiwd+IBHHq1d7Z5V06U/K6OOkISD92qrzjrT28apWRbKqhpF4w
hWKaCpTpkCstxlfuUJDW7pP723fZG5JLm/fy7vpl1sy832gJByIxRTT19MX3zewCi13e3fpvc8Vn
Xh8ayciunxdm6GNVI9aKnGiiM5lofOUrA4F3xwjPolGT4H1M9GEvIhdg/b0bvYpA3ONbrrrValyw
bn1fPqdPI/l/bLHAlf/jAdJUTFYdQEbalJb7cmqJ+qhKXD/L32tfhRcKUesqlttXQzKPOHwsDJis
FeL7jnf8t2ExUOfGW4VO6V4kXGrn1GCxdxZBVCK8pLq2vxYhqpHKUXb78zXZE0XyTxTvvENb2sZm
UIwAIZfeQKLFabyFVqA30JWDuSnC5iXg6IM1gQ+AZxydk6F3CsDrUXuxUz0EUEyfOZ0tERGjFucW
axGNA/IeYO3ANnVtXp2HLKv0Gdqp+oPtj0vxQyUqx1QZn66lyBq5WeM/UKqem5nXPYoZ+LtTwIH1
vxVhYWEV2E1ZAREqWqzP8O7o1rE+YpijIxfKbunOzIfhbixq8oyKL3dLr5HquW83qbkQQ5Ukvzu5
rW9QrB7RUvf8DT6ECHH1vXL2rQpyOpmAsxfhd9NPV+HUl7m2epTEtt2KFKjPekApPfbvDV+lbDI1
VUF9SfRz6LsX0RjIGK6Fzt42I+t+RLZcLB1V5o0rFKOStVICxW/q0Nz6qftQx311FJC1Wk0hQTuT
Ieq0pItGStyHKLKqo4huMwTkTdz1+RliRuBB29B44me3dVEsdqpS+cfa/fGlW4RWq/pH8hoiuC2Z
Yn0UY27z47ZYiqtCP7aVXZp308sqt0NM36jV7Tg3AoYJje4oKxlgGTvuSQ4hpY6EYvjc+Ho7S+oi
+1Yk9T2q8u4vs/5o0wFxOElBjAIE4Y+qVt5T/K7evMj05ikFj12ucqBWJ4Fg7MutY4i4xjEwqmyb
KtGDHaXauPCnPjGQ2o+mzx6wha3HAbz3wnmKyN36lsfp03iVOe2Rb8EDhvP6988LXI6uPaju34Zq
xTohcBHtTTm20feo8HfpSvJQjSGVHEXodBQQnIuidtG766wAq2zD2OVyjwpcU+PcWumGt5DAqq/E
5oDVp3wIB9gw9roAxHa4rX8Wv40V+z3808R+oa3OtW9LS0sBZglFNn5i/qvi6s1HEyCQ3SoUewzd
qXaWDIGqKKkh4RsxEzNg6SETVJbRMWka6850UQaICkvdSnbGS9d28ELi5Lovp0aEt6YsZCw9Y397
62rMqFtPdLnxWSkrSEeIwpCE9u9UqpH3PZXse1uCwKP0o7VuLR3NQgzI25VfQHEVw/o0EVdAvOpl
jwJnEa5thGYA4mvOOozLcYd2QHqII4wWGrgPD62u6/PKcK2XwjK+96OR/syRFLEcYHxIUwwbqSj7
DzSJGqgHiD0NZFBndguVKpP8maOq5kNc2cVjFjbBEtmhaCUGtaC2Tq6EFME0KLo8BXOrmuzVVoQS
aoXockFXxFGwntQu4kuMaewRV/l0keO0Uq2KSoa1l1AO8WOKK7JuUkMRl6JTNNE0fL1CJDub5SnF
l9scEbLcmigt9BIWDuhaz3q9xI03CF9hSTknSOvOqZ2uCjWQ5nKUD/C/CLso6zdu6UkzTi/WPHIx
UGnsfnhV8Y1weuslb1VEAPu8mqPNj/alHsI+TSFeN4YankXjSZfGRZdfIkN5ro20h1hXvt/GtRJv
oy7v1YXoQ4rim531IRsFqxv6dTxAt8S481ttwItzTFgZQSdbd4qCggXflOT7v8zIPVlZdbn+qnE8
O3vUAbQpwSGi0PD+iKYxdhqUnKeZmSItb9E0Nphm9DOhmLGPsya8b8DMXZ+3IiZD3FMRuG7XBfAY
0Zu9qwPYc/PkbqgV6dmwq3lZjthjSFV7lpV0i0+v9IytRn8oNOhc3TQrzDss0wo/X4pRXNSqBaxK
0MWo18zER6tZHN8rNV5zE15aNG3XZuvSDX//BKGnJevai/BIg79+6Ef13CRw1PjLBDiCm5R64bCi
8zE11Evv+jwzlvBoT4YArpQVFTI/qMn0Tpu/a2c84HrZqpRSXRRVFiPSD8tAjdJ7GGYpUFipO4X+
VvTcum9TfcVI7sVAnCjwlHw2zhImADnciE2QyeqSWlE1A10a/6wAl012hVaCKYVi1vXFiB0g+0oz
IlyO7r4lodUwZ5OIHc8E8tHiYOegxnmRPavctR4qTJ/9eq+Fx2zMPrCA1c68fNCo1ZwnkWnJ4GE6
QZefRRS61qvSuu41L6OSBMWnosh2YrD1ameiMKOUN+VwAs2s12FgqQvxaeZQDkheIj5q2G61apUs
JKXpUCt2S+Mg66ThS0sxZx32Vh88ew8QUr2LrvECyxHFQYspK47DVA7hNL2uSin4YcXaZKcdN49Y
HUjrxh+GDSik9ozIWjMTU8KIbAsokPe4k/iLtD7gNZSM/0ctSP+XzaQlW5Zia7h4Gpry5TSmgev0
FCeP3zGumZlt0dwrmlSdo1qNdnmFDB84pfos+nKrUlj042YtQjEwasj8/P2uXlI2Q+bU0iOmZ4jZ
ze3eQewRH4XPC7AVyYMmI2NJNgpIgKXhNyQaNzGKVWbI30ZJqvapZ2HuqVpqtZenRkwRoY7VxO+R
281/3CM+px/Kt/9xehXgjuwGRoWow3sI9g84aJCp//h9VaVc+V2idW9qmyarxEPjSnhjCNcBcYXC
I6/1QK7PZYB8nehDCcI6dsXk50YdoMKJTUO7bepEzdBGyk2zDlFrcQTKPA6jpnL6ctWqsXrt6z+v
/v/ndWq5qg1vXIuiFnq0NixlEmviWCxCTw+jvahiiTBCSviPUIzeJt/urTPs2r5MvoUIefEPxUhU
yb1iHewsy072EG0wdPYfRUO+HvdidMrXJGB9RIyc9GRakAJVufgokS2EN5nWmHa06gYDzmTj23rE
uQDpzRAt0x+4P1b8tX+YUYOvZNyHu1xhSTZzZKPtPk5fvYElX/J7ZS3CtLeepMxKH1KVojTovDvN
0ZLXAELuxpcaqAYiRA5nhrLUcOzCdnjW0p8hkrOvXYwwtqbb0zebj4ZpgLczhgM7MTro0tzx0/IS
BHLPcYKfQHyYnATeSvwE11B3njJEiR4aJy3OVWvcJZ5vLA0jDLYNwLpF2VsGJY0cpxuMomZ2VAQf
PBxvgZ1pj5ocalszUPxVZYTlu219SLXlf3y5Ea3Il//+/qvmVBr+8/tPispULbAghiqrui3AUd+/
nYPUq1Cl/z8jdiGF5JjJs9mzF3nWFVtfVX6I6bGHiFjbuHvEv9293xYPPtqvaxGJfiprVokXFKMi
hk1D5h0Y2Kbr9ASR65Aznq/jOmqpyANa7lhttRYnxaIw8/vMbOZeGQ9n0ZVmuIAgIIh11DRDDOiq
82iWDYDBqcuCnHOo/PEiItFMXoCQu8iqtEB+0YWHt2SNlbWGvD0u4apqL2wyfVQO6xjZ5kh/6QNK
2HYyXEDSedsitDCNaVsDZT0J/q6qW/ZCPMTXR148ykGdrXW93Hs4mUCu9RLEx8fqpFP0ujZ5pKsz
PUYu5DbgT1PEHUi5J2sxOc3ND0VzzXnu5PDjWq+hOOVExb7+vCrFiIgBPCCsjyweLG0HwPc0Uerl
u1o277/kAUR46wuGGYIe+kH0COedW8qgRs2cKhsmSL6NjQsMEOnZC913nbX/JKKmPsV6Zl8S1U0e
ULs6UXaSnlXEzfeyrAeIITbSMySlYG2Saq060KlnCDjpmbU6fKj4g/iRbDxKIU3hw0Z38rDYi74k
R9oPJbO1i8PPXnKlZnKqbPdOrNo5AiV/xeLqNseeZouQY98dOlwQ1JR+cz3E+SQvdr6bX0TNXVTZ
xZXuN8UM3VyQ5kPOYc8jlXybZ2QwwBAnHdkeKPpJCZBzxDZIxVOWUDRy7RmnVM8fJkTvbiiNYPJa
itxjiWT+l2lhgVzmlR2HNK6+j6rSP4kGCQJM+YZ7EZANJO1MZvk5a9Rxm45dos/EiBVMxSddIW07
3erwZdrbdXhkxQnPfWXN4qyL70WE909C/SKYVqPwLJoEP53VCL+K7cVffXrus5fP7XmCmu0xLYcf
ldtql8jMbRHleCJeQmn8I6Lmdo2qRFUvUeT+MSbcn0i9Yoicm+PO8EMZFR2u6q4fr1eiDx6mNpO7
GIB+Exc7a1Kv0jLFpdxmNZMqlLhWdHiKSRinM9wd1a1dDMO2T5r4oNoufDxpcO+aLhnRR3G8c4b6
GTLOfn1JDawwERgN3/o2+ImiePgdozy+zn0NAyBAm7INOHRUZTnDtgULhSFuDkkh4RbjV79cs7Zf
UydDLylXkksGSwztfMhI/72g/oO5a2vAbzg8sqiymDL8BYsTmWjhdUVlXfzanYylJzZu3hTId4fx
TqSvewmmao7wy068esWo8McVo7IS/x693StGVaPHVyPLH/7tfvFx4gZfBWFslKU67NOiB99Voxbw
hRFgNkDuOQzjonNNYuEV3R10NUAuLWi6S442GK5WZneZVDcawK6SpKKIGuQvI4oeu97C1kCEZApR
MfK0gUWSUdOzgNIXdXEcsZh9MYxsXiCKs26M2ll6tW9u4P4Ua6NVzUszGmdxEESDFPNcAM+PYWcY
m8qTi7VXh9ZFarVzAFVqg34Jxkh9sZOxN34zMFVHC9NTjrqWYlnhqAZKGWb7nFTms8hyf05NKvyT
xVSrdbEAm6baTv+Sdbm0gDFpIcUHLXmhxHCnwqzZ147Pnq5B2OyoUoI9anVnf6jJeDZ5KD9krfhp
IYj0puUJ3maJO77AWoMSaZrtBTUYfBQQHHuMw3SYNDr6B1mq0ZMqfP2UpqjDAwzGar3M5XXf6DUu
v7q1wZ3W2Tm2lew09AK3VtfJWIUU+GKbkAGdIAvWTZ9bd3loSJiADeO9CiyYEmDXnBFjxrwxsOun
qlQ5y6tph40nQuZN0iuvgYWUepV30jtu96/8n5Tf2QAga1xYP40uWelN5iPLo7ebouN/p9XT+DRk
Q/GQ5sVHH2rKm+LpWJN4SrGLKoiQStzNRH/S19a6BAi16j1LxlHawLPa9p+65tTzcG9HBxOMHKo0
TCl0OSlqRd91HBCwT2x+DgXaoY3Z5JfAjb2Vakjavi5S72h7SB3FuCS+RJ353Dlj81OKwlXTIIxq
ZkjaDZxp5pkWNeckc7WV1sjtHo+SiAXRy1dN6eePVRKyXPpa8mFgXI8bRL1H+CmeW1Fu7ycZ+msj
QpMjOXsQw8epjwHFQhNkJi7lJORSTLpeOtPtWj2maGj+8TFish3gPmXJeEupklMt+k4u71w5UJEY
S9WVB8TtCXRcygtHT39q/luHxfz3lHPivC9T+UEtxnQj4aKw0THoupd8m0evsIqPykNWf7oH1ddf
jSpnlzzRo1XDV29vaDCzJSXF71zxe9LRmCeqbZjsWA0fA7H7mBpt2qWI/rIZH73Prls/VUl8vpjV
uSqkCHSmr5/x/+wTHyL+hb6NEXIEJmAGtrGALOQ9NZiz3dWJfa8i7PEkukyj3lUUk0/y1GU7eI8Y
YJDXYhBrw0nYh2KACB11IB9nrnVLDivkVNolnLk7LR7rk1lL9eNkHokiJGkspY03hWJoy3bKakGd
Dmet6lSnQtOaR7Xx/pjWDMDyEudFi6xhk5OmS5wOFK9a2OWhN8BwikaESTTw9zOMdEH6SLt3lczD
omcHNZd8peiSOuNdkx2UH0XfaPKgAwMolmKUXUa+/+/3CXmGv2/QbQgjNpBASqs8nLgufQHgFFqa
jFmYqhfqnxRjUDseJoVJRFnJuz0U04t8dJw1tM3f0TR2i6YxMbOeXuv932b+8z4xs5o+8/Nf+Lwv
iKRy3ZXpOHNbl3KK23SUV5yDXLVgh21zuBM9okG0f1hLIQrNXwYqM+YUIBLFtp1gqFGmOz8yYDJM
ZToe8OzOQM1XRKLRq8BYs1CUcwWrxQgkrt3MWwd7dD9FQd60bDiAjXOyhsDdBVr4EExW56JLXGHO
3KIkOUq8Bv4aILuF6E3iDXchfjt6Mqr33rRrHZIiX5iRVAA7SY1HX0HQkf1DhE+L+lGS530KFPvn
WKv+pVTaDklxV9kpbmTc6brmAy/1qm2edfji9ggfaLVxtvIkf4zydB0lZvZiIqN+MBpygyJE8Vxl
1TLqVdmn+cswqsFcUnZmlmO/GaeY9DiToceYmTzmnZHdoTI2KhXQ6UqStmwW6mWbQIJd4+j0zVBR
URqQBFySmbYvTa6eNYqt3xP8LdgJQwkBGmRuYo1K+r/MILuZ4a+nqGuIPMpqzGuKGmqS4AQ45ssk
l5Nn3mU/IIq4P1X1ramb6j6GWaxvXHxiOTrlBnmd2Ljv4kzZhWRKlpAujFc5l1Z+byTfFSn+PYOf
Xt5NpLOlZVK+qnLsoPwkYgs+4UNJqTfzuOSsrOaAXMBeB5Ld7a8QOddvPDwv+kOPK41HigAPIkxD
2fRh3RUNnfrLU/Q70szRRwm3d9YCCX+xc+Tl2ZRGT0MbKAuX/5n7OHDqVQrO+Gj4ybDpa6AsQ9D6
e7c3sk1mZ/aRdGO8CkskAfiLIcqgUVAe0FCqVuzBx6NW4O6SqZm29WRpeI163gF575AzR1a1h38w
E/1ItiM+5fdMmxauvuj/mIYrhjGrpxVMGnCSymrj97QoguIdOb94tUcvOr9CRBTKNw+5g2Vs2v6h
DovyLlYQrvYg6H0oKI94svkdpf5sPtYRRVjPUXdVjZtMbqrFS5Qld4kZmd+xefqZSl35ZBXYN/z3
UqUZX2DoLFVYs+kqdnG2bOjQ3VjK/sgl1D0mn3GTDRfQOs651J9trWHhRS5jZ7SYfkZxVLwhYpTP
TKluTm1XaA+9qiCtQX80Yu2CZJ4PD2Ou5X20FQcREQaV8WcoRs2s3hdB/uCgnXhwlQCje6xaz3EZ
lXPEOdU3LRkfAoHLdextjl/Fr8rMv2lDbL9IUDyRGFSSLcWfX3VdyXtJrijeNPnw7lvpGcMZ9bGc
+n2Q2wtP14b39lDgWXPqZFLv4kSfRaO86ka8QMV5Xxz/KXD1x0DNDRwQLL1eGxketoWh4RUWt+ws
IY5Tq7TT8ncy3eqUBayB9mCFqccGSe67g4hdL+sOXo8/WO32WEL8fUBMMXOTW8REjJ77ZWL3l1o3
7wWSUGAPYbnHyJ+b9xII8wc/t2IkJuxuAalSPtpWXSwteToMyXKOBEjQ/6gDmKv4fv2y7OIcurb0
iqCAMY/CUrkfIauz/ivk4j5vxyb19+385q63m4an/yqD9jxqg3dqdLfbWEGfniow6LgpmelrWQb1
yrbMZC2VVfrqW+Zb4+oYIBdj8OhAmxXdg5PaG8QTkPiZbkoHTn+6WroH3ZfrlyDb6JqbvDpZbu6p
EpdzEfbS8Aj/5hROgkBp6d7h6Vc8eV0d7zuc/XA4o99LvROguuJJq4dF6owKXjj5Sq9rtuDs5A+A
x/9sbn2yVXdLHdHhmZhyGxAhSNFuCWfJWqRdNSx6NYkfHESEl2w3ZF6UAQLCYVIcvGLIthHbwl0C
cmGPUHyx0cKmQSMEr2rZa23gyyOCvUnYn+PYcee5nVaXCAv1Wa8ozavsV8iChYP2TXWnGnCe/Szz
CrcrF2VEVOBtAyzqTBvcWYO/lTeTM4owrlV/x9T9UWvHNPzVAqbYiopZX1EXwBjsQZ6qaZmNTdLk
LyzGqOhcx7SJFP85Jmpy/7zPiUofxfxUvbJoHD0wAZU6PtLLgDLhxmq7LPchZ00c6dqzpJWOVDtQ
V76RzaMje1u28d4vmIpb382CN3IhCgtFH93FTqyh+YntILZG1qNdUsUOkGb5GZpznn7rR6kU8mxU
U+lsK2O2rtkM7HoPuSSvYL9ZqPHwlhXePnDi+ljJEc6GZPJmJD69X0BOsRnXfkl5/ZZRXH6xmihf
FHYznjQrHzajpuZbzW30VSTF/h717GAV+5Wy10olOMp1gdFM70cvWhc/owPQ/ATlssLExv82ROh2
5Obg30MQYqUpUn/jla32YPkRdjCDanxY3TtbZugGcap1x0DQFMw+7/ZTfbKb+ApiAETQ7ytdwQ2n
NjJMIgfDvG+7+q3Mnf61tYdhZWHfvtYnIFat6DjpSM7TEHfFARIMMra1Hrw2iEUuNL4eGxE6Y3ls
Kq87l25dP3RZ9KhOs5xMizdJPSBKM4Uk78h8Sv731OiaO+oJ/CpymCs3kNQYDBaV5oBc/ifYCvXF
hYTk1El0WSnu9GXsr6kVaPs46iFceJaz1vOKlUGO8dhSmuYpMhHylMu2e6+9/CHk24F/FUbWUZT5
qJbm+0FrvY96RIZT8tDJl7FsFCAcKfrOQv3s1rr2ktcKAsJoMC5F6Dj4E0sST9p1lP+tLvXMu/9+
+Zn/ePeZmkaCWAXBj4vNPxjeSjdCkTYL6alzUgVsE+ZoQzG2J7lD4b7qSncFXTJ7cjO2JbqaWD9y
cIFezUN8mzvAa9wO0R3bAqYHefqUF2iu55M99ef0BKv760fHEFx317nTRxsTm6Ry0Yy9ErXTsQFS
H8f7mozvz7JWdj0W6u911epzbB7Sez0q1U3GuWPjZUp478EanZtS5r0nMLI9NuXiphYTZLKg4DRG
cBPqtBLkRhI8WR4WiFN13kfw6inCNETQFMTYZzRE49ex6T5QLtb/kJUBMvf1oATjREPDQDY1/gOB
/vfdB+kbVwdOaD1plHYXUTNE+QuerTMgZtEaoFi1t+UObqa4LBvKkfXUXEdSfcAOScRxRSVyHGzc
OAyQpOZ4FDgXAYcRV18wMV9C3E0G1CNqU99AGkQbqGlbNuCt/WgpKptOu232ilRYhzoy22WFtMYF
qRJvNp2Cfib5ATEG44e4KZECbrLCZiVrnPnFTVXk8Vj6tnaxYkxnjPikqrn/o+k6ZMsrnpLCy+bm
ABgGKtg3qzbHV0epqzlcFuMsDxG02Cgwj3WoSxvIavI2kiP/aAAXWOljJ+0cX3/2XbJkMSCbAyk6
Zw8+NFxJydg9pXBDJ6/O4acLvLnW+YKAxwPv0YYXFMUNdKrL3zeRCA+uN3FsLT5vGgRSoESqq4zV
4HpTOP1L07Hp+i+5qtQ9ya5JiQQA0LrVnWSZAuwMnsfa+wYnTDl0WhTuxjx02OySZaxc9rJV33sb
fcpBFhpS3EYxONccJPJSs+m8ecljY9FhTgvMVTFf8/ZXNeHc66buVyX5lI1thNbUXeA1eu/p0Ssa
yy7yaHB1q0p9QcbQvRNdohGhk6BQrhXh4Uu/XqnqvEm6cokdZtRow96fBBCpgEAmnq5ujeiLPIRi
o/TACmW3nNvkxzSaAMexaxyUKYNsmeBpVTs1kRw31YsYHRrZOJTOo1f21VZNIu0Fg6oVRTrzUUbx
9KH0u8d4IoFleuVslATDIWlUtaXUoAeU5WW66ci/L8RTq9hDunEGu7mGYjTBT91VhrWR17+M6WjW
A9RfkcYx6SKUQuVYgP88u9kPbbCkQ+UM1lFscH1lFVhycbzueVXbrEey82q7IDnNdiZC3a2TQ9TT
Kh90NVsyTpneArkC/5CHfvJojOGf/SOnvj41ksdpvtEkzhtax/EAwj+pIWRGjb/UxU8UJPmWrT9y
vVorb0yMGJfYFo+zpK7tYx352UWqvaU4Zw5pk28T8sPzLlKbx6H383Vua+FKFArdKNFm6Mw6h4hf
2QuC2bmsDM+gz56uIBiwXtpi1CR5xd7Y2iVuIx3ttuZ4GdbFK8ZL996U62zDfGcmqfHWYWMAUNwJ
TsXk1+VIVYXbh6Of4xRrFRusyo9aXelR9SuF6/CWZmeSwRkkwr8uJOlrz59DKegFVPr/mJMWtfUm
Q+4TRQWwL1ONyCLdOn2d0oqSkRoo3kqMttAki2z4sC18tDiru/w551AJ6rs4sKJDY2QB2muV9dYk
5bKKa+V7kjXyzFGi8SFmkwQQ0LRXMebUl6Run8SMMgk4sAbxpc7jYt3YabBV4qY4N1PyTcywEJ7I
jXY45qxpi3rSGymnppMh08h+gqOM4g+c682QTsvU5nFjhZekD+40NS7uxcsnI+KG/F58jaexW4Q+
8x/R532uyxfxv9/+jmz98/0/wW2o/CgU6v6phaQZUiV5cj88jc6ulBQsbYIETJLj6O2izUJzL4gR
4gq7LQ5AOhynRVi5Eliy1l01KbI/kFMgbZObwFOlt6mey0+RFTlLk6VqPeh1uDLdlKzwBC0WIONw
0ripM/SJCghrAaJGe5OV9dnSnefUjtSTiGS8GLQ0fIoCsjaKmbq7yX1v4aWW8QY994cFUO4hdyrp
LhrbHuvPTr0bHBy6kqh/8Ou2gvzX/DBQqn0ryayBXWiHF5SVg3lQxvfR4OFiFEJZDmw7uysdy92E
SldtS06nCWfI5dAU7WOvyuMhDpp3ZVTbx6HApCDEWGaFSHo3y3nX/XBMTIj43W0iBbfewq0/hhId
uERPcn4fnvZ/aTuz5sZxpGv/IkZwX25F7bJsy3aVq/qGUSv3feevfx9CbtOjme7piS++GwSBTICy
LFFAZp5z1r3iVN8Uvu2ZWliv+qh7O+DA2c4si/YSmMU5oZT3a4IUpsgryQ0IurHPg0crKi+9FESH
YQjNk5eBRRENP59UKOYldGszTmjGVXW/e5XfWzI0Yel8CXIPok1Nrk62NTYPpMT4KW3DcaMZQ7mt
Yk9/qHg6ub1XokzeU1Gwgr0A1qY2tp5sDz59yuC+KRTMrPIiz1aeVRQceJBile3XAIXA77YN23TZ
IxMVTW20MytZcXkC9K+OaSJtqQfdDx/sdOWXyDq32kuX6c5vo5MuHIqhmA7s9WiBWBhjuKUbpUFR
CR2hWG+cUz7Uw960paMHBfVGGWFzSOpuJVNd/Tpl7bDtqIvb5l7LCTxrHlQkX6BhH8Pvbdw/2iRb
f5FyImaD4qOPQOkWuqDmmFAWI9B+OPwJC8xGWLDjMbkb/CC6iKYsZeUkxZTwzUOxJFVumNrGpjBy
5dxbI/iDvvgy2MVjaWbFC1W5L0rlJA+QKMmfckn5nPuKda9GRX0ejeoRIAAl/YhTc4T7FcltdieH
/pMDrvvgW2moA8TO9TuJALSzmQIz/dqbRI2LVkaefu5Ko/lgFxwPTbXr71sTUVZfyrKvuoQcXyW3
wUl12jNlmjb1z7CICQRN4HBVwtkUF4G/SxFi+EAkFhPEJFwzuwhn2Mb+kCyovjtv/ERmJHsok+gT
u5P6fhwivklTryB0VXefZZsnNaXh6Y4gyU9+d/tLandoxQwWgll6gMq7CSUwVxdhlEevv3SDZR2L
Kf5OjhGPHjj9wQnhJbv2QxhxETeBItwbsm5TEFn+zDam3VB6z8/a3DU103FlR2kPGfzM29ApRrdH
ZhD6F1PLTtdLS285JrHjst1+Ho19fqBsFQXD/r7oA+eIdO1jOUbGg502O06fG93Rfua9wg4var73
utE9Tk1auGpuV9sq/DpVFPpGnHTGNqp/9/pzb1v9pzoOnDtkjsEOlwmwirgFRBLxSIfCz9vLPYJQ
BV/nx1Rqi8dsvrJ05THloX8SQ8LY5XW663vEYEWX4qb0XlKq7wgtn/LaMl6qGNHyvkb5TXSt0J+I
vMXfIikzX+AW7p/SNncRrjJfihzEZuh37WaQB+kOvSSJfXj2dpXEWrfrAvPbMrS4Lb4OiGJSG9z9
faZl1ieqeH+XXoH2SVlHB7v1HCChQ7oPdcU/92FY74JKi+9JJY5brdDKh8murI2TwgPR9/6jwy/z
Pk8RvYGPuDkGfP33bZjbdxpMqVt1lKeHAZn7jUfxx1M7xVBP6738UiSXqjKoOrCn9AKvdbTvdPTh
I99pHsawDYl7JdVX1cvOaJJYv+KE2gIlq/+IqlZzqdRLHzXSrnsKqeQ96rGxW+YqcDuiqAfFZLXe
kOafjL50bUtTvpkcLFS5Mn/ZRfqssIdwa4KKj70mbWCiKH7rgMoCnoVfUTez3D6I80cjQ5q+Gpt7
m6/SDl31fjcY1MrIlk1swQzUV9mov6tmGv3OzDNVmhAs8GV+NMk9f7UCrXDLTqmf4AZpt2XS5Hf2
UJ0cRIQ3ni/VjyCMWnSqyASU+eAGeZX8kgOOWU7GnsS09WwLvDA/TZNmnFECgUTZ6ZUvej+eiYHY
JCodhUf2tpbN8lsYGNOmt2UUtvTeesrq/hfYCh6UZO05EdfmJUWa6IQ+OUx+aYekiDMfXwzje6QU
PrCMZtwrQdPuTJ8tEpRFl3bM/B8OZXIrJUvHpzHVeyrMK3lbZV37SniCBAke4bxxtss8vah9nVMH
UO9lC71ia3LMgzJF+R3/y3g3yo354Oilsw77ma5qiJz9qCKFmxWU4w+h470Yul4/WkhGxCBTe61f
aSXpXn9oknMIAd+ODHKzEcVdPu/l2uzD8iBKv1qIzakUsRtIrSj9qlt71cJp+iLLXfYko/igFY1x
MqoucTW96w9tq/ibyVayrwAxfpF1GR5LB2hHrgU/w/mZi1D3quikAu144rCjI6NiG3bjbuji7MlH
L5R4ZVv/MBGzgqVY+SWRsiiRv/1Uyvq0UZT4qz1WBfL0mvOYzg0A+36FjJ2890xJlVYEgpT1VFnF
JvAq51E4Oo6p7+xId1bLGMxu4FsMHizzKsItMQbz0b6ufV0sMZWdT1VD10+viG0HGzsvsrPkEwAE
M8j+udOSOydy/rBizTmHGufroH6eNC101UmFsNYB5V55R8uxlXMBQMWd4Nem9ARSfCep1UPWJeND
MTfhPhvTbMvhONwXnBTWutmqr9CdftOqYfhNfm6iUpmNCqftSkrSVd04+aYn9s3jMvGno5TwoNYl
4zLwHNnLI1ImSWkqn8zIt/ZeLGWQNCKFaCnJFwph0HK0azZccjHeTR7VI6lmIMBragPkMUgl2fJo
3eVli4oKKblnI7fSvRhbGgW12TcX9CmIq1mUf7EbgZGwrl/tuq9XmaWHn1Egy9ddamiPsRNwRKUW
gnruXaRNQAQAJFDfAxFkryJ8OoXNua80joBEqJ5T8kwrQNnDQYwpqYZI3dQAKpbsx0gLrV/kolBB
cBGWs598jV1yqMrfZEkaj1SeTkddAmmyQjBwFY5zaKKUejaC8RepDpOvvRxQsE450Fy4bBMAD45U
pXfQnGmmGw92tTGpoTeCkISkn4Z3cjFkh3DK+D4UsrQurUklted4T6PVP/mmfwYb7QeQZEkEWOJ2
5ylVfiGeBiRZKjNwbA2wcZNdE5Da6pOZj9F5IK5BKKSpPsVFbt87sf7C58d8mUbQPMDB/0SIWzNb
zAIFKznFrcuOBLAAiAtDVNbefVP8EB0zCORNbvXx2rKq6TGGR2mlKc0AMkGbHq9jsH3s1MSm9mJ2
EQZOC3CkSHDAMFL0UezKRsYGeGZNGxyrvGvb5O0KRax4A22kASdUXzfkYfG5XvIk4nOVIF4MZT68
iAaUk5IMtDtVHO8sGj4GzqEFaaXBLXI2KpMfgDS6NCU6jHLOY5EdrHVRJoRRPN6Zg1EZ1kWMNXZ+
VON62ueRrcJGBLKrRUZZ8QbY4OQMTpVyvCfrpD3KSLIjCBX4l4BXvRutMdlLHC1L1Z9Ao41zCOGB
CtZ1Z8g6P9NUbjqFChYn0r92gPrOQfdz1HISre1YbB2bwG0Rxtax9mr2YvOVEkOfcx0UfdE01j1Z
3nHbtWGzIWxKiqIACdlLyVcvDuI/EBOYGVGk5jPPe8VtIs9/phYFHcWo8h5MmQ9FGH/jcEUCvq0o
3m8Nflrmrmh6R6Wq1nCIDoBrw6QOlnnM+rXUJ+qjVj+Feg2wUTahXvF4g6FEgDlZdqrk4JkqysKT
IoVuMREP0GMjWYeTpF1EU856vOy22q3iy29jVdO2JGzU8jAklX716xXlnoSeeRfnhrMt4B5et5ai
H5uQSIsDh/WLEpj1U1+j+QwJ7otudRsnlqXLvFH32lp51ahYvSNA4F27RpGmLmpp0TZVCxSxsg4F
jAL6/x0UTAm52PyH7UU5ygF9f+S7hqhRow8XAyYNd3SSaWc4nn2KK+lzEOXxUw9CUm+r+sUfx+ol
pxqp0BrlvvCl6sXRenSS4KjmCUsXFRZvp3SEZrzGuzdyiqqAbnn3WWT+VKYpekWQuTqEckBGyPHj
VxO0zEbv63AvrCAi4O4M9ILqFazITMByG0vPsq3LT/x+UMbC8GB14BaDHCloDponS0I2regMbW9o
dbKGRcQEMRXXEDZRPQYO3PyUEkpAv8KW18T1sY6ysityft4lpHEJsQTwd1ImuhFzVafzd4VStJvr
3JaiM37tifPNzuzw6m0+URkvrHFH7E8fp/LapUyLH6xxkLfCOesT8puDDp3hfF/Zj7MNUqYFIq10
42Hw1hYJ7Z1w1rpGXVeB7V2tiVm38Fuk5f46N+xJvHWkhMSfEE8oz5NhjXeI8ewNy+kQox+tLTpX
xZ0dn6g+CV+k2u0UuX+RUMN6SavhMygq55zr2bAvO8CbKPn2D20DX1nYOWCHpBA1yHmsUb6VE7yC
16EOsoJ7nWSzJxfw3EacmCk0D452b/cPwj9DrgrOkyzc2dngphbi2WEQWmvKp5OT7wP8BvX2IyM4
9a0oAuQgcs14SD0j2oeDfWyaKX1sjfhTK8f+K3hk9YiuBYzXzuC/VnHTbIm1j1thpXigdskROgjv
Ys316hm5s+7RR8j2c/utLlN/rwY5Sns9coNRalbrGtzqro5IcqJpAQ2SU6AOsokM68/LZL7UlbRU
3Q8OHy71VCm28Uj4wDeePECYn03+vGdHp4x3cPzPGp+2i5eg7jD3JKPXHyJ/fBI9lK+hQM36H6KH
GpgBfDssSbeWweepgjvIHsjRiVWjZtLQGZyqdWRK2sPoyW+NLh0sqfcflmE2/MUx8fxPwmkZT/RW
2QQjmeIbQ+5H8qr0QAsszsKFeARnHXjM+vfbeR0HRqNSlE/g4bchOvRf7Qlp7qmhqHlUMvksq4S7
qJ1e23C9gH+vAjecVVBEg67S21WiGTZfb9TbJgv9E2FV3q+SPHU2Qweg5MYgnIW1byX/gxWwD/Ir
Zl8TlSD2el0VKa9VUk8U7iEvbRJgmZXloAt7ayK2CsdkbsTVYlj8FsON3z9wWZafKIhHsnO+8TJP
dBef5U7/wOVmqWXuX77Kv7zb8goWl5vla38uzLsx39xpWWZ5MTfLLC7/2/vxl8v8/Z3ENPEqFcRi
t20QPi1/ghhfun95i790WQw3b8T/vtTyZ9wstbxh/9Pdbl7B/zT379+Xv1zq718p9A4Vu0MtdyEI
YWsXzl9D0fxN/4OJVBSzslk4Wsy69lvEsD/2rxM+TPuPdxCDYqnrKv/Nf7mrmCkambzztFksH1f6
b+v9t/tzmOHo3esRu/PljtdVb9+Hj6P/r/e93vHjXyLu3oCBMMq+2y5/7fKqbsaW7u0L/cspwvDh
pS9LCEsy/8tvxoThH4z9A5f/fSlq6tv1iMIPqsdjfd8OCFBWVMS7oht0M2WAjmK86FKjZbhyaXtr
ya5zdZfUiPrVlcOOcp4sHIfRpyaO4pU7QOqopOZoNq2F2e82up44Z2p+QdCJoW5yklPpsAss1ELd
qaNmrXWSSi64P5c0A6WXs1zbVcxN6LoJNTcwe1B6iktjmGLJXTTeVOtt4jK0SMF5nhZBiVsn37yw
lg46/MBulqbxjpwU8Sg5zZ+oytzrZdbcQ7aUPUlEX+4Mp3kUNuFV8s3dOmY1rIGFZ0/CTY2REgsI
thyFi+rJbJEytqasKhySIqeGS4+U1bLQP7y7anePlqF6BFH/w52dEeYl1fvuZxoRuMzuzxOVWOPK
hPvjLPpg2AN3SJw382LQ311MXcIlH3DJ+7dpYq5ohJ/zvoqB5vM21wHvKgWIFq2KyAKIS9EQJYSk
dOl/cIpt+0z15bj7MIfK0z/dP4xCrpjY7qDJSM/XcPij8mbeo7pq3YurBO2Krsva8804G6Jwzf6U
z9DNhKEJ7rrYh63hzzWEh2gKjrewQJndbhkTV0FidXtgkL9uxsUiRW2fqmIyj8Iohqyk36by2B9K
6u2pmSRPiJCTwVtkuZlZOddxYRTj4mppKK8zT6I7CQI8cWmTTPGq6G2umFbroYfKMDLTXpoOW0oA
OjeMJtVZwa9XP65KhSAJokYSn1pKqAnbmcM2cvLmsffl5rFSCutodfaLGFrGod96MdLG5qyBq2hS
ypG3po6O9TjPFGPXe4iVlkFxH9vyx+t9hEEupi9pXtU7AdMVV/BAXd7wujfQXUj4nAK97hnLe70W
mF2B3oUWlmqHZu3AyxmQwz3KjaYlkGCXKDtLpWRy7UlI+X68bhQNwXnh7jVVN5waRTVXft2l6zrS
3rDTsdQ6NtEN0NFLoxU1ZJ1E88XQB5db5LWw+5ENHPuDqyZ5vZgugNjQF6xCeP4RTiNmrWsApevE
Nk/BXBSBQqT8R5rDDjQraSwegakokAb3qasebop+4pTi860YtGa1UPCvBgGQdf5eGwSn0SkzfTJH
cwSQb8pTSBYV4kpo8UQDe3eKrlzTXUnzCsEnPfs1ZMOufpRa9BtYT2qo44r6MjMUbMOmitYBvOCB
S6VgRjlIGiFY71SXoh+rixhT5rEWUDeSQ8Rot6IvzDfrDHL0ULeef+jMur/rZKO7c3oyxCvRj6As
P9nqfd7mQ7a+Ggg+UQ8wWO33AHEbEvdqB/+yX6yXFdoselvrZiyY1/PU+5thUw6lnaQOl/ZdJfTD
78qbimjlTS4xBOXDL8z1Z4cU4OnqI/ofZl5/ZHovlF2foicXhB/8uBIZ0zQJX3twYbtsFpsTTfJ+
NQpRuaUvzF0fX2fcjIsuJ+huR+X/l7pv7WlF4BPUlAOIOdVD6bw0mVe/dXW/WbWUidwJoxi/zu1A
47j+VE2bZRpRdW/dFaXiXtludQCHwKB6yAB1LQwpAlbKjWTVX7WxTf1jk1n9XRZlHEzDujxEU1Ie
Yi2x5afeIHYgD3bmCp9qdowFImF0qIxuyboRh7wXQ3agolHfGz30ILUip66jmvAVD9a052dOeQDM
qj6IqxQdUHUK2/MyriLddpeqBtxFuDoyRbUrZSiMncXLBuLH4NIQ1uMvoep7HUrOnBmYzaHuQFX5
fjcxVs+3HHKJlAx3W15AUGX1XVfr17t9GM+SkuoYdPH6ST1MSVjuiFPLz06bQlQpeeZPFTmPoE37
73aT9W4FqP/Re/cNNWu68e2tLxW3SUr4lH2FFEBbQ46WODXhpMzfa/A19VdzaYZEJKl0eBvLAVbl
Q4nCzjzjOlms0wdzUK8M7FU9Wyp4zJS1WNEcgr1wuZ0yrw20NoT1nRnCmhvlOlEtazAfqFnPNnYN
0TD/OvOnGYATUeLyW2BG8HoYdfJQVjHav4gZbg1wLi/CV9C1/Kuv3E0GaRpKHyS1klaWwk+SwAzU
qH8AhonpzmXEsgavmrAKtIGwWjaFDsIq5uYteUjZ0XSncj3WcXXy5KtqVvsgXk8EvqR+aukKazkr
UQlrmqMqU+kUNNUKLL9Ou9K9pH6AqAQEz3y1GJaxYLZSwaHszAi0gvATTQ8b89UAduPnRIZv6nuS
qMsEcYublcQtRthOYIRmYeG83DuZXxTVV/W5pKxJs/RiY46U44XmEH0FB4UcjPzV5w0gWRhCNdy3
ytfSUCiyKsbnMe/B50lxQibcV75amWyR/JS9s59MMgKIfGDn6WLVrMmqw0C895+t6g0q3BiShL4P
m8eD0dvGTvE6kNnUZ63gD+vuQjX0X4NiOvgl0f7GjqaXvMzdYSZGAz+X36stslH+7AVokb2ziSCJ
sDqxWvKnsKSwiiVB5fV3whrq8oclszEjUcwadpP/JKWQkGFwcirorfZJhnD80NqBuUXsyvwsTeG9
+B1ePBIKPw9FaBnboDYgXdZhp+pX1WSUO7FPnqJQO+lW5t7slQFVsgOfZFk7GdGb9W1MWMK6+mAZ
B35+VtetOgmfvZbXz/Es36glCSw6en1s5F7q79+7JEX9s2imzDoAji7OpoSeHQvl+1qxwyfROBR4
FDG1eKIHt4V6LvXmpHU6aiHpmA67tO07HrJMmPj+P1lp0riz/tYuh4oORZFGPhZNa52Fy6h6/b1p
T7tlgmpO8Z4nKKh6McGTc8NtoE+/+lzvO8UPRZ4H10U06B0fgpHEp3gVFmX4yLZ7xkr4ioaq6WRN
bVO/1eflJ8ku3AFVhGcpWcsRAkJ5W/fPo1+pbtgjfCvGBipu76iK+unMfK9iqMx1qIJS+WzNQz3V
6du4MtlFzt2CQ9+TZnwRNuGuR+BInRTITiN7+nFMva9wh/Qnx/f70+gNVKGLS9HweJckdC3eHW69
yneL8BFdL2/8ciX6UJ2FG9WYuuuai0+aR6PnLrPFukY1vr2O6xKiX6TWi9xX/u7GxaxlflF951Ng
VCgKtY5+tDsppHZwkrkUzdIXduEpzBZUWW+eom8unleTcCUhMbqKD8+IcBJriKvllmgTSJr7H+8m
PDmjBrAOUpkoq/XwYEEwuI4GJd6IbucEjHXa8NDZk7Xq4aDY3hi8PvkZkG853I7nwzEoUuVUZVVi
IqfCIoP9rI5Ff++rfkNxUmptHU6WF0jtq5VXTf1BdEUTt/aTrHfRneiVUaRcWmNYZ6jNPORzz9F9
/wIwc5lSwsJxbltj7431FLpO28Ay4KTfFODfoQvHy8RXRIXsT0yfbzzoQb+tw5Q6pbJyKe/pL5Ul
B88AAair9J5Fo0VmQwWR4R2TecyuKVSdJglxl7lLtr59yHz1WOrO2wS1o4TBQEhQDAFFSzfW1EEb
O/tTe5vddbn1e/EHGkh5l4m63exQduXo+l0w7kV3aoqWYjQzdEVXshPtKSs+p3HydjdYkUrCl6Z1
0JImpuom1wja2LNuGVyiEX9Z5K+hWEexbB4Lc4Mi4qWvHzSAcnD14+DNDsJLdEWjhWZEHU3ur28M
SxftFn0bGCY1gp81xUYnZ9R8pFJskk0DPPYGhY/rpq+nLVl4qOvtMLjIob2KxiL9N6uYqyPJI3wT
zfafxXzA/bfzhUcAOe3VY7nD+/2FcVmDomC4fClCd6D63xoBHF5xhYTeygS8c7alZgMyw4dIwOh/
VE3kH6O5xnolvFsztNwx0IZH0TSwpp4Lr4bWvhkfMxOQRxp56U68JiimkWQwqrtrzyaNVkvGsCLx
ytvxbhWvLv0P1oSQ2Ie57Ty3n9+6TI6NPblqH4RTAvQmLqoj5YJwS1EA+zQEbhLOCf95JJcj52gO
2W9hujpVXrtJSjvcLHP8Pk9WY+e/rSMMkBn/f1xnuffw319P202yqxkwlJWJod3ltbrrItU4NJ7G
fivpOu1uLFmGrVei3SWmFh0HIMDIQmp3YqgX1quPcC8B5WyUxgFLMk8RnmJt0ZUG1CPWpQ/hUxOX
40YMCvP1jsJ9AIS0AXxVrUI7jN+e0sVInc+q0LVxjybGBqm0UHcJaujHsEwNSrd55jc+P3lITNB3
xPNd2InljPamKJtm/7av8YbwQJRPuucL4j/YbWJvh7zR4Dr+c0yeDYilgcyp1Ot4BvMOYsmzC7Lk
XzrVKA5ivhgSExQ+Pms+KdCizPOFoe9S+85UR2kbpQN4jr64o1aivJsUo7j7T11hEC4jrNZmNQGt
/e++YqUk9L9ZJoxolflcSJrkiiudopXrVTaPFYmEUty79e/90IOVqAommGknmxtuLNFVKeOVspCC
2XkfJ4ZEUwWd/0GGO6G0IPE0aNtS/6xYPuAz8su6nlLjPOgaBczRszYPe2kbH0fO0q7oGiXQeziS
JAqYp/xVVQjCEwWyzsLKjv66xsSe5jGygmcfsNIrTczXVmcfg8KFmRaJvMsL66n2TNQkly7gkEPn
Q2iyk2rnavUhK7tEpm7cQRE+PE7QpBij1p4gQRsfPZ2mDiVYsMtQXVtdwcNriMz4brLfJohZorG1
5DpV9MT8wYijjUUpzbqwy4RYZzvuciXULgVAq01bECfTDQNpyXnMk/TGLXKzvroIw8gCK5jZsmOh
jr9a31COhIa1C6SmRzkK5LPSNnbo5q8jWLFLM5vGtpHOijnsG81yQoS00/EYS+rvq6cOWIvqdD13
xT2XF5P4cH1HlMUU1LCfxHjSOI1bIvGxuy61vBhhFi8wspLrC1mWy18VJ7YOWaT6ECZwsNPm86Qd
St2eUn9wWxJH+tUyqIwTdbfivCjcqfnGE9L6q8+yxGJYxpZlUPuJVhPfU7Tuh8+E0F4BVEovTT4a
u7zVi32TVskLTH7fVQoff/yrwxAieFH5hGUEFdAog5PRIPISZIByYGprs0w/dvW5K5yFVTgvXWG9
mZublKc31Fi7fWto5zSmHmjw7C/Utyre0VegSwfEA8tXVUgjYZpIPxPb1c7Cux6adVxp/Slvfie5
oR8DKJ5OIEn5V5USooYgQ/MKEjFG0TEfToSEhHWcXcSVaKoakNTVcts3w0Y7mt0PJM1McNGzn1hO
9AkitUChy2M0+tC1+3GXAoOm0SYlkPZDScB+4nfE7Ywys38niZ6eqAYuCH2GaXqqqYhyY8tTXDGp
thNnE7ZtyN4qsyT9jFYzqPV+BAE4K6TPXVijxgcn8FpEyJ03qyF31WVCGuAMAO+VU2f+pU2jaaXk
offatpQjKV0+vnplaKycps5ePQvZwTz3HVQUamklGWB2Ww1EE2kD56igTnvFaetR5F27iqB6gK3m
Q3exClzdP52bJH7oWj1H8mZGf2ot5TFaFSrsFRzrbM5sJ6TPqGIfyRmeer/ciLGBkstpfTXPU9Iu
VzbVvIIOoGvjKGq1sSup2EOfYm9iYLtf1Tj6XAMxuMhdqT70aZmsxHiWdvo6lSkjd+aiXuDPbM2U
L95UNkfegBqlkjT+CrqtXtW+491TCzg9FVJzEeO+mpbbxNMNAmPcJKybbatTTtTAs/ka/qEF0fCz
n3zkCnisXbqimfaon5R7WU/9J46D1NCbmfkz/ENt4D8RntCbjRczghbmbWcN3yTIJzQd11BYJGCg
3uXnxSBQg2QzjlZyphrPeshKSXIl3+DX7P3KzwiVirHw/WqxXq+iIT+3GeRYoW9eAnavBz6L2r1o
ALHr90bkodqIcuDqxiC6Y+RdiiK1D8J38YDnnUiYQc1pl/hPkPtlz0qVRBtPpuw/rwGORVJRuEZn
JT+aIXInfRz+8FEX20xV/NGjnlMkf+sheKKSKHTTMEBV15cAfGRQbe5gt0n5Fkly8ODNB446cKy1
IcMJdhVRDsThxJqPIcLu+eAbpNA4OXCGtmtnNgirk9h8aZLqPEpFBShkPtN8mDavTQ54ONXVuZl1
WdWOgK9WOsXTSGHiobcldTtMhfSZCNbVQwP0s0pHiIfMCEhURn5YmfnWUQH/RupZOcGs2zzBozje
w32+1zJetivnY741RrVfC1/RaHLyDQo75SR6ZRtOYCq7PXzu9SOHS7ebKtKSHmJuQlW1qYnD5RrR
kaluxk+Wmq0FBBp6VI7DyKmsBcrZVi1lZZumfAag6CaB0knPoTeOG1j3cxOkDLS4oglMWT5KxtxQ
a57yFOGS2lpdBVLQfk95NpIpmC3Cfca0/9Vl5iMCWQGHBfdajsMlnJ/XkH0Z5HASg2M9wIXs1+Q1
2XaR9Jyou0Xdr0QrcLT2YvxW9VO4ZJE2nJIx0FcTLBxr4SgMy1Liyo/rXfS+1I1bbD9IjpLW4Q7K
FTVaN6mxbhozezSKhIOmHke7Sm2Sda2GnDTlBOB8K6Mzqlff+yJ1tmonT0gRIGYshI7FWON0kztI
Q30Rhr8ck+e5IPyApi4+YkpS1b3bjoOyFonHhSD6mrb8kMcMUC/aen3/SWQtr+Yrd/S/X1/Tm7qG
JN2Vc7rNW3Pb5e0nO1xDfrky1CE592PXBZtYAuppZf/WjWeUcdYToUu6Zid6767NjEWu5uZ9XKwo
emJceLz7i3F9Fkh69xe3FK7OH2YJAVMBOSanZJq88MxN3VXTahkTVzN/5lnNHWhshY9hw0sIXv9t
XmP3gIKEZx+X/nnoY2uTl/FHn2XFBuK1HdmonygfmMeyNO6v74fownoFLJo3YPmLyLJd3cSQnVlk
Ad6nXrvCcjNGxPeb51flSlF7eVM3PNkEu0BRaz8pqO8efEqLqWFVVoKDoPbL9E7X4QkVXmKS5Xew
L8xU5v8+qanj81uqRAkVZKH1DLhbEY9oSCFTvooLcziLvo88zrYbSSWKMWn2+egI6nrD08q6zhZm
YsIKmUXib9ReaxAPRb90Mm8HKRu1R9FMTWetrb72N8tYBbyOFKLsr9JM1jkWo+vdzyJhoiFaDd9q
Rcw7GzwYHGfhsMCMNUTZ/xAOH4bbTtlCZ5u6YmxZg5gcdU+1ZV3XEAYzU5yz6rPVnG/Vvt+PKqBk
O016f2tgz/GD1Gt3WBYvHb4Ghd7y4XPUPQxKUMLMoq2QGlYXTc3BWVv6Q50hWY44ZHWZHcSQcBBN
ZH0cEq7zRIqVjevEf11rWf5f1xrz5osTRsrRVoOVZRpvKjKRkiOPrnjtm65Nk0OKpE6OfmjlpHnq
utR57NJgjlGhJdP76Kt6Mt7XPoErcvGZ8uZtAcd5zDnK3Hov9xMz5Hl9MTbqg/M4sL7otYXyGqbB
6xCH1mXo2e6VsRYcRFdAd5zJOoFCq88Cw5NGjn+JlJPoCKcAZnqwjPpLOON+xDje3i7uqJqqDMBg
bot03lqp+eaIGcIHBPLbrZal5ltZBHGR3ebFKE0eXLwKnN+8hgzy6q7nNqkzZ7ZkL9v6s357Qp3+
Y5B299WUjCcxJJoCVqcdetgqZI64EXmESz7CTzYoHoglqzyWgx5ZKAkju70XR4lY/MSJS9HA4eit
G0VRVuKYIsbEsURcLWPLjJsxsYBO1m8l23m7CQCAUjIEX9gH0jDAotahkhOUGGY6MeCub4Rh+Vht
DEOFIrNDXHArgZ/cVnOCdIqLdAvMIN6WczZ1sY6++mNQqKAhpRe64JSszU2ZvOgKa0HK8WpdyuRF
OT1Z2uA698ZwXWq2xhOfZLQNiW6BIkLT6PNUwNTlKTD6251ifPZa9Q8EmbIHYWwbdQVJnvpSppXz
NKrBTgwHKUJ8Wg8Od1BD8/OQy/Uhk4t4LayGX0sb34nIo8038NA+vt7guuRg3dyAZOKHG4R2bW+h
MqXqFZhLc2cEsUuXsIvoonUPi5uiukncHSHwtO9abwzXtRGG30uAHJMK/ylCcPq2V3MTUos8/jRI
1UU4UEBpQXbhaw/LTOQBg++lwiHY8fQvyZQaW8Rd+FgZsNYnQwo/zFyz0s3FLksjxjKEV6C3zXbL
uBNW/bakUJI41/+x9mXNceNKs7+IESS4v/a+a2kttl4Y9oyH4L6AJAj++psoymrZ43NO3IjvhUFU
FdCy3CKBqqxMiIP9NpWGBoEp9Vz06UIv6mNh9Zgm+DK5fdzWi17rU9DFq3okqui2TQHB6vTl5iab
mmK+miQSQeT4fYl5nbpFoRhZ6JXNWu90u8h+EIehBnTpwx4DjXSyRxDtrX7eouVwmMSnmKpLxm3W
hd+HeKwu4Epm59bY0ADU0JB59rAdn+1NsSU7Weiu03NkJtgZe5ubOYagJDjtUGT9ZdFP693svywa
QxBrKEUS+EuGzil9pqADiBsF3nYcs7f5iEKFE3357fyBRuEvEP0CnlY7gS9jmyQdkS3+NdbXqzU8
eZtPQOSdzzNDI1cANAXH1C4apHTK9ipyNPCZxoRmlKLxwSPc+E/KQ2c6CGv+gYRd8Gzh+YkcnhWd
prRtj8wGEBL6RfYVv3O54EZn/m10d6Tzpee4DXufE1lGdBJxAmnurFJrS6qlKiqcipHRfuvwfF4M
IHG5a8UAOg8zxumLF9Ob8MH9AL5ItcwFuBx9qaoVKirpHaDH494LlLFlvqgeAitscPJBH5Ydgm5Z
k4epRN6Pg2Bffptkda0BtlWneuha8B4Eivl7R4aqgOoENpDoD2r9TeaW9kvWjpdcBflfmZ2hkxK7
t0fwa7boMUUEN0z7pZXDhfJnf4r4WOM/RqCJLViW6AJeBX32DF6K4p6ADv3aRHXrxVWiRQMYfyJA
RcVN7zCCY2uGORS1Dagn1DA29gj2qh58u9vaLodlVTlQ29ZIiLRM5kVpfreiRRXQkrQoYSjQ2OnP
i/aW6tcpREsALcY2xfTlfWw25QnaBjiBQJxsHpJIPfHGWjAhdwKGFb3dIbs2talZnmiJj3XIBEHP
pZ8aFn7NoO/3AHpE4xVIPuLT5LHsTmghvZ7z8q+eAzHVheGbmsxoleOgNUe4nTksOEA6IZB2G0+k
aKD6yKeCDkDcVXVuwQEZOUX505vRBQ82ZC4NHF1oNoo2zYKB80G/kGNvVY0T0muqKO6KGlyipGve
N+kIQNW/Ha1n4CyhHTEyavOMbAjxLdaOOK2dE7PBQ3wekaoqKmGK63t+R9p+sRlRoCa9u1U0KPNb
l71CKbT4C5k+c5mEarpYwDed0MAOirD3gHJI1m1uAM9npMFWdf3GNTv/6KnI9VdIl2SbEkSKQBlB
Y57cicH8Y4J/D+iHoFeZo/VunzM0sdO/DDDrtQ30/2s/gunjZgc3ztrJM/76h3hP21kSVkA2CnCR
VaD3yLMWf6U6J0ljM4jbBcrGLgTtkLsIa2tcOF7RQTK2sV8FKi9thyQkkgMX3vb1glg2wbMCSisD
fIc0dDznv09qLAfgvFKdkaSqQH+rLwZ4KgEvhH5GN/20aUcKmTIowkjAnkxvrcBuXFtBc0qFUg9c
X8rRXYu6Aru7HtEFgH8nEdh0aktY9OZdj1oxjUDpCD4OIPsgiRwfb6Z0bIujHMyvZKKL14fVPjBZ
N88UScv3Zev+gERPfwT3J6DP/ZgNEAet+iWI0F3UmGSNfLs2koci6W4Op7ETFz/K3DSBl8nGE45M
1rqZBrkgrKUl0X2DfTk8NKYYuqMLWNLAW5CdbmbQ9wLAWff9+4RWQGK7mcy7jPmQMjK60Mcz2WD4
zfVttFZNHKzSzFZPYuDIo7rhAzOB5eJjDfZQzzKO5JykaaKhEkLr5A1A/7SDaHW0JG+AV83ZU/43
dBarJxdc0FfIAVRt2/bLqjXuGgluMYqsXHRnN6o097QOa/GnI1yp1uRlopcHC/2uYMPETwQcR3qf
svpAy1IEkJAg7DOaRxolJYgoceRsTrQaclY9SOwbBRotD3qjDvTwXGvAMWzi7DlCMysKHglooqBE
upP4Iu9t0Oie0ZWNR3Mb108NyDEWpoQyW4VfWoSETwy5ILEy43Tc9XEJwIXOqeI4bS2ThDdgxcOw
YBW3F0AzZGe8lMDXUjtotjEcf5V2qbXMo+KXQO5DBCBqio1ZNlAB1iU4Q5fgIl2ay5EDCoexu5CJ
nJ4AgY0ZOnJDEeTwehA50Xyy3Rax3B4Y3aK/kN0UhoQkDTSz0K9vndq+KXc1jx6iyXBA/UWUVnHB
QGRlgSN1itK/CrzLQa6iPVyEuIUWTLbxoB28ICO4mxFOt3MoqCvLdd+jLAV56lUYvvKqU3e3FIAy
HLQFRImxo8QBORLhjBDCFu0KD1j7nhw5E6h5V9YrCDLyg19VJR58Ids6RR9e6g66BoWbQFAhmqal
2frpayeDauFPRfStCZqLlEjIL8bprcaBD7/VqkMHydD8yJzixZVZ+dYb+K9F/7J6xnmgWPEyFw/9
UCEh4LjWOeDjtFOx3x8aM5RQ5WX/+uRqdD5/sqs/2eD1pVYV8ixV/oai/edPHvrsJa0Lc5mWznA3
JeUGJGZg454cY+tUyvhmS3zPwz5jIMNugzUo/sMTev6HA+ro1taWqXmfgdBs6Yum/uKK/lWDtjH/
H1AbodI5Zd8MyzBf48HPVgx/9PdxHhlb9G+nhyRLxXns0mnthlP15PMIhNHcsb5DSOP9x7DwYxhR
HH/vbSQBf/sx1BT+68dInKD65cdosbE529gnL/sRf8+NhHwFihDFE6hgqwe7w2NFj5zQxAVYvtJX
5YVM2G2JVSjsfktDms4nYJVo2NnjPB193b5Y6qloDECPOUiR/clJVoPN3WtUWcUDjloAJnTuFXoC
7nWIdRIGIkhHsrVxrFG/musKJMdXIIyKBy96nw5JMNQTExfZBKc3T33nvF+EvssAf/eMAehSPfKS
YUJuJbeRONUekPNAtccy9yZYKlek6+BYyC6gBDKdwAYLTT3zLzJDXRRSMTqKdGooqpyUOtWN+YB9
S7RM6hp8mEo67WnQDCp0Yd0wYH8MMugE9I/7mwPSCIg2P6LV2K6rLtpBrrNf2sif7al4l2fgvgLD
RAAyVOCsyQvO63BPhb+CTZDjDUAv60XRegYOTJLzRRTJYFslVmuvSO/d0kZoKgRbEnYnsXi6Iy8D
i9ui096mA3amlx1U10ESdjdx+4kRS60eKc98Igpb8unRzacjzY/IX+dBYHiOrO3WRiMZYGGRdNU6
68ChRFvAeTdIxjGpoROiN4tUKqfLHO10Nrp8UZq/XUJlqLWqsfuV3NuljmEDpJCoNwC7VnUeZq8q
aWu0+sFO3LRZEoLJoslne6A0w1gQqTdtv8VbzPmB7ZvEMwy5l1EzttOlyxi6RWSfIN0G280b67jC
7yaAHei0WOYFv8QWXlxdJ9FpofzxSxhG8Wq0C3ag6o5f3U+TEq+/RUk/1bXFQ44T/IOB/7Te9lC4
CBLfWQUlR4FTC7NKW4wPjcJ/KZU1BoYzG5XXRtvwH3LHtK9g2VkbeN9AM8XtT0aO8xop1bDcwnaO
cTQRaR0byL6UgKZzcSRvl7sHBdqKxzjmDq1B5gHSoideYA1a0kYeDHikrFgUvMqgYNXza62aBvQ7
ACo1dsKvFYj7QdYSLKcR7LPLxh6gaRhF/qZxvHdvhmM1TSXTn+brCHL6aLBbu9CkQe9A63e1/qeI
mcDcr5zmhH+KmDnLTZe3J/JOujJOXlTHEczBb37z0l8TDbnPPs/9UzD9reGplp3ksUz8cVl6ofFk
xOpfd2pk7zb5cfdbnJFCy30U7bgVZWYf+RiAdEd/aYGDeFT1qK7u0NnHulc5VA3x5WxB923j9PLJ
Tl/m6Ge8TMEFOg2V9Mx17flIEIHE5DgJzo6Kdd4KkvD2gmw3x5+GyCWwZkHzbm67nLxVx6GQ/ZvD
0uvneOOuusCGxJdh8Tu6FFX+hP5VH4jHnya6A69buASnfL6uSC+TjHUqQJviBaBA+zU64QC75973
m9lWcXL7hMKv3j/Bd4Hd0qxx4ZLFPF/TjFuwZxTXWBZ7wwDLJrqX0kVTjOmmg8ontOQCtu8ms7mY
utJr8CI8mj0gBrrSizeteBTIOUFmoYFuq44gRyGcvYUesnkS2ov7lYC4mbKm6AI50m5h5GH9tatR
jnRZwY9FNNSv0COb7a2CShEEiZx1k7XN1xp7Vcuqqke7jMBWVCggjbV90NPRARXfpjeQXL3GXv8C
kYtqBe297CpNpFvojmxS25S20d3/TZxRIb1QmuCaHkduLUN7At2+fqK522lQ3ReHcXVUJjDLZM3y
wlqOEk+UmtvQr1j3E0iwQ4jwGCDI27QitbYkdDH59sW1KvMxK8bsPhHsbzJTVJAE5rZ0HPVFR5mh
v7UL4GEqw7lir1keLRcPAdTj3SvZKs5XI5ocH2wX+iQphJpXPlDXW4qgCY5CulMLwF7JpicMHthb
5zxAwOIEIL5sDdZu/gq4dLuPhpatuU59+bC7nfvZXuFY9Kbj/2SXUw712SZa8JH3l6yUwSZjQ7Wu
Sl48g8bQ3kGXMlzyqCueJW/RtOzH/sIIMUynCEmJGvSYFGzZ4PMZCnkhZ1an02MGErIYWycJna1V
EVfsifUyeZB+J3dD5gUm0nBed6jxsswX0oqjvWNvLVeI4W9yGBXoro4FG7vDHA7ZPujNQIQK6KkG
LCxTPV6cpOpfu5U3OvLVNEQHwakxX9AwrnvNMGlABlZ7oUpaQ1wBrSw0LEYomMWuvKIyHT4EvXcm
M367YCiKAXKvsxZLBlBBKyAEsyOvb6m3yFHdJstxvru9bpEdydUiQYYEWgCfXsP0tr29fKNxrZt6
PwWQj5MCC5wTZF7mdzVNZMhBJyBDOjlgd8cZ0pKbQVfZin7sHpMp2nQ9j+/I1JsB9I55+zf5yHSb
dLP9Oqkbp+Zo9fJviv//nZT0QIuB7QE/Wi8C5En98S5MY0A9aiHt5rtq46ORYrd5LaOueiqz6B9L
77oav00WATaTZ9AJ2vPQ+3VI3lswMlbifBvKDB1nVh43q9DYR47uLB7tYLrHKKY+4+GPI9svy4XM
veYRkBC2dAvOHgJmqQ1kpdsTiOCGgxQQywn9QNwhv2yvDAAmnqcGQhqqatrvQcP3wgLedlEBzg1+
AgiFFvZ3KO/wLx7z2TJDuW1ecjA07aNfvi8pJwCWeum+L4mW8lOM727SCfnFqNgAakbcKfTgLaBz
IL+UAp9Jd1Lb/hhX2RNoYkMQli7HruAb0gaLkFY5ez4oLhoQJ69p2PYthMKhtUlKYaQZVhfMP3/Y
SVrMQwIDL+MsxV7wHJSQDV7gxonw/llAqmO++ez6LzEmAD+HYUrsTdzb/YpPfrRPwlB98SFn3cuq
fhFWlZ5zMEQvRuh6fKGwJMmMPTiCobPp+IuaDeEuzVi05WhWXKEx2Vknssb/dZ1P/cqucuh+0Fh1
Tg9aEcdZjxAVgi6oN61t098Cy/R35Kp4T7z1AF11d3T3Yb+ZyD651hxPFPdkcjVgZIQdb9V4T3Yy
kfN/2n9bH9/xTz/Pr+vTzxkSouNjbcncTYiuto1leA6+kD8vA4hsFevv+jID73sjA5QuyvR7a/tR
tga2HfmftgfJiJ4wx9hTCqGX1IcqTIqn9L+Xulk+lpunp6D09cYCCuFaDcGpXP0tEvUytIJ8QzbS
TujBfHqRubmwBwZebLxKbSe29iiNmjNuTAa5s3BF0J99sMw/J439/gJO6/ewGUamw8Ku6s9gDQH1
38+wqRv/tdqvYTS9imL8F3v49tsTDsZQYLrrahea9HbjPyQicR6A9pToH8YXvTJPeQdmC4oUjt3t
PM8OwJXIcCjR8e2UgOqQt+C6pRhluN6iFUDTMdRY5hj9CWBfdj99grmaw3MZTSfQRtxTNC07hnhu
2XNxyBTjYfSBWnEio9jl0MF8MWuUJCI/is80BNXfti265GpAke5aKHuldI9rltsMXU+iWtBwmix7
BzJmc/bmIwcQZizLHXlpSQ7BjTMN9ZIqBycfLVmCXifv4+7sxhFoUYwQyQq+ZJQ30RfRFoCJQw7u
RLmUPq4naOIl8YaGVsblkZnQLBoaXj7FqBtdnXxOpVBA24Dy+TZdiMZchn6/tjobKoVxGj6MDVrV
mFYLreUA2gm/A9C4H8D+8O8IGXTHdsSr/rcIIKeQFtcljz+s4eP8vhoTG/rw2LMUbA0kDlIqnu3g
Omna/SE1NkSkP9tmP0j1QbLftGCBdUvD2rqNg6oEA6sp6mDNyachSibzkBA2hKnh0p1NN0zNxyRC
61DUh4lGFPoxkaEd4cRjtFKnrLrr8+wI+UH/Cmiwf/UZe0EbV3sGSawPyfImWCO/Pa7J2flGeFZI
WXXaSaayzC+VnzOw0mJ2lrjpGi317YamB6awcBJtv8+z9SRIaWwB70/uyWQGAzZVIH7e0k8wDkF/
5NADXpCX1mCowZUmGx7IJGsDHUTSz3b0I0Bduzm4zDMBAPn5E4H0B6pfxiNZOrOA6tP0PUqTYU8J
OAGC3O3U9PWcwJOJ3V3won0gJ33JUI2F6HvKH+gLxrMObR+/ThdFXa+4x0DfXGbBPsF7ANjdYN+F
TfHksrR8KrBPssdsvIsbG99xlzlLl3GxIycQ0tPOBlHCkiZ8TMfzqgCJq/LXgVelF9u+EmiC4SW0
AqR3AvsO+O6zBkXlVo7Jd9DgfvN66PuAaCTcFxxqjH6eW2+YSH6aqGojWLkpQDPlyjBTtnc1BN8y
GrVDWdzS0AvxgLqwu4jqNt8EYC2QkEH60meJDbbTHBWMXCtJaSkXbQeyln2y/xqPmuGZhS3v92hd
HgFhzYBU0Jm/33KAtZ/USztBQePm+JQsbCkT6EuwapYJnuHDUIFLQ0YPUPGKHjwLVRZsj8PtABnb
B3AEIOfvofVLBuGJIliUWvdj/21Srpsu85B7mj78R+RLL126mh241UtSLK1BS7pNC80+/QnNwJC8
7aHeHQ1oetMnOzyXPMj4xd2ehi0zVxyssM8JTh7Ytvw7jF4VgwsF7bDo/hjW6NUIyPwRps8x82pk
pw81ekfcPpRW6wcwKg+ZBHACwmTbbsqyI3TB8mNhGc5WAYVwx2UFGHtlBdc+Quq6YW71lSX8a8Jl
/aNJoXeX+SNf2CMg0C2vfvRh81UZvPxaNGUKaZzMvyqGP+ba4PkdBCreP6Wxxs+f4jlJukYdrAX9
8Vtjm++sMVCalkdgtogj5pMZ2pAzrcyfbDRJU3AEsQWJjTBY58i9XSESUx1clGwgzOM6V7LF4ksn
neFRWngdhC5kh9sJXFi3eEhfAdIoTOxSW6t9mC+vQzdBtLRy7l01egdbb1Y9YDc2VqZSlLEncYdi
+wi066/GWTyejLaOTNfOYRRB8HeVmScTLCe3G9+zZkv48+aXmCoN1UvSNW+0R6bdMm2U1QCxeRGZ
e7LLMLjjdgDsQz597WPIDtzSu5QG1naHQezc8eINdR4o+VLHUKqAVIS1SlBnhORcOl3sSJhLCnDD
l6xrnCUv0azeijhfismMN1PiOhcDiNv5YoWMn0LhrIciQnqLHBQiIbe0LPFHtiHbgP6/lekmMYTp
enE3SNCFdG42bqpS4PfXVAYSkEIdsGlUX8Ce60Oi0jUOvR4ytmnC0X+tQV5zdAOo93GtHW0Vk7/s
BSj8J98owYRV/6iVbbzpmyCr328s8ONmAoIgroXqYmnl1ksTdN2K98K5kxa0BbI2KQ4oGIDRIZrC
dc2gipBaUbnMa5DvxFqertR3fQC0N4A8GJsWin7paFrr/xxDgXRJU7CdcB19W4zuePGtLLsQxy37
REfOoeLTPTOmE8mQZSlT99pHJ0zytQzfFn04/fD9t3ngQwHL/ei8tZBlWID4iF+5HQUbFQBjI0Fj
eGZpmKz7RlgvldF/K6oRauYJePCwq/sLdM/2YtSTDPZzEsC34xkNPSmYNQ3zZRrHeRJkVedJbYWE
FuAmRjRkx6RxjWU+yXSJnFN2jKMRJO3k6aJUvd+Sa8pMJFDcYjrYIwpopW6rrAw0gicWhNehBZac
wggMGkYh2kfDSetlVQv+pgp557vo9VoM8tsggu4HWqb+4YEbvPi5DR7mYHTuMt/MoPsk+AG/2fqc
KZuthRP4V5aK1ySKt5OuH9FFVioEtoajb5zGuY1yceaOB4sqUJ9iPtw84OpAo86E4nynwmlLkKBq
hE750CKjNyOENHwIlCx/tgkPDBQkSk3BFDd+zCXUEa1Hcf9xPbfFHj3IuhP4N9CeYvrG6pZhGRzz
CSzpwNzoJE3pABRYuR6oyjQ6Wl9oUgRtp/XNNqXhxTLeGhy7D0kQ1jglm8aI32G8moejLLw7JYsU
nbtJiHQBiJMSfSEHmOyihe2WfPspGrvlVavy4XwLdn1N7J3V109hEHJP1qNbtOACfwVBTHgWVe3a
iw75gH1oR681Y9FFCZxbVoDfbzwbDGRzCHqupkWaRAaeLqpYAU8EUYPb82lkeQ0y6zU9mDqyO6p3
LmXeFSupg8kT5ajALUwBgGAq5uDfHn60esFsC2SLaEvXbIeepkeMWYm+TLo1ifjw5iKjtFIHqD5g
M/QU0sD7FMcHq+IrCnQTC+1Bdu3be+bI2TavYKt610KmzeGLoi4gN2FZzn2STc3OTbp8X9quupsg
BAmNuLT5OkLu0Tdi40cgm51XMf+t84txSZMKL212MrfAPBL26s7GkvOkwvTO9ERwym6HHJE3T4qA
a7sPU7VmUOhbFLpTwdOdCnSpx2aJpFV4th1pAVejj/bg2uCgv0LrAQgZ3+NwagJziagb4M2R8ll8
TDarRG6hjwZ5Y5Rz7oAZHu+KTDZn5kGhXrDCg/gOKFDMpFWHKjQfaORpE92BtyTf9Z5uT9BTaRFy
lEacbcwa8Ds/asv3VcI871asRyY1sYIoWZcODppjxkBIePso1Jbw0wBBs6PVRpXuojQVFwFShXUQ
yGRNf1GV/rMyk/IKJTd2olEbhd25bHrw/sFHl7Ax5doD4mKdVuG7DZ2rD1FlBPPfIrpqy3M92XcU
T3+KII8X65jLZn1bSEbi3oZs8ZnWQXIY9BvKT5FkAqVKrfmvrCz5R8jUv3cHiHeLCKz1ZBee6y+t
1mLHNi7HZ5bybacC62suLShZl63aUliGEnpu4WDfTgM7/KdlJ2aA31KChouWLSJZHmyCBbZGb+/Q
NRitC3fqNsRCRsMUufVPQ66HRFlmtk20vnkjiaSEWf4T47XwPEBT6CAy/Ctp6HBkyysvQCOC9qau
5ojkNXCJemimwB4KTdNPQ5QMknNWd9k8jJU0z3Ft/JhXQsXjksblNxrFwnUvQ2e++NM0PXel6O4M
6IiRj1s2v2/z8EK+EcjF+1bZ4AzAJ4JRo3nABmsXgWDlOTEmA5gitSFfMTDr0QNhIM3r3b69qi5Z
kq+e4uTJK/6p8c3byhRY9z4qh6ssygy0XPlw9DS5E2DD9i5lTg0tHfBFzSHopmls132gUVrmDBjA
xNrQcLCA4S6z8EIjmlRig75AgmA40pCW9IP+wc/SJ6VpT/KhzR4NnbUta+5sscEYIHfD6/2I3v0L
haAowy/QoNjfJnSFMLdoBACCQi9Cl75IxLxIXDTD3gZ0eQGGiRCl7NpbpE0INHPtOMaCGS6HyJYI
V04/Rfd1XkX36JbMdwnkjRYmxTQMbXZl3V/ISxcKVocyjL37OShr8XBp8R2Y181CMCWZbhbvbpNu
n1Xqj7FSUNiGWemu0HAFDEkYm+zo4pfzsRcoZAK0No0/vf3HROXr3kcSvO7Mbdrnw85Dt9A15u7f
PJ2Kv0ozROXAr54L0KX9KSBr/edQVfUcgBfvsKsVDl16hRyHpUcfPDKLxIOmfWnF9dnPDfuVic0U
Fclr3YzNZUxi4LS1uS8l32YAjm9QjLJfb5Peh9itp8hkTVN1nN+MIwvxN5LwCu19kEf6dOkjAN74
oKDyC0er3610B5l3/4IDT2KP4YosIWPY52RVtY3yEmp4rhNC1jUXa1ew9FkU2AomXdz9XSFXZTDH
+UegjFX7Kv3qdkhq5MBn46Td43iI7ffBqls02+npEcRu5ulTYLbPKHkM6zTHbr/VWAhP4yNE6+B1
6fcXGvkm2BSmLhNLS1nAd2hvH8h3bxyjXb5xKyCm9NSP+WEwlhszBINpAgpr5ALQCD/oHpXcBq0K
/kCuqNsH4IrCWWDwmfnWyyfyR+B2WzE7nI40MdcTO2pumcanJk/UwddtFU0XlBdX39Ew9iL8nUbD
yZqgtQ0WDvAzNpU8URhFTEZcbbseZLF7gI/6ZeAWDSqeyph7A6I8rRaJZcp7awjqC7AvBtCsKJ16
sq7w/ay1OOnPGXachQ8gBASHee785YtAHOnl1LdJeIEM2rbjeNMvWxYPGzDptavbVk9P8GTeHckk
QdO3MQMbIGmkR0XqjW9RXu9BvGP8sFzrBOHS6asAs8DSR7//HXizjJ3bm8MO7aVAbepJvou+xdRs
9tPIq7spcspFpkp+znVXapYAHi0hCTSPPuyucEuxKmRxKG1wKd5IZgALha6P0ftgVzXLAzlyfL3W
Ve6gxs8iKLn2pjo3YEh77f+ppdW/xmyMwZELVrSwCe1XAf6vTWrJcUNBYG19n8O8xnm1/nLifCeb
MnnoG5tfWWEDGJ+boK9q0+Sai6o94YnzlZwT5/UZFNXncvTyk62yfAVlXAgs6mHY4w24oFu6REaK
R5j2qDGDx4dwpxbq8dZkHNzvgMTlD47ym0sO/OiiG0LzC29HY1U1rNzTMEPFAuqY8jmz9BEMONsF
BzPMlyhtRmArzGDv8yA9ouvUW2I7tOgzIV6mIuZn01AhCHQBA4CQbLcyqiA+VHqow4QOM+OGn5Gv
hCZa3KIYBhTWClQ2/EDDjzBLrwawGLjRCFQwtd/R2QGGrbr6FnrIqeuMeWq2EkirPriMYVmd0BHn
rT4iUJJAC0Aq5dLTEVEHSnmKgCZR9S1u3tegCAOKc+AiAkcyHkjmY4di2npq0AMyVo31iFZ66zEX
4aZFlvKOIooktYE4CMcFslPg2fVTb1rgaaP2FOzY6MkWqgXmClNpRqvXRDqyXTuVnIpl7RmbcXC/
Mmhq7TPQMS06zQzjTlF9pCFEauxntxfvw3hUySZBq/JqbIS3q0sIhtFZ3cO/eicqmazoIE9eGtJp
/RbsdDI6IqmTLqiq1TkdqILTctgkbWAApFz0B+HYwdEEamuujmURKLlGVFhpAtmpdNaqMdkqYIDm
lW4Tfl8TmSKoEq4yjm0PywF048WQ3YcZ3mjj5D80UQkTMATHkQVvN9OQepBEcAq5jLu8T5c+L8Qq
NbpsM4/reNKc5Ym9n8dWhJdvU5UXWqIqvOxejT3Oh3oy8Hbz+jlabEFSNx7y5FjEMjtht/N+mYIU
YJ/fx7yqh2PRHslOM7ootEGjahLVjH3xNdh8GiIIBvvopbQjgy3I5moH/vurZQlQ1PpGA0J3SKOj
jAqkHU+K6+Qq92kUgMmo5K4XhvtEFtuY9qCP6O+FNg222SzSuvePFFGiIrFqBZTQWqP1sKNCq6Ro
wCFFUzmkZA9oxgoXNERLrHX5H5/k201/nwDi0qIKH/a5i07pqSmOnb4ko41xr3gBzNBUHOmO3JXT
jyAntkfwNn7MiSmc/BRZTzX4fH6/Jb/RDs0aUlrJ1snjbEW64ftCd4fV+J6sWGvKcw8A/tnN82yV
m8w+jl71Q0RZf7Jk/36JU6c/kc0LwK/nOvmRnJOO6MHWgDzaRwh5RnTQgdIZvGqF8XArU02Dz4+m
ar6Kj85yB2UGMlGZii5GB4pKHUUjCqWJE+/miXNF6+dat+V/XYvsH594W4v9/ERamZWlfUQvNh6f
eBg1GTpvCcEbfAxx3GHPaYfHys2L7cTnIXlREOc5a8+Oa8jzyES0x6vt0LEUiB2yzbcBACr71LIO
ZKNL6dXoZ9YXtBmApPSVdzhBgLdL+OrZAPw+SI3Xumuq76UdvAb4InwHFfR8AzzpfPOLy4xG/wVS
GQftLvXM/7HE/3kMJMDQ5QX+7rXbu+6pGT1nQUQPBc/5poVO7cwOYftQdqlr0710+Ce/sOApmZj9
+qdJUcDamR3i35PGtLZfY9tJTrJE82VfGOM9XbrEz6GVubxZJiTi7r1Eb8gzrkVfTc1mWdbW1kpw
RvWkpT5NzfulETVVNC85WODqMEedlNCfoHN6903ErW0WgQiWbA4qlIu280tQg5b1ekBP/T7yRf6i
jGlbNgygVm037Sy82WVcvdt9MLbtG+DrXtwKZ8gP+y3+V3vVoH+Nqldz4UtXr0B5CU1mNRfLGtDW
nvqwfbrVz/KBNdvBDcblrX4mUcJEFjYJNreiWO/EX/PYGY9kmu18WUXoKKOa22RE2Ynb9dPto3s8
cLZNw9XytkwbDZ+XJoey8nlpWsgElfN977HlZKFDUHgTEoM5ICmXvPa8pdGKAn0AY3SZPXhCqT36
Wp4LbaO4lkVQUASCZEsrzHNpgY9VJNh90NCkF/24YHs6r3Qz3dZskmyL941/JCdwYI+pm/enAW38
q7HwsePWG5l554EXX60clGa1KQDP9K7KFai69JC2K24Zo9Ymo+xINi8AwQFA4XfknMP0uh5K4Zub
rWT/3JY1VPB5WZoUGkhmpVJkOEdhG0TLDmC0Jidduo9lI4Gjgqqxqxo7w93XHXZ2tJ8JYuAgaEj7
GRp6wSDRiITSxG1IXvSy4e8lOwUxTj0DOoi30Th9CzsciWLfHE4gFMcej8a+NtIdXZKohERs1m5p
agSWdbw29BQa31aIKhD820P7+Jt9XvnTh6g8TBZ+UMoNUhzDfvTj6/+j7LuW5MaVbX9lx36+jAsa
AOSJe85Ded9dbdTmhaFWS/SgBd3X38WsnqmWRnsmjkLBIBIJlOkiCWTmWstyWvYqIcTq+Tz6lum4
nVd97J4g+NscQOMBOOGQe1/N8kgOHKrE81yCU77si+KooCOyoA6xtqEx9QZl53Ihyi46emGQncIR
tQdIbUXfhPXQFub41QYofQEdWzUtm/01UsSIPdQQ7sQzd3jNmFPPosQObpUSzok6sAUAtmLqMACx
u3QUBviXfQs4ir7cSTMEtSKfSqD6ursjW9dwVNkN7XBXIjK4sgOju/HT0LoxK3aup0VtjFQStbrG
CFcGGPOhCAyRx0BKa4eoypZALVegCzWh7sx3ID+/dJI/2ekwILW045HY/GqfpgU7tLHLzWbzyX+y
0wskoxHuAci5dP4yHOhd5I9Zd3l7V7wNuaEkUu3HIl1fp7VQU3+M3W5eGnV/FAIJnR41+Tetj8c1
gGbRXZ14KPvNodjQV56am45ZPMm6Aoyvq9JX10UVQNepb14C8iQl9A/tqEWSZBL6oXdIBsXYpaT1
vPBs/wdSZyjjTpO3PnoHRq98dLQeliFujYeSqXxvIru6Gl0Hi0qQD8yCzG2+2VYwN8Y0+wEO7i+a
D86TZ/QI7iPyfhIGY9vcAXRfYk92jpXbzruGma+D0247YaY/mBx3evDKVxRtQqAL7IdS17Owa8d7
Zql47Ttlsitlndw4bhgsTK/tXlFJvx6KJP3OhvBZp/Hwpe36AbtPUx08UzsHXNn5UrYyf5Ia4cDJ
1W7GbSTdcF9WEZ8XQaxBgc3rfeSa431Tm/fg6eCv0GiGmpPvNAfohxV3oGl7Izs+DKIybdkdFWjr
zlUdopA6cheGB3AdCDCDk5Gp6FiaITb7tt2+VXwp4kh9Q3ENZLImB6sWwxoYynAZW4m6BfhF3eY+
AF4IOBSI1/Ps1oT2mjsrMrzjMb0hEzBcBjLTnWeHs97IN4HRxKtuKvrAn9o4W24azRA27nb29Ny7
dPhAC4x+fkutUPj5MbPC43VQmuOpP4QRSDz/nEghYbzAxRSvDCoRwYL6Y2LykaFZzzK3+kZkb+PE
x1kketg32UzxifLtQvx2OZIPHT61iz4Y9zVqXbXp7iBhM+MCLB55ap8uNQsjpDEQHIhXVOMQKKs+
AqDxhTrJJELzaNnth3+NCnekyQK+NyqXz4mOwsmr5zxyzDsLQbPDb+xtqT7bY6t55mn94V+iAGhO
7BX43Tx7fmzd9QHQVJdIlvLb+oPfFUmQgxTgBqWaBIKqZeBfaKoG3BO+c4svJn9sIcm0aQDhXjWD
bT6PuPEGWoZveISBPqVOjMOg+XgDlWoXRBkAJE8jkdPNH/tpZJ0jMBSI4jKSHLgPEBiNtFFRcaNj
iI7LP0bSazKJEkUayUOXPdcoPiIHrPSAvQiWWVA5d6gQj1f4Y3iHLonANwzx6o1d2wXyAqENtXDN
oEdtg17VtpJvkC5aDYUcA2ASwyU4usxvsQNkISpm4y98ZN3CszrrJu8CY92ObbMTZTMckGeH+LjM
y7sSt3nA81r1gmXEg5+guHcW3o26AmNYIYtJVcR5qQ2m5r97b6O2//LegoJ9em+RYUBkd8J+EXQr
7OtsXtths7uAs6YmquabHcG+asu4A46k3hZdknQzRFZBIUfhOreS5dKOwBhwMQqkbZduHxozpLEV
dq2NXPUQM5uHvY9vnYx1HuEZHfDDOKl49dNBaSZXdQCxc1n0a7uXamegJOTYCd0f6YwOOs7BUOYL
sbh2lKX/FtXMn2WV7Fd2HNhbVxbhnTtMkLYBVL+oPDkA4lk8kcfg2Bbym/Yj0D/dHHrswa7HrcS+
pvU/xfgvp+Q0wolSADKO+KrrQ2z7wUY3ILjLpQsMip8uy6msuLbrZmY2qAxsURb0IDhKpJ1kfCY3
n4HmlBcFInAt9hpR1DSnZnJrA2D5puG/c+tx5a8VShEhYyX1Y5Vla0C5kdfDlbeyeDius6nZpcU8
hm7IU6JKtkssAdlxY2QvjPffh9hzb5Fo7m/Apg3E+uRvm56Y11oiczVNm2m1Jv8hlh/T5ogbb8YM
yHZQa4Nhd+WiZmyO7GK0pa0tNQsWx9vLxnfqBWIj+tRELDPaxiVDJroEutSlwtUg4u3MNFu+9JTH
DpyqXfGQaMUK8Izbj1eEOs0+aBCnSUerOQBkAnqJDETVBwh0+tYqKAAqz2XfraifDoaMvsaisNa9
sjQwLDhEKmiPeV3mgPKnHAwyruhnZIzy+sPHFlrPi7pG9nfypg4tgx78l1BaSAokb6G1ro+681FM
CH2peZNDorFLUM2P1D1OsfJqVmB8a2YuQpP9jIzV1ENnLipltnkpb672wrRA/XHp1fbCLFBo2GNl
wPEY39d0oeESCo9N4uCao9PQvS/sNIbCGeLmdECOKu0Q0v2j3YBfSIHXnyyfRlJ7TCITmuVzmus6
BkJCCMVPByuT9tLpU5GeQA/WrBi4wE+F6dtHph/NqdyLDmSmszHs7LmIB7WMsFKR2IP47mEMsjm5
JGQbPFVBvyd0ltcZqog9YncSgqbP1WpmQJVs500HOgsS3igwKQgYsZ/zlmRtxspB+e7kxaUDpfN6
2JAPmRye/zGapry2yYeaeZ5xZ37tEabMF6aAoGTVIWHUqejjECMaWQEvj3bauyUIh4LvF1tKPeTO
K5mv2sz4QRHIT0HKJIqg8hOCPL1BNfsBe8fP0cxfgps02OXBoxEZX1AFbR8tA/yAnR0OUIof4mM5
pArcS9o4A4RmzcsmtBDjSYMZGCPVex8kSxQpKtR+RBCu4X74XcflWx6I5rkakLc3RMjusOBxwT1Z
M/wd82SLh1YLFpwKaH6ZLAUerrgeuMJ3EXfD4XJq2NrYmRXWVCopgSSaeuggOlRmDaDF67EbbCIL
oD3QYbyg8PIMsc7q3h0L7wCwYDUnu6FBvphXYXmT+PZ46/Ee65dpQAiuAGSMcr53gC9+cHPI6XZM
PQb5WM16MPId6DB0RnZg0+Fqo6budD3nqbXKRxSEd6o+1iLIHz1Uwd7Vrj9nVhWirmVRCZU+8r7J
HxF5RXljoe/IMcjTE6qk3BtqVXH13qtyuEwCvTrQqqYhrsNpznza0OJG1G2pmY58XKAWyFlTs3EL
pAcR4F5Rc4j8Gruxyl3Y04uCKzTaIrthz6kXmXhjV+agt6BeV7TRsWmwQqVe1lvVDUIGZ+rE0jWa
FXxgm8ww7BFsy0kFQEa1a7A4QCgpS/wjflv+kc6MrngGX3a3scycjzOr9FsE4AcwwZsZNoYZlJmn
MzoEUAXY+REO1+bv/K7DaAS50LBr838/1fUlf5nql3dwfY1f/KhD1p3etua9H0Jk2YBKSD6j0+sB
xB98kdtFP4NQQrq/dsgIlPRlnv0xhNrXbnea8dqks19fIG2QkTQlWA7/fpqw/PON0avQO7kYr69K
RlGVTj4TjnkedYS92/QmrkOoeXGhUxpSFPETlDfLrWFH+W0DaUiOVNBBTYyddCgGjioQwy/mg2V/
2Do6i5OVAVGj4zBdAaiN1vWq0gmwEn+OpRF5jGq5XlrHq31kwG6PKe5E9KrXjgH0Op3okpNyQ6zM
ddiKZVJE3vzyin9OjCgVgNvg8O7otVOtsEsuzXhxmYoGh/ollV14c5kq1WaxDCOjvLh4hneyQUK0
BsOE3gnN9O5yJtP24+w3NnLpXUemuLAxjg7qz7OrTUzTXGeljqutBEvoPHZwxYPezbsrWgluqhBM
6tT0eeLdaQsS2l1i3YSTRwl5tU3Y8HZOnaXjenc54i1Z2bHjZVCnoRQIEA8iXygRVbpWN65tn0CT
Ur4XIz8ZghXvjpanUOJEweL6cX2QUQpuJo/5W1n1j1SQTmXowVSLjkjAxX41kQfZs3K8Acp8xgZs
CFIe34JAzznHUSxPuCEtqUUHYwSbc2o37+0QJMj0NajIK7yynrvCB4uBzIJ9lTrTfr4UL82fZ0ls
ftjorE0d8RKGQzpjeSZfLr3BmpnefaJ1cuacJ2fwXotD3Yx7MkEcIjk3KMS/8XEvg2peH8zJrW3P
IciYbsmLDk1VbxI7747U6qM4OVcqf8qlApPGNDOZ+hqcFcKwgu3V1uZ2NXdjlqzJhTpSnQF0kQPE
QzaaMywhJxo0TrK4vmogtb1OejBQX+cL7NTaSrNHvZbp4g3H+ejuHdGcaRh9JNRFlFAqLT7Nbpag
4Y0vb+H6ERLsKDuwf52uJuVXt70nw8P1nWnpRzMTNInApOILI99aVP7MMIT89KlKy0cZqQW6KnKh
gzeCA6Q2a/PyqWhS2XoQ3csyPb++LGuUuzFK1K1fP2lbtcaOud3z9YtDgBS8/zrdXt9dr7h3kwcv
NNflb+j1xRR1HW4uzbFwdmDY6CYwTbeVFkQSjDzrv8Z182ClWfIQQ7JxJxlDhe5kh56dbeTNacQ6
HMWfbr1qQGW0dbPCedQguiMnJixz3ghWHSObGwuD59lMQ4Dvvu3NL10zqGM3tUThjSvUioA5ufTM
+0r01a0L0qvGTcx7MrUmqL2CLIj2ZOvboNhkUc7mlwHcCu57c+VrbYKJEyV6WFe38ZYmByduskNU
xJxRkwZ4+LEYwuzPZGpHhBLTvq3WNDnQJtkhttV36qS3a0TmHinc4Oby6o3dodosEkuazJVJd2JO
cSJ/Onhx/DVPpHmgVo/l4dqXVgs6EXyg0eiDMypVFtRJphwSmTOn8vsdNZOxsDcyQrCOXOgtdEDG
sfGeDIaExotXjmxDbwC0HmwX6B5bSeypuuiJRXZ7Hh2pb4uxe/c7z3uGtPuwhCLgsAl6NENtLEC6
hRrN2PMORZVBgQ8I6mfwFDqgxM2afdFGKF2zzhdzCwU+XZbgC0GMZv6x4waF2uZSp3etzU+Q+ti3
qph9KtSz4xpi4qZ9Z+BtF4H/RPnrgKk3Xev8oUCSbaNrSPwgSus9TA6U2sYa8M2pXw0EOd9ijgLI
pHN+JHZ606SD9aLjZoAeqKXOwo7atVta/c4vRYI4RcLAGuj0D8kAZVwFgc5v03BolDo/IgyXGYLB
+In6K99O8dNIGSAJE448cg0wW5gJwGdp2H+BRgW4nGG/unUT+jz1JNKICKhd3ASw9+QGdMTHbMPk
dp0tir/5RHQAyeMBNN+AdxizbHjPZIjqUs96guxwiaJEM9vUfZN8KVvnIAszfAOeJ50XKI8+aWmx
Y24OSK3ZQ/T258guhRgFjcxFgLJt22YLI46RIApU+oXOVCCSy1n3G9vv/AJmMtw3i/RTns0Q9rAH
M9jmU1bvkmPjw73BR7Gl9NqlVyJLtuRGCZjJnzk6cqZZ0rLekL2P05kakdg9FW1RrAXoB56srLjw
WYnUNZeJ7VZbVCFBnDfNL3xWWEvDHjcg0LY848vk7yJOBpQayhT4kINH2So6aznVzs9D4YEHuwyT
/9Du5rGe+ZH2914C2RGUyiT5KRs5Ei5mt6AO5AnzUwQNQXsRj/0CNVT+/urmDzxcDUEq570DNGeH
Qo29ztr2IewstQRLWb+6NEcQsTmiwluyZPugO3MEgWt6oE46dBKEYQB1nalFs/WJ+TGbY3YfswW2
EaxarRpEvFwrmRFnFuSHDp1rVidq1SytN7GXVXNq0gFBXhBzBvXJKT0UbE4eNQjE5s4kJUK238xx
8ZgG/DzH717FLqH9WrTgngwHp7g3EnNP3Aw+1Ek3CbBWy366KKDRF02x6O6mhGj3vdONewbx1yVu
jnIf1kE4b9zROdRJbn9hoEu/0NZple/AQlksAlTNPZObn5bOwWTB2rXyFqB68UZXTF1DuKJEzOLc
MNbsm6B1FyxIojedHfPS9l7bBLSrYzNGO5al6n4aSP1VkkNDx0K5kB0lYpukmEfUlngPEPAJw6Z7
Q7a0m7eOF94mrmlCzHUEy6idjxBRTj58ORRZNOQY1cJE8rQFQy+4Pxy26OnMxla1U9pFuABnl97p
zA6/8qaHirsLmNB0ACmmDtY1CnrXvHGQlNW4EzVYRoDfX45rD/eZcymRWp/40i5/jLAZFrVA0JX+
lmnYxmcoy00aXLfcY/w1BdcuxBS7V2vs2VwncQctvaDbNKI1NgyZzpsOkPA58nLjS9n3B+LQ9hTY
O6O8e2VlCjlI4C+MLs4eFKD3gG7jLKgKyIbilvxgxPrDdu2lM8VYvexUBWYgBzdKQDSyHb1lX6Tp
QZTV18s7nj6KKED2RR5ZqDdQLIgfvaw45LnhPcQgfNrhjjJdhd3wOtlThqeFFYbOTkhQpfxsH5HI
mOVmXW5w++uPWPD3x5GLDvrQTr5OrCKalayHCAH1yDAaZ03Jw3XeDdA1M6CD4HpTUGtqXm0ySYcN
atuqczsdahDrI3sBGzWp42rLa1mvSt9q51TlRvVu2AOfpSP8LdW3Xe2GjMc1Q+3wLCWa1quylWdX
Z+TW6qXSuHsEhmndqIQby2g6C8TwcUa23/WisBT0OaiVXMf49excpA5W9SiLx6pS7zaijO9RWa8Q
iOtezcxPFqifGk7adRHZM/N6pVIp5pYajZnvZubBJUYEChRTmyMih3VOsCMTHeQURaYzpCmg5VqM
EKJF8eoqlhpo5QlwR0VcZAMBAPRvbHFEICc/edPtV2nrxRobtokdjltyYfTJ1mEGnhJlAg30tg4c
iOmY8buPq8K1BP9aeGG8MDnPTl7C3H045vWy10oD6w28ONQ83506+zHkbfPghlGz9v082wYZh1La
NBl5jDYU16Oaf0VoP174clQLydxhAwpBqlGng6dUufQlt5bU7ADeuxMfDo7N1yLLUC4+NPej8gHt
T6Jsi5wGAIZQeDhDGeTDVsqj4cdbFYrl7zQrfBuP2qlznFLxUoVsgZLFzrhHdA3fQhcFxYKw/wlS
Vxvkei08wqDyBCLF6hwiGHOxUZM6UN3ebOy5IUGA0Dqt9QgYeLtzrGLipnYRPqwgDXFtChAo4nu1
j7EdoELaFd48mRjGIdX6RdRVcC95kx7aIfHnxOgt/rDr3E4PuT3JMyECvwSXbwpRwmKGy9Z8A9+G
Rs2/ld5KLQZwveAPkfKovWduBcKh6VY7hB++bQhGY9vS4V1ogrxa+0hkYW84vjoMyjy9Hp4gF/Nh
p0IMcGRe7OQ/qthfBsYIjEHTJBuni8IVkhzI67kj7ovIlYPdBqCQJE03ZpI1z+QRNpGzjiHON8Ni
K5tfqOcbg/Xr37aJeB75MqBkuOttLAFquFDUUD+jr1RXn5vUi4h/t6Xvv4y6v/T+Mvbq3E5Tla6h
12Mw7roBSVdIoZf7HhGAlapM+16hJAwyx2p8z/2bou/87/ZY/rC56z7q1MTOMuj9A6rAq8sYnRXG
Ug1AKtH1xganWsdGmCP2NK2B9LTg6aZD6o32nLGvV8z0FVddgExim5UQ93GAvO5EVkOgeNAfSOyr
HzQZsDZvs0eH1Qy/064CN01mr1KO4uIoKYsjQPBqibKn8kslzW8EbTTEN9y2kvfrGBaN4cLw+YsW
+GMSag0VxuXq2vTqvlxBHjlcpTIIDnwA9Ir3T1T9nuctpOlCfzi5jtsdLI2NTFT65tc6uTjY/T3r
zRmyBSUqRHBJ5FhhIizsFAeSocmmJp+a1Gu3wHZSL/aK1iP1/m5sIkJkLjIFAlVDnbBMwLoSArRW
2bv7UjMsNSd7VwkQBgzNS6nd3P6hE+neQY92AYbbIDuHwQRg0NEBTN3c+aaAIV6AVsO5MQqo/g2G
TB6DNK+WUJIaj4B8pTtRJGI9Frl9a8cFn7dchC+tpe6yNHd+ANiP+kZPv4flH8NlqFG+0SYWiPzx
rAA/godQjJcdeNP6qB7ov9DlT3bLUWIti+qiPuQNVnYLbPdeKQgjXQWJsiJs1lyHIMMdIUh07TAL
B4Ifxi0YbMBEVaBqH8GVWcmjbk/NZsg/mgQ9xNPhc+/wc5N6YwZ42H8cm4+o0SlVtgC17YHXUm29
aYGFakQosrllFh6pTYfJxc9HtY0TGR1MLD6JzyDW3Xef5+Gt6Hrnjo3JicgQbNXZa5SNxivyGrLx
O1B6wS3WthcvMluDDa8+hde0cv1zLvBXXLxUXYiVdmt7iQglCoT7ij1FNrjhcF37ZxXW4OPGzf8I
jAxyUH4bIujS2ccRpeIQR6ztuyavm3luqv459uyvrSeT71bZYPiUh+Jpia0SS96FB6HVPuAMgmwB
rumgBjdKNyBN0prR0TeNr6nhO5cFZZuY2SGPw6+0TKMNgguU68y122RHizXPwW8QYPhiSWxexOul
ez89GhUeFRPzF9mbXgPaMdmdzp1fXckOmc4UDwavnIGwd1wDNJM9SciLK9MN3zIfMGgJLrZTnIbd
yQWAGqUGTfgWQxqAM3BvWDLy1z+PTMxovFWZ/aSwsjmCgkkdsepVR+xA4g3vjS+uHUV7O45WgZWV
92kat7cikSho6aAM2iPmMq98xjbUa7S8OQSB+3rpZYN4rwH+2GNxhF2LcAxIXiJCRr50AHHdinfK
uKFWVHpi8e9//d//+X/f+v8Kvue3KCMNcvUvpbPbPFJN/d//Fuzf/you5u37f//b8Vzb5dwBhwX3
wD4ihIv+b1/vkASHt/l/wgZ8Y1Ajsu6dOq/vG2sBAYLsPVZ+AGxaUCJ06zkb25tYFYCkv2uSATBc
reU7UudIn6tvrbG47GODLkz2QKysE1phdZy3G5Sa8fQkxjBbu8QrB7lUZxYOZbS+qAwmUfNTGzji
U4hCmOsyI054vEA2JoNACJiJ6BAk/mcbOZdZumD4je8gT4zq2enAVdYf7enQx021ynHTAyPTH71p
pZ9Bpp9teMuwYueZqFCP5LYXFxpLzjQB1BTY7O+/esf661cvhCPwy+IcOWjh/PzVgx4vN7paivum
i4YNksABqqbMcZk5RvlSJUiaTMuJbgQOunSd6pY8BDBPgGozlIn93qtSvrHLQvfTPB2baDbsXkOs
2NhxXocvaVRZi9hOuqOEJOa+LMCTMSA39WUE6TO+XvE+uYJ/GjXekyvzoTQSpMOBLjOzGm50GNs7
x7FwzwWkQf7D79Kzf/1yHIaoL74dB6Uhggv+85fTuUnponRe3V8W6aLgwOXnzhdkKPIzFGXbM6D6
j3Q7jGplrOiWR83JC+Va6jwU0Cq2Qu8rYsB6KXimwJqGG1Ooaog1cN48W7o6ymmNiIfinYpZ/sSN
ApJBRQfXIXf2tbwNjby6RaH9Cgl7fp9PbPoluG1Bd5D4e7KBMixZNwX4H6mXBlRRv+ITLz+iZlCt
rSIHuD07myM4FW9HqcDa7ytAHnsfnBl2l1Tz2geKMGzuoV3P73/xdczbWlhbF8odvyztSWHO0tzb
TZ0kPze2AdBJHYIeWP6yg+lE36vOyx6a6YBIYVHxGARgaGSRaGctoIe7zCvUg6XNamWYY76kXhrd
delldA7y3ptLvNEpLLa0nCb5RC7fNnK6K5vNijpKi4X/8ItwvJ9+EZwx18R/DsVsCRiytKfL6dOd
CncWawCVTHDP8YiCfBzrT50JemXCGUblF9Orra+0CHOMtj8E3O9PRuhhiWZUkIKMkyOpyl5UYkk8
9iIPS6eVVxTFrJnU3iIUAUJ7p4whLpOUexpEHdT8j7bLZAFL/HVdu6iyGWw33chuNPfMcc09nTl9
YpczFQ2otkKiiG0cN95eu//iczE4lV7/w73n59v+9GWCAEo4TLieBSI6T/z8ZSZhxcw0Y/6d7OsB
qdjMm5nAL9xakeGh6Dszl23qqZec8SWtdcmjqkKg9DqnA8MtiGeRRixcYI/bYlMjzzDdZ6vp7vrp
AJDRsdXQcoMDmaHxgaCTGSKcFoxqXiUm6F0tlp1NL4lmFGyhDpYZHx3IzkSIEoDW3XC0msdFAS4b
30vPAnUuf/+tePIvPzHbkYxL0wLlLnPsX74VrKicQDWpuGOQyz3ak2AGqE0SlLBNKrfEiRqIOF70
xTkSY7r4RL2cQ9CA6JLJBv48AGNdUMkTtbIvB9TB9aJZ1FVsgIs7q+dUCphz0HNACjnY86liMA7W
Uhfy6epVC1SnSQbpxm4KDRV+DFKMyAg21NSTrXOBUAoH+y828iumUNPFefIj21C7WGo7xks10XvP
ZDA697gNQ1fECmIwdYlySz1RCY0tv4IMF/V+8vacuoZAruMdQm1NP4HhFT+nYhVb9bhRHIUqk53l
vcA9AkFFsKZgxw/CfhfF+NydtbXX31sTgKQAEBmpW+yUptbU1w1QUEobhOUgERYGCvTOnelvIe5d
nHQTgWZ+bPy9m8nnVOnmjkw5Hl2LFDmMFTWpw0wBoWLm17//jVj8L5eOB70Nz4S4gMcd7MKn/k/3
ocFjeNwNdnkXhuYUdVZPcV1Fb6pD0aHfC3aLzE+E8jwUAINfL3wrwIiB/L7/UiCttIJuKlgypIge
fh7pVS3DBmY4eJkRAeMKLhbRxRViUqCrpaYbjcuw0ON9G0qwigRqFU2KeEVu5EfQxKLUdGpih9Fs
XDmx3EzNrAL5aOnyfkNNAI0+pqQmpJCXEUrNlq6NXzkhgiLfqpfRKJpP0GugxbEyqqoLcAiBqnGb
OoC6XaDXPAORBJTAzAv0Gmpz+Y1v80/Q6yLo66XuMn15CXqdAcAc1H1biXyxLKnPwvKCm6QF/rUH
iOfF1haUwhnLDqhQkA9mUG79sDBfwCrSrHBP9dfkFsfgPy+Q6+oaF/VOLXYQZBdO8/U6rR2MiABP
w2naQucBQvHFodbOiLpRSDcOZRs+gHPdQX0OonWVrLdDjYwAYAVyDvaL6B3LJzXLxtJ/TNrRWvhG
n94o1IZudN5aW5qJN8gAXmfqWBbceUUPcDJ0slq/n1sQjUNwGthkdzqQnVfNsKy5reemGD9s1EF+
PUbZjNmXOdxoDRGr+sYNEEFRjs5eQQC/I2XIJm72vB+9FxQxinkshxD4CcinyqYyN32EgL1p2Tbe
gZu9ulG9q331CDBDcsNwOzwP2BhB8wIC1zxvH5DnCiBnF+QPeTbWkAko2jU1RZnqbd2icJyaEGG2
b+uarWJt52dE2M1FzlJ5Z5V5esNKuTaHXt6RqY/8ZuFb/riyJ5vllDWUOy7ufpeqk1WoLQVrIRoE
dsNUbClgFFKGbLI1vURtdMsACMdiyQV124uhzHNUcQT18npr+1X5o7WSr3Y8usC81v4c23TntjTt
eu2ktYF6oBF0DUBxropI53e/mydNtn1WlGsELNpl2UIST0XFXTGhUVAGCZXkCYiijByijXWqcEnB
RgcO4QDyFSPuUm5UIiffD89uni/GIR8e4wQADbcUJnIt2LFjdesAoJHjQTqRG/K0WABY1O+6qqmQ
gevaLjnWcV7Oa5N5Z/CThmvbLSIozuTDIbEQnUdJorwXFhIFIg/dN2CqlmkWOD8C7e3bBhkZGo5y
AO/sBGG0RkHTuPr7O6H969MSqwaH2QwPBmGaJu4pP98IEYYqG6s3WgjGmwixdj7SSwQZAN3UrRdq
cwOqMEREyNZCOyps2oexESUEb8CSL2RhnuNWYT3Qldm3HL9KFJc5T1cP1PAHSFT70UZOFCvEs6JB
sor9T+stiVRFTwK2dAYJRwjjzoO6zi7rCBvVx3PtDMlJh411Sx0MGZDbv/8azF/XpdPXwBnWDdM/
IWiH/el5IPsedd4u06ePmnbpTUhSXPIMyscg8UIYwLZG8GVeL/o0sBdOb5e/3gxoRJGiyJ+u/rAA
nx0yZfH879+yY/6yzpGma7ou/nIubh7OX3aeQJqaEBqM4tNlQT/6sgITehC9IiacTkF5sO0k69Lz
2foPMz3jKxOlVH81B+BtvJiZraNXSG1cveu4kQselQocTUsKc2bSix4tDi6XPF0OYQ3iYKQ8Fiox
wzsjKD/OIITgLDoNmIcKTGcxTGdXPwWJvH/YjtP+4RoJ4XimYxvsYGNhC89haP/8c+6GsY+qkSeb
wQfUi89tiLK0I6S2JRaaCCDJu27sIKg7AU46ndyi6K36cvXwDWdEfsjqZ13gQ7XRApQh6ntIOYUg
mE7xzAEKNA/vOcvKXTf1UpMOARLBg+iDQ+gwaFX9OV51PAFO2DTfWLf/+9+ANUUXfv64uHhdCZYQ
x5ISmKyfPy6gFtmATFawuWC47GJ+icggtu8drUAhcQkOlWo6JGNQgwcc9nZQwLSBoHqWCLA4BroF
MR+TCFsHlr0ewOUcYr8A6O6n9rWfMGFu9Q+/ZvyR7Cka8OnDcGbhk3iebSHC47jur1EsBlXfXEZh
vU514uw05MLnqBRCBVvHg+co80CBh8JzV1ZASjp9NCM7KoDkClyMSEBHKnz2WJ5C7IiLk4mcw2OG
vCi5qZyrfRAi7ELNnIOWuo47BlLHCKvlvil2yJi9odgq/pEVJywa8URSgY2MlO++TFTDc0QG9Z3j
p80qY2V5aNJW7pBE7tZN5Yy3wGYHC9zKradpnrbxox/j+DGPZYDpUSCZWBQnMwjxAAGDZHtCof3R
DZJ8Z+HqNqfwkAYDVaCPo/FYgXfj9P8pO48lt5EtDT8RIuDNlgQJepYvlTYISS3Be4+nnw/J6qZG
t+PGzAaBtECRRWTinN+IXqJaFKeumnewn7+JelElGsVh6ivfVdj2r29XEJXNMmWjjP2qy/PAE3W/
Xcy2Wq+b4ub4W13W59mplSvXGCr8JsUQcSkD8penpnX2e53oIxl1sXig9QQs/vOusaLmndCWHY+d
VrUPZFQQU5hjuDgq8DPtNHdh+6nGKS5VwvWJ4iOT10n9UZQLuwjWbaBE7G6nTeo3Jq5qczKtEVBm
RTHb7NnqQus86/7V1ENKS1WX+sqqaWUDrxAjI38T6EdJz37dewyG/AsRbItHu56wX2QkiThr31rY
LIs5nGUihNMRLeiMs+ihp1WyIzZOAHppFHVaom8IXYUPtytlzrTNpml2b3NE7HjjOb5atRc1CUpx
yzi1sfON4ijW5jZD4VePGv6W90ktZY5ciJ6lJ2bV59K/RGlwsA3ZKNbQAXGkKP1pl8q367SBr5+w
bnkX3cU8I2n9VYuQ5kEU/dDWF9YOuM7lFsShCtDTSE31JEYFdiDt6pLvRNyVqNNU6Ajkui+if6RH
iHP4SuiKz2Ya/a9a0UQnG204njH9Vg11/QmhR/1Jm5HCwk/C2bSmEebrUUpWOLZkj6ILGAMNChtu
pJGqFhs11lvP6VETbtJv6ZCm23HWo70uqeVbOvtsQKz0GwjIxjXbQj3iOjo+SX3/Xan85Bu4KLYS
eatc7MBJruxOzZVoyM3xV19Z0mPkF8lpbtrUFRcgMn60Fzhj0U8XpPqQsR/5KsRFUv+lKB0N9dUx
9dJycLxGl8ovWG+vJ7n2t2raQC11SONI7XGIK3IPHcHANU+XeK8klgzHmo+MyKO8KsdIrtY+DzFf
CfJH0aqYUe+avPl7ohhKDngmjFdvU9X8D1fEaC6208nPGGJEW18lkCeKVV7LVyiNu1vfdoSfjVVA
sfUb7YeYzSotycNk11jzFq48q9KoP2XaUbTdanKYEBmIt9ut2lKbH3hnwWpluXMt5f0KERFoQw2L
JvHYz3teYqIxyTpP3EdXyPpJ0/PPex5M+wqcOL/d8/LvsEXboNiIq6YGCPbZssikLxdYDuK+iTcP
t/v6b/csBo2N9B/3HCQ1gv3k3a5tPm4HKTG8rnb2Jbk5OGhdCbBD6tlaiNMp7Wpgq+REysgydo5o
saUCtmKeYut269lC6ogNO8C1bcGFLHMMIKq3fmS/J1qIkbSok5EXDU/i9FZb9qq8Amrn51LihhEL
gJY8x00Fn6NG5Y0tSPoM7zJ9rjIcKQfnUXQANKBtZKhUG1Es5UR9YrDoKIbgAGa7QzjkW1HX2CSL
u2iNFeq0L/p0/TmMeZuwBZfTVehuq336LAdGe50U07v3yKqp48/sip2Yq5tb58wnkvfrqiyPop8Y
Wgcjdmzy2OxFXT7Kw2nS44+5mru9rVWpS2Q39vR2NA5ykmfnYKzZqY+un5d7Oymwt5LzbJWG5fQz
nLdpbjW/pnT+wRu0+mYXJBfi2s/BhCN8Nzc6L5ZqGzyOPjoyea9mX1XFJlfMIACzvOm06rfY0BDi
b+fsSVx5nArjEMejuUca0CttE3khdbaObRz+1Aa1Ik0qIW5p2sY5YtXY6mWgwKbDMntKKmct+2Ae
pGZT6QhzpKAsvtmBfEFCe0l/ErWxRz7kGKBAGKnFX1IX/Khwdv1ijnKy1ofJf27Qp3SxYZChfcyf
14bFXx7+uG7UBfYjfAhoc2E4vIEShuCsgCj4X9fDohs+X9GUW2cqUTBH/XxbowHi+ikWOnmvsOGe
euUbxLyV36vNh9NAtQ9RjdvJxDLeHN08VNkya+0oa3vG6Egbe+WaRwm5HDGSWKQfVtOz7yjlwcJM
eiMGZLk3q7H9FWpJikHO0OyB6dsvs2M+iPbZjInpKtVwCUvC87Ab8TtfrpQ5AUJfuvXCz67dj3KY
bCu19r/69fY2ULP7jdrNxUGRiXBh8vfldiOgZldSzgeX8EJwVsnfrItlQoBLhyLq8rfZDqedChV8
m7Vd95GU00p0kDT4eXj3ZUfEl6onx8Z8SlyqMSBvN+waHgIwECcTBUxXNEhGs3V4ar53tqZ7NlKl
XpiM0nuh880v10TirnLn0E5J4YL4wSO5un1cBcbqK/AuwZMp4VDjLybCYkQdg/ghkPTRzmbgjXNZ
73Ahmd7mAp+V5YNOMnQVEMDMzuYsOUDwYnU1syS9kqx6rSYcPCLwBLsiSLANuyW+yX4baCcQzzJJ
XS5CMKJBCaxnacScc1lNayk2nsrlYKfs7SotljZi+Yycngb7R2iOzW1BLbNo9gp0f9ZikOjVg96d
2E6eRckcOwfXjYFluChUj22ucoBBtbJAxbymuiQ9JkF5VPw+eB+tgg8HsuctFlnXCjAnORs3otXM
gtSVSN3tRfARJOmvtLTliygtM6qgKF7zZUbk6RBWJ35pVFz3b7J4GuI3CSnkBPbUPnVGz+60r0Z1
N1jdVV0a4LpBIvutWRrLHQ99cz+XMR524LLsk2+of59OoYnLzjz+FShfBz1A7LvrM4JgjpasQyts
1zZrpFdpsp6ssWP01N7WLg18k6e5lsOzlsnXz865RMJv7DL3VlaJF8LQrFqcbpbJmhwfUjl+TCMn
fSI1TsA/dH52Zkqb2tnZRm0b/s3EhRq9+NGVrbIBiS5vwDtrKHGZ8XsaSOYmk5wCYxuK1YAkux8m
5UkUR03dgUFjF1X4xnM+l5tiypP3IKzJZCymXmykk3fcEmyvlv3P1jgdExfFpmkvWnvZ+qYXYX0V
Q6VgM2syjIW0Kh8IvryK62S5Xh3ETWXL/FDG//2mRGtG9FHclITCJ5uFpPL8aZZPAuV5w3suxZwE
+MrnTeYmFiC63GQEfkOGBpJPgH3pZAkxgftEt05izmjpZGTZ7FZtsOGVfg0sKX4GBzK/aqDdkxZ2
sCjJQ8EWDTV2UbIVba/NcnIrpeV00oJieBBtfutc0euyr6KkBvJzhbTkrQSq8r0bLeUi2vIg+66E
RnRTDZdxmCc3og/n2yXkOl3x2/BPQhscgdV6lTsTgJDl5vyuQLNASe2jaM1Z51dKppOnEa34v/Ob
SkHadoH8alpOus7kc2vWyZ7UWPEym1bsJZKsuKIYpHJ7tmv/iyWbEf/F+JQGE2pjolFuuVShNc4h
b6TiZUz6YpvHhOhF6+Br2amZeKLdxrbopNjpi+ia5UiVE6hn475cNOyGfoPjQ0r2nYkcFBgOoP/T
emguqYa1QJpkikt+vbkYFT6/gHI4jUMwFhOODdtbZRU6NFWN8hBnvb4n9DBhCbfMIQMEybTsSz2E
+3EGo444Yv6sOEN2qaLwIkuKVAAWnXlhUzTshJZWI2raoz+BOPOzqngWdRhdfTUyFSDWUhU5A6bx
y4vQJCaYFFgLatHw9GX8qACd8kPMHUVRjFDLbZj08pOoUUL2epORJlvRFk7J8EAY5NZd9BhGDK+7
kkiSKNqEPRHu759ma/yKVE57EtWtBKyRf9D+IIpBU+kwjaALiKI4DLX6orVpehZXcmboFRGrF5Ql
blQcZMPFe8PlHyV9GPRR3mhy12940lTbvC0sVwzsC0V6Gn7e/tqmcmZ3gmwOLI9Z5lhTr0kae2o4
5c+iu5GTmFXlWf28fTvQeQcy3p0Ev6k1fFH4+MEaZyeUvS1Ne0isBZkt2Yd7lThLRmsLkm88i9Kt
CsMN0obj6EGo/RyOzr8GdHzq1ygd7MNytDapDs9hAgX70Md2djv4jb0YLvgHpyuQmcka5O7GMf/s
pzndsO0sjP2csIzcIQmUM/ns9gwSMHOTMQ1/+HsRZr63y3r/X9vFeJbmjJe/tNiS5bLcihTRsWvh
5gt39HtRiOjci1CHkJ9ZOkNTpDPb79d7qxjbAMt0a0ce9zYZrGujKb9ESti0QyTa6tr0REqYXdt5
wojgqWUXKnr5sfU6DegVB9ngbG8eSqry2ndR++joTvWYaumbQMKUcWBvrbJ0th1LJynZ1WRCq4Rk
XHh3na1UqrNTyGtLkkRhCQro7y5CYysZw8pFCmfcTEORTCvLyR/QPYz3AiB1qxMwKXNsG/dm7obn
NwCRckQB3ZRtPjSElMNZB7KbQ5xB9097Fa1YjGFwjK9DmgzBdgyI05XSgJqmohbyOUycjUJ27EFb
DhPqFw9BVn6f1Do5iJKotzv1c6ioEwfZlEZ34qXtamhoHUeIUx8nq+lfjKRrNm0VNtthKeqSYu3N
OIjWorXQY+da1fpBNIqqsu9dR5OVR1HCLwd53ikrjniw/z6brGyjoDYfccpun6Tk3Kn58Kgs9udD
Rgrd8Vt5JdpEnRlI2FhFAwGhpb+oc5JzW3fqqY+zy32gOY3yShT/GKjlBmlxBsEHGwhTzJ9XEgPi
LPd3hWrb6SVnn4DogkIIK7B2kpSrx9wfzP84Y4e/VSwf9FdL9IhIGlGKhYUAPGCoeuMkSt0oGUeM
Mb6JkjgA+Z/WMU7nnpYNCHX3dvDUE09dBotp/KiVll935PZNgur2MmMbGsZpGKTwyQwBSaU5HpDz
myr+pBhZa1cPTRsJVD4+cYjr+phqmnQWpWmARzsOypso1dbQn+rCnr2UzNkpCkIcJZdD8s+ZETmd
1ybVh+iRKtVnD1Gc0nRt6GWMLaHeIkELCWjGsnbloJZ9GarUucpLQ7Y0FDpgVgRhoekXg3OFbPw5
Arbrr7lUoesY6b5fIAqaMuuPOuqXs9o8ZQtMweLRvmtKwiiig6gbFjEgCSzsbVBTSPqj5Wxz62wa
49pM1AiwdK5fxGFwRmzY8NDd9hgq8UJPQ2gvQOdpadHhL44aITXRT7QCLnzpcWXbCWWt3DGxRDHt
oxDWchQ09leiQZSXVskPfoD5hH8f4iWUO4P6fD8LpCl0y6VOCmjVE+f31nu/sTBOmN18D4eh+iA4
SzqEr/9C3lV9qshGivoaD3rCZk25k8eo+gh5TcrG0nzrOzY8SHDyyr3U34fnuNQca6DZD62KYs2M
j9M7LxIIoC9n9VInzkSdaBX9hr4O/2y1neFzbFH79doZQtWTZg2SXBsikoQS/wEAykZU3evFWWG2
wbmz9cZzjGR+0VP/LGHS8ddyAmRyECeYwt9qrBon35sVuc830cVdeJBq5SH1eYeIxDcnThtnxqzH
ngYCJHyn5nIQDdqshgfn7xE2f+nlRgWyMG4B46HNrlqMrTfYlfLCVyl5QxrkriimDUhjg7DNShSb
MeE1jZ1CUEdqt9YkdTsMcQx2iKEOCMdVxS/vKLWa8iImruOKwOpSDE0mdnJi7T4RXnSCJ/sBgbFN
GarjxVnIQcmIRahsBG4P64lUtt/q2juKYUgaJlm5VpxUf5fMnGitlFfw3CrtvS6bj8nQ0oeA+OfL
vwySlEl280I1zzm22pIUJ+yV3CAAdckvxo3EyTC7rFjmztRMY5tJau5NYLyJj7P4iqLW6LxZLYuv
KLb4qa7nLKwepynVD2rqSGtkoKYvMqJJ674zshMhl/4dTFqu45kgeoWlLkE3c8Yvjo1oL4JP2Unr
JdFLDP63XpoEFyRXzJBoSNK/69JZzFC23edlRfGPy9KrSYdiW0mD4pI/zC73Q6yhB1fK53tNprCO
r8BkrevaKE+iAXeR/AL5vTvJCPt+yTN+y6wzr7iEmbtsqoxtQubzS183brpglmILE4OgbO1TjBLs
deyxPL+BmRjp13Hymlbt50jFz24jRYf0n5GVmmm3kQLthMXk41S0uwivim9N7o0IVv2qcaJcVWVv
vhqodGyKfojOdSUlx1oa1a1jmMUzkRZyW1av/+jmbiVGJcX00YVz9N4SjHdBlYWXUCe1qhjE7yDB
Jk9x44frIEur79Fgo/JA5izxWVGlsvkyR06FZksTXpGL7Pd2XXyw6c/catSJRWG8hN7TZH9lwwmm
tot+LUYnCay3jzxTrLVfGNGD0vrqzrYTc1doCkki8PfY9A7jh24W2NiwtiqS/9GxIHSK4Vz8Sile
eigE6xKPkJ3iFMWLTKoKuqczr0s9LF+GaZCvLW6J/O6KF9HDGO1dME/pg6gya6dZx7Yd7kX/OegN
r8qU1BWtBPHbC/Joj+JSosoORxerne5RlNpQc+Ab4WMi5o6iWtqaeCojDcvNmIFWAIItv4q+Y5HV
lywyYHxHkoaZTpS9ELq69GlefNUiMNI6kj6H2rbB1s6QOhql+Dr5E2qenc4/BV4eX0r5u+guKWCT
RpuNvSiiy2AV7fBRaF21w1mv2YpqfEzdVo8zuBSZui/UsNqISXvJOBT8GF/MvIWSp+l7MGTJU1Lo
+PbogLsbq8efquh9lsKKtZpo8lPZgjIKpx6SVz4kazOoux0qXhIJ0qX8fxx8m2q52r9OoAS4gMZt
gfrKotjQwuxHz+I1VhAj65TSWIn6XBlntwwG7datzsffurV2+ns3k83SXmaffJ4iYQlOEvGvKGmd
VWMp+CW0s/4u47ybowf9JstOeDXNKlzNy0OU/UHvOXAzNqJoVgZ5eAIFJ1H0tdc+MNu3UKv1y5gF
CWlMJutNAzJxh8Rh3K9Mcv4/YLO7spoTnADYdIwVx/mqa7jJYZ0oPyHW0m/HpJWOvlN1R8jd9laL
SukxnhB8C+F4fzX67qKK8XOCDNQQ1X+VORYVo9UOKLTiPVz6Tn6xyqnbI2M97WK/aa/ZJKEqjBXJ
Gwmin1nch78CeWeoGvdRKeqrndojbjT89qSFZBbHleLBDOgObTjj1trnxiZC+/NFXh4UvL2P3yWz
QcuamBh+kf0u0WR/N0l14LaNqr3mUWvvyooghChOQMp2iZTEtyImp9pOdZrkVhwCfqUZ1meuXMT6
ayqPZMu1PGd9pdga8UjRLG6dLdLVuwojxVurWQftziIidBsbFhb7vDTEanAZW5pkT5pJwf5xuSvo
PRm2cVJ/a80MiKSdLaNCubQ6ThntAkWabq2p40te0CvyrXVOY98jxQ4ZY5m5tkiEYAmu3VoNBadn
Q0VwXEwVRrLmyS06qqLI2qZ4c9cgW7CMzcdh9lTDxzRlua7Sq6OHfRtUranZN3bZ7vwpf8V7aBxX
sCybszjw9X6exdrVaubx9GcP0S2E8roikZd6otiUmAznoYFp0mIfmemqfXbmFpxR6V9ZfDULcRQz
2lYB4qeiUvQTh6CIv1sRyFJREo2mhP5klw3beBl/7xqnxKLSmFzYvU6ctar8ouZYmt7nbnBmPdqh
cWginxVPdPNjOLcVWjmumFjJePisItjjGSzr4/1ifoH9SCUVDwkv5L9dHwpHg8hRHm9E3/vFLDXZ
G3ZTnu71XSBlB7Sr38SV73NHuWqvCYwptzmsZ99SoIoudiviIEU4rYQOLtnTwir7uzpNQ6NdibKK
VcY/pwapNPRbkBzQpMyVAVicbqeia1um0ips8eMTLf9lujaNPNUPSC0sl5yWecyg461IlPVJspEY
cdSNEtvszdDBdQbF2VcB/+WiaBqJxXtTWJxlwwneajzcRL0y2tq+qmW2sYCvvigNVDCzAe4Myll/
zYgGiPokc8b9HI6QA8Xk2PKQIwFXSAyEDa1CKkAcyjZ2TvVyEMW2Naqt7EMUF3VDVZGkJsdfrmRV
1olMxdY5tlrrnKSN2znafGQR1omNLQ2mb/UbAl+sK0nOPlt0FC1KhG3j0jtcxt7rxZnjK5/DRPE2
tg6Mg16gufq9ShtvmlTpBKQhtfXsLA6THiFYtRzEmaiLSBi54KDr9R8NSI1DQFzGis6x1HuTXBaH
P+pFDzGUNLm/rdku3674bxcTY5Xa+U4AcYnMEfpNB3/ayos94rQcwHV9HkphoJhCK9mbgbypRfHe
Z9ACeS070uCpjRWvDMWIMJSug71VZqk3hEH6FvnJo6CUzI0f82/R/t7DAYz+33v4UtW609wiD+ug
IOp0LcGrNshPqmxtdA2v3XuVlcaII9zL9xG1mnQ7rajO0GOyk6i/dbYm2XL7DEc7o+vaB7TmYbbo
OHaMxE4c0n21tcOWqlhVk9E+3CrLvPEA9C1CrtQVy6Gp02jDO7bsimluDYqFf0yCmvYsLzZOi7fT
KE3yOk39bn2vi+3Qsm7lQng33ZsUBTnVlRgpKn9rF+WmQQvjj+n+teO43IFoEQcxo6nYn3X3Ir86
FnbRx84rHGG2CQQ01yHjMq7KYCrPI26MZHaKSj5WcFNkLaQoWjq/UTs3aGu4lXzLW1Fp1uZiCjJp
sZvUaJ9qQ/NURTLPEjWy9raTEC4Z6uRRtb+INlED4jTeWUQe1/c608DHI8ph0ymJUT+FYAWeiifR
XRxSzWHbLtvW7RqiTg/lGNGQsNmphT3slEwGA5Nl6ZlgXHpuiH3sQlQgKr9QBv53bY6iRfQBy9mC
x+7RcV56iwa4k8q26DUkw7JUPRRG0jcvfobhr1FhhefYwXNmROOHkoFZr42sJQ9dYUqXBgAk8mY6
TBWkejaOwQNCmhg0SjAwE16dV0OmT39BtF9DQhmCVdoNYI00B8ySjqBAGnUvkk8Sr9dqpDsspLfl
NIn30rLvgrtUbLRxGl/KBjB5ZKKsr9jJ/jYTRqcEV3wEHzt+fmmWX/w5Q0S1LY+aoZLHtaa0JDv0
d1mciUMTNcVObzTEnoLgbP5zILQG933ksZZFturJdvMhGu/1f/SdxypcsG3/Osd9aJjY/QFPvo2Y
+14vzu51c2lHpwjZ7OUO/rjSvU7cTDIjvWzjQvhPVzvXI68yc4S2AqM5IwyLUb0VaNvRzppNHc/g
97NHx4LIKRWt/VLm6kOJ/dJVJpH60nTKvJqtNj32Q+a8zH7XuMRdLD4DWvVmMLca2/+NuhSdxUt3
loDgiJnivlbwjQm/iUYDqaAnn58Le+5TnRglNmwBP3W81zn6i5wtGSiwDKIsTpFJHw4gWhfex+i8
Zj4+3+k4XEQJKudzlsvD9VYKdQJb9vhwK5nWLpsL+VGUnIQIiYluQK5Z7+DPoQ0P7XwVBxUg7Cb3
NRmIAnV5pX821CAqsVyx7U0rG50Jw39pQVRlFfCE2t1nqNAJuMZB6OVphBn9PzNDjnc2uQb60sGE
E7pTpm/QHjMfWkA3D3phxbtJt2CW9SXQkuWgERU5Z1jPqz5vI+xKqeu0wNPqeWR7Skn0jSNdXdVm
BF0de5+HDtOkWBpPcjQNbkZk6zsqPJVifq9R2nPlJFNPmlRal6knrSYaKtjm+HbKH/1gwOGc258Q
smxvatrikGHWgAjg/TQGnn0grdvM6zhQi0OrmHh3jZK/x9KBmDOEStOoy5ewBwbOCl/vCe6VLxkb
HK/GCtsVrRnkwnM9ZG8Eo9N23Q3zyu6i5qlckqqozMwrw8LFsQ8cTAFgSGEr0uXyoVH8+XZI8uH3
4ndpNjOEfqXgSFQIXspy5s9F+FtRNPxRly79SjvHglYMUeZ2w7PF2NXAgcYwJOMxZeHGCuUaVmwU
PypGDROmaqrvTW++OKOsvSTdqO8SS/e3adn77xI0ghEozfdqRnI076f2EsuZdh7Jdq6resyvYxTK
jRcEMNFyUF7oYQz+XmkSvCIb1X9QlwNvTdVlWIhsMeH+DRhYNunNgGsMjaIbS/RPwtfxQcwhDqEZ
AQIPttBSwaWF+oy3OVKGujZ91coSpU0S6bhCdbEX9SDC/d4ILzE6DpeiCtF8bXyTSATFe0O4FDO9
BfqkYcJ0b5BMozpLADetKkc5N2+sL1rgo7Uc1tbRhFj8PnTfzaXaxwNq3y3BQbIE1QoEc7BT4Lqi
gDVIuKOa0gnysL4ZgozEz9Ig6kSrofCai1g7fYDDVms0CFdSNltXpwUhblt69F2e0qemqqSXEmjX
rpl1dZtWufQlN6S16DDhsO12VaKfxEg/B6ojrFewGXnKFJn87qcVRGukrHaJdo1NQ70SkRy2QSbh
IPJPnTir47BaL+GM7eRMPRxC3oz6abT5x2SsOBh1ql6c4kUUtIIHxCoD9LcfC+svq566ZMO+O93o
MPjc+6hqGR9oZb9qJt/yRIO4FR/sAxY+ASLziyu2BRVf6prwbcLz/dqXSrAioU/AuZ4nz6oaayO6
2T4pAlN3WHeX1v/3KKOPqtcO8yVJU/sHxIn6B9gISH1o+CSTSTrd67soJ1E8zzavg3QTDUkqyydC
rHsxSNTz9yL60A5LiMvSrmS7ibAPtvkuG/IXIaoTOx66A9ZPKWiQ71fs8s1qJNPtHfB1WhC2+wbH
qB3ILO1qlM3naD7RL6CHf2lB95PpgvNN508oAFqLNE1o4OIU+Rh63qUBRUPbj9c8TWRXTRXAwI19
nhRU1YQiVdyrXiBH9lmURP1SJXo5c+h7t8SvmhcA/nQzfC4n1X+UsidAwlBelsOMJZMbV2O0FUXg
oouNcjV5VTwjbGl3p0Zpp6sxZwhZknVfQ6ma96IxssZpiwtzvhGt+N2OxyzHh0e01hmKXhM4LtEo
qmBaALXVp6soGT4xBr85+bze5Kq7+E2ni51GD6DUTQGkr0Xx7ld9M7oR5XHp01RSuxae1rJlj3Cj
lenZtpHtVCWMTNnyzs8SrB5eJsbXaSmJKllV35CJTc+if8O/rIdNPKvO0sMGRvTYhzoBfCZzIFMg
sgFSTMVGR40u2GOxBRx5+pTp4ySb7B716ExeSna5oeERWTuVje2K5+bjWPcl4Eo1WU/ZhN+e1OMS
0H0JWsN5SA4mD5tHC253Ok1kW9PM8nSi61vbcsytXqRfyriUAOmb0jokPbkjHbtHCDh6dHwe7goc
xa82gW69RaFZUXUNjQt9vIgzyQBuVJUIOKomX2ssDRn27eUieuysiT+xShOKJXLGkjzIPm7Hja+7
dqESxU0WJPnOGh8nZ9kROUj7BlwfCYypOGhqPa9f1QiWN/IZB37/4woY248Cib2nUtaCfWBnH04f
fAvjwPH8SHF2iS8R2+J1mFUy4r9ofjWiKfXMBc1gN+M+rkv+VvRz7AibYt1YTchJPZQwEbchsgeJ
D/q8Ul46TfnqKKq9kkGEuXrnE+2UrFWtkSCSJ4A/Q9Ct+4FfD1GCHM+pFtsuNEPkB8eRkT8nT7hS
5xACEImIDaBnC+JpOTYumY7NMHSsy3IaH0dgi6uwaM8d4fiAiP1fiZEjMVtp7SYolGpbtlK2GnQA
pmrar9GVBOgUfShmN39rq87Dv3DfzMZVK2v56DRgW1mc+o0T1flKiaZffvetzlFf5t33J1LYfBbN
ByqDXuzk730GmEQtO6i4xZMKWm011JjLq9J7kCdro65YVqoW+7FQ/5bmX9D92mp8MrmDad5oNT9l
tgmuob/BBqgOQI55O8HsZaXHPSEDSRrW6pynAKyMr2qkzgC+2VM6URGu6fABmXRT5iywU4bZVFUm
l8gEWT0H5O2MBI+Cseg80KLfpCHPXzr/V4WErgcJ7VUiOso+Yb6UIwGkLFoEp8aUxWO2XFlRL+Ax
+UvmClUmwgtAJIefaRzUF2XSMENLX7q+V14169CDoFxLfviiwAtxC5QN3JFnABFPfY+9+EWfx0MR
yjhxJdllaPF8UqDIbOaEL4NEb+9F4EkPUbB3qnZjqZgn+kWNRY4+PHZKVLP5bCsvMhEd7PvuAeiH
q9fTAApZPyiFLa3kKMpA2nXP1lyQsJyK2e38vD6E8bCvO7C5SC2RmgW+LnXybhjgmBV6DvAVXBey
9WT7IwsLlZI0UdvhFtfjyhD55sW2gDnjmhN2lem1XYR2ZiSvTRCQIdILu3mGx6BjAbRS/Fw58Fpu
r4dOYuvu13ti2Cu9aidQHPIhdkL44VUVqZtqqppDlyCcfhWnFby3dPVb26zKVOSF2XuN3O2LkkAX
6EhGiVkU0XybIMAjKPbVVTbOgwfZI4ftrNcrrN5HdDTm5hA6kbo1Ovkqq2V1AEg+8wuLbOxSeD92
mwmQSadOP1mrTGgys/PYhIuaPDuDFatfcDBVxBXyYO2XFh5Uqf3XE35OH7HNC9xkVdEqV7+rpvUc
+t1KJae3D+Cqbqy4/1E2fD2hMz+UuomAb4l2Mxn4Il9EsnvnWqdJhH4wxqtm+JJHc7VJO4DIdfcz
s9AsAahrIZtalptZiuxrX/v7bLalZx+BX3+KjorWveZGW2xRLvlo81TaWH7Dl4ewI+o//Vk2w54U
PolqpSmem6j/GtR6i5JhZHqJSUKlHLqt39f5mvtNjlk2ek7EB5KVaLaomdGfq4IPS0nDl2wgr69W
vLr4oZfE2XYmoLwzw+aUZQXSPknxOpTyOly8YfCpxCYKzzQymsm2LfxTXaIqkfBjlJX+ofSVL5Fq
Eapp6qPM+8a6m/t+A3PROEiqFBKzT/R9+j9snVdz4kzahn+RqpTDqUQGYwO2x/OeqCaqlVMr/vrv
kry73tr6TrrolmAYDB3u5w4Ck4tG1n+FVpY+mdSG2vzFpSfxRzMhmrzNCEyNbrIwtAMOvU3UWRsc
kEunfaiZeK9NNfY9Y+To6+bX2LGjXWMM+AtHcFMbLz/qGpuE1E0/ZOPNfpe6U+C0l0pmvmtPti+8
gsD3vHJ3JeWeawdlsYlaeS2sDjQXOxLM1NBhSaHiSdl2b2D6iS9668MoIxRZQE7PQvUOQ4bnidue
SmX64zn4X1ned2vIif80hmNB5cmPBeViFucxmCzofKXuuQEw9Hjg5JVRXcPNJsvrczJI5mB3NHeE
Z+h+tyR9Gpn2jqB7hLvaXMzJ9TZJ1ZOdkSJOFUNyXpteWMmZ6ug5yxsb6bCdQ+PtH26KwAJkyc9t
xe9k8zcxrHdrmH41uqQGFpsXyNjnChWiM4EjmrZbb/BB+NYSNrp1iuwVW3HrOrLc+7LJmkMVtflL
PsHDU+LuJrrZN7s82+Zs6jY6wixMsRISvrQBLm1uB51GsnKtCwNDIDc9NLkbXYilCXH7MeLz7OXW
MWSndhJxqp2SwUChGRfzuUzS4VBggnyBGm7sNSGmpz7OIzazyFqhx9S7fiAYkVqTtq2S1HnJZRRv
o+ap7pD1mMKmmEoAJN4ZbImLmpzDGPPfYGFBBjJVqZubUOItIaxX2/CIC5xF/da2h16xyRsoEvdN
UrQPGsfqcNuP8RjuoAEZE5FMWOSr3+aak5NW9+WHUlMT9VI5HivLtDZIXltfMl1+jBZKnxhdywey
Ygk5Ge4DPFVS/zphfLCAkayIVOtjtLuODF+hkq1pkZ8BLvIRYYjiM60PH+DpHNjSuv/QvLD3c1hS
H56FFZI1u81HVDJF4GNYfyAhGzHVxuItUowTgYP6Ff9JD0DCCTdrNxGzfi0UVERj/DHLtArQJZlw
uiO5q82RRdY0T7HNmTiMzP4qMXG9tvxfz6Pb7CCccVZmAdpUXo7UMnOsJ/baIEreizI3yqtM+cgG
M+ht3iUWQylW3uOARzKmMF1kLCgobj5Qo6D9RiTo2aOpBTaU8Z2qKi3BKe0Pt88oMeMNgsa/fFDT
mXY9fiIbmEJ2QBqW4feakT3X1uD4k0iNbQoE7BtWv9fL1COTPBl2c3Xt03o6dG0SXmf+L0piX+As
vmVxKF4AUjsfTyqWrEZRn7FCx9GvmF9sc2LBLpspAEiAXYdzN4UpTrJqn3QBYga5M5YQ1K5IAhTx
6bM9dOXRm0laxdqRDJZq/qfsSnJGynlfk8q3nSrvHXLwpmuGBOELv/9whvE71a7gv2LDDSFwWM6w
tR17G6Zx5IcZQGvb4IMjeLhLEiRDIsTjSxuyF1tJr/oydUcZwJWdd82mwztUwYeNhVsgfAAQwIs1
tILOyx1fzUsKkSwPMgnt+1B5gOpWvms7o/KHElCj9CJ3kxIA57dUlrdtXNmbyW36E0Yd9lMitIQv
3QxvoQUu00wm1IIt9LNTJpfCqCHpGpcJa7ptb03JGW1HvWfjb/HOnvFNqw8ajhlCacOz5KeKOVT1
y3TmjiA2YR16rGjiOAFCnhxtK2VY7stIZIGZvLW2Vr9E06j7IGr/MHtTYR7EdCosv5/6yo/bSHm2
q7a7jvao+AXl+qdWDCLAs5n/uOqdYqI3ihKYJ5XNC2g35IYO4k/Z4EBZWARoO5qGMz2elz6mtK6q
pVfkjTu+EuNVtlQbiVH0TlHokpiau08Yue/7SMn83lWfTQCdrWFPk69J5SS98k0I27kUUvnTjPyh
RksznsyqLrbtlP5uDfg7DabiJOe8lF2TXLJ+GH0lmRx/JGVAsu7jCsGyotr5iSDvcDuFpAeJHqV0
F4aErmHdIRzljzmaw9kMoW+NVRzE3WgFreB70lV6flJEjwTUABidxvLoTj3JIG5ZX/Acu6oNRyoD
qohBJKJO5AZkWXZkIrfPzeiR6DKyedKavt0jst3Go4JkrRbzIbeyFmpl9Srb8qaoEN4w2G73Ttt+
10SmB0ajmfzCMn58nvk8dyMquTk6uhGpRQsm2vVxusUOmh18pE0bldNH5cXihEZJpXo1/9O2Blw5
tgUbfhRoKMhZD+ZxJH2o875nYWH60unBOrBpGjO8oVv7mVLpeB0hGeJZ1O4yN3p3MKvZjp5OmqnI
tvMY2RyGez6gvhc7OwrVrXCydwKBxk0NZLbFclXdZjFswlKJMFrRq0sx4ofVhixRuW0avoMl3E5J
eieQeSIDEcZ7MLjslGK9a6u6fWaPfyHsUmJjnrwYmqbsK35Ifji9ZBA4hjwRt5bzbGRRaDZc6iYC
XYmsW06saqOz0+dkVxnRuM8rW9skEGx84WInmzxHYrTY3rR9kMOQ3FhOeos9cbYtt9lKLHKpW+fq
rkeOd5gd1UPxi8kJczhSmj7Ndx3G73Nnl9h5JWQx4Ke+Cyd12zpu4yNXznahZzGThCLa4vL0XcN3
Z1t37fDQcmChHPVNretEfXkemaUGxl91mIwbwh8f/KlcMBb3B/BnthMKSReTsXEyODIRoBxsfach
0aTB0E4Pc2g+o3iPwWfQuQYK3EBI7bIJerYUu9rCwbzGCQJ2eCnvdYaEy6AQ6FHzb0YY9NloTr7K
TtrsiAZj/vmJzcJwFkl2U8J6DnpVC59Ea3y3Terwc1+dki4Vx2JiujYV6Fwl1YzKOTucMpGensne
3Wik0AV1reGIVIZI50J4Sml7knoByWvM8HSMaj/EYHWvKpxZ+tpqPhtrhgVhljnRSLZ1C7103qHR
JAwjRZDazQon9TFPIAJ49ZHIy+40DqI/rY++msg2u1OeQJ1CU8NK7QC3w2/fT0Xm7vnjVicjU6uT
Dd61k3N5nTD7PWGJNJ+SnEObhy4pWF/NlRQDumzc1xQYsaE5g164PlD/VWhec0rr4r1xcwCUwhya
wxznHJE9VM1uNmFL3E2nwejwMndasnBtLc99y8KdRS/MY68sgXjVfpzm4sQqUnAIGsOt1ZXvdgwr
QPZRyesDtbTk7OZmGShxGXOWcsPT2rB9ZR8ap1cL2H0XKmpzmrsGv6zB2jdMh6dGTeEuxmxL/bop
X5NU/mpl0X1+Vuuj9WOKZwvv8ymcXZxfOrEPlzTK9ZyxPnKX7hLNx99701TFyJumscdwONnRG6Km
ioluq2H1z+mCqqznJO9GERVa0Kp1epRypuA+b7QhvWmKl5Bmz3+M4puFDSVOEOzg2zYMAyap5Q3U
z33ZXlOF6QIL3SBOpzD3YzUM93NWH4a2xlihIBUxiY+DRJeosFmDBjsap/UdYOZBXdiZ3yjbVeRV
GO4crA9bLa44/oaGH0tIlFiFIP9+LQuPo9VggtcQSHWC6KCfBBrzoHLQsdU/3Tn7Ce7i8smGeMj1
uuVyOqZPBhYxqLE4rn+rSh/LU7M0a3dtTMw8+Jovf8r/73JIEP1/3T04XrubBgG4WOy1aggIW/7O
4aQLWhNXuK2tmBiMFOmhr3OPog43RBX536WbYJY++Y3XwM8UTg3ljqaH8bebfgsyJagAjpoiL2HW
xcdMybFzf+6ICdx1cX8rwuqSMg+ccMkmIa3Kf2AnFwGUt8i0OjJmZ/25xRseOFxxt07aKD7EaMoJ
UTLfwzovmLvnfKcN0c2hKhbmD3LX3xrVNfb9AhOolpWfxgibyKbRz5NGtM0eIYLz6Bp+w17vwpfM
y1dvlUESP1BECCn74aiUdspPx52uYsKQzXKUll0TOKOHeUPdZ6dQFfhyS4VtFWKsMx/NES8YxfJn
qs6+MkLScg3dT73IfOB4VFRVevLK+Td/bPJpIK0ezaEgW1NP5CamRKYP0rsOYjb2gMoVqrEg4Qix
sZq2fFZzRI09x6hAZFXid1lUPlsJFWeMrDDtL/YI7ecNVRiPuzB8Nkacbcm40d05/YD135zDIjED
IpGLTavM9SXFOMPQSuW9YprdOWPjHjNyiW5kZ1KTtmb5a0zF3pkl2fPSfDiOKPf8BIpDCI7+XhYh
jgmJ8qMLzSrAnraHMSqyq6Jy7mm9fltlsfgRVfEbSFJAArf5vY/EDUNU508uwNNYF/RCsZ+zkO1L
ESW136jEtpmt/RNk3gULYI5yVNkdAEvulAbRuHQ1QivQkk0ZtelRx3F+4+TmfMDFdN7PlA42sDSN
zazIdsv2cVNWQ7JX6wXv8ECkCpBWKTr7CtGfuELR3wv0JEZSxt9DpbJRglNM0B9ppZaLeCXeqoY9
39tB/S5b7aMYZI07OYJJqv3UYchqSdzEwwdoKDZ4Lqc3kaQ54tZ0YpLayinPznVeDWdrQe8mqL6D
0dQHr2+UN6Kvt8IzgFRR7G3CLtuOURK9wRT8KQiaejIbXXk1VEshPkMdtm6Xw2y0yniXNaP7vQG/
bjwXbn0bTmeAz2iTmdgp9VSQDzjyb1yc3H+03mAETupoz5wAjGNTxe2+RXv2iE2J6p1K+J8G+2DL
S343BBKzn9aMm1dm1ZI9Yh48oxc3ow6BNhRR/MqqP9gKxNRI48qfG9t7wDYOd1HsIBiuZzK25nR+
BmL4PenyOE9CPoZWurcOY4u4gM9M0HSzxwmc6Witf2e82dNa806ppWX+V//z8nrnOrj212a9/evZ
X2P/70usl+05XOd5zMqUYwTyifpjCTX+fFgOxB2v/fXRut70scpNa/+/Hn5d/7p9HVub/xlbX2cd
mzRZbAy1Gn3Odhneb0VRsaguD1WHLQxw6r9Hjd5kQ7BczxQou1vy2P7V/3zqZysmyoCKpeyiVNSn
tamWZXYwS8zH1r7ZTv/u417NLrJPLuWkR3dLU/k5uLkRQCKK7utYldvM7ok57NextVHRpqvxEF4+
h3I7fYmYxr6eJEluPJq4+X+OrReKdm6o7yxex8uLf44lSutrWq8ev8Y4cQaY2RvPpZlp29itor1V
YTVeKrV1VStTvYa5F7P0jfJH42rvOUTkh64q42kORb61CSC6ldPM8SmafCzeyu8xjIt9QgDkgcII
qmXUiYTsbTTd6zd9k4GlhMWTXfbtxUyyvcsaeybJky3SnGZHlGP7lCP/ucCydY+5y1vRZM4V+aG6
VTh2Ma1E9tMgx4QdvvqUjvKEGUp+Jr1XEKkDkRsW1bw1PM0m9CTHP66cfwgH20k+aO8BoP9UyEb9
jt9asRGDXWzVWXuh3NxxxOywaSzTMWhxN9ybTUmlR8WQSdMRyrH13qR9r77VzgBhVKaLmgIkKSMf
igiqyPhIqt9G27WclCE0dpH1Pg9mtcnRzt2zGJOCaix/guVP53WoifTu6mX5ce2tDULhaNci/d6s
969jstPfPKtvLmuvj8uZCtP4JOXkwVOTYlPm6XAvRFggg42HrRINw30di0s2u5CjrmvPI5XzHNf5
H2xo/nXDPGJVDSoJB2V5jbXJ9b/xYInb+jJeNcdHlehC/+uGviPuwVSa7LiO1fxuL1IJr15LDX8q
N/glRi/anKuEeKbTznGjBZ5g2l7HIiu+5QUV1HXIKntYt1n5a53X16F4mKdArTR9v3aTqS3vE6j4
5ysURGDrEJVWzutKcoUO+pJUiXNIWuZXLFv+Tbr9vKWd2Z9r4bev8f+9D4i/gA5p6Lv19b5u7LX4
MVKN42STDwEOTuUTloHm0RgX/5w6Hv11bG36Ui2f5NJEiQKdU5/mxfMJac5/LnzdrKWzc6h09eVr
aH00ZWH59DXmJvkf1WvY/TSx57tNmzyVOiVjQVjv56OvMVuRkAga77TeoVBh+rytiOrsoOiQYaSO
63hSmYShqLl8iwCCtiF7ht3a1USZk4bQobt2rPZNhOFC8lmwwuXmeBD5IRECUvXSHURXkRgMzwSr
Js5ewn4zvAx+W2mCMC9dk6L6QW9h7suhs9/GohkOQmHHtl7NxjY9yKaaNpGJVr6XtnMKGzYldgo6
pyqawCQts1+dvuAI5on3tWflWvpY6gRrL3ZD+9UwLVySZH5bh8ouYjeRV/Nl7cKYMgMyHL/X+Dxs
9LH2Xq24V7AEi5Wt5Xnuq8bW6KAWbOrWbonVC/5rbHLWmw2mixcUDOf1Ygij4/Wbzte6D4bJ4HdV
VS/q8qKpZLsrPa+4rDcSS8yebupIRiK40F/HBlaerWhxofI433tx1SOiYckb14VtXZtc3QmBO5cy
juyRiwSGrc8HJ2t3wukzuJ9RvC9wC3mNhltVNfnOUwiGzobF93KwH4AEFsVfrduWsLLelLQHncrU
b12UsrpPRf5maePEPp9ZjtCYjL244ZznGLkzPqLZW6+MFFu88B07aCI4Rsyfvc7cr726GppXxzgy
O8ZbmyxLB1bQydF1D/lWihV1EYq3dgTJympKUsho9INWRE4gqAksKJ8T9DBdtnFmdjtgrAUbc9nO
54+pM4rA1PPo4OkbzEfdF3vJg1kbPTsYpvJsFM23TleI4nHr6Zk3jQ1HOYJXZ5xdFANZZELxOIjs
CqmhjocgrlnlD1n0L2FYq68kGa6MG78xvfCRg2ulNXt1Van5fCYNdtHSrI/EssewS/MpKqLsc0gb
w/ikGP09abNfle0ah5YYi6uw8Ieb2OKe8zr/YO/d/nJNce3HXPtDzMYu9VqLw9JzO80+G/KCGraU
0CWs1PcwV/4WLfxrUTR+RDbGm5m0xxgi7y8txxhOecmIMbnrdnnGmbfYlRo4baEkxdYdkoqid/yN
TV+9712EDEJ6An/6VL6YfdkABNjxr0b8UKPZ3nuttrDzC3czqWCERSJKgrNdQFsVZqw967c5GYrX
oUsWdWEmTms3q/EbhTRxQXlvv4TdRB2qG2q0Gsb4Ejfmoi9L2h2s4OTQ1niEWEpxIO6JEIfMbg6A
fs3WXGTlnMyNO1t//vmZGiQFig0kqG2iUOinqJX5iS5jwBvbN/UbqYP3aGYGMphqd1Gol6R9F7C+
FK160x2JZ21e3CxOa2/97Go32eq79RrWp965I0PbH+3fHZPzmykc75FX2PMTkfHWW8ZEijYhzMu1
ESM4sGZSTZeeit/ive5B7pdeT7H4XpDEu/bwA67urZfuRFhZb7KsCdst8v16rfMs9eaEzeGzV5n1
TQ7z0VRTFVsL/ZDW2XzNl0aqw3lOpA5cQ6/q2n7Xu4qNl5FuX0ddczjzTrkPooNnwDpoLFcSizVm
mvJzrjf2VR00roaTnLdmHPcY1i799dLaUMAk5qm/rp3Pl8rr1qKoWgKj5oM4DH0OLNkKAtNcqxEI
hnAOW7vl8g9QBLB59kJ7pmoBnYjuKHXunl11PnZiev3srle0pupPsZVe86z/MMukPOYgXte+r//V
4IDpbMmVq4P/uTCo3vik81a+7pWGoxl+O2q1D4Eca5HlVWIJGDTqCYYBZhg9G6k77kSPmFLL1OiZ
XxIiAbufp8uSYbSOrfe5RAM9r123Nl9Q3IEyLM//Gp/rFvuixlbwZYwatnKhthFTKFCc0hSJLCAY
I7Ecsooi8jIWm8yeGAFF0Dls+ZpbxVsV1uK69jxvChdqJYnky8VBJspeGeyEg3TRvap2oT/Z5H7A
GJGQXrijhpbK4fixdkRDjQm/+vmydjUJlQMxXrZfu9VUJMdw8GAOL8/ExjN/nof48x9eh2xrCuIm
i+5rz8oHINYBT5S1G5P9vrXNBYheni5sqzqhxbD9tZvpjvXSIMFde+v7k5F+yOy8eVnfe77wvEYr
UcjTXN73QiyadK3art2KcHm+mgVpN+t7s3NskBKMoJbe+mpx2L9kFRAvhWVKa5ZWqIFSt83JplgA
kDzVzNVm2R5Um8pQRPjnmzOWk59EkfMDAvG54RGZdPyeWmv+C27xPoGEfq865CIU5cWDnG+WeraG
Phmd1RUGR3aoSjs8SWMW5zBU4gN1yOJQYuL5rOfJe4Y92285OXdzIq/dcavfRV7aRC6n40mrCDV2
E9g3YD/x7yOF+BYEn4OBFrnJNRuLBCZOFJ0pke6TcX6158LwseOEvlFl9pOcu3L281rj680vtc/y
57VRbDt7Bg3FIjv84eDwGPQpCnR3qKmnRXUP4QrqORo6FY/NDhWLJ8czZPn52LT1T2IzlaOl5dOr
1dV87cYXjTz4d3LXfhWzG1Cgx7m7CnfCFn/qLk+f4yTGtzZzlB0yffW9shKNTavcaa5uvwl7T0ks
+2bM87AzlDjZukp2jhTvF9t19WQ28R8zLn92ozAp79TOQYMxSpXNJTgLo7GxSTIcmBA/eMJI/xko
EmWT5UJFqilWOvyw03r0NrqgvFRDBLiX5R5EPqHkR+i5LBLCX3AnpkqgfavnyDtYHpVPiO/ZthbY
Y5oOZKUBLnzb9uHF+sdF9X0dCu1uqO0JIXrtU4WKdmoJImZhdwnwMoL3quzNG8d4Hsd/dBJPjFsp
bfcw5R32hyME5SYAZ1QOmkJdDU1TvUM7r2MPEhqnX1A91GsGArbBX8neFHax5MjOR5ZHLDbt6Hud
u81j1lm0GdKfHQr3kLsdAWJKo5ijuIxe8msqCF0cB7xziVr8OyODqaTukQYYtYHVC3mjeKvtrdoS
p8gqQOXjyt1EhWq8w/z8OVhJ9dfEBZNa0J+462rE3wKwvqwwhxhk56uY1B1J7hvuaqnFLzUslbW3
NrUltR3CecCx5Y61CSsdpsvonUPEKndsVDRof8kBbsQ2IYvhuddM9TFRWt16OrXutWthpHjNE7zg
l4s97MLHYCDGHu3+sg4ZqA/2TmzXm9ZNtYfXGxKWJwSipbcOaYaF4ZvM0tP6hGX1ORqszOxd4kOp
hYvbZ9U9phBKqxlXt7VHJlW0zdyQCJ3l4sjJhnq1PK09T9e6R6xkMAQcLOnXMZ2MkGPvFTYqGp6w
NmxKdvw0iBddnhC5yrRN61SFjcAd7KqTl06n+rBcVJZmHAD+FEQDx/UOoO7hFJa4QH29ZORmJ8xX
08/3nMdDGcTe9JgS4I7J0vRHGxKNVjTilOWCla6UyV9b2vhKs3e6O8K+Z8PvikzcVzDNYDKskWiS
wnitxuqXSDGaWK8B0aoB5pTeAcao+Wpr5BkqvTds13sLQ49ONTE1wXp1UKn0EL9u7UPzhfW+ggzT
TPnJE+wgkKLF97XBHKXc1mlYbtP/jOlTnPtR7WHebevxfYpGWF6hh/e3uc9EbDzcsjMe6aww6cNp
Oa7dRPG6ozZDD1lv0QbbeLCATU4ef95ftJSRR1xaD/by9DpqdtDdQwzR0bbVSufc1yZNWma7dhiP
TpQ4d4k3+nVMFGTmOgS00oxQR5NIs19vBhEUN7zkONOEsghg/bZbPqBxC7H5X6/XdH/LXAm3KPsh
RhGbckdLpxNx13af3XVMms2m0VjP1h4hpuV+riHYfXb1kGfN+T6EuPG8Do3GTDmvS1RiPerosY5N
c3jSCn4Ya6+RSn+QVlNyB//o2vT29FxBDnn6HEIFSaLV4PmGU8QvjsvPXOKdZU+66VPbpVJsDNF9
bTxV7NXSmK9rbwzd9ho37r7UszgN5nZBgZva8derZcwqn1k60FmbJruvMcNL/3iqyqLXV+1Ni1GV
/XHIFh1b9b42fI9w8OipVn+Nhebw1sTqeMHRR733UZhcGs3++Loh5ZyC80bb7r/GXOLK5Pj5om0/
YFiBjVBgjfZ00ePkRY5efmUNzK+U0E89IojT2iMo01b99aGXibsmTXn8r7H1aVZb/mxkGG20qs4h
+RTObW3cBpTQQRCAQp2xSlUg6VKLaYZNikb10SRh9QjTCnjNS+L9OpbHBVhlAsVcFGUVTHWo+nz3
w+N6s2mQ0VriUmyY0H8qlTisjGl2G3Vx82jm6i4BCp/we20eZYrJrSmUMFCRg5L1MJydzuz5ALgo
oE9tKKTClNLs5qFOTfLcJu5xvbgOkTOmAd633lGbhuo6mePZbkTP33Mw3lpzqE7e2HSwgqYof2qi
altUW0Udqk3bOs1Gs6IZ4lHY7kzFcJ76FIlG0ofpEj+2JcftW2uEJXr4/hJW/ZPVRzi2C2pS6BJ+
hl2yswSGB6nFSadkB+BVWn0YY/v37BYw2Jqj2kcoJxQBp1vt9Y1kDxK07D4Kj3whPfdnWMLBGCsI
SUNW87XaBz8Gdb0JB11VhhOMiTetceJ9xIIAwK1CSYek3Pf6WZ3xmpOaYlBcQJ3kKvts1N85dzHZ
wF7YVIZ6zbvsSBi1cqm7CnlsP7jHvEcAZxhvSTskHP9czsmwPfNeuI85t7TTREUbvEMCJhqlnxeT
RDPlqyNJurgTU76dSAPwqj715cwayWH4Se1vmmi9l8WEb0LEYE+1ie4xMi5mm6g7hWAUv4zf53l+
pSK0iaVW7Upbuuc+Jw0GIICHX8004ABvG/UZ07JvMCxGUuhkv6scQY6rrofXvvjNy4gTdiuGj+/z
EDimQeW2VLRLzl41t0b1ZmS88lDn89nCcDYSkERyhcjFVEeTN6WHVhuaU9OFzZb4yGHTOk50ydxm
3qhS/xaN5AfAmOq20YxEQ52rmwX941br5puSxPUhx63xgk0ivBLWlG3WOvJSlSUoiT6g35rDIKqn
/gKR4NA1GDLKJg2Kptp7+egdC2OqNxn7Bo5WpvAN0rSCpu8OVr0wAqNO25qDne4gCP/EqunHEiZ6
MKmSB3xafQAdrgtwZwPB43tjtwp0vVTKs0aLTwJ0LbwkOLF3Bqu9YaO2UX/WqT6hqzOb8wDR4Kgs
gIfR3tYdtbZsq9mi8DXqqINkAmOWIsUyIh6k+qbnP3pbuWYZOl/MUYIsucFe/ju7Rn2i/qayEqYN
nmvqaSpr7W6i8DD52lPutZshhX/j1IFRiPjSFXV0ikZ2GLnG73cS5PJkXYXd3rB8e6scyMrp8aRw
4jeCetlgpmCodt00e2FPP11TdS+jm8oAKFAKoNBPsgPZatSWbOcY9YJEiAgxjVYQWlY2C1LyDSFA
EQxJ/LvNK1KyY/PAWt6nMFawt2p2fKB/m4yImBEYnuoDoRyytl4ARnQ/gV22CZP24bktGjO3Jf1N
NcqjaJgHE8UM5qFvg6oDE2iKFzxN1Usfx9pFLo1jEljpIMLMCl/oUbg1O5h6QtM5oShOx9xrtdso
Td0AUtYuLqPfCpUHnBhiHIWAMn711lC9S2zNWbQPXUGMneOiadIjaiDqiDzVY3v8FLUQeeYbJxIZ
UPesK/NKrHnukwbwliWq4J93rIVCvZkQFz+PHgB7o3cTVeHojrEKy6esYSiFagcP30wuI8xLn9gs
dhUcCrtURcNjSsDrOYt2tre4z9b978gNcwzKDOiNrp5BYjALiIfhXsxENeoI5v1OQ8ok/wyIBmNo
v9vWg87X2A6os+ObhVQDjKbLrVp2MJQ7hQAWTVWwj8QvJopCCguV+5jq6T4Ku70ANebB3E2YouXy
GfXyHaS59S385I/epMMC1UPr6NjuSQl776SkoXuyFp5OnXQ/Wte7VDHTrNkqTGNZXR9mHJaIUP1n
gIi6r7vuH7IPDDTBdrRVqnR6GsgqujiAx+UiII4y/ZE57hn+w8Quewz5BId/Rk7toBsR9KUk2epG
F/ptiYgiT2qAChmZVN0q61C7delbqS33UNdLSHGeBemGxWCHmPnkFBSl9BLPLaxjH5XVuaA8pbZJ
k2RfTdLc903tfWTeK1qmTpXhr9luNmjeWUu9hSKj/IqNPiisPDrpY0Q+Yq22G07q3qGHeLa34IHC
O6EkpYQc3joE945VAnqo5oY945M3WsNLNuBR5NDDTCbdSjN6LXLFPn819VA6n12bnf/RbpCIEfN1
tUL2jt5gwWN0c4ieteftwij0AuHhvqYx9QUcmX1djfgphqZxnpuEsim7j99ZoW+LKJ1O6ox9E0ZR
Ny2J/lhLQhRSnQu+xeuXkdMZC/HSLOY5ZjFqF9Vs5G3o5XSVyTJz0/OqSN6amK1u3WT7KnJUEWQO
f0Y4YUdFcv7o+oydhxW/p5mOz6FZvljGaO/GIub8vTSh+zR7HTo0qSXbtrtlTpueBMeDUxY68cYo
EQCgxo7Plm3e9MhAvfF/jJ3XkpzI2q6viAi8OS1f7VvdapkTQqMZ4b3n6v+HD62hV++ZHeskIx1Q
BUmS5jXeSIvC7nEAccX6XnwclPp5xqCShT0mZ90icKZlF8GA2cuONFRhYImmtXhdgcD8O1A69ot6
tE0LD7sMI0RSyy9BaoyZ17LMgl+Dg+z5shGgzPpR97F1xXALjgRmoB4c66AHjTUFw8SM0+dYlkbu
EJS+0lCL28acntRwHqF2+PZhRJVmPy1JZAqmfW/ysMzUBWjmhCm8kg7pyVkDXeSZxS2IjMswwUgB
rvTQmd2z0uL/lJtxctAx0Zz3gpkLFwK/Bf7s6AxTDqdgdh/GVNMYCnbZo8fW3E3cVG8zcKPPeG2A
Nix+hEOUflZzXGK89k+38GncskrgLEsF9awz00lpUI7navcSTHzCAFh5ysGX2miAY69WSqgA9vRB
Ckx1bt7IaXCtfI3qIL9mcUmXPXbOAcNu4CFsKQCCK+Z9gWJa5BQ274W9N+ny7gcNSm8NUAD/teGU
NFwPyRH/PmaB9ZLM4VuIFBzio6cJa7mD44wQ3Be8EQDtQ6LxdNH/TZV92te/mNe0t+2Qneux5jMJ
KjBxsLRWE0hCLTzOur464bciL40vSMijyDl+0pPAuqSD8mlmEWCht6rnylyMB+LvamdcYm8M2a0/
ePHsXcPIeojZStunOrJKrZoj/GeAGLdvXVOf7rQ0fh1VZqlhFSCjGEIZXkyaKh9dm6ThekCB3lYF
iCCru5PNhjdYrtJehSPS6Vc3ONoLsF0XaWxlYiJg0k9rC64+T/vmUKS29wQLwHlUp9cZBN+TARjB
zoPmVMXJl5KBAfKVEdDKks1USc6pnjHmKzMAmopyTjo3ZPxkpMBfrEMedMa+Kov+AjuieO3MurmM
sEX2ktQTpwFvXFv4hSrNPcNl/k/b2Qe9DP6cbGU6F3E63yL88dTPgL1N104eA6RcHoNGq9kZRgrT
6Z30aNV2dS6hgRsB7AwlQWIu4+ctTA13QCrYCdlkLIKdM4/ZkVn0o8E6B734IcseuxCw2I/cfsW0
rL1mC2amXHB1IQiLq+k8RgtutDYm9QowIlyQpBJMevSmKIZ/jP/Oknypni2vXX1TBtxXr4VOt8uK
lFCAno0Oclqrq+DgnyYcIS9W+Bo3IAX8l7EJ0lMAndduDbhFw/iCUDnqhnjerboaghES3FBmMmFw
Ywcl70VwQwo6P4UkOf4xuU1wAy7Lmo8MVvklEpU32qrgkl0kmsysIMHC4u8NdQHa1211FIRK5Twt
kELGstlN0QO3Dhq8HvxdomjLOgK5AVisI7sq3xwlPyRqgEPun2Y/gGJeblyznFFiGz7R1hJ1PgpU
UTLHOZuyi9SMnJY7gyxi8Pv4djmJ1NJCddrZTpYe5FcmaE2zAYvw2eLqdw4a9SwKI463h+Q+XMFw
/uyW5zeakXPJUaOWPWAJErn/Eo2ZIrOlhfGdJLOsOoelouM/s/ymHNxngHfGRS4pPwPn5TCqBsRJ
+uroleWfclw6BnDMl8e4PmHJFLxU7rPrYi2k0S1vLPXujNQKnkyAPlbsr7QGaLfsUI9TOh5Vvf4h
eGAJBmDUXQ2/jvVUJEeyarAxI6qclD7ebY6y6b3ivEI1+N7DXDx6TcgTtZEQPbVJ8yLP3k7cx4F1
n9NcG3Tr1hCht8fQne2t4iZ1mP61IZpt20MDO6wDoW6CgzwueRoSK/H4THYSlVZghbrPvnK384o+
v8HX0QN9JtElgIhA21DOFV7v9C1DMgNEAOaM1TBGoO+icrSDIwVIZNfIb9bonPagoezoItcbm4Y1
6uYQt8mXedRv5M6tdwlq6a6w0ukg91ruStIWzP9bDfGVBQMgz0SOkJjkrc1B0hIYKY4hTRcC0UT0
ceg+yYNfm6bcmq01SEnNyueuAsN+kFshP1Lva+5PGxT6nhV0RrlW9Ue72IYgd7neXzN3+hnglXHK
GA3Q6l60Km9h2oanfIbo3OrTJ33pOuSzncW2c56DGSQwdnw7FTonSrgNekJWkhf/z4Xf/QaJYnsF
2V0P9bXm+vRQk8GhtDf0g3QB8n3vkBu/2ACyxk8pXN715q5windvzTtQxcc7aLCNV0SwJufmZIS5
Nh9jN/yudJl63O4wneCN7rhQurfORe2fMkwsT/Jber96TO1ZPaHR2M/7Jgvv2kFXgHks/dDyWsuR
EvvXPK8rZ4QDwuQgLaGP0xNDGKYuS0PQR6SdTDjWW/NZKtjVTAVT3w9IsF2kBY+dNVym3GJaUh1z
Z8D4yF3Alf96XbtIr34IVtjLDeAKCyBla3tzfO/qC4DRKOx6kbehe1u6ZWlJktzyClZ/lh7J0mfn
6DvVAGYlfXIChT5S6kuwva3vmugalfK58oaL15h7aQnrIdgKnJW3tmGDQPpCJuzNGYXu6/aGb21Z
8iQZLK1Q7ftTA0jvHDrRScpMaexSYzv+YxOUtDw1ia3HSHqNfiiX5Ie8tdmWlW3/7nqwlWODPzWv
AVy5XQo8pkgBufU2COflw6F7EE0DnYnqpJ/woWCfnnGBPPHB1jEGdR7zuX12GBswP7zTWbGY1QKP
7eQ5B5Qy1N2ttWBV57F8zge3O5nmzFCi0dWDGhSs3fQIzOzY4D0J72DKF7tIcx7qQxCVjw7mxduD
l6tKcn2dtrRkbs3kwyHFkLaXHvtBaYwS1Et3LTE9gb5kxnCe5O7LSQrwjBOYFZpd70Or38tbAqud
XIm+yx1c42tuIaIk85YJ1+AjpLpvtnApQm5YFyvplXVwqCHxgm8YE/1z1AN3R8bkKPdYAnns8TI8
QSiXOfKU/pFP+o0XG9lJncfbxCwRKPO6i3QyGr12C2e3RD33EBbB+gUw2j8h5WdXOaE8eYnR07cL
G8aOhj/nwXvCLM5dMct+Yr/4eJ6dcmkRW2egaqpz5bjt9+ntqB36CeL9dhfLzKEnTZbPTOZm1sG3
oAsJqQRewFdwyQYjcQ/5UanC3hqUEwNdlFGzjquOmQy2wOtW58l1rhPAHPZzz9Aj0SiO7H2GY9g6
ulpnUZEWFOy56draCcOlfqiNxDjJ+eV3+XY0Xlv9cTby9qSaxrM81e3RSizvup+xMUW7sShQ+odC
/nuCtnUcinz7Jb0O7JieljjSMH0A43/UMjuHnd/mwz2C7OYFaFp1I6ydIeqqG9rCrzLMsvX5ypPY
+pjtwfCB/iuFnmlOXn2wIEgji+EYOJwUvAQuPfgBhcBjyS2TJyPNOlBZe7SAB/sFviF/d+ZSYevR
tye5Nuilv99uwlYqMany/z8VY7UR9tL91tXLj5HkOhbf0hJbM+cI2w8GtAgzyEBX6eyLiseiVJHL
rkMuieKwyau2RtnX/g2rXz+U8jvfjTLWY8vc3QMLuGNDEHsMPvQyfmVzhKVreU3mAjmYfTCZ39Fa
YT057JNL0YShepTqa9RfvqARYJAuSNdxnLRUGdFtwZY3zRlbDhpKkRowsWUQJn9nC1aUpKTfjWXX
X1/OI0yc+7FA160n3gBPP9nsUs179HoLNqH+cOWHmPWN7urqVYZlMqiTmATrqZdhoSTZCELzOoAA
slWWKltSYluwPcYtb7vGh2Oj/HOHUAd9GH2mdJwdQID8Iml587jjCdP4pXz98XOpFbtIGdR3w0h5
hGvLm38EEO2v0lwjlHQBTS/PIOw6JDekpfxzVI5euypAOc3FLdPDRypIAFNkm8J94IQIwUNKt4Jt
DigFEmz1JDn4Pwetzq/rr19a8kr22N6ZdTyzNmbJ9fS8Y//k7/dOYmstiX5My0HrWd/V+niBj0cp
Ghsbrf2qzUjNSr+yjR7k2H/K26pI6TrOlugWyPPYkhKT4/71rO+mM1JbKn641D/lfTjrhysFS4eP
0VzdhTD6llccD2f2Kqp5navKCy8BSymQM6ERMXlfltm2YMubMzxBod9Rp2oNomsl6W7l5FvVdyUS
9c0AhBBb8GuLlpdF3pPtZdleqn/N2w6T907q/VPe/3oqf84Xcn8Rg/YbDy4ObQxrl7GwfLi2YJ3J
bul3axX/VP1D3jqfWE67XkHO86HOeoUh8e40Zfildl64l65B5qAS277R0odsSYltA7Kt8oe8D0mp
5/cIBvQ/tRpJhKSwIfLxcrL3zvBWmvAalVxJzyxlM63Oquyke8XL1r0DpoI2vqWVeaGRS1p6fsZC
AStKVma569KRH1jtvJfugdV/JFkblIF/09XWTsNWWUOQ3qUoZ0iYiL8d/qm73ZqCI5P+rc7WDLa8
D81FklI6Bk3KkoUL02tQZ/PQOXo672X+mwAwYLkoGV+DdohO6xsvN2UL1m51S8vt+tekFGyvriQD
FlJ+d9+S/nAGyZuzBOyElvAabZ39OrBey+X5bEc2eJUwecuuFgsjxrJC8m7muFWTYyWQgcGWlNiH
etKJbnnv/riUfDhk8CrlOBv3oAKfaqgUuAZIDVbKDQ0kx/LhKnHEa1+k6/KzJMsucmfKpM+zy6w6
uyZzrIu87NsTXd/9d4uZ74YKW1WJyeONip4VvbXSusiVO4ieGHGETIqOVvYweyXbMai5aNODvKLr
OqW0gHHW4+arvMi/V7VqNThinc3WScPmYJ5n1wSJYFjikNYkqBt2K3db2rcCBf2z0NqVi+6wM1sY
kNEhbysflq4FZ1P3b4WzbbEBEKlo18hdledSZ1CZ9Kp4LWN4JsIn15cHPLeI7rTreuaH2y839d0j
Wqeu612XOYtE19c8YnNy9szpKHdZLrsF8gO2pNzYD3nrrE5KPpI5t5pSvP0lPQz1vY213g4bQ6zi
gtx/64p4PBsIAR51GLMkoZ4hQFpc8Zmk1NLZOzMcZHqWUs8D5qknCd5NdfASadlZW86hJnV2XwZ1
u5Nac5eNF2UuzYPaZ4D0hqHYNRGvugRe5pp72wPgqYEpuksT96RGoZUfkQzCcJmZ/ZFVSVDDk3Nt
9KB5hJPFXjOisRDPMwf3oli9S/3xdUG0fwqQgf0E/6Y+oBo3ospBUvIyBI+yhO2JekQFIrar9FPs
OSgLmt39FKOF4ABbOOns7Z89y5+f0qr5Cd/x0pta+TbmJq5aqf89LxmS1/jA3/iBClI8a157b7Z+
eKzWs7PrB2w4aC3qOMOwC5q6/lLPYHqZkpefdTW19yjqAK+KkO1Si8UWwGQpec6tCv0mVT1USASj
DFWC48aIsXoYlxKWkjATGHAUCBPt3BR2+TBPSfUgMQmyonDQPctzhIVZhLeKODiUFfJD/jR8M9k8
O7fqIuWXqZWBHQlKHIdlAXjn+szc4iJG9VqF8Gn4GImqKBge2qwAE+S1A/PhpnBvQGqwveax2N6i
+jX1U/Q0LAFEl+jJV5PvyGoqV8kqM0y60V1ElatA+Myw2K1xgqcGNewnlZ3Qp1TRtP00jgEzCApi
2wNaldrcyxxLUTxkd9MwdA9a0nmP8xLUGbA9m7YFu5oaW0GoZ+leKx1c0QZ2Z8wJs7lx1NGF8f+a
kmh+WFOgOVD+dWhz2/FVZHmPqMxE+ypsd+ieGkdHs8zDNDU5Gm+A6QtDM29sB6gzsFbtoNt60u6w
gkcGAwfw0gvLuwqq3V2zBFuS9nlOCtZQB6SNbLhppX6Tz2Zq7DXT0G4kKKbgP5lFXyn7yYPl7oUp
i82IGrz2PoBR1x77b8mQfzXYSgcXDt2fd8uEzwwyEbRCUaES089/sd35JcwT/dvUJKAVEMR5DcYM
2DU6WI+zxl6yNSXWbeXm/Y3ex+0lTePigUegQflv1U/NqNC4stS8V43+tUY16N6NksfBrhqor0r9
Ke7ZOHIQezxKUgrYCv2M/Hp+rMddj3HHblqqx1qKKV8Mlms5jh1sshwF2i19xuHdwVb+3Uln81ZO
VTem9uB44QVyGE6dGbJoJz441WH7BW2Q/ArDOVnPWxtz+9h07TFXkbXZ+1gs90H2glHhzKJ90TBX
ts1biBbNJ7jn/QNLx1dJYbTbfsK0DjJUNiLWtNSQPMcoPx6UuK+qix4XroEAtaH9sGKxRBUYdHfo
p/V39cCycpmidiIFDkoWV2QwE9Bs3ArdVNozYpvaXpJye7JUXT5VDpiw5f7Y4wjQpVoGevHZHn+t
fydNcv9sFzWcs+X+oToNIi+bPPzpaTPjYKKcIlEJqmCG4b6lpbWNLRKS7zKlWEo6yB2H4RHgDAi8
YNiB68JSoazolPT6a10H4aW3hwCN97D6XpYnKY+HsD6lOqpN1aw4LFgrLm7hrAdemyAK7rolGBJ0
T1zDP78r6PsUO5m3wLfjIxSG+LYcMzwMl0Bikmcyy8aywUZRLdaiBr/Bf6koh6y1t6O7EXPA/+WQ
1B3AV6ja+eNp2q5A5PZ5fChVVgP3H36d1JaLTEWpN3dpu/Ao2HY0rRYGLIqU99ES5AhM3Ety8n0U
CyN/gLyuxiyuL8WlinL5bqskMRz0bvnwdewjc3DssqoSlpWHJ8akKDfOmwUUH2UpKf1wqCTlwi2q
oxcHIfD1ULnauyMy3Tx2JQCNjwXLr5rKGLLj81zYX1PsSUEuzW56205VeuuOEYATDeXNLmOfUWW3
4pgUofailuFw5+r1H3moqS+DXagvelg/dHSwD+xNw3RBdJCvX2+g/+XUrX5rAy15czNOxWZOeZ+i
ZvAWVcoX+MjBoxSaZXDvF7H9JGUghY8phLpP+VJzrN+SQTNfNT8qPmvJVarwzcle1KaBfvkQ1ul0
1wdaej8uAeJ++rAzk5qo3cw7+mzQeEtS6kA0ZSPHd/9SkwH3Upe1S5hL6Vvm1ehoa0a7l6TRN8PF
wDX1UJoWivg72+r6T9hYIV1kjfoxglD51vTYIqjw9c4Lv/INKFh5sDPfvIxYZj6V9vgKhKb7ZpU/
Zrdxv1iK295kZYR0kq1335oZIIXqWPkTIjpo6Yb9r8Cx229AtvTDHOMibjf+qwb4DA3bdgDvSSwO
2+OMNSx84f9kQYv8XfghT7ccULHZfFcOXn3Er61EYc4pXjPFsm+atJvQ3O6LVx3G9Ces33dSqABj
ewWB8QUmr3ovWbbfsL/gDuVZkiNqElfNm5K9JOvYNZ9mdukkJWfsBvVeRetNhxF9G0wzuITCCo3b
Gq0YaNG1jwqbnd+z6B53B7B4yHoiLXus/MG5kZK+9b2jqQ0W7Q63k9mn50EwJnrr1arfw/GJbiTp
RKoNTCHqbyVpY0SED6Tu30lyVqYfLt/8B0lNffZEf50/GTH4Hn8MLmE0KM9p1qr3kQ+NOPSxqxry
6gmgzxHZif659NrPSdyqt4AVhmddb3lVYlTlq8S9kwqSjy7iqVTq7EGyJDBROYpsCAx1p2O4WuAe
m9nBs1SPoaM95eZz0xQnt3MrDAvrIzLm5a09OcVt1EGWW8SCy1tFJWi6ykVmVp0OsdcjOm5HzWOo
OViBT9YrCmHpN9WqvCO6meVFknB0gNTrxVtpjkhSGj1YgqWa1k/+Dk0/UDX5iLuy2gIUr9JvoKiz
M3R856Sz9/HNtozb3FWsFzPMnPsysQBYLNXaSf1rAi155dOm3TOs03AjIuYuwayl/p4VvAb87n/y
tioSs5T2r6rXtfM/Ha+3AGA6O36sx7l5GJUKuHThIn0HqsvkS/RXrvqfzXGw3xpnRB8o14u7LDRs
lI2rFETcMH/pK/dZqo5GeldHhve1bnL14NaxdZ+WHgYsdY1aCrqwn6Ej/VQQvzrGxd4FNnSnlrxU
7hj/6DQAYpbhNo+e2QU3iu0k5ygN1RdUVeqdnN6Zv6ql1/zs2DcCRmTG6DBOxoU12xLV3dJ69mw0
x3ndHYQttXyXZHWBMi4aVXclfeqdXYaH3tfjmxpx8t8Fax0pLrdceCSAn5HxP6hzoMYHKQ/BPd7J
2WLHJdOuoBNWjnldk1Kse1oynni1o7VmoOnPlplYZ9Ue4G5vp7Ac89YGXn7jhJZyTLVCx5ZqcC4W
eN8rXjfNnWaYzslOsulpwsfl0Ldq85m3UQX64zrfGTs/o82j/Gq8V3dIGJKOhXV6frHbwvwJJxGx
SJN+ntbHS5slDiSVYD7WVVU/xHpbX0yjGm4it7Vw9/VLbAk6B30swKp0fDAz9RJZLL/3v8XB+DmJ
TOUvBaTleqEs15CKK6w/p3T4ESqK81Wzmwy1Y21+CW20wRmiBI9QqN1ztoiKq4qf3vZpbJ1ZDkgf
XahAYJwbi/UzOjLbn8NvdMDfIR8qf+oBPsigkxhhMwhPAtf8K0MZWe/61wBrjqb91HdgltEpbl69
ljlh11faI7iNDngODkvwrpwDi2u+f9F1Aw+q0VkkDdQUtzity24l5jg1W4BIINx3CbIu+Nd80pzB
e81T76s2xcq92Xse9wD53jpM6xtJdgbKc7kTd1c97hGm0hiXXbsSqFvRuN7nAEL6rhpC9b6vSv9z
VM/fdCvQHyQ1LwhwR7cepaqnObeRZvlPkgr74NymZfrJLHT/sz+zl1hYzUtpOM5n/zz6mfMt5lN5
bke1PTvtEHwv9HM91Pb3EkQWljlVfRmCofiKzd2+tyL3E/PIO0weiofaVxDPDyBvdH2o7da8pSAq
2HHGWXdhsoxnxI4mXiKE14zI+EvsDi3E1EIn6D5vFRqjNg6V3VmnAUvBh24JaBjTocEb+SBJKWDD
tnhoZty2sKy+BezElYOuAt2A4eiOtbviwVgCGyneW1cx7nOnmj+xCvC1K6Pp+xQtQI8WPgc6UEju
pfrXeB6m72MdWftxyY+W/P+u7yK5tNX3XZ/zAE/bN4GL4Nt/zr/l/9v5/7u+XFevBpjbnnk0cyve
D0zYn8thqp91x9TP9pKHXEb9LAU5k981T6ogFNk8l0veh2P5ciJnpXjnWOebKIG1sC29qlFPtIzs
d56KfbSXm6etmhSOseft6hq+QVA+KllrQZiE8zVq9RAcHd71Q4+OzSEbteJRgtHkeRX9m77Tmuqo
h4l6F1QQ8eikJIFCu3rXLoEkbUOBdL+ms+rQM11D6/E/pZK/JeUIyUPb7jaPALRtWeuZtnRKpzeP
7mPJ7frRY/+BIpn3LYHPRKMq86vnwyXVR+fTZPfeDwMBOlYLveHRcl0MRxP0VopUjdh9hU0M8fja
lMrJ0L35C4oMw7njrCJ4+gYt6yrXCDPgfH3VWvc4YXsPfqex0bWcG/OKR5279hnciIXrgGGc9KYd
b/Q6RLN7MdwRR53VXMcKC8i5TL6kQIIere6jC8gKJnrvXM3ULBHXaf3nzEmUZwSiu4N+8bARS+YZ
TRcD7RhEyB1zxxAEXkw81melyvozkz9k8Y1fldl+R2Jk+BLFOMEnXds/Rk2vXdS4za7+mJoPYaDj
iaGU81sapr8AHWa/ODjEDv5GMU3UsbD+fcZP5myMXfBQFU3zXCyBoTI8DAvkEpcKhr5QkRogG1Zb
PmgpvHgkk9Xj4BXdg9SXahg8HTGNnDBAQ5wmWTzZgczjJdsnzwFiHfiqNekTokMYRFgYoxmdOp7w
QasfrKBLzhXUmvskg1RhjOZ857ggi2HH27dONkTXAinjW8+MrCvLHsWNN83DTVaN41VRo/I2MwqM
ffw+uksaH4mnwXHvknLC67VmkSTqEv8Ut62KA4Nan1yvGCG6IrqMAFT/xP5EeUxjp3v2UXtCNxjs
ID0OaKCq71/mDqsfzJ3H18hCHrkzd30XsigVFOrnhj3ofTiqxtvoumh5o3v6Be+ZfldF03jv40OF
BHWeHqopjFDCQj+ObxOEDz+d/0ga9+jjR/aV3esGXZto4drP0QtY0l+Rrc5/KInxBwu/0MutgIXy
wNVPWcvH2R/Mc7+cwY3x7wAHVmLxMDKhsidEOoGY/FGAS9Q784cH1oApYDbcoo06PtUYqS9q/DOi
a/W9Z00dUsi8AcyMykvWaAjJIN43PsSotTAoHy+5qUSvvuI5D44Gm1aM4EOzh3Jn+cOlT4fpq2kz
d9K04NUteFO0KS+QDVDHrxEAwGNQDv1FjtLj5Fobg3aTO9pwYC2xuIERFDNVXZDBlochh9/u1ixz
QhBRqkjsXaa9lEjmx5Kt+piJPiEX2M4jeVXlwkNjA2+f4Rj4YJUtVo6t0r11GFjejL6aIV/BLcnQ
22bdcoDpsSRRtPOOU1vgc7kkdXOCtGRaxVWSflprO9iJ8Q6TB0hytsOkYAn0PMTvqTSn8nb0kgoH
C2ISbHUkJnk4jVO70YEoDTlorP/huBnBqBKC+n+dW5LvLu3gI3BlJLR7l7cdItcfo3K+ydKvzRSG
r/S5/q6IHeuq+3Ar+tx4UT3HPxtDqOznnMfseEX8ZFfFRVJykGl4L22XefeWpVyQLpofvK6BUtjm
7Zd+dKqdMTjBjzZQXiEUeX+amnbKXboDdMD3gZbrERUQ5e2y+BeLGY+og8R/VFEd89lp2q+L3f0+
sbrynnXuWxUR93uIAtV9rlXhCTnTeZeYanW/FUgpA6zf9UwseYrW2avdGxAZnJuXM8ghUnFL9vbo
7JyhZs/y74t8OLUyJvCFdP8tBaOKYOZyke0EkkwH9cLmV3xzcAfFuevGAAMirENxfFH6EAqJ7jyZ
KDk+pfbS+2oFCAMzdNc8mL5YKqXuxWGp4N5RMS6JVaT+1+SSh1P3cB8tgeQBwdSO+KKxC7KUbgVS
T/KqWs1O5oArgCRb28iPEbIwhy6eWN6v6j8iiAteodbftGCC/taX05tTMmmvp8Z/yee8PwAV65/1
LkYN0xmzR9dAVCVGxO1+svrhUoCqRcExArOPbdXVSj00QZZefHDU6CFP1eqUMdd9UtHaZcWA1evU
qhUW1ovsM78u3LPm7X5JbBRQrNk0v+Mp+tVvUvtnafk3KguZAUo48JqSOmEo/bkoWxv5PhYZ2NDo
fo2Td+fnefHTaOIfiskqNb0lAHpQQ5bV44ZlIrVgIemZzdnw2a+HBk1zJhBSOjpheRtmUAGlNMfC
887v52YnpXEaZnheoiknpVNrpw+1Yn5PljOx45E/pnX1ImWx6bLmhNASY/LosWxV5SHGSYh4YM3R
o8QkULPg26yr1XXLkhhuqOEhxsdnPWorVZ3MOcdsRO0kz2lC5CbdBt4p4qD7rd52HXXI7huzsG/8
WafuHONKBRPpZUy8ki0in80TLdVuPbfTblV4VHDWI+2czkjFSIEEo4tq0F5Z6tSKMlWn7RjNV36W
c4my3d+neVfFcmI4ZHLy7Ww9Nh373pnKw3peKfbTmEu8qznbirLHDss8GLYHEWw5vTLUUARhsL47
UArWS8oPDDPVP3mm+bbmGfILtotPXkIT9J1OvTZhe/jH/7TV/n1e7c8sQLdh/Q3LXZDYux+7/Lj1
N0nJetGuzB5jhF2hip+t1lVvi6WaVPDNmmUeiUqJBJPcfomabod0w/CHx47QvdINJ0Yb2KmNzX2T
RNW+xsAiiKCaBU3+wyqaCQ09MI29erVDfz47XvcXsNzpkCKsqEY/ez3BOtK08aPw0Afzhu4apu2f
deZ7J8ZMty4SplGlRwfNnhYpW++nrWCRHXc7paYjR2jWRA7f9VhjbHC3cuvkjXnmBRLeZ7PpvV3P
a4eux/Ra+xXg4u6zFoycDJofitjJQ682d04M/7IC9cSCzjFldasw9R9hMdwp7HpOBZaIExIM5bLh
VyhsOiTwfS/wiJmmesltpGjPdZsoT2rMlLfEz+ip8m9NxiLYyy1Zw9hDk0qT+zVPw8RlNxdDdt2O
CljJO2Q1kkv4pipPUgAH7Uc7w7iq2h4q5/zSVC9Nag5PAwOh1qnRQs+Zkg8zkBHEy2J+SPBZKTFZ
wSEH24Oqc1B2aMfdCNXU9MAbWulDr404gC3BlPrP9QCPPytunWCwQP0TFKwW7+GYjSe9QGtM8nIU
GM4zLmssmP4nr5sZSCBpqp8rXPQK1/IfsyVAjsIrneqptZFrSlt0cUbGME/zEkSpUV7cyZl2kqQH
MZ5i1CggDDVr1pbf2OaXyGqNG8lylUpHl2ycsQttiqPkSWDovs42EZqNUuVdAYp5xtSsF5ZsSy/Y
352K/CoXljw/HHa21xqHdqrZsV5+pBRGiZrfWjYChEuWxbL6g+MohyEI4+eiPBYQgp9aTYue2TP/
NUaVfx004x4h8vRuxKzqSQJ3RusfWSvrtOWlU59j4oYyf6IqsQKl0TfwvO5uEiuxnljst9Zju8g+
zoWP+1HYNrhouUza/BSPodkq3fOaxiGpOtVFau7B+VIelpZ+uwye48Z9nD1GB/1csVdUdeaT5yXK
oxXdBkvCiOLfwWjV3zpWLW8mM12mhfB9cP8DmLHVGxNUjtKZrldO5KiFjXdF9IThXfdQFtNhbVFz
GQVgjdsdqsjNY1FnwbPJItmzHhcvpR+Mt1JNAoZk+g5boPIiSamrobJ+sCqQ43KU5MGoSKEkJPfM
4ca9pwbeU5ob3hO63PONYXTfA79GJWTJ152sx0kq3vmxC/NfqqGAeWXnPryXGoz8ntRIM26jmfZX
TFF7UQLPfoIs6jzhIFYdtdDFy2CcnScp0FrEPdWSzRlJSgGCKeZDlTJgxHlDQTk2bNlKNox9H9H/
Jr11t9UNWTvFzKxxzqlexSd3AjGBnGX4XMKGOGDPkhwNB2W0vdNW/snwDJTD0W95Ruo5ejbbBm6o
kbB+MLIe6hoppkKLl4kEjF1m3LJw89TnkdFGGWCHp2AW4i9KfT7Cw79jSxJ9vS95i5cf3hoe+LvF
WsXHHPpGYtg1Z+xf37QLS6hbIIwSk2AQoOQSMKkFOCmZSNd2Z09nx3uMEXwpptdwBV4tOG+VYXf9
VdVnlllaZrEL8WELGCNDdZB0JqyH3sy+mAvxqFuYNPXyE/AmgnlkC//IqhB2Qw2SRQF0d28k0Kt2
nDE4qhf9jb+jeur9jBIdDYwmR/ZRivt+hiEq0RjZGST/k5htDoTz2bRDZW+9Y+6EBUmCzkjs2mwh
yl1cixF7uV1WZc5on2B3AMMM+oJ5VCZDgWLX/TV15p8+ahFpUZ1H7L8OlvYS4Ot4U3T9V4fbehth
B3ZqNfN7OJnecVxQtQmnKbxbepzsKP93u9sSkyfAHlZ4NAPulYJL2q3a6Yc6CcxLi1HbjW0U5dVm
kpBUcb1T1O48mPbnlH9tWSMMfUgdKk+YJqDVjMldBOlnxTrENSTmhZSWL4hrZ3lYEssQbThWyILw
3e21mwZli6Cy2egySpT4knS8e3djoChz32yvQULR0faKkvms97PgVoXWTzMLlaPxf2ydx3KsStdt
n4gITJJAFyinKnmvDqEtg/cu4en/gb4bcTq3o5C0tWUoyFy51pxj2pd67tRVn8j5f28skaqryNyu
XLl8lIbZXmH5ba+8qgU6/vdu5XqTsft79y969e+9vze5E7WonTxoGJt2vt7iWBqrxaBD0fH/vbEa
z6lOaQkIYPOIbn/m35u/P/i/D8fSgixjkJsZbR6mddMo/l2O+s9z+vfusNLwqkpnCf97Zf7u0/8+
/HvPM2birTDwsnjXcAJ5Y22yv//e2KNIDqOwz/mmvf+7D/7epNuHMyOO/Zr2l79PNZFNuEPsUo38
xRpMf4kGUpt4fae6fiiMviN91KrwgG2usf+964zmfMqBfGGS55pufIhWEGPw9+bvwyyFQmyk2m9H
STmfCYYc/LV3JlJRtEydHbcOLWK6hlotflwSrZuQTx3qbsspxtSjA72fb69QT0azgXWpR8iNrQmc
w0q/MDrfmeWEbzS/Lus28WGUMShdm+Qi0cJcx9EYMG/v/Xkpb0qDLaLyWjv0oKye9XYIWDIaRuh0
Fpt2PIEb2I62q36P+948rjMJQtIlk9Z5Hbqh2guGMKjYx4kslj7epwNBlKLytalkPoJMMGTDZdHI
boVpyGAxFm0XaQOxMJO5h/0Pnm59tkRxqpqG/h2RRGkv3tu5JbNwKfbgl9KdjdGvHsZLEne6z+aI
Mzmp67DHkJGMF8Cv6EkyRrqazug1zmiq4KUKgLKl+7ndMqIHCxUuLQqG08HamDP5xm4fNiAqepde
46R+e4cL404eUSn8/3XyLvGSZ0FKwFZUZTpcUyJKU4N29aQDvrUy6PiEZrbTbxbhyNZRUgVqtd1D
BOtGa4bjYCZcBDh0qZBcaZHgFe9ngS5mfvHcrXVJECT1WP/tsHVva4thwI5x5KnKD5a2YATW0PuP
s3agolgD5o8fFM/Jzl3w7zeazGETIdNxV2pPgTfHBY+GfJM/PK685Zi79woE0pGJp35BTEt6hksC
g17xQje4dPHMjzHAYDd2dbK2RgFzCtdTov0OEdkynbre7iAzk8N1kaw/Nv8YVD0bZcshW3Oim9oc
v9oSOpLJIxoY80RY0zIzb0wcEnP0TIQ0RC913pOAK/GJ4eAOC9oJlsAUvuZ6EchhQ4rAWvaVObxG
7BchlFefXGbyQUtGOC4/S7ZeChNinQJUOQtEL/t6bLV9GffR/QJxfW3df01Bql6sx5/LpO0Hl4Pg
bEzhVgBO0krOaOX2tpd8a3BY/VqRTWyo9c1raVjQgDS0H4eIRLhGVnqyDDp5XqbfQ1xwA2spwiiZ
nhbD3ROEi3wkQYqlCZ1pKyckLf/KW2Pcr60awyUpmr3mviRaVfl2Vka7rqjoz0zV3pZafVkTvuE8
0BlMDeM2VtkAmnI5jfonJ/8k8BZn2o3dY58T1dqR10U/fye95t0YJvAsAJJci9DjYXpBkWsBO8qS
gBTP0qcaNIIV/qrvEZjqD4sq/cxJjrbQdH8C2SUz8QJIrBWIJMF8FdRHrR5WGekrLsRQ3RiPhhXb
/NvyGnvTZxS3HVCn+jtb31YzB75WJF+Ic8uwN5+JUHye0EsydYGWOp89kKnbbGNQoxvSa1PL6NAy
QwQsI/OX9g0IE/mezfZNrRjaF95FmHxZaczXlk71z5qe7SZSh4emv0TrSIBstRyI55Wky1bJcflH
cjb96qe8Gj+MkUB5fVjuREblP64brremEUg0OoM+wQpdAZkc0QwDNoy5J4KuHgGCZZ8TF8nvGkKB
NUs7NYoiKxFGGwwHrr0eFg4NfyIFzlaz70o7uifbcNgx2skC1TrPUpWhVY0sBBoY2qJ4I+O+CA2P
gXffDanf9+UrelFMjgNnaJWn5CWh3pQdQcJbTizKaLXrteIFmP896DTX718nCYGuTXN89/PJTc3v
Wsu/y9T86luLsMAOMr/OGYoO96Gax2XvlgwLUgMtu1ugI0qW+M2gC6pKYH/zUj/qWXvTbo2qatkG
sT9W7xC9MPMLJ0hl+0n4cO+6ndLkZndubqck89Na0i3ZhLptrE61waZQohGSwPtgvbBqyjjIjFNX
prcOQgy/KeqbMq9/S8s5ta387FMOXkrcJW5RhkIvjghV6AdFA3ktc4Sv3p2vBtLMYlDVYYsCfTda
GUSeecpDqZFGb2rD4mt2pcLI0r5cyEZJNCFET62dIFTKHBx5WFT3RMwbY+hSHOgCHOyVTmZSPVdK
3wtSvfduItEPo1lJbW4zrX7z9Dq7moI4cTeG2MNkJdDGi5dlHYoQ/sxT0q1ftZKvZr3cTzIwS9nu
ZayuV9CcuYQ815M/aUh5XYOxdusezmBtMlET/SmPImTa8jCnWuimZN2/L2nz4cXFk2zGi5JoGvX5
JRmKY48GJ1fcE9nQ70GygaaZLgngQARtgNG6wg7zhhO41oVWx/MJVd4ujm1fzzRxF5hx8KGBBpBd
Edsfy6A+yKYufafQnnsXkM2Qmu99mX/N4PSsVr3jL/tBtosu1jqsU3oaRfm0YCMPCr1+aEbg5Skc
pilHUc31eBSEiB1qxgBo/ix6R/16YAAJTK0/xeN4T6YRGYIu/fF5cH560YOmYIclY5uo90qA/AWg
7GtiJvJSr8A2FRdzqO5z0Dy+sc72TnjeQUnv9F72APqgDZ1qZQ/w9nPE8gvyiIQcTdLYz4Ri1Df4
hpHwOWDTTZ7IJqKzQ1d4sL/0crjk+vw28ktx9HtNEWFA+ixevE47s/I9Ii5r/HF0uPTxjUEyfW2b
hyGbj6qO9v2xn6t9z2VhkeDkz+xQ+cz2Uur/GRSw09ykdKmOA3lqek+wmPIueQ3rc7Ry5inVfk55
emc3+ikKIpRz9GmV6l7lOFxMb7gb3SIgz+G+GeIPu+TciIWM6Ia5eHfw1MMnraeA0QwpD4Loz5V7
g4kA2PiKsqEzZioatXMtHYHxeBCcM04ep+W6vCF6tKMOSHV6VTwu46scaCqvhat8ODy3RaZ6v3Ug
AuoCwZFVxk+1LH6aQXV+ORRz2HojiZGYDrtEP0269+BYFJFLAjm7iqez1VNlN2P0MQ48d+to7iUw
b6efri26d5BT8hDEndQKpqFtBEoU7RTI3VcYhAidYlpoFr3DbrK4yA6XkciTlQXdKMPRdDwM/67r
T9lchuVjX8KImnJN35sWzIa+Sx8IgB8i2PZscFSS9963rsbxYgAi4zRmH91oeNLEAnbTGz/EAGl8
0VJ0L+NH13v7eAIp2qdkFHu5Fxa0CDoGHAXC+LDSNR4eirBWZEEb0xEYdb2kY50fy3VyT4RMvjop
8B528HFqvo2B2niZeTxr+DpZehFaTcLcDEMx43Zp0weD5SfEnYSqifyeNW0vcVr/EjKa+MIYGStZ
z1HvElRS/TMg17lrh0vCIBEsSl3yOavrMW7PkmIxHqqbyWNoSL4IqKtrDEQv1NovLkOLwI63rAhT
fS02J4DcndSN67HVyCXM3XFLGGQ3lwRIZT0c1fY1N1uejjmQ3arf2lOpKMaL3BcuNZgs0G3E6e9E
P3s42/VGyLIVvDc1P9v1vDNMW1FYEZqROrAd5Hinzao5pVp+Z8UU5GTSVqZdHSw6U227zhS0yXTA
pG31sgxpCD3LJP4H3wp2ao5mLzFangBuGu2Xpt9nWuenSFqKZOCBaeVN2YAxA3Ev/AK17XG14y7s
IWJ6cxZkq33djR7a1PHH1q6IWr6kBLNWNKEBPqK9y5sdVsa7bBJir1ftO5CFq7FaIT7XG6L5oxUE
VyvPwKxfJ8+NcKiE0EC5NAn8Vo+pO+sUzCQS9Mo9IFqyiYZ05iCTmHvkgivE/sxGEJDTvJDZLs29
sJYnU5eXNuMJTLjCuSBUgqnkj+1EU1gMEIfLXWLIQyrVx6quUM48FyhSfXJB2l1pcJ2IEr/BiYFs
ZOW8LvEqDcvWgrdfNch8m7YtgB7yZvZnzdhLAo98z9YeRS32E4DbbZGqfTioWKEWBNSHjS5H+kfO
wqZZZ9CB71Ni/TOltuwjcwKWjIUUoiHH06IAb0dFaHvc/bWGd4DChNjEBP8KNf6QJjCScuvXkkPl
S0W734aaxLpJC9EGL2jq96mrm1DlnDAn5dTXPO4SxzY/abj8kKHcnKecqbXJ4H4hqig3jQeAfWWI
VAYDpWWEel7b23/YpfSIQ9NksO/mB2HDpTWUOjrG5FIHZE0Aaq6HnjK8ZUYLjno4ayl3W90Jvy+a
56yosCPJK8CY4VpTP8+DR6ovTQpfFslhJnEcaud6I5GwN+J7MbyvplyzECFbw2063jvV/O708xck
0eO6LIE0jY9apTa05BlEL+aLSHU2fJK5CpiD6I14nHLnfuxdbBlZeT25IwOUVmeQ7b1n9kCifWk9
RcPDKHRQ3TBESRAjcUd3olAl1XVhi4swJI9uPJDnxByj053bhlPHVFdzmKT6HYEjz+ZEKqY3Vvs4
WR6SyJ7QAjr3DFQIcMkimM3rm+s9uFJDJGJuLL5yUMEwZBTYFJjg6+IwM+twgWJLzLk/dSPzhuSg
NdV1VTyDzfMYdkZH7smgaxJrpzKDk9hk8KVmWu00U1qBe9XHADtp+qFdIBvcG9GcVM5ubvU3rSgY
tYzmIVIw91REGF4BBq11xiCehq+kRXpvWyfqi74qKDBmx7epKjl9zbd6fqKStqEOF6RUpV5g1JPk
x5CHUHhaEKHNrVrLCFw3+16c5C1hTrksYxloE2zAzDOXk7O81iItdpF5KAQD6QofKh7UeCfJganF
+JZX8dah5uQfZbxqnuwCNgRmJZ1Bp5W8Ou2QYSJdZP6sFLu3Tar3vpkpOSY5MCbsGQ8nhER7jgdD
+buJyMjIk+ZmiJO9RZDI3lvUucnNf4WGYTfJIL9vvKF2+EKR9MxAvN5raFT8lid+52kOZ0OPR2me
+5tq2XtQgJeFdjt6rjaM8hg6W40tsMWJUDDVynq8f0VELyRNv+uouOiOBtQ8a0gWimxGT2l/TABs
+IiWHL+rze/ZAjtVPBvSqQ5xbXw4hnZ0VkX/xEPNYzXfdQ3qFF73N7yZTyrqed+ayc0Kchiyb54H
pMFCIVhvu4QI1zvFbsqjiOGw+kQSg/R7+iXf8ibyiFhOWaMMgs7LyXnxDHVeOmAkcObIkre626kT
nxUvFkiU+zT3zIO2RS4nzXIpbB3qe1qN+zTlnKZT+zfN/MIzigwEUf22HMpdFy8H/h9T8DEGfJuc
iBV6zg1TC0nAOrxgJI38uY1QD3176rV1rVd6209OOVJtIky1VxRnRFdjnTgXuccxlSUqsih4eTYR
2dLrbTvkNe+6ND9aAy1ViWaChu1DzcXzq9m614qclqGw3ibmlkY8TyHpPxtPxYsviS2e4lUejYIC
XcSE8rE6UQFA2uMM65qwW9vRQmgMSZiG1Z2XxPfNDwtvxORnxlmpkum+EJzUZIefJpuJRRH6W9IR
1LCYNXlQ8xMA0mKPhusuc6YLYwWMflpxI4p4CDkEXuaN3LpYj8ZnXLmfzti/9Do3Zm6/kH3xaMoq
FDE5hUQAQwEnSHa56jueFmxdKMSPvaW/jYP9T3Mm+soo3XqL7LpMpxmTsf87a2rhmJhO7XiTt3DA
WQCQwW3wZuM92g6vrhZfVkiFILUvuSlXGnf9V9OqfetoLwWRxL6TWHMw1xTeuo2aIeJuoYoZq9rD
Ki503xbFVR0N/yqBhSIZV6CUyJ+68dEpxNkqZR+Y2khNVSG/1wFUq0zTQrHl846escMKThR9Vn8l
ZXIEXHHVpclez+3vxO3oU3VMAUlSJUoxPZhLc5NLAkW7tjg1E5Gpo97sUIV/5kaPXNQkodtOd1nO
4Dkb0L9FFeBge8evcB6TWyetEAnPl0oz4DtJI/ExPUaz9RANWCii6HettCeTKCEl6+RJyz9gJlb2
agZarKPGms2bBfZYaA3GlzMOJ9NLH+uZyToOwO8h2i52UnwsxvSaV/iqSVuAflXzN6fzzZLP13WG
PC+KPykhPglWTXynnvZ2s3yMzebL09nItdJDEbjWsMdN1HbU5lunUh2Y4iWhtdCa1VOTAHiTbkLy
4dkkUuR9dSkL4pRq+6F0Z8EEXXtf4/mityCkveraZAkXjnsY6toNyhnIXTXs0jl9S4tOBL+t3XzZ
VvEvahq0lmZ9X0JrHJySxUV2pC3ZA3i881rNu4j8eFROeLWN5ozP6NHUJsTpOH9xWRyXGSxhQjZo
luk09cZq4m5Ec74KK9SZqcLgivGCVHOgB8OqMpIS03y/xs4ZB+WnFO1Hsa63E5wvxmrymifkVebQ
2rQx9KoaDaYbH8wuC5x5RHCskRaVrTeYl66g1q6H1rZ2NngD9h+DPMoicE2ermnVpyOZDlD0kYEr
dwSyzh/VWN6DcmjeOPRTfIuKjru4uraKl1HkIQGqd10yvCUTI/DtFlwXIqYQluj7WHKj4J+4WYvo
QEf8LXKGGzq3txGgfE4J+NCK1tiRQnQuRPk4JOZ7qaTgoJdQ1uKncj0oT2JgY6zSxz+pQKzTlKF5
3Bw5jT0Sqv3WDNkXp98nXKDDCWw+mcprFOJ7ebObS9dE75QH6DESSpSIRv1FY5DTGYStjIud79zS
PKIyoq2XLRYlQxuTD6ldaqfRbjhrvqqS3u46OnvysquwtuXMmV55+3IFRbOKIj9W3XVVawwI+AY7
N9e+OPf6C14IkUbuUa0avskSZCUhWbFy46spnTk0Qk5gtq8FTWYTW7zYh6UvjSutYILV4kRgEuFw
UHMTHXuGcVgWrz1hj0v9biGDSRlW+aAtPdB4J+8Pfx/+73Ng6DOey76IQgcLByD+xmSvGggbd8qa
LIMt/Um9uSIFxk2AhXTUErTecqodLOmYnD4kfWRDoD91rFE78vfsV4NCdRQRnT4g9hxtXtai6w8T
FXo3s4dNHQ3IdHgkX/hzHIrN2cXus2rzSRiTd3CiX4fMzmApjE90ZOw1PXK3TBcxOcfFuzYCVK0t
Sns5Gz9R5fLQUGGXUfTPysQY0CJyQ7ABwrOAOOsVf5NkWXLbq3TeSrZEOycOGr7I+Uo882vqkW8v
LMLRGJ0gMQNIp2M1eOarlwP9tvfNol23249LtwmMJZFPzZDvPfcFfh7Yw4pkibUKpiW7rLp8KJvb
JhOTnxXzYxUzfS5c99Q1gpamc5ubuMkd97tTNhD/uL1b7OI+20YHnlbSNlTdWejxHPSdxRPhkQKP
q+yKfIwqbONWMcMfQorrmcfaOlWTIFDH5vR2tOJEAJtA2aFLiASG08BEzS0HQmPc7TK7ue2y6U2V
W9CiyqZDZJW/c7r21wOkjZj2tm5zUrZijw12sZgPWNbOS/S3dHGuvfjX7C1msh15aC4HziZ1K5bH
7LGcXyIrhS7kckZLYiv2sVj7aoDloGoVuF7G2dmxZ5+Z6iFLdeM191itYcdyuqXFokryoYz0LEa6
L3ISN5yxn6RevvalW+y0TqQILeI3GCNY2F3zgJtJDxB6sAxuokOH2CE6hzSpxmBre+4mE7O6yWts
btPWVSMY0s7zA0Gm/C/zbDEL2+uu/Fxx8pczrcpoYrgCQgWLOxP3eVCc4TRyl9yqcINcSgNH0/Rk
FAABdQvky1Q3yKpoWNnNd561sF+q+Vgs9JmNwvZOpjgN5TD6S8xgql9pPjlO/jnS5GO3qTW/QvTQ
F3VyirNpK6DNdxuLi0+3MgZ3oro7vSwZrJj2v3obPUUfLR2WwMg1atfh0tOzRCbbXcVYA0eKkftI
cldWNc3OUcd3Mt1M+OsCNCrNzqtsKOkLYw+5JdaMLR2/dB1n5mXcMJAR8kOXQKmgvPNVl4/3LZnp
YU+80QbkP9OXv47tNihG+jYKooYx09aklmpO2dRC/GBHSFoRBe2Y6tfDrO9Lakp/cXBOpyuJ5UK/
9RphHYQ+tnsIkae1zRxf5tUuMQlsWWM2hzgW/Xmm3567CNyzXL3ICpGpPjwzNeP1r1akP3Rko7TP
roqatjrnVji1mSR6ZdrDYoAi0VbpZXCYn7YdTfvGUhqmWHiQhVfu1sFiM577NxA9u8re6s8aa9w6
neyclbRI65dKrtbRMWvUzKJerkS/zYQ65DTEb6Dhc/KOurYgTxzvxk4k3BbaLDBg9zQCedA4Zkn7
pSy6MnCMKgpArlRoOXG9NllAZFsFAGp7JG8LxY/IFx5hq+jsQAix5Sm0F1tkr4Pk2kbGII9ZmiNg
4rHH5vPSSf7i1uZH4ieiExNLljVGMtKdXm3PRliclxdQn+oc1/c6LRTuqMqPeFV2Sd6D++47jnv8
bKNZ9gSNTEydqbIcZj076TZ1kMXTUXBwJ164JGJ1FNWBYbEFI2bvTdd1QngLXtlPXYrhoTSj3ZQt
r9aM63Jypuc+wuuJDKg7VATRsEQPtypd+SLtV5ASRFsn/tdYcgwdd7yKmaHSOPRMwCjxQttcNt/w
m7lES3Y36aNG+LSLA2Zyid2oMCa0DXpakw6dSdjISMJmxZ1sR+DWeJBw/TfXYhlYblRlngCV1Ctl
hc09JxrjW8X2p27+Tmr9Bj1DuAWgcLu9W3upQ8aJ6ENHn8C3+N/ClHu9wEHByBB6TY/JhL6HNk83
MzNmSYpPlky7PtHevU64u9HoCFxL8/qayZ+zK1aXdDzBTIexV6AbVDqcczD3UrFyrj0A9hEBTIw8
ZNs+ZVa0XMlIZ7bB0UdUSHKcuFZ7DRY8OuTHQSv0fefewbigMNSXl0kZx7XX6Qqr7nmYmIjIeQjM
uOoDNXsGhWKx8tvH10k/vBeSEZn1a07pnctpn0Mwu+I0KaRGHAdGxQA68TRq9mOHb/w2Jo9Eqwmz
JtwpnHvtu6undysm16uIrvMRbaUYv2eXhn6T0YJHXfk00BQg782D+1tJmh/W8xRxPMygN+ww6Hxq
m3stcZazcoguKLPsXhMN9Hx74ZZbm9qvkaKExsSZz9mY+H1T/ejW/G+YdCoWOR8N1p7DBt2e6+If
2g3SK6GfMu/lZGw63QN/UcZdlWS0X+zikIDARWwY5lp2LHUCnbvIumt7L7uqe+5tqw1jLrK/NB7y
QIbgRuvZu2SY55vG3VmoZ0NXCdI2xs9lqW/ZYTOqYMsXDfa5rq7QgTT7JdsMuwPnDkLbEMivzXeG
yYqjQvZo6l4UJC2t16S2U96jcVLE9XhbSZy52he99vlDi49MX3XQTuJm6hmzrar6cpyNzSI4GnU9
wrqJV8XQ10Psrf1tur2x6b6VKGmv/j4li5YoIzoPTS75a/stgiZSxxL5I5pck7WUYHVX86D4d9MS
Ni3rcNQYT9mYZtwH+msPXiI0TNMJYuvoSmmHYvVe4zQRuNzoadd9Oe+6iINMOeODyPxO1e2pVf3T
5DTrwcysdDd1xY1CMsbsmOmc1RXtgYeHYGN3zOEIK2a1TOIo4VhjcemDqaA7vLO6fryZGvehqLig
1Vr4ZWN0N4M3NGR47102fbeByTIw3oA6dttFC01+2oxDov7NowFF3GEsn43GiyVRFjb9R9NCcsHR
RSlU7rzOuS2ZiIXNKvqAonUXYR2cGLHCzNmCNuafrFvCSE4D8YVXeTeqPeBvlIvRjbfG17HkrMKx
bJ+bTRLMWk4/xpivDPIHKHLUD0su8CjHvTOs7r4dc9owMn4pFuafgn0phiDdacuvIj84iyzjJrWt
KRyqMt5rBckIreH+OjYazXJ4UcMU+QIMcuAseuD0C+uztX4L5R47i5js7NeR3KBrWXy1Cm+t7gzU
fhohRtUSn2eree5yxBQDN5fZP+HjOHsdCp84SnZR2kHxGE3f8cTX5jihEIdO0numFUSmczFRXhfM
X3ZTLE8ekp8rjIrPxhYzHjca0/aaC+CI777AbImPqKb5uleRC9QmK548yZzadMgoggVyJevldrKY
Htgiek/uUKCwqgTRvO5GE+n+1F0vY14ckGWclim6JS4E6wu9iNxQSHUcvme8LK9lZf90q7oWYryl
SgVbnJzziK/g7tQQBPX7XIzc3Vt1xhzlVmaJoJztSzon1rG1h5OhyEEv1aO2rMb1iBbIRAe8r9Nj
2VHiDp71Y+bW6Feyf9XqYaXPlbMZcN1MnJktoqfOTc4DszR6bp+mGIaLQVhslrjLXhsGL+zXOvBE
wt2S3heQGYKYtb7uDmCVTmgm2cpz3cTf33wUkjixSFkkTms/sT1+5iL/N3TJyt1vHuaW10WkhBeS
t76Xa/8RWzQhs2yz02dM0CwynszajQMBoowOAxNbm8s8ddMe4RMr7FU2ZM+8/g/Ov67pvDCmX0Cb
lqZ/7+m+NnOssuMf1auH3nR+mmJ4dZf+kSlEFJiZBiffITjLgyjVRhwHhLGpd5ijaqQGS4Ekm8gD
1x/LteXIrzN1diLrDCjtnxHNbtBW6MS2aVY1YM/npFaExO6cJiWBP1wt1nJweIKquD6ULNyR1N6s
Mf0FblbReW7VodaRtWF/T7qfyulfyZmiG13Vt63YGxE7J2s6dGXvWIoJ+nH1z8xdtOlqN7opkjpd
NOQy4DtttvgZbUFgFxnfjvnDQNPdJat3rZCkhZUBGgHpddrqaHq95ErZq+FnaXLd1BqplVZ5kbjV
8qotD8Ni6ztkczbVxRyMlTwYs4qhjTUtESztg8k3hrDG45+Lq45DaYyjk3THBOO11w6s8IelyX6S
ut2gU8PJqjT+blI5haSLQ3nLIWzLQFvmF2NNvDOdjUD1ZI+7dmrslFM9JU13Z40EQYCp5tdIw7lE
6+rSLcfvbV/LnKNQy7g8SBed4Corv8DUu0f+DfRPNUysFEMMRbgTyqlDO2jNbm5uh1U3zlU57edK
i8M2pyhr+mNdGdSt9ITTKuXVU9XOTdbrtGQBipK22unNcBW7BLfHOrELKI4MT+t3XqFhV57eCtXt
uqmnBBjiO82g6J+r+jtmoNdmhFF6sZaG2mJ+yqG9FfpwLL1i2Q0G9W4x5JJ+kIVZqIDIEs13Q2z9
a8Q5tlg1yQl0GIf9emgcamFjc5+8HzJSPml+idZ9YYJyUMTA4Wk5WxxKk5gyQsXmLYaV22TWb9N5
RO1hnJq4KPcG7QFZyjtlepuUh3K0aQlSXNC6Np352qv0CYUl5SgcKnuYMGpU8qZarcfIyh4Ea8re
dcZD3q0HrzGuInZyzKLBWDMgI5pyl2V0I0nszNLON1tlhcgo+ciNKXYadDF9SdccL3daJ4dlMvbO
MFCV0Gz0yCzwG624CNV9R9n0nffMKrLVN9qHoh1HHhosf1H9ZibyO1X2zzjV8PrN0NKL5gD8nnnZ
Alih5dQuk3+0ZBnYN1VH80y7ter1KbGdl8xRR920Tm1CqaoN5gX8DnYPgUZnZEO0e3f0L7+G0Hat
3rBhgIaYPLG3W3ZYff7XVWAD83/CEuSw5SeauvfSoRNXDPXrGnlht6zikAzGs0cOa9t678m4KeLT
5KLNCCkQ2pECUaqLXZJ7Wps0uEv3WYfiNkb1LcCjCeXV9NhO9GKGGDNs7chrjGME2kXNQ4mRwffW
5VKNXpiuNilKfAkTk4sFJ4Uxq7u33e7BssvPrierTNMdWPsI0vTpyRO0ly0PW4HtPs6DQcFmhyy5
TKBhJCDDFc85AZ3YTcCL2Vb3WeljqKFSbUkNVal5Kw2HzFC4gRk997GJjtuWx1zgda1y2xdJhTcd
q0/U2vet1d/YnXIDZo0cuwmt87XWuitG2e8qND2zi/JRDWdzZBocM07ptC9IDkQ90lv15w6CJLpU
0+GlnZmXF4XBudQ50YJnbUyNhn1tPYzG+FLqtMCgIm2O9IOGsbv3JEUJheKMW2UbA8KTSsFO6PFC
c4DqN+o/WtfYj524jI4DD6UhGTJnzQZo4dQ0NMfhem7EcG3U6XhNA2JlrDdrR+Qjs99rjTqVvWge
MqHlDxyrt/f/PlH3+B/hFLFtyggWZJTERtDZen/4f//MF2pq2hFr2N7+fQo5AHMIW7z/902yOc5Y
x121s9e+eaAP0z4gF3tsdOAdf5+yiHe9aT39+L8v2L6qIMB0z2+bhP99IxrpuPRnUzv9fR1ia3Wv
WuLrt+/69wZvyTHBUMnYmt/s73O97IcAhd3/MXZey3Ejadq+lY4+XszCm43tOShvySpaSScISqLg
XcLj6v8HSbUoaeaf2IhuRKWtUhGVyPy+11jIuPxdl0buUkPU51b2QLtrBO0SE9C2kv7WHLrvF852
V9fM+8Nv9SZ7A6R0ehJaf/fXKhsVC/NEnlS/ea9OsVa7CUAYyUllfVqMWE+F1oWzyKbUK/8S4+n5
UPkAp4qybw6yaHtFMnvATetoiNsHTwTpUa+IJeZB3/LkaNwrHgjLFPpNs8yd4dyrLL5y6Ci8ehkA
1tvLYpx68RZig7l6mzjw+xNehQTN5rcVKapzifbWVb6V65XPZF3Ms3ynPsKycfLdgIAE3fu2ynYc
p5WlLEYwT8+9pz9mlcLnUNVbo9LqezmPxkhCGaI6yYmsHFBflXv+RrY2sbUcwfTCqkmLq7xYaSU2
ieCnhVRWGC5bu0Dros/qpWwG0VxcecNoJ/BgZhWf+2TRFIK6Iqn1Pk9SjwPngXxLkELfNI0R3RJi
DzdFP6QXUvAzcqAsr0jUOasiiLq7BEnNVY2qwv0oKnvpw755YO8llkFvp08N0Td+d1b/HE7o2Tmp
5XzIBytfpEpbfDJF+YqpLHRJkT+7XZx9Gcoc2mBsfM0ngOypW3xrBnYUGTkVMhzFslNLFo5JvfgD
O5qFOBGtApKboUJj2jHwA6yJ2e509J6KbUgu5JVExNFopuprKpyrA8L/c9THH908FC8qZwJ2b7X3
USd3u0jidNxEZYA1iqdVV8zk0dVMHZag2XBZ1gVJCaVyUtj8dFV1lQ1aoDksEn65lkXZICKCQ3GQ
Kmx3mOqtXxkMaxuI2UoWm3mCwtHddTe4KOr9eA+8ngvg0+TRrL4qwuUkHHWjGBoqxHMfOb9HTnA7
VFb39lFlQ1777TavyWnJLnL+QVHB+Xch+f6iAs8GI303dQl2kaRAb3ELynZtZcVYgpbhmZ+Zsm6U
Ib5HxCBaCs1qPmWpcqNbZR+QI75Orh9+qzLrBYC399zbuosFcgNttndSoipedVTywjg6eu9uOLx2
/P4znby40X3o/e6DVSDlElpr2AP8gaZkuuZOaX8cbL1YBkE/3XlaVGw8O0NuJ6u7A+h+d4trs3+L
rWm9MqpEfQJRGCOYFF4qNbnLJ12/McoMoQXD7klNkAtsk7C64cYhURQUyU3C0WlroLVwThIz3bYV
KilpToIrS/rxnFhGszVyUAW5SfK/NbXsrLWjvkXZJjhrnm5v+aE4pySBCFCw4PIrO+SATrYl1P6d
YcXhld0IWzrNsb8E6QFdCftrwzl8UTfBeCe7RtakEJX5u+vQ1b91NaA536l4fG+7xmL1bZN70FPx
Ce+zbe+jbYraMuEMWUfAc9tVZR+ue+xCV6VQyfr5/TXTa5yVY39a69HUX+UFe1lnaSAnsZFFbe6n
dTBxA6O0tiVLG8bdMbFsVH2CvR5Vw9u4MCao7Oq+OJAE/zrh5odQFZF+sP6XpvSQvYGnxGnQ3RW4
qICx7CEDw0u4GqgKrwDtDGtZ1xeuf2V3D0YfxU1yQvSTdU5vrPoReSZZ6kM/u0GibCdLciL4ad4u
xj0PODNzyItlWj7GzfyG3uvAcwpSuba+b3/0I/+x0pG2u5VVpefmSLqJXSGwUB/StFmpeg+6ggBK
s1Fik78ddpDhGjYifExlSohl6fWtw2MBIMBcSWwyWb6V60ogwEcc962nLCKcT6hpvrxPIRsKK2hu
bVLqaE67yMD09a3mj+pOBu5zJeVDcGP+fyoDy1Z3ikaIXw6UHeVFNsBDJR08D56mEvh44tn7YD6A
VqEwbjriP7dBVgFrQTXwE1HDmiSPVVz0EqEKa4KPU7QkHA0nf831wrtGAcQbryKeLuszx7tH7kO9
9+btblVBi1HClv55cSxKVKGsEbdpf8yrtaxvQ05EfVs+k8VxECcasFeNSV1mFpazWtgrx9rhblrI
l82Ic2k+dEiZW8pRVok4oVWW317K2vf2zoO4lmbKt9/qZfG3Okt3tX1WJeveJYaK79V4DPXx+0VV
62vU8m+dTPDiWehYH7QY8oFaJuUnknZfLbO0XxQnf2o0rdmbtmFuXS0O115moPqBBvyTWWikz2B4
5LrLehpo6DKJNHrG8RJTYxZMUBnKujbGo4vKlj/GxgpUOOtfPtyMVZW9jiWinm2tfwisWgVBWric
2Hvl0D/vdK1DVlQldb9QeyPY+VnO0bqB2uXq2UvpaR/xJ1fuEMwujrmOzGDkTAAShnZTZWX63Kkk
0UYl1TYKFK5Ptr9kgmzdPnciKA9aJdKNCkFsX7RB9uSO455gZP6i9UYB68n3j1nYxXe+GXyTbzfp
Ln/BaihunSLrbvyALMMwD5g/BwhKclox2MDcDswtcpKfYyRJz/Ji5EN7rswWeK3lInGgcEqvAEie
DT0yh4XsA5dzfglMGw6cefxe/DGF7J6V5XOWpcXuferUABZsKl2zbiuoAcMw7dFt8W5kKU8goDkd
sveyGAtQLMBT971b3zgkBJt9TQQEdJgaLYtKEc9jR141zs3qozORt46GtH4p0uwZmEf/BYvmc8t+
9LXubChZeYCDfTEtCheawELhID+Ho70Afks2gJBxA3Om22fwxBt4yrO4XOFUKMzpWrmIsJbeyuJ7
Q5IqGT7I4Cw7wt230ZPSYSNuIEh9cu2w8jZ1CcS3H+x6HxrtQZbkRXax5n6yWM3sIrMPiJc1zjUa
VGWfu/C6MljqnNI7RBR0yFeraG6WfYTiq8s0JSYqLIs+PFa/cKRXDm9DdC1dCj2wbt8683e60XCW
sITlXCEMMcmP93gb3/uZ4M7iPWogBcehbPrNsgGHfRckWX7nz0eOSBVgdX7UuXXbrBJCYEB3kISD
uaJfhOq6p0qPxQkuyzNnYutBhVaF3ph9KWsHSdkYPLnDjXiSjRaq9itwIOVOLcEJNp1RbnMHvGva
GMFj5BfOuuwQR9DjAR4V9E7MczqobkNmP0wpKBuvCJTXDfk1/zXv2JIaorEeMuZaA5BNToNlhKsy
TiEQgRS4J5q5HpjrYliGdT8Jn8Cpo3PChGTH2RxRd8Ns4oVsdQwynWPj+CfS8wiMRlF6U9a2uHFA
rJFCF9HnyskOIo+tJ2GUDpyKADmQKYueS4UAwtzB+XUkudSaoLobfgYv8jbSZsValmOtX8gtEXF3
qvShT2EoIeAZXWPfRzdKawpSJKmz7UdbP8Y8I4DDZC0Z7bg4sb412zFTnRuT72ftJIlxLVLs7yJV
cR6GWbIIPd5FVZnutm79aVxkswdD64zamVRnSuAS1a25KgfBfy7ny1u/RpgF3hbK9xGypRlHHJJ7
08eCEHI7Oe41iMT2zjba8L600ayIEHpby6K80MF07PaOnf3MAkJ46L2DrKODZhIOJALS732vNXGm
7YKjnafi3Id9tk6ytHnSo/iL/FNrxrfI6sOvMfcqwfQRo4t5jItU0dGcx6QOMQURm/XTZMzpg95/
NfO3MbmXagvdzb6PqWxwKUmaH6FUeUetGb0jKU/yW71OQqKK82CT8GwQuGHTlMum31+yCTZWShtt
0qHKWkwKTHh8uOouav71qDzjoz4GiDAsLNXlms8V75cmjTAABvX6MEGkXbcDjut1NBinIteTdWTF
yjMk+dueu/CrFXUXs+6NZ3gLOWnx+l+6+ll7K7euZjhcSi/63vW3Wc1JxWO9qBLCiC+6yI1H1Rfl
Q9D9VIi6F62z9bcWzfup5fcxpVf221r4gFCmqsNZvFYHnrEw/kmIquZavkw0BAGi+VJ6MQqT7q2K
btdRJPN5Tb7M0aBV8FT9tVaWUYYXh8kgZO2NyiG3giOUEXObkio+kJVXDrIe4jvBU1mpZYOLLvLc
m6Sfly9kr9bWWmsnO9SyVr6Ul8q1yJU5bbwoUc743l+2jFrwqfVEeBxZ5y8BP41dOhCY07Iqv/i5
ll/kK3ahTw3J1MN7/eAH2s41SNzLob/2BW36vW+Ddu8CjYMW2WE3OMuLhdAn91Fmrp0qQ7ukaeF+
y5fvfeqRdMfvfWSzrVqItXQYy0TADIMHBfH3Y543KvHp+aWugPiSr+SlDnh2AU8KF+91ne6O1fm9
nNhTsokzdMzkYCiOKDX9Ng/hSpI0dW2zXLnkyH6ag42Ts8zHQQVfU8LVQq6v86ILQgb5JVDD/FKl
owNH3DdW3qhnPzfsmg4Bv/fa0jCcFZlWYyUHygvSyvml3om5p6yoe/BhNluOLTyNDKeZ54l04xkz
hGohi1CZim1toLQki7oJZVSBq3mSxciOVjwg9YfS0/VLkpkPsrqP0G5tTDzk4jEfn2uNVC9HCGcv
WxVLvcVJc7pilG3e1/n0NrWXmu2xj9sSPSUGkfEY1+gKcR6dP5aWoiZYWIpx0+Or9Kz7OJP866c1
50/LNizckEkant8/rZwy4dNmNQLNFSz9rVRCz3hcbJoiABc9i6W/qaPPeurvxaoOYaJ5QGhkq2yY
hpSVXZZTNf+Yamm+k6Uxq44slVB8Um3txex1oQVG0QVtt2FVE89eD7UzAmUKs6WPUMFNwVYI6yTf
Iv0gkM+Svd8GOkYIdrpyZ1+P6GIpdXQBbxZwtOivCf4XJwTkj60yuM+qztuP3gDryPMuVZc81nN1
7sGzEQnp9KZN3OehMeIlgfjoJFsbO8YTY0yeAg30dGNisTP0ivssII1tchEPGzlK13vCkW0c33hK
6j1N8Um+pat06gmlVzKA81v5cUwiV+TKVhbHZPw44TuLhlVdPtSBv5Zv6TXkxrQJ5+u2S/UnE9ZY
ErnnJjXIeKgq5GKMrM44ZTvnvrLIvcSa7YMLNe/HMTWRG/rRPChgGN6HTNM0sogisW/xaDUsWCdh
dx+EbXeP0RKhwxRwqB9QRPIGA5l+fHnvobX+Yx8b6Vn2x/Wk3hodREtZFPOEcxZ3nkuO6UVmLdEU
8baeYW2bdhS3Qw7fng0AUHuh8GtVEclsDTv4Gl7bsCu+4uGUgRMMZq8BE7bt1LgQ/fv40bLrz56h
5F8TXwf+YlcfDN2q1g3KhCeikfa5nLQKDyTP+RQr1Up2rVzyfHqvundTijfcqEY8SSzR302l1y3k
+9mQFNPOrl78EqiiUg1sxpTEOtaQKtdFZLvPAAfOsmsT6x87V4WDqNsaH4qIjvw3FH5fLR3OUX//
GxLOUG//hiJjTyX/DQLW0GOUV5+B73Ybv0rMTaom0w5wQLbSEfZ4lMVOJPlKD1X90Wzq762TFxg/
FdVEr3YkjbINbGfyJIYSP6n4pK/UURU3gOH7faUl9Q7ZZHRElShdOejmfRjH7hkItPnNrY91qkyv
TcUygQh5DKGc0ZPni5uaeGbRIrjQG/lLn1XhFr2sDPm7tC9PROawjJpf/VZsEXnGZthslpwD6F1V
/Qg7Ahtov8nsm1Qz1v6gRCfSRu4yJe66lvWVq4MFguicnwyrWBdNj2VE0DLC8CKMX7zBfZug3xuO
iauWNtvrOY56Mk2woHOpigNQPIUY3xo7EWprIToUCeYG2UW2ep1eHEkgoKIfk6BCCWyTisA6m8Q3
z/Z8kcUw7e3jhLmkLMl62UPLyB+R9HFQps5jqO/z2L7A4yi0sk2I681SCrDDdH0sEfq/jwIAk7UG
zkIKoTtT/Wh7bnJPOj18qy9TZ9lqev0JtQ3Y5t1X1MZ5hgF/uQal6e8CpIO2bpjm90lPkqNR1O6r
0atLBKDbFxXVphUyjtoN0qk4oLVptBkqpX4SqvYYiKRHUgejrDH3nq0YD5VYc5JTW1Y9HiDGiGr/
GFw4Y0DGzoMrtPL+ZOiNfbXmi6mDW7SK6xhH9qwo1p6BYB7h/4G1FGYi9vrEtuK9f1vX0UZtOLLJ
OjmsC0Hhj1GbbWVRNqiReEW23jq8d3NAUjl1kd1C3rSvaeXXt26nLN87oCzD1iwev7xPUxtOtW0m
SH1ykGxo22hYJWnoQ7lgIlmnNfmA2XWU7WWxK3x7k0claAgVbxwvsJ5djnTH3gMEIIv1OIZrlGrU
nSw6SfHYkO66QKby72Gob+qmtZ7LMYDA5t1pQ2yeSV0gwR+o34BhqdtYlBxpZJ28RFFen+BcQVum
rzoVxsafRLlvuvwjWGCo556vrzTVje/6Mbcupv65JbYAcQa7ij0yZlBe58ZCFMmdakbqSiU7tJZ1
bw1++dEYde0oS0gpWhcv/yy7y5rI0tQ9m9af54nTQgUV0Shr4XQdRNKm/hjAoXqbg8MFcO1q+gj5
xV0Kj8x0TOpfmxegCL3X+/eS77+V5Fo1oHLx3tb9UvoxTi5yP3rKceSc+nu9J1c9L4A/er6939w2
C+78m3HeEIB+DPp90I/JGWZjcrYS/67Nxm6HHEtyfq+Xr97qqoGEWQ+yge7v1blgpV/Icj11X9IA
YD7+DGc/s4qzfCUvdTWiqaKnLQZifzf4mhoNP5VNJ9oVapAd4h4fyrdp3mfoamVca/Gs3TfPLy9y
LjYF3eLPP/77n//7Zfif4LW4FOkYFPkfsBUvBXpa9V9/2tqff5Rv1fuvf/3pgG70bM90dUNVIZFa
mk37l5e7KA/orf1XrjahHw+l90WNdcv+NPgDfIX56NWtRNWojxa47scRAhqv5WGNuJg33Op2AlMc
6MVHf94yh/M2Ops31NDMHjxCf4dE7rVzvet4wACvlV3kxc0qd5kL8L7VQol6j40KJgHpJogT80ZM
lvF2ySbtxmRpPZAb5rtGLcm8AZVfbhUtaBfv/WQDOTcMNIsIyeQyIihq5bsqd/uzlWfDWb4yfrya
e6CckrONA3cacjQ5+7q2b6K2uJYRUFrfHH8qebm6t0Jv3Pznb97yfv/mHdOwbdP1LMN1dMN1f/3m
I2sExxdEzleBjevZ1rPipm/V9AZ3i/k17O2a/MZcU62tEWcyYBsD0iHz5Xt1LDxkA6vaPyskN1eZ
qVoI3gz11YscgYQCdYNvW8BJ1S6E1fd3uWzFlyoVLe4z4VMFXP82Ihv+pOpPadK0jwakqbsELLes
ddsmPms+FENZTDWSKoOhIJ4/j7HgHqyDtBaQ91vrCaxFupycPD3K1rxIfpp/KH+aXzHUfd8KiJa+
huup7zeIddTdmejzf/6iPeNfvmhbU7nPHdPVoHyZ5q9fdOvmLhvWIH8lItKjF8P3J7/hIPP4Ui2k
LCD2oZYnv+P35r5AFrXO88Nbv7BuYQqjI3oIzUmcCOvAh0244TJ7bDHNnCs7d8YPy5e+b84vHf17
r9KyX7uKfVcVlN4ezSpj3bnN9NI0i7EmHj5hELNRM73dt5npPli+dpHtGaccIuZ6CZPTt28E8sbL
unOnF79OHgZizA+sAb9NmAI/uFM9A6DhckjRLZ2s4dI5Tnhq+/IsS4gEjpfv9d0Fn2cU+Loy9xed
gfIjMBdj5ZvvXRjamPnbUF0xxWpif7IrYlAeIdIhSNhHw53qVw/joGkYvHXEktxm/rcEygfHWY+t
pX5UUf/fARay34r2GN3kcFjvDReToKiwMgxTGf3vZp2HCwMtBHlr/Pcvy18tl8MvRTmKKAib34r/
3L4WNy/Za/2/86gfvX4d88+HIuO//9jlHH0RRQ2S4Pdev8zLu3//dKuX5uWXwjpvoma8tq9ivHut
27T5exmfe/5fG/94lbM8jOXrX3++oJ9FmBVz1uhL8+f3pnnZ16HF8SD48aCY3+F78/xd/PXnDYJl
4R/LF4T2ovzl3wx9fambv/5UHOsfKFrY/LJsy9F12+Lx0b/KJtf8h6FrtqmqmskqZxqsb/k87V9/
GvY/LNfVDNRKVUNnGKNqKDtzk/EPumqwIgw83zTWxj///hq+P83e/n7//ulmaLr+y4/fMj3N1A3D
cyxgBJpqOPPi8NPzjfh3lYm0jndYbJhbeygfLXf0t2rcob2it9fYcMJrEPeHPNPSrUq4FSML1bjj
mQoqHg7/wUKhEY9a+w4Wm7eeZpmkaFLyUz+Ws/K1aV3AkrtB2V3sFt5nkMf3sEPBXUb4L9Yt6SdD
nHEsWyYYlnzyW8D3uddXN+hHlccEiBvJK4Q5mkhzrpU3ecvR8rN7J2lXSYAeGeKWxp2rI4HS6JqO
yE3kHUHQtxvgTj4nwApKJABUuIj18KXxlHPoaph6ZXZKONpOdxPuVttOG/sPqhArn+jux8gtQc01
FpjMtEEt3y6ex1EHkxw63d5IEQjNcKUaRqQ/QgLc57aZmkdIgIhNlQ3CIm4JoFTVwsc8SFcIjW3x
YMyOYINuxuk64uS879yKYABhsBjCn8ZZeQO30AU7O4Vb0Sqbvl+XBacSw4iAIYcw8+wQQEzWnbyM
VTQZjzVbXp8v60ltxCotbWMfexO6T6ybitUJdBPNV6V310XB26k1otEJCg4ztRGJLhKKYRnu8qm/
gz3jrR39vnf0ZRRwFs5VrSa1CbsFjcK4br0n9RhfVbjll6AdPvh91m+yIe3WYxb3KHu2xc7bJn1A
cLGvSfdoOe6XnXYB5nKXi067yVq2cIT7wq3HP0G3ISiTt0G3i/0ItO1GqAQUGnZEtRN5i9YU8ZOP
dqCJ3N9FcQUsOJQIdmi78DtCCDjOzJ0z2gBrPZ89dmE81Inii7VTrwc35OCjA4ZxLL/cszEE92rp
w7bUm2EDTrrZALiG5Dd2G9tTxZ6cAKYhcQLXMUPZEYh7u2swOV0opRUetV75Brjwc6mo444kgXFV
lUPQ+cZe03PvZLVeuR+YdJn66NMhaxhwJGsRUIiqdNUZkbJR/NjbNjaSVHHnGRcD6aGF14EW8430
kzDU5FTOF2dqjn7SRbswb8ujmqTc9/hYeLVxQOSvOHBMmlJHx5N50M8GGNNVncIgi8z4PonKTcSd
dcBuzIUBMR5cUj+XCDSzXbn2dTDA7WphTnEWDhYZmxo+Rrr2VLhlJD76RWmOwyUmX7XKFAfTwg4Y
lIlplFJEziqclHbVFONTDmFg1fGVL50IP+nYn/+mfbuIQQlvdfySFgZ+WRsHMqdWxu3ioR/y9jiI
8LPhN+leVAggWSiv5G4MKl8V7tKtUP10hCAEc9dHDQiI0rk4Ktn4TJv/+SNkIWRWxG5QKtTmTLfZ
NvPNWvpNBK4fpcJaK1Ff7xL3GPXJsxqa4uIV+r0dJIfIN4yzHszqm35xTPtwVdcTUW87KD5kgAsc
zCGXOSsw3pD2s9UEESuXBpozna4AYsY9vqzc3BExAR/kNEHAcB3mBeZCrW9vUb0rV3EcOotW7YCp
jqm78tOEH5rJMiFAb6z6dAA0FUXVOTZCjrT5J2It1apwUSKEgFsPj4qXrhGkbc+FHpNPEMLde228
VlSjOYRuNOJjND3lQ17e4h4IX7NQlzU2BQd18j64XhNtpxyNq9jKPmq+v0K50d+g8198ZIeODIqz
IT1fnoMMrTHbG4a7MoLcnjpI/joYsi4qN2wAj2uIhOUzww8+922DYcHVTNRbvWryW+Bm12lKFDQz
YQi6gT3DX/1F5lbO574LZ5mNfVDGT0GPpyM5O3eNfkAXx3uMXiwIqUm0Z0+FlzFAl3UqomgbhSGB
Mh0KXFwqnxFa46zr67ckQzcm2fezrdreMk5FseY5VECDMK752D6rIyu/9qo6oY6OkoXmlhqpN7Vn
oXzsoj4XDPhjQD7TlwHR4FXUmf5B1DrwfOcliHzvCS6jf2MK7SASo4c66fe7NiYq0MfAwe1M0Tcj
SRn4LjG8YHW4TKFbfIqt3rx1DOVxVI1jJuz2kVR3rfumsdAcd6VrcTdHa77FkdduFFVHO6kuwpOV
A1dXcN7aZYk5YrmefEgjZMcjmL7g+lbIRCcPYvxSwjdqQ919RPvkAwIOx7J04tWU2OEhAcO00MNW
X2LeOK2zzOFJO+GZqYfZIYDMkEx4EU5q/mm06dmBMgVVXZFztsBlBsFICjtqop3HHY9KI8aAnrI3
TONrUITeE8R8C5mW4BLN6Wxi9OF9PCYQj8foblCTapsL/s9j5YzB6iobDLBmBHmPZq2Hu6jKP/gh
qJQ+ydD5TsJuyV472xJPibedXyK4IGIOaKG+qyereGhRTkQkOBu2tlZ4WP10O1VznI0jHGKcnTXj
oUrkEZB/3rqT3a+dIZv2Qa72Kzc0UWgd8+CmVzzznBT2J11ToWRy9u61YjhEsXaZogwiimlbdyb3
UND3G7vQZkijBvjd0q0tT+pypaeKt+or/RsQpZesTbSnEa+aLveeMA+9Y2P0grIs7NKxxnQ4qR8D
VJVnzkFbnyZo9GXivoSEYg6F0n8o64OiGd7KxpVgWXtlctZN7fj2ICHdvw9Bqy/H2NHWZiXUnah5
JrZtg4xV1mirRFQlgh91dvFSgpGT/qJXqnVNelXb42xknOCBRZu44kkdmhWiEHUO464hby20sHgo
IjIeHmlE+GvCWGTFKHapgUyt0A0QR1mAiW4yHlQf0yd+7hCQQNikd6k/+VikAwloNHgCokq0uyQN
Vk7TeUejQuawF96htnpxcIzbAGGzu6a5GeqSjL0WHcRYFADsG2PRFsqxG/wJuBmUcqsu62vt+UiS
+f6p8LFHCJMsIdtc2ydk0Q92pTbLuES9zEnTV2Q/2BUoOajpHv4+d3YZwAML1Pa+qRXrQaDdnDa2
usSLS924TbBVwBGfsvhTaqj53m3Gr0IlvA0+u4EaC5EZoMJ5mCJsImsB+M5KAqwA1KJdcM70t/yd
kZoMsk+ITrkbXZ2W4GvdJUQHfPvSGcpRinwXkvfc8Jc21m7w0fWCmqWxaOu10QDW7KcYKWXXW3WF
2952dsvmMe5P/lhpO7/3Z7Vfy1yZbuUuRKeHJ9sqXlsxi6UNyPkh+rqoTRMzk96FRaUozz2GjUez
um8cpbiPt3IbkaiFjVzzHQ4ISCdXVbLqkzb/0FWgDVjalOmiWckXB8bm3tTrFYLxDsbZRrQqg1Js
SeqjG+R9zK07JTThBPjmi2WG7TabdmjD1xC94/qqccoemsY5umm6qTj8nFRILibIirQbvwGm4fjq
B4hjBRMPBScyll4EXz3OM0RXtXLVRv64zjVYp42Im0vGVmsADLUO4vbCnjVDUmbAdcAZwEKaAbK/
BoJjqhKOHJcDbZM69hPI2XqhJJO6ywprgiINc2Xo1OaYIM7TGQVMprQIdqM7YgnURltcYx4cRUS7
plKjrRX3tyF7N6T2JnThW385NfzmGz6RrSuQhw+674oPTlUyw6rs4uq2BK9hBP3VA3G7T0DmtXGx
UxPTX6ERqR4sHTl5dthVbGuoa7QInIsSPQK7G+4ys3wKTW9BbLncu13Gs7Oc7hK0VVG9Hs8FDI8h
GIZLEYAchJizrwfEE5TBW5OxxQdIYRMuyGqsuzpRN6QevuazOISvGCio5mO6iEYY5mHjmDeNi/+h
PdjTllNXhvaWQVYlVJxNDbIeDBNPlDrpnjPwMnu5GeLzLspiAM7elPd1hMUqpwD9dgrKmdfqnZyk
R8EHiv6WmMi9A8xhGWlRvKnC9EquPD7TfkhtV1vZSZHi3KBnS6DTYo1eu7HIUVolPMWmrHd6jCXC
ACF9mzgkIkTeESuwT7jfZQuh5OmpauNq381qv44SJSec09c5ZyIU9UZoQnY1rj3dM3YtJiQLu0uI
w5HMA/1n3QtjRuIXiFIi5FkSvPPXaCwX/Z3hjdqNcDg9zY1R54Z8LNTwsnLc5r4CWMXK7gJP4bfL
chzaWJgXiMAsxw6hXxDi3qa18oktRpWyq/T2CoTHZYufp6oI5A6jrNgNGXdlpZgRlHx95zTuOfcI
sjFzTQqhm8X083XRfup0dlgW54CFDQczNodvjlu6q9rjmQpj8Iupq/wgjbJbOGXJTyWBipwj7L8M
atzw+klEW89zBdmUBAlaJTukXrfXgxGYad3oN0Wpwa6DHeTvDEXnFgh1LM+D+EOcuMEaGdmURyzL
AH860vpPsV1Nt/WkWyvw4GLfQG+cQhhLsPb7nS00sNiYUHp9nj9Au/vgCXbABaZAARvGFX7XqCSO
Q3g0h+E+UxFQLxrV3aa+gXLCzK4bOLBA5HN2WRs9THUyLmH7FxuL5PCCaDYq2EDH4FbqJYyxMoHN
5QggJp3tiy186W6borXhxZV24ze4AqS136+8+bacJfCAvnaHLEnO5Yhec+jZ3H5IHbi5EaHFOn6s
iZAuSXUUx3jOLbk1WmD9nBpDDP1D67k4pHoz5KOd6k3n2mdLV/IDqi/8UEAfblI7Dg7mkIDVNau9
VllfNVd0azBY/rJAaBylrlT5f4yd2XLb2NpknwgRGDY2gFuCA0hKIkXNukHYlo15xsb09L2g09F/
nTon6u8bhl0l2yJF7iG/zJXBRKSIfRXFeB6g1URg/dYLd+LS3ccMlVk/9XfjYPypOL+ADonTXRwN
v2abmTxwlg1Ifveu5/Lpx53gySHRB0om3p0+8lFLCl1tRuza+7ZxyPdn5Rq5HtxtFRdr1NoFut66
QdfV0JcMDJX0xjoBtG8Odoa8zwhk3GuC5hhqx7j4EiUw8CrGm87+lViTH+pNtTNHzItz2LeBPHhG
Fx3ijO2+Z93eU7L+Q9rzr25hJmYlcDgm774eUEKrsvTum3Al3GdYcOBgYKe0JlDGk+RnCFJ9rjuu
5T2LcE3ZS8lM8h5AwCc3V74gH8LT4pLRdgZ5rJkfXdvqWibjgV28v4TsRweBlLNtal4XRCtsMFtr
gem/rJaiXvJZxPuKIbrNAMJGE9HJbvntYtTbTg25CnJIPlNJ9y43NeNZRtLiJ7Lkh4TGSFy7hAtp
9ISO2h4tRqqXnMDJZoDQeZButvXwCB/b8mGqTHFnko05JmWICcLB9M8RvcMFMy/dbo2XELUrEkBj
aXLQBHggsvnQf+zSeND7eq9507Yv4vA1NrqDwqXOpIXqZMPitFPRcIE+fLfQaZxkdfbAjaA/KC+n
vCOP9J2bLLXfz7TwSssEfrRugajR+h1IohfZ9tNdbbDPzRns2fY6F/18Lhi5LmnYPUMdLjoiaU7s
2dRzwpzqS/dKxfqtzrVVz3nNsM/A43Hlkb55ssl9waIaG/nWS7PmjXKHmo48n+0S4F1oq13VQVJO
WnMIHK6ZRRmPR21xHw1yY9fK/SQezYV1rK61QRS5w2pbLYW91dgOjgYVWa0SZ/rRtQAv1OgXppz2
WY1I5QjN42OcHHGkKq7D90k2vuc9Y3J8IQgG5c+eBOiTyJN3ssPFGczD5/eOleaQgjqIsobRlGBv
tJcBIWYxZPsUZ6wvVmvdZ+YC7UX1w4FFzjyyrHBkf7SiPn+NLbzBWM9Gy+O5tTMcjqg4FMlgXkZd
jH5FmeCh4k3e70c9bsA9dIHrGcbzgj2Ui4gekBBfUUTTg7k+24mZCrdmkQBWH0kkxU5zTIACTJz3
otGYgzEEJAfnjIQHpLwgM6I/cnHma57LQLe07jZxBDTnGx249UdKlt7tKYgrrQxi0JSjTYnqbJfp
n1S0+r1NBgurYLMRSLzH1KCRxKPW5NB3evwgd8JTLp7n1YiawjNtiECN2rFLFtoKJ1g3pE36fTQ1
DvS9CpS5q54qb+T7bzMg7kUb2KZFfjCmETvN0mor1lLofLRNIkdUEUUz4DtvEuKnIgXWiGNtQ5Yy
OnpXDFRNWu2WC2Y5OmTTkCN+52wpg/Hu9erLnfrDNDXMNLve3cY6QWqNV8tFn/E57AHCYne7doVx
05eMtl3FbYaTzXhtPl2xVPvRAtXcUismwrC6IxFg3+J4bSPV3xjIW59MPIhkqnNi2TQ/yfAoTSc6
Y64+8WTGi+zEESG3PQh64gKgVzT+ljA5NAgUOHP1Ry2lrKNOHLBHxnCEW4eaa2EJKVVz8BYaozu7
nnYDRdNg9xBrrbG72UmLmOlSH5aWsbNbUrP0K1GyWOjla5c9TnLG+GXLX6YVjyda1suLEBVq5Pic
QCq8YAWK0NDvPPZl0xhDbLQTziS5FiF5dBstkiQ77PV0V7gusTVToWKVEA6rNFenCWQTQU04pVqE
6yHROFuXao72ZUYFTA1okFgOTUl2TSnJt2IxLNBuC5CGBy2p4EXmcw8PRSv2Tdtm+zqpwA7yUQeI
vUUEiq8Qvm+VxW2cHuAHNanhdaZc8Mj+/DAK99dgV95TlhreUy1QCMDxZK64jnDDcf+AYkNyTvFh
yaOmdOoY3LB5iuF2aBzu7scoewPE3Z1YLhO/QGd4RB/xq6ki/bNMxXHirIesD6Cqmq2AeMhWY0Bw
otcJnIcFgCGBZOGOJpxK5tKpkjtmO8mbdCiazNrXxv619sCtCoe7ha70R2ak9Y1V/nAjTs7x5B0d
mdH+VDcPUo4cbCFOP6ZT9SSX3jlw+pqO+SweOOpQaqpnceDFcQrrGhpSmOMoyisTxbUx5XHQQJUr
ZZzsqGrRgmGMh+RBAo0qb9cpOR+xV6QmswhoyT+HOpH+WGvsObNxZSJJiF0rf7gaWPQliw6JWZ3Y
cWaOwyzJ1DSXp35y5iBvTT/L2Y+kRFSInPGQRnSe600HxdyflG5tuhTZOMtv2mJtLPxZJ2N90L+m
BGmwyObAZNp46hP7SUdC2fdh+ImjTtuJimVSGdWGwz28/hbFVeOLtLWQylVxMBeujheBlsVu0Kmx
cq39KFp1cjqMXq7SWr/rtCqwVbOTPduX0wGuoVHP3CSpx8lfqouKOFVPMTyDFGwm3XC7yarGkyI6
eppWPDAvG9ptm22clnxonOODsLWDVYgHah4BqafyoVMyO4xL8yhCkwtvXsGPJycKI4/vMxsk1YiZ
zR077yG6WLz+XvXiqOo+FUT3p0Zu88GdAo7ULK5grX0jsSscxVbs/+pZtE9y7U+jAXU8FDOs8Wbp
Tt8PEcf1rHL040zadjPiENiBDB9qig7tIXur2vyrrqqEtQgKaif7U5lwdbTs/I9TKbykEYRXhGaQ
9y1dl3FPt0g2k+qYml/EFNlFqVHVQJy03scSvsdrWR/diCKoBDQ7zelOzvoQZbBfwLpDxyhpj9c1
yFFIYFQ/rW+R7wckX2o4mb9sIWENJwrgs0OoBnjLKaCaycQxGQMbi712H5nZk8M5yOe4R5/EvM4l
RHUU+Iqishi5NMBWrw2Dn3SZ3cq5DTcyodOrSyizUvKEOlgx1F89+kVxN7uTRWegb02U9a1mZy5Z
lG1l4w4aHkjz0vsZNflXJZZDXzvPS5r/DnVtr1MgyfCGQQa7pOS9cpy1uDsZgDz3GJBeQ90ZTjif
oToM86cdI1LWOCHHIT90k3btJuKCcz1uFtc0EG4K7TRDxdmE0QRnZOYH0ZQvurWILQTJDr6qUCd3
uvLOZQusQEuvvZNSpFSPd+G5GlUMGgHYF/oEb54oeh3EYL5gDzU2ceYENovA0cFkuI9qWl+Wen7x
cssCW4M4sHRVewahy7/1cGeArXmA2ZZ9uFW/TTVOH7bTaafasJ9jbTL3RHSsEwH2V5OM2I7UmbaZ
XBtsIvThTBtZs1Uk3kn9xNweTxGYoK2VoXKjWMGtqRmfcJeRri9iD/NnUUc7w55IC1Y4dhp0+gT/
zrg+zB0V2Fw1b/96X5pTzwpqeaDY5IvAONvOznNBdLJ/hcUBGzcOoUE3PxzPoE2thdxflvLiFtRa
LCr7M+nzVniUT0lthSp5tMyYqwl4/f67rqdTLQt75jrCCurSgSDNH45NmmlEx89Ylr2zbsbQAysO
Rbwp6TJEQ9zjNtrKXxxTPAlwtSMLnWjibszFDcUR+mbenDTh/XDN+lNPBj68JS0RHIDl09Rdl2j6
ZBzNUuDUXHDG4V0r67fulxtTOSjVTgvv9C6NNoNaL9XmC1GsJ5JJJ21ElpmHW71WWpsThqSYKxFa
kFRqqxtYp4CBvmTYMkLNfaHncTg5uFdHCmADe20lncJ6DEZ4EMX0EDWNdWS6oU5wTniJKaJCpFNM
hBQn3gWFrGkAGqBoM2T2ZZ+AfL4bIejtGoMSGnxGjzR4Gb7JJKnY2mbhbbmwUvkBZ2+JIrQ7gt9V
Et3wFqNGlIbyiy57ELTJUSA2zMlTtFaU0MRLEwrbTmTRCxZbA6PjxdNXSUM/OaTk6lkWOxw1X+na
VlkGddxv3bZFMtBKnj3tD/Vs0U69iCBube8QcSGidGIM4Cz5KqaK1FjXnjxij6J576SaekJFM/Fc
apYf0YAuSd4Ew8i+XZM93vFe+6IetNuZFAxDvjNHLvlIX+gDvgbzIVg87z6RzjsH4gjXVHNxWTBO
qnaB/0+2EURtpNOHaHWnPJw/mExwxUhpybTBy1LlradnZijRrqt0iMrFKE4e7D9S9frdEIrNxHkS
DU/pB4hjtH3G4Yl4MZB3B4qfnKa3wvCGveXOr/X6x8KoY8Nr+Ol02iMnBIXCHF501p/v7e77Aaua
Oom1VTO13Su0rfNkxjy/sOo2raB7k4rnp8a2WWJDiwMxDrLtsIKyq6HhrmJyL8yHU8WEev1uIdJO
wJ3wiWOUu+BagMwWcugj5vugQwKHVnKqAcTV/ZIdZMYHPavmHy4NjFjYKA8sWy7N6y69fuffvxrz
H5D94OB1kwmAWHtngFn5elm8To9WSRkiL2xdd81+5uBbc5xBngWTaZbdAT6CX6/Q5sK5sV/BQ+yb
m1elYs+ldDnZumIIYND1sRTOvTcZUIPT4c10ih8qkkDqYH76Ws7xtzBNwQ3Z+umtpxN754Hi862S
oZorvK3G8fSUEYc8hc5QHtvR84VpWPB/xlcbrMyO5RyWapihx3s0xLdAzmEmNmIHRDoF1Uefcu6F
bF10avuxNnin3DD/NMI+Chsdc1qsw/e+jYCljlr3w9K1Z8poL/H6TnGt8BxFMmgMcevw4RwcSJI+
3esLahlTBEzPF9WBag7T/aRLhpO1PAireSVwDEwkbR8yYLMWihCQasi3VituVgtPMaXygMPudMdP
EgyaN5KtGy+cbB+5rblb126pvvCwnIuk/GMbLBDclbeeLqBRUxrl8klqVA0Oa5jvR1EH/VumK/O4
dDMxqhFInYzwdwn9dzc2nJ6qpPNZ6cJDMiDmjWH41HIFhCLcteADAIEmXFk6NwhNKk48GtRPo5oO
ed6wCq7CnOVU5ByfmxQGexnHj6wTIbIiMgYB9dxF2a4NVkYj6o7YBUm9ZFAxe8fFeVbhey1gMmuS
zlCrCQ+AhPMgAntDrHwWvqlpe1XY+pHs4x53IXJB4X4kuZsddYNDjAM+kZHIuU1c1AQcNyoZL7D1
6OoCFdCqH1TA/dT5EW+kS7WObahui3/D2oxD81nSv6Glfm7BMNZrSi709GdpYGGB9oBbwIWfPpHG
wjFiUJ/OzRr+GibM4VZRlcuNh3JA8N6ePuxFYlFwwLRm62W0V4UzrbicnF+9UcyBob50ulA6w4SH
XuOFoYKq9Az7mqa8eD1I5INRONBMmvTZYWAbdLMKsiE0TqP9O6xCStlFdLS5S/qtpNzVq/60NLK8
e5j96q44ml2cfXqHhnLHtccyD0ZRiv1i2b+9mkabtKOghdJC1PvwnOCTByUHfmtI6qPVGdWOJxDt
dYlAJuxsg7iMUx3Mtt9TCLYRKxk0FPKVN4EvFgShuKtN7kcYA6jzsNfJfOhh6x/zKDD7mz5g3dHa
0p+plOwSCPOr6kzNqcWBdR2n/JIePWg6vxnhVy8JtJW8d1lwQ4XUqNOLooFr531/9Gw5MiEyQl7O
MUJpemrbNCJBvszUcIvuQaXDNXK6PR048GSNL+R7++oqhwxZc98vBm0KRG7oPUSuUx2ie55fDC7Y
diHltouiAwtUGrgVlTZcpd9JQ9e5/kWGGG3CmtJD4nl4kvSqPoQ0jIUIQ6xWnFL0dJsv9y544tCj
AdVZyLpDRKANkGZIrMD+JHBtWQLbmCmqLcCRcmu7IFl72+kD03J+D/fLbkrQ/9oiBFcuIDdWMmVY
vmynnc4AbR+m4tNsny3Hao9qxKMA7wnuj/OdspxMmMuStAEiVwVdAUziI+YKd+9kectAGQtD4QaZ
0NiOsh3iIzcoewE8WE1c4xVDx34emTcCLydreJ5AlgNSBeWSHFKHKJ3Uq3dnAvQilbdhFXSagQFJ
AlAzY4yLZsGioa1Ffl1W/PTGlnaj9RsjiE+R2TzfmWUogqSjcy2JzS8XPbjRzxqxuF0UZ8953Rjn
ubJ9qwGf5AwZyXKNQzLbnINlBjsYFXqQ2tK0Vdsyam7c8tikdfrxaiqgDEFhaaLmIzVFAJ47yiu0
EfgC5VikCh4LhIItOa6fTks6v2+BZIdqW9dQGS+gHCAmW4yN0B393FNHvYU5CFEQWBtZmFnPgl6V
Hk4Zc5+GI9NDmo5yYXV7ytmZdRrjTWsJ28e8O+C5nRiM5lAI6wPIN+OAC/poT3rt47MkJ+cQ4Y46
4xejX8uXtWNtu7RAiDGnKyWJxXa6ccNpT3ay+HhMkr1wl88moZK4Cpse0Wt6l9V9BPKE+Y34mVOv
tHVHCFAq4XNewJfG/EMfA3QBoNGQMVMD8HVb7NxvSoo73Vr4G5z0JmxI698ySl3sm6pGasPl1Fe5
gxR0TC1QUrIor4CnvRPzG7kV4fyn0uMpsEp5b7nEmblCdBwcQS+ZMRtvRvubGcWXbKSaLOxFoLDn
FflwRxsQMGMxANHn3VqDJ9rqWsWgmbkFLD/2X4QUamkgXGvRR2s+ln25vKwQTt5RYuRoPZqmsU9S
gKGdw15kF3Qkzs6obya6jPGNWVtm4tOuWMzNUMr3ktCAD0QCo8v0FBUpl3vIzhBCKd7Qi/Xd0DlM
4XPgUyFOu7FfdrqePitpvEER25NjQ1/BJuoaVcxnjmBet+yxaHBN5/2BiczqHq0YtC1jqvsR4yFt
WpLmLZI4rgzfYq8Kt6p39mk0JWcp2lNW2HGwqvgwLjDGqJXPyvl/oTJ1MZgYEUCpWB/oc8aXdW3q
/BI6U7c3DN42rmhDzH2Ntm+K5ARlKX5o6/kjfZiU+GXlfFznunypafDY6IP3mQjP3MceiWR61rHB
UaPBsnnOF64W5dDzmcANNkCVTODFW+mubs49o/jEZF/2GIVxnk9eQ1umHDzMyM8jdE7d7k8jTQd7
Z+IMzdoXMwpeT+iNrgYaEuWL6zj9UV9P7s56uv5++NdvHS5OchZyayd1ddLmJkPkyDdjQXoSSD/C
wvcDMLe/9tr/f/y3AhVj03PxXAhDb2MX4TassPsPKew+feKeOUtl7N3WfQK+62dVOOM26g8h6bhT
mvbj6ftX8f/71fdv/9t/+/6S//kT/+1LhJi4LNBVugVdnLHSNCZdaW18ib3U3dGMOfk6nQj+PIfL
VuuQZ+KFXtq4fRGj+IpU1F6SNKGaSMKWBM96BjuOOiJ1WumxI/uSrxI00m0g7m04K+Ehqk+uOSAI
zoxdFXU++Tikd7zzDiyx5n6aOZMoL54u41qDFBdiSzODTicf5NQOmQNqKXuTSs4R/x80jdrjY/HV
EiC2hZ+fRmZ49yL/w5o5+ZXOMgco1d7Jpj/Ywhs3JiVfKX27c9hF23JERTJSVknYxyN3QsR3gyYt
8wPMuE2V5racrE/QKdc5Ch2KZ9CoGGJravxp1tI4h0m/NXqGoNJBF5rJjmbxpfVSC82QCrxhwFFk
She8JydKGWqvqvijd17xNBofvTH/RlyF9aKHL1HTS0T1+WB1fU3PbZYC5cdXs7QmFdruIasheoQj
N/txqr6WOb3n7MI2qHev+KHRpReWgtnNCZmyYnIjgh7mwMsw1K2gdWLQbriIrC1P6mVs5YFbOoAf
Q29900x+dQgU1Lok037yhiIwW/e51GI6K8dx3hoq6X3uyxdrKT5cNT5N9CJuqCHjxAPSF0+PQGyJ
orMbK+uQLAsxSauxT4NybXr+3Odco59drTe6qZgIoGQOJJdpdvdTS+ZXKe3UeBRkhUqODIa/Grg1
jNv5C6vOgmdBh9pxfoxQYBunb88VSS9m1TDoCaLTRmAm26TIqKGrqPCIp+JxmdUTxLCO8bpJYmxw
qFMzJudEw261cUnu7zpgGceUcUuWIKeOXn7IWAX57tDSi2I+eC1F7p5nHt3Yy8+zR7A+K8ZArHc8
Cl5oXhmAZ0cQwnceBcL02RXmWTjLGxdFwCge4BZvjIMazlxd0+a0TEbw/fyN9mJJgrj6pD8wLUfJ
nCU37+INQs3VnqxrOuJ7i19FiAvI1WsdWwLCMqL0TaWcd0zkp++/yLPvLHrAEGqQnGMJshvNYIhb
GeDbmDf5ghbrOUaEm88NT71mHorJG4MmJvpGA9/BsvWZoZXJVL06ZxR8WPlDWtKMUCj+3QFNH6Rl
5Ehfs8OTA8UTYRF03oxS2GUACMPho425CwqHmhN3pImp5viWZ1CnknvXNt56UJi+5YU/utq4o3nn
0OfOx1Lm71M74GmcqgDs94cVxlQkGKl6og97oy/guVVccKthZAZ0GMtz3iAVhe8GPTd7x1prrJP5
I6upqK0z9Kgh1bJdmIb8YPVYfwLe9VsvHIprsvSmMDJsdMidtEEfxkwktxIqN6D3/NVxHe9eyzmv
c33YkcqmOtJ2U6oC0kDXSD1plYjv0156x6lM9INXoLqM4q6aPC1QScvEsfVWRLaNxzu+GMrgOvND
mnl2Vy4/SvxFc+PcJqSciIljjalj383xI0yPYTs6VYUyhW/BZfLA3DHdMlB7/m6Up0zH8bt16kCN
0M+U9AFuLhozDZfGQXN9+/U2Ur3X8bJH5dL5jJehwNWc7zPULZ0TqR9yzjiEZfcQR5K5VZ2+pXVN
LnRMaYhalfzFociMfTtaWP2oSyOASYNChA8YtOqIFL7LCa/4C4wJrjR2xPLPLhsP4weIkulkqWn8
14NXLyj+JrpBnVBYZgzDwWAS4VqYgvLmWOYL+M3e1BkjAPc07GO/DjS+H1SNQcXWCesPbvg6ZZPc
kDugB8RO1M4apq9Ch/BIPdRrBJv7zJGpytYdJOu3woyey4KDIskJatoRrE9S6chO68NSDUiEPZNF
1SXlyTCT16Xma4FusqtJU51NotVL0X5RAF0irvJncABwsVrXNEkpDOjj3h8T8SraaZPw1gi8xmLm
ObT3Lv6mj5qgNPcO0M7h9NauE+zKpVNUH7Mv7FJQZ91avwwd7ndHCcTARHvFr1gsYXLFZNz701rY
rjsgFEYQxOyaE3MAnaac2qVpFzkuPi/anxm9npuEoEYokRevZ6RdQmH67dY7KtyAjPpiJHJvWu+j
YlCs65ix7NFNLplo7tDP8wOOjJJzmbov+O5BT1a30LF/Tp31FIl4+dCq6uw54/S7sJJ77zraS/zR
Fsy0F432RuwAuJPdtNsytXs14xkUAJViQ4qCPxMZWGKGqJ5JaNVU3oc12u3X3L05ceXnpX6NeiG5
LY32VpTWn9DBjJpCJKN320134WByNywxbFlkUbZGHMVo3uHvbBH4qMEXxDM2wIi+tPvZwSLaGov3
5KwWcBjj7qcxHvu6u/a6fZNNorZ2G2XHznX3JHhf0KgYXOVrWqBY9jjjftjpVUxJ/Fy28DUkDcQJ
Q30+GaxsTpP+MIEhnO0QNyU8YLXnlF0f7QhTydpAX+GRA34Epc7tYBfI5jZiGxWeNfxye/jYLvPe
5zquTyknW1j/tzV0eRcay66ZjRJeswH2NMbYNTd1RALGIBTFz1HGTn2MXDRYc/7tWTkc5PTwDbcw
m/jotli+ubzLfTLyQnnKsi/KNSAxhzkN9Tgsnsh8cc8l0/TbjgJKOupg4YS7daJFnaPYJjGjjGtr
Y9WeWsaKjpR3pqoOczU295BWl6uSKj5kJn1wE3LbvSv1RxAIJvblrryPmozpaoqYOsCtY01Xxkdn
Lsk+yUzn5Kxjiu+HgjvhKXsb476+L7O0vi9aQGdujbr6r98i5B+6Xsy+xVllFst4dfv4PZ7JeBUu
Ex5Vm7fUDWkp9Qb8VE1CtZDWrDER+oopM/BDzXZY76ZsBz299eHP9sfe6chuLtldZK+veY1yIzJD
3DWZ9mIr09uhA5S7Pv5jOHLdIudXxkEDd1TKmgaBW9pmHKxCxk0cWWsqhgB1x/ly6mI7pH8n2lv5
eEriObu6T6PMsBDZZQnET2GQ8CbwgaWx60bsmIQ3OBKbAi2pJjRTsRgHGo07Ozekiu4vOcf/Eoi3
9f8MDNrkGU1ig2Dghfm3WLaKwzyp+yQNpNkR4lk68x7MAuDV3nvk5dortKlTJizK69FtdlLMHbs4
k/+lJJTCUQozez4nOY6W9HXoXA64RW6ekizRAuwrReG7ssg2Y2393yiUlcemX7VOvo3qLpBTkp5m
jvA4BnL53OdeR/ZDGWeLbqszveA6QoJOLVmPt8WkHTMvrfG+85r0aCrrUocU6fzPg1uUXZBH6jky
GuZagnPSgANOn0HeMl/r6l2tGzflUJ70zy+jsP/zZXQtg3mXcFyLl/JvoesxJhCxmH0U9KPzBUnb
+FB0HvqZlUJmog4AhWNI3pd3yIN4fpycCg5jsm64HUGw53l1VCK3bsxfgeiKZY9ngQCLKIi/IHY/
8cEljKOcZ32mzCvz4J4gyV2nLJVbXvtuV0n5KzfaDupbEj+axBCxXMSfOejRA+z04tVIJnqGK6jf
LNG09MkufHAMdXSnuTljCb32Jjk90TXHnrkz57POoGCS+fk/v07Wv/MXuAPxGlkuR0CoYVI4zppf
/Us+tbRoZ4jxBQTKpF+d0pCdDLtDPUKelqk5c5S0Ux/HUX8edKys8QCN0dQPo6WSI/LwQ1h6+h2t
9ztnztvgO8CW2n0T2JHt7YCMRv6XXRfRxd010zK/FFPyMOlAxMIML6MWFh9amg5P2ijOeHj++bnx
7/7nm4AnR4mEK7ELG2L9/399cjMp1nJYsL3LPD9iL0U+3ZOrTz7juiMCGVUNHyV+EEyvxN5qumlT
a4n206VUNhzAeDFyqQOR2vlupZGemZ9C35+V/kLv8bh12gKpm7cV7Y4V5hUmtpfIcvK//Cqz4wfg
C/3DrFJaK8ys/0UzKEmsuXyjlKfdw6RcRxKkco2HperKbRTpzkdYF0di+MQCJ/1V79OPhC63F043
aq1gdQPhKPOWYwTf4EXCiAkXE4u69obqI5+ISmQbmhrFruXOsYJ4DPq0LCzbuTxKa2sQSzub8bV1
zYXucsN9YtM7YS1X/tjk8V1N08QDl1kWhJAsJdSw8Nw15RvE7+H3wLArFP1npeYZjztWUNO+9QM+
hsyxKSWxe/FUo+Uf6mIqTy4X6q0GvGFLO0DFKWmQ7yuM1wCf8ZulNUD9DM9S0t8kYaxseuVGz2ko
ctr1bPlAzI7EhVYEhC4T9gk0yHjPvt3u4cvQ3rbvgEJ/EHvDON4d+eyS3wWUc2fSzgsZnu1obOv3
0gHO4mFSwIslTikkpKC32vlg91gxh9R0cFb11i7nmBGHlfHxz+9C6z9XIttxDNuxPFPXHePvnzAG
PAnoKzcPPATTQMe6bK1oYWd4ywfzmji034molQDCFvOcG1mF5JdFARZ6bvzu2O/adeaY6ObPwkbn
BUkSHRydObkOenso5hkiFvEOsyMpoFZXPSSyjdN3hV/MaJBd6+6sykO/D+MPjG2YNlBHfdDR93rP
V+buaAcFs8r/5Wmv+xRTI3gva8J/XVhwU5B6gy5NwZhu/G1h0exGo07biYPFgQuczebFnJPIl7mW
PFCMdS5KswjKqHyuTBBngtrHZ240F21UXDDbTl07QcZycEymP3Z0r4W5XMVKIMwLmeV6wP0dFcD/
x9UIuUw/DNJ/G0sjARil6Qsfopoyso2etd2DtOKTWdkBcnQGpzRkPu009jY3Ae03Ni1eCVdexln/
y0vAE/4vr4EUcATJe6A+/h1uA8W5JhHcxMFg1sNlziP3XrUW8zLzXTp9/7hEMj41UfLLEXg3RFK/
jUm4bZ1oolhZR5ArvPojzy79YDzlALPvncK0ngsnok2ODlCXTeRsN+3w5iV0y9vedRiHn82k64HZ
zOTcNKG/WqmzxZHCJ61LyavQbthbIfZ9xthxlb+WDN4uS9K+aVGf+EmYpadOaxVYvFNIncKzQhHa
NsVEX7aqrnmtj5eWEfLdFM2frt4N2EyLfVfPuMNt+drNqX3pTSEurJfv+cqCkiYM9QH0xA3/kHUH
a+DBbJTN1bAgHjJqgHiRM5ZIAMYdl/rSMarZ9rN5/+0tYc0+UkaNRVCfoI7NzXKrbePmqro6q6a9
WVbvwjiO8QxzGay9BccxfskDs1YqLWsyJz2d7ZBhSFMs7kEt3rnXG0YFo56w5LmPNhzLgyZ73Y97
4NejhiGVmGJUCxzoTu3emXanYVrC/jJhLdujf3w5wEfh/DjUALtN6Y8qD695YVxQHPJDOuTtDraa
fuhKypYTru87HS7qdnIdzHeGlu0TGlyvK+IPyyn2vYR7ebggdtsGZSBLPKZnPN20IWqI5nbshjuj
McwDpUwsBa8crjj/5Sh6WkzwuftpGzXK1wLiP1qGD92xusMSY0IhGcnZTxFwrMGbo55wb2gXmi9y
84pv897AsnUZKfGmABIDKcacTcO169rmitJbh4L3aUZwSWYjY7Re4gV0cFvMif5Mzrx6zOMp8UfJ
n4xDyVl9cV9xim0sh3sfDlN5V6iZAU8dai//vLIY5r+Ti76XFsd0hDRcYYiVHvXv23psaAhDg6Md
mKZO/hoivOQOfWE4uk3qk8XXwCX6VtZpuJ2NLt/VjihPY2x8DqUTQU9AuNNAsd5XnjddO82Mj8pj
WwOB+EzRFOUyIAv2gzMagWXJt77U/ameC0CidnfpZw3rXjN0GyvO+wcv1HzPdisueNcpzuLrOu57
5ED6f5g7jyXHdWxdPxE76M3wynuTPmvCyDJN7z2f/nyE6pSqsnfvHWd2JwhiAaSUKYkE1voN3ApF
tZZBCurXpThvy2q4tlvkdpK65TyPdApyqDFPIS06mlifzVujazCUkI2joSeUzTNsGxMn+6BsTqba
zhB39HPQ/XwfUUyzTmpcF3PNDKqV3+FoNyhQt5Ohfk061bogDbTUYJtNPL1V4u8Sqam+WUO1DRzQ
t4p0UdWvpC/ajZRRLc/C1cgiApFt5AHUqus2iIeAPzFxfeSGvOxaXsVTTYT9E3fcIIN5qdMQyA1b
MEpzwxbdC2MhePCGtddM0nqxm4+bhIzNLMZT5QUa7RHDY9Qp9Gs6grli4a1hquRAB6ytYgN93oeZ
4OCdBw0bf6tUO0cpS3OASQdwmHMFveMJ5rorY5AxHdQkJLI9eQWMfQK1TUgIwNXgXYynEOYNmS87
WbQuWEx8PsYNoobFKQAPMiJbsdQ9yHigJEMPtx4nAhiAPOtMKVHsVC24iuIb+1NI5w9dmG/Z/1Hm
5/9DdR5FnhbK/12c5//FH1X0hyjP7Yyfmjz8Xv/lYPiDTqSF2pU5CYvdNHlY+/xLJ/chO6qhQk40
+WH/lOSxlH9p+iSOxdbX0AwWd78keQyGDJlfuaahnimrmv5/kuSx/twUTO9H4ZGDzJNi84faGq/0
+6YArtWAdrys/8Ck+t9lP3gHfzSCU9vE8H7IQH0EgAYipQ6/Fyl2naavaNcyrMItuBKYfdg39X7X
Xz0f4bEG19GlYxgZ6I62ujaBihlnjLz61HgNlbQmToy17yHT7hW5fmyAyrFaDCE1cZMivy63u9tk
yR52jd5TU8ANfW7nyG1S1PKOYw7FJ0bm71djTap8yEv4PfhWyUG1okgQ1vnPOSLWcqM8sOQRHXFq
qrovpZU0EPqlblH5hfKGZvyJhUTzA9/e/aA0DeV5tkVtzyI89qJ4F8lasvaMGhbSpMhRWOoEHUmx
ApWz8pioYFb02s03AH6e7yERF809VtjxsioMZyfiUmBWh665SlqG00cMinIPZbXfV5HX70WXbxpL
5zL5j7itAh/vsnyqGkyzRXPrZz3+cjNxocDutmXcNRtLzDduZ6Vpv00NDVhjWcFNyKrqiswGiVZg
1/MEmN1eahsDDnEE3SoaPPM/D90gSfY696QtOF6Kb+Uk92dOIn/iaOwycmt2VYX7aVQM1EXmrVMD
oWA5lBAdjMriHVg4QkNtC8fS8ew36k1i0ee4pBH7DMtPp+lPVLoQ7Bys/B3QoYN2oU7OJ2z0FwXP
KZ7KxTvEinQD3MZbiWldIF8z0McPVoij1P30wmv1uURWY51bjWEtUgn9AR79l1tXSBlSuKQqD1F7
baYyXAzdPpumSsYM3DDfiEKCI+/YZ2sSnDCmBhevvd/gf3KP46VDKUn1riIkmgbJtrMOW5cKXvfz
Gj6PwVnm4bRTpfD+m6lpZaM9oMQUL6We79enATHlHqsCHHA0v8p4xofWvtJ0f61UxavoNaOOaZM4
/Nz3pZgheDLWPo5JWacNgnP3mUhtAjg3WtXa34OIpy3dghWaWMyKRka+qoSTcErSpn5ocqXGmj5A
fMEJv7dKxf7VTz40Hm2zGK3W56FKtEWAWdoZg+lxbfZKsnfDLt9bgQd6mL3ZnuqJ1D1T5kZxyVUT
6eSzrUMsa1A2Pejmy62JU2pPsbL7LTQNSjY1KlQaYOL9mhtMUvPf1b73f547jSRh5S7DNNbnoZqB
eqoLG+ld56nlD3oQja7yOTcmRsv3WOCOByeUtGPS9DV+FnFzkG3pdpIbAG6zAhBCw0QXdZoR00xU
dacOohoBOLH7oT9U+mFwcjY4JRRpMdJNw+CnffaCvtuD6lCsWTlR+ezBS2RgP8cQU9QjGHj/BL7T
PxmeQty1ATCnQ4TFkZjXoGN4G08q+bsG6nlo/ZqFCqIbVRkPD9ZCHN+aTs3ZKoArRRdCeRCx0eLu
iJPTAYcIBZBTkh4AOb7dT6oBhMOI/+Oi7u0CmdeeSahofIx+erHjejkiXHMUCv23UNRUq7CzMLua
ZggLAKHu/2vuPW4MabVKYH+TxRisXTKm4I11hPy7EJaV3xvJNzuDthePX+Uau2qpSSLKVnjEdcbP
p8I/TzBCIEmG9w9ZRUX+/JB1kHdEfQ+6iWnoLHc/PWSzivQruuDGD5Nq/6bmv3/otRKlS8PBiAgD
RXNdJPWzhOQMsCIdnak6QOY/n/7njS0t4OgYN6UU3KSyLeky/aar4k3qKTiQ1oB3kUAZu8A4KklI
tqyM7G0ahl+phwNzldHeH7ETUvmGxi2ecPmQrkRPNF1LuqhJnm6dPDjI/hhcap/9nwFZG2dUp4Et
xMkkL7t5mpblVnRl8EuVCXXRCu0UxrQh7bRxQMQmlsPXMS4unp+E3xU5eIuiRnnOzEBDzjmyVoNi
H/CmMlFJCeVLEOpUrmMt2LlVqxzJxuC76Mrps5JimeFXfbQewAkuQhx/dmpHsp9qvv4gNTSWrbQz
7louMp7h1G3jUzJ6B9ET0+wqRu0g56WHytIfbtO2jRIAFFE1QMt2pa97M5TWTh1Yz4Yln83Sa7+6
HpoufLvGy4gj5b5xPHdhJ3321T11JKeXEJ2txRjnLH8wdT79toj8i8qH+mlfx07Ogk5D8cOwDRNk
3n+kS0K1T7IKeXqAggoctTJ6IHE/QlZeRqGKCHTROhR06+ICHDpZgempl1rYJ09yntQHK21A4Hkh
mHSymHNh3yFMOliLOuDkJGVRZK178/4QA2KKiN27n2L3cz8NiO5/jbHCBOLXY/USqCkVc9045nok
bRUD9moEm+qSSIgQ+7oEucki26Khd19iT5lXmvcNWIQCxNjTjEPnR9oOypS260SFTvR9lgjJzJqi
t0MRNWujWqt+cLhNn04UcQdq1SwKGgynQjPcFCpVzhzY4BngEnnZSEPuLKvPg5K5PwIpXSttkW/B
5ydzBT70KVZh7nUhjk9Vm9CtJ/SiOOxj3GZzM9qJeSI0uGYG7BGgI1/5hEcDVegicg4UXJMncuQ+
/JQWkf1QjjAxp5HzWibGqgCrheiqtVJ0tXU/WeNAUsxFTMzTpULaJOyfAT/877kdCne7Jhze7iFE
EZOjNbk08i9fqGWnbpiOfUweaVCYcihKprkXDUwGcGzUaGbptHS4D4gjEUP+pfzr4aYEtQ3dBWPU
XxcUR7XqAVY1K+1jjLvyYDreDwQRlFM/iRNbMeRgzQueFDzBH/0hW4L5lB5yUKYk3TVvrtS+8tWE
8Oh6tvpqIR6w8lsv3nbehHdBL0NMUKP4R24Y1aNjIL2jD7q8yskwv5aNvdbzTvnquB41G3Uie0d2
fsAfZlyIgXjtpdHaG9GkScnczrOpWhcNqX+EYZcBAPDVbVehdMLS2H8s3PoSZL6MC57pPyrQ1zeh
hY6zGBRNK6G5UCpw8af59xmFFnD6dNava4gZapq6t2vUITnMTk3UZYGMewoqFyrM7TCcCDGSZhP9
7RDVOARA1laDUCA2ItILdrDjgm2csQHiKr3Imgbe3+ZpIEbNsl9Ili2hg5BKD13SrEmkSS9tirbi
P922/kjy6hYSsmwnEZshweuY7Gv/3E+6ftQHEi5aPyIS2ZdMbfNZh/zEV9TbYOeV4PaikxIkJK1b
rz3AHFGf7SbTd3UoHfwYdbc5GiTyws3jbCWebnYUazsgRPGOtBt1OJCfw2oEHT9B5bvl3799IfN9
z9NPbx9FSx0VdgNxapu/4s+3P8QJoq9m736XuvBYgB156Qdkl2Jbe6u0vNmmiHotTE3T30KZHSt1
ITYUbJifiizZjm6uv1FeDDZBptlL0XWb7DvZHhS5bEm6IjH+eDsbIuRKr8lZimuTarxW8hF9xl3a
fQl6KMaYwld7uVSpaonDWx8UwF4cRQYyKHD4qXfXWH8ssyFtwdtnYQt6tZlXBkjUsDF4E5CdIpvi
P4yNSbsytqxbg+suvjei34VIJI25CpsgAeMjnn666y0DSiJvuuKDmVezfuuA137kN/RdTCj5dc8s
+MYPI3qhWzdDKwApmOo9NgBFklj7qCCzrLC805bGWKvPUInkVVrl2lJuzd+7+qRtC3j9MYF/dwyp
ER/FkWj8nO2mbdsNpdY/BoLRS3Z///GbUx3808fPnleTefJo1MHE+G8lUhjGg+z0ofkdqEBpnoBk
zSA8l8c+kc9VEAxoRtU0qDAs/ED18ZCkKwZiqV6GqjncppFwd7e+h+2ACQPFUeQtybpata+A9twr
7FHkrZrkBaE39wo+xL0OiIuuDdia8zbOrBBiXqfNI5iQa3GGmAjj85X7KwSz6QwRN2ckee3bJVJP
t8VVxbA4Q1w1UUA03K/iD1AYQqMI1mJeQPKx8KqVwK0qUR3p89vhhGMVR6LpsEzZdbBQQb5Oh2Ay
If5oxqaJAJP9/aegCDjCnx8DiS+kiSiWqTaIu083ETVI4ygPDPU7ShAlZZgigjAXP5CNjndW7kVn
0bTk4ieD9xAcro3r5DQg5oqjkurYsoPHOf800BddvW394e1TfOjL6JR3j5/C0fTqqhce0KX19/fr
i2mVBP1MjTXp9uoidms0NMgwxJRur34fqKR0hFyV8NP59YeIo7Ty8Ldgf3OP319MUvK1nSrSXgyK
eKDXCcqtZbymXNmy9Pdp6sgB3yj6nw/FBNdUmPD58LfTfC0rECH8fLGpX5NyXpg54paIDloU7eOp
fscRJC1Vb/qjAZg16L1HDXjwocjAy9sdrueGX4NcVzPfPogRRMqpI01d+BP5Ck7D5NJuRyhD+N1z
pSqvo1N5D2Sg+pOFvMLMkkb5PU6caq60kXIYPTt9AsC7F3E20+Gqq+18k/iB8q6aD4Palm8mWapt
rpTSQsz6i6sqKTq/f//FBb3+H/cPB99UGf11dXLyEBvB3+4fYZbB42rV5DtJDz5h00WgqWlUGx08
FEDgIOxFLwuRMVj4ahJTVfIA8E9Tfhvpwk0P/vcWqgcEaMF+2g5LUNTA7pP70XNuc0BzobYQAhnw
8YuXoYnM1KiBIN3XJ2Xs7CtSgax/LGsOEdC5ihB8nQotCND2emrbV3Vq8tEsV0mIt5WIiXlRbTdz
2TTB4E1TAEPvE57H4PVSY58qnbEXR/dGxEzfn5TZqYGJAQuRvPJ2+Ffn/TYM03dAooPNbODqn6//
X1/u/upFxSNxgLzwF+/MqcHwxfyP9qPcS4cM8a6DOAqC6qWNDCSi/4zDmPw5Q8zVSlbAToYPqteQ
R76f/2lepyOQWHamsfg0kGUFJEHxIpUH6NXm3QJJ+RUUVzRJkaElZZ38xtCR6gYNRIoq3FOt9Soq
+CupJi4Gbcx7kbDSAuM2734G2ber6wJ1v4fup4lr+vo6cB/J7soHpG+apSzV3UutGu/alPoGl0zd
OdU/TMjcc5IIxdolc3npvXhZmjbqS4M9Qvso2WE0hXXwKwttL9013x0SNWLbb8bo2kq+HD8iMRJt
QJ3WmxTiYYdl1FmlcJbbVv4iVZV3zuP6PXGz4iX0ovzQFC1iZVO3CfzJUhGJm9vcpMFSt4GEE02j
XbmVrEOCaNPcT5vuAtGz3A4y8pa5gUIY0CaEKqzY+o6qVGgj/hFTOUYYMxgfbORFtm2IiD4qzdMT
vaGUDiBsBpNbwoqGmBFW42UI7NsJIkSyv1mlftGASwrHB3El19OuDnT+o5jR9hl/ICkuDGyLbm46
IVniofTKxe2O1xs9RGuXLNCgFGzluVOKRoze74z3gYhni6GSl76HOnGR+w31/kr3mJit/Lq8u1Gw
zOa57Y1wVLragQktnuu3/jQyFUzXSIoc76H741/5i9WAmHdfHHy63P1c/gXxz1fTlc7/h8XCJ8ge
K3ZDw9hMMTQLWxnW7p9W7JLiIdwbW9o3T5P2JhYaNnoXUbuJEnwVbn0HTNSlKvRq1od1hoLlNMku
7Bw9X6T86yGCvu5r/mWURxCLA7kRcUodIeyMHjnU9bILz4WeYGXAihzNVTM8i5hozNgx1yjg5CBu
GDCmxsJue41aNXznf0gnatPq54/VEUYdBgAaMPm2QWXxU8Ffw0ADmlVUfdNLb6uaQX6IwR6jwB7+
6DH/kldGUeWH26HnvNa5ZO14NsjfPMl9ynhuvSi+Br+mN5x95VhUou0cnH6ZqYsyKvy91SgIuABv
O4695jyZiboKqLi/YXCLhgdIhGWPiOBbrTcfuVuZF5R046vneO+k9a9//0SdaqCf/1bFcECtshyU
FfNz5lRxIlvtVTn9ZoY9ZLCwNx/cCDEamD8X0ZNlW0WtNVbmMTRFdNDMDMIUH60YTTqz3IFsKid6
t76KitAHTY0+NbhSdy+Ocq07t/JIImqKU/FElUccisYYqoWJbMiu8wwEDSjL7QqpLfd1VMvrNqvr
s4/W+sIiC/Fk+4U3b5xcnyEM7yPdaUu8rhF4B8+kIZMq7cWRiI26Gm4by13fQ/dpYi5mGR5kl+lc
ZC+5VhC0J28IimeWncbKsoN0NYaF9FLj9z2PdbfaiS6OLq+S5Bhn0ZPVBVjT+sXpZe3SFOOVFWi4
+fuPSflcRuZX6PCFZEEEtA1Vjs/JSldS5D4vDelrIBn5ukmlL1rcplfRuEYP1D8OEaSUHdI66Jce
AzndNOjhXHG1Tq8lzpvnCMshRyqQEEZl1EQwHlmDNhioKn8YneSexbWU6aogfykl6OXp/hpGwGdq
s6YU1xNxKSifEfRc1Gg+Xpvca/j4XWffuAbI7bAeV7AlgI2GiT8Purb76Gplg00wTptxt05RqfxQ
O6CSIHe9xyEc61WrpO5ejiyUdbBPWOhmdrqXg/QRCeJGU6LfS0Sl+eBgqgP4hxLR4KTNMVaKvzwp
aGo5RkzTfLCmE8R1JRtg5PQqtY/97jwfot9fwZCKS2B0HdTsrH5IkqI5lkF5CiK5fhAhfhTDskAc
G7YwM5TWyVakUbw+WxQgzmFglz/SKM8unRY4114D9s+v6q00oU030DX4VTXgU/3m2LZOCPXRj89l
h5d2PsVbsMtLHdblNnWh3WGcHkz88GyvD6j9TEi2e+PL5s9uWffPeI+QY3/01Vbbk8f+2UxWB/u4
MeBAI7ejb2MDkbspJqYMdaLt/cpX1hHGJ5A0suZV/VZarfYq18VwTAqZwvXUlaS8X5W4g+ANEGiv
iNDClm/R9f95TuYV+oPi+eba7/wCxlahz2P+jG+VeRyhHX5BthkMj9Qe2rLJHs2B9IYcpl+KwRhg
QwOZtbp6eAb8sEmouXzRqL4sJS1KtlkTBG8hMAQxH9dui19nrrOk5HTHmE0nv6eItG1I5Db/hK4E
3v0neF23+NVZhngGOvZkr/TpSWh4HfjKpsy+2hV7OC23zbMyNcUIwrVO5HAlYl2TlxQTZXVT2jwn
7vN8O+/2buwegEfXe5vkz6yxemXtDY3z2nrdMmzV8SN0EvQDZNs76JCzd9qQbj1JLS+oh/BASs2t
5QfVRYRqPXTWrVEps3tMDBijyQ84bo8uin2XonQC1DPQFgCXz2Yw0YBdUC7o9opv6xSewZGIrocB
CCyiSUj4diiipolPxvy3CeIQyaRFHIb9VvTq6Wq32dPZzqRtFbqRuW+xCIDR4uaPcMGDTRXZrByG
VH4Ag1xDPJuMI0JrWAltdNG4TDxA3p8ULHQslSbRdBETRwhQ+PgY/ZeYFnXR3jWf7rPEVGpkwxzu
qbMAiC9TgmyspSQVcohKvQVt03TVrTHtvdxp82ZiLFS5ChCVKTRYcXaWEjhlU0+EqjaNdxQmoPur
uPOo0E2fMjaiWlYN7wX46Y3uacWqyc3h3Q/8vcoC8mkylKHsp4Ghm6bxwRiz1I6CU5e62kM7qRlN
cdAw6D8NlrcVXZU9XQg32oBHgqcYuLEs2ocG4vvt4PtP9dS0CgV4p368RfxEm3lxnyM+Vhpg2pJ8
j/jnXu2bko+ARsLhfBYD+9wJ5d7K9+RdGSJGKEb9sQXdIA/5VrIVYzGEXnACplLuKtz31jWqQQ/q
KDtAUU33a1fU86DW3R+mWbxS0y5fuwpqnjydhOx9hXSSGa4gKiJ/qpYRW0NxeGd6YZwABV30NdlF
aTWEGUkOu9AWqqHbVKEQPQeJKq9zDxilDTZf1HbSloqjAc4JFWcKP7gMoTGEVYYNKueVRUQ879E/
OLq+PT6Swj2lU+rCc1NjGdVSDwLVDndGP1oXX6+dg2JIaJHQwwTEuogjW87mDoolJzsOqErYSCfL
iBTMxD0XN592U6vBu7jvGqnr/BwQ/WTsF+OQq/tP9+fA0B6QgkJ4MgxynlGJi8xW1l3RdkYNs1SD
59ih0Asd3H+HpPfdiuT8W59BC7cTvCmc7orfQovFCx2zbt2TaOzCTA6hi5ih1RrabUCCWX3KUuUt
GDWK2WJAahz1lBft2pkYNO4w0tiJchBdu45H5BunPmYf1aawcixzp3lT6DYq+vw88HiZGjGPr9hF
XKqv4nNQxhmcy1BHDltuH0WjsNAH9vVgZlSg3EnBCeYb3pnTBOxrsmOutM+i17hp+1iU4Vcj9hHe
1kh65rbhnkUD3ata2MBQQDr/b6wxI+ncuc7KQ2LxcI9bkTXtWtsfvJJ0VuWCPSf38slt0VBWIigm
y2kbbsswPUXYkmwBgsRvg+ZsalRUHjOSyrhEhl9FGGpLtI4StCBEt+WLPgu5mZ3N1LWfnBox4+ns
2rayHVX0aKHCqX6Lel+ZhJ26lY2W13jByeZLJuUOuVRuBBBInUueJkDKFKf8cKGdw4D3vSvYJ2AL
WufyfttupcONQ55PqveiiVRTg4Tzq4+fCNLSXeEBPWVOIoa9MG/2kanWeyVHtrZBjX2J3Fh6sRwJ
lWPs5b/DhbX6uv8GCxNuhhs05yysTCqrDc8wxG5f+qS/ipmBKr+EnWM/G8owrKTYjXeOL3+6lmfr
+P2Z+cXqRmXfxYpVrMQhQv5aMROH8EER9208TLXgA5nttwa33lnlmO3W8sziuUjQoDLjLthAWCuf
ZdQvgN1G5opla/mcDTb/SB8BIzHqoPiwHl1DXohRyy5h6iL+OBddLOjlna6gLSa6fiunhwZh4FsX
k+eFFevmgzeZrehp6/9wYNQ1bld5M9klWWPb1pfQTSerDTt9HNHYXWJQ6vKdb9FqsX1v0yEZ2UAH
jqwT/sc4iDqZ+qSnCJbWVj58VLW8h3khfYlUfUtJzHuCym9fRm1Yst8OMXSSonfXrJIj7ln+U4a6
5tJo0P/KUvxlKMEO+wzKQjJAHp4ahXrf7Uh0G8VKDt3U3KdIsL2XipGS/Kq9YaWk4VIG3rkXDZnv
eq/7gNBntW1S0EpsaS2VerPRSBicRZM5CQ5faf1xD4kj1HgUJNsyBQ5qgguurg1fEtU5A8SJnmor
KPYi7k3xUJbOUjQ89m2pYSGusd/1IlQYBj87kVDOTuJItsrshFPNz9Fh6oqYGHWQmjp0bjm+6ZMX
rApA/YQeRXWEB+LMpbwqvralNB8RhXgfvKZcVWrSbo28UB9zzftQR1bAwEU3KLSWp2xAN1AcqeT7
UD+3zTm5Mj4nyWZYjNhmSDkP0i+3Y2L3AXHyUEEz06whXYsBEbtdwVCDR6zc3DW+CQeHxxgI3eAM
vo6adWFrt+5Qed2t65Kqh2ORHzochXbZWA77Ou+gjiClchnztiMDLfPW2S4jhdpDSKpxEItQzyHd
gktzahsFOckEf/Q/u1Jpdit3iPJD8uHaGV/iItGeZDUL3ltNh2eQgijW69hc9UWt7zNkm/ZOMwTr
GBUQ/HSog42FSQI88LM1v9wYkUD9JQ3wgdamnghhoB3DemjCudmE5So1KIXzb2E48bF+tJXpH1sW
Rzs3/QfEYCEtQClaAWlu3v0kBk5mNk9K0FqHXI6zuZoU7TveIsjvNkF/DFRzfITHc3Rw3XxXU9iN
faACHplOB78zg2cdXgtMyUThngSFvRPFetFYfurcumIARTBq+fc5eoxPW2oUS0Vq9EdVD1dt3Nav
Mb/PfQLcCn6hX7+GWpevOl+yb6N8lMqsKjqLpSejcoqmoZbYT3pduJe0ANcXDvIxk12kouLMvVCW
DY+ZSf166omQaNL0fehN7awDFLyMkpNDXXAucpTCclKTbOsWVfUCMUyf1Ulp7UU3VvsPiA7GSfRS
V93IchE+iJ4tLT0MDh7lxAzmIQ6EWg4Hvxo68zDV6Fok5TgUfdEEXe/OihJWyn2iGPjUbaxMAxuW
/3a9+0U+zf2rayKWpc5llJxZh8TGuVG9YKOVASbaJFaiZcy6eY7BZbKUo9fBbMzvNbpn0PkCb0Yy
7Vxg6vKOBWA5HzXNe+imb2vbycN+iHMy71mnrHB5ijZuT567V1DuMnLK8SV3kS+eEZ5LT8qfRDzw
g5/xVInPBuukB7X9qJNJjacn7ZbnffkVpZOTFfbei4FO00ZP2YNVWFW9lOQfxATJRDYuUPT+HAyh
cjBHjJl0mFpfUyOY9WDTviSSCeE1tLOd4k+uc5MtkjjVDsPvnprkjz3WQVu9gZ+Lo0f/jnzIXEzQ
Ssmd9/WIm6OkW6dcA1SdTu+qi1H/zQKoPC01IykECy4A4aIR+G8BFRdH94FP8z51xeQiQMXYNntv
cb+UOPp0vftr4GFcgMwb80VgytHKyIZ+UxVD/W6Xq6xtoi8VPMw19mMmoAE7+kKSZ9661kAuVMPR
qyuKpZiW4PjmkER5cs042KUaoixBPZT7vrPKfSBH1f7ebadYZEsNC5zpUPRvE3+dco/lGc63WVTC
Iv+LyT4e0ZvSCACVoYgTRBrfAtVRnpoq/ObnRnrUpx4CRgZex8a4qSVXm0kBjyz0FurEmouEEv8e
Y2HAFP4t5WSjXVcEE2N5Ai/bCDewGw1ebxmk+wm3fih5e0RW/JM85vKCn7SPvYo8p8KHTn+gjj+P
ppikh8W/dS2fA4JwUJew2JZMjejem8wD+F4rP+6RT7NGvUczvI47YG7NLC+z6iGatkgDWKIZihrN
TnSVWtJZXKIuKlymzNJOwV1J7+gZ4ZaiYcscZLFylJRIXkioX72jUbzz0cn4PvTWC4Ss7iX1TGOp
l5W6R7dYPjZBIWNki0tEl0N1Uq0EhLaLaHGqmdLZ1NufDR4m9qxj14KHZOxdxECNI8lZxm1ymjWE
umuhVVt2K5J2u8oJ52ntlZgHydEPpd7lvhP/uw38H4FsU92SInYF/jgefYpxu3LsEEhEp/kBaKKP
95mefY17OHnTSayRLjV08ze50sOFg/LbuTEBkms9qslBufJdNEx9aay/Fu1KIJ6RdLHmfYLluzmh
+hRoOUM2ZlddihF701P1az1KZ5wF3GelDvS1IeusXyOlfNZt96FKzfxLbxnPo5xkD1bUpg+yZbNQ
KBDREV0xIJXVBtWr9iRCkpVQvacQWGuv7JbBPSj5dyWqXsvEhexiVfVKc7we39hoPLM17Och2g7f
sKqxx6j4nrQFRWr8t6+xKxVb3nq1diiYP/k1YrZiSjWYa61WuneoHAhTFJaLH5KKLjqPu0XTjvW7
gVCbeF0S4nxRWaNCg4UzXuFAecLd7meTAe/aJ5NV9K+4Y/cw29oQhH/Btml+n3yfM3SUC7IBrdom
Mq7YY4XrsC/8F5Z6mG31frK5dW0ESWKfP0J0RwWFLpRqxp3oGpGGwFMlO3uSaf6LUYNvKJSoPIrR
oHbfSEhbJ26lwQvb4FPeW5gbTi/DSmTtJV70IE5UNJz8kAa4NkM/vz23E0pYXSQpM/HQFrGmC6ma
lubxHhJxQHJdQTa5Nr0tG76wfoCBiOd3pH4odQt8tBhQq8ri8RvA4XHTyFVyzgp+KEWGsnUzKJOx
WOV8HygyqwOOn/z20Oolk/wlSFE5k8eieXDdaSMoAbU13S7dOyQv1rmS1ley6vJcBnCKxK7tLkx3
AMtTgLXOMdN9EI3TxFsZJNTp1gsq8rSmtDXHOLpNsCVjXGth28wtZJy9BvMAI+qPonHVOkald+oP
zluLn+5Yee5L5lr+vqsglenR6LwE6uCs1NTCOmLqOp1rzfl6OVsxWmqYdKS6fRKnGtCOG5l0GYmP
/EGLjdsk087VQ65F+E1Ol8DnLUYtL/WWco2Mo87SZEQD/tBhI6isEIkqkOGOlZkWojfDrjCoDqhc
wUoTQ5mTKTMxXxMfQTLk6KnG2IhXLIQQVLPbXaglV9HLDK8+/xmX1Q6lAxFTYyR7prmar1a3aWBW
f7uGiItQjwr7gVTVcyYj2DpthqhiYT3XUEO31CR47cf4Fk9kJInNLCu3zhT/c76It2WWPZW4n0om
oulN24Ain45UFP33agxXR4pIlsOXHjdZgdnO7Xs7rTwNneLG2BV7EbIt27mIr2yJUh8Vvm2RIx9M
eaV7/a/LOzGg1saPvFJ81kV/rCfvS8Em6hRyzw1+C+YbSZPunQx4u3GNEAP6qesjLk5+lIVQHKpH
r6LUI+Ja5PDFLjG3DGQzfWpZ55fsNzxVe5b8JIDkpsMuQcv2PVKlL6XbGlfN0aJT4JRsBKb4JH8w
Y2uek9By2qWateaukx13x1ePRPdE6hDI1kqZ3Aujod6ILusN6eKqBd9ySB2C+5GHMuIeHTYUIpZY
hoqbFP5hStEuAaOol7JHGjnEaHthODgp8+81Hkmay/vCRIPTyyX9UUz5dUIPnJOtcghE05GTp16t
lqNqBVd16kUl98QsCZ9CqRuRiceXwxxJ26V1754SK3GhGSWX3kBEFpzDLo1jhHA8E/nCvD6igBKd
RaNOG6/IsN7crq22IhROGzR/atDxSucgPiMKNJTwpBFN9FHyBmeRZo2y09z+eOuK/KEe5ccgN9Wd
6JWjyg3VRmKcOuGaRZD7KBogna9abxbQChz3cYwQImPxbi3Lqdu4rFj0XPqiR7VV/g9n57HkuK5s
7SdiBL2ZyntXpTI9YbSl955Pfz9CvVv79Ln/HfwTBJFIQFKVRAKZK9eae3m+Ync1XIRvBjE4DG+N
9FgNYTHizhasR6RZpRdNbdWX8XvfyWY5l4YMjRvUURAm6oyVUzrmVg/fkKDSf8kutSqOUX94fu4t
rNT8YQYVMplhwvE6gLrPaHXzJNRxy1QvrwhOPUxp2nIenzzqvrZOYlC4TSYb2nhqO+DcERA6yoHt
g2XCqb2AR+lFLuVsw4ZmBFw3AT3E8MOzUEbYxzWtmv9rpnAyPO9H1DXSvCesdisr7Zro+vAxyhz1
CR+1K9GlXuBLzM3rgkDcwwviiItl18DOAw6KU8Oehi/j2AIc/mODwMTfkiEtKGOsUSGR4xGqCrC9
fci2tKuCvdub/l50RTMiaktaKYbgNEMr6eGoxHA5rMR4BAYHFstpuphZw8Umo4FQmcUm9tvq5hU+
9be61f4AGsWF2n6TYxkwQKnBTuA2HSo5PJ7czgRa2EpfSE20P9RQ3bmRck1i9E8SD2bnddMapNAD
sv12WvpUrupsqNpmvGid3C3VMtXuLRUMSWzIFyOVtXtPL5p6Yqyj4kaMQYb/GMvLSHmM/fc8MfaQ
Fv9nnu6gkgdlnj+vorxCMCkloza4sJo7dbfmMZC/ZJpTzbIJzmSisqMTEwzNetkkgf6tAxc1G5pE
vUhjme27CAVPBTzMl4K9WT5q39Ca4l8uE8to2yA6ATNFAncaUFC5MiH9+AKf47gsK1/bBUbNF7Sw
eBROa8eIIfeeFKBXSdhE7ZRso9SRdADEFLHp1Y1dWCTGrorb31e9mW2QoPM3GlRrAH8ml+eouHpO
8/UccqLUDU9s12d9oZkfngXRVh5F/bp3YvejT5BZSvXkK4+peqkqSbQzuT2/8me6mNz40L5y41kR
ju2rW/qA0yL4Up1Bal+lMOqJnFcwp06jrVxRj0g4QkvhMiYGVsFVokU3g/LaV+rkCQTL+rh/rlRZ
4NWzaSr+cF9p5b6EqOuQOA6iNvCvznPRrSz++VODXizSLuLy4TgZIyl8U/gmrYX92RSjdwVtR6l9
Xr5x269+lVPMgcqGH2x52xmkc/FrjkYrANomP1R9IEOOEobzXOpPUWn119ZKhmsfl2yJAAoIk2iM
vpirftWcRY8Idn99jIoJfskOoZURhPuzRulw+46LfvdcI4Bua+/45ZswJdxKTgoM8IkoBQagbu3b
qVy4nppnN5G890CGdMkTFcViAFy/XK/0qXpY9EVTRW4EhryYiwX+XvVf/RBxo0LVbQrSIaqC2d1G
0EKS33QVGIZZK+3a9WrlrVUQKEA72NgVoxJvhym47qkglfw0yFZx6id333LGddygv+2baXwP00n+
00fhYejk+N4akX8wUw25AtH1qVJS0YkTvUICvesUZT0fnajYl6FW7MXVs5ECmxSJ6KOc4tgPz8pr
in1Y1+EsyBtlaUrNq4uoNMwedXcPqrDalb0dzUU3NI0YVeHUmBUwwt0zHyoGV9epB52crV6yD20f
x/CHGN29C2zjCKXE93TqpYQ7TmE4vIkxKG61sxPkFzExQm4IAm9/L8bgIDKuhSWtxFiW59bN9WAa
mFZxUp54dfpTDE209neFu5EXBlCgwuRsJfqr8IPxDT5TIqLita1OX5BmR7oT/sKV1pjp3e1gQDFI
VVItkN1Hn/hk5lQnMWaHwIDVsIfGchrkZw4xl1OG0OoyU7ICpEXZUW9EN2uJE6R9P9GaIOtV5jCs
u3kAo+J/NHB+tXKnHIR5bMqcCLU+/nYLFeqnoHBYNF6AoL3wkUMJH1jDx02sltffXTFRjIvZYRPK
K9dHY4iIjLPLzU7esR0g5sQjG0iPEWsHrbEnlU3UHGoX1diZMHZF6YI7FU6IgC90eSS42Knj8dmM
vScf1VCPdyD8tsrUE4PCHg3Ev6kDd8p1N6L3IYypQhX77OlE/DxYVmUzbWikXy2kPitSviB1O5js
s96MYWym8T2A4e0D+yhau6mTx1BSpLdgsCY+jj8+4hLp0+QA2RO/16E/RxZqSmrg5btCD6u3oODp
jn65RzyGbqkWtzGSw4vo6U28GLV2eGH3wlEjO0ReAVVDWWQL9IaQ2hslbbpj6VcfrtXVECTeInSQ
v56z1UkXWptlK9RgqNdLLDLtnkze7NFXSufsJ/Z4SHRVv4p17JwHeKpdxmm9LAzqE9LuQM55CWGi
4GrcDVH9S5gednil1pmvI+syTRK21kb3wW69Zum3SrZSnE5n18Q9Mho9CAxHqkV1VzvW0+GsnBph
l6CggENeOwpXveg6tCDRjBG2p5uY9cdX2BN7KA6Kyve+yYPhC7RicLRn8kcfICjTN8jwhtT2Cbvn
muOHXY71xpCLZuXoRTBjo+If9CLs5nVR6LD9tu1tsJLu5isb3671q7CwQ1E3xDmlmTU6CCiFqSyT
UzKqreRZ7U0HxHdROP8/RgEEUXyEWPpcTPaT6GcLlHhhwq761vQFTOCJetWaOKKwEAkZDmkvShIg
f/dVGKsAuWDY5km+MCHtCVdkZr0XYyb7/bMjDe9izCNce1TVKp01daDe7NZ4Q0rkBypp7WtYeOZL
Dl24VDv1nOXuEnxSR30aM2O0P9AqqTfCFaXRcQ1ZCfpP0ygU087hzzrqUIl10LavL11A6XClqGdt
OhkV02kpT7UXJey0o+h5ck0sqIaKWso4LDkBIraTvxjMJn+5Mv72J36LZuY06GpjebIG/YwuLqCl
2A1RneztnZmjv5R3uX7jIaXfoCswUBlwsm1d+sYtVVTvPOTBRgwKN1+ZtF08wvHPWUb3klGsdhVz
1Fxr1mM0wLs+rSi8eqW82a4aHkXPlTJ7Z08vrE8ef72w6EIGeIjK4G6arXIujRKlgAgpcuhSfjml
Nv70tddM0mD6zKk8VmDE/KwDrwGtogE+4jGzKkpj3KPKQWBN4hCUgZC8BtYAb7hlG28QdW68tIX+
oU9eIHNPXkqvo+ZEAiGDgEny4thsJNTAOIie8LAKJK0cR69RVmUCIgzhoRycb5ZuGRnLZhyZo6IB
qWV1W6qB85mK6uEJyVZ1m1jtGUQEioilaAN08Y6K/Ck8HiZKL6OT6BdkmUDGyXtlMgm7OXI4ScOi
X8hZ054zreIIEkfF51hp5aKQlWFXVZr73pWvdqLmn/DkuZuurZulEUQFMciJmDoaK26hkjxHEi6/
ZVOjuzUq46Ofb4VNUxQCvhyD4PO8UQAIITlBWNAdWQsvGmPCK4fogcKM4mh0rXbWpgZJrnbeGXW4
ErZKibQzZBLa2fKtKwcXdfc0FVqjnwLlqlbsC2Zieg5UnB98MucXTUnNj9GMjINoJBu1QXSk6aM/
yGWme8MCRs0KVd5/nKq++e1OvtdgB/pP1/eabU9mdouIz3fuGz97yHqIe47jQXH9gF9w1r5Q8ItU
mS27X1PTWiuqJv0yWgdFMLn4NpgmhGN1YrwMfuQsR8kyD6FWKTvohNsJVu1doVzYwcAPTgua7L6y
Pv04sdF4NPq1MnUlknewJBnvCPdZ27BVvGUWkWTPfCgp4tHVNgay9u+Ol94pMTQuap+GryPZVWGu
Ij/cSz4ii6Lraa6zgDJR/z8naXmUzo2xBL1FcDpX/G+mb6iLvK41fg2Dd/aQNKWTf3Cu/NSRH7q0
umHcisKdSNbzj1KhLmFAVWyJ7lPxkUYmDLt9Z5Jg7oM3MjGP2b2KbhL39OYS28muJxnzSSgGBg9w
Qqs4H7xPbfAvbgcmT+I2eiaMX0Cpgx22G2XBD2MKbnr+Z4H+UWjkH36qmGw0xnDhZz3qHa2uLMFb
HmSXAErLifHYIhcwR42v+Sw7QkBDq4VHkLPRK4+XvUhzowPbrka7NtYiOU59G1IBwfBWg3rfD3mJ
YO+UDdeo/qHurUTRHCaP6zAYH2LZIouSJRRIQJmmV2mWduMWnxV0q1vLrMOlyKxDhv1JZrsj9gl3
sJWMcDBOi47QEC8M0AHbavhmtHI4zBRteAkjfxKUzfts7au2v0mpeTog/xHMoqZ21nLt65Q1TPyC
dUsJQx92e4KrE43gw5YFxxo5o2zqGXrbrtgPR1vJHKR9mSOXUXWJ8xoUg3Q2nPggepGmj68T58k0
ZLdds8+yBP2YPqSaiBK9Q1aSp0ehzru5EDDz7cr8j8R2vuetIf1wXbQZQxI/s5qNjt2Vw3d4RlDH
DTrjDe6YYAIYFUBzezgGg758GaV+gEqrgHJi6rZUJl8c2YfHUakJb2ugNVMKFpa+5rqnXLVBrQGt
4kZ+C/qOTgfRZqRBciDGJD/vj75eUKTJoF9FeETKj8gZokNESQG6W4RKyEbWqLxwvhiLRD/nDUJZ
AgSm9sWvVB4S+ANIqllscBfCrrT9CkHF7F0pqxypPAPMW6+Zn2VGyLWqvvIrRlfDp5ycW+sv1fUH
6mKQ4YDLoURHTRu4A0fwdyqTqMvUUL4BIFNc4shlNpjWDuHm/x7/l+tzvlY38N4/+2L6o1vWxAuK
VL3aDXGjPo/ar5YMLAQG4YmYwC7glgCo7Z8DR/K/ql6qzopWd17LgopvkDDymfC4snaomIWBraz2
UljBsyub8a5MDPcK5VS79h2fHXNfu1dh66iGQOy30FZtijIyFQx8D2P4d9J8LNYNkOePoTS/2jAs
XUpKGF7SRFujc1ZwWm3GeTSaIJG576Fk3xMkAsXQHFy16uzjkANjcPxuYQwkIFOwH7cakMRG9tVs
A+5Guvkdv6GcfdNdixDNULQqIbfmlu9j3qMfaBrR0Zi6EuTAhZ0Fdyh/gJi21k2Y67R3tlGe+AuX
vcI7z3gXUL7WbsSo7Ri/KMt1TmJQmES3zrq9TsX/ve87qCa7yF7qXaN8EhE7Nq1rvKip4h0tv3qN
ehu6aRnlRkAOvLiqhKsGpZklUiXBhLErNwguRhSj0qUwQdpJLplwCK6Cuxbk3knxietLxmea+e+y
MRiv0LyqK7Bi2RLeXvNVcyckLXS1yMVIBkoz7O70HG24rnKQT+z6lVRqh8awkOGZEJ4pBDUAfMNo
P0wYUNikvO0YyxHoAUaFXwgxcMkG8Cp63aDCB4F4MPVkzhWQcL4DZ2defKAAfG+r/ruCirXdpskX
Vw/9JXt7tjeqLZ+a3EBoYPLIYZWTsvB7TdRqXtnk411IXA9WaamQWUPbVDUIdEnjCdmPg1tW6YcV
Kj5osajZGZqbfHSoUHU8hu6NZbanLkdqw+MP8dHGhrtkJ6quIfguUWglPgLplzcbFSAuWesv44Kv
eaBS5mbpmnQKQXbu+pzHDL9/41X1kFHSijy/6rEfbhJNko5Op/xuEHG8GXBybJ/2GuRlrPf1dkBe
hwqEvv+UxuzcgHH+ha7TojTl+HsaENEzS8BOVF3CLNtwTpR7udubIy8sq4l5q1Edm6kQt3yzctQb
VWP4pXnubiAa86VSs3IuD55zMAyoTqUITlWZ8uq3QEPFCWqeYS66pW+aazArZOmmUTWCkcNPXGMF
Pq18I3ELAbti2ZthGjVVAkamXhDcmUbZDFG3XPOfkAhOvI1gXrMij65ipbyhBiGruldgOsProCG4
Oc1RNTXduHlmnpu+/wqgq/nl2ltdrqufJIOTWR8p+d2knGZZDXp6TBSC+4afpOuBOO9VBi45H3wj
+xqhsUmNXv0rKYxtR6DlS+h75TwNyvEaqVDeB1JS79LcH466HGUQfDTqXZtStTbFqj+hrWf/V//i
FvAjMSP5rY5jCzCBk/GNoyYepV933cPccDEcEMBqaK2MSQcdGH+7k9JXQKNKsC0s5MZgq6mIaQ1W
SIpEj8q9aMTQs2uqAaAqG96yf81JY6oqlALFKB4f2amcmgrMyUIpu3YBU2V2Ir4EhE0MK9UkJ/5n
JOBMx44dHzFKVcvd4WBQ99vM5ln8aIzMY3fU1auii8GrTgNd4QLMSCv1E8Isd9uIbhmGNiyEAFYn
F9kYdegx3ZbkixLsyYij4S0uB0+ZLkfkrjO3PT1GitYN9m3rFv5KXP7L37fPAwGWq6NXq4DoyPso
a+mRnCKQsqkb1F610TRuDorbeu9yo2oLgibjRozypC5mY9Z0RzFKUh3mLkl+gdG7eJmW7GtFehNL
Bs2ItMnUFUt2ZL8WouuxvXksKbqwQ6DxV1gbfoPyrqqJVnmUY0FSJgezp01cddbEd96VPVKMk/ez
EfOeXXH1tLFh2VROfSTDo0MmcK/zhIJwrbUvjWfZF5tartjMxsPTrvc9er4xmAnhwfnWvsQTKrEm
EkuG6p+pasmfRjXbbib8+p2ukZTl/hytO7+xj+V0pdjh7yth46j0e/Qvv/9tFFCC/VgPHYujC5tr
NIn61D31hDARUSFrO7quz8Wlro/sOsTlw0H4ksxTZ77doiM8TRVNKeaLy39NIl1i7XLEHxaDbyUU
CiCJG7QAdRNEly5jgjYKgGW2lVCxssN1SD7+GRgiyztRPj8Xbk+7E8Exy/0CuD2halRbplVqXT2C
Ku72Tz8pVINdFQwfvWFY29p1EI+r5H6nRk6/aw0d1W/RHyddtUDOXH35HNfzlHHhKowP/0df1T2E
4wn3UzWJkrA8cdqPX73MLJdynNY7Pwi6F1WpP4TdRdHMGIa+UinNZ5sXq553TSam7dSGQY0ve70o
K1Ni2+Fr1YbUowxbXQ/p7Iga5B6U5cNbTGFz6Zyj/FV0yP0xC1LHlUOK6yhsotFisMVAeLmryOiI
tnY1BU+nKtlZV6U6QZ7I4ZeVSru2Q2QZqp+7qyX1NZfV4hrn0Zue58MHnAmwE64KP5fv9b1Eiv5e
ua3GtRq17V1gnX9fmxrEk4k3ninTtuehmamrTkM9zGshigKy9LPUGuugBnH/GpQgNH2Z01MQuv0r
u1wkZtiBL8SohOD8sRqdb2IwLjSFLdIeXELcoINcrhTNO2tDC6JRL5yjaJKGJPfMcId63UpOOHv0
n+Piyiqajawjd9Q0kdysawk5hRzNrbkT5u3eaIlVoPkrNXvRtyajuPrLZscqpfREJtmIaVCIqDp4
H1sLDnVreUh0db8bw4IuuA/HYvXXAAUD8FwVtjx7DhDf886JnoZHvi/zv+xiTdfPXga4Orai15tq
dyhdAslTbZCo8RmVLtsaeoYq1z9lP8JucEijFE0UCIlCIny2Gn5P0+PKpnrouZywiTX/+ArTX6ur
vrdXzKLa6D3KSVQzQ9ZhuM3GiZIwpxKhGUjTdVmGHF40XdIXVylMqWhNBgfVz7n7WK52gsJLP+kI
IsIhhNhoK+Unc3AhIlaCVFmEErKFj1Gd/UPXOpOwTnwEq8ynK4fgfVD5GqHskixFN3WNbAF5S7EF
Nxy+a0r4U52gTWIwMm78Sqw7Pu6FBOOlUKTgHSyjszNb6AyFk9cXJbcrlGhFl591PAcPWe2FM+q8
x5J09NU2TfJpfCeEuUqMElpaM3i8KVXnLCd9eUAf8vSziMzoIiAN7FGqKxYqeOLLE+kABv0vS6Z8
hlEbXQALV1fh+P9e5/E6lfHxXKPrKRajXBkZoQFMAYFmf1/K7mDOAdADDZsaKhvrRTrG3CfSHB2p
VmrCQ0LB6kFc1cI4jmgNRGrtc3KbnMR4UKn1b/+Hl5gQJWTUoToDmvvXImL4MSm0/OjQ7DJORPvI
aap12zivBHilva/3RnkUl0GXelRYYRz4QXLToKgBtJ/VgrGj0JHvQeASDQldaR8QHUF/7dQ7P2rb
DRdTGBFltynpKDKR/3tSUgwBCCj2wlPS/FXdlejGOD0EKRSoFuqEJi05nz9o2B79P8OV3End6U+3
D+CpngluNgX+o2qBFOq8K4xo3yth7aGTAaebaGoNHYTpBUKDLMvpT/exAgxGPXQ5SUdR59hdlU/T
MLSraEpTbY6h7gO397l7tT4qY4FVohCaNto1rWL9GqEbs44lV54/bQ734EUVWSRep6XEQGaVSEyr
ZBifNlk2P5xorPdiJWHnvrpAahm00jRTU7LwIlmIpkyvJ0ylraekZ5ubmBNaFNy2tboNOGNRvJ/3
B63mftW6TssOtQhnKYQdDS/chbRyaZDsmhwG11tIedjvvGliLpzEpYvE50wJ7Wr53I2V/7lX+2tz
9vR7btj+b5cqQvoYQBfqjy0HnxF8g9C0doEzwzY8NWZ38QYDQS4e8wbANGxFZr0RgdW3omdFZXlO
NaU4W07xozcKUNV/TMJjULUYJMmYbwYDKuKozaUjLKvBzPXb4R2Fc/REGre+9V1iLuNcco9O3Sob
HamSnQqB86GyR2+tZXV5kXRkxkIEUO/jiFS33hr2W9z07V5qZCjGSJDYwDRpvKRPDnmxV9LAOaiu
xyBUwb8HhYeqDuEBbY2ZzMFYjhHLzKbEYhiE1sk226XoiUbiLrCLtfpHO3hRCAw16Na5U1RULCCR
XZmxvqs8is29wJfW+jDar61UcmhN1X2NmK9FSvviBCfLMCLoH2kinsbXGupetCDrs+g97J6z4ywo
HUhAjFOtXfXFRbdzJzzkOI6vNuTLM1LXBopnnuzNKdAAkoBg+fq5upxABNqlJM6ftqyKpeWoxQm6
0CwjFmyKZliTVucTTW/KmJo+jept7vvZ7PEWHFljb2Aqr3o1DohVwUxx9Ot2/XzPjamll4zw6X9+
uq4fIJBJAM3/eT142B+f7mn68wmf7yDUbVIiKPJuHi+ZctwAqML24fmaoWXBwJOSgXu+ahtI7pJS
uN+fUCxYBunvT/j4awXouj0+3WNt1fDY7/DphLdYX3zCCuK055vspk+Y1I//3+PP0uUUgUf9708n
ZsuWsZM8G1TU9IcQs7Mk/RKqpbF7Lm+Rdpz1pRSiLesVL+COpnpXOT/mZmPfSJW9VKrlfFJ8A8de
6gKwVNziPVPSeW5KySlTHX3pjEgJ1IiIcWMyXlKViJw/utxlgoisZ6yrB0nRvopB0RSAMTTDGR7+
JVrEi5oA6ErkQ7vQbw52Hv14+jsK8UOe+Ww4bXnRaBJ7vWKiaU/6flGFtgLdeKbe4NA62H0tHcOp
NxRWt/NDvjhiULiZLpT17LZ9eDBxcWsfOgpkw8WgaNQ675dJa+X/srlRtXJMqzo/XmUIK2L+LgLG
0xpiVq0HqIKYebIT3V4ZqhPg5kdPzOpr6IwKs4CO9M/79VGVCkbFvghTCOHDBjIJxOX+rAtn+K9M
jqu98Ijr0D9aavV4TWGC2504aB/5ZPv+eTPaZ+S1zeNPAtg/X8thAoxf+9I7R81N01MlKRSwDl5w
FldGnFA6hQzfRnQtI4bJvVBBIAR6HS7+8nYiud+WVDs+FxAeouEV3HT4/QpPsxnl6J//eYXnQFw0
v18lowgF/nj2Q3ILR7LsJ0ugzIS22XSsVEPSKKlHWpjtPGTWo9PvyTrbpNvL4uQ4SCX0sl9fNdAF
C/I55qvk2968RcXvw0D7eab02vAtzOpjabfuL2ckV5MijkWNJFlltmYeGnsq+xPZ/27pys/a8qQP
P0GvXEPu+65S17NI4Fe9UrrE0VTT5BNvV1mbfmvtLam1t05ql9te4purZZaQYWHnpbjf+XENB6Ba
eTOrRKuw5a+1NtmKkV5zpoqjlFzyTG2T4fCwIlQ463kQLEFUpPwLav7L6TxAvnehSEq8ahS2J/Mi
ndLZyjWNKv1WwD+0Dqp8G5RKQMzU8c6yAx4EfLEEAWUbzyM1qY9jZcq3UK7uwm57kbYIx7LecXdX
qKnUFmluSZ/gWZWVoyLcLNz67pipDaS7ne5v+WkoS2HmhLjvkLJ7Da/IVduUgZlxDfmrQ53lim0i
QUgyvvG+Q5VtX1V5TY3ydDmqsFbYhrLrFC8jvugvArvNl+OQJnd0LbVN0yOOYFtmfEfc29qZGfgO
0W0bSq7CTP4leqNU2zCkO0cxE84X4wZL+hxuZJ7FU2OnG5Al9avodFG+hrm9voq5STjedS+QT6LH
J4GJ2PXDg3CNO0CADaH6LeED6TXh/Lnlp5DLMz2vAmL1NFqvBHPZSrXlGAS/bWNCPRcM1xVAYYOw
n3AMe/Wf4cnRbMZ85w4ZeOM/9tyYAg2tHHEjHd8i1FZmll7E7600qND/8+QXXS0n5qkhBLvzAGm9
swd4k40ivFCuPr41KE5Pc5QUsUAtb/ke07PVkHomU2EnME2JbYN0vuSCEphGB4WbY4cs3FGMjuS/
wSF59wF01dVAEbWs4+RdV+xgP9ZBSTieSVk7ZisTjMVKTDJyWQLlG3B4QGFlD3u/u/ImSR7RhEKX
xwnQ4YknyR5h1MASEh2FCmb0yvIlJKw1RI16bSKthG05iJaoAgYrMdgNtnsmz/joCVPZdN48jQd+
QtN0h5T2XqkNMl59TgISItS71Hgh23tWIhDsbEOKC0Aw/1KM6hvMDsB+gqlMXLfyC/rsxtp0x6lm
rof2UOKR7TRmNVVWOzOovfOvlUX5lDKl0ZUGsSigS99NF53dKMnke+6bpFp0VSWQrTubDoaorSON
E54kD5ZwyWb3KuZoxpey+058bfFYqUijbd61+tdIp1IB2Xv9pamJetVxkBw1OSNzF/XeJpAt9+xb
WrawlSh5D0zpR2JZxs+4vz7WQfTqKiG18tkYaNnXRStdHVgfFu44otLUx/cRWavXAD2I17ZCCSqy
0pswhZWOunPYgKyeBosmKVYZ4fSlGOXeGB1avQMiOo3m8Cm/1vvnWuTjpqhWVB/EuOUkybKx+JJJ
n6nTtK8DQo8FBM7vjWErwC8CbSa6Wm5YK9NvCqi76+qdkxhSTlFP+cTkrCXuisRH+6K4SXmjtOph
7s3E36fZhI6evGLE6peUj/TrQW6MfSfV8Uw3pO448VMs5Mrv5ro59kdhEw1QhP4YT80Y1uYCSSdc
phkd1L0D2FVGRF+VoWh9DgubGIUODvRUau7lKg7nTTe6p8r0rGOdWf180Eb7KyG4nYdi51uOIN8m
c6tiTU1m8OHpI9oSsf1VoqB5kaojWjutEl4QklUo61Wtr2k4vCuIT3hkNma+m3bgGrvg8mys2j1W
bHT2FDMW9iyynWg7SqY/Ey5xYP129gJYl3U5PUYmVU0zk1DdrDDqit+/6HO6WBUJf57ASIdLBaHZ
buyA8ojqgHaIv5cjzEqicqCmB6THh82JqoLBCb7LZhOcRHXANFZPnv8f88QqutFvbaUMzvJIqYBU
kYh3jci5+Ubn3OwK+IhtXoVlkAn6QJNTL8SYsJl2veqdejyLXmygCV91MJf5iMClc4SxL9D09sdw
WixzVXs1oiIVqIZ589FYgUIz4WCi1eZNzUb7GlvAXBgTlso0pKVLPfsizhBTBmAcLjUKQI4KqGy7
LMN5GEblm5Klv6+EjTKr5mXo8zkYiuCL0/3SzKz8sHIz3VoUuC2F2fWCvWM1Osle7lZIx0yCrV3w
JRzl75Tst1c/arLToA3WTPhXqQZVRGZ1J0eTk6ur6j+F3XByl31AYUJbw+/MsYuDsHNvreHOTJpt
aCTeR6iTnJ/ejtRJ8TqGgm0turw748+76zq7X2bTu4BhZl801u9317KVmnequ6pgUQmLLvtZWMqZ
iGz2MYYZEpJRLx/d2in2RQbZY9cF0X1sgSgQRsl+Ug0+j+pePzeamiwaXXOhuvQQAZmunk3SSMPa
bKODYzb/tgtfXdbfPN32722r75XYVD/cvoCHLI38Y6E0lMfLbrZUE9d679X47Aa28iPUshuouORd
8/hYXZlJ+1AbuyPsFFSO6n71CVZ+67H3/qG4+RekufS7XErpys4JvmtBLZ86bwwm0kz3SyR5S+EK
HRKKTk5evWZUf69avfF2MqXsZ9ij+rmqDPyIB72FfHxwQbWNurXVQmfDASMSZEHvY1rWs24c4i9G
HnzLk8r9RiThlEHQ8bNQx6XMbR8N6fYI6UkWzhoT+hsqRmaUfqz0LCl/Or58QUyt+aa1wc+x9Y2N
ZDrdSkZ55MUFvJflL9BFZC9tWXAAHVxlJWztqJdnCsc2adZlDw/oCr25E+uEMVCYG7Lg5qehc84D
AxTzdEUlfrVo4ixY1jZ0Iqh3U2oH0GRfqiSlebxybjSK6PYYrV3qkkK7DpaRBXkR6e6Gdf6Z8rDx
V31MEev7SqYswz6oV7HdSrNQiqWza3fqPh4AykVeVn5twzfwx9a3uGzcOWTjypF/mHnUIVqel9NA
M3xPqEP+GppdiDQZ5wBzAKKSyx30alFofRv1nIqMxv/Iu6hdBXYob6XckG926CMZNXn0rfmqUYN5
D1Ld28APagPeM8t7kygvwgFKomQGqR+Qs6oq16oUqPwJyBcBxQReV31YYLI3UpzkqxIhGKuJ/DcY
/9VtrDvd0u5l44s5NIvASod3t+z1ja2iGyLspfyt7oP4s0HObd0AP1orTmB+iZPE+KLZRBT6WLbW
RdPFn0P8TYxF1DivOFZrGyRbxvdBQzB5mqMYHFTDKlGJefX+GwHljXgJ4jvWIpCCtWbG0rw0fKTO
OEvsxVU+dZ82MaD75X+5dLqjU0/R6Iv/Ye28ltxGlm79RIiAN7f0nmwvzQ1CGknw3uPp/w9FTaN3
x8w2cc5NBSorq8Bmk0RV5sq1Ps3tQdof4LFH0RKKP9GUITjlIsiRM363oQaLorgUhFvyCGgRvQ/E
0wD6BDY828aPT3a1puTW9+rzJ7uLovm5AfHfIgO7rKhaXnZd95YaVflQTJWLNhw+x3cTVe/VA+I0
dxNZtpIgElWxEsdaXx+UVY6i3oOXIZ9c6z2EJ63jbHJNz88OJ70dVbH9Ua75f5IWd/ee6eTHJPPb
XQXL59lwYdSpo5wMhoSKXwQX8s0PKzgB3NJ7SpQWhtiQzWioyhdgANm1NDV5Yyqtu0hTw+VgfX8v
5GEHRwInU9NMr8ImrtzYMQ5UBl1ET3NCDyqjxC/OFQmpIO7S690WlgkSgokcr/xhkJ8oBvcO9VgC
YHVRFOas5y8BQHcPYtRAhXhloQK+FV0tsrtTPmTfszKRnyq9bC6QLZ5iz4W1Vw0DMrpGtBNdXVe6
xaTSfB9F/XurO5H7SPbUe67VZiW87JH9S6mzj5epVgT4BdfMYIzkCTs3PPmlXr8GermMBg06ZotI
4ai3zVp0mzr6QW38cLOTNnpIOXsadQxI1NG1dW4WNbyXTEpQq8rImOzkDH1XyzSqx9ImCqzHwbmZ
OEWi2gjOLQ9/MSYar6vLdaP65do0lTEGCN3cdMOUtx4Ikn0auMlVNIpeRCu5MBG007L0bgvqMaFa
yfNRATWBM07OwiauqOAsd3JDgnO2uZLvrmB7URYgD/Nx3cY9uZGJgydxmuQQUtS0jenfmAedXds0
/EA5L46qub+C+MADw/4ZFu4vtenl16SURmBJlX+ts8rewQgfwLVo6pdOoX431/LiVQnzgPxG0f4E
y2tomvNLK8Pn8DktZZ0n1GDemzqxYKhrk4ciypA0/Vd7Ow1+shHbMKhMWsSG/6swvEq9OOCZKcmQ
x7UOsOCcjZoCNjL8CcH5AKvLMBzF1dxYhpJslaihilp3YV6g8dmHUPU4XYZa+dyqZIhnoTdhVyXq
9IXt7vzuJ0Zn575UinUs6y6q2IA2EVsdQBuZwZuqSBLcgbKxDysvePOj5FtgOtWVB3fwpk9Z8Lh6
9VyrJzScPIkpY1GpB1KG3VI4xZxgQX5R7UEUlmfKwGNj7KgsMnpLezFDXVkl0VBdY0WNd4pcJOAX
NPNUhHG88cteebQoElt2lJN87UbrkSD7BORn+0XSauFSyR64bEN8XSuXlDvWj3rFEyQpFPmkwFV7
SG3J242FPF5zPx1WA0Kmr13HKTn/wm9OctINVLGhHOwWBLjkaAW8NT55U5mU01AKuRB90QDJC0E4
IJI9wCX4e0SsIdyFz32O6KsSjK1d+3Wo9OTBn6ivlb7LTn1aXIUpnEwgEIxz2NVbYRJNp6vNlVjB
QsyZ7eJKnTix7zY87q7v60MNtr0vKCfE6ZKoutp+mp2EvzwG0sY1xgogluZsDQJbx7EIi0OddQ4h
+MY/25WmbcC3RTd48e0VB5fhKRuMmoSxVkzP3BxxJs1b2Q11Z3qkK0cYWyAxSCa2EKWso40whkpq
F/dL24Oh2SWaNhzlQQWCpnCezrymemq7GCS47hKsTuRkKzcdxIh9ru+HpCz26RSZDGFk3IxOGd9y
SYSyVe9Zl7NkacpV8QUdYR+eUEKLLcSkVHOmbJWHrTsdohYAC9dtV0A1hlr61rKHhTEBPtpCCg4c
wNF7m7qW37gL6iWkUxgn7eu7W2OBLrR7KmYyX/vt5lami2gZbg6rCbtYzZzcwLV8dGMXYoITGONT
VNdIxcc2yf1oUJ8C0ywffH7Bzdo3iqWrUhTQwkhwKJ1YfbLMVN1lnkEl/+RsI27zlFLaM7nqeZIt
FbBuO+GqyHV8aCTg2qKrWzWCl06h7jqLlBC0QfJT4sOsaThG9Jp7nHqaUTW/1CGbYf79yrdohErC
r5UfUtqy54oh2iZWsbAJc4ULr9xyzEB0FTzNuoqS4kGSKn1ZNZSal2GbPqMfSuiQJMA3isjPmd8Q
twjtnVdm9i/ycy9uHxZf88TIl5ZU6I8aKLlNDY/q2Qwjbd8MibZDgqG9iBWh+kkh5XJhzW57/1uZ
sTvl2TXFju8rFgnonWlFvXXy5TCRFOrAovbijPN3p6BPNjJixcFPCG2Pxs6nSDHM9D5FYWdI1gn8
Q7B0S1qePAR1nr0UTfGSdZp6Gdw2feFVZoAbDSIy0+AoZVDd2Vp5EKNWU4XwdxrtToyS9Shgd3JN
9DmZSxjW2FTEuvuquYChKcC/a/FXO5BPxqS6YlocTzzX+ZLq5kQ3GjQXJ6wAZraKy/G8piAsKtpF
pVn1z3HjelL+s4zjfqFrUGLJefeV0g7n5Erl76ZuqmEdZ7G2+DTwqWuWFactiiOFfQwyuEMcJAST
UXdOfk0YGvJ1Dq2hwQm/CPof7MggZO67XzAfviIo7n9xEniCqSvqrmHcG7uKuhxqXez8mpAQXkGz
bW5NfXCWPN5426emocDgaCo2PHK9hry4MGaooiIsPURkpg2X59cYLALd009dVbnPrtdNXxS1RpiR
btI65bpsDCQvJmdUAsztqOnQbUxdv3Gsg4UY8n0pK3eaiy81L2LqyKn4EcKjpTW5mnXTLdn6BJuY
8wR1kd4YrfKYg2emSb321iT8/FQrzg29vwCS3KP8EEA6YKzyaOh+yrnylJJl/Oa2ZrVQLdN5RcFs
WKK5mzzJjRysIZ4+OokFT6A/wNkajtm+B4kD84kiZcu6bA9sNWzw7Iwqlh5vJcOOV1nkpk/J1Axk
Fsg0PAiL7Honxxr3MkNn3zeds6pkxohuN+XTsukmKyBCnbwS4+VARDhr4SuuGvccEpdfFnpvL1Jf
fo4sqq/Miv/7QPppY7ppuRTMQoI4KJwKYOssn6TjgbXKY4W+Sqy+Wjp/nh2pV9GTCaGDvH5GU7W6
KXAOH8osLVdeahlfhzb7YSVG8pA7lXSBHpqkt9HxPULnYYpGPpBNrr4nfvPD4D37ysOlQfsSWECo
NcESxuYbavPdJaOIaR3YNkhix0IyU+mqfelRbu3CNzmgFoTAkDye+Lb8oYz8QKIDguJd3Xob0wFh
Cd9b8MPhH6OVkrKLlFDaEQD8PpQQmyc6BOQFfOi/a1lgiEzV3HrTB93dInWSbs0ibx58Mz/H7qAi
Q6Zx9C+TP+UaZheCzv7NCouHTvLDfd8H5hESbxghp8aIr17+LSv82lt4HfWiWdD+6tSNrMnbPiic
L37mdutak8ujzQHi6vESl2HDJkuDwWGD6rZ+LcfGW3bEIqkWKkKYoh0/WtRNZFH2KV81pRm/KZPE
KuQpcIpaec4nathksv3mw7X73bYDmFU6Cs54oIRbs4QZxZWN7s0xgWuVut/+6RnDtvQKEneN9tym
ukOVnvTgmemu1iFbGCxIR4ZIXdY1ItNd4tvbCE7yY9ZX/c60pYM7ZulaGZzjGFftQiboQSCm6Tdt
oJmbzG2++FZao/BuB4sqHYLv8DLdbKOwfuZ8eaByRgMWGvSNI9X1AerXg0N98wWHScycCoVLOoBL
j4CB9J4fPogGgjLlKEWw0k+mSJKgFUtsY01uRzl31qCc5S7/0tv5rTBTovFZ+Uz5eHyF2Fl+ySQF
Ai/FuqhhXp0Ho7x1IVCePAnDY+D8DOUmPcmQTjhhP+w9CwYU4P2ZfpIubkOlom8mXztQGVuw6VAz
TV1pMK9TZOvRVNvu0pg1hesSoDZdCoNVKTf+UXWas1I3Npz1E+JwAib6DldsEX5EuQ9GaoC+QNhF
QzEWeHrhIvqOX/3Bpj+FRXt46VFTuhZx+FIrWXUh0Mo3aezI8HVV+yrbabigyCLZlkH7wyYT8oBM
sHbue4vSRt0Pluw2shNXD2IQ0vjuAV0E4Mpj9J2wPh6dYgx7J4jyxb0fqFa/GCo1BlSXtuu8t4vX
QgubNTKY+VZ0Tc3k8eMo8Mt6I/VvTj4su5oyUKJsWnq8X1qcWo+uTqXfcgJVHCNPfyQVLC39DtlF
3zmk1XArhtC42gmo1q5e6472g3NdsZDD+nunG+1trBPSThk0n2XwdSz5HoaSuhyasPrV6U+dbcHy
E/nOqSDNtICFql31EcUzTYgUeSA17g5pPAJOfJ1vCUyet3S6Ig19S9S4oIgTkxhsMwqluo7fStGV
VT25SEr5PQLVk6F09lxGcsszCFoo0bUCbzwPNsEynnPPYD67x6TJlpRBmM95JieLAJgAifP+o5rc
OHXjSOOp65vf/k5MTniIAYfHw14buPu7Zp0FU/YQxL8KN7cPfQH3o92gb0PVTbILdCqsqM+kMrmE
m4wj97DRcq24jnZpUWwpN8RwvJtTF9kuY6t+TG3ycj5f/x3PEJJzGVQKEB6OV0iZs7UbBPJjM0YW
KkOd/JzHD2XJBnSS631o2zDctTqK8KHn1NchmJIvTlx+Vd30LBd806O4R20dOBNRLm1pWkiua42h
7xp3lHdgpVEyz9R4rRhWsVdMVgPcPT0yuoLMNPtSCpLXqlyaP+08eVIGZIKqTJaRrZHWnRHmvzjl
XXx+C796La+w86MMiqag2ZVDfbH5Km0j1e62vWEPN9myvRUc0OqbTIJSNZPwV2qeyWQBHefLfDP7
2vpq+fCcFq1SPZJgajZFXGdgXUqw0YSx2HNVt6zSm2VaWdH3IuuXflbGP2W/RAQhDeIXE2jgpoXd
5DiOGiwtBlhe3+kUcvrDWa11+9l2HIWf7A1RruJb4BuUd9pycXD1zgJP2P1UvIgfStsCim9UJkD4
JjxCRRyuidwMl8Qx80VrGN9DJfeeKUUcdgrEqVtIT50XzuhQRaben9BYACBMk+FxSPSOsp9S3pRp
27zBi3oQHoFZj1StEZ9TuyrbNn21ky0v3sMJYe4V8g8n/pcRqb/avEI94awCiPzXTU/QfVCD4ZQS
9l30geM+G7pOOKjsDxP2pNNgCC560IJ9HZ8DgHpU1JT1ujSQqfZ4L1cmip97Hi7SaxOO/sJubdLf
02jV2CjOGPqzLE9cpG7GpqjmQVoCqdD0tts3DdHr0VbSr05s/exAmt4KJ9Rvmeb/QKw9pQDaWeTg
qJfU8cGw4MjmHhGpYdu3UfroqVPkOmuqP03Is5KgUX5yyvlZyIH1UkD9tFaU6Ks9lPmKvKdzS6YG
zDJMquSOdq4pqRL8HpWyGkswS75bOjfh6Dgm0PyQJPZsy6XeJPrLD8u0inCLiSvd7Pva98ViE3Gd
5tq3HcFmyfPXdpanZ8mrECAYY4ifWi0+gbr4wwIweQ40Y5351RMU1MFSHdXTWDlHPSGOazm2cs4R
dV+Og6+sjLrud05cqXt0SIZrPjXBLh0IuYAyCHa55wQr3WzUN3OAT7/s+18Uw41+x4kdWquXknj7
oqqdbN1BkMTPZeyNBzIIS1+XDISicm0nD4DY4sJUiNV41s6NpHTJR57vqxJ/8R0VGhgbERhNzofT
SLHqMtFIR4em1q86IyJCLw8WJXVN0y6iunmCLCjZCdvcUBX2l0tlq926szptwW7krJMqeLOrjmCL
pQevExvlqk0M7RY5vrPxKc52E2NLRmo8UWCU7jwDxZtOLWD8CepzV2rJE4wK7KtR2QN7pfd7YVMS
oC+wywIHlewbRwHrp6IShhonOTL70dPYJaM28U2WpOHg69l4AI/Nu+OSwQgo6j81YI/YCEZfpIq0
Q0cR7rqFgHmXFL39ICNoKltqy6EHpXnqXomVBpxx/KBZxl4SnMAMp/tgJGBhA/NYFdaorjTfcSF3
6R49ouGOYZLCH0PJPNcgFF3q1R6kzMse2EtP1c7IRowmuyYP9O6LiRAA4oY+m7y4Ll9Q+SKIHunP
fH5MMDpLGN7Tm91MSsrNi0Ux8o3IZ3JvCvLSqwKGsPUweYmBsKjcS53/KTpIu8prEqbRyrLK8QbD
lLPQlLony6KNt7tNNsytGts6+FdcxACnBf1qAJGcLHkXRkvZQMC9lpry1DtWcWqa+PdVDNUCDN3Q
MEJ6DUhZ+Nwv+SXicxXL7SbmSXguDfSMJdnIt4niuFRV0vAxcPZNbRG/T8ezUZo8AJLwoS6kiK8/
P4vsYC00cGHoRtiEEpLSsB6ErbYzAo0VtKWhrXJMqlySdER1Qf1tRzlNV1kxXBrogG4yzAZLzfW9
B59XvSU0F5Mt7GDN98abDZjoxJeu6pQVvII6j2lXPzq5mmzrUP/a+m109tsfBMHLS9wM+caxXdhi
AhSIKhfSTXEFpzI0OeJybmrr0hf9QOgU+ZHelE2EJiz4qqX4qwsryh8G8hYLQ5fqV37vlWUdut5T
YZcotYWlezVlPhRBBGlPEB3NBjVitTF4tExd0XSQelAF6WR9thBDak/cOu1WUherN616DAQ5k2zG
aO/wBt+5m2TCcXuqwkhfjBSVcOpVp1AfAm6CYEk0ha+wLfDNZqN4snZnXirrBvnVXoVf6J2NqUPX
Cr5o8xRl8AjkoRevGkvRD3VAvb4DmOtZ8c3qkeP0Qu6T7BnmxzUwSelh2qi7TaW8abFTnMokcO9d
I0+SZTh04QYCFzRW0raX1si1StsYmO5jpWd/UjoBRiztugPftWDRkal6MLIIvJwTj1vDcQFcldKr
j7bVYzckS70pq2dvGMrnLLFvOWTCl9yTymdH64xlOwwNv7B0bVtxt6QowpVbuxcjy7tzmw/uJUVe
Hn7O8M1LwnIfyH5O4YYXvZkRsUnikMFOjEbUUYORJ1UmRl0J4ao0kp5kW5cfeX7shLm32vQU+xnI
Jg6aACRHH/IGMpiGVsUr6iHMFyOOIPBW4Q6nosp8SSpi3wDN5JU9dY1BVrZ5xuNdiizjJaFKCUio
Eq/FXNVpvS0M3836PrcBOczTXoPhF2d2eNUmG10PnjSWito+gLSd+i/RVRGpXMPML2+Ec9qBSdeh
Hb2Pyl6UErrx8+19bt+7Kwh/5K1w1iimWJW+7d5HY7NqVhZl9jvhLAcdoKd2SsOK+46+tNTrOtqC
G90ZltNeW2+wNkkw5ic7OmZE6J5R+2oVuXueKmmek7J/JT/nnDOYBXYwPMCur/XdtanjPSXtztHS
JNhYhK1WvhUjlVl3U6t10UUHqeDKuRpAXZrqR7IjB7uzu6vwT8sgXnF+DhBsR93ESju2eAF5YjmM
ka0jd5Eo/Z9pbrTf8txXEUbXjCt16eEugDeqJh12a4zopZGRCjOdVD0QU2+XodN7byWh440Gz8FG
jCoVsh91EaMuMo1mOpC+KmtvXmBrr823qki8nepnkJZ3hO3CxCxXlVSUW9DMPLdsbxwODjIVxjo0
rL8u4+lSV5JCXX5w+HCpJ0q+iaZqL894RNzWezX58yhaHlYSNECvGp+2BzdGiGjqSUanX0NveBS9
cEyzSwE6T/TAWBknDYWeRSB4z0tInuy+h+98WhWBTm0zsWutQlPSroMr/250aW9JlBzOZjb8+SF2
AVNOTrM91uFc9IfAXH4ayLxQXhRuMmxnZ+FCPIKzjgnX/Pvt3JYDo1EqygvCBBvqu4ev9mi6q7F2
utOgpPJZVgl3NSrAwZAzsj9ANhFMikKiKSZZIXEVa8bEg4Ew7GihKCRsyvtVnE1J5hZ52k8DwlmM
wtqL6Me0spiG5q8HjwJEFusREPV91YrYMrAnklLNAiTzKhrG9JBVwe+G2sD0QOQ7PYireWD2mwc+
+f0XLvPywM0gvBfrz/NEd/aZ7/RfuHxaap77j6/yH+82v4LZ5dPylSf99fL/8U7zMrPLp2Vml//t
/fjHZf79ncQ08X4o7YC+ox88CtP8MubuP97iH13mgU9v+f++1PxnfFrq717pJ5e/u9sn2//HV/qP
S/37V2p7fsnuUMsQ7R3Y2gXT11A0/6b/YSiqfGal5Ajvs+79Ro+yj/37hA/T/vYOwiiWuq/yn/zn
u86vWu5QoVnPIx9X+k/r/af7c5jh6N3pIbvz+Y73VT+/Dx+t/6/3vd/x418i7l4P480ounYz/7Xz
q/pkm7ufX+g/ThEDH176vIQYiad/+SebGPgvbP+Fy/++lO2UUOeW2rdBMoJjI7UTQyJgs2P83oiR
aBiKg6rdhFlYxFUlJsy+pluGRzFckkDaOzGybFrnPWZaoy+9yqC2qjakhyyIIVCr+2dOwRDZTr04
p3KxBd8yjYs5Y6CbB7Lvv8S4sLvwRG3GEkYsYRNN1cOWYeqAwGrI9k/QRV8h9YivhS3F+852EHzu
qPO1zejewFAZn/MUBtLJS4silOTEaGBJwNk8+XS3iWE10n+2AKiInDVQy4ilcr+nzjlX5fXd0YVV
clUZgQ1PskF9STYiscPJHhwmYqobP0LL1YbvxqB+viuuOkED8vYh1T1Tdwis4loocXFVlEbbenoB
dF3MbrVq2LkFyIYPs63eAZicNl8hF2RFMbEyc2SJjPphXkss7XdaRVDTO97XC5KiOYVpDC3vX7cU
bmnf9WeVjcXdTR85olnqzpHLniJm9IK8SaH+LlYPPTIl6h+E6xuZ+qtx6LYG/7cjoFzv5FeTlr1r
MEkYxfR5uAAn4kiOfki6BlSFnRcUnaYwfWTWPi8s/95xlMABDTPZc+C4EFwRvLrPEMZ5mmSN0ZKk
R73+MOfuWQ3luouT9Ph54qgM/r4JpYdPa4mukZlnIt3GXqkMtOpjhNZGufMuQZN4F3EF2MtDt7X0
ti6QWfLajM4Dwq9zxug8Ulk6uc4z7wtp7aNtRzFx00A/iGYkdHZAGVk/iCsE04Z9IiULMZi8u4mu
q+teSsEJMzKKoxGblRatIwMvQ23Mh3isKdRLK0nKRVhbxOTWYGq1pRi4j07u4qobZULeqncSvrMH
GSdzI+VQeoDX+O07j0aK/4TIkErA9l8GtTHTd7pqf5vtJnhCFT6tNCPL48pbMTLfzEHDEFRdB4XJ
9KrfX9e9m1KqR6mhvRYvwrA8lXekTGDYst2DaIwsQ7H+3s7WLjKxZtSEEC2cfBOQLQhfDyjfjXEn
fVhAL3ICBnEXS/cF75M+LFj2cL1KMDSsVJjRj/rUhGHeHEVXXM3NJxt1etDGchBbzgP/0wLztPs9
1N7ZZFDbpRx8yv6UcEREAVlNbr7sp7fQSDldhQhKiAHibREa1IjUZnCkw0trHygFQJxS9MGe/jZa
hv+M0IK8EXbQY85hnjH7lkLYUiwj5s4+n7q511ON4dT7UY6+Sk1KJiM3YHLTw+gpAKC2ty2CBjKf
sLei1XbCgwIuhzO349+sCcaeZlTX5WZcAqmyoPCf4CTtBCdpBkA9+ZibpB6nS2GspxFxNfuIKVW/
sXrkm2ZXYf67biAgKvNKsTxe3LYeHkbHuOl10j0XHLgPua6W66GM02+ebpBSAmBF6GyA5G1KQcmR
+6UwAK5GBfRrYV27C6ke9gJsLFDIoqkr210ahpOsZ5uALadU1a0T8FtLMXCHJ7uOG241m4/+B9Cz
V7fRHubF73fHhiruKoAxF4Er9+AUjnPg5KqnC3EpGrjYDSAEFZr2d2tJqXdfqMZGmz0hO3WR4Zx8
yBshEzs1Yrpd1AEAS8ICuVn1MIamEKrLo1cjmxNUlzKH91lciSYfEqptUx1Uh1v9Hojer2IPkANM
zvpWOMuahhx05MOJWlvVtU/j19B1LMiHYyCnUjygG/KXLSSVdRUD/nT1T/akT1/j9zWi9pmwZX6q
nTw6w/0fnZvSWlUOoU9IvX6bxOBYdCN4kkrJ95DQnuTRHrqF8Kk6ENTkPVGGT52I+sBpraStq2Ar
LuPG+GkHarb9YBO3Cn/l8IKfxLVEyLTvtQSiO905JFPTmwqMlHNfXKETjC6JWe0+26XWOfydrTd8
9yAh+oSm++RzX1VYRV/MEU07UHqyFCNFMcg7ssqtYSo3Xffz15p4sy8DZDdjX38h6lGbTf7qeamM
gnoHrl/OXhUk5K9GZz6JGWFux+cyZ9OY60RrzYYfGp2S66Of+u5RXCVd/sfg2eZG9LqhcI9eBSSZ
h/tfLuH71WzrgJmihuOiPjGNzgP3yWIdseKn29VU66zSOpk48f9l3uz8e24go0JhBRvZD7JtMere
gySXsNAXTvyF6N1Xo9eVX4hrO4ZO6tf2wqfYiuqvThuR0glb/9EPbX4zjVA6mrUZHz+t00D6dfS7
Er4bPsQnRa6sfSflxJ+gHVjUiOecAuQlhnMDK+CmDYFegkUwy7cwkpx1DFvXwiJQTsI0idbwjjWn
ZmpI1n1sZptwUWRlHZW2tJ/tYsLcFW7CluaauRsjB622f1nSyMePd5jnayHpiDpJbq5hUAgVI+5g
wUq+Fd1YzpOLk8QXALZRvmxS1Cw8H7UtX6vh+epR4FK0oF9AqtWROP+XJkOvF71XA27vhRgKOwUe
a3GZewkqsAVhtQ9Gt8jMtdaFoNycqtkESqRMJQf+k2gaHQIJtO4fRM8rIMCZPbrJrcMjsMa/PNg1
gX9UkPdWirRakXb0zqUgSSrqmG27m/VrYYQ60z8PghApnpyE8Z995jmzTzXRLomBMNS8nQxWDwah
XHuBKyRylfylrVCi+6vz10ghFdImpTqKYpjpd0/zsnUIlcNS/AzOv4rZADOuPw3Mtvvv6DSgDy6B
9OlnVTTzUvPAPG1eanbOEGwiXpuk/K7X4xO1/v3CJuN+GCP0YtTE8si1UlIUW25TLCu4SvxGfeyn
QYgx7GWjgMwWvr1kGsegmvRuM60tSKsER7tUg6sYDXL+I2kCjbnoWmTmL7rXHxEOkp/KYd1SH1OB
pAOyMMmd25m2chvT36cIXZwSCxYuzkR5tBKXEIsP1cLOQHZShlpu6iHtq0Whyb9d7+PzVHHVBRMH
w8BZRXSJslPN1APCi6Ts0aba+OLWmvI8kPRcapGl70FNKc9+admw3XsuitM5VGGy3i3NKftqIPm6
N7Tiz2KUbY6rkw1MowcIrCn345SHFY3uKfo+qOs/Ra+ZcrbCN6B05299pzXn6eJKrKtkUrmHpSs+
9lFXUL/OfkrhfbjqJYAZYWsVqjVrx3W2Y5FJl5w63fVQt6jN9V6+7KtEOYyiiSsATtkkJ7gQhg9D
03gG18fBS9rfV8Llg7cWBV/STC53oHfKgypDLPmuNigkB0U3C7IjaRH/KEy1UCWsElJnppxOFPx/
6RMK59Kkck7qVaDHSBZ+mNEr+dEwLe94X0CMzKuMKXTXq/eXMbQVifLRi5dGkP8klZo/kYEqniQp
/oNcf3vSp54iG/0OyCRSVpNHXqjFUxY0K6jPx5vwV4oRIeKeEikxKBlm9aDWhO6n6WKS68YKgCO0
vu83sOPknKQGtf1ani87QiULM3Kyo3AGRTDu1YFKIXF/FCLk/WCTloS42mq1t6YqtbMlAY8VXcuD
VHmsqcoR3cKxqoWsR9Y59ST57fectlW0s5TAM+4WjvY2z2ETG95UFbU/H07LwIq/J2BwrtnUkMJU
rr6aGOt+Ui+dbWIg0TN0EiJUfkRXNMLF14OnHnTiYTaJK2pGe5PgzLwOuUP74KZQ/r7f7u6pUmvu
9g5Y1+kliKa3dBjUU3/buVJ9NDh75rANqPVR7cud2XnDzlbqGnpaTLFqalStiL64FNb7HDHdrEgi
AsUtqrU/gn9u6uxvJmQyNZ9RIO2UhiOEaOLWc0FdTf1KltS7kXKX38Oz4yfbOM1ozMb5PVkM61qs
bhVw+Z+XNmLHTtD2/Jdlc0pfdtoAfyO8IPEqQnHmi9I4HU9aHZFO08u+KPYLpMjWK0Rn5bkKkQy0
+jj9krpDvrY9yss5YkP0XMoLK5OVlTMh85GCTo/GhNwUV8I2AkQHVjyNiCZ7vxJdaNIYdowYWp5u
evBm3V5mz3yCl7q5KX7S3lTFcFddh+LNbDPlwjtXubsVpo6iS1hmJ0pXbbD7vTCKJoQYYmsC6Jh4
rpvb3JhPYe1mN9CZFkdFgyLOrCodAPfcsAhN+ZwYoNkoMV2F0GvucrLVr03FO1SFBpLDkxIz9b9U
V7tNfdSnbleDYKVC2D2JUdP2v3WDM1zEVBCw16RUi5sYs/V82+hm/CjGAqlegMCJnxVHcV465Idh
eHFM6TmAKe8GYLM6Zi6I1KmXQG1wv2qcGBECpa32YqA3vPLmlHazg0mL/cjkPA80vrSXFb1B8AI3
4QuOzds0HsCU2VesjohcEfn+ffZ9zC+BY0iaspY8z904nQ8PQexlV9HIBtJQY42ArugiaPx7oMor
qGlk2dvMzuk0iuREt/KjHOq591WiXsmunq86667JEQh6HxAzjI6oXShZkDHp0saEaXvPfcx9qqAa
M5FTypPUHrJcaAULWsu5Pw8jXAjhpegPdV3sKp3iZT8atxn5f1ievPbmaiqft+lKi84hGoBXcsq/
LaGbdVPUh3+QcJgG2rwuqWAATEq0eO1KMXX6oQNPIAS0+86prdswNVTlogJcEh2LlcC6+Ylh3QzF
tbZ1H1mL2aYrknKiwukoTGKq8IXGZlGnqg9GkdXEoOJ5wf02s22+jdNScdzCTXN0fKvdU5hNcXqc
j28mW+5VojfEI6euDRsVZfv6Q99K1VOkW1tPVkewJq13jEGYLgPR1a1oHTdetROjQdH/H2nnseQ2
E6zZJ0IEUPBb+mbTtDfaILpl4L3H089BURIl3f/OLEaLClSWIcUmgaqszPN9RN58VE90znPJt1f2
gq0C+J4NIaIVTF3WWrYByxFuZXWKSqIotcA9yqpWEfGpZK+ZHrQnnlTJZRD6LJCHITWsZa9CN5VF
VRHPL6uZDbBTILhtlHxtrSJHaQEc0E1d2NmWm67+yGEDd3JAAt9CC/w2QPxPGIHD0kbq+/xPXwNO
AFos9M0SVN5ZPq5I3nVXjTrpt91cyCtZhEhR3dpl4JUw0GlRCLdadHrcANykGlf1g+420WsfN270
VGRt81qo7XetDTeOXZb3Ra+KJ9LSCY+salaKYaA/DUR7rHyz97ayNTTY76NaohOAQecR5e/b2CNM
Kp47V/gQ70gB38tGOT4qvyYOuyFpCYro3a8UCNdzb6UA7D8BlldNU10l/NQeZEHylWoGD73ZFQ8k
c074klRgl5MXJ0snYbuaGQZg1N/9my7f6oFpnoQtvnspgmRDryXnPudOyXISOj7RiOd2LmTDkGXW
jT+kz41V/jLNA7LMKY6VFS0v/VvL30fBdGwlonSGz8ura9H8h21Mzf9Xv+uwKOL7nyvNsDISPyZW
2oO4MxpkDM85p6IOBMQgCnnVFZyTLGT9n2ZiQcNdEHoHab/MIIf80+9q+6NPAatjw+/hu6aWgkUG
L/zHK12HyKt/301m4BsaWNZBxuR9/q+vd51b9tMDxVyX3FUgdaMRsOwdqNJ8a+NiY85saVkHbRIS
PExA49XWDzoaRn/U54GtNMox16Jy7GhfFL1yT+Cg+djV2VclN/uDrOFyFRv2Zuaq43vziHDILozz
4ZC1joZKDpkaoxUJ9E0zcZY2WXSZCeTSEflaVgtlIna37KYbfLZ8/9sqeCEaOiRDTWvRCsyzjeGO
7TGOa5c8ldDfKzP5lUlxXBMgFEyVTwy6H5zllSl42uRaCx357wZUxvAee+artFtTGoGhmLtoyY+6
5yBJzpHmTgAcYhDc5hQLBVlyQy8Ty77VyIGB9zVBmOQ2bZL81h6i+9Aw02302yTtpVUFxeLfy4GM
dqx80JfRsv2PTr9nk7b/fcrCc3/N3hT+liAnZ631bnask7ADtECmQUGOySK0uuB7RpgnSUQ/+Mu8
6bCxXictb1ae5iTnPIckCNxP7Ear1M4Wa7SV1bXFktR9l8OHZjoEBuHZmyoglciu7WH1h1FeykL3
CVDvGt0jXIuYbWK7xXS4No8g7ttF6/ExoZv8cW0IwcOixIbmpZrmDzxtuR2DI5U1MiWM2zqf3mVN
Fn1hzF+avlqLeswfpE0NAcFUk8OPG5OH2DZHteFathmzCfyJ2E6K3i6vtjRtnMXYEax+nWiIPz0N
7fLLrKSD7UmTixZyDmnLXNiyXjJEG2ljcRQuSxE2Ozgj57wYkfhAZumhc63hCDfzGM010uTLhxEK
/wZo2rSSVVngw/9OoHyEd5JuSW26Z48TbzlImhqyrbeQDbplBRiaPOFhJJLMQ5pxKMQ5ITreKKbw
1Mw1aReBZdyydtjLmqNOBlGKYiy3NpJbC2m8FLUqzp5AKkxvIc1JW9Cr+skYo0WdVtHacpXyFBYm
p7OgeXeJrekn/t8OAc+29txZHKConRF8GwttmQJDIZm7M/aZEeYfQUniqgOVCtiRoqzjqbQPBoSS
vVurxtbGKXLXkQ+5AsGivpp5+MkJV/XDjrYoavgb7jPV1iZ77q51hbXMSx+b1bbuImdtfmgbdy9b
LSWGeJ+MfMXRGrV2KrGQNwkSNytdVNaBtPnvIBUCEig0JL1n07W42iwY7btcbck3p4e0K8NYdLCs
fw0jd/P/Z7r/elVpm98h+y6x9omUr+bjy2Yu2vnkVRYkG60iAn4PV5Ps4YtR27RC5Q8695U2OV5W
SQR9IN7dvJG167xkyWSwQLY56VL7lrDyWWY5fSq7hGRR+wsoe/dcc8I21lm5y4UanrK+IfvX1K17
vEEoT7kecCV0SBfIYphfBrN97GO+wcpQL82eM052+bcXvuofqFV5ObqpWFelQarMTFYVukkhr+ZC
dplmOms7e63DKf0xiWI8c0cDcz0E3SfJKvuStMpXH7jRlvzybleGXoSMjfpp8h3bZY4Nfie385eB
BKSt60zjWlbroenWCDVlW1n1pj5aqaYe3ciqK2b4FUIXtyO3yhcfkhXpRqC3SlVVjug/E9ecgV8r
VUc8D1r2s1rN/lZZdWPXA0XW/WyV1fSuMNajr37vpsmF/GqpqA4lBrG+TRYTHd2zg7E0FEv4z6xS
pVOPsiaLNEhnkIX4HvV6lq4H+0ZYOPpxG+ikw6j65WperJMYU/YcApFoJhsMkRmXVn5qBilKc++k
MsW6ED3s2d/NbmnqxUrOeJmWzNrFmHnKukEqZtklXb434xSdQORiVxPx55+qCYRBuF+UqTfXkxaE
+7Zyskc91j8R8Uy3he8Tp9P6+VEWjjc0h945y8pYl2W7ujbqiq8tzQqJpaEt+x1AwxcvK0kmdCux
cIWtnJpZMITTAP+cJdCWTE3/w16UmW8segf4ZNi0+A3oJkdBoO1upg6lS44vovdWwKi0TOej6X0e
dHEBJ74jL6Ptmw5mRO5+gAn60IquejT0Md6zVNLWIJ77j5jlcaK7HwaeOk5qC5VYWKE9GJPzXY5j
H8Djm7ST+4GMR84jWoPnbmhekGTq8GholvaFjFK0OwkRuZFbR1mkbIUCu+AxNe8mZRGWpH2qTYlA
eGY7kIaLyT4WrrWSm1AnmuXaMn+peY16ruNIPee1916FvnYja7KQjVHsLXpy445Xuy6EcWgLfSqR
qlRr98Wa9OloeeG46FREBScgc2tXDM5WVlPFfEbVeYkaK5oYM7bG0KKAT00EB3kVT0FaL+Sl7ztx
vbg2qU7DpqXSiAxnyB8df14i+7cwGsuF5jgNh2gufLww2arS+zc7t9qtbEB9y0P6JMxfLSMj47Co
gpq/dU/0kLwMZuxONItazA+cw6WYST6X+qVTy5GbhtYXQKw5ZlpGRdfw3DS2n4GNxihcagVXMXqu
k9g1s3ZPTbg8T/VI3zWpEM9q5/1sBX0X7cceZTjWCc6CXDr/c7LjbRUZxg8I+zd11OLkA9LA9tG7
sWo7v5OO/ESU00L1s+BWVn0tCNalCprMie3nepjQR4qnL5bnFJukGXA+unb1NtvzUoxfSJkFy8pX
mOOdZUmE1D5Xh/DNcGJgxm791I5QINOw+y7NTtoH20IfFma6s9ij7SF3Q2qer4y/q6My9LN8Ic2X
y0v3gHArpMOB5/4e8888l94a8gLZ4jqn79r3NnkQ2yqz+4Pi5z2C90hZmb12btEyNxDzxSZbY3Xo
D7LIq+xJGXx7G9eR5R2lDTQIMTSiqBZyBEEmIe7pedYym+KdxvlPgfgrWt/kJBVJv4l/J3PxB7Sn
hWw1w+g9r9V2NzWaIKthHhEGDSdBhRWSpfe7o8wCA+ljEWD2wTY2jkFbdixoChYhVcMhxlapYmtT
wDODdi00deX7zY+iwJWvJCU6geS9kFnxS+yd/yuy723/s0EKwF9sMyHjnwYns0l+vU4je0uV+Itw
/N/z/9c0V9tFPv73iMyErMJvl3cTzu8mnOWhZe/rezUD8eAbmb7QlLpc4WPI71AYy+7s+Yr4AhKY
rLO0yGIKUJGresv+o6ubNCP7od1lyO8ZhnJMuY157VqOlFMbjtqdRnxZ0mSkXYDihWngRg6DaDNF
pu8uNJ6rx8Lp15qsynFpkeQcZ6rGRvVJGyfNr2sPIRGh13cmX518X5sb/tRtrw1u03a3NU7Hy9sw
1FkETFkh5Gzfp7idWhdHqTBL5z6pXeNI3MtetqmzKe9tQB36yOporsqGpmj7daW57kpErMOX7OC8
RU37rAZtX/rwRz1bwHsOchbuCu09ajbXdmL/mhuoLkfbiXdO2JqnxswTnq8pR6BarRKiA9ngFE2G
eZJXjl/pN37TPF76ySF+n3zLvGzapfzTcXwzwuYnsWtqPVxY86yy33WqOS50tIt8f3lJDVZGSFbW
qp9PG/uu9UnBK4qdrKJ1jhCwSSqSrDopqI+qfUQwwLlFX8K+FP9UZYO0dW4UbooxiCAPEvunR32y
QN+mukdjrroPI868jEKQ8dWPFR8zBXkmf9pkZ56CzSrpoXXIquwnxzYRaw8DB/Nl7D/z1XXQbIua
XGwN1fNbI+9+Fm5r3/YsGkiBh7REMtWvhlmyvEQIARynGdV5tYFdDnMCzGCplf5KzvDHpZxW9pYt
HgQRfmhII00q4lGIbyKJWaRowjeReyBlGidbb6KWXvSpurrUyUJ1Dpdeo+tDsLCCzz9aTDkon8dD
PWf7TZ4gy/CE9YpRecrtRFYh6ysKMy4UZJg59QPoI7R9PBThISTPFfq8vo/SZOPj49xFNmlVU1Ga
e85srZ1v9A+K3pNlDRV5oU9ds2EDNX6J8SKQfzq+CR8mAt+QZlMl3cWeWdV0sfep+MMu+0+Ek1z6
G0mrHFFVBMkygE/qy/JUzeq6Scz2uCnGcD/N2ru9jbSAhoDepp7FdnU2Ljt+UcFKtvqgWQ+eFfOA
mseW2WjdqUq4a+e+KCc4e8f3XkCYTve11emLuoLaAwtuAbFb/9C1FnkMvwvBmRukuIpaLJLIjU9d
WCSPKC6dS2ji74RZZRvLrxUAa27x7pLJjP+oINkPjXYO/FFNTI+kaFZH0NUICJWIAPVOdTH5VgCg
iJP86qhVCr60lPBs2Vn2kQ2yKovCJo/d81Hk8YOZ+XLtKK+UGemc91+v00uznORq64PwS2u/J0M+
bSq99rVNOVkkLSps11YIkZZL7qM1y6i5yYzi8jC0Onfx1I2SDQ6kdPE/RhFLFe11V19dJpHzXToZ
cfeqKXq1i/QoPF0LKyeKuh+XVwt4pPAExxKthCk0n3BJ+jfSdu0ir+rCmZaepimra4M2OgzDa+pv
zS4l73B+sYtRXuYVkR3Qm1Z6Yvz5LnQbV1xbtB9OFfd73xu7vavaPwtpk1XZcK3+0SUqlWTxR/33
NMrkGUsPWa2lbL0O/l/nsucXVpoi2KHZfAPaY9qGgx0sqhmh1UD2BwXgFKtCcfXbLHBBb0nUVgw0
6hhzvrMczRBnr1eNKiqXjFFz/ijjJG5lF/ADIWQlBJh8vzB3Q2LbrB4r5b3vtRsy56Bxq8HA4dfM
Lp/t5VR+12NIHWEUiFPRGPs6aDe90u2j2sw/g9SpeUrqynMYGeVqqJX+zlLNcGvD1rh1kJ5YtslY
IG0ngN83zUda29GzXij2XU4icQbu7dnjPOYp9/eySRagHwhpVmt0A+nNuuK+ro0FmrtfS7SCn2LE
bVGuUJayZiJm9GQP/MicuF2NrLVXtr6wlDB+9IO2e4yHNFo5qddsk9TqHtU8j47cAV9koywG3/vi
sFo8yBo4DntbG+RuRipuoSWTOfNkrh38nGyqk3aLI/g4tg0HflPOGmaG+HQQsok5mauQT9Z2I7Zl
Ag0oDJWeh/AvJR4pjKMlNWBnk/jSa0NZFx/IvNgglvECKGnAKdMQ38lIK6IMz2WTxncyCGtuq+ea
bPOj6FyriboYG1YdttkUHBfG6oJY/eLBzo38gbU0yRLZlG1lVTboOXnCUWSfpKk2u+ogGvvp0n8e
5CuzXKrPpicZuyhZ9kbzGbl+eyu7cJLhnJvJWl4HaGqzVLlJHmrNWMQ2i+C4CDsTVHDi3bipco4q
X2GzRODnCcmy7pT2Nef/akLSigfKc6vb5CygUVRtPU/T+RC9elmaAUdk88M0ETFs4wjZn7kmC9mY
zz2u3f7vtrFDhW+oSe6NlXVuOdAJ2VM74EbWY5Q6t8MQlGc0SsolKq3p1/93j5Q5hr/naLUSTRI9
93dlnDSP9ai8ebzHQz7XqqwNdlM/aEtFMepHPR+axzh5E0YSP0iLicYISoZmv5Ft4ejaJ2OAk+TX
zX0SCcKaS+PE3hRl7rTrPnse2YGpRG+N7eqb2tXDmzxWrVPLzcDqHe+24jFXka7L5TC5ytopCIBE
9d0BhzkhtjQ14nkEvXSpis4Sz23n2X9Ur62y83+NzfD97WDeppNoDrJwVcgHPHRzUI6/bPJKbSFe
4Ar2OAXJ5gDPMUVWV4UsuboY2zmaNGrtXWrp034qoGNLKHuLAhLPJPup0yZlN3YtofqZCN/VUl8C
/Qw+CZwkHCx0noUdIZFYEIMTd4Bd9fBk9oo4xRBkSG7iZ3JI/WJ9abSixr6xfPU1IKWBox7vJa+5
RbjW1G47BGxWuTvpT2Vg1Lccf3QLWRXAwe/COkakp1Lapa6/aqJoH2VbBWAhVsrgJGtaMRZL5zSF
3MrvYOA4t2OsxEsCAJAXGa3x2JWTvkRuKfi0dXvDSsl87ZoCqoiAkGWNSvBSzIJgcwc5Mp6FSaoB
opMcydI6/JxKc5ONtvna932x7eJ14IP+nogYrr6FJTqHY6MpL1bXf1ZmFZ9lTRUvdduoz4TUtfcc
rh2TJEf5u/U4yRSJv5RVkfXpllBga02c3ltKfvxNWVnZRJS9Mu0Koq5FgmtInQszGGBO/b4aUkgZ
bAb6jWyQhVYk1qWfDfDjFmjY8jo+qTlEQf6orSFAeMHGzlDRGpyWnXE1xie3VQV3zER7gNTcL+Oi
dvjQJ39R25UBjksfloXj57dWW5bO5TL1ivxWc0xc0HYBkVH52urQuXG45UgNDYSBjzylcr1HFqdt
+kfhzZrhqRF9TTxvieux/ZFG3Z0BjOp9GvnBGHpZ3DVuXOy63sJHqKXipEelugo0Duxhdn/IQaNz
U0Ah+m6bfboI1Kx6zjqE1ivb6xaVjwI454MdRFF+c/VoVLsmttonfBKz1hix7bK1ygOfQx7jq2y0
c9995IORTbJA7vwF/W73KGu6VTtL3emJOJunBl38n3PJxlKZnL/nChE8MXTNPRrzYDlXJJ78JDVW
0u3WmW2CulHY/PTX/VHvBsVZpi3EoXpeWzcC9scED2YHK8J8SrTI3pRdFq+bea3dRRXoW4U7cDdX
1UGfTnitOfelpmiFeBziezlQTmabxQ0KHj3PPNoRCCrJ1krdWzmXqg///Ur+c+GHPHp037sUvmhM
QkeDONy0Xd0uZIvblT+bZfXSR01r7YY4j5vr4KhgZ+HDD1poo85ttCLG7VZYaJsRxspZYML9dTZ5
M/ZcDbQxRJaJy0vvNCS4VtGi/QQiT3W0d1MNCDNuWm/T+/n4RZ9gT/0ytyWkXWlW7f80/9VbTpLN
Pr2/ektzEEXf3By28aA63Y6dk7mNodE/GaP/tbOq8SuQkAcFANGLISKT5CpTJXOzYvvTTtNC9gCz
uOk7l2xOLygIaG9f9Ugbljon8EdWk5BXVaXJj7LeEjfez1wot//K0hrZrtz4kfnFCV0Z570XFWpH
JV5tG3/qtoKzs7frVjl0nSvWU97XT4DNe7hy9fA1r/T5xmP8wDG0hTq8aDN3euoIbIFPohLjNX9q
ZkW4x3/Y0VA7NkahPvkOLNjeNH/2DxGKuva/2uf+3dzfs+kv55cf6N/9r6/rM88//eX7+bv/f8wv
3381v397zNcDByhPumt+D/S2/9pCgZ7iBH0YZ0EmXQjw38x2uAzEV/TTvw2RYe+B3HYsOE1zBz0o
2niON36B1waKrVJebQHzuJztiBePXyDyLI3f9oxEu4t97j85RrfDe9IsUgRXbmsjrqpFkirWbdnr
NgIenVjJFlnIhmtVXlW1zpB/mvOo3bfBMOyu9lHrTTxlgfqI6jJcpjQW70VXPzucqv6At5sqNryx
dup3Axo1ywEMyyYp3Aq0HwV6WtVBVuWVLJSe43LfaGpIKDySFFK0iqk5yiIu3OYYzoWseuZgLkG8
NKurrTJa/Niy7itTtNENf1rIcXKIbBgLqLLkdFbg/W31vZt0pN4q/zl3zPDQ9bZ2sY8RiJMhsZDT
VFEkYW9gnLoe/EucpPvSblFRT4jm2roZwt2w25UDjl7y5mxSkSd95t9l0+MQsr1xc7Zb9viIOsj0
6KBdQEpph/jibCPtZkTYlQVHaJHmZ4k7ktvGx2ZwQeASlgH52K3KpT84ZBQk4iRbrXDOsyJKbK3p
wfTYAuKad8MsJpulruruWxSMrxpcwh9JfGdDMvQXlkV8xDTnCYLVX7cJ6xaRE3bQqe0XQYZbv0V5
LjiBgJq3mHqPlC8krmGn2gGRARpgN7Us9rI24Bo5y6vyXHflcLlWeMauTJHwmQ0EApHDT9ZQ6pN6
XpKZeKyyYsi3VTeyZAaot+RwcjiapG1lsKAg/ejdp1fny6EYDXi3hbL21TTcx1o/PdRmBHIWsNxu
UE137TRBvXEGFGM1xR9emngGPjZZcCOidngZnUhbsAHM0GGgdSpjnigI4BlpOKBSUvLE+F0gAvmz
yv4o2ituCY8eFtCJNKjuubbbJWsRTk0ijdtG7KOJM1fJswd612WraND5L+n2TNfMiSXGBb+2ilq8
FcqsIV7H7pkDt+rWILoEbSilI18yCDZM3izKhuyIzHHEvSxY3J91VQNl6MMuu9jBDhhKcVcTuX2f
JySmhGICu/1riBGWPX7D4O1qmoB07lQdh/Z1Gs5JEbbhyXgZWgOmXCZTm600DyHkimCcYzwJ/RUU
f+mrzWtuCv/kAPNcSLMaCxQ0DOtNg2rJeb+zQYKduKkYh+JKEXO4sprdVHHlKqs2qtgj5ZmxmTot
PTuxn12KFKkThKFBYFuEopxyIiu3qo4Om1m34zn1O4vsG83+AqJ5Uxh+/j3vm7e80oYXw1b7tSKi
+oDCW3/Im7xc9aJtnroy9VYckYe7WgunF/wLhNH4FckXvTa+BE77RSHWhDRBaqpvsr5J+0cja4wn
ldgp/rzTS4Yyz10wuQ+yUzl/Zch50BZ2CGlZZO1WUYd4Uxrw+8h9GZ71zj0oPHc/LAcOpj4QnBOG
qE6SkgmXbuibj3IkhS63E+d+gCx222vEAYxEan+UON901y5eIe8nO9/2w23dmM37fGQkO6DSCwN3
zLp91QnxKMLypcXvuvXxBeyqGfzauJr2NEccbeLKDveI/pIECcxqidiX+ByUH6VQxm8ElHL3I1/8
IXDtcKcXob5zak+9b3zY3oDHpm/EDwHQUr5WvpMQd1OLO99GtrrubCRnCXXI8jq6dWeCtCy8cVIP
xP6km3EOrbjaLlcOkGmn4Qt1aTHnjoHGR2zrBkb79zx8NhZCqMirlUU27P3JxrX476Wsy0IYxrBX
SSP5n53URlE5dvb7YW9GJbMQwBgQIwQqQSXITA+17uRXoXlfVEN3F7kfkaEjq56kQXbwR+9Bttlu
Y94HRafuqoyY1J6UgmgZm4Gx7nJL4wxrrvtQZpfcmnOwb3R3DRiPhbNNSyh/YyG03VRxJE0yu806
WOPEp56I/0bAsmvv6jok7F/tT7IG8La9KywHD3MWi7W0yWLmKaBVoJ0QMmEqaWs88ZZqSrO/9DDf
ROrv8VBMsEQ7crdyYi3QjpnjH0th33N6H50T1UVkJnDuU72077PUbPZoaocLWfXtQZxRU8SF1znT
R631+0EQ6aK48bRrFMPYsOhQ3wlABH+q3NSDco/nqbsf7DLeO6ZwF77n/zCKeF7yzRrW5qNVsjZp
ODdbDBCUn0UcJavaK2teP0EIgCjBo12zYLFtUtbVtHJu20CtObHNu7M3yxWAiB0f25YowdFQ0jff
R7bZtgHVWRZ0AfK87wuvjj9R8fMXXWog7NGDVIudWiAGERGaYXfpE7hYtLDayL5vcfytx4HwQ9LG
tU1T1mRjEHiwszKh33Ysem/8jo/RUed7hGo1O2Pq4yPp39yKrCE+I7XIY5FdwP04i5mUfjE9Im+m
4h5BkG2wHRP2yqC9oZ8Qk3HIj9oGZNsEdvnNUMebIpsh/J5JxnA7IXGQBuPC6jT7ebKQxw3bik21
X5EhLeKVW/vVGxFIKEPoOfBh3a7eimTBXsh/G1UrP4ASSZayV2KT860nDrIj8yCQLysnycCiiro7
mbVX8Zu2KqRQS+XFCVySIl28E7noHk1fWarjITBPXVKEaNYM2V4gofRVL7JvpmpG76pG+GIYOejK
ahbnrkkyEShrgbpI/eok5XoE0H7bcspCX6h93Z2dOY1MZtLKjFtiMTtw+N2DM6fjSlMf+9BZkk7s
XScpHidyF/eITHeLsoq73UBM3AZ5JPUcN2EIv0I7yRqRsgSmzAXkwmYbwyfmCekb0brUe7FQitR6
AMciFuNgeV+6tjyjAuH4Cx611gy05VWPYRaTOVJm4SbTc56UvR4rBEclaLqKyCYxo7GPuKn0aeWT
cMU6sT1cqmXniU1jAmRyOJbmzxBFGyfWVHWvxjU6W2BGF4nwyqMs0vnwpuKTHy7GONtBrzEOslFN
Degj+MjWpYmYR+IQFdIYfnRK9HRjKaDvR+LA+Bnnxl3UufpdkHfliQRDqK6/TPV81UCY9IbRvr3a
h1gxllbdFRstjH040Qh27i7TcUckdmc0L1PJiZEcbQ911f/Q6gm2/hDk39NT3TvNdyU224XhlOOj
U00u/1Oj37OzdVd9k3+yArBQ0eAIuVOzgJMwUuxk9dpwqXJ4Fbt1dvzHPhituorgaq9kt2uR57gw
jOxOWgwnLZzVMGrtUhhuth68vSr87kEWgcNH64lOvZFVSOUaxF9IPEPdPSh8Cx/AXGZb33FQl59H
SRs0TbLXtcjdy359Q+JLPHmby4C5Wy6CbFNP3riSo/rK6B6qSn1BkjQ/SNPgoDXb1dFJDiJ2L0dt
JNgVnFCctB5H3KihXKlXPc5YsPzcPcW74qf+xrB0f49bWXvQJvCussdg1594t9THWnWqm8qs+43X
oBWs5tFNnRemjsiL8E5lQ75/65oHqCQgXNESWJnGDKlCmnAFBra6wW/pvFk8XMLCNl6CUIsOPTFo
y8KznDc9qLkVqlXELjs3X0wP+ZPUCZZNTsS8pjnxTZ3q2oH4tHAbRVF/zpumWEMbVR/w1ltLo66j
l7IMNfgyKVx6a/yiIAjxte6imyLWdZ5tzrgNvckjr4SiDbg5u9ko2N3gjbc8wPrJ+O6ZibNsJne6
LePOfg4Tax0UE3b4K1ttgptqZvrwngm80h1YVw9PBCrkOkcg8/AxJywsKIbi3BZTde8F/YccXjjC
WqUmWHbB6XUcpkeczfqN6xJq3hZDd9JtO1sHqO0+maVmksKahR+1hXq03PJU/U3Y9dYPIAfPphXn
72Gel0u11sRDNoz+Rs7Ys/W4zGjDbT0paY/41GDlT+UwmIT2a+GHGXRHEQs2UcyYEVXxTePEa/w6
a8/oInDerVDn79Fb+kFPA+Mx6AnD6BP7vdcJZVGgD9wYUKQfVT9hFwmgYCrUDEGv7BJF52dGe8ud
o13KKDqiWtvlmH16ThkiQOU5y0qrxM53qfZdAiyp71FNxl9DDHVjbEMFiXDZOsTs0AJCspeyVS9J
ardJLUTbz7xVXOGsYBb7n0mw5uGvfZat1iDalaoHM6yT86gY2ZyqNjzNEWZFLm6q2hqf2esXe19E
wVoGlv1tD2e7DET7216wXvgvu+yvDEXFiWRq7tQk8jepqwVI0OvRc9DpyraN4R/YXhQ/90Ip9pZA
/FK25lqisO8YeSLNra4rUFMfkuOkzYc4Tf0pwz0MpUv2fQ+m4Br9IW2cd3Ic/zv6QxmMZC9tMkBE
NtQm5wI1waG2DujYRaHt6Ew6x8hKJN5Lhzt7LSwkT4r3BsXrl2oG6OMEhHA2d02+m/GmzYlqlJ4C
Y2yNk7wS8xVA//OgTMlemq72PLOabf97lGzgQPznUK8x/xglgulbNdXGTmhadG7T2F7lpPuszALK
urTJwie1YScKF1UrknjOddW1LHDJ/SPPy1h2U9zxP/w9BHWwrVu2zu2ln5zL80iabObElT+MiupZ
K3si3qE161BZdUZe7SpAt4vErQMEN+dXiHkFObec5zJ6fgWj6OxV6mn4nfTWvbcmjUw7bai+ufr3
Io+GT7PI9CUfQ3rmaNncBwiEbQRyu+dAi0000mp7raQuO0uty14stSM7pxTtbpirmVmBXo6dai9b
gTl0hDIF/WFUw+zFbNMvbtRbJ3K6sxcjYivPr2rfBHxt1IRXrSe1eCeGD7xRYESnSHHTRzKHztJu
OnlOhAZJwxOKSu92X6xG18pekH03bos+/DncS0GMhVDUT7qV/Odwn6CWd2vKL8OBsBu3vu2KpZ3q
RGPoobeMXbw9sT6yF3Da6LVu31ygRs9NVSt3fsJBeupEr60eOHtcPA2aNkX8OrBr3ah2TbQUf5OF
q1j1VoweCnN6FZyGBnX2AT70rh6RSFL8sVs1QWG+TKH1o0hQpyiTe1KTWWLPSRjkaywiKz85ujEc
pNKu1OOdTXzfkeMwf0n0/jZVJZqFfRp5hLBW7U2VlA8RdGp1S05A8384O68lt5FtTb/KiX09iIFL
mBOz54KeRRbJ8uYGIbXU8N7j6edDUrtLqj6hjpi+QKcDWCKIROZav/mpindMu8cq6r5s1fwUxBUM
Q89NV4ZpooA4H9K0fU+QS9mPXYlx4NhE6VlDcXwZ2Xa7kVU5Tp070lEniVgZ2fUC1VCtXCMBhdcZ
4+PgEUWIjPoVB8KSDPkoVqCR5oACgttocie3Ay+1Z9Eki1jEzatpWOqNNzjKUp7l+3q7TAU20bJX
fR2R93sl0BIe0wQnNTjeDav3KF2NtVfc1KFqrQhrBpsu4Q2OxkBnwWNkB2ab12KOUHcNIPcIfogo
SUf2Pw7qdG/MMjkr1t7Ooukr3u9olC2JPkZPThODzMIr9Xtag9TzrG8RMATCxvb0YGTY0A6D6R9M
AZ8NqYhwrdhw7kWV41c0EW4mm44+ovjaMwuTGvSRtsQ2YTt4hb2Hu22d6tAtV+6Y6K+VLs7yg8ww
2MVwIbGG40VaqBNQg9yLzrJk1eU3RQlsEoG/tJdV42Jgj7t4SuhzNyhsODtVdMfOqvujLLVZ9KNk
90I5qCFQcQZ8NH8aijt6f+1tu1lXxSoITMakzeI2SHcuVlbXtFnPDbot9ehVdhYzXCQPF2PiJI8y
+WUr5heWStmt7MI/IFvp+FtsZSdLkOR6rTJ0lZt0IJ0cxLp/wcROrDBqAtoUwmaXbd5cIu6+VlSd
dDEuhdf20tPrXUf2diFHfJyQhEhLufZQgtL8z0XClD/FCRH5mT9Gtsuz4s4xV26MHbns+OnqfKB5
DiO1uGMr0T7VmXMbjh1IkLnmaOmToobuSdbsOv/mpbMmx5h2TzaO7nhNFtNRzNUCPPOiNJ0e6ARn
qojWLHXf7W7aeuqe4i4Ylyk+eXt5LhFvrCUjc9rJcweVCXvsA3N7/Rs0FEa8DtcEea5DkmvTGmqy
kb197Amgj7O/XokFZ5VaWCh2ffHsWdFuUnX73TIVa5UAfoA8FBSP8Acv13ZUOVYx+/mjOmTNvWPq
X2S7vE441qhzus10sTK4110zOe9Da2rMtk11DsLYPVm6sAhDaGgINumwqgdsJUsn6C+wMPuLMtPz
K16Tk+oCOfurXegiWJG4FKzQGCE7fKFhVpGhwDI3+YWquAi7jucMs5KDbEvNOFowY4pVuW8iwN8a
q/h16erjPiax+djn011T9fgENcQCR7vuHi0bMiIOAcd+rl2bAtRMKjRnZS2Cr4aXedIfZHX0omzt
J8G48WIwiE7bWptMMnfUwGsXxVzEPH5jVl0wL2Foa2d2jwaut1g1UQAIZ8bhalO8Td3pJits5a1h
ShUpK3K21jtERvl1gYh8a1J3h4la/sRLoj6gEDs77NKORtAfI643qvYg+iwPVuMlKEvtELLMPhjw
ZJyWCLnOpL0Q/VDdZ0rm7oIxGrZDlIyPqT78Qejf+iOymEfQS3jJCzPZOCAvbgimhxckcJGTsWLr
Dye7t9Sh/droWPzanpWcXA1QQF2DelXs1DygjVAvPNY9THNU5cGLe/MwB2aA+8+NPxVd2Wq0Zboh
P4zm49zfCC1euvNWk+X9EkMC70j82nRWva2Gq1BR7FWbNvYJB++WPU/E0xIU5a4zDBt8DR2+qAGM
dmKApMhkvZONZLSca7cIAsgmrtUtBpS6Vq2G3olqWNM93rliOxtLYeE1Nimz8fAdc5cKm4Zouvdd
NpyIrJxkTZ5A9lBdDfNWVVWKNmVh2y7LpK4ucojHO2w/5Zq1MFADvhfzwdcR3/Cz2N3LqtH5ySlQ
dzCeL1DuCetXzwL1BX8Bcf5e5U9+C/w4xi4pzB9UuCtrNcVioECVZW97U7Bnt+SfEjfED4nYy0Pg
l8qCB79578rkxxV1ciD/uWKNbtbWnTJ1jVWovjO1GE2LqvJeEWL+XllGdQlgEmD36D7L5tFQCa+k
k7t15lGFbWyFHmqP7LYnTN91wb2mvUMfdzWA5b7Bmap+zdKV/H+YHPvBMtjyQqez8wIudjL8XMXd
UlmQhLKW6ThhtNSb1TFSIJxuxrnYzVZA8lBrpY13CGMKBFCahWz8GGOg3LsVRaouw4ywo3QG1vRx
lzUkqiKeyYUAo/k02olOHmiCB+zn/rqvGue5seZfUP6CsZh78vvwz2sN0OauZrW3Csw2fxnLtGFq
9bK97ynhyvG8bqOU4K51F6eutONN5fXdlp9s/pohetLOgVsTCswqLmLsPxGivRO+HS+wNpu+tCBJ
eYOlyZ0exwnpUx+24l9SjbIkBRevqozXHjbarHK9zce4LurTZWilxjLDm69vs/4yzoekdIij+8X3
NkUDRNZku+GHsEjLkbUo+svXYW5SledCvMpRH83NyAJH6Hm6++goCwJYkQ2AUV5Nfl6tdhp4VyOL
vxS9vzaZGk5JPeBz1Y7hfQaWZ6lboFDHCgBDH+Tlu6Y1z5heht8zg2yo3jLruto2a7WCLaDp3+hO
jamUIr4bY2C8uuUYEMFJh0e9j4dVVpTmpUMCZqPXUX3b6jBK9N6cCZ19t/rAy3fB0C6dwoWiR8KM
DEsf1Leyu4YPijNM/71mg7gtCQcjxZPH2MTld1Nr4aOjAePKlILYe6xj/obRJHc7bG5a8HivMPPk
8Ig4yz7u6mBZ1X2+Y5ZCdrGOzFUwT7jy0DRREVzrsaiyamHUMMn/9V//+//+nz+G//a/5xdCKX6e
/VfWppc8zJr63/+ynH/9V3Ft3n/7979MW2O1SX7YNVRXt4VmqvT/8eU+BHT4739p/8thZdx7ONp+
TTRWN0PG/CQPwkFaUVfqvZ9Xw60iDLNfabk23Gp5dKrdrNl/jJXtaqE/8UMldu943BdRqhDPBvsR
T5RkRwI5Wclqqwn9UGG+w1dOL8gE72x40VHW+tqzH6G9gze69hqsLJG8PMuOXB+gVpU5umYOQl1m
l6zbxihefSd09s6UNCtZRWswW1ZOGh0Hsyhe2xWI6vQ1NkgGJZOWLOUgNe66lUsodG9m4VPmZKep
GaqLZnrFzvXzbqEZOfRx2ZiVDnS1wDvKGiHV6lJpyrjOajdeOWVaXXK7+/L7+yK/98/3xUHm03FM
TXdsW//1vowFaiiEZpuvDco5YOryu2KsurteyZ+kKbyRgSnKJmFtpMV81KnPchS7iYTNNDsCX8u+
FzNnRh5Ep7V4+sTfgeZVd9xy2qO4vflrlJgjJX81qb5losqrtsvCj4bnBN2KySNdIGtggyGjhM9B
k7T32eRA5mWMr3j1KRImUZHL778My/7bj9TWHF13DUfTNcdQ5x/xTz9SHdDj1LFV/DpVdbPRzDbd
mKwN94Qxk6eoz8+OGalfMiclwdKKkHh2EJ0DN1EWsqNwzCe0db0H6MbRTZe64zoeSmz2quYB81Es
K6ckuO+aKNlfq8GcOpD5A5WA7LZVIoxngqSFg/lXj8wxjOi5xz1WZR8ZB1nSFcO+/ThXnvVx0Z8G
c778XDnio90bgLMiHcjvHSjHochG/2DDNM+v9cDAxpJvayt7rXnIxzgE8oLrGa4846M7idLMWmI6
7//DLKLr8zTx68/VNWzNELo9b54dw/r1DtWqVqNnDrm7U8Jy06eqi3sQ+j+OC6GSMAP7UqzRTpFX
dceicSHpd3nzatd6eDCSLrsLRZTdaQnun0nvmnvZdj10MD/8oMCQdB4n2xC3TYlddO1WVtvRyu76
QncIoibNZpQf7nkFSd287NZQQjxkMKApx6aRNYuhUtBlNmKKJYh6QqROvYxtrTi6SQEP5qdig+Dw
Lpq8i6fWoN2jjG+8T8SOZ9M6TkMZb4feCM95lOhrYKP9XcQTscKIMX70O0JU7NK9Z6XooZgNk/KW
BMFXRQV8rujOEb3p6REu1n1las1uAhhFmLONLzqxzosswZX5xgVQZvyrKW8QOYya9Nl0p8G5nlCU
PszMFFzox/lNB63QIwwXKjyN+Sz4Nll5GX8hrAIx2UZkyVdLe2mKHp9fXUD7nUuxPSHVLov1FLrX
RlkFaG7eNH+KmNyvvwSrHc/hwGTtNgEQZnnw453pjMqe5GaMgrVSG0vNCbAAgER/RALfOyZK0x2I
N0OApybbLb9iDf1TEVDzGjX26eZjTO6yaFvJuqVbXyPTr7de3uxDtQieArUtVoLY+zGfTOfkkh9e
GnOwu01nQ8lEvPKKyTdkD809htzkR72WfGVljVeYvkTmD56PRZ8DlXMG8o+dS5y1Bm4kOwHfRue+
gu8vvKlYmlU6LkY1wv5qHmw0LmnWLHwH490cJ7dXT6AlfxyyDAMa9rr2ln3qpC/qLlVPkQYsD9n2
jRxnad/VsQnOdhM7t2OGNfvgWcG728P6iEfBdqOrxcUe0HFzcyN8r7oc4pHnJOBjTOWBNNPJ7Dzv
iZhMt3CjG3JE40nxKtVfd3hHktYERuaWxdlQ4A0gSYt1djqVB9mWgeVE61IrzkQqnvoC7YiKHai/
ZotHYAds525EpNhfF4JFm5KBi5DnyVNkyQ0iiDQJ/5qPa00OgvAJD8s6CRK+2Ahs2dqcvGBls1xe
a43OmxvV+BMsh/wgvMo617ZunccINN3v3xym8XleMgxd1UxXUw1Tg8Ft/jovDZWXNn5viy+D562N
2UdBmw9E3lq2/ZQE4nYe2LT/NJbOEKwq0uM/tcnRLeiwQ5wrJmoj89myLkvBgKy8OqUknyYDacGm
3RD9TthCWvGpCpj25KEbsgi/DFlGVkFVEeJhlKz7lQuryO8O8hzZfh0ChOgJPSsfRZ1aUxe5yOCz
GRhd//57ksuJX+Zvw7IN1xGW42q66chl4k9vWFFGuBsrVvFFMaNsaRMV2uZlgbcoQKa3TqBgh67d
c+447YF4MvoFc7sToZSoFmI6J5PiXXxhfusLa8Snlv0Ly4n6RuiD+hKVxUK2B54R7oiGFhtZ1TIs
QkFwPBK1M45mMFTXy5ZawYK8UdPTJIJ0k+haj/FCEm50x3eYe2P7pUfeKJ5BsZ/aU39pFm3+7o+x
s+4xBton6C6+hGp+BRhHaJVe23Ezb18S4skS6PtpfEa7BAy7oRKh43AIKyd/mPOSqyILzY2sKmOT
n2Gl7mLiXQXCyzoM76DL91GbFw8YZJNhaerv46ho69/fLedv6yHetTaJMMH9EjppjF9/1VVZGw5Z
zOBLF7Q4QWv5y2TV3l2Ulvapz6t+0Yi2fxvaAPyA71qwlR3tCY2cDZbY/ZvohmTrtHq4FWbarOsA
pIsBvuSgzQeHzNpBVmVJtgVCJ1dj2zeRHmcX1jtIuqg8NiVeyBfEArGLHZhc+lItjp429scCs4yn
ZhTnoIqmM6JE+ZOri+/kO5pbWQvmIGVTBPVBVtM27JeVa/f7aj6z9Nmq+ZNhb2VvCG58baRVvfFd
Pb0JZsgZGMj22M18ImvWjm+XTd3XR1B7QC1li+z7GFX2OjLiDruFrEZpqo36b0z61pzfS3WL/Bix
zXveY8UujmqCKYlKCCNWGWrE3Ty0bvyd7UHOrN3RvrWRcpsWwszt27wyT1Uuxn05d8he2a41lv0P
N17e2J8fU50YpdBU21BNNmva54VwjxR117u+8T7qfrXKrQJErVD66yHmB48aifucV5G1YUsR3Vql
Y92lE8K7NgKLskYePDmLzgQOyhZ4NpXq1rlnhousBlcz9kiZyQNaUdnJsZn7/cZUWIziOe6gOkWo
ZTh1LIn3v/9R/22q1oWh8nM2VJiwhmFon5aQsSlKx9Ai7d3WvJcaUvNtwyzz02HoUeeD76ixkJvs
RYq49C2okX5lZp57KVM938Rs7zFSQoNUZLl3UzqhdaMCodl1yTTdet1QbQqsmS/Qz/pFb4zNoQg1
YvFmUe8AXYMSSqa146Xe3gS/dyNLhRp111L2V+l/6v1o+xhHYi3+h1fa3x5+XbiW7mimYwh33rx/
eqWxgJvYs4/Ve5Sm37PsTHjeux2iyDqFM5ZH4nOEnsYrFI/E6qNNluLW0Y8aBlvXE0o0ahayGE0z
iNgox428gBwsO1CymaMf3mEkaT3+gHp3KAyUwRigteL0t1f4tyyqQz1LNY3JuicGCu4AwqgOoAdu
mF6fbaljMrfZYavdXoeA+rpWjXmIj+bKAq3ZERnYOrtUdfqoO8K8kWZDOBFnF18VzU4gogsBi6o8
yLF5Gl/HpuD9nYUog3bnK8Omj/Qauq/Taot2KG9ByjvvgZpgT+8AxiNCYrOJFa9m47vvVm83S5gL
qItovXOpEsRY9bkDsSHCwXmQnUHW+Odi8hDdnDuykTVe442YgYsgv20HdQ4P0RFNxYsJIPL3j4kt
n4Nf5gCLNY0LsNW2HUCIxufIAJKViYaW7bs1gBwv65DgF+4C60jp7efS9PqVqGtrF8xVpQfDrRpN
dit7eXXj3ktUeCyEeMxYYsrm0QI7xcvtK2qg9nOrgf9wclNdyk5Xx4bF41HhMPc6+V3Q94+4E5Un
UQr7VvihvmxRVv4KzB1GlTG+TnUB6g/XlH0W+sVjpVQvckCnZPXCasfmDrnH+BD4U7JOvEH50oQL
OSDXM3dVuMF48IrMxSfe49U/Xxo/vUf2AdYjqxhjNxgKbmSSeOmkFmE/v+f+InO0VbWovhvnA/Sf
H21VZlZ38oBUys9tcvDHuUrU1ddxH216hFISa4pfrvX5+qUNKojtpE72/MG21VMAJ+QtMbAXissh
2+e1Yr/2Ebrxtf3WNXDokk6tUGvyrDe7xA4cyiIL+A5cCQYjiJzRDr0SakKdWZcuG9C8TqCGum65
7woSfwiFJDwmho9dNHT/CPpcNfYHFh598OzmzYOjg33R8/rZhSBwO5mN8wCczVj3LuJuIW7ED6Nf
ddjc4XsUIV2xZOECwnxoz3LsMOHglVSKB2uVsb5GMqzKp2Qhe6+HvFmabjTdJWwcj2LQjK3+l1CK
1Dv5JH/yIbKCkfa0xYr58tEkT/h0/qfqp8u1MPpWpdCthTxXyqx8XC/FcuxGLbA0yu1m3fW5cRGF
1pDg4GONuTTMbbJXLVz9Wvr9uBzN8I2rkmPzZoy7JeHusujn3pPRWua1g9i0dnQlQl72OvNoWSoG
H3AK42JyRJMBCWJiLQaKWo3u5CH3GsQMvDBdzmiaa1sjzGlvZzNceB7Xzge1aeG3xPr549TIbpWT
PrXLPhr1NepGT6bjjne2OtVLre/qrazKw5Bp7aLvnHTfNcV0J9u0FHiwAulJ1mR7Mbr73CnG24+m
VkTo57fRJTNEcxHZd08jVVwnOBoRah1fsfX6Tr7Rv7iKZt4PWnBqRnt4FaVlgKZBvQmHlJ9H9TEz
DdTK05gW4PJhDC6j0UjLZeKfPKTN7l1VGR5qPyLaQMpw63fT8KCXo3Gc+YeO22Ul8Uk8oMC5gBRk
bJcrDmQUXk5a/KDzjkCXf7xju1w8qEPari2t19eyOrpxeJeN5VLWriPGUluavq5sYSwTYvSJJSDs
ZVcbwzONQ6h3rP76bIdNpL0TptXXe9khD0kP7HPjCmPWsuqrhRwtexpbvQ2SorzXXMSzy0b0t7Ht
aCevBZAEiLT8miBAliLr+JKnabbN0FPcCTUvnrD+upMD3kPdt28Cu1ZC1OjgdbiNeTs4zkDsaRzO
UGDTE2SAxXWExkrmoMTm8WOEHOYXGS5qVgMy2VQdFsuVQxQhwJp8EMP8nSXVQfMRkQ9SqonVePss
6401ag0lypoEdOzBS78aCOiUsTV8w6gIYDGWmvfd5COPkzbWzovUkbnXsa9DEp4517L/sEgqS3bF
JcvScc/7OEWx4qWF6YVJ34AAYJ3/OLhz9aOtSE1u40y03IBwcxcBudxXrPqWUjkgrWx091SAmFGZ
2+dA5bUsFQOmMbm301I/Fj3f8lT0KD6j2vg+OTNlSVOGU6oS0jMxE9FNNqkgv5dFo5Xv8IZAHwVu
Dpembd+g5lpJVr5PgPy3Xj0VW1lN9Jti8ICHDWO5m0az3siTkYRc5vDcXnpFQd7Ji8e1bA/qcNdE
mngqJrW7SXpTrORltMo+qQnhQi/rkQ5o0Z1MhGXCFvSGNxMb40VpS4OiabzDyP1dtms+2G3w3dLY
YHiNh0MwD9cbRd25GPat5ahCFWeztkj5goC+NaxCQbGzH95G0SABUC5i/NaWfeyIJ0tt7cXQ1NNr
49cxbk/h+EVEPrz1Sv9mRNmONIkPCFP5M4cbGRHQOZfs2IMFae5Nn6fV99hP75ShM+4mP8xgTIvh
kgGbX0KY8DZxrM/avkrr7Ua9yVnrDUG99qJkUaGfeHaFknkLQ4MhWPGVbuLMRyU/etMD1WWHVVbK
rddryu1gowMW6+VBNn20y5Laez3/KBacnzrMwFDWEx+2rQYLh64pPjtJiGyPqXhPY2YkIJpd5eLm
hX/HDsdZGFA4yMTSZvl9dhJ6cEeK8hipRn8wBs08q40vzviFxLMs21o2yUMK0AablqG9IRVJBLtl
yeCqWvDUxwBugb7EoEja8AmlDvscdyXzFZ2WFw8PvvE9L8PwqVD1auWMKZ5H7tDcDvOh0CPkHbJq
p3pZc6s6Noe5JDvlsNI0iqWAxLeWbZ/GlcmA7aX1CGlHO1a6Oh16Ny0x0Kmjx2kgDe4Dvvge4pvR
mN73TgThwkN6inyrP619EGPXkyDwlZso0RYCqPTB1hGO1WCkdQhWGt1OMZvLtYqqvHkca9RhFvba
hG/31GQYGFQFj0kk0uqphCi4xhgs2Dq+VT5lBnKWzOo2bjFU9dLESNTJEb2cq6Ft27sALemlrDpt
V96wwIyuVRQV3QO8RPBH8+B0stRbvfC/JfqjF0/qF6Dgf0RANN+GuvQWfiXsx6TS61XuWMEd7L98
E/WDejso5UCQf1RvkpGblFgFEiv4+SwtVW8vMGzjncp/e0sbmxOkPLHyq1Fjk91907Sg/5NHQ6mS
5M+Ild0ixhrhuQzHYF0VQIT/dDI9XcVWwhOgRpZ77Et9h80iD0BhWs9ZmRk3hTeOl7lWNgXflB9k
T6CAk4WiGRMipmr6ZPsmkGhfqW5kr6tlaC6iaw8knl69G3pU7txpI6tkjaNtT0BvPY1Z+oQelblI
WyU+unkdnHVd+5PJsHsJgzTfFfBs1hbClC9+7mqE/QoVVRZ63S446kGT3zcZM4jwEbaZm+3SrA6w
meWE2r006N2ui6FWt7KXHwsq90mVgM/ikn2/qoApPZvI6J3t3vzpcyEFpmt5jtEOGx17Rkvt6nsc
x3KgySWWXbEVnnykFldOldYvyKW/wEzi9xn1SzLe7ldn8gBqzScJuCfbIRBYhc8nBQ5ILQNb45cp
SK4nWU6/dKrC+er3KQIVdlTf+/MnpXrw8ycBgqtfssp/sRRf+Z6W3U+fBKt3NynWgrlUgBKdk/Ey
RS8PVdps/mGTN8c6cpmsv2blSaPppmoROAOA9Pc4T5t5RaCo8CnsKDAQ/mzjg15l+nOqR2+TH9Vn
hP/058CIQbDW1eNQsvTpR28lB8HFxtYYqPX1lKAZbyITVJGszoDJLSp0BjeOSziD0q/QJjF28opI
RIKyKGKSdHPvGEbnGAuai8au/IboT3jKcy/bBQk+C6zWEP4QU3j03SRfBBFbyjwcYJemA85YifUo
R/jDC5pv3YPsD7Ad4bObk6yFGq+idFSTm9ENnp3atRBMMdiNq9bWqwxlBhI6R7il0IPmaq1k0S6O
owi8EVU3KQfkNV17J6tmY8EMLRr9EDjjAxPxs+5Y2b0dd9l9zJYDJCaZjK7gWVj6EQ9vmKUH2Qti
pL39/R3UjM+ZhzkT6rqqIFZjwRISn8JZkc1sUtZOzw5vGLcECCeD7O3ExOiliGM1mGlHt61QzYNV
Zfyo+LdCtPNINFujuHjZV111ovuiyuP7EhPrvROLhjRiBLHcRUtURZh4W6uhsh7zontVO17MbWo0
Z792UFsppn2i6N3r1PXTbhLAOAPE4V5LA+WNiRDYyTJxyAEffj0dekizd2oenX6+WtHCkHUdq7zt
sSd5HoFny9PrYspvCrLoGHAxrJzhFJmZVscU9OmL8+MzXbeOD46bmUs5yhcI+mnMjgd5DTSRSGqO
K8WJhuVAJPCiozB3KTBf8JneTh9NrgATYwyItsk2efCw4tmYqOteT0XOWTuapfWiYqJ79PFX3OVG
it7bXPpo+59Kvx9nR+6P67l/lT5dJQ5dsQU6Ta5Vvas7xdtGQRgu2aBN8y5tutPSINmItstXH22+
1k6rrtWMtTxNdnSmXi7N1O62H222cBBMG/VyI/rpGzhw5DFrTfDk+epeGISxJtGjVF2Hzj367/nS
yoL2Te/EI/ixABCOsqYBApPqlCej7Or33/++/5bwNwz2CKTVLFjohG1l/08Jo8xikxPqTfCGUE0Y
31j2rjayRwhezXfLabdirLV31XfEMtBt41yiqb+vgsnaQvbPjznq94sc4OAChBU/8vmgIOu/smKQ
oLKq183p93+y8TlrYtiusA2Cm5bhmI4pPgXOLE31w4Cs1Ps0DqvInWogIhzMpMDz2babHdvkeNGr
3o82dbCx+MbPbqGnZvdmZ/UBah9wcw2KFWkEyFNp2r/54PUXqUjV2x7NsAdlTM9WqvZvRcUN0rGU
2aXBCtp04Wf67dhUhDYHE3/tPOElb7mOhm0iPbIkD3IgSIUe36ow/weohuF8mpj4hzu2hYiyZZtk
Rckz/po8gkUPEiOb7QcsJkyRlPmR/Iw/G3lTtOdDqvv50SvgnBPA3n9ql1U54mOsbEtEjlZrYuL1
N1/k07iP6se5uQtxB1ZThCas2d8biJsfAuG+QRwgBlKbIwYNti82jlnTOw+BCbocYM5fZBNorWHP
TDqhTUunvEivYuNUO6G5Q45uuFeLskdM4yKinEsqHb9Nv2pRbZlPkBdRvDJYAJ/wD/IiMMzGU4x1
nOwUdRuvvaI3ZaLkkBAjZMkJjCGeD7LU1Ga+QGa5XX/qyFK02hdyoMWjstQ1hGSrtrCR04unZWCE
3aOdWOOJL+S+TTvUveZDObzBmIofrv0WoVEWyfVR9gFi0bOsOeYJnjdW2aDl6gcang2Geky08kdJ
tslDPPd+GizbZG/dmPZe+KjT9JNfHFS3JfgwJndCKwri4v85yM7JQfB+k5tjcZD1j241QtKYpMFA
ktbFb1eZlI0xv3m1+aCCX4m0Nj0583sYGE18OzXZub++hgHJbzBrbcEpzL2zmw8SnBmZRFAV8iJd
map3ot3IPjkqTKdqj+rqyEJlfpf/T5+qdeM+9Mwfnxqlg7p0BgFkI50mFHQxaEyQ3HurQfzASivc
M8RN5yyrvT4qb3pPFN9AgOHYDXp2TrPmC/7CxglVefMkS5ZnsgPEJcMqC5Nt4gQIR3ZE7POxkajL
tax+HOQZFbquH00qyYdFq8XIpDS9cgsQCDE2PXM2gWopt7Lt4xBYfrD0izC5IXocH9DwwgFwLslD
rXhjvpBFslbJBm3Uc9QGyTHyMxSwnCJbO9yGVRUV1TpFZgNVCfSgCXINEN/aP/0yRz+j77KHuiFu
3Y+6ur5W67a9c7EN0g3Ty5ciqwi9lEWHHx2DA7dvT1k0HQn+JLc+OTxkT4Wz8BrTeBkG3Vq3op62
sppjDrgwpzE+l0HtP1esWDQ3MV+SaewgLP9yltVdUkgyLDebiLiAXn/lab4ZAfe9eFZebfOe7U+e
BwWKluG9HIDS27iwA8+6DKHbHUSRIyE8uMVX0KDzBZxCcVYZwKkDwkL6pR3NaSE7gIrdESlpnjrP
L1CXQVA2zkCvh45+IweIEk1qhaBL5+CnWizj1DO7x95l0+qh0cbOudrMJJwvwwrhREBWMQQ2lszG
zgt189msgWbN3ZETg+a22K+kfWWtnUAMNzO4GN4X0nNKoBxKqTg3qKvMRjxLEjP8It4HdZHCy3Wb
w5D7Pwgb+tB9I59Q3OGBNp6qsiQ9BQTzrTantRY2yhm9hfF+dIkrFWBId3GmD/c6Kot3rXmUfbKl
0uwCdFJgLWWV2MWdaZrWDZ6Kwb4ODWMTq1r+Omb1Rn4X1tB2y6CZ6lOalKTwRiGuXy9CzKssy7M3
zeChxpVH3Q/BUD4IDJ/kmZkWI4FWCDgJNUAlxfTdtTuMwTtcjeuN0D1E9noHjU4Dr46zmpTZ0qoQ
RlA6JC8zE23TuoQnB7m1dK+FURZwEroW/uoa1f+fMX//CK6T1W01Lws+PkLxdfEPr2X9729lnKkM
FZCraRuW+/mtLITfuKnVDk+mOTnnOGnP2HeUb1qLP2aHRstWVjNkO6xKJ2BWkRlc9i0hyLFfebmv
dDFfj10sMwTxIAkqEZD4/5QU03ZZZYzRVpauvaX1D6lJZEp+3bbOKyvSkpaNQS4QIuPznoe9Q10W
YKgfzf/H2HktN45l2/ZXTvQ7+sKbiNvnAY6elDf5gpBSErz3+Po7wKzuqszqqLovSlqlSIIba681
55jNCHgT6q7YKNLWUIFxXi/9fpv1X267Ps4qL6SG2rOQM5WCGZPtYprT+2Gp6TxmVrAf5Go3F0ui
bKQpMPy558zz4zrpND48Y5goU/Y69F3mKm1j7GsLoKjW3ieGkFGV6cUujuKc5ZmryTx8kL4o3WBl
UjD9xR/XR9EByD3FJMnserUJHgwkLc8Vskp/aM1GP2dTUcOai6tnuaf+aKOO/Mf1alyVbqgEzUOY
L+ot3z9qvlWgMxskL5UWiZsROz0zDbJNBMnpMjLlPRrB5F+vzWlvXa6Xmt4UoYyRp5ca4Kft642C
nr9C0Ap2vz/4+ny6VL64PvXHY6/PzXrOxtcbh4nU8ThUcMkqUrAJY7GmVhmrZ1rABkqAKttfX0li
WXdMLlWat/HwOHQFHV5ekU5egYOnfIK4VRjaa5XHb1Gy5N/jJXlVm1Kl7J8CDlATBSjhkA/rA2LO
E4+xVrPUjRaSubVc+nHxWkPJc8onK81966gKf8TvhVUj9VXg/F5KQSglcwF33Gbp1dw346XeUY+b
D4yJbxUlVt4qLUghJobKWVGi6hzWLSeh9Y4+Ws4VX6xHSyzCnRE3g1+PLDht8v16P6PnyFsyIunV
TlyzGYLRUyj/z1lGXTFKVvUmW8kzLq8BrJ+s7RnkCu71dt51JyEe+GVlqW7G3mg3RmUJLxHwmusD
MvKjPHlUmj189eShiGnQrL9QDNXGMefFPOEeVi5tNTCSWe/oAwa+kKyEWzlog8OS57Wr55p1k4w4
XOCSPrVN2YIvq8JHjb1BFUrz82AY1XFuVPhJczE/Y/OI/S5WChT53BtXgFUFop/O13sbPE+GWjxD
WZrODbEJbEl4VBovy2YOBWBIfbw8d0mfOiLxN4frkwwr9HrQbQ9COwo3RkGS7PU/xveyM6xocK9P
InQxc7vA1HcgzdpTk8BmWeYFYUe77priRHn8/So5Ub9draugOdBa+uPV671xQ8vh+txuTVeK65CW
bs7s0VIZ/GtRsI/DQfvtIqe+Yc2nroO9hI1b8P503/UZQqB5SqqLaEJ2aREE2ks9tQ3IDoBzCFVp
2acMaAZZ32XliqYLKpFcKSM5VHOg3aeLeffj9szS6bqhJDa7Kbilmv683t5Skjh5CxAA01J2k3dV
Z0er1ESYiWvJI1O96Es9ntHJkgeRgNUdeoQ1wHk9o+iM/Y+L5NUY++v1gGHMhthNGDmcZIHhqKdi
BmPZ1kT1/LitrvVTLC7C/g/imvW2ULqdkbQHLBaUr6jchiR+b8bwzkiC+HMY6w1JxWVkV/l7TkB4
Ylf9hZ2xFtllmkC0CJfPdg4uemOO76TvfCxNKb3KizpBBQNwN9H2tqHEg9kNDAOkYMYOAgObxXlI
DOBpDiZNrvXi9UHXS63SkRVlmrlzvU1osMzYQsTvyK+/gwlCvIHf+XW9+/fnmSPRY1G0lN4Q5JNt
gTnHa5qGnqDX6pk9roibVZJ2hZX0J3RbYOK0qL0XImplc2mGb5DiLkGIWtEW3LAYhh/upng1NV2d
TVcXUxjm0iFaUP6s/qduJppCV/LSHprJQIDGD5p92EQqMuusMKEQwcwq8+tvIKgN+zBqX6Q1n+36
w1qdxH2YnwiIFw7Xm64P1SOgkAGcU/f3xxoRyYOSFm2zpNFcWZ7Di5x3C+lV+kwyXaaeukQcPNkq
iwdysWS8t0r4rkxIYFpqaHtIKzcF6/O9nNKVwCepj1YM/PD6m5pQ+u03lWtAq6IL8kYXGu1Ea6vU
4uhkrlcyytBTPi4ZYLexjv3WENZcBO4xMjXBh0g+p4MSkq5J0m25kB+n9VIi1fkxrJpuW5JA+ONS
9J/bfrm3DNvRE7Hyow4Q9xa9Udw368VIF8W9oPHjevX6Q1PMQvd+PAiyoSYTtMFDzVSXnFKq4psB
9GZmKtkzkh95b6p968o6Vmd4GZDBIroD2NXyGzNTyGFd74CHVrmj1Zv7OoyspybrnUxXJzJSsEgU
4zD716vovnYkyWkPZPskjIsxgGXQt3vyXHmrqb7LuA2+EdoeO3m5AsoEpfGLLC6OYHnRMoPd3dRL
ONxK1jI7UYR7XcwYPihrhylce03dGKs7s2ief7/pesmsR9WN1zRDkcAfKc3NI4nkJpt+fHOQ5jRH
Xq9eb7v+WCoqFxvPIRGRJnA+iEG3DQ0wR2IeBki3AqVwvb6s16c2RMV0vc5Z/N/Xw7x5VsUC5lch
vojoh/NGLL7YIALtLDT2SwgNolTV79AK635kVvFBN/Lw1JvrwEnomse+LKBfQPb97N+zLC2/ChkN
adPI5qPAsodwIOtO4djI+9LI001W9/Udu04QH3mdvQ8Ebl6fJQ3VJZxZrRDuBQ5L6+avO3+y9rM9
iSmhahmySFvY0jRF5HD6uedFjzIaTLEKvmvlij9YlPCQ0+vDA/Mlt2H7nqeL96L1YK4TAtadND7N
MtF4UoutWNCk+NLL044kJCL/6kChIivPcdK0u95yFaOKN3lVRndRcZel3aVUQnUvCpqyp1tAoEtZ
ZU489ChgVEwZ7JpUtxRnqF9TJrJ08Otw0ML49PtnSRVUt5vht9G36zbYT2gnKw2Wmi4i1kLa66v4
xhBxTwGUfpEl4FqF8pJ8opxVbpbykTA6C6UPBGOZ+SbJUWZxFKVA2uRN/yhYC0FFIQNMvPbalmlq
7mCsFA5Gck/TA6q3PLYXbSaJKxiwI8VQpA+CaDByh5BqF+S0+jnKVHcMyKcyo8wJNKn0sbqJ/hhk
ir9o33tVLnYDrRbPoD/uaIBMfTrgk2M0FbW31u+CJc62eHHRyizohlKttEH0YugkQ02I+ZPbkhlP
qsFwzmt7EuPlfgQanQikN84R53zsvTBF5NTw0DEJHsK7yp8VU7bTaGR0n3a1KwJkI/kBlowwym9p
CbJv0IvaK8KgsAWhzt08lKu7BDUgkgL5BMRaPnV4wVIp7klkiBwIN9MewbF1IMEQ8HmLkYyZYXSf
Ypp0skmm5UiuGyLEutnB4XPhYTLMT7rdAsceWENl6xMdg2Tpv+dirRyRz7yHkbIxImomvS6Twg6G
ud7TDQ+7MD/mivo0JbqyDzvRcFMNfC9VS+gkktWRHam3zFge2NXlR8z8+bFmkZ4joK89jowmCar7
SK0eNK3L91rMqDpQD7SvL2Cx9BfW3l1kEu5O7rgZFadS0ZPnRsg2kjGOhFrFrVMyjrxVEdMNjWpn
kYH6oYoIgCNBD6dsYg/D0J16fb8gg/BWmqdPqO+pz8zlFJUIVASDqTgWtmMVkDIr4lzzjUnV9lWd
PJV5MJ6CmaZsCjPDlJpg28/yrcl+1GZJNndgS4FCy9O9lDT9+fpDNiAnTnVBBF/UILqqReWgzC1S
OcU4VkxjLyNKFHfWI/D9BjG0iG2dMVjsTjyFtak9YdO0zSg61HSx90IuTLvZGl5z/OMnVZ7QRit8
jAoCV0dWCBZmR4+4Ef2kOzQAEoLFlDcTlayby4YTC8p3caw9OZY5vczTdBKL/KbDu0g6PfpaTPLg
MWalc9OiJwg9jzwaFtYmC43SBaLs6lP4psvK8DfLmvRzz4BVDSuAokkaYnAsCn8yXdJZs8oUP9pH
Dl5rDwFQP6AfcUk1T4gIyqAzER0S2AUuVZvmYUAOd0bAtmziF9RM568XWUv6afN//WtICQfYalkS
o89fneQTknN54PD+sKiJoXD0DXHS5edgRquFZu7cRbVSW0/ghpiT+aUI6fe+66ZjP1rLrlTNTS0a
VNA0sbZUKtM+ECLkT11s+FJUQzlfYBv2Q/SCIkk8t0t0TltDQmowxKe8l7NNTy6E5l034wQnPgtl
HNhylTzEfX3Pmmp5YTXm5Gtl2qYRlec4I3YwUWGIqXoKw2xtdye91fN2gcTpa130pHDY5XkrO5Em
Ds4cSg3JUQamlvVqo+uZ147GIcSIRApBbucT2YRgI7+sLo42Wty9ysUC6K8q70pTtfZyKO3HWLiH
VJU8pRxDtmRa73kJuk6Ze/GASkTdFiHLWSlkyUYL5OaQhF6zqmz7/kub1QtHJ56sJvPmEZppE6T9
URa7DoWnRYSAWB26uu9OWU44sB6WvQM9N7VT0YzpWkg3oPwFpgkxuZntvHz99ecv/ekcy5G4Ho+o
01XZMMxfzrEl3E6j1sLiozDE6WZorIqwp0AdHaYM920kU6RX9Hjl9eis6jK61czkb/wx0s8NqOsx
qBkaRnH6aIQi/aqNh81XGFZjFR8I8eTnckZhSJqSMQhY1DpDoA2BjR+qmlcFvLPqoFVfJMkYm4ga
j+Sg9CiJabpP0Z308TDjo+ds99dvk/ynr8k6LEXUwXdFYQb56+BUEox2wie7fEhl9p0YtO6I3CED
x5aHyDpBq1ynuXLanFBGbNiyhLtoliaPHjB64bE0/ViT3yH596eJdFlYKrNwyDDhJ3MhuuM4yMdl
JEfzr/9s6ZfeHm8tqG4RJ6UpS9Y6PPxFzyCl7L8QAhkfccP3Q0y1N6sfZZekPqgaQVjvCkNHU7J0
T1rk0e3eQRtXvpXmtONchwuW4D7O2tV4FobKpl1p7VtjzuzEBOYP/d+ROKyoHU3pIa4l0ZujcgtQ
SXS7NjxIJrCGgMw/vc1dAkf03RQurUur0dyMJs2xscsAk+QEbJJmtHKxs+dAmArfGMEXRwx3DzV6
S68OAtAlYTwcDX1mAMLcFY8vGZ59mbR2nczvhcowMMJC6KTC3HtzOBl+qZkRG7dycNtkqLEPzpYf
9ooflVpzq4xdjik/M7yJoCs/UNWEU7hFeaeFI+2wpcMgptRuo4adE1RUelbyhpMuaut3QVW1U51R
kAkCebeSSdJmjf/dNpJ4pnkUPOAts3ajGn/1FErYfK7F5jTvYNZW26rtkN/SpthwipX2QGdjKLvf
RYUcXIgaSjMQRFV20U5fh1Mq+1PiImMiGSN1147h5I0wvxxL14p7C4z51hr6Tw32YE4VIEtbCQfZ
TdVS2l1Q7LAhEhGa7oP5aMlVuo3qUbLnQY0X2guFo9WZM5MVfqMYAjmsNfDHUbSiwqbVL9zGxUuh
MvEnukHKDwRUUkwVkhuOX9C58/u2VPWtOrSL09GzFTXpBiL8mguE/a5cuvZvzlS/OGh+HMoqPAmD
frUFp+4XB1UvBhbfSyP40Js4ovwYCjs1BMtPkez4khj3TGmH4azr2nBWQ4lAzCQ8lBmeedYWf1KH
+2FN6MPq95Dzofz1N03+Wft1/etooOPwkWSG94b6i7lTEuWsyesq+ZwIUyQFg5jeUSxvOU5KYt7n
cSsbBI9VjE6cinarn0mtrYyIk6/k/WoBZJXM5HAoma9IeuujUaDTF3f5bSkWlicukewv6/akSMeY
jz9TPDXXiM0ro+eOJedvXs6f1juD4YJmITiQdNn4E2BGkcdlSacx/Rzj/oJsWLqXLOTuDQpjJ+BM
6c59k9100NDQSQyOJM840iRTcjqNBVtQSPVuW6n8Npk9CtrUUBBBJsO9MT5Ypfk+h3P1EDLz/zux
iPVrNcMbr8hMYhTFtFQWkp93jLoUt3lLZMGnEAK+WUAqjqXx2GUJpQL4Ul+f5MmOhKDc4dlhPIQs
9h7a8I2RWftC0rXddTM1iMpJaCf0esVOHknLKnv2OxL5FHaIutLoxvakSNUuoXG4kcxwBZZgrIGY
Zu2bcRFtJWg3RAN9n1GKvSqpiXCla05JHjQbesPpQz40tM1YTLt+ev7rT+4XBdv1QDRVNm+mqMlo
Xa1f9DJL3kNOmNLk08zl1rNSPeQMHmD7bs1bJa7Sgz5JuodX6nMWCIrqp70wt9ohnxoP9xIA4jE6
KZPYHLU8quBbSy8GwfU3iinsSCwchE59wuxLGiRmDRf1YmzXbTY4NFVgnyRhfV6K4Fsv9qzRAZsq
fK6PAb6eQ9PDIv/r18rx86fPG/0PRYtscpDqkv7LmtCMudaaYVF8ZpomuihpxzNuYIug7SE0djFl
5iWPUxedTHGylvBe7aKvoF5kJxVlzc9UKzxdf5QWrV3IPcAeNJSV2K2Svk9vWXmDXWW2r0QwT0eB
dq/Z5V4sNGcClSdAFbRHcTeeVf62GxXgUMyxtbXUkEz7TFBvJsZ957R4jY0d5+mMNEtyHKAaFJZi
a5WJ3VVUHmu99wJm9EqqSgdCydHyd4MIaZeUsB7dTIE9vjI4NdL32gZhEjk9oSF2Gxbr8IMt1nKn
5YU9q7pAqEkOKgWDzgXsQ3HsVupRmFs1EfYAwdHS8IdpvfAkzFntMqK4oF8sz/L00HVLvGXLGdKn
1zF150VFyvCQOQjBZWdRHikJkXi242ev9werbsjy4eQDDNxmqJheMspoe0HQ6iUkntj5yuHXtYao
4ro4U7NbB1Mv4wNDrNLuUlXbSlEw7Wdz/priXmbqUEj7YE10DeTiM+prUBf0MW1CA6ZjRUpHUJNL
2cH2m1jZfY2qC4scDQ8RuM/aClW1tQM3DIZN9MxhGhqgYkn2pKsNmZZrAq9s0nNDM4Q3Rjq00dye
1OGLAX13ySiGbDAiO1hv40YNmvQJof8+aOgRl/O7mQnhkRW89qcQqneDtM5OZtgR9MbFg7b+wCFt
k9BaHcOgeodR9NngA99KpXYG7KzeqX0/bQ1oqiNc2oscI6mctPx70TcnVYdK35nhzUjO1g2wVKeV
8juSI8ovI+TUrp/p7RvPhbTo9szo4VCI8nnSJPl+lqLNbFbpzcgeE+bZ3G1Zluhvj9FIhFCEkxa9
3laPaf2DJ6W2qHLLS6hMDije51PY06paTKu9Cck/+5uK3vjTrsLQJU3ROBkaloTe8Jd1eCCZkqNO
7T914mOcNJqp4nJ8WabVs4ZSAV1Ms+aAbH2ZLPfKTkKAJ7oUuhHBjBs9Xr7nU6xtshTgfKIBHv9G
18OwwWRZuzRZO1TsnDidH0mIxAwCCo8lLjzhzbBTvRhJfwl0W1awSYfjbLpSOIPvz8f5KLbf0qzY
Kog+70AElAQIFv0JBonmJ6X0daXm4BrZkF2i7LSJGRD4svQ1b4fMxTrGWaSP2Ibwf415rPl4YuQN
5gG8oWFcHkagWuma91m0TX/fJ7LkLMNDzuQL7tqUeGIBQilais/JRGmkT0O3CQMGSul6CAdNfB6S
YT7FunbTLVXzYw/zf36ixrVXitz3EqwYYrDul6v/u/ksz2/5Z/t/12f951H/+/NVnvTbL3Xfuref
rnhFF3fzbf/ZzHefbZ91/4bWrY/8/73zfz6vv+Vhrj7/9Y+3jzwu3Ljtmvh794/f7lrl9DJsOzaK
/8Hirf/Db3evL+Ff/zh/jv+zfcurNoqbz//yzM+3tvvXPwRD/KcuceZA+Apg9h//A+LverP8T5YE
KknOklBUJJNDtCibLgKvp/2Tb6xER2QdvaiawlmnJXB0vUv+p44c1aS+MGi2yKLyj3+/A79h+368
4/8d46f93ArSVAhx/CYdXasommzPfvmawNmd6HsZC/A6Mndi/UQugYekWnisj9nWYOco+7WxD2Sg
/m7/0L2p38OH7gnlYlEAKN8Esz8tjiE8dxXhrRt4oxJDZL4eTWzjKkvcXHDZxUWPKdSsYlcFd9mG
KG+/eGPGoiielNjEc0WP0kd9sFxjZ0HL+rtz9M9LwW+vEdX52sM3+OeXeqQJ5FmScfZuxeXqUqf5
uWzofDMhV7/3Tf+FrmW0qzR+1WLp7g8HxG9v+B85iexzfyoQfvzvKp+UoamiIf7Jds8Wa6qTcE3q
fLTGg/hV3jUXbDnit87PvyK6bIHdfxn36l0ZuOohQrZxL/jmybonQWS51JWn3krNSTriU3mDbLNL
b9Pebc9xY4+3ZCK1Xnye35DdzyT83BvJZknccktu5lN0VG7ETWV+hpquezTxn9LPdPT0G/W1Ra5v
I/ujWa+d2IdCxbAFbOPfcEM9kjYksPLQlzI8gznFYkuVIzWcW7E/2PSTj2hGPiZ7ULZrs7RGc+aC
MqB/eF+foedyctuYe8XNv5WPoIei78kDL8efnouvZSPcLbEfn4Ktzpoj28MbZB4w3hdWJtNPPudt
7vYu8x16cAwmv+RD3TqdBUtX2DGKbd/Bb2A6JK7nvcV7qLrCrvlGmmAue82jmdukssqyR7s1fChL
23qkCs6S2/lmMZzwxBC2MR/K2/QzVOHO2MKJNJDNcgcFu3jOxwdxtMvE5e1gYPBSvOk+g3mKS+0r
qR3jpOu7QdozQS7Yz4XbwfRHPEW47gleNPBv2fr8MmAkUciZIAZI8grxVhWRGdnGbfNtPOjv5U1w
6ah17kcGpSsUYhuzFneOdRdvhHO+H88hcqVteKMfhtJBp5s5WGertwweid3TXrgtXeUr8UJf7v0c
ZG1uj+9d4qWDH1Gy6a7mBC9U3FV5Ez90jGkP6uwSjAy7L/E6rzgsG9WPsHw5VuIxmNFepY8Ao6Ct
n5YXhsKWm18CJ/sWneQTiGXivSpXICOUlERYu5Q5G+M4SZTYm/lgPlsJgjr8HG722dxmsNnOcmxj
c8RM4Gl3yGawOhm2EjuljCTGsR44yxiJnXaOYRxroAfb5I1Os5Nf5Dupss3H8B3/XHvo6LY9B4/m
7UIsxZkd6wCfE9DQTj/nl3Endl6uHI3bVvWEzKu2xfvoF5WTbOtt9mK5rCfgpXsH/vqNRaajXfYI
bJzJ65ycb4edfbI15908yMlDQuDkpdxBEcsYQdlib+exbaT78UVePzTKllW9ao+Bm3ndm76NXRRF
kmdFzuK1iFl961bbU2hHp7ZyVkn8uJM8gDj69wb7Ny8QGrdn7BiDhAtvpC2Nm+Q0b4Nqqxo2zKpz
njv9LjqRHyfBb31kEDCLzgAVWXR63R1Cki1t6SN7jLxsq7ymJLNuCLbaTjeQe/UNfFp2i4/dt9nd
ztvoEfCGQB8rdEKgcO6qy38I3tovod33jS2fhmE3P1f7yUP0Y2E0gchiC5u52YmxDYw7dFaC+EXp
H61bQnNfo31CCt/rfCc+i24OitgW76QLiKi/Xh85/f3BsMbqCJmTn2CEJMo1SfulOyjTgNRGXa63
LRZmEnw3cm48m3H7o/L4qfD44zL8p0V4/W8Y6hvwT+ij6r/0mJuGppwYSPVWk8aH9b+wZiY74fS5
tHFuz3nniEvNKf4/tcB/WfplQER/fnUqdiss/apBp15cN49/MLsoYa3qk9W2W0nIn5UZnqQ2YUWD
58CmADrxN0lr7czK/KB6SkK6x5L5VqJhdQOdnBJD0HdqNT+UIJ+3TJb4qkGT8Wk522i1xGPaT5cJ
dydYWxBXEkpoJxZj1TPZavh04ircuiXpW3V77iaWjGzJXKtkwKdgny4WpT6qa2kKnWWfMrqt2/ZJ
rnrN0Y24Jp2htxyyJgXkjMtdh1fF5yg3cH5tmUjZswmnC4z4fai18snKikOdVIOLJ0MgMS2sdlbX
HgkUiVGIcSILCE6xQJxhgc7C3PAzJr7hSN5rn/mNTprI1KNCzf2y7sgATKWNIgKv6IvF11OKc7Vo
NoIeAKloGjpYQuzQqea7UQw3YBpMl4+9Yzkw7cJq/bqRCO0VoUGQc/csV43gNhYDdZJJvvqmS8/y
2LR2XIr3SKrVUzzUql0s+sBCJVd2qQn71Jy3+MFv9SxG0jbnPopaIoFIpuKPNL/kh0gKWFPZGboc
cliEM3rRWigptowke6PWuelPCCQEeR3RMPo5dS1cWHUpXEMcOfEZ6mVulBlVjfo+WpN6tjpPzWS0
Lb2RbYdBFmyx09od7D6AI8mNUgrfLZm/rNCWB01+C/l77dLMPxBRBlutgkM2LfIFr9wpErScUC9d
8+VYf+pjImdVjOE0nyMsyhQJQ0uN1qBhX3T9HoLMvVgxnkqls2hGWwELoTR91JN2t1QCaTzhTHJM
9VRN2Vt06cUo9+hK3U1RcZ8E4YMctx+JOdX2wgG8qAgAtfZ5vayOnjTGprfAwWOvrLjhBExME+kR
B6m6HTglFFbvaQuEdqZCrirD2MiTRHFomZ6RlD0SYYsaGY6wavFJo6gvkxJURKYK8D4aLxlgfiip
CCy7H5+KKndEc1xDgUPTF6bPmUNdFLKHqZJBoc77cS4aFj6kgMSMCWmP/SLsG04U+g3NHUJtODN0
54FPYAbZlvHuZMsJNr9bVegQxvuKiT/UOf6O1K2Y1apztCnE3l0/MzEQ/Cn7tMh4MojmUiLMkIXh
EfrkdGa9VRmJF5xBLUSUiNHJFavS2jWJ7sIga4+TYScMPBukQXRVA+mbNgiIHoB4UngV2mcSvcEu
WQbMydPwaJKWYinRzkQ6oVaxY6RIiBeiCCnRhilGe2k0+kEJaQ7EeX5B9wD6NwwMWkvGetJoeuUY
CMz+7dA4L4qblPO403DwZ3aFcoAeCCJZvZi3Sd5v2zQAWqlB9zkUdXMnlGGwUcswdOntNU6pRdI+
bBkgV6x8doXXyDUHOdzOw7CX+la1U9KTnOpqIBHjPRkIPhwSmah3fuizLO8zeIhgsmDBburOvAk6
BgKFQBxiIrWNrc5K5Y0RRpVJHdO9ob8l6epVud4Um8/FkGPMISWNwQAPYkOOuWW9NMjf+UYkh0Ur
NMcI8XzmtTqshKmMnk3G8jlZWbCPevmzBtriy4yCvZsYa48tXpa7dnQoFykBqq3ptqfyFpQXwhEE
zxy8r/LjspVfk8pr3eZEQNBJestSG61q6iBktG4WRuZoKF/ne7779XEiYu2r2UjeQIVwVM7mqw0H
y7TFV2GiWore2qPqE0Yv2sG5fM8PlOwihjpbfuEz0l9AQd5HWyReqFpBwJgXTBdGa7PS55Kbq7xR
jti5aMBWaPBZvGFQLlGepm4Dv27E2GETM2QaO+mWNiGmTtVuXqXWmY0j0wmeBhfecFD9oNq6MT+Q
VHzGwyuhpmniqnCaep44fNWKpz2NR8KOitkWLKdIqXqcFOTI2doYT+UDhTxRNfb0ZGyMjXiJNwaz
U05iBYWG8pV9W/AUOOb7AtrMNjZ165XMdBKYgZTNrqS73aHbSjVbFX+AdbUvQ5xKLKDQG5IzUohG
2+j0JVMvlMlm2E6mr1BdIbmGPInLEPsz3zZi2AJHPIG4Yi3VIJ6qdlszL/biya7MtT4XvFG/0SRn
4uXd1qxNh9wbvRjTlAAonQWB84nTFMhHmNdhmPLC56zbAAmmOD3jwzQUitAqsZsXudookl+MTjkj
yLczzREiW7sgKYx3/DgVvDzC3QJbM33suLo7vvAep3y/5k0n2o2ylXk/9ONEmsDoJLgImWsJdtfZ
sRfflrxbVJefGnjZ5tC8l/X68dR2O3ki81CW8Yul79PaZheiF3fjsJusV+HMEmadNW2vvwqVN2w5
LHJhx1uMlzcP742z+jF0rH4eW7Ku2pMIY3f0hqgZzQfjDJeANEsTod4HKTe3y1NwYf/UvjaEKhd3
3QOxWfzf4TdK35fiWO2GD/ZkBRr8T8VnunrK35h8iordPY+P8UQ0hGOd+dqkXlduETLqhYPGzG/u
GezBOyNYBGDKe85mLXEHyekR6ndsN50agqenuto5fdQoVRdXlg564lmVF7gNonV6aduKv3/P3yv2
JzlZt3GUUIIH8dwQ7YcmderaNupN/Ugjbg53vEx+9TAAO30pS6cwbdM8InSNUy9JHd5Eg43kmTxY
7SjVnnEI9iY7UJN9DZ8UAhJoRC4fUOGKwVOfPoXLJgfwgSSxPwjvauHFd6G07RdHszY1hdjZusw5
ozI0HadpN0AnYljsc+SqdiDY9aY59Kk/7bt9ekpCl8om+5gtJ3kRrWMG62vL3pakTOxERKWX7w2J
UezmQBc5JZnHLxxX8+KshOXeaUpb2MqsGf174iH/aNmZR9tisg3TTV+yTac7FANswEZveoqxk166
TYCRFSOZYrerhtphdCyYzggOnD2D7o3Hmg056UfofNeDnaV58bJvDaEuozNhyL5lR17s0/Rh2FDl
WQ+m5fTPyMGVaWM6yg5e2IvkIxV+zDY0c15zEWKATQzIKfaVx4K+gmccD6XkIczLvemmJm3qJrtl
P/Pa+ckOC7x6AqZkhG7lWizcHyBlwm1+Vvm9w4u6Mb/xGm7Z6ZqAJPbDZljssOJVZ7m7eCDHSne6
hIQON45o+EXpi+fgrqvtzunZ1aHyctmWd3ftRXhFmHjfc+XFvLVK+xt+tUNAI4Uy4TaYPKQ8Pav2
cJ/Mvvn/uDuv7ba17Qw/EfZAWWiXAUiwq8sqNxiSLaH3jqfPB9jZ8nH2SUZucwOjkYQpEGvN+bcd
gV+kJHn2u7rNvjGEtjcwVZXz6BVXwVX9HXPHyaS6QuJiX0uai4hOPJbvwPgXnrDiQbuKHpNTsBfq
MdCOYiK63VEXH/B9mmBofyjlG+NWXMz74huNZiaYtCpz6M7cdfqe0MPUC2mo1AcwsOY4X1PSXTHC
0AqhRozeW9sBMEJpEfJjNTcmDEPhZpCV/CPfe7YRz9UJEUgptvUz1gFLSuu1daW3BIV6prTrfdwe
SUb0+Duhn+f/UiS38ojM/qDGLkUq8gi/83IQKmcomCxAOaQghYHArIJguKI9i9vwQXKw+lQ861bd
2fdKuKlSvCjgyLpq4sABj7Y47dSHUN1onTOeo32EpNS+wpggZEC6qgzs3h3rs6832oHbLnii9X61
PubENjhmr3RXIEwqr1mwZ1pkb6ebbFcck9sgOmrKeyi5sXUbDJfodWDilZ7mmsRGAKyTVXbMeC88
/LvpGCQnf3joFO506dPpq51Fpk98w/PHJjA3tR+SY38/bcPvypNkb6gIhkv6QgdCe1auaYAA+yjX
6WH2qluldeBgZrfBK+MSDwNNe7N7r7v018Vd1Dj699YLGjd7kpEO2xtDdm2+gIFIviv+c3gBK4zD
hrJNH8fyMbCYhRMmvwON01A0K57C0+4lfm1Nl6BO5qW347Pv38O+SpiAHjTu2FjdALp327lz/NeA
HEiEjcq2fK8ei9fCP4ONRnfxjVWewCf0ffyyTDwlL3obC0dAuo4wKXeSY3w9a3jzbPsnZV96YkeQ
LMl2NET28q49UJ52F1DLsN5Vqtd9WPoGURePzaDCjsjpXizcwa78+3xvbv2X7oNMoZJZwANoRpZC
cN0s0UJXBD09mrLr3xS3wg3uynM2u8kb8qHqU/O615L+xud0zN5U7TYDdqKow0Pm0p+GgVvaSe8Z
86Jb251uehlW3KE9RtvpVXSb6pGnukYqGO9Kb+wqOdX3fXlkFNH21jeDNmXm2Nc0lN40T/5gQ9F3
Q3AY6TPTYh13Pvw9VNaK6z+odC9P+h2SGz30wvQ2+yD12+q32YduOnlyO9unBEfSrZV7GtleTgkX
Bq0Sw+IkvwraLamAji5TnODKHjzPyCxrHO9bsQVYIs7RiShsB5wNqgHEt6s3KVOgKqop1LdmOTDo
+rTVCBQVl4kC/TnPXf9Sa59N/b3GTv6G/9PEGNW7/iH4YA6TXyPGim6JrSMYI2WWcMSmsq4B2d3y
Je6Y4zriAyS3yo96QvnhdNiIQTZ2wgcScX6Y34dXYKmEjI336oOq0cbVqnb9T2JBRwaagZoZXYSj
PwVodpZRyEWCfJwv0wam8S5jdrkZDGe4wrjjpS63udgVkqf0GwiE+ABeRdh7O5PiiR/ygSlitKsz
l/jJS7Wn4cfjpdoSGPaSH+JdOLrNe1duTdqaD9WpaNx0cBgprqFzXlmoPnfjR/9hYfBIY9rNHuAL
X/Lv9kNw3V4y1Bnv9oFc3TNMdPrn1bdx8qb8U5lvUDzlqUvpNeEhWzgRbqnfTTAxYAqbUsYJCPvI
JLRIEYhdbwWqK8aJhGlV8D2P0BCPM1VsqJvyaQhS5TSuBxS5vfRZi5iWsK9tmzLadsvRdbGet66t
LzOHgAc5Lls8lDvlZI+RUv08uzDnEh7UTRpgGZLFi0EcXCZ91CDFyxBvec4AkmNdJdcqbo18X6UW
jGgEDAVB+gI4W66px9cB4C0FWtO7uE9EG91MbiM7PBm6xbXZLZ1bkcleLzGCzKZsO36OdKAlDcxR
+ySjf6Ty8DAKLyLtHkadiUPvJG8b06od4lZpRtk6fU4/DKBHty9KYoRbqNYEfmahE2U5KY5ELTuy
zYS7BdjaVJjrUAnX9w328pvCt95UWDlMq8sNflkbM60DrM+IP4N7WW+HtKZprvqZp2Ho9y2KAOiF
cKWY5LUoaGu3RwRLUGSUMvVkKCyqor2rmB1ZWrix7dhyakItoNLjhyI3w0l0jOtlMtNIWcL44vQW
Y47Z7ZEvXMJGezEEtp4zzwf0iWDvE51MIeEdUwxHqzRPJoOTH1anXpOh66RkpMMiZLTzb9PIfxVa
0hxb7MkgtFA+Qy6h3Ia2kXjY/2MCZiL8CchYU2/aUk43qphpiUNo3k7REqsxManIWnEIBvsxzEz0
K3DEUJRAYQzwSRmfySFXD/0ggZO1xo0fv6XkBh19W/kQJfo6vbfGbT9hzCb7EeOvtIs7kb4g1GAC
AAHEnTEncLIZmybJH+/m4DbDx/E5656JasTqSG5f8m6mvTyAwPsPlf6pSCV5YEH6rQ9TxtUqGemp
2Z9Vbp6UZiQkUfLpnORcQzYp22oU20El73bM5ieptfp9O0Irq+Twc/GxViD31VaA2crQh3ufXl7V
zY8VDKl9F0uNW+HV5AQG8jM8EQmy48NUlepUmVzV9jM60Knu1DCsjbD1hGJLbhSrMppodS+XS3ia
Zu/mRMCpzMPWqdVTNz8NlfTU5yEkO2pqW6Pb2BdPbUsxtr42i/VPmYA0peRhPVC/00+LTJghY2pd
p4ZcOfUkP7SyeM7HZN8BgXcuceYbuWLUgez9jady6HRWwBWY3xW/eSr04RhmFMQkOETEnrePCFoW
+yqNufZgv9fjRon8d2EwNUb3cDILJswlNBdTOIUtXuxUea47Oo6YYTpNS15BAgug6DsvKCkZ1BAI
Ja4icxulKCvqLDjc4e+A1nOiokvCalcoEcVMI2MTbd7iIPtNijF7xl2W+bT8kpTDezwy0li5v8Ob
ltKjPcAhP9ZqlwP09LojYhg+BZRZjUdKKlMthw0u5mE0b9tMm7YV9pok0FaGY+f43vcKA4AZPHSj
CHeELvbUpQsfyFUk+XZkmGoau3Wl6MEP4zddKHA1FTPZWm17UFMt2WkEdTgpHouu1tO3kAItPzQV
HT0U2MuTdavhuYCHZ4fcBrwt6EiRsUlyGupHpZqWNhkUW2ygMFhp7+yhgWArD4+ZaBEnqAaVjDnB
rMDCDLMQlxAv4GQZqko50YI1JK9UiluNr5a7U833tWBKq9cCJ9ike4qLlPlIChbDMzw729U3zaJE
U/L4xWyJQSfze7oiIcyNA+uhH+Iz8RgbXxWJZ+WwZQtq6bEP1a2OSm0TY5d3XYIDSnLRe4ZNZnRq
ovGC5eUI3DljApUdJbXfqpTKtcDScuwYkXr+VniR1840tjNWHdVVSZuhbf2P0BAbre+eiDmP3WaC
fGSkeNaVE8CaLMZjg5Veo76GIxPZsn2RjVOglFfgGvvSrLgBCA2xR4D7rNnITcUEH8nOpNGbQXvn
IiXQD/D772XbuhrLetcPsLWiVh4OWV3/QMpvT/IbglaG07yDT4hIH7kqFrokV74kktckoL+1Hl5S
7Lppj6ZMeChxppc3Y7IniLxM7JuwcvOePqkmqee2oytSk7YF6jrcRWgzSbuMbuU6cPUUkZxWAfuO
iA3mwr4P6pjElm5iYE3wUmnmQ2v0Rz+u5VNRk6Udy+kdZJWXfjEtr7KZ6QnOxg4KDCfL+9tCkt7G
Ht51qF0HfY4JkX49jGSJJXbXINChlITtaknm6KUNniVCZ9PI1HrvJ/IuJDEU4CxYyIopEU529lgQ
0OXkJW21euhPaRg8yiaO2wXxMY2u7KohTYFWB7q/vbpreJpBQktod/R4/czqN2LEjR06uI6EuKOu
5/PbrEcnJZilQywrt5nFHDRty8dhTCmijfZ+hM3p+oN523GfujDpAvqi5MGSl2V1KXUTWGsgKKt6
U9+RJu4llbbxo3KvadIuKmn0aSlOnJGSk4FWnnorupf4/38jYZ1M0uQ5MRNilNKQ2SIDmZJrCWjb
IB8EDu2yLRVQlTJayEhMmAOIyAsRJiKkrykwiZVyIqkjnyam7pij3JWDOPJ8RNHXyVgc+9gyN8aA
fitQ7U04kzqugeu4Ew0ggWjIUYzpTSR27A5jlroFvjSzrOwzcixF3HZbS1IkJ+xIms3xbzXmEZ2g
Om0GBJfJrDZuI/P3N/zZ00LqMgUSCyx16WYSbXbQSxFvaiunZM8KryrMfBcP6udQ9bRx08YdHnpJ
1reWYbjVFFM6YNjYqGEEsouDg8j3k9XeN5lFX7OtD35n7fEkpwdR67d4fkYbImIO0WhfJXxFbuSj
ITN8aVMGDDaAVmka3Vdku8M/1Z/UkVB2OcleEl9+HOpw2ukGJn+R/YTukkZfP3q6NuBQYZPo3gfG
s8CL1G1ipGqKlgDS5KajCNPjz40HiqI+Y+qnO4ZBT8Baeta6mt7NkgRLe76v8fJhpit0sVVKfsaE
Bj1guKi7gaX8QFYGrS+GxJZPuFSJsvJ6v70LmkORmu+IkOVNkxvHIJs+4yIIPcvo8V3iGyqE2HYj
/TVFYsYWCaKnDQxAqpFftVl9N6sl3xdfHSds/GzTjo2xIYwsSypX7XPFzVXl0Ze74Nx3FAoCdkTh
d72bxtF9ksU4cVlAX0hE9ljwMNPsoUDMXpQidhxBNKaBvkbQmhdVY2bAg+2CGmgixOHW95vCRYg1
76K8v+41T7JUcPlwUcbWuTg22SCO69ofmyNmZ4ewoHCtkvcIZGiraJV+HKC6/bZY91n1ZG8jOXgN
Yj87rouK0I7lgaVss5JZm6+oL3JXaMfGyFEDy41nJ7a66WVJduQqaPFS6OnwhYg+A4VCNrbIghqx
U4RURU8zpXILyvbYB0FBRkxBjx9ZZFKlvxbdVN5KmWZ6GBUYxyae6txR9cI8qqFm/FzkOfyT9sVW
RnOJXPi1iKAXiFmvDjFOVMd0WWQQBo86gi7PxDQpGyy6Ypqe38j+oO76Tk/OKaTQn3z9/6/cPkWW
Aev/hvP/G7XvP9K397fs7XdS38+X/OL0WeIvy7Yg9KFrEqoCu+tvXp9l/UU8rgo9D6KBwvKL16fp
f8kI/Uzuck0YhrnQC3/x+jT5L1VdnF8hYxm6rCGT/D/w+pR/paXrgrfBYpHLQDIGR3C5ht+ZBzEJ
86LRAEvbrLU9qMcxQkj7JEVkBgNpEvuY75sKfknQgA6PPPXgidJ1/O07+wcKxD9eBgRDE18n0lfV
PwPHZnC8qZ97aU+Ec+lg9Gxh29K9m438w84hqVSx6kRNKW07AiLdVqYQClVI5v/LZfzJMuHbwG5U
04Sq2aYBn/Jfvw2icuPGpq7cy7UoN34qEEIqknqQgFh68zAMxTNcgBsjsp/TiYZ3iJaiVDJY4SQx
7hoNUc8QoQP/Xy5LiH/V7Cx/JlOzIXoikLOQzv1JEBmZTFSKibLZ7CeaijxgdiKurpWCcIXMpHU3
jmLcFGEoHeuZ0sicRmUzxiq4LEMZmd69UWx1Q+B73EEeKwv7rIxpfTbNXTL6JDiiJN3rdnYzFCr+
6n8v0tKsNyEW5ZsSBvw2Hxg7OjLmr2c8yI+RND35VVaeRr8eoXBJxSVY0oqMQv6QKss4ils9uKNZ
0rn2OOwmg+agNA/SIVDyT9uH5y60RnbpC2ybttmbVXrxlbTZGrIWun2dtBc5a370S0dmHpYEvC6/
yPF8bxW170nTdx/JG1rXwhvbrRkc/X5o6ddSsiQTSYfJQbG2RdT3bgvt2quk6sqMf9hTciPiITyl
SWpjBo7rilal0ylXhwe05THjamdsG/sEB8GNVZVQZ1kYZGnGS0D7HlsyzE2iJMZtNt8YfZOSomkJ
T2U66KcHwkawWuGykuxzquTsIJUG7cbQ/miXPwhMkMsQPWW6Me3GFrdEzDyYXwLxJDMCt6ERR5tU
vE3UojvssdKqJmLIMzrBI+JHeOqfZj7fFHZwU2maGwtfpc6obuP7PK3eB3NxNMPK340Le1NDE75O
mglsJRo4y940gc70Wysh1tX9OcBWqsES0DE6eAEoBT2tVm9mEt7MPKEesfV7RTOMnarEh74LY7JR
6E6XIdVTNjwi4pyxD666rYTWgKiK6h35i+ebN8psvgYmFp0lFNfFgeeJzhYeI8pYQBeVb9uxvYJi
8KGISTiUldQKGTB6o42DI9MegCX6opT3kbK48eRTdB3L7wEpYnS/NyboKtSShB/AKO+0ZPgYC6gk
ZUt2TbNktGcm/MYyTT3T6tBQ5ADmk9J4FmrKGyZOM5lDIXcFpIyxruHyZ8Z3VNc6TUClBaQdPlND
FS59B99JO2mZkRr+pumqbKfQjKMRFZgbTB30S+6jOiIPbxMxpeMRQIFgp9qx6DR9Q3nWHSWdhcC2
AJ/9ZVWOh98XWQv7g0xMDFyWA5JevU8R0XDrkFyO4bURNLq3zgTWXX1QYyCwbq+LtssfFVuFFLVM
FtZT1rVkGdK/Nte1dd8f59X6OO9iSd93TZQfc4gNM7Nu8RT4IY6ay75uIuFoXRPqbG6xyn1SQ9Qd
21aiaYzNTNEQUfpfJyoDcRtFbYLRL4fXBY7/IYrLZZtbBsYBX2kNbwP0fH3hz50/l+tZkY1p6Dxo
4ueL6r/faT06G52lwepdPvO3K5lkmZYSPai2Ae0SFcDIevrXtaF6A3z/+Tnr3mm9+PXtzfXC1tVq
vVweIbmLixW+PlREeozzjAYc0kjcnlKgvA/JBHtL8OMJ9HZy66A6tSFcIoJIkP7Iu2GQfVS99aYe
a/pBY/+ArOVH1l33JLh9Mwz1nGfGMR+oRUnm+ia07rMdh2OZFihlCZ1zMOZvt+nUUffODaQdBG4H
iQe7owSBdZXWVKJycAcfn+5ChMMAcQN3sQY6YGjX1Kj2fqraWzWw7F2fd69pivtXF2pwTWqoo/Dv
HD0ojR0m1ldhPvnnPH9FE4PS20o2bQxrhuf34Ph2+dH2Zgr5sN7nGr0ovAKA6/U4dUNZubdzOdoV
fXkljX54JAiB+nCaH1RCD3yp+Y7wGkaXgGtNIIyb6UXC47m6zWeAhpHcpU0ZCrzJtBJbOTvWN3jt
0mKYymCz8LFMlPx+G6EHHuSG9FCbnOWUPlkyUmRHk7U1o0xdzL6vcc6BmaPoL3QIjBBzDZw0Zq/9
kZiBcTYio4TekscbNRy7bdcug5ZdUEWDvdKN9DDl77zKKeh+ehn9MscuowmVKtkkhsJwlqs1zXFQ
Dga4ZgwJSZ6DPe69pCAIXfei7geivg8xz++ErT3qUp3jMW5We1Wy93ay4GBDVF4TggfZO2hMV+5i
4q8+me/RasdKtmgr+sXhlLpV0r81I9QPmsxMwc2o2BoG4yj9/VNIbwBB63FslkAbwJq+DTAOAwOQ
5gzGtbH0OXoKHfpkTXpjydQxqmIWTlmGn1HRH7NKOel19UOxysGDZLktq2tKteeIZIiNSv7Dway6
Y2Z2W3OItCeje8v7SEUSD7M/IgFhLxXSvdJpdIJEBp+F9hX603c1AxgaR9Uto6raYsWXu5Kdtpui
PCnGiOuXoGlVzKDQBPnMOoCnSjttGOvSlQGzbJk7QK00rzG1gwICMenqGX00blkF+gtZ0LiMr8kN
nDyCYCljjYBowcJTVPWEoHokOiY0N02bSDcFsxksgT5mk9srwYvNi2kCBO3wCndz3ogAvlYQ0qbP
vvMTP/S6cRslZgaupuOrRXqKuQSi5BhyFfWDoV8VPb7d9ALG9i7zO5pbtfpW93RQwjzbSiUWYJGF
S0gEl1u2FivDGS5AeR3PkNspBk8acHYGoy2xK8vtJTU9R3VwI4cmv735rje0uynrnwdfA6WxRjTv
fuyhb4VKZtww8zskOrjwPBZ7CY8VOuLjXa1gTGnQM+dvrn3aVsK9pWLVq/WMlmjl+rLcWZn8OlYN
4Kxdfhd50jqDCZiW0aIGSGQUS6L7wQYqtvte23S7HKWCVl6T90DrVYe22o02hiR09MaDnLVHhDA3
llndNCiVnVECApySlxGnHZJjv9UJjyZ7MbCT0BzgtzAP080YYbgTTNatT8dZV/qHwurRg0bEQNVB
OrqWZN+ZvsXThZQOXBK67WjqDMI1vjt6odKc7J8wo9MJ3wF41WooqGFKaV15bY6OqNKiM4byR3gf
gdFH+3CczkZLA1yX5HOeIpyc6arX852KAH1rqQhEETm+lhrknU4o32JckIBYtQdzPlkRjJ3IDy+y
nD5MsfFhjfLbNOLJ4D9KIaW2qK90prRhXNwHNhIKHztGJD0/8iF7Kkr4gXK0t09Th2eDAV6z0fCR
vTLTxZs+n8bsKq0MDenERDW1HFn3/TxMbglzKWPaJkX5UDHI7NNefV7PQvdYb8tubN2J4f9KYhKz
o2VNE1q1yFHyFcmLkyxHtmxPZ3UUzhxm05Va6ttWxU42rZbULcPO5s2M4UdUl/wasS3dmBW0Abny
G9rNgLiW/Gnu+6KaCGir6PFH+V0t/APyNfOitap5GRRmesWsjB4eO05UpvR3ZoY0yNnQGKUHUpP4
Hy5XIuR23pIMjT7BMPn6enhjtoZavZ7BejsdsUT0GbRzfj1qBYsRIEj0/Rseej2sDzvlDw95Ftm5
f+nMSbsA2Ccz/9JC53/dZhe7VD9UG3M5SRpfpVIDPyTrS9H8c9yO1oEQsJsmigwSSrGv1JNNRUTh
lZUl0VbWSgRbBo612nic2+B6UDWNQa+l80oP0vTT9PIux6BU6lwcZNLOCITsjoNOU2xQmqtglG/1
VJUPZtZk53JC22BJDa+FV0k+Tbwrsyz28I0lK0WFMgYSMW2tqofKqiOhqM1tkEWQr4iz6kRlH9qq
7LAUIvMLzsqQ+8lVE4fVXpmq9wgmI+bnUBNjCKw2uYR+NwAwjJY4KiaRVFnyGRpco72gJj0fk3Fn
JbNeXA343WNGv0zB9SfQORpGpEsr8BWK1nyxdP4qaT2W1H5Tf6XW8qFP5D3jEt4zVn6dJgoRfMyF
aXTn/maeKwQ8trStlAkkv0GfbE9goa01XKXLwlaHD1J/hZfJ3OjG/C21Ad4BmYeAYqhl5iLMZHJl
bFCuLC16t4Nx2Ee+lZxNZNhZKpcHX51/WMV4o9vvZPxwWwzHddEvaxhMTwrALqtNp8xwMJdVLegs
BikqurCCRFzyhSxrcbiAVV/b605R1iRZrqvhepxC/tf5/7izETZEtxmZItmmbhvybdPLrKAGsQbw
Xf/7zfWUejlvXft67fqyr8117eutLPjKm5EAC+ZkfND6Bjy/dWDTgy/J9VGSbWDVZe1r8W/3WbmA
ofZPr6t48EdGgaOgWGhbf78fsd0V4Nbf2xk40M9P+vleXx8VqfZ/nSnCU+b34lBBTZLN+Of5vx0P
RGcr2/VNE/rEv67o67K6rnutLYJDmSq1Mv7+fGZSYSuLXJTVtG8OaaA+pjPiKtWPr0MpT5l4YsFp
6BhSFYFyPUj4ArQJxrMqJd4hDpoWhnHfO7lp+ZsKBfCWmMCbMA5uoxEArp65qxdIJDQyuMGiyKDO
IDYDDkD7Yfnpxcqa2pPCBThcNnEuhFgihTBJAFa9gVCOs9Jo32JZF6SpUkqnWGbRoh10HCyNDn5a
rRwsy0JmliJ7lOt7k8yIUMT7rq8JRgij9FyGNRpOjTFMAU6ahwYnt1q+jk0btHTWp/qMLyXUe1kN
vcnem+1cnKf++EghTjZELs3ndc2qVSYJhc1IuxxQlgWpHceGyQOgafTrtGBW5rOGesNLFAXirbar
iOA9z/pLlBlkNEcFJJ+JmqBJQLhLzd9Y7axsZWKyas1Qj33qB+d2WSj0Lpo4QDgGz8EJB2HA4haS
dFGpVI5BXmknNbhJGdj4jnhDynmGl7kYzzxNx7MeZA+Vqps8lzmjDqThnEgLcp4EGBOnBn0gs8wo
01M6DGP0zVTr8jJbVsrcjYgqXJi/o5tXPb+DuWk31d4KxSmbZf0k9e3er6gp5xSGGG4Y2c4Yoze/
GguvjaPn2jYw+rUK+Yw1qnxe19aFNkzy2dbl2VVTuEAxzjb0fiSNP0E/EyG5Wc8ilDb36MyAfVm2
fqqy3DihR9vnNeDVpJjfbcr5s6nDvsBJbSstW91yp1Bf0KcUyIO+9oUmrZURxm0/3JX5QuGaM3Fe
b6x1zeqHwIt1tXA6bGmYOLaY1XXGXsdA9GwPrbYji+xptoUKQ8YdSUo7m8uh9bgxlBoW0fs6TJn0
4RdJz3ZACVjMoF1UlFPRniQZqoapS5hH8SPByi2TEFuxlgaWRQEGw9LOykuUnc02avZRp0vVhmSG
HN/U6mnuyKcwhnmrVsOENU6fnA0VOipuoS+1trMFjNB1byBN9WYxNHaRPcVnMs9+nbmevi5M6xQb
3QONzsTrpqQ9an1mA04xEkfLHysEt3et5Ttsl5t+XShdVKAqBfCcCDRr0Kic5pCY63UhYcKNMHnZ
/rmKd+W0VO25Q0LMt/VAt7ykiDvg9N9OXFfXd1uPr5umHAFGJ5ry82O+Dnx96rrva9NuAVZFx5T3
a9/Xh5Zak5Em8qQt9mNOHUbJb5eOyzMlgLC9367v6xO/Lq9arzzt6ZwBu+kY+/OfHbjhbBETibhs
fX32H5f3x+Z68h+Xsb52PY8YqO9pV13w+cx2gYD7MGr4Wetlcp905tkawm6T1W27ETgk3BQ0nMmu
1Z4LRFZXMewJN6Dzs2WWHmEIiD+EHcJ7MhuYnwVepfL4Xa6l0p0Tm18Dpi6bXE+VY5Gq6pnm402A
umvPrD6c2vk6iJ8aU4Y2H2pbtU6+q8xzgWVtfKVaKl1RWGS58usUAf3YUtbgjutN+GrluwjUkvy7
xtoOwzgfQZTlHSbp3MGqshOd9eLnk3wxuvQ5pK5Bp8OdMmhj5LKpIjicUQY0TAd1qGOepNwE8xRc
Zj9/zeTJeurDt7IlOqwelWszcohIr/dS3d+CtQUIMiKweIoneFZ9vU3y5CWUGJbnYR7OoqKRNHQa
1rXNd2xyxGHpdGz7mOCldoyvWtG/NL51k+my4UmggmHSnGKFiMxeP6VTCgcv1Lc8z/2tD9wLFX8o
ThViCQlznXtfl1WX8GWeRBmcuhBRij9hJqbOyA0NlJ2Aok5lC0x6IONAkMHJXE/u1CLR6aCHSACD
OtnZcqFvSsx5x5pdedEOdINH1Ma4RkEBJP2gkd+HqnltZR3WJl6bxSxQdJTPc6wH91gd7wiaNBCb
t5dhYPgvRHzTk6rpmfVIuop/1RP16PBTFsd0P4+C/L5IcrrWqG9ldDh1EpXbrpfyvZ/6w0mfIfhi
+toazS6W/SP0KEQweBpuikINaUB35VX7GvsGydI9/lxQco4t7ctD0eOdTrgloti802EWInJSysK4
FpCUnCLD3F80s9f3pX6nxIGX1y1MicK4DNKgXHyZiL0y045pnkNU9EPrVEXDh4qR7I6FBsMuRYXQ
Dt2W3lnimDZYs58hwmx82CO9vhj/932x9UPgXErirZzJUI9MSfFC0aOVnWbptpzCqw6I+2DkCLP6
Ds2L3pWktk7xp8BG91oWhQ2tpls6bSiqomFHsGfn2VI/QD3G/Q7g/52qz4lHY94SsKweEJJCZTPa
/98+LEClKsDZvwdrH9u38Hek9tcLfkG1imz/hXU3E7bFUgXzTPE3VKso4i95sSjDgJQynxbHlwWL
+hfeQQbWUTIAHc60XxYsmgmKC37MbwIsd1GW/1+gWlW3/pCJy0jDNQ1EWDZAKG3MYP4VnoThGoUF
ONzFUKBMpUlA/UOQY3n8bdVADb3Q9zsKmXX1zxNEutMyx+y8oUnmzIVsfBOF+Kbi9dvSFQI3MQb7
Ww+dkaQGcQ6mKiK0TboJTWXY1511RiQ/HIUvrK2kzJ9jIUU3+cRkm5ox2jVoPr2ilrA1F3OIRzV9
LYAl4p9NUkJmsI4hjHk6zs+hAquYX3u0LwW9zmQY0fR3lZeZtnBxzMORozLIXu8SmJ7RoOMes/xX
rYwAyut1VVIKa75fV0U2p/3JQsa+gcNCgQ7u9usFEfkuv76K395mfdVv39J61roT75tdhFx118Vh
D/t+9oujklRG/7yuUpmnnhDhg74cWHetCya2xVHO8/If94mhpX27npiSzfhrVRCqBH64vHI9tL78
a3Pd9/Ux+frCdfu/rf7Pn/51getaEJX6YYpqog2Hujzi3lvy+GStXxbr2tcBKoVf+77OC3QwNueP
l3wdXl+yboZpSvUDt8z9p5MV3ZgBiJYP/e0df+5dX64H9MycdTVCZDRX4c+L/eOavj5vfa8/Pmrd
DJebQlIFFqt//39KhiGQnWU79C3Vzcved0p89BDKrMtogcAGEXN3rqtpauVHI6uOaVAXu3XXzxPz
5cDXKT/fYz3750nL4a/N3w4n1G8J3ckEndK6up71x9utm//+8PoRv11l0KJMD+0IRwfgngpHHIql
ZPmvrGdWKxpmD5Du61ZBjLFuFwuqtp60nr5uzlIYH4e7de+64+udZqMFUlu30+Xt17WvV+Yrqvb1
GkvqDIh3yDDrULrWSomWiZLXqaN/rXY+ZPKMxtVxPY6XIJwDHcH4IAUQQZcMw74zxWaQpH6TiNtM
1/WDki+9C6v7T+7OY0lSLYuyX0QZWkwdB8d1aDXBIjIi0Vrz9b0gXlWkZVcNetpWZTxchKcLuNx7
zt5rN4c8ak7GhIHJaIXJm/GWlpRJ8QBG6LS+dyUJH7jGt0ljpej/vbveG7bGUY2DcLfeWjfrH67P
+7n5x0uud64Pr0/8+bv1Pl9OsGICfnCrYDYZjrPiAxh/uGX1fpwXdZiY45Ujnxtxctq+mevItmyU
ZmRQL9ahHaNGSeIQHZMCHBjFDBqFgxWNB9XwdS+fiQ+agFiq1UOhpdNW7mva31Y2ZgddOxFrjqht
UamZy+de9342632QRcqlQozJc/k+5lrJZyzwMQN7rTyjL2FhCcvSC+tK2QXhADI9YJPqUuVGs/QQ
ZSPCVjMgO8Xv/QdAv7dNBHyjZKlwaIlY2kRDhTZyuZnhUVVbPoXcd0sOdTIfYnmAoRSZErr9Pu5s
nWSzQymjFDXqytoFVkfUVAUrp3vSlP5dMTvJzRoarlHe4Vpr8PBaVssVQlR8d5Tmez81bb3sRK+q
5uZgiVVzYOn7zx6haqpn4E1XljHajOqQmmgTISBvC05ohuCmNPGSrLs/d0a9eFWGcHbH5QxaNyGp
KN97P/fVE3M8JVMv/XIirZskrMnsyqX9d9BMqIsE0QTXSsQepNf0JoVy4BSYskayKfcD0xJp59Td
Ddn2w/eBqCy/3M/ht+6t91VpTRRlr6bbFAOSUBTpzlzOgnJS+My1BZ775/a6V8kdet7JqiePYJut
YPTjIYHVyS+sYPjJcyD60Xo7NHlorDCHJYPc418wcKkxwa2ADuUzlodBACYwozP/3m0rD+20vA/n
2fWHWj0ENYa8oBSxdgacgGFuHZJCMr83VbcHJsMFuYvNQ1s3lLBIxd2i+q5piGI4AVCiNFsjcAVs
haOjcCKPG1oxdHyk6baJ3eleJDcOL+79+GaGOwBFJmp58FNPqSf8LsJdoGwrMB8yHVE7+WTZkdxE
pIkGL13Ga21r0Zu6F+eXUl4IB1YbjxWFGDo9rUzHAPAAGAsMOawALzftaL4E4g2F/Ur97Pz3Hjo4
qqDaVgjCoUgybtunAf+dQPbQO7gpHMR5ejDH4yIQDkjcIwZ6qxcv4bTP5i+IY7G2aGjI4nI1POe6
LQqsmDfww4i0cgf1UVdBeu8V5dgHz8aXThCh9qhZUH2dWvLq+FzoT2R8LC6nkBYXoWxHNTnl4ZnC
fil6Zk1H1EF7jiGDJdTctdtS2TV8ncsahQEHw00anaUKDdceS7cy28LvsWw2Bs6loXtZLCr4kmFV
llfKoFnuhvj+wZmad3m6G7pnHHFY1G7K9lPvd/XBPBp0XMAe9PguD/FkI33P0z1oGds0PVQvpIUE
yR06gk4F7XMJ+oNueqA/fdNT3ocAcEmxE7sDSm85OWXNvq/sQrzAtsN4HvL9Kg+R8jSnm+xmCnYT
yFtrt1BZf8upLb7UT6SVjaIH6gxSDfO1q3TG0iCkHjENeNFAwy0hGVi8nuIjzc3hGkRb6bE9R/jo
nEWj5bsFTud2P8F7V3ZluMcxqNVfmGrn9BgUZ7q7UuQVvqvPJ1P+iGfmkQyTAKPnk2hhJtgW+s6s
d+F8qI2bpDvGEWA2zgvgr7iy4uR3ETypzRkZ+HwEdsj3ja1TDHYxn03fCL+JajOwzCZbgcN0DA8I
xllmUkNU+91cHrXfnLOq9hnODgihSqZae5B+F/VtnuzL2Vbo5uCUyR2B6EofzTAOF8OrzH0sOCDD
lMrWe+DpdvtWdEcN+QZm9Nyd8ORAigDPEZ+jzsktewA5jZMStsa4FU/lnSZQzn2wUtJYPDXcNvuM
kmu9HRvXKEgCcAbULe3JQLzc1NsSNwuV39OcTBtnfBsfw3pD3LblpNptK+8HFGZ9f9Jad4rdccfH
DLAsaKnXtfthPlIIlr7iN13grY5Arul3bgf5bqAgqbvigyxsVeFVzM+RcY1eNEQZ8w67BwFCOAGz
VwuVNadCsMukm5LWohjdzSM0giUvW7ypY5BlJfWUraS6qA2MycbqPgwUrrc9fS5CYRMyM7a4zCbF
7rpNK5zi+qPNdgmW1lh66MwruPg69jKLqrmtf5b4hR/N1ibn74LZwcf5wLUZNUfNDNIpVXd4RTyj
G0QlUIVwywzhuV28QHCxGDjLjaLjH9vyKg0GvdCm/cl3fuFgNs7WRTlmu9wrGkdAj8242W1wgWP8
3QSKPaJ5TVG3YP52+vaRhRP1OUCaL5ryUnWeAXfO6+5AGClOUnu8NYMsOZ+kHfNSl7tF0ANqMTvJ
6ICUjWUHj+UzsjU12inWMT2KUJ1Ft5Dvc4ya+NAZiqWBmL2TLrrhRxddZosUxr3wvtTtqxbnLlrX
6IJvsZZB9dnRI1jEc3UIr+oDUTnzXRi5M7CD6k1RrksqTAGihioHjQb8aNVOSc8SjGr1XPtHjJJZ
+TjhyUDXIxyt9JYW8EhMy22EH1v1UM0j1JtSr72xnlEgW7+KJ+OYqt7oASu4h7FQYpu8nY8YfOhk
jM9WQ/rlTsy3cGDwKwALmYlpfhGVA8WSCDJGb3kNEa64aEAxkHpF4ZxZMGffqRQeNMHu5gd1PkzT
7cCitHm3xBOuSZzVaK0UjR+ZjHd0YW4Au2+mHnn/0IUP03wwTUwcLX6PQ5c6Bg1pkGfx72F67VWW
D8glovA5o9XUt2c5uPb4mmFS9aKr9LaY7lLzDhhIWnmJf9JHr2dkiQ7kQ0bV+1CeJAFsECRSJ+FS
aG4glwCrAVGCOgJ2DdySmX3gA58muambK9oe9cirQzjyN2i/wLAlOvZpvC274Q7ijCRvZziPWItI
o2GdvVUqLJyb9oOki2KHmR9y6AMNIggmB9kWNrGLQLPe/gKhUz7jn9NvEqfeq7dK4iK2wRk/3ei1
o7z5HmHaKIQNhyPNcJLBFj+xkcZPwUMc2eK9cRlih3cOyQXDyfNIoCMM8mYTPKpQhUoP9Ob5q35G
g6JdYggSNPF8e0JYxBHLDcERbAz4d7iybd/LbL7TDdSLTehqd782X1QQfzWuvt2HWCBvlEvuyTcT
gwITgEd1WM6Y/Dl+Bj6DG61+1u7o1IOMoAZHe9x/wDDIf8OU5j+uXpc+HeU02u3F1r/xDaenORm5
ZrxrGxvgDtoojP/BaGM1ZgpVbNveDQZnD1ouCz1YncVbsyuvkYOtXyRlpbljuUST2Z+plbtgSw+U
/myaTDLp1qrbI+o4KMYCa/qwNpU9e0De4dJLz3s4BnjxA1s5TU7g0d9HGPJLfJLQ3kSb5h1iiJMd
ilvNy27FxwBeDP4p6DkAJ/z4AsmneCx2eKGzXXRrviIk5jHpGeNxRWvlw+BdO4AhAFWExb6AV0o1
nGmbzX1kaW+jW+J9NArjfO3PQKE4zrhDfJQeZCLi7uWn5gKGxO1vNABWm/4GZL+tbDnYXaCAKl8a
uBzl1Fz6G0xTuzfsYzQqT9VFAXdkB57ATSt0zpze2czJxs2RuM+H1ueasXFnJggT2SGhg4wCasB8
oqT7imu154Mjgjj4h7fmfTxllxEdycbcMfs4yYf8FCLId+nq2oktOLAMN9mm28Rn38bBsM23xTl1
8TrY8U27100bIsWlfBBeortx273HD9YmfjA24u/qaXDKvbah2Zts2teAnOKNtrUekCzrBkPAli0M
+3oruVw1nhnJOHT4hvFjUvFngohqm95AsBlu5rv6ZIZ2uU8ugoeO+aQ9lFtjC8FnZ93kNmXyV8jC
QrsNz3ptz6+dLdtQN21GKNHW4IC8CopX2Gin9Fcg5fYu2DEp2adHDoen+KE9Db+Ti7nrT9V7ukSa
2MaL+Pslu0R3gGR+h6/5Z+aJfBOMMdpRO3ZnLNRzvmH8vO+gUNlQNsTH6FbHP8fYsoHQw/ZB/Mq3
PFEc7elRAiu1ebA+urcWFIKTHKvbzDPf1cf6dbowEDJAqu/1a/xLtYcLevbxPjkmR/lRt/ub6lZ9
TBzR5kvdyWe2NphT/oGPMrEZfdzGBiYEGOtkeJjLDuHLctB5wjNubIY33AuMcNWbyu452uB34p1k
t7Rkr1wSD9UXx2rxSDNnPx9jt3mcjwFjTPuM6LQ4c3VKvtbjvn1GVQBEgqsLZ9F2PGb8XlB8201L
GD12u8IugathhWZN+tXO2/aZxziZom4LVcxkjcJXgxiUCxZfEwEGXDM+5o/4HnMIiCh/2Ei9CxJA
xdAH2QN026PwIZ4Zl3Ub/DoeEk7d/AZDnTfuR36Q6TJ+1q+AO4hXoSWxyR8GpuS/Avj5dvEkXGdX
cgOv4IoUS14DyOppUF6SHcSMfbQfHa7FfeXOjnIQzsq5LSLHuMu+oFPAxSNTFxlOBdFL5pIJB/bZ
xANrueHtdCfujOt86qbb5FwfmVJoY8K5Ir4WNkJCz7/5im4Hvmp0u1A85u3AVBkKTHQ7P4/rALiO
EgsahQsR7LTH4gsGC4MKaukPMCT8H+krOoOIy+DHcNYZCJ7aPR63PRhD8729VgfrI0tpWNnDHTwS
8529+jV80U79VR+Xdz2fAozNdz1IJjQc9E3ujWfxsb7CtkkAa90u84M36aN64y2SJhohpf/qp9NM
3vim/wAtwtsT8mUwZmBjijCcYUBu6ZFtZOzUh8n56D1meKw17yDtbREKMlaENlFoV8ZSLpNvBFkO
0655TK8Meel1OPO9Jh5WFUcA5gHjRz6AftowBbKlN3GP/EM/WY6558THcmPZpQMwxhsZbvSddRV3
4oW0qXarPQTPtVtuJ+pV0Lo4eQPvI9wiz9oBAPS98VY/9Rva6DbgVY7UypEYJGnHuqzGniuuOB/G
5/xKOrf2Kb1qQFDSbexal/y5POp70hpANt/JsTMY5NQ5XNLkG6aD1GE4aB9HT2F4rvdkZmzJDb6H
oLJjhsor727MrXbHnGL4MpdPj0PoWOxmr/uCMTl7mQeiwZa82I3vo1ts8sfcHe4gx9rSs8whAGxO
2MqPPWfmLees/7QAPeBCfSnRNkeI9zS9T+/lTf2Q3GUX4sgYBdFRXMMH4x5SMBSWvX/Qd9nFvBWd
eBu/fsRb4W489pzOirf8T0eJOSBotPUn+T29oQUWl5sh9apm06K3eBHBHkM+YgoFbmDzYoZnrjTi
U+Ojj3CZFx9QdDrRDvN1uWe9cBu70oVpJket/GhJm9RlnC6G/fgQHNS9NW/zGCecMxtfInFWZnCb
YNexrnO7NR7aB8vaBged4wg070NxZz3zJj6CHRP8OIbvtFZbeyZWhBUprI1YH61lN2EpRBaD9M/m
+z4swQSL6tQKqD9h8/2nEiUtJar1vu9qlCl1bjHEt6xCKEKpSzl53ayVqJ+b614wDWTgLSaKtQq1
vh9TTA80i4koNqT7ZJjHfRgMG9Loy71SDrYEdXYvYbpF+H1shLeeYo409y4tFQdpeeRNIgJFk7N6
efuRMBDdlaDSFgmTpia/q9OABfCyYemii9CIAzgSh3op5a178F5qb1aGrYz8G9PqUtWXEAMuBaBF
abPsJq0YcRUYGC7TptjnIeyGyKSCCZ/JrDNnDhQqJHl+VyBSxJigsOCdF+/MpFQ3NXAXN9KpOEjL
XeMQ9ocwlBqybpMPqdWpvmCKi0Nm1OUY0KAax2VSnqGpSc9TqTMNWt4xVS06AmIsGrZGuiyWdpJg
xxkUu6Iw4FbClUKtV8OoYeDkPSmBAhi/eB57oJtdQtiZZi29FGNpj6y73QhmqoigwmZrSXct9K51
3XXPWDt0AxkymR9ku1ih/L1upqV/J+NL+b653lcKXYTaJ3CDfKLF3kkDBLNKqw/9sllvrhuxpHDV
D6zA1jrouikJpZWddVf3/VsETj1aBuqy37VaecZdJFcR2yHUBQ/NL84kQ6HiuVSGp//saV1A7XO5
b938dXN93vpniVDS2Mjy6U0yIWzqzVciNl/iaNr0VhkAElCIgsh1ppWKo9TCeLVqJKYln2ukSHmY
LOSPlQQxMMZDkPn7oQOhL3cKI5FKVbxcujZjQ2dv3UtM60gADzC8ebwpRB3QmV9RZcyqzuiPktJd
O2jPuDn06jDLCEIrqurUSHWEZ2ZH+3y5tT5giei8IqIFN3/cuf7d9+11F/uBlRvlUZmpuWoM+HJN
ERklBfXjRtNCemPr/nr3usH1xLm9bH5u/jxaNT4V1z6F5/nvZ6wPfr+K0tU1QOD/PKQP+a3ZQWMq
KjAivRihmJ1E7RxZdEEBnkwJVQb8IKOq8/VyDvoFx7ag9rKDJ/y1SLV6h6Ji//PYuoctaBmDSE/e
rH+g6FUjOutD66aSBX40FSLMpih7ghmXV13/iOo1hBJpbSMu/95opDzz+6V+7v2+vf7B+qfri8ZG
wmV43f15ve9nrnf+/PnP33y//N9PJzsyd+u6v//rT9Z/cDCQOA81Ne2fl/l53t/v7I/b//Wd/fzT
lZaA2rdiOs/L97a+5B/v/o9P9727/qX/8x3/8S99765P+P6A5A/5to6l4PvnWN/J//xO1n/ZQAn/
z4/3x7/88zn/+jDrv/V/vYOff2J+m1v1kTbda7M0NfJl8J817Z/NX/f9dXN93l/30QOgrvXXy0hr
0+rn6evez3PWlygqnRXYz3N+Hv5v9/39z6wv8dfLfj/HUADW029zV1eguTZgAzxwu6qJvy2MPybI
b0/hcvldn/yHb3B95NtjuD79e3e9t6DWJJtat1v/5q+XWG+um7+Mjn+8m//5d3+9sf/5Muvzfv6l
9fV+7huXLtgqqPn/Fe+AU09HsPO/JUPX+iso8j9FQ//8yb9FQ5L+r8Wxt8RF6H+JhmT1X6BbNB3T
lq6L6BZ+REP6v2Sdx5DzkBKqLRCHf/MdVOlflmWphqGYhEGoqIr+X0RDkqWjWvozOQNxusJb0GSE
gIpG/uBfkRZJ083J0FmIdPw3c+mJ5kt3VE9nyIrD5E30qfyio61U+YfZorqt1smjOUafgchywoww
9llLH/JnYy7Xfz9WTqOuSVuy/m6ipSW6bmolISOafmRsLNfBVa0ytiUZ26NwTgMUxeumMDDWzRmM
0hZIv9XX1Z5orMJpQyy+cYrvXB9ZeWXkAQOU6inENBkYNqU/+or6K04F/2ZR/LutYj3lJpeQWbMr
Hfs5bPU6GCaAmBVLFTPDSapepNE0T3KTnbUuqfd5r3xEOs0WfxaOgQqnshKG3K3W4WkdKNYTct1b
TxhdHp/KoQ+2FUpCpc8xa6SgpzE7HZFI5Ey0m08Q9r/EBcECP25ysCQyv0RIdVDNUdoMPaBrQGZu
LhFbWS4bqx+Vg5K+D1lQEyIfiDgUYIoHfBohPmhLK1xZNk3PhGu9ue6xMngYkzbhJ+M3yOGYka3E
OrQKgmMyN2SgA4hhHi9tfwZJC5CIh0ET84QZzPb64eBbwPBj1uNgeI4chGQPgxJjWRDT4zTJHVxr
2osIcI2Difx024nyNVIpdQkq1oJ6PEgC7TiRVHtsQosAvRcBGUg9GDTaw/QIgR5GzLsD32x2ubZo
PaS2gJHe6SALuBwf/VmRt0ZSMUvEPi1nAUR4o5f2ioUSYbnKrF/9X7/Ez68DgkFFptD9VtR8J5aT
T8uJDpBkUsSt27w7rBuoGLVjFtqXaBQTU+ahOQR6XO+6ZcasLyfDuvezGbGDHLA4EGAwaWhgmYCv
m/UD/XUzWmbr9exjb5QlYEer5AyBL42QdXce5ZsByoQdgQRSl4XBvCx/1r2fm9Jy32wgTjCBXq2/
dLEsnNa9n816MKw35wmNL3kw1B6W03I9GY1V6xKCEvo+TdejY4i1FyWLFOfnCrh+f+vm5z4lNESS
Com+4OIWLCdyOi8aKGVZZkrLZn0knaEdYCEGrrcsVlfB2boZFwHFep5n0ToBToCoaUZIJ71XkV8r
8bLEMwBr/nEbMKY+tbdq02AvWBU0OMLH2anT9yChI9z2BQU3waTSl7SUxk1pPmjLZr25bph20XcM
Fq6l9hpLmYdCelf2eeIFZatszXEJ9pJNusfj4jcwmUQvpNAp3+Vje6wH/xkbmtMVdByNqBMOpqI8
TOacuQN2y3+EQ6rTMqU6/Dedz482Y5VlWE0h7axa3EnLWmlazk7ZJ3Exi6MzFwgSoVCCJFi3iYCk
di+IQuAISjEfQkzSBxFO4MGqBvpm6vgSZbXFMjsMD+r8yDebSDaifCh3Cps+tFjzcsK7fqi9lE0b
HGtDfTBjJXPXL7JaJmshhIzNqMvZdlzOpfWBPoqz6gXQawVEq9KlC9CGhwnRPWe02NAIu22sKmOR
ry5a7ObCWuqjrVGkK4tzR+xPUYAnd7nS2bLsf0aWBOi6KiW3ytqt7Nf3+G1IZk26J1FFE2IORLbk
1jvsWW07D9ktfgerTg9RJp5IpEzdvOIZVdR6wVzM226IrU0zpefSBM6GL/p1HOatNCav4OysvTLG
NBYI56NLA8YD/MghG8erUieghzvxFQKE7xSgeOyx6y6RDE2/iE36uznSs6iPGnowFsvNYGGcY6/d
wry4JiF0l3LOGCL66ATPccOiOcO7dO7oYokyWdeRJhBjokb7qZURToz3ZoheZ9B86gQoVSGOd7KD
r8wl2W/0Km04rkWJ0iwQu41hc7SS6QlVfQ5jRKi3qGE+E0VFH2B2vwQxAEhWSgbRSdQqR2iGdtXf
+qYQOoiAHuFgJjuytq8CLpI9hZ3ejcZc2pTpRFSCEF4VJVaORqNl+zzBIRwDRU/n0M6zTHc0P9k1
GjEUQIBa2pnFUaixARd51dva2FQ7sEBoBBqfFAxybclKvxYBXSdNrVpbURN7rCPfNkeosL0GbL5T
OgFGm0k6D/o1mlaK4ipKpxBWmnxN0kyTy5oeunS6pniGHlJVgR6sCG5bKLiPkPa4Im2CSUfkZEly
58kxcEIssQLmHuK5yWAhfyQfj3KeCJdxgrqnBJ/AEfQLsbYp7OASz7pPFbNsRycxYhDohfpWxECq
IMIdcmWucPq1wc0E1lBpTdGdAUgKQi1cMDDAr8K3alP20NDpA90cYqKwALNMW0KHkT900tks8fVl
EgF3sAOrj1QHDTtLvK9IgVgrh5C58fo9U6QPu2NhiXjxgPIWYb8VxegzCUII3hnxd6EhnDtaXzh7
J3wIJpfokRMIGO1rk/UlTZjB2PZlJe2FHF8VPEZHTnThzJv5NFQ6lr0socBQ7EadPyEw3hiZf5uX
xjlJ+U51sXhrrebVrOjqj9Z5KDL0gJy3iVwhQyAVaVBC05NTw2NyKdlhwtkZhiQ8aH53ajJJe5wN
koimwgcch2NBz8vHBAo23i8C4LB06apAYJFIDTSOK/CK8Pk6NXwqdOtXKsdcTsRAgj2tCReayOAU
ifubdM5JCWx7OIipoy3N7W7qbqxZFoDvashz+uFXkANSSVI/9uZ0gY7vQ116HhpR3paC+jrqXGgM
CwTw+NiCwtnCHPid1IZ2m9cP9UR3HjMxGJE22dfUY8EO5rT6FqAqMFavUSgA+1qSOWRV14I83uAu
v+eN3kQRtpxGGKpzDFQqIuqjyfSveFJe5hKqt16JJ0X0TUcV+xrxDd2EUL2Aim7dXpcpAWZ0o+tM
FM6ZP0AGTSNi0arfZcElou7F0C1SekGxBNtCWUAXmVw5dW18jJp/jQWLKGaxOkf+HCPLwgA6JhK8
0/GiTGDsO8DxspHcwdKmEda3D/R6lSa8pmgnj7hWN7WRUfLXinE/JD00fqnBi5dEtIxNMgwY+oON
b1bgl8uaGdjYPA/J3G1pOxd0fyBCkmyiTpKnN0j+k044m5ryrmlvS8Dcsfahj2iU1QWRsx4UCaam
hIxmg6mMqKKOkph5581H3yXglGbhfc4bN+zylzAgQ7ibVVIOwThIhvUcmpiZu4gi1qz6sF2GziPf
/CiMibG1VAshgFB95rPV7vkiUgje15KeslUK9c1sksUp2KERa+dUj+AMlFyOBNTeQoIiYSjGaauk
gXUgtAr0KBkNMlfs4yQNDsNTd+FaCmKiu0Fy2NmSH9GHoJ3Z4UewB50s0kyMCs+IYpY5Yo98onB9
TPeHcFAwSWjL/GS9ve6t/vD15kCuTzMJTMmWkvy6YW6KavQ/N7kk0gNp8qdRRZ5IwFTssAF3MMRo
/pZJ1LoZlrnRXzeLbtT2wQh0ifmewtVkW83TvaLU4qaPSQCrhyY6Gh3xLGVF32aV5sJtTVklwf1o
9A69mRo8jnn6qBTi5ApWgzwxofJTSWXtdmn4K5CQgUbLZhaoUK6beByZAZtMgzzcA9vV9W2odLHl
JkJIGMqE5Sw19XTZSFqfkBAfnVb3POXm9wSPp6PI2T4aeqR/KjXUWorswJB7L0PqqcCTOOh45g6s
MSDDiRrdLiVbDi/KuaYpf07p3JCPsNjVpcWA0It/1Kx/itnyEvvHsu68yoF/NMGACE3b0i1CuZdS
vbIW2lUNIP16m6CuyU0yY6nQl8wSF2vMuqsszYV4mZWvN6VFEe276jKzH5I2Inxk2WXsQuooMjHs
sFuN1JynRjz6kSrda0rx5KcJAeWJiMZmFFGp9NV5hgH1oAb0fhXzRsgKDu5CEjB2R594F1HrDIVx
nJqucM0SwarfxuPFXDZ+2H7NqZ6SbUjgnDBkoiPVrI/msLOGbdpLwi70xbcoZ/ok6b+AqhDtO/V0
ECJDs7XlEAmjotpNQ6ZfQT94fs58gX4J0UqqdgJAcUjDKLjkVsnSNAPClgh0unR9aNwGlM3IkssY
muLuxKWhvBcQgmRC/Sy1cfCgQz7etCUNVVbjAtLDXHvsfZ0UBxkwMjH0U+oX55aCPXJSTIzJsl4U
FVl1VA2tiWVI9TXsgvo66Ij1RpFQ1TrWjhx5JuMqQ6YOeJizspj1LdnhAeo+iHiyRXxJ2pwpQF/4
ISyPEnV8o0pfChrviwqylBBKGhOlvlXymDxjLvGbigwN5OAGUh0S7zcV7CYQPOHgSgQj9YkEDYku
z23WYRGVx+rcDxnrfw4Y4lcFqI2VjArWICpLnLOjEGT1fqxNosggv1hT1Fy6Ar1jGREeFI5RfG70
0HTFof7SJooGFgl3SPKquSWxkcjmcVLBkJiwf1IU8bHASgZP5EXVlMBWLYbgwCoOOvN7u2zE+cio
sG96U3yYDODZQEbkvV40n4BI8L/LtNaEAb5hH5IOUsEgnqKes1yabgbLeCE/9CbsRmk/wbYWBk27
jccQOG8yvtdW8Cbkk3LTTlV/yWk65UYunIGI+jurUz+jdk53hYqOZ2KNdYsxl+uhNm7J7Jx3TB8u
vZSnx1zrmc+Zdi62hTMZyAwGBca1RMYkI5tZ2p0iVVfyOoj/vLZRe9KmTr3EsoCOMJk8dcx+tSSJ
O5OFBDY0ybORzTSwIT2Pt0kV5F7PRXpgw6p5OhmjfBCZUTh9jrJqriVpX6cvkxmzPCn4XVNtBPXZ
LeIPaM/bsIlp6vGJNmbcGBxcZb8LQxOFT8W7iZjB5wwzO6IOFRjLKCCn2ioc3P0HmaKD11Xxc6Gz
kJ2T9qRvSiHxb9VAvKuo0ni8bO5UAQIGM805MmvoBQXwIH43R0pGcnYisjoin66yPyoENqgHQ2pu
E3EcTnVuQDhY9liikOAixCKIiDrfpayoUTnHJeseklgGGA+s+s5CSBrClN71MVoZyRfjY29RAxKK
GK9Lr+KOnnpXLSKUOjFsJkk3BheTrx8PvSNW6GFk3TqoWaXf00oL7yRiWJ6rJR+oLX6lZirukmWN
IwTxtbOuYzuIZ1HqH8PRF+/E/LVrOb+KAndKn4kX0KCIV3PEznn9IYkzaW163bq5JRJEIWfzfmgQ
wOLbYE42SCkpyEF2NcswuaTNxyAGqT22CrlNLVkA5RwchBQJclXzEmlcfA7SKe1RFQR5iL6tRie3
uKcuoqrt4n5CvFdX7bFo23cjlYAedPFsWx2suljS+FVTv3SodXSeVgifXWlMbqcaiL9z/Smpi97T
1Pi+a+kdSqFW7ME8PawDbTM3d4FGXUMItOEixRnL+ynZjYY/H1oAmWKRTQdVTDkQOlIMW1O6UaMh
OBN54ipFA0VEES/UiDBmS4AezPHWMC3pHBUcgXBp0fJq6JXabHCg7xMtaiQCGtWxdA3DemSgSffS
JO9ZAv8qtZoOc2DhFNCBymP2MXb72YIRGxslhu1BPshmSKSP2ZTMVpDpyIyRHDEvCdxvppjI1RtZ
ukYJfMs4Ad1F1ZhM1wy/iaAn2dYKkWOXcn0dMVfeLdXU0Uu72PjV6gNiRd3hnGq8SCdsayii5Rgu
dkH+oQ6iyOnQe0FBPOcofTDFGLwkn+jrg20idSbfz7qJgKMjIiCH3T0K0bjLqwLQpfEVM21/VJnd
dxWryBDO0lnSDmGZVd6UT+90+EkE0zmV9B6slgqhhMuK7D8m58yCKRLp6aVPChTiGeTvoU4wnwyt
T0sY1oEpW7+bOUauqSOorc2Q+FKcUgRy+fDHCybYnZQ/VOg5p3kSbDPEPqGNRBm3ma46YwSXvZGZ
wJIZi3RvmQ5UQ624Qy1f1qmY2KKOzjXUXV3RPLWpqZNfVUgHS1MeAQQeVOCa6Ak7g1LDIpPoiMnk
Unbqgyg4acN4TCIILT6T9balbq35ZgGNXjvPsiZR9BG2STSDUejSXyO08G029XdGC+pfl9ujIqhA
nrr2EKYympwZOoeRlntTI3WlE7uRhJR3dZjD44D5FTOihDo4ibJrv+QSB5Z6tjJC4VTZZM4ZkrUo
4aMyrGMuFvUZZlXZFwYTX793NbOf7gMFvG8TDx6lKDIULaMnbgrZM2Ca8JJqzL0NdU5ci+VrFSG0
lghJ68rsdy3GINhMa3jX6vIuSsrM0WAUbiLdJ5Rx9B/mKVEoawpIa9U4PFsG+Ae8evhfZt/5P9yd
SZOjXJql/0vtSWO4XKDNalFCs9zl8xQbzMMjnHme+fX9gGenvCK/bOvsZS1cBkJCgwu4933PeY5q
KcFhYvjjhqHDrFV/YCb12U0ExlnkmnD1j2ocbfqn06BwpaeCESDbqKMSrv2YrMfAJvvPaCh0tLpp
oLgO8dO0ytapKtILNDt7qlR1uGkN70aK9yaK2hfRRlzZJmRYjV1/2HESaEAPmrPSQNhyMhPFUj1u
DVV0d2Wljq5iZjZnGOHtzJjYZ1FUFDlr7T7jQueXqXPld8ELnBzGiAQMYUHkxvLAYaUqkutOoDLi
OqNeMzniegg/fhPoARqiNlEIjVS7VYQ9bZ9imC40Eo6y+QdrVDq+xWGTSShqwsECEGfFq0om9xXa
nuA0M4QGxZoBlSm8eMpm+2Ty3lO/QB/PgRh2NidZ0xnulbLHHaL4DxFJkH1t8hvL6H9oEVA7+Bf5
zsSAFToNymGQ92ugdASVqb7pNlxoNoEH2aGrCZmJ+87Y907WnYIqho1n9Mraawz9OpxfpaZyi1R7
4kKaM5i3jXEFnr+jum5qj5Bwg7UciMCF4COZPoCQDKP7XGbOBvencO2u1vdByAg1LvOz7Z+hTZun
Kq48squS5NDEyZ0GsWbr9PwDoCGRyecj9u9ahwsAU2xU/AqZCuB4Ax9VNoWJXS8cZQ9Voj4RfU4Q
UI1aBCF9RCvI0g6NzD90k0GR1tlEWCqmd55ZeG5Sav6eUdHW6H2+kakmO3WyKR3rHere3Ga+llfV
mhpkR1KHYqyDTMl2yxetBbFraNp4VkpyOwxPPVkF42CmZx1XoikLt5gk7X1DYq8XWtWdBoujLwpO
t71JqeuHIhxyTuz8USXObW/6hnIkvR0MhN5c52n/1iWTxlnWp3QxzNHKaTuRXDtji/Dmv4oSRu+C
+vHSlNjQMcWbEqMDHR1r73QqLooyo3NiZFehZHDhUV5dCxB7pxwBu6YUCqVvMAeH2CrUgwk7ycmj
G67J/slu4F3JVGwcJc7PDQBUg0+2K4aQiSHIbo/a5jWMV87Kr2EW9ld2THSf9PAJCBu9bAKxnsqe
cm9GkXVabuyqI5JQqSJoVyK9MYsi3ooeqaztz66RFJtU2FvENoSAqPjYdhsqNyKSb6aJGc2b1xor
ehv4PZyY1HcU8DkX9IZ8SQmoOZetmp+RQd0X/lDhs0L3NzJn3VjxsCn0sb/P5pvBqTdJ1t47HTPV
bIiqm1I8F5bTnoSZo8gEVnOlWA2SwzI3qUVF5WkKAVwD1utxrmm3eqAMRBYG/NbHCf07ZsQdyAdy
bPjHuUFdWAeljfAFqmJbmDQsu6kKdyGROq7DucstWy86xul0M9Qcv3k+/IT7Ee51/qnnzC9dJR3D
aweeHRY9DeVh1H70gynuIn6GxKyoD52HMyJRz4qfa2fmvESgWEzqQLCIDlMa7jqRm/WNo4HKqgoL
Cl/d3lAgLImhC0fq26BVZMaw0aRwm4xOe40psIRyhRsFs3FSkOcSm9WhSDkJp4nSXDs4pmDRVLd2
w4/IALvOMPOqrbLy2qJ0GJq9vk4K47E39VNRlfZOifzw4Nukb+iYgWa6ZHwDcP1msvD3JZQD65hg
WLIrwkOaZtRpOqhogpAMRClEQIH9poHprEZOnuSF0eJp9CjcaHkG7ETmHecPh+O6k59hVP1WI1nu
nMz+GYzWsa+79Jw3YC77qG7hxsMfN6vpXBk5gcOO0bsBxelVQX94Nw5DsxMJl/qIadO2T4254FYW
21ABllpaGgECfvucmtVVq0jjYFj0m6eR3OwxhXiqJiDizaS5V+2WvJu84b0ODNMLu30sPMe+ooD7
SGQ4njIvo9cb4niTrXUg8Davy+IgR9M4MOfmx9EyexsRgaQmtV1tKsnM1FOcLKUNDJ3yVG+SAK4o
ColwNVp/zM1wZLX6N5l+OYHqcCRVM9+HeAYNlYtM3dYvmczf1JHwAW/s39uWkS3BDZvlc7R2ae6M
yXrpA9DHVD+Tfa+1T7h6odagLKbtdjN5z3IQPnq4cuIUiNElcOjcwlWujnkjHov4pAl1eBUm152+
Aj6rmO1Xj2/p9v3R97vc53vtY0Aa35ZqLsXedK4lFXM3tq3zTetRhMmhwQJJwrYzV8oUp4WZjxTg
i4ShZWrqJtasQVjIGBGuaJpW/oHioYomsKfIKhtvrZH5cxQCC3LUOHi5RNitbNW/81vyQJsgIrZn
boItuhfGUOhVCclUWyBcjZri07VbyrLK3qluogqpgk/r+NjPlTI1cSwSM7Fqgr3tj76eYfg1cApG
UdMfl5sgic4ewKedQqnmSPpWtxEDP+6ULtbJiytmyqZ+x8ECvlaWz+bU68xZwoCoM6/IT1FCtCxN
/3RNvhZlDKkVxWnkCLGCeDwkBrp7HxwlyQOgJ60Z0uhMXHn1CQchddAnLSJM1CfUceUYXP68sqbR
PofJMAWB+DR/kuXGmZ+azGzFy32KAUQwHvOnP/rQHoFJ+5jZiAnfl9waPvmylBfZ8G112WAVI0FK
5JJBcLYYBVdxj9OeJfsfS8tqMH9hua4/Tk15DkpCNNMCMysndiI1zMA79vONkwGoSAzFXHeiao/L
jcnV6zARW21btDsnm/kefhsWi4TO53KzrE46g9GIqIOVSIerzo7HU+1PKuMAvoz5HYEB5te3XmQY
4DMQKcScnamq0zSmW8GAF8gw8z5M5HWhvmqjoWyCuWiqqNzES72UMQj8AMt8bp0o+EvYfpAl5rZu
oq/YHhqJiKut52b+OHkY/f0GYWuwhotlrLq5IrwoZXxpH9Mcd1uqwEGfZPmzsymaZdLviPwaEcr8
4wYg6lWraxC4gxjViInzSy4VYZqDGsDdKN4rnaSMSCUzHMStsAmj/R+t62KeTZLNv5Z1uXmW/f4A
a9c237VdX0/7u7TL0v7GrB7tlqUb0tDhN/2DB2UZf7N06geqQbmNFod0LtIueFCmqRmWNISOimum
SP09ukeof3NsKBi2YZok7lAx+HekXbb1Z1qNbRmGo6s6kTAENP2TssvUR+lIAk72FRRp6hK+2/rl
lQjJ6AkQhLhMcV8bhSaacW+rxD8V+ez6hPPtxpEke9ZGWxoqNWJxGwNJLm7Uxn60OZLgexbeqSs/
hzbhyBIAAhR5BrCHDCDE40Kzy4pIFaXwh7XZd1jtvGGV5AJSlB26mfQwR0xPIeUcYn4nqjNwzxyF
8qdhvYOIeqLRd0e9h0gsErkptTETvVXpWfcoCWi7aiWiJl/jTVZpetX3W8/Q3iMtgwQJ0FYdnjyb
4Y0eCnIu77vEeazohylT9lhNwWdQybM0o59t79xQtr1G93s1NOBt1Ooc42twiwadNCkvqlt01esU
FI+Bl2MHLd/qpNqN6kCLk8lT6lnkMwS3rRV/dhVvXprFa5KHmPobGvg5X7Ml9TtZMK+BzKlnfE+x
z3v2repV5BvI51sj1Xfkkm0isM+UqTbk++xsE0yIE70mncelh64ywi117We/jDKid2gfQpWvDW4f
hmOeEnlmgWnZg1iQ4qpN4g2A12s9xlUu5RzqFe9twZgqSEtXLXkPCWkpmBiSvUpeqa8T/hJIqP+k
nYpB/vCs5sNjrI4oYuKaFJEN3acgVVLTDTydMJrll6JgvJPTD42+biQqUgQZk67iwT/Iki5dB39n
siArFAbYdnYcCUozy3/bq5VfonjxR76HIjEafMX2CxoJMJnRgNUqT+5AuBzNciCVGHMdeFEiyzPz
YPb0mmEA1AKGfVj35zZDr2FQGUC6X6+NAhaYOvlPce0MK89q7bWTZ58U3yENRPjm6XiEFj8d/nYU
AcxVayHUaHLrpSKPFmO5/0GgJ8nJlfMYWVWGyP/aN/BPQqa3gpaIbZU0zSCNpq1ogKNq1nirdNqH
Xn1ocajc6zXjjsQJVn6Li4SI4dKh0WB6aHTUeFtZFkD44djbDACMmvfam9ah86xD0GXucrB4jkNb
POg2U6kxBlI/C6sjSng07lJSGN1KdR7LwX8Jp+Qch/x/Kf2kqnnXhfisdM2/Kxvmm/FI7K7g6h+V
GR+z2PqRgFXiFQOZqh/DDB8vMpj0mX4PYLha+fdq3zau6lhnnRmna1MGbBPnN6qPIEzvC93YaNm4
o0TwKT1sVpM+H3hlfEgCPFEwlpBixJ+DQ+4loV022br5i9nvA0wAnpjxFuqLRjeO3yhdUJrga1Fd
oajkyOhyOlYp/ys/41o+9f6rltc2ck+AFAjvHLeqq9c+kuRYHFAAYmZMOMQUDjrXVndlwZTa4OcQ
wuufhX1dga4L0c8U/6SJsEXZ6aJ3MGZ21qeq+Z+i0pAQbcUUPobTsNVi7dYOgsK1LQ6aqmNIHYDx
j/P0UIqB4K7UOzUGabRJwHZpRz8NDa4750Z71Zfea1YF477lX2gJ61GvDMqMot2wJVsVDs6gsBzi
dSI5nxoZBTXgSPgue3q0Vv1qxbyutEBlc67dBfV4ZXP2jCVe1L64zQrOQGltz7KpviKQOv2pcCJz
o6YEwc+JZU50cJnPJHoNbsAvaV/R7ijUQG6rRLsHLpK45Eu3+7SOClefFXk94Wmuo8/HbEug7Rha
5yHiZEld413PnU99QGBARuua3NVhjTMGf2bh0QpSTjbJNrvGN27jGWISIDBBBzyDEZ7rmtNRbOW6
O/bGVchwnc+T12vyxAIcuWJbRSEeSzW+NvgiyNexr33vpIZU+JzQeFBEsxka1GM2ylOhxflahYdi
5KlHuTjLt11gnns4U6tOmBiAfdmikCHaMhjtJ7U197mtMUkwV+W1ms5xBISnoLhq67VjAW1RUyos
FhESfqBmux6RL9KKbkMDS113sZ3DNHFuNUPfCuNGSflXKB7W8ML7iHUKyZoGW6iIfkFKfADuhKvU
fO0bOneTFU/bvKjmakuBPZnGbVabjx0XX1caAYdeMkeAYn4nUw/fH+cSv9bvRgrYa99p7glOfVCr
9tfQDk+VTPQVYcecLKR/a8W/ll/54OybGBNyVHUYjylpEW0AqStcFVZ+A5B5a6c9p1vakLDWmRsv
FyyGysTuKbzRXKnpbtZINzzG/25khj+NjhSPkf5Jm30GJLREU/uWl3OusZb8wowXuqnRwPzQ010q
dHMTgnH3arVzbVDWONWDUxk55WmoKYYO5q7kbD960D7mcoKnyzNqJZiuEOMjlTOwh7CpBHbShkBQ
LGK7vUn9rcrm2Z4oYwXJeDcZlKinrHwLW9R0hc/FSKEIuDIGLMKW5FieOkQIqkjOEN35XBnFOCtK
39U+fqkK9ajhTGcUu5tjTgpV/W2KIHJpuf1oPOJLYkEzUfrvTP86tysoyL8FTQ6mpSJjxtNKeiYD
EJNecrJxYnlwyC5zLYK/t1qd7YlkQGndA9tKfE5SvoaCqeDk01vKY93RZSYYyAAcpd91WI/Ldhi2
03yClANQlQ493QrcZ+LCmiwH4lx9cD5ex4foW3KCo6CHUiSgWmpng94ZeQckC1mM+pfLIQcP+jtG
HMk8+pqzvwZF2yENx8LqK9TUm1ewaDHOOmhJ8MZJ+xF3KhisUENn5LRcKQPj2mzyefzGsAE+8wPK
zNoNnGujxlwdk1q9Dko1u6o1JN0KnFmGLmGB576uFSBPGk599XX55TgGkRW2U5HKQhREpsiNNWCa
RfjkbEUmY/i1KMQrpb7pO++FSfg+ESZYr7NjIW5IBa4Ac7Ca9RB4t/oEA6uZy0uBCuNcKwA2kG9U
hdlvu9eYkpiAiEvVe29IBNl0JOoGTMRWsEZK6znNGSrFCsMsGW9NLLpWToC3LEjiazRxz1cOx0PK
5tToqDOWm5LKx6nqOzKFiD9lyLSR5NsdDZChdkPZjRH4W1BKrhJ+s67rdBkc98eqIqKgz5OXRKXP
otTz3u7NwHr3LXgudlHglYerrx196J/Hr3W1JpAq6wBMIQb1jkGe3EQRSYuoCh4WrtpCXFswhDkV
UZJrNmELVbGf538mHZ1jMU8Cl9Xlpp03eOQw1e1Rip+9hjTZmiF1smzACpBu67ahHpzi1L4RFJG2
8ZzU6tik6VaRBlXVQFKqVxCqsdravb6fLCAjNR6HNNB2KqKKVRB7wVqIMtLgErTOLtWzXS0aQmuy
+b1kfI9HApaf4MQl23LZUMb85KgBkts7R9ROjeZDL9+EiEn4f/o+R5I3HUICGOy2ik9BdkZSrW4y
3UevB/gaWlNzVbQBEd6JVzJor/0rr0muFNTVO2O2RdhzjK0jjA3peMNeKnAzsgx69W85ZN5DjTkY
uFf3Aeiwu0KQ3l1Nd0kgz0VpLEp088irPMngR0E5GVyDiQq9Sw4JVNVNWfGDsWt1QDXuwaZbFmOL
4nAgk89lDT8rmM2WYqA2RQ/E/lHMmV0MyxLYcDOz/JMlsXRG9Ny3g269QaEnBpofqwsAG9W0rCEk
aQb4WqbgUjXARFzW9YFYA/R2v9J5zq6SP4GrflkUsQAlFzN29HgdHBc61gkPbV8SOKcUqdeaYQ71
w8GednmqX5V5p5yqCGGab2busqb3IdMphzK6O5C1tO4QxJ6WG2LG/77U9cWzgTRhK/PG2jBRCWkR
N/2pcRpto/e4W1VLdrSvOuaGFoOAeK7qSw9ZqKGbs0xipvPSIrikHixLnqistWgUgwo+SQjLQ1qM
Qlk9HTUZwZ6Zn2TMUQkyI1XBqorBbWv1WjPMa6+Put8Fb7YY1OqN1k+2tk1VnnuP2nHntN2pL3t5
PSpwt3AjWZPoH8KmVs5NSsOu1ymDGn1yKq1We1TqzFnrufR3y6o5BWcjDYqN1TM2K3pVf0zCSLuq
Jzg0FFqI4yG6dps4tr9uQqP/gTBhZw1WfBebeuxW8fCWtlb6XLSOSceAAUKcmQzPZeAaLd92YMnH
b/WFv4q4nX1WOWTuPDv8+s//MAWzdSEN2yDOF4SwY1BN+J60mziKDpisavfkj2Q73dvMc9WQ8FBE
TfZjWzGqMcBWUS3PiUPn6vX/8/oC6bIubTzY6h8+MIeu8eg0RbuvrQFXQXmuLAaTTASNMP7FYF+v
YY21+KI8bfrKfP4Y/pf/O/+Lzz6HCP/TR7ekRngmUXXws//7R2fwr4hwytp9MjJPnCeMdes8Dgny
D1+M7iTUPV4z3/0fXbLSHEGB51+XrP6rCqc8e/9ervp6yv9xIs74ckEBwbQtgdfvD3y5rSH3/io7
qZLfXgYyNvjP/1gY5QDPbeDiFqUu51vStPY3ql42c0PsNSYdpX+nWqVJ449yFf93Qow1B62nCk9d
/EkvR6FVU/qRNBONZL624OtZbmAxcDIJ9emoT8g/ssJnMrPEE83FbW/Wjy5l7q9a95S8ZA3X9p4e
EkDTmfTgOegxliVUOYR1Bd/Muxfv6+JiWryvX+bdZYvClW/n6MFBHSKYbvn4GOQdJrnFWqVmml+9
qvp0pVNd285J7cfLjcaYCvzMfCeaRRaJR3xZslIvzrXAmjnJ0l8CSEv6oD5p0uuLA4wG2jCR9Tfb
wi6LeuJ8hDEcUr/O4FEsm7uOMImvR0ZgFWhrx9G4jhilAhqJiGlavjF7nBFywt9ESwjTct/X5r5M
TzXUBpVOGHARc0TY3Eg0zZdVWN1gKxCTRkcYPHEOHSKbYlN1l0W/nxkRy+JygyCxgXRaCmYGWQvS
CX27uyCfLzckEvDx/cVYuWCkzYkrESdma93OoAAUncB+UT2rG3vxrpu+1LL9cvfygMujUO88m5zr
NxO5xtuxLO/HmRNhzADoZWkZgy1LIVmVqvvHZq7JHqoSzGhbZUAlNtNy6WnTQlkeuKzr3fxFftt0
2fu3fWaGnJ/VQOFLaBWu/3j14mvz/OaWt7Ts4+uVlsXL+1yemBY7ouUoTirxHL9ka19LzJ51Cv0J
fZNlcdm83JRT8oO8eY8xM8+43KT/WDVLCNhIDr8ecbn/8liznjE0xQ4RGbSGzA7BVizAiq/l5e7L
jTX/Vr62L3f+5fq3XS2LgJvpNZnG4+Upy9LXfv7cxbfX/afFyPmFjjw//PkK3/aUyHG2mDC1//bs
b9v/L2/+2xO+LV7e9Len/uX25ZF/vrU/HxlKihciMbYWzgBXn0EZl5/3svQv7/s6Lv7cHCYGs6L/
vh9l5nEsh8648Df+eIWizit1oyzsCVENxG5xSrs85/LoP3a7bJDTXTBr9i+IomXpwim6OCMu9+VL
XoGcPRP/tLg8ftl0eebCOlqevty3rJpLH3hZT5fdLYvmkqZweaXLPv7qvuVlKCI8KnN0w/JYfclz
WBa7JeUhmgMf1N6CTYpdYBENjpODcXVxDix3Ljd2opNr+7VpedRyb/MVTzHBo6Jo1s8D5qhDC86u
JgQM08OyqGIszG++7UaXvorGkGLUl1/ha1+KAZrsVGFv2cYhsTxjooHrq6gQyeFnWIk3byrIdcXc
kgWz3bFqf8aJiNyqGYZNl/waqdWkBEZvgDWn7ljgh+nt8ETCdAGwGpuPZJiXQpv0P4yp67YZlyAI
1BpU5gqxwbd3+fUxRmHjI5pJEQtLigybvwPOl9V/eV89g7C+PWRuyC/P/XrGX6w6C4DjQq1aHvj/
sBtjJmwI0NbLE5zlYru80tfiZTeU1kgEWF7gX74TDEOY6GCAfH83MyMEkdF9sVzJaP+lR2fG7C9L
zfxRLvf9+ZjL5stjLvcVC9rksv5Xu/3i+i/Pvuzi33uZZbeXV7nsZrnPieK3NMbovVCXFv4Swoca
xj0XseW+ZZUr+K0W4Ti63N8FdT9T5dEafC0um6Lluro85489LqvpcoVcNn89cnnSNL/YsvS1/bL+
tc9AKOtRMZP1pDUYWHLlbJKBdNLUH8GgpKdgSpFRorzU0hHuZkuaTK2i5jQYkeJvrtcY9lTiF4zW
TYQs3CgofsYd7S17pHzH9bnZyGDufZixs5ubjrXj5PuuwdRdUCuNY/uHIRACFyFJHT+kYh80ZLGH
3i6J3/L0wBXW/Zih1PBVonlon31EUwfjlRHGJgQyiDXq1i89lAYDJHwK+askLB+RyopdkNevSah8
IOoId6PWgnufzLPfqzYqEHix5kvtZM6OtoOzMfsZTRaQZ4ZONFFxlSYZjO9m3NRl8BF7mDrHXu6N
GosL3dRNIOItwosavH3SbzNL7Iu4vPWU8DPOem/FjAMVhJRXqo2w1esdCc0vfketRjuD+uuJXkq+
tqGeJ7r6khrxcE7D4kod603O2H09Suuh6/PoYJZbJ6iwc+els0kdZdgI0GtQyMJ7qQFglj4FmPcu
y0nRbfOA/6RKjhgCCRoL02uehO8kX9KL6t/U+qH1i9tSmK5f7vNUxS1izec5E6Z9ZRD6NlIviUOK
0easQaOSSCdgLh/cCQkSEH/cUdfpmRlNnrmtnf/I+6GnEO8rnBY9YzUGxp1u/Eo66OGpF3RPiUVu
XByM92kjr7KwRJHoUeEjaA5Ipp/6BFVQFyqGzyLVsqNSImE1i1l51hfNVmtg+CUB1mYvC8JDM7I1
Hqtr8sGOfcNJtVSNDKkqYrsWcaKdkkCBYu4j0tAM6bVuX40GIn5Z+mtzVswFlv7WBURoV4QVhISA
lQJbUlE0O1wiO4GpYWNAhcoY+0OD2LYhH0tO/WHo7bcs0KObri2mu/bVflCHtttZ4dgDBFV+KwGp
mRkVkUB9zp0p31VUORIfXzq1t1sjgVicbUnhQfTuIH9qzEG4WtdSYQ+gXGegScj/LVcZqW8oXupD
GcHaDKOQPqhNiSgoOxj2IUhbz9/0JjYAwwGZG7efBQGg8KWbFnvpTac26WZE5nZjaifUaF3seOfC
aOTJxkmHYyh0h+KXIn1v21OcTNICo1eutm7Tos+vi8+sFLdm62lb0u13UPErv97Q8yt2TnxbRh3W
9gqcuqwjCLIoflwjLVBHe2GIG4wEKZkwsxEQGEgt6Th4Ju2+IJOV/pRkP14IJbh/ayYwnA1A6zrE
ndXq7XF5xlgEwTpQx+ssr2Hp+MWbDcY+1KZTY1nblOOjjlNCssF911F01zLaXxV1Yp+kFvRrD7E9
pqv01tHFscxH7YS7Gv5vyWRN+NrHgE9k4/UCBAiGv9shk4dxcEakHQ7MQhsE/JC0dwVHFfXhtONq
T4vQ1EKSERDzr4RBaFZK62zqO67hlTq7Yj1A8oav7UpTPBL/UV6VUfNQze7wCXrCFJKVN1bF6Gq5
yYSMIXQZ+/W1iiwpCACSGsnt0DP9o9sP0SY3n8g0BLE2jfuuj/PDICbU2nOP3SfvvYC0OUXdu6jy
GsALwQbIxSb6VVW+RUeeNnq1MRVv15r+sNXjjH5vWzyhrqL42hjiyiu7yHXGHwaDEWnUGefTAqsw
eqqVnIXoYVeZGx9pVC3KrWafYn6NB7Sfq9bs1iN2VYIbCmqbbfKCKdY1+lkHyjtbG6K+LnsHBmHX
lCs1UDH1Z1q2UrXhtWk6kI34Iwr+uTicgt9T5/3O8uAaccReRsODl5W3tVeYNBYg5SultS00IlIp
iCooQJrHXFf4UXg5qmwlCXYY3x46QxPrKXQOGaEmKKIHfHsRmgYjVHZdzEk3CKCfUOKkEpbTvKfq
vKWzBeEznXY+KcZliUnUkK+pQwWfaCgcE3OxOZ/e1iN9/dIqnjn6yIuoWiioDjXDhLXGIc2iF8xH
Y8JQ/Mk/RXq5G6oaTM+YdSht/aeQw3TXGu9aTrZ73wxAXUuI4hSeHgbPiddWF9ju2ASHLmqslabI
q9jXHrUWGkzjdFeq+QObbbYr9GBPA5ikOBJ3VlqVPhgeihq/igEuzFYhXKE7iaT/IUE629n6qb2R
Zamceg4wjjRjV0Y0F23HcmmzkqaROid97PQVIXrQhuVdNw3aOiw4JnsPZH5WKvphMG/ttjnTd0fP
jG2FIWtrr/w6hqryUgGIc7k0quhhV00T/2CCQAmYDpHTOM4294BI04SK1yI2ql1D53rDSPqAz2WN
NKW+je1wM0Yiuot9c83Zjh7lOIpTmJNewIG3bn2LluIcuinwghJCgZLKcdsOtWZrid3Yec+THHNX
DM7zqKtkqCS4bJM2cZvRe69a89Tp2RxJgB4+i+XvtEowPQzQZTlSCL1kJkBiDgEMA96v2AurTWKd
dAnIXpQeEILB0bZNUMabSAuxhEv9rbRbzXWqFMGLzV0VRdX9aKENHbL8jYpaepg6RkStDNHuyqeh
G7dSS5+yiRzMxs4gzvIftmoUXYEDkd0WDbP1+jGjP7VqDSyMjhGcaaT3m27EwVhqwEBqm8wBirlo
HpA73qs047A051sroqNEL4/YCo/QwBE9cdO9dy1cKY9eGa6hW8NKoET70O5FrB7LuKFtR/mix0pF
6rAAVRKFz14akTkSKWerFejmhy0UWp/EN3DuJqgVoavVdhrlmXjBZEdBeZXL8QpRcbwqtO6cZ0Sp
jAVnvh54QdH0m8ymiWrY4a9CC8mcEgwU6hDxeEPC5rqizb+yFfjmeleQ9Zc92hSIWs7H2NghZdda
f51FCIs9U283Av1WG6hyAyECQYSaP9SMHMpSVpjAiKYwUHX7neEmjV7cmFJ/1iv1BEVqkC0dMgNE
uRUVNRgtjKrxQwsFggfxbzPuBlPDjpD6V6He/SyIFhUq+bOZCsHBMq1jhSztStODezFA4x2jZotX
6Fc8PMs+Po768Jn0CqRvS9FXma8d6qwfZnqLtYpE2m5SWVfu8GmMnEDUEtGObokn28GJiZT87HU2
6AUbUVRpoUDOMgg8bYYKJ4wz71AyhFar/Kog9QzqCEFJBAshzs4RAxqHNgBx3MY4urKeDhm2j1BL
6rUoCaVBvLedcmHsOcdtUs3xrmUW3dui+2jRzIlYo9+FK6EJSFSIWqg4JgaNMpCSOq88lcU+S8bw
4BiI4upDbPYabayJHqZaAqAZVgXaN9fJSTZi+uDq4kefl8ZNDbJjUyZZTK8eS3PbfWQqcdg0dPjG
8Xn69iMztoJp3S6vEfn70FH5Wu4HgRVMyQrEYOq93qcgONTswWzbX37dxa4KFL6wAnr2DjlHQ6CT
W1Ju1BCCTZAOaLlwT+QB9i3VmpFwx3GYlBWa0dcqDJwVJ0O5ieLiiusgwy3CBgK7iNw2d5AQMVAo
BJoOYdRiV5aQxE08oDXggLWv/uia8YdiAiY2WpIwjPw+dexwlzSpR3yyv2+BdK1VnWw41UNm0YbR
tFE7/SaS1S3h3s02MJRDG1vRdRF1ZzP8Vdn6uep1+WJklpsQLqIw3h5iat1T9HucjNxtOvx1BHST
LGVO/EaJ11Ys3GuzTJQhmrLqbS9wgxxrfQmmOZfhqlPC2Rdxp+k9knVPPysF+8gbIP0+eNFVhLNi
1UUeGNmESkMPtruFmhc2Ld24iiQhf7z2qkDdZn7yErT06LJqolPL/AcIW/HU5CehwyLi8GJ0oLXm
Oukpdwzg+es4eG/H8FH1c7nOvP5Tb0hHdzoN6233Kf0nyvGkUNfjZ58OxrOJQw1bdjEPLDFv99ps
DMnr9lquI0139r7wTgpd66Lppo3TktFkg3xx+p/OWMfXVI62oWmIozbU13Uclm41+QefqvCeGv27
mddYXGAYgcE7yAA3PZaj34VNVEribQI1/Oh0jFulABueOYQIOMT/Bknzq0o9Z1sOw8ke6WiTl7zW
JBcFHEsfUknXRJfTMnauTaveiUpyxUwasob9O8T2z7nu4eywn7DBYSljkrwyrPERrAv/1Za4FLxc
mtcVK0uNz51aX3GWDl1EBij1o02i58+50N+DvKdJb60AliXuiBCmwLx6zhUineJGC/adLvRd5fAv
U7S7qomVWzUyvdtiKpPb0jsJxcHwstzVD92hQmeGmne+T7N8+EhISw+XZ/k6woQUKta2mPe0bEBz
895M5IaVTYeqcnqoyweSyvrbXsO+bBEwxESVlu6E/bT/39ydx5LjSLZtf+Vajx/KAIc2e/0G1CIU
MyLlBJYSWmt8/VvuzEpG5a3ua3faExgAgowgCQLu5+y9tpMk/CPhWw2zsobyiAxBrH8oSjpgE/HZ
tvhVUSKAYzCFF0C24QVexaVB9ljk5dkNR/tJLShHksQFQGEnSvfnvsKZa7Kucfzpv/b1CwInQZI4
2Tv4ejyYPrlckGDoV279xI9CcMnvmt2UC/EE/Ec8UZqtDt7sooGSmy1Ey6ekAU4w9uSb/DpM7W8d
633M8Pek9nsgup+yalo26ALK7e1YUwTi2IZ4g9Qhrx4AgwBJ6PqH1W4blSdhpfSk1R9Q+wIgP4zG
TGDoTbVRu9SDMfK2s+3Mz9dn5lX84LoaNswouVArLN10fuoMQ8ZBTD+muAbCbZj3+pxkd9NkW09q
4S38rsrOIeHi175sHop90KJTTHUt0VYoZ8w7U+tPqZ3akhVqX5/bx7jTyyDdzhH+uaLwIr7UjPyL
xa68/XW7Afe+w6RjrSEU8HhUYUMTzvSUtN7j4nMNGRZIWHHdW0++n2qPdkymFBsm05vrgqnVR7J8
yXSyMl4BTj0BQoXJzeHXcWgHfdy2RB6pF3L10jkjFXvKq7x/qMp5cz2jlioO11ME6CTL28eS0dfF
0rzwIpLyuQpCIgvkOacWTl0SQOgV1UFtqmOxLgPFqUd9q56l9okZhKZWpvcZWjOMr6H/lBWm/wSM
COyh2X8Kg8Z/UvuFmw+PDnLPIPF03oc8LOjnY+UKLNjymcwCn8CBm5RtOP/KGbaeFvrOU12V7lNV
RMRJRN6yYY7lPqkHgL60R72Cp6821QPwF62HOqvX2Eo6jYF/1O3a3IQ0Hs+M3Ab77nZsVJNJ4aet
u8fOjoZqhmaxaEF0QdHtbSZrRqzuBkWIAK8OdriGQHFJMGsvF1bXdkdqSvBssNat/qOb/wIbMZ33
f939f/g+/tfpe9N+n18LAH4+7U/DivmHj7rD9Wmum7CFpWFk/N52//yH5tp/2Db7Pa7XFKl54Gf/
H9yw6Riu6wnb/82uYnp/+LyarvOIbhkYYf5XAgCGkr/JQHzS1V0onVIC4Eolyl9lIOi1i9zs7ebQ
cqojsNbul65lpOCTfZI0XKbbkHtj0UjXQE67pnECikp5fmrxofZpgOESjS0eF32TdAm5l+1YreMR
kAMFVaoOHqryBAPqrqWpglLN+YQzLIDipD805WTvDIY5p8B2jobOtBH9frU3PyRj3hAmW/J7ocPE
oo83BnUBEgP9fGMKPJvImefn+nNgJF8auI6X1hLp1mrdh4JA87uSe7EooSiN4N7OWTsEaA79iqGq
pu2ikQJvn1VP/PS7B2/IXrxquade0e6bidFtiEZY0/V3vg1LI0opRUfT/CMums2Amwf0BLrDCb2r
Zp06KBrAKEjyCyeAELEPMaKwvmpj8qk2/XJf6h5RSwklam7yxw7oCrpbMkApRLppgWRaMAm6b3Lw
/cJM7hMcLZtWx1rhtSUejKnMd3MJD7Cxipdkgf5WW+D0bBIuAqteNj6mwz1o5bdz3+SHYtx7wYiM
aeSVK4dpJJfLAlIRQvSy1E+DFn4Iq4WkQyTSjSMEiqqXsiYXMR/juzyCFUf/XKNkuneAluVQXUCB
GgTnSI9SQpqwLfX4YPsqHEv2mjEaW42Opm8m7sD32c2HuGkGK15nIZaHuhWfrJhMO+qt635ODt2I
RrWv0Qa2XdfDKQA6kVAdcKd851a8eBak58x0PnZ+X+y5vpVjV74p9ZjPLWcq18Je2Q5hir1QnxGk
8ozRcTX8OBojMVSuKz9hXz6hie/s9qnr5oMu+DgaWUBtwaWsB4vLYfNO1ya+lAiEKP+naZZcGX3r
sPTLuyJCD2Ev2dZLXFO6j5vnTvIm4uDeWFxH2u5xPxnlzprFSJmLZG/TwHiV4roUON+1CVYqlRNS
DfO3WDfewMhwAAWhuY6ZHjJeXJkDGmdqnHy0nHTcHO5ogMVbMzikS+1tehtL7vJOTJxqjZXtOYcZ
FWUiWAcrvVu8U5cn3TZc6qMJCDLBHwHnM192S00wn0E6qWvE6PKQq7kIph0UGo9znH4olscSRdw5
q0nixnD/YEJmWNtU+8YJpXTqk1gKDotzfhi/OM6HKjGG5157b6PPlF/qcrJ6cr5rh6DMJvHwb/Eh
pUv0oW8T7WSOpNs2c+gcLROdQy4ILUwY0dZuunPD1tlP8Uj6Uik9WzXeotJonkNOBcBNOhOmztsZ
QdJcRECntDGGvZN3F5R5WLVEMKwmCyEc1vflPstSD6goivEG03iAPNYnj9iI03RfBqW592sHSwcn
T761hmFaa2BpD01e3WlSQiiLaZmJ227Om3jb9c6mKqE/ISh2PPHJ6OxLY3IhiZvsGdlveMe/gjfh
ac41IrS9on32QNy4AKzW0JMpDvekZHp8pRu97b/DbPI3jAM4WYCMYaEfkQprjr8P3AqZEADWUBbo
p4ECRgbHne4Rl0UpQDcYnFVWdZncsaRaNPpA4rIvsaRT5nPyrQxTopvC+iVtIVIEWODxKvH1Js1I
qtmS9Ru3TW3Uu5O2sxkUaEZ/sH6EXhmT/sz37PnLYZ4MibQ2VnbsZ3cziDSmNFG689zhOcMAjeW3
YuDWWOYmK713mjNyikJ3vqTFdhy176mevoUi6IEbH45mDlkuaskiKdx9WJffvbI4VEFhn4WubaED
fdGmHL5dREZoWkFSa+ErizL90rQa/AqUYkNsbui0DZzQmKrsih9QI9LHsqupRkhrxTDlJVhbj4b7
dM6gbm7Rn/vrKaRoPxW4BhZMQlin/H0K8N5jqrCxR8SvyYEKY/FJmKLFAtRjCpyJRAOP9eL1xbIb
zfnONzkVinKrHYvA77jGWej63bq/Tw3/wctpR4xjkGyskplpXyChL3HarLOS0OYxDr/j9j70vbyo
wuOPhvuwAt+ryaRwpDvb1psxdMKU2GC5oo6KaaIbLG2bhtQ7LY0416IMH1LdpKYOBGfnxN6PmFLR
nVMKAoYL5yPGZ+cO2ICg18KEbYJx8sBQf2/iMds2DM7AmGQGdBOwwj2Gc/ocXf0kmKO2RaYdwqa6
pK5VPbpUAu6KLMTulEvgHiR6f3EvU68Px5EH7zxMf2gW0ksDQ0MarwFbajUNLS24UOp4wMRcn203
TneUzb9NmnkKNRHcU4ye9nUvfiwise8CDGm7QlDtFnFNWb8tGgxhXJo6fp6FsACaxvDOqY2egf99
ZEgME3IhzjgeD3mEK2RKglUOInxNPQ/vmFfsgIg/WPPUbbWA4+aaa5170rSI333pPETElGNc0UmU
i75wt8dxI19uyofnqfk86BK7mi7MywYGsEwf0l0PqGbtlvEbf+nw0fb3/Rw2e4ZmvOE4etvWTbTL
u7xf0ycGrCt/jEw6V0PVCXwpAaRkkp5tL9xWqbUcKIIiMUQi6EzGx0yE/t7J/Ac3mGZoSO9Eq0F7
8vV2NYc5Zi8uNTovy1lMWko84aDUlwM4xK/4QwGFSGeuSQ1nVQB0WxkWEBk+z1XuJmRoD/GbTvM2
jtk/I5Pe00oV626MITH49udFeC/choin79Dpz94IYIHpytazCugd6TBs0hpmcI1mGyGf8YMbs2WA
zUn6Wds1DphWEgxnJoSruAMdaeTNR9PsODG42qZBhV0lnXeW1wzrZTa+5EH6vrR8QcY5k3RuZWZU
dCdBPB1G+XiNUdTdgItcu0aWbVxd7FHkBScDkDo1mGITzLJSF2u7OPnYxnpNzi1Q446UXt9qAe/i
yh19QrDxD01EgKO2XkqNQk1lva805NCjBhom9mz7OHmPzdI196Vh74DNnPQoWrdc5BibYJXhwrCN
fGrD8LsI1HVAim6imapvy+ecOCHeJ+SNd9rs8IWiR0BcXptbC6rWkZsi1cAyLh9pz9A+RuvwZva6
r1jlnp0qGJ4MDClNm3hv8uIZK42GxjNuz6kRj+eRTpXf23cl9+ace+Mb2Jh8RGnnH+AIm/uw28U6
hVxoofFTZcFlCtOFK2qIg5Hpv3CC8aXxTP8urc1vAKSW57S8m6dWf+7xQ7Th8KIWY5W8nac5eRjd
dnix6EeuueGSDxnWGdVgsezChYY0qdvlGrjFxnZ4pc6qioumcaOntkQ2um1wDYTlW9WFeQyqDihS
qXPTtoMXbonlgxWQOx0OzEsjzESU8oR7TCXfz0ugyhVL5x7NQNj3gDY/OpPtS6+qtm370XjDWHnl
57n9otuz/RKk6Q61bnu57vJJQS5GqhvzXNEHhmiShvw4WuwUhzLCItiOtdjjOwBpmxGz20fd9Ja+
XrozwFPv7Jy3EE3WV3smUgzu9wZ0G2WM+mtb+fZGTKIAjlSB26ic+MHPxamxV8ngLndpe4oXcHTO
lNLaQaLQQ92KBzoUhX703HLZanxvK/otkffGMBYwOQ4ChAxrSGk2tC2h6U/CuuAYeXQBXq61RTtV
I8VPivvhoaVas17G7sX07bVft+07Z4pd3AxHuFvDduzpFS19FYAxjd9l4dwcLEGKda7V0YFbXLwb
R4QncGrfj3qzsjCtMm9nBhD05QcnDcjkNLmVRIM4dFT9lplIzGZCAleTF3YuctqJ3LWOhl+8hes7
7VPVtYoOhHrsc4dPyGC4cCga0T8w4bgUYb/LDZebHrAq9BQkp3b4UCxv2CYVxPwo9qwdZiryvwb3
JQdovBvjhrzuDrqtnYe7JvapOAjjS8aFYpNbnbHKzbakjm6de343HWBG7MVLtSMi2oIOXBs22rwl
+RCDkVw1kJblhbXehjH1konq+zz13SYZZzKMp+Fb8ql1lvzCWMRdDZzMXtrcoVgltqc9u3jCNp0c
oQxaddcI9wUsUf1Y04ewI/sLg/MO4QHpvM5EXYs6cZtW5oXLzbmp6TmkgmwDxyMJ1UdDfsdsajIc
nXGPMA+DJrp1jgrPx52XRxj4MBfWxAumz6C498Kejx5jE6q9sOdD0/tuO/w2dGaTeTuJDXShg6dh
AMvHyxTr+WES/HQnPJMR8iPrQ2hb92ZI4MHgOORSt83RCOdl0zCK29hF8mxHxgev4hsB9+1ArcYB
5JF3HwzhPd1BhotD9kx+yJ3WkBfkMFmJp/Z5KIJm087dt5D7Lo5Qb90hI18Prvjg1UxQ08oJt8tU
YfOPovQQD+6nuRqYxU6iP3Yo6skVCJ+wffUbamcUZLvUwfzPLEKXuDPBQIJ3F5LZLJL+LgbFFo6a
e2w9aKGh+aZmbMJtUCBuguLvh/GPKix3ol2GfR1DzKK1BXf8m+uO9r7LcDZmnpgOiWMNB5f/mKo6
t+4gpRCad4W+Wk94MhsrYnpbuu529Mcc6Ch0ytBzkTuAAl5slxnU6J+biVpvD71HcJN4GRZvH+hm
tqF3bRyCId+MlV+d/bC6o7vaPY6l9dETGMrjSDxYZeke0jJ8nLNMO7Ztdx/o0C4dZ8ZSZYlq3flu
/jguzmM9MenzjfIzw4OvONcI3mX+4DsHFxL1wV0qukvtS5jGxD7Iztlo0ejNUoz9oW3wk7e0d5Ca
tf3Ij4vQWNmME/SOyYGQaU74SxMg8Ql9t53eZgIsbAvrtYrTvZHSJESfkq8Tt3MhWIr7donTO7v5
4rh9d7ai/t6sPdB+PcMGGtIPhejHLaPD+ujHXB/6evGO/Qi4EvfTuHYDhtRerR1KwSgv7e4drb6P
uB8dOSORm0XGfaC55gYnyrE38AIRiDSsZq3iN9r7bw3LrDcMsL4XSfVlgR9/5ALsrAW/2E2ECZv7
ewzdPUF/n/v6i11/9RrStoOlLw55XUsKZ84ggX9OLwrafA7EnL5fO0xkrAVoCXigj6Iw/NPkEw6D
nUAAtuBWHvaMGq3AMs8wPJ5CQWu9JvauhIg3k4mNhqXcgdMV3pu5b52DpbvlNms8tGgRXAE9omMl
lWUDAUyrzmKcvYTNaRq2VW1B62zPGbKPNaMwA+JzFaI0abB5gTqh2QzQo/X3ix+FjFNQzZStcZ/W
mXF5aOdpz8T1HXeuHwPYB+qs/qU2HTTJOjqllh93EPaUqEbqVBMt/bb0zS0udh2MqvWcN/BgaN+F
+0WPSGyZCEcmib7vpr1hUEFruoIBw/LdEgU54078KWAADvnQ3zMc+Tx0JTn3Jjf2S1IGn9DXAP4s
QlQsGZMJu4VTay7W14F5eJ/0zdZ0qha4xRfLQFslPPKAe3pIaxJ2sq3ZEmvTMTRk6rctQV/thv7R
dvvnriENJ5uSg8FQCM5I29Ettp+WCdZggotlHdXJu5icEpqGGE2JSwhORDwQ9+1+WlxpKXwsLB3Q
bAneK3PwhSza16ijLNWGnwzkmmufcT6hmiXEMGjlvrk8ucXgbQbCIpaB2asjHCYHuLjJo4c9kFDO
Ih0GhCW9jB0zSoLQFwZNZov6Y9K0bZglX2CM+2uhU4qZy+QMo9ZH2ocQkfqaRJkEL7O94PmM8/dq
FkeHiv6y+RBwM9sv4dxvgGlmFp+zmkp4LWCXjBFjVL/tGn3awZXx6YtOp2i5jIKyjVaSkYKOjGsf
SiD8yOC/6gKwRdnsrQ5IrBz3V8nCWURHjumZvQs6fr54Gk1ZQ9NRTSIX5yfj0o0o9SzGdBeNCEZp
4jq5M9Aqsr4k2sD0ftRPcAmHdSFoIxGe5mbPmmF/aGa0errLlLioM2phpMXIUuU8NIRg62F4WHLn
2aentwEpKgihqSGeWzVxSthq+yR/CmYSIrII+AhwZZBcVfCYMXG6H+Bf7cMg/DpmPcbDNnsmBCWT
0rgL+OK7fqDf3rQEeHRMvLdUSQD3ThRdfCXXNOP3PUGnlNZnUNTVucVFey6dHiBKWSNEMXBaB6jI
ohwwqlVNz3A/tyPnSJv4xV04k7WA8e38H914AFNFLOG/7jusy6xsPn8rX3cdrs/5ZTsEeGVR1gGP
7BgmmKxfTQdDOhIdHbOpZ0Pq9fVXAYjGH7qBFZZn6r6OI9D8RckyHQIQabmjKrZt0+VF/jdtB/6N
v3YddA/RmEukIi0Okw6wJc2pXz+/iYuw/ec/jP+j4xLWA8bRFHa4z8EMAerbQiK0f61d91VTyaV1
xiq+GtW6Ouq/PTYFiA+aeYZBKV/l9npqUy1Kg2A44YXjLhz9pw5v/bJFJ3+JBkJ7C5moBo4OTV2L
H3INFQRgltwZS2eFWlSzDGC7HtQUSbrA6ecxdVT210NfvdztmNsrqTX08Yj8enizsDDoDv/5Z377
q6OV4GK8PazWfjvm+p9Rd0DI5KMwuB3D7Ou9DhRsq2UdLclm2LcB5ZliGZuTbpGdsR5TkADIF9ir
Fq7T/mU7LQnlU4+QxYH60JbcR56tdgFbzE/Gi1q/Hag21eJ25PVw+cRXf+DvHv5tX1iUHlmTzr2U
iAIHq463V1JrJjBrV68dJi4EM05mWpN3JFfVAp7HzzW1KaaAhy1yA68P9yYhKYvfAsWWn//tW/zt
S1Wbhfr+vVAsUmFfAYqpHIIbLVDmhGWRCS4tOeUE+SGJZNCJOgnLvIrWjVHp1wPVPvWU6/PUKS1s
zUSybjyo83RW+9TDuWGcazNK92orG5kr9eQ3MkiWf/N2nBitJzCn4049cDv51eb1ReU/SBLSZGgP
iniBfIIxi1pVi5hC0rHPPisYBcUxXKV5C+NCgS4UnEJtWi4Y0JmIPIRl4BjdMosa1NasdnMHR7IO
j4xbiw1iRig50oWrFn079dzyYOIbMIUPLmGcan/86whiIfaiIKmvkTGLgbSgJr5Mob5tm01pbjOn
+CgmnLlqocxeak25tIwMb5faZLT0fpkrD9EUHxUAkHXlF9ZhsuWPKdDgt1CMigayAV1J1s9Pyn8U
KmPwq1UzRgk48/OQ6Y6AXPDNRjKqJlernkx6RIYxHO38CXmivatt/V69MdCo/Am1ig8qzFZZzvyq
9ANqBsIV+aPmMg5MEueQWNhvtrd/3zUSdyNqHbymPHcr+XEwVSOoRG6qhfVrLc3rexKSPRAtuBc7
xNkExi8W9mRdfkY5s3O0me1FfQq3uB311/QeQ+pEh08xN/DbUGhaGOtGxYxYaQQ7uyL8EdxqXLNq
2x09THAMzHAE8aNL7eKEqAhYSGTM+PX/MmTcNoxRkhDA2q/VP6W+E0tr1vRIxUHtUt/Q7bsKdgsB
kacMB51MIgP/0Bbh7rqJWLc+zUmpEdRKYj35BpTQAkRe8pQLIID6E9yx0VqOCWWkvcpUUo+pNRDR
W2Fl2YFvvAEgipdJrfmTtBhr0sheg5zZEkX/zetG4n46MBwnk2QsTjy5qrYL6CSGl1Y7W0ZTacPf
pFR5bR5zMoV3N7sksZKyRPwrnCrEHLBCKEJr0Q8/4EfCIi0Xau226S10US0gFGpX34cfKWM7QIJ7
TgnFpPGyHNVGuNz3vzA1UUhpKHbKw5R67yuL7Lrbm72GO922J0zXKzFp1eb2Dq9v04xazrp2rk9V
Z4ijnt/dwrfUW1ebao1WVX2iu7abvCbYx5kxr8H4x+ubUZTODqehfXOKQr9CVQ8bJ5FJpf3kcj0X
Sbp9db6qs6OEJQici2qQicPvZ16UOoH9XtvnkWnAapQ/armwrPyhjvjlqbwoSORchn8twgXnimvH
2PLlnywJ5wN4NDypvAkVAgY4DHiACgbTS4KR1bZtMAGEOw84XQ0IlFVRLXQvrzhtatJSYpLinMH0
N5Xoqo0rz3lHcnpzFy9xkg/jupGcXrUvKOZPkp+0E72dnNXCydJl1ZW6QWEvtzbmQvRab3B3nGRG
r1pzMcNg/E+b6di4z8Y4eyu38Jx1KYOiqzynQsd9Dw6uXAwTrBBfn3Kw1Ab371SCitUJft22anI8
Cuazq4iYQJr7/NTU13/NDJPfJp09dtbUciCIU8kMFxeriHChEZgFcIJO03Hegr8kzSbmjodmUZ3c
au222TUO80n4hlsPYLc7A21SizA03oPIpZkgU1h1eelUCzfmenrbpzZLFZyrVtUx6uHbptpnJmG0
h7V6VlsWd2jaK/Klr6tq76vXua56BrWajuueMw/0QNoaPuiflkrRkgCnt5dSOAONFNeiW5LKQmMY
rktiNFZjkadwUKH5ZnIo2akhE8FZnDZyZ6tW1eNcVB7xXqB6IHUTVh1WVCKh8lOjXLBqVe1Ui0o+
rNY0Rs3cNKRF9/YctTlcUOjE1xdRD6m96oXQ9fPOU7EM+JqciqGJ3I7li9xeKaKMQHfOLkY5QAmv
D5dqPKOOxCnHIFc+B/0lObVykSpf7m37bx/O1bhZHamelKlfzO011dNvm9eHf/trye05tp+U+66v
rv+Bet6r//J64PU1XGn4I8daUGfnpl9O8qbXjtz01HYgLIqVQYf1W+5Ti/7XmtpcPG6Z6mC1dnuu
2uyXOjpl9kptWKHLjVWt6razLGt1sGbJ261ave69vc7tT3FH1NchEA/46n/+vdufV2u3g1+94u21
fvsXf3vK7bgp5krhkWogf6wq2VktFvkD/rtNc4ZoyQ3efhUDXcvRxm1h2XmzDeyZDDT2g2rn9u7L
odntkN821QP/ch/hVnDz+lSnoMwLmmq88NtrXf/K3z7eD3ZAnjzNfPV+bm9UyPuy2teqi9Tt7apj
1MPY1f6SeH07xjZC+ziQSFONBK+gIr8+SX6M6sMjmI6v3DVGICWp8wzKtcXg2w+bUg3y8mG4j2Q8
4i0U3lVDPrV9W1x3NgVIQL/Gn/z7QSpL/PqSthzgqW319OtOta2TZ0W/DZ+Vh5wbl8goMVt030bC
qbuMtqmu2Qj16OOtvCbBxWg35rKtK9fF0QBZcpDXbQuX4PiMan7jznV7GDC3bHqDqEtdDqAVCKdX
Y0kFuRFRxPsnojKGGq2XSF586+QvunVSa2Dk7euaRYNhz1T/gOOVCaIcP/lqVJUUeLthbzXrGcAj
ldCzIbj+E3DHHWeKmfvjXmXIpbLbQ3n/VjsdrdXWgyAkqXSNNyLym12mh5NOa9M76VM3U0f27NMk
Fz1ajWPcBasmrDo6pkxd1Fo+tMckYczQ6IV+6uSCBvdyahtT0hjtL5bEAQ6S/3dbqH0OI4SNadC9
obsRrzQEzduyJSyGBgccWM0h26dOPiwN7rhc3Y49eSdWi3axh2NZvte5BHOJkJ+ELcdV6oNRa2qh
HiCxccDlERRrxcS/LkQWHdrF2wXq2qigSInKf1e8pOuq2qsX8QMeKn+nSEu+YyAuy2Leb9jMh98P
Vrnx6mnqEbUGnKky+TIAU2EX+7UgE+71pnpA7YtrGZTuT/aGlICflCeQc4W0po3Ixdl3e0CtTfKj
8ifMNakczavvV63dFoM8B9R3rvapzY48UgYy8ilq+7q29Jdomfsd5MM/H1UPqCer4+LQfegcy9gt
8pZ7oz7dNjV1i4zUZK+Vd99aESRuh0ZxQeuNRJ/1q4Myk9SQGKnjwFQVr3bQHqa5J2JBpiCg4vUY
HBkQjVMnRslewV0iWKekql31d2rR17Riut47uDqNfXi3TEfUos8lr8GyKIHrfXW9gNcD/alX17nc
AIBe4d6j4O7Np4yWzGiW48mUUzRDLm6b/UITbXXbVmvqGHW02qwCPTv8R9dYSQWnKPqva6yb79nn
8XPz/XWN9fqcP4XdNiVWH1SF4xBtSR31VRKBTUiBS/XB8Q2LB27KbtP/wzPZ4fqmZbu6KeMLfgYR
oOy2EODAWnRs4Zmy+vr//u9faH7tb9v/VfT5UxmTwfnPf1guSvW/8P0QdjuGAXUKJiSJCc5vwu40
GaLEWPz6QKafs/EYBizGUO88Ei5UzEec28DMLCjHJgYzBicyrYL7X3EwhhGzXu12OHmRhNoGEUSJ
hqApsWxO8r7EzuwiDKOisNqRR9ltq7YLz0MRbXXpDa/SQWzGkmS9Nm9gokV3fVtqOy2kdY3fsrM7
Z906Tn+OPQbXpgaN2aijz7rvePvWBUVpz0QaY+mMHcs+pzjJIuJR7QUBFi6a7/DCl73VSjwsb3GN
S2Q7FO0Ha7IfSpnoadBG7rNPFB2IjrX6/TRJKMZM9QyP5bvZJNc0jYIHz2w08r+LdNsI3d3ieEOj
GeioQuy91LQ9lwkxumGDqqK3u/UQRMvZmTHDLda+cuP6vjHsYIucl54MI68eWZerd/XOatMnEYaf
aHAaz16M5T317og4aXD3I5PW5xf6ksimwFJTb2hgMFNNWVsJt2jZJV4tof4RWQCdPZjCxBc+j6Oo
tgxw0+cgdD/Cl2iye7NxquPYtdG2IZJ3IeiUZnH1YGQCAzIXLi5N7UbkM/mBbfypL+mnaYJuc0Of
LjcmOmEdbJURKkhHjz/PdXAlO86hH+lIo96sIMc3cAkUKNox+O53uuje5YKA1GVCeGpjZccbSkhF
+M3WiEoqgpxE1EhcmkFc7LRHEEA/aDP2EQmFmBZ3j1GK1zEdx40epj+4Z20y97QMOjpZo8zv8Uqu
cst5CSB2YIF2aqTe8xlk6oIasP4GDcFe2TVN+tRhMGHTvkIRc3GQAa5il8Bf3KbUE8Sl0GgBmu5d
MPT3RkAIRjQVzwP883UcwG7htraexiqhjAWiBeDvMZVWIQ9X9pzf2fqXpsqfqhreM7MhJhj4oBL0
XNBDwk9ECxznCvytxiQWGL9pXtI5/VTb6NPcssScmW9dr8jepRD/ofbn3UQWA3yKgJCLDYFph15H
NBpDAqDVRqPjcTKDbeDCMU4D3vkgkzntTqzbniY2xd9dPghutvUiDZr02+bsYIZatc0npj09KP+h
C0vyKv16VQ3ToRxH+qO1e+hhpYMeHKfjgNoJvhXM9slEEV1g/WfmJAne8zGW0dIGYh1MEDUN8/wH
0ja/i84t/Jxt6RuPgaWdujDQVn3jQoT1nvumHR+dJr/LdWePAuLZ0ebujRZkO38AQ0Kg0zuzyrbT
GP9AfEdAHij60T6QC+KR+93Vj63jH5L5eZ5NIuEmNPBWCmU1unczyB5ZGqzLieS2LqvINPGrct3m
CTzclLQtk1lDkuvENmDK3TgMCtuUS03aDPGx+tJk+B/tBzOLwDKbeNW56OwqeW3TYqy/ZRAmm8B4
P48wo0J9eIMOj1B6btkDjHOIMsJbdae2MBF1kzoYOGW1sbQR0oFTX2rG3HfmIqPuAfeu6m4Ot5FZ
NNsirqx9XobFyiC/ehmyN16NhQCYOfGgc7sLUnSZbt+RXRHpj/6w+DukYGMNJSiIo+cyqheSDopn
fH81YW/5jywJjH23hAXCRuOrG5+0nPLJ+By0aJpnzCIMSwgAD33jya2NbOPP48MwXzCOnAnmJIbL
RC5e4UVGUf8Vlzy5gcJ+t4jiOUZMscI2SlG2D5yzYxXuOZmw5aKa3g4esq6wokRPxnp/rsSS70b+
AbPumnPci+YsRgp1nbZ8G1Ig3WS6m/P0jixgb+UYQF0G29ubYdcd5j6+uFM77ZHNMD8KPO4bbuOc
haBtVPXhBrhvIy/8wph6KjcThsaM6VSu691hKeOzRSkR+WciY3JqFC9ZtkYnFR0zb9iXKTqi3kOz
OXhcR6lY438pyQ0uAjFIDdoP4SKhrQK6igy2tXOctfY+HMSThsz6XAwxkQIauoqIBK4zTnkYmgR/
rTUyILDOLA8dWTYHZCX35oRilOo+qsIFMVEIvTgiT+/OLcz3fr8kCLFdn3wwNF+m79yXiY7SsJhJ
8WwsItQ7i/6//C8auVBr9fIjchP3pDZAQE8HTrTrf1lEKeG1PdllLdkeCyjqYa5RzFxX69g5et07
KETLKXTMl1I3kQr10WE2HEG/R1wmOXrH6qNSqBy3NYF+AcMuJBbb0mbyEBJbZ646/MhtauUllM6V
SD4MGXsDJ9tndU8XS1hA9MlLDwsL56ePy0KCskMqf0cDtD/1sGk/ast9Penmf7Yp0DD4iP/dwHFH
bz7+9lck8PU5PweOnv4HAz/P0U3bACjB4PCnH9Bz/yDSCiUjnXY67Moq+CcRmNa8Tj/fcwR3YduS
2VY/x43C+oM4Xgf/nu64aGPotf82Tvx340bx3/yAMIIt0zJo8/uOqcsB6uvOfDhO+uJVJeHeaYYY
Cknwo5agqWmr+rHjkrFxsijaxxBM77ijGute4LIr63STVE9WtUQUuHsiflMGMBXuQdduijt5U6vh
WqGRLtojfo/71iailTl5vfcjtD+vPu+/IVvzWbwe+dq6wFLpIXugYMoHLH4TF9R1uHC1JWlS56vi
bkpCj5Zj6QsYrxZCUIOuES757jeAddn/8LcNOax+hdW+/nGoyigsmLLBcP7r50edaTC4dHT7po4Y
oJb7WoqzEOtg7zdGyGjhY+XQOEuRCwUmLLF//97/9u/ztfmm43KOWb8DnRdjSqvZsrp97rVPyP9S
ZFaUvduCQGAXLhm65DpmEBbjJfFsyJP/w9//7fxR79/k3Vv/n7IzWW4bWaLoFyECQ2HakuAkkqJk
TbY3CFm2gMI8Foavfwf0ortlhx1v0WyKtkUSBAuVmfeey+mNtsP78P5H1fVpZnPwbbtbHKTqU9Sw
pbMm20BmjIUDkwEXAk++NcrL1gNIHzZ+Ow8nEWv4yqoa7S+H5PeviDV5+XIZvo3g5d9ndEcaRmhV
XbfTSlZmIxnjTWGI+vSXN/5B0sIbt02+LghbhGNalH//fZo28qxW1SH1xmxQIeFJ3UB0TZ6rcFin
TgczJyrC27ldstSVse8HbbhzG2KfM7c2T5Ul4l02Og4xusL7/1Dv15dmsD6Y1JuckguE/N9HwK6V
acVG1+/a+rsbRkhhtfgNXzqY5fBRCh3BdJhUfzkTfj3stmmaPkEFUM6NX+rPMCYPxbPKfsfl0eYi
7WfrSvfLzZ8P+++OOvZp3/dcHVb7lW/+byGR15qJkcILbyOSzEBDVEjMSXLJLKP+y3m0nLn//Wbz
hv71VB8+YEfo6BvsrN95E2FTfcaEoU++V5BkgHwQ8TaRPybj6fznN2h9qOOvHx5yKce2aCdwAn9Y
kBexrcfOvtuZLhLTWEMi6uf6sZNuzuTcFIQ2XICj9ueqGh47VyQYptSepcFfVZqbBlzpQask2k4b
HHOfItvndZtb5bDuej3AvWlMT7VNIaV6/AoLhrIh7XSnheY5nEiEK5rovUWsvZ/Su8Yrp3WU2mTm
TqY8efjqunuj176K2pb7v7zz5YB+OOCWLlw87tDzzV9OW6+NHLOE5IQfosMFMsp7AugtRpi8Ky1W
9x1+iXpQ2gYR5CN8EpRiAq5bobAijbYi++Mhaxe+HFh0kueMVQU6K7CQLASRJNMLxjl8OSSWbUMF
ntnlrefO+4rtXo0W15hN62SbIjmP7ZvM2ThG3qDvw88TJEO2UP1JM5OXP79lw/j12mVbOteuZbGy
+e/DVzXxMwdzXNbtQHflm76fieNIfowlrf12eJqTMgXsBCGK4d9IgDqHQ7PfJ7+91Tu5reB0naLy
e5Hyfx1ZNZqAoKmML9BvDIinJRli2H+c3qbG7xwwRpn7iMZ+7+toTb34KR87iC4u10kNf9/aZDXD
dT+tRYjOW+/yY+6jpu41/kwk+f2ovHuYT09dfzJSQg+RjsA+IU680yktwIqNx2QmotuKXXMlBzR+
vbqPquGJ7L90JOfoauwvxQO4gyfAjQ9NYtt739GQChT9plMeFSG727RARCU0dzu7lRWU5sB1VMhn
8vk8HN9eB9nKi56sRN71rrrQGqEHTlHuTcPbVKHp1+Bdboyozjl2q8xN0QHeuYxKc5Lrq/4RuXIH
KKC7RIM8pi3JymP1VEtgRMBJlnSo7EboNbm2uAdXk90QPK60Twaa4FXpv8WN/Va6zZ0tHp2SiEOy
2r+ahvMoZvHZzRm50y0/5HQRCUi0HDhv/JJG9U9O5Cl4odS7iMQWWXAtwSx0F7ilfzmrfl24MMax
a2UpFr7juh9WkBFKTQ+du9v16IGqfNx5CliXIcfHcKRHRlrbOsyAP/75XP7ts9pcdQmxd5cLwX8v
On7D2eHPKZdd/bm1hvu+zN57UkBhcT01In1Jfefzn5/xN3sf0iy4Ehi+4fsO6Ln/PmUb+arQsp69
l8CeXKQ5a1vy0GgdttlX210gUvpR77RsVdnz3Z+f/NcvLooTc9me+75uWc6HL24E8jIZiCTfaW75
uWpMDP+mdhBzqm0rYgMocF3tuzaQQfTn5zUQ5X5YJXligTudpjGEkY+fbo6OloqS4yx69xaGldpY
OSxSnGbjgUCh15yaYW0rgBxZPN+2LJ4rGkGvjnpO7N7426v59arPq/HoO9PjNojj/fCpE8o5Gw5A
N7qu7IL0ZdmIqnTjR8zQcg/nXza0xm3r6grBe3lJwxBQpgcuIB4eS4dQLJu4tD8fIfN3Hw37YfoR
ho3uXHw4Leq6hEarwHXhCcf9n2mbahkQoUZ5rqIJY+wAYbmG0kxNHXHdy15yq/w0uaF+ajPjSzpi
jt8T1nXDwHViJGUIIvPoIfK5Bp0ePRqJee6kTponwITdOKzCLszP9ZJ6K8Jxg74o/Mth/hjbwqbA
s32CjKkILZ9a7cNeJBJE04ex1e6Abvo7BJdRf2u4Yb4pmIkSdYcKSSXMshWuoFWSjel+bgXZGPby
xYe9B2TEeTVnti4OvfN1irG9qrrA8VsfxhVeoCHLtrqNKzONQsCCwnvUzZI+nBPPV4QQQI2TP7rd
3i55w5E4RBaX1RGxXcQxKiWq7j9/ioLpzC/nOZWxYVm4lljOlj//104vNBoflu6AhS5t110c72My
yN0YNc9cGyc4sviuYnEA7pKt+wL9aRm/J1IL7JgNv+qFtmd7Tk5kODoBBSAdEwtg6awmUPxJ+Tkf
aww8SzHbEerZZd80b3hq4sy7yVBRbwj6Y//jWEFe4dwwr2xbs8KsotIbROVYw8OWKEA5vc5tvqgk
BZMPcFuBqbcPQ+l8//PRuO76/rs34gT419H48D0bumwQJOPAnUEGSGd4atbmjEGtJEcHoaaXb1gX
qvWAZN0xFoqv2aI5cO0nKLKXP78W+3crPRtwLtKsQob7cenzJiWGye7bnZ+7ajcIbwIQmL5gfMU/
aUwnaatFLYpbrYkIV9Az4wKgBTOtXx18kQE+NppTWDJ6sStwDG0xHV0fuEMza/MqX/Y4SVGvmYB8
g/qJYa0uXzujVwc/omsFndIDQCge+bV4qPskmN0Qe4kq6ctCS9/knnzPim5ah6556WgUYyV2PueV
DWnUJxHRmkNcs6j/mAwdYpMlyrO8PLB1z9+Ofg+5TX+xRPhquOUT5AGu7ZW/AZ310sNHs+pYnmRt
rUUTffcMUKl/Oba/nvR4NQwGg47tYM748DEzKATfmrCceiJ9RdBUEqgNFB4WvfWXQuo3iyQOcbwY
FMr8Vn35kP/19Wqz1CETmLTGKirek6pe5261Z+m885AoQnhjxJMDRhaFePzzW/zNlpdemOn5Jigs
yFYfC+caw1zlhjbLc2FvepWQ+OuNAoJw+2ZaLoMULwxcE+CmA6V3ZUe63OQTlXzIvn6dLiZT1/su
7F7u5mp01lMMSnEBn2Ch/Muy+5sTHXMM+C2LGHm6cB+OUYcW2gwTvd0VcbR08sEKJAAnQHJr9jqX
8r11seb++fBcNy0fvul0/LDeGCatOWbD//1gfKW1I8z5dmeo/pagUyYTYIpdGcyOe4q8sFubTltt
Nd/a02X4ZIbewWxhGhGrEa6sEiSg1XRBHHdq24RsNGc5PUqDFELtb1ugX+s1PkibS6fL5yL0j9sv
2XfKjhVr0oBVOtAr12EddOOVo2O8t+Pk/c9H5rdnLCWSRwrawjD7cA10SMiI8n5smWudh848C8Gz
moVzy+JsobiHuePPcKK1v52wv1bkHqYqNtNi+UCEJ/77iSStEZWGqNpdPncvwyTuDZfqMIzdFEBB
c6FcYWpB/ZmOMTkAEaqkxG7xymrU4SFQEA8vBaxftdW99GaemWf++cAYvzZFeIEuxaPOl9mzP64a
w9QTxdimfKM08cqqwqRToD9Oq/ZM3fgjluyOlfC2C+3Yc6eHCiRWKGaCGxuTNM4ke7cmDuGfX5X4
3efFDplPiurWEx9P5C5SoWkVerOb+ijZ6jlzHSYzh6yFLsW82r1twYKvExkt+Ak9Yk5cHZBX42dO
PIj6OTAZWz5Y4/gDcOTw0BvRfRy27W1UHH3Nmo/wG25nVppT7dd94IR2sZNsNG8LrgtQ28+dx4xM
+gTzzhWXiUKxhZP6hLje8dVLW5+LigpBgvTfHaCTvWaj/Xnus/KgWYn7bNbR97mWm1QZ8W4o4vGc
GVzWrGYGJFwFGDej/39F9nzHcViMXfbSkP7+syLHmicnu3DqnYJXYZEMsMGzBlCiwEtZ9vajjPt7
R2vek+GvTezf7LV8rjqur2P185CE/PepCe2k3Q8RCWxz5u4TvRd7qYVYdEIrxT/sGIehIV1G5QO+
DfqbllXbiHat/7+mopaykdAs04hfrgwVsexd5Yl6B5H80ohcEYag64CDinLtxsYrBmvSk8vilAiz
/cvp+rtikienm0sR49LL//AtN2eGxoQ+17vOhQPcL3Jzr/yWVBFQsKg2N1LzF6Q/1hMVbau4jv/y
Lf7NKoMJ0/GFYziGsP0PHz87paLzYxsaSD8TO+JDXVknXtsS8JGDJdL/+o4phX5TS7Kn1PFl4szE
iPzhWuOlouyj2eA5Ve5/K003AaXWOXcjTZut7JoHgm2ywBhr/1GzPZ3TMPxOqHZ8dHHW7SLyCu4S
7bVIdHKplsifQUqwG4MV3fVmB1EI7W60OKc7N5boPyztyQvbdTWBamGfnJ60dHTJuIenrIfVgxln
L+2kYK63TfIKb5+5c5vdt7AqmCKQwsW3nbIXPv9T0VXDRlZ5tM/N0XpJhfimnNjeDOZY8E3vvXNk
LL9IGOFr6sKvU2vD1PVPdHO0RwGsIoRS8SyxnAFA6sNzKEHjl6XQ7mxdNfezidW/H6x7BhtYwt/B
BfYrOG7Oi2c997OR/FD09SF5ozySjy4VxH052Np5aELFRL6g5vbi0P+UuD5hRNF0jHt5NyMHem4L
Q5LkZfmfmfIj0XABdHemEJfCz57ZyfQHZLzz7WjqiGF646br/K8UQem5Msbk5M2ZvuIKWTxDBXrU
m6gHU4zOwDe66UvMvi2fuvFVlHbG2mGmQTdrcpXq2UASY18+JNJ9M+NqftNT477wsi9dDqIJZpc8
T24vz/3Yfa+mdiDBY8hmdE4l9HokOdR7iB4lcH8sU9kMOCFtJjKpc5xKEoAT6eotpo6KXX2fvZC7
1u+M5afrQ248ewitBJAE3ZW3XNnlbVeW3c20pCsuPxleZd90nrnLljzkZLkpsRf9vHd9LESH0KrF
ejR62yS17BOtR+d0vffPzZBH4B4GenKeXQHSRCiECKKUZCBP8hwJuCqwzqFchGl5jEcd6ISvQTev
3ebr6JRUL3PY3choIBV8uTfneQYvwdRXKfCUi1Y28wUOglmG9eX6CJO/6SKzROy9Od2XjXPqitC+
++emLvqFjWreunkbB3abjjuSeNJ9OxXAOsxKPI2pFe87N98NXY9FaAjBn6aUVDcobJ4nPoFt7LrR
JkN79iC8EnxqYbxocVke25haRmObrFeV9qkjEuXTWNb3KkMeVSaFdgfobT37stuFkNwCOwL4FMUp
quSWlN/rjzlb/PMECxHD5qFRWg6gx02HuyUUYZgyuMOJ7O9aMkl0jExok+/B75HfoI3ZQVV1uDZq
p9wmupPci1Il9zSY1IZAjTkgIYL2u6Pio6VLdUS9m6w7y/WfsynJdlVZuZuuMMNnJ0HzXYguZ2+F
GNAZ5+cJfMUqidR8LrQQKGaa32gkGt/netM851+z5UHRxtlh7KHIWJVLkElVP0UE0D44sH4a16if
6qmpodMjralmK9k45SJipCS+OK20Ltd7bF0Hag2iO0BjGEPHHimZrObk1jMhGnX61coQmrte5xDF
kzmc32IlurC8BVQIFcPoIMoZoNR5L09Lj3JlpgA5YjtS26SwjAc9L9KVpu4QbrUbf+Zt+yr0n1Rc
OIE+eqQcpjwxGuYsGCFjnLXJnI9j1W5b82g0Q4rBqw/vO6XAT4/is+qHozEXBfBp07ot2wWTC+Mj
0Jq8O7dQJIUDfCd28mllklBFD0Kvt2Vk5xvVIpNJii6HMd7fT97ofMkTUnFaVY0HbdTaz/b4bNto
dSwpNlal0TguEoUosva+QISosV19Zf4LFgMS277VovSz7TBoXx53LHa5WYUnVI0sq5ZXtk8OOpQ1
6V/Tvo9JTGzm5LmY5FcWkuxrgQQuq9IHSKHNnWekznOc4G6U+fPYD/295clzPD2DTDMevcYvL2gt
n6K+CZ/w9aW3Sae9XX/KhJTnos2KVR6WiE8LjU+D3us9Fxmc2E74QFR7+DB15DuAVhXHjBFoUCVm
s7cK8FMzzaV9ZRrTkx86IpCSIAvTLaenTNgpuS/6t3EYyQ0rE5LQRog5vpCfmla1D91yY4z0D8YS
O1IUpaR2KZu2c+EPN0NhMqNafkz6LnmQRRU4g/7Vz7Hi197o7gfH/4w2L6Vec/gumoSSaEAADbhC
39offNADaKqBVI/BE3eh41KP2wFgZfuWsVwOeCP1dl7dMaYYmnrDguecbM2rNnZHCtgoo+kSefV0
ud5TMRuZMiXNataS7YRZ/q4ZUauOmNQvTvbs11GE5tAmucCKzKNOaBJqMDo2bu3OgUPCzQ1ApQH/
CjhRf8rdI/FJQVrFt+7klseI8L2jqHJ9Q2i5vxsmMjVSu9gyom3vzSUbzsJvfKxNrzrmjuAsdef4
cr3YlYI/jZOBQj/UZ1iK3NjMDYzU13d6i7FW+PXGi7Clgqd7nWV3dGJSy5L6R6mpNycE75jRZ+MN
HH0sHz2+9C0VtR+U7riRAnWyARIF1JYBhK7Mb8wJJixlxMoWcqMpH9Rw9R2E7Kc0hRnUZxMkPflD
m5pdg6bf1gaxKVrBq2Dfp0juK13yurCugihLTm3cvnQIpUOz+Z6ok+A6TgGzHjvxRUnnk65NWUD7
657tfFCMSFLc1OSar+woqNlDark4kaL0Yk7dHUlhTGerS0YkAlddJkuhQElCHpebvniES4jZfjNN
sgaJJRzNm1D5LGvaO+q2W1SM3+duRNCJP1+LQjatLuFIxBrCgyGUhVEoGsaoVBu3n5u1hiGFYii5
Mcr5mXygu9pRc2AATkyb+WBN2b0qsIBTMiHHPIx4PKB9GVurmHctjGAAx7s0cgI7Y+ToTj+oOO8r
LAkBvGRSzypBBzKfLA4bW1abt1UV7JXJGVGdGk5O9ZSmUFOdxP6UCH1e9y00TEOF7Aps+rVhDg9Q
em+eQTSQlGiL56y7L/zwkzPNdUB+l7FrE3YmGL6WJiPITbpxdeldsqT3NvNM3FDh5wdQ5jc50ZbM
JrWLHMdXOTtbu5yNQG9AzeAM+lpU+i2tErX2iDfQzcCdqT39dv4eg0Jm+GeCSuP84pqk1rUG6adp
Gm87wdAyU4xTKELKdV1Zd3qjWavWzpK1MoDFmp/N3rudWoQ/yuZUTfOs2php0m7quAbgqBVbfTQa
NHwKvBs+6SAqTU566oiC0DTsZCYaQ4clQbg/tE5VhGVa71ph6WvPLq1VOvtE28z3eutTIRs2wQaO
sxGmVq7Toov2cD0kgk4QH1EM0FZJrd9MLkMLZz67sepvxjiW69mKdmTbnExDPmFz61Ygy27oBL4X
tJIjwvLaPv/hJck7iL+UwI+iXvXsLFauarZpzmcsVPuMEfprbVQIDMjTsT+Ji9QYRke+Yq3DSTBi
vF9JU+MAVzoCBluDjNQdfW+L17sK8ApnZxVG29l0XlFxwE2u7XTbOERr1L3isms4gZHgS66n7mQl
IgsSffwM7lPbucNwaSplBZLJ58qoh2Nfcl2qlHvITdnswgLWdqTPh7bu3wougEk1yXsiNy5qiUrs
ZewGRV0hwBym8Xi9B500aCK/P8CBONPOETsw0NWxGq3yKF3KXPqMtlFVx8wTGlKQ+OgXcJRq3W02
8JyLgGREME1JEag8ao5eHzWoDEB44iKmBX99sE+s+kgQ3skiIXLH7KY+GkTKgLjR60D30/poUt9U
q3yozB0GtbO7PCHcsuroOi6rp4FXOSVHC7k0jXGg3jCgeBcxvMat5SZvjAbkMSFt5uhQu68KeF2B
QpnPchXpQaan7dGuE4G8b5F9NCPcZ+ndlmm6B/qHnTDMv6moKjZulNawefvySAxQdUwThguANGym
KFp/jG132peTvYsZtiNKHw45qA2GQMtfoAi88RoHVbLTaqD5+v1UIRsBrKyvLddsj9cb5oJbtyXq
p9HszQhFgWQaWyBRy7NincXM/+vGI/HU1l4ajRyzdvnp+hAl+EkWbrKZm5xMuLo4znlcHL1x/urZ
bJasHmEZjahq0ztOjQQcgiXRRxxlEJ2wxwjQOvLyisMc8p3vcuuQeFz4Sck7klCYHdPlnjEQaAmr
dJ8W/WdPhSWusji8ud6UM+AgURjPEJZzlhPghNfHk8xnqbzeHexkQ5vO3dfFFB2nNI2P13t+PO81
6VAFodhvhTHsZaXIXqqh5aqmfomrdtz+/FGL/ezIKdXj3yQr04qp8oAWZJpMiD7khvhdeRxLuGZR
/vNhrwM4WDgJSEJMcsW2ExaQyTZEANj32k1Tp99ADYQbhhkeBjKVsY6rWyv1wZu57bmWO69oQM0U
+sDEk+sawLI+yDpL2xt84lgTZLo3qOA25oCifCY1T3q6dybHhZuxAo7s69W21iqTLzke+rJ1m21E
jqNnhEeafIvUv2nWTXFInFrf2gBKV73lwcPwZ4BEnrcSzB60mlo1S/W3ocfmCtWAtDjd/z6ZHdSJ
eNyQyMfZ1BXrxjdiPNmLff1nmPT17ixF2R6vMBfnalD3/8mgvj56RTrYtZGA3adVoU3GZtb1eH99
HLqxwZdicQfqTu8h5L8+fL25/vrrPbKMxRpOjffzT38+z8/b6z8tNaOAQwf95OeD139UXV/uP7+u
wlwRoLDHjLD47q//cLy++Ovf+flKoNC82OZMrNLykv75i3EYO5txFC+wwwFdXP801WygtCOX6Qgv
7BXec72XmSQC/vPj9d71sQ9/DylHtu374un6+PVmiBYi0D//Fp4/tJsxvlwfwuQ+b8iw+NZ2BaWy
F2JK8QEoXH/852ZOKKRJDuLTvt5lTSfFdbGSepl1A5+r2cd1i1d0qMOgKeuT0jVxRkMJo3+2223a
EXYx5kYYVKPrgfZjFjgmk1gjjnsfEwNnTwRrFgftGxci9Owszru0iYHVF3MAFsm66yajBS1TjGfH
oxLHwI/5ieZM0/rGTlSQMwYEVmY6/Mj0Ud/Ncc741COUzEZ0z7RX6t88SpdLTKuDOvshd7+wY4uD
hoV8Veezi2OFXFRdsPY4afajHbvbxjbvEawg+xxlFoRx+FLSsScvcta2+ux+9d0729C35Vh/C8co
uwHL129cQgtWXdg9ka3HU2NCS5QjcZsQRtzMzk737YeiQ1xUzPWe0upunqyt9AkMbDEtYVk2d5bR
nbKGpAAP29HaR+1nOQvaW4wra2AILEufUAf8E8rFpZdn9Tf5MKj6XorQXFVEbxR+dGeV4x1BSu8A
NHE5463i+vlDKSPcxR2Fh2d1gWoF5KCaqoKcoXBEYUFhR7OIHgsdsYYdUkdRqqmNUZbeKbeqL2N/
6fXiU5jWA+ElnhfQjPTvXFV+U0USg4aqv1dR/6h19bTp9SVOphiPURK/5gmA3cblk11kib0IzCZu
Nnnd79yy8I9RgzZBsjcyigGzlfnDKUJjH6unGPnWp8hYsn9leNLQpxyN6TApYPKjpZ98v6s2qZ/g
EetLGeg1BCtgBwaX59uk+l6KaIRvXSRbw46iVWqXZENKw1kpfTG8Rw0GFtxJ2RSVa6PFXdE2KW0t
I73VtAY+dDj/QOOY3oLkx3vfeMdcYSYibma4txCeybx60bIKujG8JWYdRFIYoi7Pmaz2wHb0A9mx
sBzzZ4J+k6NN6wN3CaRgEXpEHYpMbEs3CfetWb1S3aqAGU65i1xTXaSz0nu2fIXGWL7qu2hdjC74
X8abCNJrJoq5S0FYUrvTAss3Dd0B/kA+UtBMO8mYaJUwlz2G6h4dk8/OhL0BUoOj0zhPyvSIDIGk
qoEkwEuS9Ll2mBHUr+VYiEPuFBW53RVXorxiH5zSsg0twtboJKKKir9ge+MKP1sysJKmOXX0h1oP
ZZbIvWZd2RHq9MH7PBpVduN9S8u+uRDUnoRgdGfbvO0jOgxLnMs+1ctb3UD9oWwiLAEdj/DpSQpy
bBCuaF/9IE7F1yEjL74VQKBjyX6/Z4BLWbGeDflijYhLJXk2QVJSOMUlm9QmKrI1SIKtBjCV7oeE
8YO9jjZWMe3Kqr+zzazZxPwSnz7Xoe9Jq9bbgbMm8zZTUVJBeuZtZjIWJriLrT2eX4ioLMyZ/rpo
wCqtYTPC0aGuo6Ofze8Fo2StlF+0snoHTC9ueiLa8eZFC8YbuRZ+IKLA/ZyvEf/eHztzoxnxWyzD
7VjY9YYtdxnEEhxePMQx+mdJMFGBnNNumEnT9yNiZiC0HME2l04RbkUzkmRNgjGJnTINQnP4LmU5
3bMCIoQB0btqajDaMk1q6AKkbjZz7hw0qjkDxfcxp3aPCFQ7GooNmKWbz0IDTJXjazngEYaSPWv+
nhDeY90nQxD5SfzQjdb30D6X1W2bMMfRFLRX9hHJ3Vwa/jkurXU+2+zNGphI12/RYNWA+Ufj4kYN
RZyvcmaU7s6xJmSZbJTP9XKD9zUWtOaKzgWC5osdcfAn0p7S888bk7Wxs/z3sF7iCBhCbHSfdDrq
TXqpO7eOT2WBTMUmisllHOgyAqQ5iP/TJs742CKcP1JQjhgGmV/kZL+VKOiAouWsVMtu0tzZTXTw
GzorpiS0pNKI5O0ism5dF9RQAWpI1ocu7BvyCV6FQYJ0ZVWSMXlsBs+tKpwtLjjGwmO47mMv3gKB
ipC5slprU0JjyB/2Qu9fp2KOD1DX+V35WgtJrue6Ym54dOMBY9tUvUmgQAsEVne77CittFwR5rR1
ZNS+Dbl6M/WRGFk2O4UOyqUZC4N94vSD6KnD5Fi7KZ0ceqHQqknWOaFy3il2sHeGGWG9jIggRrq5
MnsiBLkGfZZmBCleFi9zl5zjkKFGNOTJjlmOxumG0SPvy31E12uL8qqZoESyymLQtDeMm7/QbLTX
bG7R7pgF3PrZZJrjN0eiYv2G9IjOXFzcfDN9fqfF8nipOXxTfGGbOmwr/LAr3FDJOk/BuLfJEy1v
zEc+cS3WxZ89YnhslyAKU2Zrtxpuh4gEdB2RxQYUMzWWl003fqatXa0f7+L22OGZxrDuXVJ2gFGm
NcQAVW8y9TnphErPY9p+TgnI3k00X7Zlr7Y2XbMN++QokCDFNw20wW2dGudYUIWUEUkD5ZAewfkx
MmDRDqJIED7TKOx5o7mZ6NSvbWLNLq3PxcVSn0hVRj+X1PA4FkuMqiRs3S9YOvJPigFSkKSFWLtF
URDlpaltKRCwkSh7GtGIH0jE+j4YUbWGViCwzqYMeDLrW5b55k4MDWssva690cyEvroDfOu2gX3e
Tge7b9JjC99fdVV4wG86o4oav2kE2R3rLvFPcDuA8aGpRI1lMmwD0r0ii6S7pRWgn1ISCUkiT+5q
QQ0bTubF8MuRrK6+TO7uIc0BX2a8uo9saASstjqYamc09zi3mjsr/KQaK3+osijIoMLdoVEoHtDG
k0mEJzkw+i9NH1aPdpL05zGWX/i61Y+d17Ott2Mg/uG7qZL8s+xVfdQr4iH05UeUcXnQOWZ6Y6ly
JNGVHkPtQgkcB+Ndk9nRq7pN44+Bqm33cz5hu0QESJfEpVadyvGC8b7B3tBRE9BKssMk2ZtmPcBH
H+aLxWFe2YnID1nBFpIgKNyuWrad6virDQoySzx1XzlxdMvM9LYbq/xRZv2eFpSBHC17B36g1lbf
RFsSzN7T7oJxtDjVwzcaEu05BZXDRA1pZVz4NwkJbBh2LYz7cjzoRtvz7dKxb2i9OsKGX2HLjXY5
oh5mW2w7p1oH0KQGhiQUL0UUyr1VOSztbFNsTtwb3XyTXr+xJ4WZOIuMjZAhBW7YfTWt8tYx8/KW
4GtjHWJdP9jtfBiSYjtKzErpNG+1KnbuVGLvxGQ5B4a2e9UNn2xhd7dT0uAmNQ21JZcT1nTO1TW0
3QPavXhn6bp/ymr2sEPxuTFj8IM0L1FV+vu8Mr+5nW4d/MQ6jxZtBIscYGfom52+wFUy5k1wAGOK
eE+c8jH6gbWOhqjrDps0mZ1NRuZdRjDooQPaso0yMuXm3ukhCgsuuOGU0U8Yxd4iDx2AAwT/IbnA
rw4Madj3Utr2Sg8JW8irRGzNgo6IxggMocm0caSw1vrQ9vu5ycIDUp7DHMPpz7wMWRUrxUCom0Wr
KrBLsLRNasPgDqfnuIZeTX5mvMpNpMzxmPtbMs+z9djK6sHI8g2YNsSpqFt2lZMnQAZ84N/oHS8+
7XHge+0UuAzeyEM8sCKRHD47isaHiknrjlc6surW9n8YIlQHZdEZbi171U2STR9RzliWPS4vMEK3
BGWJQM+JnjIFMIRUm4j0q3UyDSBZzAvfIFmyf4k5+GrSYj0Iz/8aDaE6N/bGID37Lhoxi2Q9KGQG
7TmbC5eOSkV1R0Xb7InV21ljXZyG6QbhNIVf0pKoHtvNzpJyhwgTxbkzHsK0wf3ZutN2KPw0GNK7
JKnd2wZiOOKT8Ulv1+S+aS/GyFTGbe6TiVRSzRrfJvaKp6Kk8KS5dvKScN7A+il3fDDhvhEvYQl/
Q5Oh9tUZ/sfdmS03jmVZ9lfK8h3ZmAezqn4gCM6kRM2uF5jcJWGeZ3x9rwtFhTyiM826XtvCAwaA
pCSSGO49Z++1330rN5+V+Fc5Zb7nGON0ItLE3tewslQkzNzUk/Ac5jhgFD1/zHIio/02Ue764aFM
VAwQyBLOYWwnl6zlSkIpf5sgOLlmYUd5KI3Mc59eDJu5XAAKlFY4sRiwA9urzwjmc0pr6yJFExVs
A/GqqaEatSWO35LyAtiyemVlM24isWh00oBqa7ZWDBudiyNfaXudQHUQ3FUku3qeH8qwjU+0KKa7
Wp9F3AxzDYjtbmXoLxVcqOuyoGy3ixP1oyw0mndyCuKLSGOXsTtmoGB6mP14PHM/6O/0XoY9Fb4O
lImpWvd0aEJUaZbkkBsCJp95AYHvqIH4WLX8WmgJtniibigNd/TY55QcxhTts10OtkAGlFTl/PoW
EnJnbBy0i56ea5NnmXJObA/MBi1svDax52NOodiLVJkUNpmapyz1tHMM2s2VEW6VyR+uCbqRgSZl
FY/2Ce/oeHACxNtROXxE1VDRM5p1rxIwTYMJaxFBV+rDClttBsmyC9Vgo5AHPSjHJA3K+9wgThu1
FKal05Ti/9DycFMbxAKBP2T87oeO20p+cIrs/DYJtWgX0mCgAjq5pla+0HznKqLn0WaM42xtRu10
oxXkUtEfgd+Z+h3Bl3HthhPNIMX4iRZV2hthaW9HBT6jKPguC6kmjqAc+WDKIsqu2VR4oIKUh54z
/hD3TYeLQCaXPrJ/5H7wIWHevIUnglQyL/eIqYrV5GsDQ8a89OYky9bToHXrolbpHFdmsM/aYHRr
guqgcHTVzihJIfBNKnfTNFJ7DUWPP6L3bGzamGxSMsNKr4rsl7nB2d+RLDprQ32EVV3SFMlfMMa2
HBJO5IWS8nPSZca/UzocWubE21ixq3VsZld17upL1kfjje8XpDiB+Jgyjew3rkLbfEjkdW+CrwHl
8zw1pJxqbdp40H1C1yc66mjFA6FTVCRujODNUT8rqwenUAzo+kxiPST8oaM+xj+oq5euzyE26Oae
ibXJ1RvD3xBqFZIBrd6E2fCQKTERYAwpDMC7ndkS/sl1dI8FhurANmn7aIfH/iEPCcvwHVUDxjUw
9mhtcxMlbbePifMgRVmuLnAoMuvD7lTEm5UP8sGYHnQz0/dd261suUGsQIbnKstzvtG2Zd5hoxPo
ELwhtWkJJZPMgHbt/G7qqHALmuPMHkvCDmFQbAupBQTbI3zHDAKspdz4cVpjWLCQrDMrStoEUQ4i
POpaBOlQrwAHVHf5OomUt8r3GkB5JAvS9mtLMkCgQa98p9iV+lQgNAiJpERnuoWVvOvzsgQ7hug9
KdeDHdD9LLemXuifg7zHP7JKqPQbfqTdSooCt03Ewcikd6YUrgAyE33kd+TQSj/GbPwVqNRCsg7k
TD5PI1HhurInaedm7i3nXEokMilFS7goygwamjRRK2A1uaZGHvd7cermbjJm9UYbX2IStwfIF1Wb
cb3Xq3VtVhW3eiikuhMD0GA4FU2g9YZ83LUaDnnTV5FcUpJhLIG+rhzctqCbmxWxvUri8KXqJCq1
1PiZpKLnKSemcqN9SYnGOpRysiU9zjoGBAsrDdpxqcnXS7yIajjtTnIiFe5urpEbSjpIzz3qUBjt
O/Vwkqa0qllhlB68gSZbmhRvtMnM7RRolLUkrDWMgrxADYlxNeVjZpCRPWqdf1dRXJpG+rUd7oWj
1Ldw1vP2rkpCKANJgByik/T7Nn+zgFED1KHf12aTsq7C0th1Yl4vUVjr20jbTdh7XSnCtWBQCsdz
G1NGrxg5ZtZzKDk25UWSTSuZOMKqnAkR80ciu5iE82WN+BrIMUTmod30uXLAfgd7UJcHxrKIxGsc
RSuMULobho12go0z77Mhu3WstjjlORicuqlrwuYZc5rteOIiPK9GP3Fu0og6SERtLYorYzU27QMj
qJqDVUMsEzZ7zVbJysTLT/Mz8IK2JvREzpBTjMRzFtZayqr60lnzAxlllahIWQdFTbO13pHhrtp8
cEM5Mf03JdLDfOWhSub2wBXuoE9mgulmeOsGVXHjGAx4o1HeC4kFckJPrRi+BYXyM0zblC5H/t4w
ad+OJRGbUvGRE9VwQmJnbywjfh8MUeqCX7WLsdwb9lCsVVyEG932f6pqfuPHS92WQvak0idrQsy/
HUe1I8lEU+eh4Y4O/RfI76SKtiWIGSNmIIu10AXYo3OdzT7o8zLJyhi++HPMfbunWGRLMYWFcjxr
7Ss1DHg4UfJsDcQO19YhUVrFVYyYb4d8JrcMs8rDwA9dU3urSYAkNDAERVWaLUJ+xVOjvttXedwx
QedSwjjymvufilUXV1k3JtQQNlSiMo63ZsCZaTnjipqjI8Dkm9LBNhJo4saaOfskHX60aR0dg3Yi
Fp6E27oqTynOAkISCzqEhB9SSUCGRZAtnzHjgSilGDQl+i9foUSjE224nWE7FRZZUaYxgmrsHe1g
2NLPFCOxjKeVWTo5z8yt7OOo8fb0EXy1ngNjy3y9Xge0HG+cKdxpFpIuKrTBWq98bWvRbElC8xBk
NtmRk1LsbQlODcE8mNb1H/Ik2cdqJOBHiYZob+kXAr1QHXHFkaRroBgwJVSHI0BtOJHT+pms++GA
sa/YlrMMP5v206ibNPS1qkRFUnLd11vnuCygVb2X1Nao/UXVhuJFtKcnc+vbpX4Ka+0nY0r5V1rr
V8OXw0s4VYQWh9HZ6oeY+2uveJSE+g0sNM7nTucLJq6Xuaa5o94SPcdOcZmHbiTk2jjHpWiPtcFD
i5yVAVMaH9Q821dJkx4CsHN74o6uWg53R624aJGoSnvP5ZYRBj3hlO34q2W41tX2s5/WDM4HLSEJ
UE/czCEFEMLWY2wRwNU1b2rRJA8lJaEt7TIUHr1WXbKufmBQNe1HOUNKALQsZ4w0ha227526XWEE
h0yWME0rySmWokEngo2C6WRjsK/8aRW2anioZe6i3egzN6yIAoqahKnAjAtDCeJDBdDghGRuI4Ts
hDcF9rUJC4Jyx1LeTJPzaiFcc2UzwDg+4j3AutWRsdvuKrXQjuMUGCuHuVgbU35LwCJQaBiUTa0x
p5kL+ezMCvdBq9ySXTWupkQCwsZE92w6yZbQLaY6+Mv5jv27S+qn5G87nerpFWd5U6pUaMLcP2fy
uJNH3TmkjKX3PZRmvOMNeic1vYQ9UbpjsOHvYF4uxXdTYeXobabw4mAZDIn72KiBkm4z+pS0oMZm
P5c6U2XpHMOJdQ0ZxB2I43Lf5u2wIe2VkGIZaHXLvK0azZeUc+U2U6aaoUK4z1FQ3WSldMmmmiQO
M2kuThCAPijD9DxwXoYa+c1GBp2vGn1ACGjhwuQStnrnNqkRnYhsFeFPIiMyT7la5XLsLhd+u2c2
aUngUotWBesfjpdoYqgoV+VtEcQ3mkrRd4aXnUpxf+TLtDiEWi7kZSnvyqQ7U5Wv3LqqzXvfpDkR
1up9kTNG8QfER31CZ6iPlJ+kw+W3kdV4fVGRt0ehxcUKxJ+Ev8PLq0x7kvtd23+0Zas/VJrc3tpx
+5A36KeYD6tuogXpk5GGH4Vp9h9FQX3PmIjRq9HDGhJT4WieTr1kavtGHZOzreoEtI3lD26DpKyB
YvASswgPnUb8r9NN1iVM0JT4QZG5Y9+tA6VK9xKtdD9SH5rIuQuzmYNIZnY+FRpEQfKOReS0dmlr
7h9+3Bo3fTn3bgiIoKCUd1OJxQQEH7dsPd7q46BSH5D1xxnV+CocnvDJOWKOC1ZjSG/JyB13zVh+
ZmVSkZ1qVcRikHhZEGx8OxBAeallOaPdcJf7zHwp3VhHgzrn2sbMQPkesqUqQ9SUgs5aM7U29lVT
R5gA8LbNJeP+Gi1tzKAWHVyxZgDPpE4dJHy8QfKqGMoN7mRpi20z3Kg1Ijcu968Q/Q1G5EW7j4oh
WLdRnXizmpg4qMJmp+N1uk+y+bPk+I7sPn/QnU7bVcyjVwnn8iz38s0wcvmJLaCc8kxIphYlxTmr
hbBFtzuR2uEfs7qkyzJHJwyNyUVVTkFNc7totQwBiXNt06C4GcyiPiQ9Rx2OoeZom7587vW8uahN
uper4l4zJMrPOHP2dl0zoGkNV7UYcSlOoD2Ok3NHsb899Ha41rEIkPoW+PdohJ/0wYYdmFTJsQLA
eVUbTvhCcyKiECFMTlTzzkDmKf6pGHTHUM1O9GiZY5X9LnOUadPFrXotxsUUbKyrLjVPoxk0l06W
zwrXjHXTFYTmibuIlFK6NYMI5R3apoEGlpHOBXXBrr0LpEK+OuGhMbeYrdJfCeUpUknl5rbpb4s2
TU8p5gImnonygjARA7dSIzCnzfDMfLEfzn6p2z+0uC3o/nBTVCj/MDq06C6BTKVm2b3lY4x00Sx1
IrybV2YE8lGtuSc4xCZCi7xYw1QcW/TkfCtcnJK0D2+HEYSczVhPV0IqJGJh06ACudFdY+7ft9gg
rgpBfED6jIMeN6iIYiU69hN5Lm2F36gxBlifwcBRyyJomW9L8zDs0q7b9n2i7MmOiO98hHEmKc8W
10U303rIqRQwdpMZDJRkssMgYQssHS14qiPKrkHW+Ce+9RwHY0UBWk/y1xQKI01VK7pmeafChdW7
J3rbyPSuVPZMPblRMwR3WXsobat8yjoxe4YuUPc7CdvQWQ/kR5+G5mehVdwCLePW7Kj09Y3MT/Vt
7UJX6JoMDIbs1p+8CUrUuuiyC6S8iPETU/QiKeWzTK1/FSTdfYtAmc81j57DivJOZeMXG6Z6oyuT
xoxWcQ0GoX3Wl+cyScF9osqkD+VwEY5hU9aZ+WYHZrENzf5elYKbOkRw2yX5uPXNhkmbz6+p9fRq
TLZ9pE9f0Akmc96oUn+Xp4B/en3qrwPukgHfwYtZU/hMkuiq4DakUaKaK85JXB7+HvffxmxU873D
p2D6XlJQm1oWsaFYFz3Q5TM0pnWwlugHvaR6VR/NlANeSXL5pa37DpFaaB+1AXlfB6N8m0p9di6j
GO22YXSPIQc3xd7kCTFVvKV8yJRqDqx92QTKyhmc8udEi2iKFPkUklMJdccxDqo2ExhYmOg7G1r1
Wqb9spEKPTaUcBgNGJVrWXaNpmIY72D1Fkep9T9GykF3kU8SZJkjVHCWelWOxjQvQ43eDeUrs26y
kz19WpY0jmtNQ9kJVEZxIdx126oVroMo1h6NeQjJX+01gst67bFS5D82TXKGEUfME1TdvtvJBbLw
NB+z/TRMmAWy4HXqtOgxLe+c0imeetUP7gZtQHMRx1dnIOkD8MG2DP0HqjrTqdGcEHmeY12T3A+f
lKUX0Y3lQQDeHXyfD2E6n1rHsCinJNNDUlBpw2R2rFNEGExztCN8eqYYTl29zD4tLMwFMPmJSNrW
NTUHBzUbYIHO2SQdU2gDEXYu5OWzUY/bJhts/CVpfjEmfJC5Rid3Qmru9YAFN3R3UVQaTXEhSPKT
UoO9rSAfbx11IAhcrzklGGysxowGvz9JXGYY6bpyO86bzmEuy9h6OpsM+N2yGHrGd5KycxS9veln
prxlEqhPhEE+tZ3d3fGHfU517axn5CFeR8jvLkeGtqrbxD8h+249upo0WP3avElQFNsJDPzOP/YB
A96s6T75OikQBk3DgdRpG7JXxK1Y0W6Z6eq3TCs7LD/GMZOM0WvHIvH058nIkocqkOoHxm/BSpbS
cGuUjI8GkUY9zC2actC01MqtZ5LfukcktkxxrWy60tpRLkQ1rbvEis9YOAw6kNNrbbbKeVlIvUKz
Bw8k9Qv20Sbb1ZXTb+1oPvJdpQfUesqdbxyirkuuZeNrRz8buaYpTGtMS3uYlfvWkdRn5VfadBd7
dIKnUFKDG4giz6PplOvUsAr8beFws1B2M3s+4YD1nQPIm1hfzdQNNvkkgkQwvtImzuVNU9XNQjQ4
ygn5L7HWtC7EZPW209O32EF7Ocal9oxOKkRkd9/2zEhiUwECqvX1OWzyG0vvpRsmDIiAQmiwxRzX
RyWQDk3JNw805dmclW6n9xYIRav/wcxC2WMcI5LXTIPdOCrZxhnxzNTpnHsOOlAKJ4lujkxVQ8tT
A7+CPKr6uM3qp5CquEuz+y3V1fBx7m7NlqxnjP+DNzfdR1+2d1Op2OtRL4YzpIpDX2gG8LjgMXAq
+dhlLQzwSZrX3Cfs7aDq/Zfh8n/9C4b6r4L2VBSE7Rca88/N/739KC5v2Ufzn+JV37v/usmL/vih
67f27S8bXt5SE752H/V099F0afvfKE7xzP/XB//jY/kpxA5//Nc/3t6zKF9HTVtHv9rfYfQgP1U8
o/+eYP88Fbw0+Bev+TMlVP+nDBHH1g2ZnwVW5U8UqaIoPARLSdMcW/+dRKobIiQUACn/yaiqVTyi
TdG1IQx6mZBQMrZl2aanZwEs+J+QSP8GW5BtGY0UEEJDUXV+z9/JfuDXmqR2quGiVS9hC0i0W1WY
E3Fj6LdMWn/7ZG6/cAq/4/I14ab92r1//69/APP422/7m9u2CjS5HAd+m3+ePjEGmk8MEokf868o
WSBmG89FcgzO2rZ4iMqV/lJ60UewjfY6E02Ig67thqfhSTlh49vLWIHcAcuC5LWFV3xl2f7lKP39
TyWC/m9OevhwNq5+BRG47tBflf8GNELEqKRGqitnq0EHUYpEsFwsnEGjEAMorTn09LOpVyPm0PIH
q5lxdmUTgWJdRZ5nS73zsKzFAUjrAJX7OlQNSpK66Jd1UQLFlUWvUID0dfl16b9IsGEPzGgHN4sp
zS77ch92kkJHaF3FjkPZmhmfLxLSZpustCVhZFmQUgiJJheparrIV8NLR+LUEroWify1ZXsJp1k2
S2LacpHXxk2FnDGR4Ua4RuRqNUlb3wuCPOsDpgZIdnNxWYJAlgUx28oWDdnue1e9xImQaYaLQRsd
PMzkQi15N19RN10HpapdwrHErzQoTuzQ1LuWCPDTlxg7c1kuO0gyJ05BJ/EuFNl3g0jB04jDK75y
8XTCFOJQJOSxhvCp+tps6lPRYmFawl8yemR/ZMMwxqpIImShiFy+QST0UXckrVBEFlq5Do/ve7sQ
+X7p6D9XabVrK1nd9iIIMKtbJhAGI1ZicDbLLty+CAJsVTM9345+LNE0QZt82n1ceQzP/0irWfZ/
b4pUG0PIkaUKxfzydg3xIcT0nGZ3eefLt2LjyrJQ7G+/3+WyxvgK18WyCt+CdAHiE7/fofodiWO1
InJRJnyxFCmMPvPbA2NCDtLvN7usKSLDkdPBm6SuIccRc/GyBgio3/aEP9oiBdKxjKflsVQkRDYl
0e8qmPglRWj8Dhly1DbY2F3x9JU5pNmElE5bWvXlwTBs8kPF2nJ0qIas7gadyHWxf9nFN267rcMx
HzDppzGtisAsH4e+q4SttLIbkBBjIKFDc6iVI40QpEoRoKl1I27AwWI1EAmbkcjaHEXqZqTU40EI
6ZMiJ0JC/K7lsP1r6k1m+AQ0iL/t63gtY5FJtvxRDbraTePX5+WvKZY/6c/FkiXl/Bna5TcaOUvg
gwDKc9D4NpeKDMbmYdlcFqN44Hvzb09JdfT9dTNJa+T19YGQHFJssgTltJHXKPOcYqs4HLrLo7NY
+9tmjkpo5ThNtNbj3lg3qSbA9WhHvOUlpoLIvUy7l+8fv6y16N53MFe/nlXT5Cb8HYdhLbJwvzNu
l7Vl31c+bl5HOgkhIR048URGM6h3Kif1vh7+7Zmt/CHheN7HwkeA3IUsPLE26nFZvyyrUyA8Acvq
sqhs4y3kluE1i7Pg+4Hl1QxECeJbdn7/tGVTsjNlhXoopoXHJ5/8+fGb+qBw2ql3XShkj9xnZ5dz
pDwEhoiao7Pg7AY8h8MS/fud87u8aVXrkc4F8vHrUd0UAUnhJEKUvh4PVduLau25mMbcM2PtRJ/M
M/AeHb6euzxr2UaK/3/FcS/7vn7cb6/JpS7bTgNGmVrFwCxL9M1Fkte/+jHf+5hv2ERL1u271YBO
0WB+ocotDvbAWFBJrbdla8lulsXxCreQsqN4xqBwvi1r34u/78uEFxeabrSV+DQyemt8AuJ16CQ/
6Y/n3r987fKy70eK5XXf28va33/VX/+koCPnweFjoIPk1rL6WXA181CZ1UQvK541lulOYoqt+5Hh
faWOilsfOWNcQ2aiIlJJHcttD18AUn9LWZ6eK0rzul/J7QShT687LhQswCHdkWdHg1Xch74Xsgj7
+95c1vKo+kB5VHqT+D1yWRBB3MSIpMVtLh9a7LrtoKKyCrp6/e1KUcUN+ntzWfvaJ+56dVKNXK9E
6GaMWdfLdT7kHLLjupvItmsMlClDlW1Afu1tBAebpG5f+Tj6vURVIDbDlLhauuo5d1o567mm9/f6
DRE3ydfvXHws0Mr5+ZVeJOsxoXTDpIkcG4OPp6ZuScnA2uUikUtt8Tf64n7ZZyJJa1kNRbzWsqjb
0FiFZjCv7anYjMPk78r+1/LZGJqUF7sCzAxF5cuSErt8SkuwaWI1NzE+/S2TUMwPg/G52PaQeEMV
td+qJkRTaAU7J2mmHb6/TiloWQaPYczJ24gR1hLm6lhdJrt96d9FBfFLyz5xOEBvSnf1CLwHfsLs
7Af1NCjcQprKghXlJ1dTcZ7wwt1OU5AcouFY1EqCOygzt0YQ7isjUA+KpClfi1nvbiCfJ0jypp2e
FPaltMm+UeeHKvMBEExEXA/lXaTQdy/oGK6xNK9qP7eusU65Vm1HHLEGgWnLQlxsD042/rH59UBE
dk2S5rTLRAT2svgtEjsyQU7ayUC+TdiumG0QwgL115WbuSZpWD8NPpIYC/ERxaJm39tDQJyAQc0U
4chqVBm3mp11Y87puC1lo+eGmimfDe0pD3kCt2WxWEKjDYesqmUz13plOxMalRf6ezkqt3mq9SSO
I7xa1qqYzpAShvU6FCn2Ge+ANqUIof9t25FFaPDX7sQJm6/HbC4dvVFjjftz1/LCr5+RdT1DMkIG
Hew2hYGxgHtLJRawTLXZXVY7nUatT/UXnUTHiEgeHBIol6eWCffx5UnL2tgQcresfT+wPO/rJUTP
vKcx0p9ln0X+zdauSfopMVvZYiHPOezrZZuDHbXAnMMvFMSSZZ8l6TwMfqWfFGO/7FoeDAXYZFkr
pCRwezyXqxRlKgQM2asHOHKYIm5Haq2A43Ju6SpBLLU/bAczwFb8ta+tPwI7qL0l+HbZZWSKtCYw
LaaZz6u+H/jeHG7QBjiE2aReP676wbMlXKPoFFbWVrH7S7oFENZqR8XxDBTbz/mHrWTnYY30UKIU
vDYf0gvTjjvJQ9sTrnDa3k0wCkeahR4rKp4D+Bz6eqrvmuFURxcxS4rXcXCY+qdOfesJpAqTLV6N
RPXC5EmPb5SYspObSccivrHibSv4vVtLOdp9g9mV8/uUx5dqPHXjiWBfyqeZD0FvbzuuaVxBJAwU
VKN9ku2TCRDQuCHhq9+Yh/xkU0fhju22v2bs/l72icG7brcwvCzpFScBmZzDfWvtUTmTDXZDOzBL
npFX0LcI1iGU6FX1E8O1jq1cfehCD6iPTuoGpR3AP2jZNmay0umayxsz23elF1CqIaVIh5Sxih/r
+LaRf6ZneVOuTsahfLNX8QVFD6eoi6zzQMfejV+pW67jT2J93hoMqB6QyVuDKxH1o1dnO7r2Xn2H
D+QN++RFXpdP1Zoqzc6h9XSj7WjqrWAE3FqeKa3MWyadVHH39jo705/9GTGxbC9ofITDSgfLvfGl
fYPI56RBBOg2CiPsdl1IK3/9k/CHm3xvbOYHc3Z1L7lKl+Bjeg+fys/iVJ0AGxgubq8XQuhNptmP
bb42LjTzXvT1B/FBx3336u/5q+BAbpF5XjnnjENxe6APZ21LnEr4PgJ6edyy1rOx0ra5QAe8tPEu
Cu+gt6mIk+qNWe18+ElAdGHQjPWKxod5DxJHb135XS+uYehOP4JiI8keish5okC7otM8dDSL+dLc
0VrFFAdGhD6rGHGI4pUKTJ76tT6erKvD28r3ppvfm+PB7j3Hi/bKsJb8Z23eFcF2ngDMrQgYtR67
zeyfwp1zVdf5OdiMr0gemnf1RL88a9aJswuidTmup/s0gdu7aZFPOfAF9/AzC/MOo0v+ppVHed5A
dVrHJKMlu7K4DBv5VwkAefa8kDup+D/KV9NPwlByjkRM6sfEWlky5ct9DNgNQf8qeaom92g89NKK
6NYNJIJn4z3kPtjEQCVWzsm/w1Vu/ehzd/Ld9NXB8AcKIXb1o67v+tfpwSlPqr6TT4y9rumr8iED
rcTB+RP6RXro32SOygpNmcvoZ5sna8CNwT5ljGICVERzsIowh4Ur9TnftvAxypX1ZP7sr9mt/VLt
x3Mmr8phVeYnTn+p34MLHe573M7+qnsP3PrD4fRRvNxE5Atah/yejY5HCKoslfSBSb+rnLWDds0n
dxw9ODADXMAP+Ty8Sb/SW90rXCZpD+pL8E55OVohzsSNjUzf9S/Jc/VcHOUr4dPBBuYZjK6VeSl2
abSaX/C5XZ6mO+Ne2mm38QfaJytwtWplrOVPSn7mYdwUnsDKT9v6sd32V3WnH+V9Eq3qJzVc92/M
jpM9ppCV7kkvMsi7jb+Gvr/uHiIY0ziZYFnzatKI15WyRmeZcMlmAnHtX7M9KAbV4S2u9Ggln3BY
bINnXTkkq+C+8NFzuoWHAK5fqcx+kQCu1I29y6/Oj2TtPNHWXM+75DXbGh4QYXQ6lO5ltKcuF811
QDw5QhRTd0EOnTjd4g1Ful0AvveZ4/AEd0JZUfo6gIrhzFfj7XyJQ+yvG2M7Xn/5u+DEzHOX72ZO
1BSe4G27k/cQi2BKQHHAgZKhC3FW6rq65zPdt0dSVYleL1wY9VOwi3gPqBWwHHJa3zovlewiUiwC
t9KAvqKUWuXqqrpYO99wbY7DrWC3bQl9dKtt/GM4F/Ujc6+YPAd+orMxnhXYDBx7maudoOHvqxM2
toP5BO3W3korZTcm7o2VuaBr0DTtNO4p0EDWiKYoR+LYir2P6SY5OW/6bfIYnINt+DOnHXgZEfa4
37c/O68o+Cy3SI3LRtan7Y7i0UHWrXobaj7YMwY2rZip+AUh27qYG3XDgNywMTtE1PaLGaMANHY6
yCeE+GW31qiAHXrxkmUtEBOSZQ3ZFjkhX6uOHMlenBK5oGPpAm1UwAkQs6J//2otqRjFoCdYWa0R
0xc13aTFTm9bn+FCfRtCpzt0fy7imhRlSQMKt6wtDzRN+UoX3KSOhE3OGWr9AC1xEyaJCo5j19qD
pLjzrHOlXFZHmdpjY5TVGsI0TSN4Zr2L1ggRqN2DJigt9NxZHkLv0gRjYNn2LR6yNPTKSTLtzNph
OC2jyz842IQOy1obiknB93ZdiNlHKNOSBiWCIBlAlkKGmiwWVsTYdln73qdgqdlmdXfry/06Ujj4
8fQBHApEuHOVK+V6ihVpS7BTAMtZBAIzBjFzZR+HNeZRMZZeFm1iXKpJUjZL+vL3IlhmgaLisOxT
h5BPCanFUmVDblkclrW6tLnkfu/UTZD6VlQjhBSzQBwYroy8c7eUg1tRElzWTFENjrA47DK074qp
3Key5m9AX3OdHbF1IlQpj35X0oOUETzqGtfj7mmspmE/RMOGBhsKwj8LSLINwg4QujgZow6bQ9XO
Itg0JlCk5qruAJkPVUaeHfGDI+alr015iOjcM1Ryev8BegB+hGwcGLPNykOJ+HFDD2A80AdA/q+M
2laL7F0wi2+81o3nDHOd15NOOEPApF6nJyBtLVR5a5sAV17BN/e9+N5Htsu0V/1TPijZAZ8qTv9F
dDrp1YMMOdZi1oM80Nz1ohC3lOhEHhtioJ6rnoie1puRJsBX8fi7mEyG2KthWFxYUc6vpGLUDvnU
Hpn7hlxZq59TmzgUHWiabJCCPfeNrTBzYyHj9wGr0XlNbSreUlZdvuBl8b1pt0XEm2RiiNxo9R10
L00oeIDsOQbMTIA402RT3qlE0flrIWrIRlmzM8AdkTkYlElxRAw5w88AlU7FLhbh7F/btjxmX8za
/197aILxSdPr3/fQ6AfWQfTXML+v13yH+YmIZYeYIlUBBa3RxvrvOD/jn7RuAIVbGH5Mi57NP/5D
HD50ykQz64+mmSb/k9AO+mlUkS0iKv5HPTMVVPtfG1k66FbRmyNGGmo8EUKCDf0bx91R6Y76hZ3u
kIp/FHGVYblfyXP1SXmAVFuVAYSTPEZZdZJhP00CAmWjcz+ks3KeFgMXRdaA7CU0oMzyUoGRslU5
2A1SXLqZL5KSHXWlCOxUMyhXu5MuAEmFSpjmbwmjqp5kinpQq2boVbIpOcdY66NNGmIBLWIdKgKw
q0ZgrxQBwBoFCquGiaUJOFYqMFmDAGbNDegsDYZWpr4MELVagdZqYnrhZmHclhKgK/By6Iy05kxv
y97UAs7FK3tIFDGhDuRWgLGVmOmp74hpg3U8a8DSdqEcQUUjjZiywasiMGCmAIJhJ9xMsfymp+Gt
n+K9bgQ7DIbYJGBiicCKlfDFehTfUWJamNdyj4QhIg4tQ8GUhrchDsN7JEBXbloh4QIF2EwYZqR1
4SoBaiYLvFkrQGcUBWf+SthnAoJmlI+dgKLNyZEWwLzXhx79EEb7WQDUUoFSwyKhMyjuhjXshKuE
aVuHuxbDX4sMbZsQ4KqioogY3Q4C1BYKZJsGu41/KiS3xMQEMldglZR5zWd1K8N8swX8DdoI12pw
cDDNe68WiLhBwOIqbKBdzejbMkOG0oARIMmOFGrsdyxABDlLmG8ZjkqHQsagDZHOgEznQKgjSeg5
D2yOB5NwCuNXYqHwl9ryZuJt+XN9a8G682HelYz+6VWhjxA4PNDG/4e781puXFu76xPhFMLCWsAt
cxCDqKwblNStRs4ZT+8B7mOf7V3/77JvfcOmKKklkSDwhTnHrJC2Sixe7eM0I/Oi1Ln1jfjQWh1n
W761xIPZsCyCaIGFh3iJ6AFEJnQrWHyyJlHYgs6XYswSM64PHtbCG6utBrCkgefnqEBwKMQ3E9If
2LytQBTJzGOOJqT1ggnYZCJaDANu5NE0/WPvjmuSbtxVM8MEmQPsuxkvKOEM2jMPTh9/WfbP2IKP
Gpj7riF0U+4KHboCz3oSg0BTBpDDQhT7kT36wuuTU0Es4AZBBtnOGXr22pbEh+fjLQqidBPWXnBq
9Wgv4rElumzlNHG548SSPpI10IDvIfVteB46XAxaNC6tGrfICMd1b7ve+9TgZ3dGQHADjJuSU78T
aeLomMOp6yy4OBpDoaj2ycfAk275cGBw07GzCkx8eeRSsq5ll4Xei/xpd623HL6jVz/XThvsg6Ac
V1nbfxK86/nZOm5KZxmVGAwCmZ/qWP8keNvdYwp7iQbLWIRKItVGBN5P00OkhQ95zrE74GghxmD6
CDpAFkFXPWSNGNldDUup9eOygXucx/A/VN/HC3dod54HatDjLLVpVf3YOaG+M35rIzTsJvbtlWEO
Eopb2QH1xPZJXXLMmvmPLoark0U9eNyuW/IFOx9bxk5jVojE2N32xjyjamtnaQa9vxQxm17ERdMz
OnwOo+A7hHOBga98GkYnvlDWoXh3k0Ol7AKxUFfyOaBaEba2vmFUgsyt3Ej1HpM0d4bTvEqwC6I6
tR8q2/9VNzH01Nx8xYkvienmiQ3aEnQEG4MF7woC0gRmOgc+xybF5TamOUSpruwXje/QsprFR9Iq
eyM00R4TbF5Vbi6n4ZeY0vDZHuIV+SlUxX2X4hpu9J0YZMngDChinaqHXiOwBtgQf8/MJtXio6aO
ZBenbGaxzVbVujQknOTOPUVNp/hukwHXbFND3MzuDKVcFcvXBpXIKuVE080Wt9qMN0MTVLfcN/Y+
TIa1XiQ1Vb5MwAypY10CUMEwXhIXbuxqP3vBxe1tkJFuLTnkR5Jr9iIIP7mAwhCcGI5TDJqGGh4J
WlsFk8WgRA7VA+tXsGoTJBuNoeZrk+Gi0odTBBf1wqSQDs31fqWRxs+v4hXcsgCV7rcWUaR3NaYC
aVc0gYbxYtbRawqhcVNn4REJGdAFtApbV++TdaoXF+bRS5MsJMD2TB9I7t3ZYTeugi4z17VNFIw5
tsDlfMhYHptYrdSLRRh8aI5pXkc4asGoizkFvWW36aTsDIaPQLU5oUz+azc2h94N1QKD7wh01gmW
Ns3eqjG1mz3VEYZBnTlLeQt68mBdWffvwqynM3beW5fbLCEZyG+NwMNTqfpgZTgzoLMOp5dc068O
EL8jGFgoM0OZbgt3WuXRFKDu7ob3oDBOXNBq9IpWeBiLa5ZPLD9jjApa6dVHibauNgMa7AmfKJrv
+hLklMxZzJk0JlkKvnES2V8tehDofghMKfM/7B4MD2o8fWWNvH7Z2D+0fh1cgICcTZ/ZUmMjua/t
/JtrjXyblHgZzeek6YYjpqNsnZnuU5dBJzGd6i2ekl+dhdANlI1acSztJmfaSECDWNmJDE7tbaWr
33WOCkdI+R4FzDWMIjr3UOYOWHuaqaN/Bqw+CkKJ/VosUX9Nx6JdW73W3Yh5xKiVuBcnKDqWjUNE
PDlmGoeLcZK28RnB/Slgt4rqTZCpHYxnfRbxY3LXnnXe0KjXmo9IqXgjSj3bYtIm3MQZLZ5YkLIA
WVFlQghe+xNxHyq2AKUUYGTsImNKLCs8CVEAKqnZjxH266HqtzKnXeSo2lcT18BOS8KzROJQdtW+
nGbPMJcTk4TZ4xB6VCcfd6tnnBcfupu0Z3O+GfXyy0EYa4D/AZ+Nnj0G+subtoCpsJSiCliw0mDr
YOWZoBVYzvOUZ8Y1h+VUpOR+G9FnrHWcSGQ+X5egew8OfX7hqnhtxQGdAjxR4NqcLYlx2/I3BG9+
9doGf+rmc3SJItLdGlWqKp99Zbq3CKRnYGGuqqCX5/nMmg0Mf13FE9OikWFHwdrgItgXS8WcKvMp
5AYL8j6liK6jsO+A8qfjoB3gUJzIVyGWXJFAH+cshH28QUYwv8ZxAgkTknKVHD3WEAthwhgwfQ5N
pRfGWhbJD+WQy/i1xCkUO+DTK56MKTK4aE7mW2Vm3bqx7GZlaVq7aRreKoI8hYqM6qaw9xi2mRuU
3R9TZCtD7bo6C95FOhhbmYZiQUQINVYu8Vt7HeBDuxvW1JXeLhTU2abXF5vWLKpVnNW/6FX9nVXY
xc7EJ4/JfRdigS5buz8l/dlBNnWEPuE8zocMonGbPM1bX+I0Lae4WmkSxJOE77aGY3EgJ4vrVBvK
g2tWXJi75NZasoFBFXPM+v5pUJT65uBt+0ISgGYQcjDGOSZwR22KMcuuVRatYqd+xAhWX1Ozyi8N
61UUEfYOLMGzY7XPMaQgAGDFPLYuy6UI1LAzEgvGhBtNizxhwMzu0GLrIJutlPCa6lYqDoHiG3Nz
fETIimUv5Mtsy9TXIojXBYHbF1d+pkGjVl5hJjuVknwd1MM7duiHMTU/7JlT1PRBtow6ht8xcCNH
9x0AxVyku3Yylo6XiXVRcClgH3gwnOGSp0TTdaP6xJmwNIo03k5TdPGbZNUZ2DftqrWWbrYfKF20
NFpnGH7irPuSeb3XAg8w9eidSAX9AY+xK8vX0nC/VYXxK2u3LSapuHe+vT7/CRqWDuEHw6PLGBI0
19FuvFauzcDwqwvtvYZDa/CtfWi7J2rTi6aLvefJZec1l2Hod1Wgr3yFG7yJtZNFEdGSBe6gg63G
eoPWd9ugJyq1eqtN1abRmm0jp1d7YOWURyZLNCg3hHUQRTvthGXfrNqbA3vUt92yzfabh6EuIKev
gK51waYwi0cnlc9caRvgZj8dhTdUuvoN0c+matFQBiisZ+geWBHFMw4lNWuNU7Eq7PJ1/iITQT6x
c7thzA9N1N9K4T04qR2uMmE85UZ1rE0IJKEB8z8sudJa7jEZiboYHRbU6k9ru2vfD2GeMSedpeRY
oZed3m4K5uHlJDZOVTw1uf/WV4++i4epTJ8b/2pjdIWAALTZP5aW+JHiWlsWnHZ+YGnVO4Md4eDC
wufzdseCDATwaykIWODn0lAvYoNcI8U1XhvBZomnamRo3RnZptcCcw3fHiZAX6QLZXkLzfHY5UO8
A180v0HwC6YzHGAlx/CownCf5zhfA59VRhHuiKRY0XrsfSBxi1JHrD8Jd2uDG5jM8JSKuvnFAChE
rUnaqPvaQXZqMuNjqOv3vqphM20Go/yC3fKiQbiOb8ozzHOhFZvRHn5p7rifnE+h1JsXoFACFZS1
4Q3f8mcthrNGdR2mE77TYiuGYFfU+bc16tfONHE9ULDAw3JkQBQxCU7Z4DwzlbTQvJjvUHtPcrR2
kdHu0+4pbWaMYnGhoF87sCcRQI7LwkD8kyXPdpfsgktRcXGdPJzoqTVCa5y3CNmejixhyI2zMsqZ
uALz490QNRvQH5qZXmuPI6UwKQ/1guZB2eWiHtxLerCpKVWO/YRO7yh8gx0pe6We7dGtK+Y3pHkt
25klry8IoFi3eQzjf2JPxuy29G+4GHgymuGJvNBnZ0pRGYYHGbebiK2s3drnPmtmR8RFL8cLuqMU
16jGPLk8l6pk+Y17KQzB1dsPjAbeOri8kOsXQW8DvBHWIa3DjzbWH6NsocbZJi2bQ2SLm9Ta9zoG
rMRMtOvqH91ifaVlJ1eGy2gazvylD7MQcbBnCE/6OSrrrI3O2RblTzw8V0Z6LdElg4Njzv3S6PW2
wnNCfbcQjgPQEpSJZVxd6b8wkd2HKlq5qXvIW4402FDUbpsoZVMBcWKbpOm1GpiAYnb1s9hZemL8
6ILofsrMID7WSf3BcPAmneBLJ7bTS3dkbfwCO7bWpfWUMqof+/xbh86BUnJVdfUzRNAgTi4uaAhd
eQuBgK5J070jwsc8i+eGEZNM/YdckUfZep86I3tn+FRN+epzgptiuc4b+Vwl8ncTsE6fTOelS8UL
VKrfbqN9YyQ/ZAojoqevctd9iMAUyR6SRLrVI1IW54MFCthHHoGpdCjeAgFpByNVGrwTRJLVCHMt
Hdx+J/aoOU8ih7nd9dpy6KGHTzZv+zGtQdM4PjqBP2bPW06V+ls2MJ+K7bkCnoMAjfemcV7S2F7X
mnseKCaywn7vrXLFOW3pF925jS30hR+tFn1lvCaeGz+1ebAGWfwwihwUu5ttW21YaDo9ut0+ccLw
F75mrLSC5WCRHTQ5XGUMMSMNtrVV7tBmbSMaCysi8sP1nqIo2EfC2PrmeGptDm3sEHZ7HbC7gKEt
SJVWES2RSS5wEu5UV6JAKJkhaPVRE5/qzKDx4phUIwzHoDeGCMlHsq5LYJHoIpGFtcHvCuxN2QFa
h+RI2y6g8A/2AqbAsUy6neFAERNtfCs5u6ZAipa2ay5HbfidJtFrEVRomgjVg6aBmh4Ez0js9KKM
teeKy+bCS4vTWJmHUrc2SIVep4KjeizAtIT6piK0LTfkuXEfi6h8jG0Wg3WRfcBl2KioommbrpMQ
c/YJ3n391rsMnaxyE8rqzR3yx9ICWG5HGZ2pIK4mAdMLiSJaaFgIfW3HRI7QbbZOLdMJPWJEOBQ9
kcpN/Wnk8pGk04nEryxMLmmT7qWmb42mv2SzicVOl+ji10ZMazSUKzt+EX3+ksniOKruobWi1Yhv
Jqqzd3ecnqPUeBIFpLpyPBWTli56iE/MyvG4pREtUW7jCCRMaS70Sm/a5rSBQu4aTiYy8lYmTj7G
OUD9lpapHsq0eQ8sIo+hGgziZlv9tVLZe5BetDA7RoIrLt2f7g6HsYfwhFygtd4NcuZImAIkEVMa
yE1pewc2Ru9A7J6LRQB43ucc0Q3qxOjxDGOZt31evzaU51VYfzrSP1EAU2n1MUtBQq7ko115zXr+
vzJ9fAiYUmSjHJZNqD2acpWq/DcBUevIuh/4YAB3FE68KrgVe1v86HS0vtf+qU3FgtdaIT9cm+74
Fhv9Y8df13KhMLLjYHZrFOM/fizrxWgSqWdPb1WZwXSZ1snEzt3qrlKyHAEADhKN1JQo8JdqGB7m
16ts849Odq/IsD/TOjkDUNsibt22OTC64mYWmFOxyZtcj6tTNv5OhP8njOJFoydfnjLYq5MdvnKt
FnwwrbCYonDlsaica0SsltYqyPjqkS5KClLqG8u7IMd+ynrv0WAtRZQB+oyhnKiw8qemepo8jJsj
elwNtKXC1W4O9S4WWbIzwk3NJBuFF1Qjm/zfTUa8KNkrJYcA082p3DBQmXFT7ckzen3tZr3NOql/
isQnNtkLnSsFU5JTsY2PybRXbvYEioHTVTe9Vx17apUXW9y/a1tmF12TH3hM48WAxGG00t/ICg9D
++OTGcUJ/DXpyKWxkIhyyCbb3oJMORjMTcsWcYoWsb3zmCu0DkzPiq4e3rW7EhJSLqBIo+nya153
p5xj+ZDYNOjxgOMy7JyDwNCrpaF+YupMVZeP676UOzUx3c7BkeUR9REpeX+SJrtTH3a1SwhhqxGO
PXH+lAaVkZ3V7A0D99qQ48IAhFNdPaF0L2nhSZ30vYVrA5Vux8znrDbu6QAWzqprXEXn3DgsE+qn
ITerNeCiYG3X/q6V0PpQWD7TEXxPgYg3ZR1V+7ZjZO6DI1MVhkTLgb1hBmM8M12fI+lePaM0t72w
rrIXl7pideda2it6b0KqfP950vDte9mrZysc/w2p19bQaiiUSrGLCsK4Eij6i8Q0qJszl6C9mX0P
aUYa8PDjvsawm4BBxj9I5he87WzYI8pkRSnfbQ1lB9vrHUTFYOFVvrYW5c3W9BYAVNSszLar8DnD
MfL1ZFnV9FOOCSiYOGlYIY67LVm3M8ocEfIADV94hXJXblDuSZCzXvLkF0uGr6o/C6wGkEVeqqIN
yXVAs6F4CWHe6SaQCBArdMhsT235gB+CSmje4eCf42vBwjI0iAlOxITt59FXUKS8g9N2bxvwyBtV
kLlLrtgySsu9lZRIIdA4EXA1PkSkc/JqtOSj1djrvcj7tHvKU/QG2L/rigQIRc85cChZMfSCnNU6
NRTrVhtRlNnJ9Gjn8VPSJj9RN+2KxK03Lq4ejtSGi5q8BtXwJ3UcLndvEC7oANj0JtaLFonXHInS
kvyHp3o+kquKtUjjzJF5BhKnhMgl0JDNYvCRo+QZfNEKIFLMwVZBp1l4XJ7SNljRqQJinHEwwAet
Z6LpXwNYTuJaTURqFNmlyNACGhyydgeevvb6D8BBvyexlU66k0lAgITmIcYWIK6THyI5QOREi9Zw
eQZtP4eulb0WPYklmj3uW1OQ7lF+c4k76QSLLA2dDldUfb3wa7BlBkgs65eB8VZcJ6f4Ts161Tpa
CZqFE5PjRzCs6hv9NQKdBpe4mkeHBUB4N0BlaFi/Z6wgz88cpkXaVkiRAFjaAUebqpUeaFvhW4uG
lyDlDZy65n5g6QDbZ9sP6hnmwodXs3kP88VUxHsh0YT6xosXSuZxGsmes3OFI+bcOy06HrPZmfiA
vH74TVvF6qoFRh1DKMux0vYJ2Wx6nH2gkdg7U493ybj1Ufhb79Ml0XpPfmR9m9V4ioC9r+Du/9IH
exc7/asV0pQotWY69KL3XH3c6peWv1mdCPYeV966kfVS8E5mJE3uHAO7WXEXEGzDH7swYNpTsUQH
XHCbyLMkKEvtW/n6oY6Km11lS4Ygi6Abziy53iTTwsUkhx+kwI8hU7/eubFDWZW6t9G1KuRyUT35
Q/Jspu3FAJ+vR8Fj3iZHu/GKh77R90yY0aIokNrMqzOMrc2y0OQBWiyrEFntGU7/lo23iwcfHAHi
RDR1aFEa3gnmqeySL5/6fik8+7GP++2ADtzXe/4zYz9IsgZk/IG9513X7UujVS0az+QJgnAso99j
9uNHDDQy6kbRME5X9lGlxklz5dq0tAWOd3xEY3uuDNflDxl3sGy+4PUOi3pUIK7DdlXoUbKUnfNU
k8YpVPEFSoYzoz5Rx5Dm2U0ozKr+5PdgcGF5HF3dwIRdFD9Qvw4jO8VqMs8iDx7DRn24nfviwWOa
7AT+WI4ZUu8pRqp6DSPt6mgC+VbVvPolK0VC48oX8DyXSHXO0q2CHfrumRiU/yRZuTeG7Aojax0a
DVtZXIGqMdCZudBzNGBDTHsJSfQwNWCE4wbAdv/XvfuH2vzhPx77x4f/+Lb7d/z1/4X1Nh4tVk/p
zFSTT2GUG6Qx8BRWJRYu764ombUlGbsCVszTLUP1vhCzK+Jug7jf+8/N/8VjA8sTNBiMRVQfxoRK
Id0aZ2cLsgC0z7OGx5l9dveb+4euUs1eTS+Iq7qGOB8MG7Bu+Q8IjiPLLEhN6LVFMiHQQxSjzb+u
GDCOr+93i1RhubzfnRrj4gkEeNgAOSnflf33G+ip6V9Cf61GzCeRwliJ22z1otw7dsvve/81/7ob
zz/l/nExNvPADoJoQaYkJdy/vQ7t7Hq439wfu9+7Gx6U4yO9/8+n7/YIlQBM53qB6JQkS52ZJd9d
ZK9i6Bo2mojh2KChiBNER4GxQ2EQ46RknVoe7vf+c3N/LCUwZu+2307RXT2t/51gltvLCii+58QP
js84Tlnh98T65gxybKQAAEMQ9sBXxC4mzm6RMnxLwIN0Ts2syux/YpRpdKncECVCUHVOapMxjivX
JQdh4jRp2RBhUAlXyzg2vL3vZJcuLMZDJUZo2zon17E7xxU2IGWrYQmz5mOwC/BYXATplslvst/0
bkQDSxMA4Sw/QyMA/FN343rKIVn5EmhR/EdH12MNjji4bT9CD5huTtTHB1N4zTHAdqKP5XeFz3TX
ZV5Mb43yuM/OdVm050aULmdUeWTLkC8Yzq9zu9ursvMgEhv8GBPtoxbzYuYp+Ro+m0tqUsWlytHq
cz5CQU1BbIjE1Pdarz9avVGfsUacjBzVyAR6uTCh3lCHL14g7iA1BxDkZ4117kzLOoPR5t1vDQdP
k5fJKv6oNA7XfEt7hqC4SjNxqsJQzhDna9gMzl4ZlvcQmx4VENxFbfg0oGwsncL8qc0mPWU59Tth
J6c2oGTh38gZPKYFOJAJC2T8G1Scqd36qx8qsLBWnl20esouU/iHzGzE9tUEc4jpYtTpGH4xIS2J
RqLE1RvwwnGanQOl0rOuPbNdGk725OMeKRJWKozbsskYsNZCsqY/VydoTerEjHTvh9nN9EvFKKsc
H+TOdfQ/FiOCiRXbQpauhSIV9T+TvGY1cmGiVE2nFQhSSkaTeb9R0G4G6XiGgbwYM3d8COffhN2T
xnaO8sbQUWd7ymm3wwwjygnmXbpFiu3CdxNi4Mx3rnf6jjHdMwXIWp9fRDZKKE1YqKTs5PiqIOPI
iktpre+P/fXp+2eAiICBbnOemOMU7rICzx1oyDfQAL9bOT3kABwXhGE/ERnBCK06EzqEO9J7GQZi
l4YvWVo/ehs9j6l/iol1p48+9oPxHDZ+umiE8QpQuFxobvGpTODzxsRUtpxu/dS1xzSxVkLTH+yG
StGQJP2ygNlpalmWyaGwwoc6o86Lyk0bENgWWsiaFQr4UO/sZa66N5Gbuy5uavTAJoZzD5FyABtG
etSpAGJupY+OPA8Dscycjg2K0T27XKu0wXnsScdk2DBeS9LOGWhhF8OKishw4TT2K36lkzPGH70m
KFNpPHVZX40U6YxRHZIdq23KksFdezbI/j7CaWxbxSVVp4Y1Kol0nUtsQhWHT0TOrIBoU+UrxN5E
fWK4d4tffUkRplL9sy1g2KkU7T5YjpWG5cQB6eNN1h+b3m5RGiLd2P5w80LO/OOQM+nzkaBSOxjy
6gFMWbp2uNHMfDj28eQsh7R7b6V1E9Ntmpn2QeVfW81MHiIXzQbG8aVpxouiA7ETYjQHOaeDe+dE
CDtwKvH1d9qbV7B5NQMMEmxpd5U9fXkkr9C4VjfHEOs+utn2GfP9s9tkTIdV9jLCINRG66EsDahB
tnx0jGBfNETRGVcSkkaG5Owscqf5zFB8xLkcN6Oi9WuHn6zI3T1gGO2qDeTxFS0rNd00jwY8FOkX
u4lwmpVNn4cGJLpMky4g7/I0JCPwIfNBj6goa3PfsggbMqNd1Niyekx9S4N8+IVFk2OFBgdlDv+l
wFIbhGjA/aOiioO7oWNBSGNQVQMQOistf0DHfyuwJIuWXaXeWswkI/dprMNhF9gmgtTMNo6l/9UF
hvnW2gxcbDzUhDLvw3awECKDMtfOJfUZXst+I6ryd1IanKa7Q14EfwyD877SAfVWydWlOOvMjs7Y
RyumYXPATQlOggZaC+JlUnEFDuoJsAOR6JZ+HG1WdqYKwUlXQI6qgUlEONZfkdMwqS/Qx3s2bZnL
htz/7dQyO5IYgVSN5mfhSyu/DIwTFubo7JQkOIpuN7tVdfGCYuq7E9FP1P62BNTozhy9lZz8Hedd
cU15ssDuI0Q1kevR8bMPGF6IHBlXiTsqZmdNs/nS7azdlIyXGymgqJZuvmya4WIEQ7suJcvH0kMX
GM9h3fimNWva2HSUvNyXwjfsD882fspgusgwNWGMV846GuplxoZ+UQWuvp762YDQMCuUJmUzQ49g
LHw2mq0GBMzDZ2QVLjIg0fL71MMqnTi6pF8+JrSea82E+gpoz1xXaly7Wv3L7Ehp1ZLpWZsiyP7Q
LAmIOtt5E2593XgKbGpmE078Em1Pt1RQtoMGG52XZD+DFvfYW0baYc5sjHTlKbKR6OTeg+4ICFsF
yjeXLGK7BqyRzdovO3DWyqw+WyLstrKoHhnLujvLMS4hS6nKDm7JnGdnsalYu7p/Y2e9YzLknH0F
G7huCh01eUGaxtimO7egcHFswpLyBLxhDVnAsto/spxe0z7DF5PKgy3Nh9Ybo9ekvQSi/u0P3XOJ
9uAwcEHret1bV56+bSPvypSF5BK/ZPoMApGzjdh21MYLzze+K23oF6kxdwul/MmZAOOHInthmEP4
COPT51S+bs7niwnqAyrNn0B0n8gEnp1m5uUmjCfmfL9wTvors33MX4b/DXzeOKcBav5PVpMOyDnP
IjcHJGrIdXcTzymCcUCeYODozono8ZUxIxL0OXUQ6k28A14zsiomk1BXNXhHh5zCZk4sVHN2IeE6
lDCg7hm5Eh1+ZvqSbO0571Cfkw9LIhAB1mnIuzGM1ICpVt09KjGdUxPVnJ8Yz9mK8Zyp2Odvw5yx
+Ncj88PTnMBoBs+WxV+Y6biBwMonR1nhVaZRJ7uxJcTxrw/RnGwrQcIjrHuxoclmuTgXf+RBDnMe
5P2eZIi8g+KFqZl0yfAeIHm/O1UMnNM5X9KagyYnEifvj99vSLQgbJ1gSj7CQUNUZRSQWVnP6ZXB
fC8k0FI2JFuOzFN5C2Z7fU69LOb8y3BOwszuoZiNJB/TVCRlmnNmpprTMxUxmuOcpxnMyZqc3I/B
nLXJC/SAXJ/kzPmmnBM5A6I57w/Fc1onypJsWWJbjvc9bJB9SawnMDp35xD0iZq5Pt5vujkFdCjI
A1UEg0KA1Faqglflzamh/ZwfmjAGWSVzpqjfoZknZNTnFUcPSO6oMyeQwufvV3DnCGKd80nRlhBN
yymQ4zr9NvxK49IV71piTds537SYk07FnHkaz+mnyB31VTsnoqYhh4+to8QL57xUa05ONYlQpW3N
Nikq0mNPe0JCAouLqMIWOGevMt9mPTXnsTJbKI4NEa1JX5hb4x7bOrkkuHb3LNf5WQbWSKDrnPSa
E/naRFRH7ZwUkNlgM405GVbdQ2LvDyqCYzmkGIKHeMqh9lZrjENcMQiajefEWXH/gSETN7JocR7k
x25+EmaGz+w1OZVzdm1FiO39d4/mXNv7PfLA1aqdU29r4m9BFIePVcc7zah+mXNCrsvON5kzc/NO
7Zs5RVcnTjcQOLLKOWFXm9pLk/ILhEADTVbwK2jTD0VWO4tJ74hoJKq3nDN763t6r085NxLoyxO9
gXmcnFhrY9dwNjk6IV+zUUo5TJPk4K8Mz58TognY8tnDh5UebsSjuHk9td7olnh15KdFzHA05w1r
er1JCySX3ZxFbM6pxIp44rvG//9bF4MlbXhV/72LYffVf4Xh30Fgxl/f8j9BYLb4l4NhwDYtVJw4
Bv7tYDCk/i9TSGGImRGmdMv4Xw4G0/yXaRnoumxdCfYIDoyqfzsaDOdfLvmTjm5aujL4jPH/ggEz
LAwZf0NzCRhkjg3nSppSdxwhnH84GnTpMmsFd/CkF5G2S0bilLQkHxdRZpzikHIryaYMB2h2NJpW
vDgTpHPTrcZDnAI/h2H1WhNHsSL2s2fHpAM6uJvOSLRBXq0ddZTOFApGte3cmqa4oYAl6GHft2yn
s9KG9+ho2YMV15C/nI3esLQVSKVHeuaD7iW4d6GJA/ejyTfZv4Hn03YENNZrv693ozHIT4eehBOH
UsvERZbuOL21Cxt2S2PWq52VecDzkKtepwEZhi4BaOfBEG+obR5LTn/LSUf5QHAia7A6ck5N66+n
Wr6UWbAy3fqpzAc8gR5RIVpjH32W30Pr76YIS7E7d/IZuRvzicIQUUJJbVdLHUQSPg5iNTDQ4QIW
87qk63/VVbFAXU3CUlS0jAD7dttr8ruxxzdOuhUxaurRFFWBC2I+FRJr0pdx+jjCPkUtoiDsR64A
9Rvatx7DvShV81Y73h8GESDVYjfdDBY2cV1g8ggRG+JHWMV9jDwVZPMaLUG2g2q7ibq+RVfhn0jE
6/aRYjKeSHHI8+HPHcXct9q7FurXOjenW0rYD06Q2n/KQkRUio1nUIri1FXgSM0iEfso0/+gN+iP
uP5+RY0rz5VKmCwOxCX5egNxnMydkpnasmiCbFvkqqTmZbX3t/fcf8GYk5Dx/nkgS+ko3hwkXsFw
4930d2tOymKcrrmWT1lJJ6577c62WnsdDMlIG9kh4zeIJuPnMv+NPqmnV3aRsj5MBIPuwKwvnYvS
U2Mpj7Qi3/ZxZzwqnC2reuqsKysK6frPRl6gmB4d/6CK7jGM9Y4Y22iEGNZu2NaG2741zokRF/uC
iCxXa9LDwIrC70sFVmKa8xFViDaymB46tzd4l611xPDnPK23ARqCtUzakIQINlJF/KW6qX6rqZnd
Sb12SWvfUByvu6n/pHb2V13Noer6EvETzUdkjLdaOA35Z+igUaeZ6EkQw5Npz061Sd2n//MTbur/
O9WPU4fQ1XwSchx8XsIWs1nqb2aowpHEwuhF9qTKuKVhmAMiWfzQkFony0+XrmfjVQn8S/IwgIA+
RqN2HYrus9E1DZgd9vpytGBHtNUvu80YPSQdrlojrR6gkiI8M0+hEUabyEEyT+Ina+GSub3ho2aq
i944REMPs8BrYbxG1tWI8n0b1Ijlhm8yI2Liobo3OMEOvWx4LQPUrHrIKAZ23itp54ueguTFLHLj
+D+4O6/extUuS/8iDpjDLZOoZFuS5XRDlEMx58xfPw/99czXfYBuYG4HBzBUPmWVzPByv3uv9SyO
UnkSZGVnDpEBrR5jftTMT5oZviBll3fM35FI1RJ1eDlRTySrZK9G/c6e6ZTnRIYUw0rpYJ460Mju
UrW91yCEdkazfk/EztzmpQdrm3WJq/Jd6sNpamUpMFjcFoTmu2KUGofkiepliaaTGiquVoiG16tC
j6oJQ7w5136c1oajpPgFiJ+3CAgqnGESMzLVyezIi1g9pOzceA495OLmlVnIZlV6ZodbcHxiONJY
YRrZ0nK61HozNj0TEHFCmsJTrd6LrkpumjruafZgS+vSyImUbBdX8bU3BRPFKlpmYUo350qE2dUa
djihmCOVuEzErnXTXHgYYzyzBMdpx1qX7ohrHxkqNr7YZYAU5gbueofllfDKLCBoCglUbBRczeh0
V0LM5GQgQLVugibPVCJoqVmX6SjEJk+SkVt6Hevl2LBHUmpa9RTULq6CYa/iVAstc3JGQqX9xhDM
A2ReMt+kekDZpGo30xyCehyWA6wfzDpaseNG/+7xRdmtDHVhkBne0sX+AtPeBUWOOocCL+978cx1
5Zg0UmVwwica8W6civVxYDGRqfXP00YxXrD1hniXmKGv2eO8XJS4UJ/CASR5GWq7OUEQMCwaeUGW
USOI5ItR1nbdwAZb+M1o52Z1UBYI6CytR/YeLu46mR8E/iAmI0HSl2o94Cag3oY8Yy1atxOQ7EKE
kucgFRXLGdMoOyiEe09ypOywKXfusho8nrLo9JtXK5v1EyO/LzxnU/A/LwNMq//LwqvBI5Ut1ITo
6xRLkWVL+a/LgByNYRgxR7ziatHsKSa7WS4bi71sSoKBtu5XS21JIjOZdpGR2xqDBWbXiQWD/I+K
dqHIfAAxPtSQteT2KsrxhdhnOkw83gnfnL/XSNRuSXFAtVAPMGI6LbRzrTmYpaDvhJb+LvO0/iCQ
T1jESv/QmPXbbKFkadZ52E9IoFFuLuRI9It8sqI88XRjFz+KPSNSOWrpBMHRxxkHzL7req+QJfQF
SvkDG344xtFg2rEMZqQiGfq4yrJO3A84i4hkyRhhYdXmjPjikPefk9TTRJAioYNZ75PAgygoRLU4
tp3qDtUMaNFil5wb29yStR8HReJoirac6MsO2CsFMIzcWCelRtfZizQt0gFvcaXnZHUIRuHSmy78
HjMnvU5BOzaL+AJP/INA008dj9hOpg1riXoEJhvZ+0gK5aBBcu7gSsfIn/2SNqVnqJrsWEk5HdoO
03ed0qDlBj7q8GihPyijn4Q9wU9Sr56nEheBuRSiV1gLdRn712MScXr7mYgtfc5TFgBCQVrOqJxM
CFjq7NzPOqL/it1qFU3beCj7rgxJ3zXLNRGs2FcNtiiiInRXORUH4ivRVZfoMKviJIEfrpq6OA2r
QWt1+xLM4/CvPch/i3nVt4vyPxNpgehSPBuiqeuyhjcY1u9/fnZNdKWFaG3DK/Y4pCBjZB1DneTy
tZe7QFTll7otAkFY5+uofaWrtZxVQq/oAxPKsDZ/RFIDhDKn9SXmVMHImtxErmTEEfJ8Kia60MJ6
FZYuxV2kC7usNS+Cli/vZole0CQt6MoAEYMm9IidSox0Qr/aQ209OrXWWo5ltqOrlsV8birWMsVo
V38lOPkkR4PFJG0CiJqsn3oyScdey1ZvJgak75TzOBNaZJgnuFJ0sUuEJQKqoatGig1FNCdNb8UX
Cxj/igYpmJQV9aIa6SfQgD13zhNMrwKVaW7sDK1zm2QQ/P95uVC3/cQ/Dry67W0kXRYVQ9b+sVqU
K/keUhwZ11xfe29OpfmhqVk939DehE8lUvSdqMYozcm2mXr4N0J8rLpkONWapDqYkNIrQapERgle
szlPF+zCgMXrFzEUNZx3keC06mg94InFmI05rzIl7aFsCQehxX+UqAz2YRXlDL1qiApVZwSEYLIn
0EaaHYuSPUsIBfLMfG/LuDqsI0iiEsvWSUd0iUOyu/VR2LkrCa/kdjG1o8t1+J+PkWRtiOF/HiRD
NSRJlg10Kv88SFPRkgimTtqVGpEnJjmUj4l06VY4IC3wih3/5psupxm6A3KjxGGd2a5g8GlGiXD4
kaVOsLRyl3UDQUPaTF4xOayuroJLr426oXljgbRJJRo71noWrRJCYVi0rNulvqf1DOetJ3ipSV8R
mqtB1Z3iYjyJeC38ro5Rscj0/s0Ig49ewK/ojE8GbFrAqrg+G6h22lmx9jUt9dXsktM4Fq5Um0T3
iVvYABWjK5vFjNMuXR5ygI12lowiA5MOFQo9ssqqVCLtSvNUiHhs0AsNZN0iXCU/NI2S+E2QNA06
4esoDO0pGVR/gYF/NnQlgpAYq8+itBDWnK36segg1VJIsJAcME+MTpoU7K9knDDxOKEcnZHuwEtq
OklwLMyDNrP1Nx1I8G5ir+PNEzys1sTcDCcVl36hY2UvdemIjU8SAUFYuhAIFE1PkjoRGGK1WIvI
nDpP7YL7NU7crtJPqF2Ga7JixOhDLEp9oz+sFXa8NBHjE/Olt0HpWDY60mir7FNGovbHzEiJ6U0m
VFpoBgU14UQpzkRK+R6h9s9FCWk/zF0CdRHsDLSnfp9AxGM/Qc1vTgTVPSS18JhPkvnYNgJN4DhH
BUoQeJl3D+gS942IyKbCgVcZlXTAAFVpdJjl1BAOZBHvxbKNXpSsgAeGO+eCJeXQboaIZBFfmdpL
92neos7aziXfdGHXiR9ukRMiivA5+r1ACzM1jae+vhdykT6iwHsgA5y8HM1iWNCx8kTFbguNOHZz
aRcN48pJTYAg5dOPIRHLQ/AwyWp0rGh1kT2AwzJOhPjEEKTy6w7Ty+8faX3ujCL9Uqqi2i8zVRy3
FNteGY+qCS/FzDjszNdPVEvEL0z9TVGWwo8XbBBGH6HqmSNoVAqUrP/5LmYx++ddbEEQFy3J1LTf
hs0/dqSIRQkIy0aEijrFwVxYKV6gwTh0dFQeeChdV52lHz2V+mhkwk2OGYvJTUeO+zQ3uyWEZSel
OhXFNlpStPaopCqoovBJKMqLKqfl86ZBlPv1IsoEkCfYRWk2xPLdQmKBbEVXbBLVyl0l1899amo7
seO5/bvOKm0PXSbvpn0cEsAaRcP0aGbh92iOVzFXrGdSc/yK0/wwZiEmGAJBid0jyZJnJqndeCId
eTRnHKya6NKdGZDCSLnfTV3mGoIeBqFUxyQA6cjqhJCo4snwW/wcR2E1zYewqRChFljqar0p+Yej
8lEblCM0AcYHFpQ5rYyGdwNyKCZwiHVSM3p5JMZeM8uaU9aXsSTpfhWq+K6sTRNARs/cXJjT5yK8
6db2t8VVOM+hme8ttcv3Q8KYqAlZ3UQjuoxSIZ7DTaJViMopDZGhT2abPVIpvna6lJNAK2cnHRXH
fozVwo0WMfWswfgqtpFeNBB018UJczuFKVFdBaWlTEdpK2eiFOF9jhGbyeMMjIyS6dpDlcFFq+wI
o8c6pvHkSsphr2Rs6GZppZpPhMbPc+BsFHs20+rwQW4qC5OErjkxBo+dGZO71fcCqpM5o68xCS/J
CFGiDGtx1y4SaxyYCW+g6KgqWTuW8rMoxg260BGZZoiqNaxSzRv02E0U5JYrJi20hoTPh6hc0efr
dNLjpmHwVQ9ZkBMSbOMKfY1TNAbNLCrM2DsmGhHkviq32MMSKTSm+kLoXOJqXfY1abl0q/Q+22mV
Eh0SWtePiCAQYffARaam+JLUR5644R+hIoI77LkjI2nK97golc3ZcQzVIntIzORQoWS9I5X9pGEj
nZvtT31jHa1ovSJbUFBY69idyz7zIiAtvp68FCSUPXZiR8JSrBgwErPcN5k926FYmJxCK7uaW8xs
VrH9VrO/YTt96o2pX9IXVH7RAYbV6s8Bw4PqkgjfSR/DIWcIc4xzWu6RgfNrGTXTlcTKvKsr7EK6
iI0npORlI1zW0ADrLwJKN8TOPCtJJdWRY+Lfjnn+zh35y/IGEyAGCFLlXKb7SCvvdVRhhxRL8VCL
z6PSUvJUChz5sQia9szspUICrpl+X5GgqqTmcSkYEBs96rA1S/yIaESs1H1ymSIEXcIIph9DFctr
vbxkIZcdxVEc9+tbM6O+ApJQuoUm4YdiFT8xSMoYJL7Xc2E4qm4YgZxqJ4D61ZOxaTSEcc6farW9
DT0z59wiG6LSrJw8a2gQVkh7kqRiajIBGX00pK9lImub/Q0chGmBdiwnkatljG1NluK3QjIaZ5pG
4ynVanoO7Td9CvkhjmrLnROIc2UGlcsycn3D3Xd4KiQ/iXrzmVgbTcGzZ+0F1EEnU43vadgLXh0F
edq3ARgtTBydVhx1TOHuwP6J+HQ1DArB7HypZRqLcWi8SoDyRa3yxB7NY17GyYqMMnyaNRqn6ljm
+yKCJDuoSggYqiBfSsOqS2wNwu4uQU4zA1fpm+kWVUiwZHOZd8q4HIoCidFv2bxof/q8bvds3vE8
LGC/FsKbSmGRHzDLMcbf1UP6ladTDmXeFE9yI5JfMZoucURgeyoiifQlPAlTsz5MIxNCq24g7Ksq
xawomcEqKe9GaQRI+d+BVMmBiMpob0kUCVkPbTBLjOlBSpuPlWaxJyowG2EAX5khWBw064mbBce5
OEwPec3cvymVv3kTIcnCL/CqLuVjtCn+1bphTVOzlgG57lvWCwLs8g02ywqlRYMjHA9doFO7/+tJ
+f/tQIjCnF3Lfz8Q2n//iav/Mg/610/8n3nQlv6iMgti8qOIOgOgf4+EJIPBjyJpKi0Vc5sV/QfS
SrX+FxgASzRMCFRIGqR/D4RUiVwYjbgYWdnqDOZI/y8DIUZI/yxbtrcQ+VyMhhhNKeY/8k+QWjaD
BrftQVrSMcjKLW0lidDdrzJPuyT/Zcbj9vkl0dVJD4k3ijF4QsLLpaTDVr+9/P2SdtjbuxQSzG8e
yu+XVYg7UFl8+f1jRRsBunke+/kkJ8E/4kcSRf4vkSRCCf0jZLqbcSti1gMi90uS+30l/+Lk1NYk
4dwIGxRKUK3/U5RD2JD3zSrEile9ro3e2rHQwgPYRvqGBuaogk2lQlux+uZhtib67nEBQchEG9EZ
W0iAuklmmQNMfm8W57grmFzPGGQstJ1KPzD0LnVwqZax75YM/qqOcg7awSHGLoU7LYbFPtIubOTu
SdD4VtsDmCZRBglH1NTXJaL1Ihh8pig178Ni7Q2i5xKs0XtFpumcdbjFKRzrw7xuuOvfl13bbRi7
LbxCkWb66kIb/H5OYcMK/r4im8zYw1Vp8mg9/H6R1ibegQ18nMeuCpJ2CaKNO5616P5R2TdRmAQz
XrS81kdfYk/Y/0mJrInZN7GGGrQ/J6cGx7CPIrZlqjHvSb67FUXSkLoO7GkLd2BeXh6kSVEJpQWn
9xtC8+8vv1zGf/9x2QiNbjmll9mUhn8l0/zSGP8difIblvL7PdmU9YCNo/2LJfz95L9fjP+LKhRW
mpBzoWJdYG6CiZPP06fp6EfZTmbMeVvtVLLxIhvYS6LUaS7KSerYkdrNXdZuRubM363o4pOEgFD1
WP58SvVR8CWMVXbuh7vYEZyiBgn1ZxtxCbdGhgc2XHlFb9xSnOJlxPQtux3cM/GxJ9V+6gCo0ok7
ZltVY5dv2V/JxVLzWp3jhMgCT4H4kFGuuBViuW59VGZclN+V5tMwb0EDtExZlsWuY1fqD/FoT05z
ZG9PpC6KBsQOwTLu10/xHtc2FR+Ew+SKYczggW3HJWJV46hvAFwHC6MF1qB1aWobKlnkcCAOKrEV
P+kTPSIoCDL4JKyvRK2Dn76VNyX19Rd9wL63HTZsNBpqRhVPkpuoh3zapWxH6ebEVoBvCegs4rBp
thvDaaOH2vqsv+nzc/gex+fkQqVEbzjyQNnewEdxJODSQGMbdmoD4RJo+HnZPNl2cqwu5Ed3V75f
vwPD8v5k+9Suj8T4zrhX7PodXyPzkRz56Yhs3wWdlJKph+3FQdqnkg9qz+NuSZ5gbpSYmn4G3Z7a
r7RwDCR8iIezfdU465eI/6zH8gjy0e6JJwfJZjniHwYIFtbd3OseiMsjs22mOyofsEQPV2U+lk/y
XXklWFDSWENstsZp5HYXBd89s85beCD0uPXE0lMQPEU+VO3sWptgom0MM8BGGZHja8xvOgHxdv9a
fhr38oXwoccUgvfkGcPRat8tKKQB5mqBszg4a7ijOGNvbLIijV8kAEAbNHfJOV8c8Wlp3KJ34eKY
z8pJeNNjh1+Gy1b9o/7Mzxh74KsdSEzGS+SMNCtkd5Td/LvqCHiy03CXfhWNLULEJTvlLCusFIH6
AoMLdXFkD5esuo2n5mV+kj8YZbVvWHsIHeBiG09mjZzaRiSXgw5wkGBanccFpeW+jKEOiKZxpB1H
QHkEqBsot4jf/ZldV8KZcGZoQAysEGp7/UVlQPfXIosbMrxMEe+R3HPQ/1pfCMKO3Y/6DVP9T/Jt
XVh3ls7TbxHoEqpMu1jvIfgAkMsTnYNj/dRhGe4d6RV9cONYB4TbuKYAwqmPZcC+7nEpkS057IMW
wLh/5D8FYWJ5YHI9FHQdvPi76fyJHrr7PZ5xfI5nHOr6q3oC6YhdajxbLh6hwgWMx5YX6eJbEtqp
R5x07YDEgCjnts8NdTyaO9YMTOKB+bdc/eVFJLEZXWv/1invrB3hwgzanvVvNpq5cdVijxctwtu9
/GchmYt5ps2jJ+ft5ooP67XvEkOwIP3uo51OTruNj/QqxS7HvPuD+dqXPqsfEiyxy5mEwvpIf0aW
qNZJ35a7dooItuQ2ANms7icEp9BuHO2evK+U6H61Y7WcPsbUX/f1U9qDBwGqvONcxp0bhg+iuK+f
w4MU7kr4yk/CFyAbzu8kMLg+cO+Vz3Ps8g/KCT0Fez4NL+G6x7gtblpw1xJ8k9+jAthuQ2sW5qM2
OMy1Sh50rDs0oZ5TLkp83oIX0QKDCmdLrRdXtoJrJg2y0NMv3N6X4px+EuFsfUXXPjxoJC2ygCg/
zMjY/9gxBIb5rRrvaXPOMALeMP/Ngs/bhLUD6mgRTqQDdAt5x0DCu1P7RXzkW3i2EAgvTxnI78iN
XiZxV1QvpH7YdRtUrZ2pNER2vfRCb1EUL938aIh/44Ff341ih8UjKbxQhWDoFflPkQbgjEH1yZf5
rYbxCccDmdltvYXjh9z9bKgZ7l6wf7LhM2AZa4ajAMUZDOrFE++h0pkSZw8uB4vFFufL9LtnZm2n
SN4szgyKm48YhT4wSziT0Ab/5nv+w7dMOoLHL8b6L+62lIT4K0J5aj8z07pE+VumnoFz8nF7Zz1P
eyd8I7wD8T+PvqNIH4IQbXQi0deonxDpkrlQIuQefCgWchHQw5QrT4qfqpZ+rQeBEXozHw9PILv6
pNhL1RnC/QosiK7kvnc32aBNcxqXpJ+yjLlqdzEygkPqY/ZuHZRDetWPhKo8KI/rY3g3D1zRhS0d
hTeDKTpLTIYzE/LpGx8BSX/bYfp3Y8kvlQd6gG6eelIYgMws5ZuMJVs7sMMNr7k3PVc+fnEfZFK+
B1aT4N+E89A/ZDPYuzNmjeWIu9B/wX3JGdS+pfhLjf1QDubN9mdXlUuEtdlSftEojNiuJUeddjy4
8CPqygYkE1yFEgofRSTUEvJ6gjTdNZKHF0FudlP6vFb+oJ2lMRhV18zPOqDgEmK5F+WkBXjRgAoW
9p9dX1mI7ttbIQZ+jMHOUN3atM9/KiIT7sKT2uwkWPo8enWaehAk7PQnyS5y6vASuFy57OiFIO6l
5TmBJhzcjKkoUswGKa6XKkcrezHI1JWx8DIWt5Mv9bU+W++FaZcXvgvGMzzGxxnSLJWGY742tctH
uspoH+3lNO/MT/UVHtkpv5KThCq9cfq/guG2DzAp0RTs+sEdd7Jr7RSv/Ogvwm68rF70JEiHYd89
TkflvQkuRG2UP+3H/IATyHyseY/Vi49qUNJLcePBTadz4ZKAgcX7mcRHES7VkWOEoH4BdcPw5kZq
cwccgnLVYq+wx1M8Zi8oc3oIf84gM9RwJ3T/O4IP3sXXATjN5LV3aLjjpfCJcehuy5FaiU+xo2bX
lt2g7xCz5Qfkk7qTXtRjfllep9f2zvHnH0uGYw0M1kaYVTi4Jpxq3z1PzwhpuWJrl9Rbwg3W/AGu
+Yt0X3/i2VOSoCjPeAoPbAOmGgmcLcpe9DU81X/Ieel4tNKw5RpyRfQtNKBxZl6HfXQTno1vLpx2
J93F/hU9gvYiKTu8AMwm2ETo4qu53oioINN+/LMZGl/gQeIObfqgHa+Ik7VqpxF/QEvSZ3KcZT6I
3RPt2tQWyW8HvFJ+pJdepQfqd4OXB4PoVwOT92uie8O40wHyFkDUGOiQU0K+L6IS6Y/XNY/VN89p
eNv0zJUXJkTxrvrGA7nrH4Z+D1xTDu/sqprH/i5+Fu5qvZk+JJOs9LHuY//qujP4onD1i4nq9mm8
ttdWPkuJM16Vamdl++w9mWzsZuaxeSImm+jl5pZ98cs3ijehyXKA/TGts5JD88R4FC9NBziPnzce
ZNEVkgPT+e4RDhB/tcIVIgXlVe33uYG7AZQGjm6bCJZui5N4DF/5RAODpDVxyuhxrHY0xUAusW2y
/mqU5xsdz6lVkst3bXIzaib4wfDd0Aqf3pigoqJnEkWn6qBJj9OeY04MJ+FLKxJ3PHmbnQRIpt0q
pOOwLYOftYnilQkKcD3sMcGah98vRlxah438ZJrtR7iB/elRYvcbhv949fu93y+Ryv+1RJUKg0hI
O6e/CHtRd5Q+TN22I0Ngxv5Ftb9lFcRb+sDvq2lLLfh99a+Itt+4t3xLKCCp/jj/hhb8/u9Z26IM
/tufVmtwq5pOIkKvBQYBCU0mvDVtNILFp1Ik7nqTzLHPHLZ/UDbZHmO5eMgsLMAF8QvllsOgEsjQ
bWlF1m9Iw+9LpSZrdPnNcHhiToEos69eo5/qJ5ExBjjimS1ax/LoJBGt2J3W7goGVCQEGPbQwa1x
Be7kctulTD/wDo9toKj70TiYtV1+kktuokqwU8bwDyI7CdUW3zWeFA44Gab0XYp2yIb8fx5FXKKO
kAJM2PGmqv4wnIHfO/JNvynnRUJQfRRMH58AAnfZ8Iqf8nV5In6DWtRCwEqt79Wv2LkIk3Gi8/Au
v7NBWo/89g8pqm5bcPpAt63LEruDr74P5+aDXWdEKBOemtWl91mYsG/IV7HH1wYA3jt+0yfpQ7/1
n8LiRj+MwDnQ6nu1MyZfzlzO/UIKgOZhM5N/xu/0iU1qnV+1T9PVLmAYQEBk8VV7QIs+f5Z+uafw
YKRRn/oTs4mVu/CvALrlLQuWn9iXPlLqvnfjgpmBQwfg4iH9pihmpzcR6fLe/VQfTQSGwkkh3Bk7
6cjBA8nFfocfi+h9oNixbPmlvQGsxggVE2DD6nqCTMDz79LtOCM99fAZQASjETf2Od0kJC2AXe0y
0C79IUJIZSsPCzE0wAQNG6wENBTxe4IBkdoWsQKPxAjNaG83NgwEW5LqEF7xQ7wVQwG3ewv9OnSA
ZmIcteFrV7lDcsvkRyeuyppMvs803vZU42vM4Zw41IL3NTsz61hyIjKBtKZsr+9X0c7OIRgmr/OT
gxK0jMXZ1e/6T5lT8M27NoqzLk4ZQOPsHIskElu49bFX8PMB37gK1wZrzVmt0WzwfL+yf1aO9FGk
o8TCcgOiqNoj8SWY9SaPabMK28k2riIMb8hVWOC/6yB/bUN2+NRUYLtRQUIP85o7JDzJJeTjqHoR
Gg8XZee0a65In+vE5zIymZuj80S7uAN4yWJrncU9msk5GO7po1a5xmtzwP4IhuWx+ohvGDqUyl2+
ERVewtEzUie6k2UATZzzYnnjJ31ixJnx6zKxtdQTT/4G4I1kgkE5O3x+D0ZS6GfDm7xvg/mVs9Hs
LL9+DGkIvcuqnd3RqhZndi/DVgQGyYda+xYbgYw1mIQnZS9dKc4vdUHEp7upqCs3pzetOZAeoG5s
0L9Aleh3ocv2Z2BH6pV2/fbgLBwaZoJ02bxBtw0v9sc4sx0ozL+z6ijCWYMZwd79i+KP7am+q/db
s4w0vM3t5mnsUIA30TGgRwC25UX8C1N4PLGPFCNn+lhP4fgHx3bMDJXnRMeH2OmNAy+EzRBkyeGP
9lkERgEty17pTqa+IXshAml4f6+++DLva9BhSAsoYoI5tqFUgj8uFZsx90gf7LV8V2I7WncD7jbR
BUE6fxJzIh2RPmz9ls7pPrar6MP8oYuAzu/GhZGR1Rg5m8w2ZitOV0B4Y/OtfXKRxMDJ7Vlwmg9l
dbXPbrkU+JFTP6ch8Ub0Owr0d3Jf9IzEbWq14/jUPTAnMcB/vtZykLYsknwumhN7/TLpLl2u9Gn6
QBhAK0Mnuo4STHuFOikYKPY98Sdvve5jAcXKQZvOkP5WHt+RA8nP/NvR/8p9+FTFB0I3xKrFTqDt
EyWH6WyxmTbc7jNE58+lflYGu3hZXaSkjwZBTcg1X4sP67poD0XmTYMrbRFMlzx7DlmZXskTwrQ5
trtoOnfz1mbZDFjkrYU8e2kORadQ8LExaA5mNcagOKFtTAAs9KyXSXNaX8cn4nyC8LYwy2HoYq8X
2lpYEsgpc9rv7MJNEik3Q+PBeV4V/IN+seyK+GBhmSH5yO3u0KovYD+Y0EGmuRcXjK/NuZ5e6Hrx
JAq1p9iiVPB45LSfhmc80EHD9PTKvdujYjjXj/rT8sRkV4e8zKp06igWsEcc4Nuhy7C3t7vA6eI8
knK53LeVAhT0jTPPLSe84oMyLxs3iRXW5Gb85KnRLbsU/Z6C+GJg5T1W9+w8PRkf6A0tB9q++DOr
wcAtB5n8c9DcTPHFOFjiQ1H7Jp3QxCdTraKMgO9EFWMwBaJe3FfCz+/x5sQQ7HYZWQTMd1cUURHu
CpscM/bZ4a5+7Gpfk5wEFzh6XoNxLwmPQUFIn+xJbD5RojYLAIUdLSzzh0ctQt1k2Qn5m54eeUKx
inJhYRk2JLaadv88XeWfntN843bTdaeYPFri9O5SARGuH2quPHn8g6oKPdhGKCBwo8hbTFf8ACZh
iyK1u4Hbmny2GHkBk4A3RMnF2/IxnbnTWLChGKXAq9HcSec8vSMag3iV79s9FsmFqR+XU7Vnh8qx
EmBDyf5keGvAXSs4YbpToWxuC73C/pbPzvFWb90UcF/o1SmHt3RUPrTZM0ro1+TA7ZuB3LBdM/tm
8ThwNX4nHttjX0PVS2YWEXnSs754Rhss8C46DxWlCMl/X9+235mVhUxDzt0ZHdDMgN4rAu0TRj3N
T054OJ7jOoiMpyxBScylwK6SxzbjVAzOoZNUDvSPXPawRW4XCgENlt/nFyI2CN+wh+nMY6MlLJt9
cohY0LceWH7tydNfGNySdGnKx9zyue+mH6m7WcRgj+wuH8Q7D0WaggO7pO/q0kX7ipCyRHvipCiv
6j26RHf1W6P8fxiPIyyTV2g5eBTsKLC2wDsLU9pX+hSh+3HGag9dmHtU5QFb23D/GhvTqHivuDHR
fHNJvE4/1F4A/XuGQw5qAuuqkjv3KH0uo0djcv2cORSUc5f+WcPP8QLyZnIBQoSXjoVka0dn7Bar
PX4Uf7p2d/1Q/Mmuoqd/NFA0Y2BBNuIWGvrDtJdeUR3+tVrikRzJjx3GOuVemL8QeXQ7DNt/WH5V
Lss7D0mQu+KNAxsO273b/VCL4yYimBDGPZRH4Q+P9OwAZ+lgnus3CQrpX4JNltZfzXuPvDZFWy7u
6NhknEMnPGCoLPmWujVWRVqWAz2d4oE9/4dh2Nwr8o8Mq652m8Gd7pMXvRTcARR4Ew8+Ai8C4GIF
yg9b/xuzAlvEQdoiZDaPPjB9TEzv8mE+yX9ZdRGuJasjPEZHrrL+Vn6rKEnssnVnrgQbbvSlJ4jm
BwIWK7heOzV9oPSwMvyYfvDgH9Kn5hoFXK1ffEiyGbr+RLO0BoLb2c0h3KuUbjuYKzLb9g/zpXlQ
vfmY7HIfnWG3kqzJ5UlTZ/jLY9nKHdBQd0ovshGhWh/yk/SorQTzYm/mLykuxfmVNapVApl4QQZk
hDZoW5kRSsfIPMU1+x6/B8ZendjajZ/WJzcn0MnxlYtF/pYJkzNsG4jxS3iAIMPVf59fl9TlhnI5
fN8f+fN6am/dnUUxpX9C/+Y5oUzw5L36vn5ar0h0ljsZrsUHzyVNfQQQHy9fPGgo/8OT8hE2bqwf
zS+qEwGxKBD7dB9f4cEnz9qFwE7zlsl8ZHhqrn6Sn2EE5a9jMPzk7HsO+WN2JpfhTWvtap+jSziV
R9XwAEmw3UP9iPq7b5m32PK+9qxz9IRdNQ5mjyyPkgqcrOsX2Qe6Slhg4imB5ZdP1nEO5uv0Ju3M
E+zRms0SpJitcoCbTRWf2rHP2WjtUKaQ8qguYiiBnxgQxhtrZLetG3b+KbWwc2EU2BGesq3nbAJU
YTfGykc1WXttA1jbVlExn7QdvnvGAc9i4rKZFlG9mK5iukQNmHR4Bwd8xoIAzMusHYqcCnnObRjs
8kiCoF5CQbYzqIPEDlqu/Lg6ZoBKblHuNQtrRi+KbsNhoESWifTzKBDJMPqSDu2h/5iex87XJld+
I+TE5aRTMQ9wjNkcPrLrozC9QqeTPvBJ76s7O74jA4E9GwvjvjkUzvkDyOScuF2Y09wjhIK9i3Ra
WfSjAH0V147wJwymt/mvyK9HQO65eRN6f/jqX6DgWVOQX5reGUrs9Lb2Yh7FTxpX2uipr8KhlXbx
dX6ZWk/rfVoX1XdKhcSnopsPRL4Wg145IMkHVignDAD+N13ntds4tKXpJyLAHG5FUlSygmXLsm8I
R+ac+fT9UWdmqtHoAQoFK1iWKHLvtdafGG7yhbslmSuhG2CNCYyH8nK05UNLRk/HOOVDC23xwNxn
uk7zQXERlV2re8BECQiKYhz3hYxhDGOSZzX56PlE0Xa4RwPSnrU12XgqhMzmD0zSvzeNwMyrfeZr
q/wV6hkGb6vOX5mSMzEiZxlB47gSflrb+FNugB5oGrPA04DYpE10VuYnKXUaTgs76OzKfG06r2zW
uD2EtMEpxMUNOWm4CAiJgzZqg42qSG5PjoOHzUTxu1xJdnBHc0kKysxkWl6Of4SzPy5KzxLRID6V
xoqrgB5+fp5OeJnqy1CqOJvfQ73hyfQFKZHGqZs8sWrjjASaEfxMazwhlpjMc3WEzIK6zJXX5S7j
4qFUZiMJnjS3XBef3U37ag9xv8rg932KjJLrZflN/opplf217yYZygExH7QPza7ZEx2Eycef8kK+
xUuzQ25Ewz99qH8jlFmyfqMFG2ULCTdQtrjSUFI9+8KZ+IMObVeK/feuFs/zfOQVw2433v3F7HUF
ICnxtTH57xD17MxkhzejpmIItQKkU6JV2tvSTDzKKlr2rFfpC4uV3NxIlgdoScQYLOIBbxjTm0nq
TQi4AHSzgYnq1dh5eeDJSx0BJopzTWdDF62eCd5cKMNgdHfyvEFNSZ0pRqcRMDbCYtwxPymO/aMO
XRty6nbYURCAF9L4OQQ7C9/5O5SxXHBYLXPromlelN60TX2VrPVkUsCs4u8Q82+2LAd/xM+W6Xm9
Ik80AQ1OTwAcg8VQGvRzQ+NC/ALX4jFGmbYSn4IPmXWM6t6VsZXZ8O1RASfILMngWd7BbK6yC1bB
zD+xHEfuesCf8ik8xdpTg+sW7iPUoJj124HHkn3k41IZx3eq5aw85Bj/z4THIin4NF4JQc1vyU+g
u5zq2SGxLdd8ZxJgrCYWow/GTNllPARH4NP2BWa9iZkqQo8XengAReu9hhvGwCR+qyAtMoQq+ASu
8Dt8m+9scrLmLBtSv7EoNj6w7WX7ZoeDIMji2l8xGv3NLhUlztb4LvRV5SbhepIJNzjgrkME/R2H
WeiW7LBcSckarH+cMER129rJJwS88GMBqTygw/DFqeo1aDJ4GVY00qr9ZgNVbLwNXwvThZNNmVY8
ZYkj3nAWOQksRzLIFCHIcTVg4OrGAtb9TkEfxpXGeS2swtdo3VyRO4iSi5uDmW/Cj5TQsnP5WhQb
A8K7ymTblWJmdqTybKX4PA03K3ZJAIYthKM3uSuGtO6+EuY8ns54xwEW5Fwnd/RpeiKGeiVsGB1x
LlDZEa/yylx2InCZgulqnLGA107yju1RvZGtsG7e8L8uBWQIdv8qY8wTM7eF9x9CiCHVwm2pxa7B
bb7Cg+2UjwjOJG8QGAIoa2MyJ89co7XjJaSrWJAqQ98G4XrGEDffKeGHftTdZpdwpGK7vkeQDeLX
anmv0eeY2r7t80/ZTBi3TGcAcwCjoVvrhsPIknJDBfRVD4CnREvYvguMde+AKV+ls7DNTtVL+sym
btVgBoJDlNsPgFFMP4od9hbAAfP7TXIV1VO8G056C1fXTn/9N/Ftovel8N5W77kX72Dtu0x1lE+G
3e0H8/9yV5B5INnyvv7IXd8Vtu1rdOXjqI4vuaAcyjbcYsbJyI3PHT4Fp/Ep92TIvAyVFoQOr0pO
Gmq79KV+4dIcXzjJWPDkaq1dlTtiDeE0ditpayEolg998S4ywrjpDGNab0AYka/TEUzWNloHuLv8
zZV9nbhwieEezmzRHHvKnWzTTBscw9IWzGU9+a7G8jI4pP0UyS7Gj658krBuM8hWx3PD7VRvHsEy
8GVzM5/wdc7+FfoQ8Ad0uGZnp2j5k7e0pJQhZks4Sk9sLJgRAH1x9FBULYdXc7DQTwzw6JXyXv9G
1+xrRIz5CyB84eU5Y5Zn7ci8RhVX0Ci9Nfv6txY5RdjSV8Yhfi3VlflsisunU6BZgywx2qpWQID4
pRAoILzw7fAZCXKcKcPe5H3nGE/6CZqQLe7NZ7DDsXaNH1xnSOUD77YNgEJczOK9vu8/p++EbFQa
0T9wjm17rMdVWxE67w3DLeiOkuISUE94Q34J7ihECya7xpPh4fFzFaltVYBOb+4cpXMoNzIwO3jl
0mr6it5oKvzMq3GcA9EBPHG7HSmOvLj8Ze7LwA4v5Su5r1iabVkdRHz1iVw6WAU2Ihus1iSXy6By
IJ/KL+o5+JWe0RQ032Zqtza0iNf0l2TvsmAs4chv/L1+zWdnZvXUvIkb5RVIUXCKq/CuP4/vQbyR
trLmobL6bihRfrD1vTG4016FYIvDnge2+GpMHktGc613ISLKt+DKoqCLCxFNI5QGafcpOJpPwwac
odRta5Ei2BjenyVv+E7OLeCbcO7EFWd8+aq8q4A80TVVnfLVJCd2pTH82XcvgCczqXBYu3tmtJpe
eI32Ul/EL3WfnPAPlGsb0x4qPPgo423+qD0lWKDWhkEDc9ErILO20vwlPF6+y052DT847YKryLDZ
Nk9APuXkZIfPT9rqhAnDZvQSarBfY1i1rxVDIRt7GQjqgJgqC941fp2vcAMI2uhYwUnU7rY44MLS
rr4sfsc6/KUcUOtAqrgdsHDCXQAbvWZEr8cvALfwptz0d7rq6/DS7JcKeWTjhQiwgkLyysBy3x6z
k34UHL7S+KPkwtpH6/q5vFhb7Yws9jx66hephcqwghaylzfa2bTc9h69cemGOyJpLulxcEAXMbgR
kcu+qYzlKTsvjrTNPXRU8hrNz2Rs4OExZmEw/4z4Cno7H6J7az/6o86nBb79WUa2JKEeQClnJ9wL
BClwnGnXw1X+qm7SZz1wD9pfhVkT4+sNHk9RteV7/mEWEwYu6T2dtoLeAdGN0xfiDVMHQERjN18U
eaufKDGT6sXaifuM5ZOtpzpwXpa79LWIHONT/+K+jmi3X5YIThTpPYZOQ2X/Vj/JjkTFFlEROZV8
Hlo3BqmZ8KGET4ef7opPqAaeQmdb2YydMcTnFBFf6gu8TwHIjY6aWIT4k+q9VF56iqTZlWSPjEFL
W4nf1YFXgixrkreOT/ltuOIBzetEBLI24J3q3g8dwt9eshdcrxi85KsCHQ2TbYiY1/ZJ2CUv3RYW
lf5A+ekan+VDODnDlkq9ZOnjLbJj0iCGG/MNCBv78fxJemeu+ztSVR2CW35YKGKBQ9aIP22tU/UZ
brm0Zuapdzgh4DZE+XSr9CCw3UOfc0vr5MOIhQ93q++EmOAChRcR6/Z4r0B3mU7tghuMDuGgX5gK
ILj2P9jpXpJkZ14gll2guV7a9+pNdGrq6HRdfrJiY/6PG4LC6aOc2EHYafQdrCG1gobGINym0JSq
p4BsxgtVtnGWJqRDdkF5XF+ml+aqnYd9TZj9NlJtg8r2VnssMCeEf8LeekmDrX4UIZCwMzP+mL8F
/MkcSDH7mHgGyGtrOI+MWah6pxC3fW/yLIeV4F4bzngD665v8c3CBR5SLxP/lfWKpb5J+eUiJ9zd
U/8JJxiDupaJMfda2M2tgHqnP8Rq1j1+oWFo+SIDL6VpcqtzfYypOWhrKhvDzEKmUnazn/aTTjXq
vfhoffjXmlIbf+F622ZOKG5wkKee9Id9Xh5jcaN/698JKcAcKg7iwTAcLdkAo0d3eqrujsXjOLk6
wJV4Mih2Mzs5D7jFbYprvMmPChdmZxufwpmdLlNOWfBewWFROLlU+qlhI06HdthY+XOUXvDK8UOs
C6An2f1vBf73Rg2BAzxlRsEYCw3wun0NvsfElX3GHDaXDyt1arpZsRlKt5LsMfE6ggYJYKHVU/H9
XtUSbNkNZ1ldMF0Gd2V4BdaEBSmEqKdi33p2+sFrkaI0cT9LS+/q+s54zyS39IavKN8SEAohe6/p
doiHbO8iD1eJ/yEiijxQBDeZizDRwm4Lfc512rS/o4e7HVdQv2AL2kvzlkBRDTZhccA4jTy6UMWn
fkMYHw4S0KhY+RDLFJD4DJo2W/qediF+W3Y0LyUs3Q1zy8BuiI9hr8JE5YLAjiJ3bE/G1gQ27TfY
72bjgX0aWHodsOAgD52eg9lRxl0FCULfyd2aioQ3nKV3yYcyiv0PmbJxv8WZUWJTAYygtpaXw1/J
bnIiVjgT9mi42+I5Sk5y9pSVG8KBJYSh9EDCTRi2Q3/OJ5I27AwMsgCY2I39k5J+TfpONSGL3SaT
cU2+oSyhLqMWokhAUlMzDKFkp+yWXTNas1bydcwxXL2DRVwipDr0qjjA9Y6Oionh4V19ts7QkzrS
mVsUXKh70MOvKIzyci0Vn4G6RbOqjXA4bizMkb7tX/Wv/vwA9rsF7f+H8z9u4h4B+SUjde7fA6EZ
LNORGj4cv4D7LnkKCHMGT5PD7eO+yddVRE/GmXRna4sTjZt1DMbihiuhFBjK6bPf7qJg6Bil8JNR
wqgfJknbVvXBFFR6xcddjwdlUk6dpmW0/bhPmnMeJnWo+8+vWTXG1FVlea0KxT6LZawpxuhHGhau
/eO+enmgSqDaP/6bGvQHj5/+PfB43n9+xVS7Jeor6lunV4G3Hk/KUlNhxVte6PFUov1oTGI52ZGN
UJ+CfjtijNOouC6RfrxReLOSHplePTTF2g9ab4IDJMdtS3aTPjl67kavSTc91cF0Gf2mxayRb63I
FO2k59EpTcNPS8meFVX4lMW+XaupStY18EaUTNtIiN2a67XzT2M+Kvi9EH1QpndfQMRNkPG4TuHT
JUE/enPbBOssLmjymCBYhC1pKbTYCUsaFJ8SLY1p0CZ38ERTJT4KUXLP+mLY9hH1KYoTtj6dfVPv
IoCrphs3mQ6yHQ2fhVjIe9WHFoXAejJVl28FUymOkSb26wZ1Lecgo9HhnLWytLc00AcUE0jIwOJN
ZV3iwjsRNmLW0weqkGaVzhQcXa9npE15yPsojNIIyDKC36nBtmgwCXCnDlpjM7ARJliDTYM4btMi
vPexTOQ2WwzqElSqYGhliRsm3h9RTERaSh+hoQGF8l1BvLQIpNUiSF6zGkOm6/unQJd/GxE6sx7C
8G+k9TyDl5fhINrybPzEmfZJVAha1Ujz0VvjvGvATBhNuC8k72zRqhEhALTXK5Lk4ELCgieIJVar
wpDTsZ4IeuRyRhyc/5hjHrsDcelj9IztWdvAFqt72oB4CpxRnQdHQ9VuC4t5ZhTeorrPn/2CbAki
Xi9YXpOepmA8YoRF7uXZzCSuSbNdo32N00bLhR0p4SwSBQlAHHK3ITZsJUXp7EZZd/fFsNyW2Z8Y
w3zAu5imaUwHdInazgIL6BE9RBIzhxpH2WNM3HzXLmtNmn9GFWoL6RiXFSSFwoS0MLd05InxgTN4
68m+/mWF89MkpwylTAnmsUjKWgS9NuETBSqzTZnML+zNCaNLC3+D9ytFL5fa1lA6t+hHdJzTDJub
NA8hA1NU9OJWcSa60iAxhyQYQZYhRyYsZrGZ/tVDWO8xJ8D6mJmIGaGGjnOuD38IRXgaCEzFlNrV
+GAJLP/ULPiJcQf28pS9LSF/eCVzyrZLRHwl9IfZnHbGrHCVxFQDatyQYcxeUDJBq1oAolrVBYxA
dRYDOf3UCBd25Tq+G5FMIefDdTbKq5jQEvRCzly5B1UVmRsGMVtbrFjXTiW6UykTzalZyuIy04jU
gMk/nH1OJMfvGUbIgelgqQE7l/jIdf43CEl3wJIMDwNZcaxFwSlGWbT4EWm7jpIm9oPR8+cisStI
t4WswjNENj62qeihHNbYUIs+LTBH1fc6B6CvmB5muCrj68oUPMD9bYO+dt/OdXzoIgqVrKHqy8sE
bepn1Iw7CQ02RESTQYgabFTNxMgDGCJKBkLTeiDSKLiHCJdXhZFKq0JOPIyxOjsi3taTOzVfN0QE
MAMD/O9xzfmuZzWiAU7e6nm+qcl5LIGmWjDEMZkgP3ecweFioScwxCoAPiNLcLJkEi+GmrWnQqaF
ScZv0RDfx5HvGmnr5ApT4kLL/moKenushjAYlyflZKqMHAX1hukDe/WDAjQBuMQiZNssh4Or1c9j
JqjvCeNGWQGrxOBNDsJ+narCbqCIkDF1XhmN2e6SPvrArDx2EdHtCRI1YEVij6T1AKRjgCzBhyUS
TdXFktqViZ3ovlCAieOKyqGVFDJZq6JeIys9yaROyjo5FUTw0vbUyhL/s4h/mRki4MXuCz+ldTfX
yG+M8JRLgXwU5e5ey91rQQZK0ZE/1o4ibbzBfCIkX/qYlTSgGqD9rGHmKiYM2+nmjKEseV3WN1nw
nwU/AKeohGQHFxEn2n2IyZ4TW4Dk1sFniSzMu5gwpvQzosZ0FApSPLUbTJRdQU9frXGRK+jdR2uG
PlJ8yuFB/0r17HdqdcvDqaTHe50ZPPn1uiE7iQ+1RJaz0EH+JpGxCdXckgqyyFX6pW5gpCUHujcH
3SUqmxB3euumFksEVMqcgssMplyDJaRqzk7AWQ7Tz24C9D0gzkMe69vUXPcBfEM8zHAqj4ab2D1P
Q3NrCnzPcKD0jZCTKsTCR5n8FQloGudJeossJVyHWJXvcC2Dc4w5CTAOHA/CW+EWtlyKeGi2a6uj
mM4BPnpd6KBAizahEII9h4G/xonshCs15GZNLVyL0PFOCslUb1IsprMJfxPGoybmFqo8kzs0Q2yY
B6IDMszDoyxlxmhM2jpLGgQivMhIh9PFDu55p5yUbnbvpnemZUxNUjuECL5TS2yxoOvhrgiltNJr
hsvlTHSMMDH7kn0REKLV3lKRoUFmHuZWmF21gj1RDE0Lcwlj5bKPccUtd74WpG6BzTJpJ0j74oAp
f6n53ar3kYv7dGEJ9vcgaLQwEE8GKAuBydRQmbAzM+qLIpWCG2oiICFBvnasMvVodHq/nh12ZQA8
hYY1oUBMwTAFuNgwR6qp71eV3pRegBM1hgfacRqZGRc7C3G+nXfg+5GhYite8N3UCGUSrAZwvdXi
TQTQLo0ptlYQ5JE6v0km02WB89ttGagV8RTRJAqvVtqYjm9mgJykzVWtml3lPL4JFWl+Iwty0DUD
c3iaETGXnS5A9JI3MbolNpOsNrAb1ORbph4npdbYyMuN0DHAnMQExVZLQGAN6Fqa1ptuasN96sxv
P82u2H3Px6zrm/0QbElIgHypR8NekzFhwMsCMkzGFKq2zIOVZ5+aj2K8F0Hxi/g8kj+9U+budbHH
4WSlrKG6KwfMJFGBNhNIY0wkj51Re8HjmtHegD9lunonjcSzMBSzY8On8Y2YYSlimsJGk36URLsV
dSU5YynigENeBjHnTk//4mg9IdClpHp5AnUhbJ5nw9jiPu5IEaQGWao8syK+KcMw2VECnIWbgUTK
tnXTaGSIhYFFiYW+Xs8IxgAPykxeW4IknDrev9NqQU0mCgkYQvg+jWa40Ycl1XOKM/WituImmJgm
ZTIWUZXRu30N/0dsQLZVMfXGsYm3fjTjOj6cq7SIvFwJvTBieiWFsPiLuEKGFHWIFZcWSKhTl/w3
qenZpiPrGAzStDU6pi91XDiJ0FtrsQSkT8PYIUVFJ+fa1gPgVU1HyChKf9rQfptiy9OCMzToaU99
xwErX/1sNrfVAa8P9TrLOrpbaVViZLSfKU68+RbGkbpGAY59rLQrI8Ac1eeslWbtMIQaYEolkIsH
VwhHe6KvmdKPjVzR55zLIENwOyElxXLCMElGNcuM8PXZgHc1PI0Wu8QA9tNUumRbE2zIobspihJv
0zQ7Q0QY5RrBJYT6SuKrJhBGwX20dnPUvkt+hrGdjGqvjmrwXMaJExA+3NRQFU1F1ddq1X4YVjkc
Mgv3SYt2xdJKrx8/cu1JLkkSQSrsCoYJBDRhfRgZb6GkXduUhMqO98phimETZn5CAZm8TIH5Rbq7
tlEmxVo3eftMimJwyFSWspxcEC0RyAfigGrMSUkE34Za+U54lE9N19wzOQLXEItj5FfYE9FwD1y5
TqZjad22HAUS7WhKUiRNylXMRAdHqxNmE9NK8qrAFNdm0dtWS+VU5fNh0MIfY8hIrw6+/ITJjp9M
mksxts7bciLNSDpmITklAumwylqVSijHJUO1jq6Xxd+qLqIFotJGReOVC7M3rrqtZVSCTbQviZyo
ZeeeIUZA7dmgEKm06aaOGWJFMyKtJG4k19KqPfHGbtGY77j1YMiSYhonMTsiPRimUMPwbcI9tUZa
8CICmg1R856NcWOHygBvckgMT4OYn+z1XqaFlvu9rrB/tCFRP0ae8dMEd04MFAz4I/hpmlK7UQRV
o44IJum/RQLebaHN+aSXtkIDPSApC6UpcHUNcejQR9AUpyBe+4RAQiJPrqTU4GzRgdXybRQ2Wbwu
DpyNK2UgRnTRzPNN3ElpO7bkLpxxAGHe1awTcdoJ8CZGkggZS/aU5znjU6K4XTYtfAaGLVey9dyU
hzrFpalbJm5wBbl44DiV+F+Gw1YpiFv2a2DlKWwvzBRehVRCt5EJG8XnCxSkmhnI2H0kXY5Hmmq6
VPOC3bTiwZ9Aa0UtgwXJuHGCLK3pF51uaCdpl0EEEIunWxx0GyuJGR2EmBplAb68Ghe7TGrG8KZJ
gmqHvgSt1lr0ss0Ncfe4xws5Wp3UPLdw3ZkxMVU7GLFa6Cn6eOl7ic67ppjxlZhRaGUeFZ3ZayAE
T7O/FMsSJyd1KYSc5onzPHNMzBz9yfoy665mGhXvJaE/k1L2xAcnQwevUWJ9GzTsfUWocfyRKAku
jFgaOx25cUTqwhI0kmdMryq3V1qoJRPHV1y+d9xKbYV4CNm30jdRx3UqFEhAaxedYkZyFSbgiyGX
4KX4xw6jCO4yEv7R8VWq+MjYWlKnT+My52vIt6nDL7Ipd/XUJnuMpzg7TBVYpw5Q+UBpNWkrgkkB
tJ5R2w6KsQ3j5wJ7JpCN9puw6z+lZjhQtTQ9Frj6qLaOaKDtzweObslwZo05FfETEYC3UNBc6BWq
rWkasX9h4mAltQJPFz6iXunDU1gY69LShmWUgcZbhhQXyX7n6hhoIUOS821Xw6/r1Dmn21btQYFN
Ts6b6XVwXOrFsaYgirju67+JpVezwumQdaTAxfjmQGKEfTRYmu+ovj8cmyTc9P38NItyss9NeH/j
XO6trm2csvbhDvqRq8X+BTsVRqOzvFcWeEcj2G6lZs1NTw0gONHRh7c5IF0RQ5BbryqQufqGQGMf
JhDfZ7hRBYyjMYUDD8TpRsk7hFIt3OkJY+shE9aKhq5huikpeYOEDRCqUsKswohzFXDWD3MhEt2D
5yNd8BvUjFKs5e+5umLXKbnLqk8mBWUJlXF0lEkLQzxAajnEjlKGYVhO1aZJyCOQBP8q1ihE8FQF
k3VTKX1LdWXdEwndoK0QlGhPWXhhYjJDthi8XJT/WCh/Qhy6bCOnu8u7QeIKyMgUVoVV3SrAa3Jq
a7lZuHpk0dCa1gtpFFyEOieqAVg40MOfZBYbxFnG9xxFcEIgvne4O61lfXhHQdXyJdZ4Rmt82BBG
dVXm41qoYnAOoQ0vk/5lBs9IHEpmUhj2dZZrDPKH2AKmDAt6NN2Ngc4l1ZsPWaStK9eNr979Am0p
Eqyd2MLzSLvwsxUZCsV4BsRFjNvnQFkVA1I2VXXnkmPA5BOPpIjqe610w0pSIJ6Kei5Dcxe/FH24
zjWYRquTWFdABWhIFLVILkmH5Cck0fI8Q9WXC6CyYuljNVo4iRquHIKDgHDCHBiBjKl08OfIvGo1
gMgAeDUx/AqUSDpi4ecU5Os4TQ9VMynH/Dor4pdZSuEXvc2P5nNJS/pLbmlMNZXmh/3tPdOZvWht
QJV1Kqqu3jDO1MZgXAdV9K7i6IdEvBvYUCMVMS9u417H0nDIYLhMObr9VsZOLKs8LaCIMfBqqJVh
zdYFNKFi0TykJHtI/Zcvx9jFwRQvfKqTya99VNc9mZSptB5Nlrd8kj5T33rN5xj9SvpYrACf/PGI
5+m7KTWDN5OTd6hGsmPaVJAcPRILCDnVZz+oZGpwlRc1PssT4Uh7y8KFKqZuKeY6X/eS/8RCF+9x
MVZXQZkz3DCll9Kq6A2zUYDqiShO6+5sXtElGVuiC03rapLw7PozvotN1byaee7oU6U6Y1EhSy2U
q9qy/uWSWjtpUHqGIAoeHFW5RP6E6VzGPseMZ2Tty0exxnUEe66sVnd1kesbA+aBkhqd5wsUoSZK
TsXPWYUyET0CVZIYFejkafX6kBXFbFVMRnGFF4ISA/LY2ijUFrugUL+jTLBOUVyeZxFR5yAr45ro
O8x8TRQvWU4hr+quHmv4U4vrfmrBLK2cfMavAeJJxsJv0xFWcHuJCjQaUAf/Tclz15wVSPo9eEYY
f9YY9p9NxtF0DdNK742bBfkuQ+qH5kWd8AIU/nKVJAPd1OnchJPR1T8Bgze3qOFKDKUyexZMDNJw
A7vyKbuXqX0hZsU6MEgKHPCT2gz+krs4EotkgJFq/kQhV1EcGAKMYl+AgzDJrBgS8ysMCGWorCMR
J133HgTCLS4MzUl1uuSwzO/yNGcbWUv2vo+T+TQgP1S6hWTZtk6G3TS7JgtpITFsVppzLZhYMQQZ
c44g1NbNR0cCTt1g8CXPA6IOvcavoOnw5woFYowktDxiPjeOhnnyqp0ZR4zscHYsWekmljFtr2SO
qjCK3zpu/UqTae8WIcKxGZcfsT5+iq1wlGv9wF57Hvhmb6Wv7fDXw3KQpKZd3HANZkvqbn4f6Yo3
fo2PjACbIT8QyP6NvSAY+MDi3yLLYiMZV/Qj7M969Z0G5H9Hkgm9GL/cfPe//xhO9QVbXQRVmkY2
gaUV8enx9KAyzAmgemki+mFyaPzz3X+etDzz382s0vFEeNz+z4+PX/9fH//363Nf877+3TZMEMbB
k4Thjz8ZopEg/fQRtPr46fHfI1y1XoJc/918/PS47/Hovyf/j/v+x83H83zcZsr+WyKiaiIiz31k
tPpJyaeZlo/4nx8f9z5uz8rIQwI2lWvZIs5+eSeP/zi7UNz+uy3M/v+9rS4KXHQ00d3IZpLzZlxl
CdWRbZVR5i5N2plPKbRb1c9WaUlSnD8quOUsmYRZT+RQKIbabiZT1cHSHsrKcrOt5v/zQLI8xdBJ
6OOk2vz7hcfTHjcFhkKePoT7x12Rpqq7Uca+FupDoqJfxrfn8bzHI4//iqzmj9N0PseRgnCbLDlu
Ln/38XCLe/a2kL8nVdYgDFs96lackJ0IF7E9hQMuW4tbkVEB5mMyjZNuCfqrxu21jQFo+nqqbR1f
yN3jP3lsIUSERT3Db5xhiOA6g0PkzyjAtchNjelnLBEGxgau1iBmYdMAFxK9nmA2tsEmM9/Fi1EU
rnycLsvNx39ZNkDd7gxi3WpiBwupR97weKQPcml2/TL/TQem8v9+L21CNtSp03c+zsxe8niFx2uX
gbA4jwj9no8Tef/+3n/+yuNl//Ocx0NjC5IiDfjB/3vx5P+9s8ezHw/8t9f+/z787xVKM248q2u2
/5773/5mQTJ9lNR7Qm96G88slj8zw0hBw2E2DKzroEJclCV0dsbUHhJGz9hJ4Z7RmzlgmBAxuvxM
VKnaGJW/OBuHWxJ78y3uvvVB6AZQpQQcnzTwPuzdmPQZIYC3UhVYeWGx4viW8NnX4p+uhtmurwDi
65RSv6ZyoePU6LJxKhB0nZkYmKXs03lauTLiAIMHETFAng/2gUks8/a2ZvBmvVCAFcdkYEmzKvxk
JVF0gzbxnTLoK8RKgPV9XkP8xDbSVkdMDRo8PPLstw8iwa1LOFDUAriA4/PMiM5BLg+7SC9eCHlg
VhTiDCLBpOiZkjkU3eDduFrCf1SDbTVKV9nIT5S3jT2mIkSEKN6kbMGbXpdqUu/w4JHoy/Dih05l
oucqunMqFWxmkd8dRwlgqQPBlBRgum5hg6eBteuLEZPTBNFWLMAl1uZy5tLCFMeAq4zvxwRR0iyF
+lyALfrxKfTn1M5mCwqN1P5oQWK6c1wZjmxhNR0OHfRTHzI6VuOBiQBENKw3ojvw0FAjB19rFEQd
jB58l/VZ+Ow6/E/rvPkSjXWSpi1AowainyTnhiQTOAElHOoQva7/iKuM/L2qfRia8iknHeLZhmGa
OkkbTYc7HhYQA4pTn0A3NNLqDZVBtrJMfE7qNghWlcmcVEoijS0QC/qe0BzoicW4rQx6hwAMFiPx
em8MwhGcoO7bl0qkLpboTNscDxOCP23A4OOQSIeBpCr4Y13stmbxJLRKtR40/yTI6ldeLXNb3g6e
mWjPUllYCXGHZWCOMCbx8z8jjfapPyAcDyrhKcyZobGd4SkUCRyTVD4GuIwoYk86Ihk5bgUFhnxL
2c4T6S62yq+eCBuiamyRX31iHMAFE87nTNCvvV6PZ2aPMnGWbqLBANM1w9oY+NFUDEN2gipOqKaS
ZCuZdEG5JewN/5qovXbB4/ZPk1HxR+kryc8wyPQc3q763jdkRFjt/BZuhECiTZjleKMmC69Xb78B
A5fGbxBcs6LXawtEfEqXumXMqqZk0gy4Qs2q5EDaUGCb3BAdYCzZLRLjO+jr8FYw3vJ9q3TCIVpX
A8ZtPnPdtZ8RqZVEW4aZr/KSrFxxhARLERh1FtqrVLSHNLPgwJksomo2IKtTtU2vhOamLf0nrH7r
narmrCMFueYjAnNEWGPTv1dp/SGWvIOshASb+RdSdc5NONL6cbx7we01SkGlm36kRBeIpEYnIDeM
8AS85PE2NnAthAYea/49jCBVz7mIp85/cXcmy41jWbb9lWc1fkhD3wxqQoAAW5GSSKekCUwNHX3f
4+trgZH5IjIGr6ymZZbJkOTuEkUC9557zt5rE9lsk45pt6F/LGZI0iTIE9TqC98c11BUiNucNMtV
0O1VFHYDxp6mBqnEcu4qAzS+UsgCNLVZ9ZXptA0aCImOogPfU9G3SbT2EL8kjWsA2n/N2hqVYYxQ
htcWAXMbCk/U9AD8JES3U75vjSg4Gx17csBYSFXJZhkV6cOMLRE1TI7+Uk6ukxp1XpNwDJdCQyMP
x/9uaaF1kgYSQ0beNXY8r6qLz1Fbgg8ksdtlasLdPfY9sphpZfV0prQA0RQhjq42E6laGu1w6YqB
seVwqZpGRFsa3mWlU+yKZoHbamh+R0mWqOH5pkyJ0bh0ixNxsCy7XoJum6yFdxLLa6E/8RRlR26I
Uqs7Wh/q2FReDqOSMT5K2HEq9nkwtKDzUJMi5PBmgZDJIcZUAQ0oS1Aa6/B2t7ICWEgTwhOxBkSL
EA0MzmvoXT82220biCeiVxKPYdW1m8lbISxraMgakU16H1MpYS8UA3U3mN13DCmVRlv+M8YgCYc6
zKnSxF+CWDW86uQiCxqkzKqd9qJmYmzrDLePO1r4hUKDRzEWDGiO2aIaX8dWRg+uRnSLBWcmomff
Iq6B4ZwdF5EZV65R9IQelXO2rrPsQJ/0JIgPAXpE8mlMUudUGbXXQegHYDgnu6nmjbZmgPlBBJyG
+CTaCOO7AbEcItN4Sujb74aSwUoGq18eYwXTMIHL4ki2NYJXYxzfU51huqjHR1Ki0EdPWC10GQuT
WCt2oCGFn/rp0NVxuqvcacie01JiTc2tTxjaNPNbLL56/SsxxQjNTPmqM9TKZwjJlc7OnAnGj77c
qrrMCCfJDvXADUTPjmpvHr98YgAGcSqB5vDbxzjeJRFLtplhQa7CC4BfTUKqa1VbdDlZhRABCijf
jmBWHbgdY2ZsUMvXHn8wm7DxKkO9FE0b7K1Qe4tSyIZxTS5FtxBshuVBGhLMFEF+DYUw3IVZbe0m
dXwLBUAVTa5MO4lqD3kJD7WgBWstQ04Qo4PaJ1UubStrduSle+g3sjcWfb4TDQ4HFedIsykkT1wg
n48H+f999Pj0j6e4/IMmihjMrR9f6FuZcm5cnrk5SBchSYH8GIPomHjL0UXesrFdcmJzj/JxpuE0
Je3OlE0+ZJBerAo9VxzJEgCQ1JaXw0TM6nclQPsvWeg8HyX940E1uRTk5eHxaSiYdNA5sDlqW3e7
xP8I1I6o1MeTUhqI4+t2ap7D5QpPVPaDFtL9Coo7MLLlEFHJoEuK5eHx0d++RrQB+6aOwaiWY5qT
y/FJEEpK2kDpUF8mBIh3HQe6fHkv/3xolsK5i7TAFpk422rFsHMjpSTuPhCpBEZxZslFb2xaWAnL
Q2xoSJken0cBwVtzRTfGSpWNLvQJunqjL1G8+MUuq196YiG2ugGxyFwe5hQhr9BWqT2Iw0KqAha7
60pcZ3WhHUOjYIHQZXk3dYWye3xUi4K8Kwed5EOZVmygJfz6RKBRi2kcOfjs8RweH+kcdYk0QcIV
RoTDVNKubUxph469D3XS/ipoJnKC6DcoQ0zwqaRO21B5YSxS7HLJrLwwNoGyNe/zQJ3HWS+zGRtU
vIWF6PiBgGXHaJRdKUvKrlFILu7YQwnQQX1gEIK1WtDJsC4tg9jlhSeW+tAUAJrrJdO6qVHJO+85
yzDHPJe+H3lSZnA5WRx5120k/B6Wc8zjoVs+kgYfMf2s0BjizXg8GKD5nTqlIQKKPt/nvYR9iYyD
DKpXaSHEjSMUzjzQX90W7Sx5I/PR3bw8PF7/x6cKLcU0o5nDyx0A0FveAyq3fz5YIwwVE62APVuk
gRgpByI5VBCVDl7RoXipKHitBST85wX4+HSK8ZQX0+w7XWMSqTG8lyWeun5etJLxHDduKI5fCvZ4
1n1jO4zl/v9mat+EaiuMTzIwwtna0twBvhmw89KzBj6ZeISJJ2tCizbix/wTcoCIaRMSTeTAc1xb
l+pLuBR7RlMiIlWU2kstCHM5piC2cTQZh/A6v4MX+xlPTCz8a3jJ0Hp4xgTh1M5+A1FcbsrRo+3J
BLHEl8QoYFopKik5FO4My+mxuu1bvgDHQJC4LOrzKzzpegD06naiB9Ux7Dfiy3xqvws+nZANrlTE
ECCOmAG+y9y+EumLTvvGj9KZxSH/qlfiC2Y0hoQZbnCEN/oh+pI4xWBPJZOJK5D206YQ9nin2nhN
5VyPHo4QWSUA+hsxDLCaEtDoRXp/BmC1js5LqOoKmzFCi4tAp1RwsZ3HC2jKPEzfwVk+oE4DXLDG
HwuRIGX0+lOynaW2/qr/aE/yq/Ch7PxX+vHUeg12LAX27soPD9QMLCvye3ybTv7PiDf8NsDAbr3g
IEVbFQN/Zw8s2joHSVetHIEpFnLyA/DZueTQvSreuA5wwM9MJ5gaHdJ9/IXjsiQNby2pLkh+FY5S
it4CYy+Ah05YVREjLBt5HKCo4UwlxrqBJN56PqC28MavgCSNl7vVuu2EVP4w4fM2KzbDjVptLONV
SL2/4NrPfwQt/Z+8y85FlLfNf/6HbP49HswUybXTTM0gIgwcu7ZEX/412hLif5wqEkZN4hkEJCvr
5LewLzbJV7cLXqCcpugWXNE/R4YzZR5tReNgHudvrhDqWjR66cJ2IZJAcmufsmkrpAsnNQ680Nz6
+Rlm51DCUHUUwRMsmRk7dYMnI/l7g2iCMvDX/Bu6n5u52TsUjiMe0E35q38m/OpS/mrpONgErN3j
HcTat/RTxeDi9U/pjr0fHabIBYuxfqN4ExMJz3hmMUNrsEE2g50a+TS+fQVj0+TJg6063B02mDeU
pbOKO6r9ZRzBMI90sw96T+6Je6/7H/2SHcDxhr8xJmBoMH7jgCKgXd9zSnMApr3HX4ghxR/61shf
h1cGC5eKNx2rDaxi/oS7Gl6DgKwfKdkWw6x/0J65ZFvGjy+IzaobEgvzqXCfMErg1aU3nPL67ZBE
vRsRRfYm/UKr7wrPyi8omK61Du5EoGHsVrzoki6cRvnNVNbRoduKm9BTn/CFqh/kCGKfWmO9b5/B
ACJ4zm4FZBFcLyib1sidMUdynxq4Ab7itR1tSXyiO8kdNp0WBMBFEe07YLLIWFMdOK0dORtglsA+
mWCHGAj33WK82ONTAKe+ll4YVkohlc6BFjl08YXewGWLjO9pcqgyHKHaQGTY8isGrnKWfrJsW23G
T47gPFU2cE/bVe/T3nrnXOlRubnU5hsBx5CzgBae3rUPlIQoRNe72DPX/82V//fksceFr8uipOqG
blnyEhf9lwsfkH2DoksenmSzf8KzFDrLGsPldTWsN3lRmJLk7uQf2GZQNmE0uuJIahbi96JV/m+e
zBKQ9NcYtOXJSKqK4lkkSMn4+12oxeQI1lY/PEUyvUL+34rbMF9PvEQg2nDYsH84+Oxi6BjMwU5l
ewoY4GKzvOIfiU6Pp/O/N6bCFEnk/f/EVKR05Yqo+fekisc/+mdShWn8Q7V0RSF1gjwW0ij+mVxu
Sf/QyB7S+bKpW5K6JAP/K6hCXv6Ir6uSbqi8bwQrNkXXhv/5H4r+D0s3DJN/siSa8x3/J0EVmin9
bZGmoJYNxWKhtsiLVKi0/v1ajfSIyG2pCeF1XZvCsraTv7DKGqQsb5Nao3jLyDvTI85+nOpUnA56
Q09FNF01iX70sfw9V62wSIUrNJBYBEgztofIOk9Nn+2Yy1mcBFE+ChxgEJccTLkB0UsmIlytfSnF
2i+R8Zz0HSiD8TpW2mEWRjgLmjG/DM2M8jhjXaaB4J+1bkJDATs1q9LW1SsQXjXptpt0Jj1DadA8
p29DUVbUSZQlvXwY00Rc53XqSUN8syZw/YkZgN5NS6pPTa3WgUgLFQ05S02ELqLUtEMTp7/MKZj3
orI18lx2RyZ4rQxSEeXO26DvhI5Ndcrz+kx8tD1phMMYxrzNlqxPhrUQARQW3WAE+ZB2C3SkUc6k
8PkwUuAs+sgwtanPvQD3ZmLF9U0ccRUVI1N6pHaip5QMCDtN4fgNjmQ24rWJnvrp8dDq8hZR0LRO
RNQXsH2sVB6I7WNVT2g5QR2IlXUWsxsCUMV1GwkvhNbHTxo/r6nL2dOkYV/WIDyiiWObNPtrSyfQ
xyjB+DPULMFddIz4gbdMJAVtEnW618O0FUnmWqcNO7hJVpNejCd1mfCmYOlRx4znOu2NVTwI9tgX
zC56gQN3jAk9QT7MYd7azbRlooDuDkyesmwu2bBwHUcYPTnzwYhTuxvqeAKVoQD4b504gch1rsAz
YiKbFbQ+VE3fxEWGdrWdTd5Bilotzm4RudhmGvZOEZSwl403EZwRYVLqszBAd6BOXvpsvnLWZdbc
3DA/fC0c4F4L8HTSEqq8Ea2rgooxw5qyU6wBAo5eprg4heaYFChmkBg5OR6ddozA/XUtaKFRT/94
4FfTpjB97aOUfgjn2KYuaLeXp0DO3xmdkkHhg1mUyXoQTMaxg19ussqMNmbEPFMJKVlyuSvORc/+
bTQoeTVgOQ3mnjFJ8HKK0ouh13g15pZ8N1gPxBkfE/RzTaBIOCAYB7QC/SxjCp6YsG2FJIHnohTm
V0JVxBDqkJV6A3CaNh06q4Dt11EqeYv3IL7rZnjMfelLDQuEej6VtID55lTVWFErZD/048hQFgFE
tLQl7U6PfEcc0Xjq1i7PomeGv/F67Gj39K30bWYBBBWGxWKi0WkkpFewLHRyQscGbGEJn+E7BPux
sQu1kOzBT3u8L8DMo35O1nNLI04lHi+ZdO1gSgkJbin5YRUUgylIGOwie7L63UDiwjzL31qdXFgv
BVCYUMDnmnD2qTRvcU9xVRV+YoequTXjELJSNVOpSDmIJYrmiWgucYCFlSvQ7IsI2nFCD6JYDriT
YXhoQxn1rUnEQoubwYAnRl7NeN8T4UQMH4qkabj2RU5Ps8a5KzT8inoE4py8BF1WIDNKw5esFL9k
+k+ov9oNR2q0kCq2UV0YFx9m1TxxLH5SIKNU6S5EHEwoPPSDBJkuw6HMDs2vOnw3VH1073oGWnyQ
f3IEPFiSVuq5bfNTOpakqDfV22TOhCWYxB+nc1K4CEzKlV+E46pvck49DAG0nA68mKe/q2B4pR9X
IWZwsoozdMWp0/RHSMPdSM+Is0anhF8pyjFevOSrTqttUKIekNvhN0ODyBGT4pt8rtZGlYVqrR7p
VlHFKGj/Vn2FAHKOcq+zDNQaGWC6ggNmHEqoRfzXLEh/973Cv1InWhAS5Ma5qM/5PHukdZ1T6xKa
HLBCbb5ZqoDSN/VR3cubiuttaronvWyuUVp95GN0blIfCTkxzfROmFeWM8R/3+w+MkSJuxL4hKnJ
E10D1Hc9vYe1KcOmMBhUjTmRReEsOnm/a+HPZhyIurr8ye/hEJzTMB138iQ+6a3GjTwq+zgzjzKZ
PGGGhFdF5BiHmgyDvsc5WGKOM0R63Lqp3GQ//UhTwimNYPopSbMth+l9KmlLV73yFiQl3Ocquo2i
9BSGneZJb6U4JHD5A4JtVNzUWYR8vooM6G16c4ugJfudP3BARMJfiQgKlWZ+JdX7N0LZChW5rfj+
syaJqGll1Fry72IOi6VTTS5KGxcnqwkMoiRm+iEhWErzTU71+FAYjJq41y13XNLukYCeROvJbPFr
6zLSXoEsj76sf1AeEi0ax/W65WetWsIySXq1+8j8jKLoSOwjpbmPNJ215SrUzas8sLP6cXtXtXpv
1jFTKkNwRys4BdrOr2jXlTkrd4xbbx8K82YgExUOpenDoSPcVoAOFHN/lEkG72niSUa/o0b7VLul
zRCp10puSWgrGrKze3nbZMyfrLdYVF+moFKPXQhds5+K3SREryw9ZsN3b/QK2gj7BtLpfW7N18ko
8PBj+G4m/WQN5idZf790EYuZot5NdiBXJod6oKXHyAax44TbWxGcMpmIopWlLTnLmM2ZVVBGFFuy
+oyIQyDRCsE6r4wE+7X8nvl9+cTTA8KkTI5lsHEw2z8YCrZIdCRIQpY1fOimq8qN4aDpb4Psh1t1
3grhwF6sQsThLSaikFKmMjyrHgiRAKpBtbRnLM2Bvc/vg0IcZ8WZtIt61Ji6+Nb4GhlFCC+DUv2u
xme/Ijpx1rHNdhl1fEQVFTRauO8MenSzbhzKbg6ITLWl8DTNKieCQISupLB0xdK9y9hKS11agT5V
pHBdRkx91c6wwyr7kq301GrKEQ3jl9xqH0Hza+wRwUaSlwPwRZAPbtq8+MmGGfa1xzu37hZIq25w
TodDLrZuQv0xJ9nRqNEhDPXnPGFarcazlaovUhWQDFj8yJW+bWCeyi29SGImOq28SRPnUp1LTKzQ
OVTChqvRLcU59DBy9B4DkhzvuvmVd7/bEJBa0XCcyYYa4lhafI/+bkq+ETF5YYK8XgqMtyZnHBdo
P3ikIAv6xj0CZDf0AnEzPdTAmLZNqlnvtIV9pp68YkyByrrUNoMmBAyf8/OUtoYt+MZHlJf7XGFE
SIFwDEqNwUpimTavUkFzUz6FuJUbSj8uWFvuv2bovszino06+Ar69qrHws5c6kqxUnaAJBXcEBKX
dUScQBVyIAa4wu+EBA6vyRzLqk3w+rZgBS8EKFBC6EbZm1AmoNE6hIV4Gc1N0U+OBKvVx3s0DvOe
ifQrc3OIvoF4baVlJJGxtIyZeOmmekuQ5zYZFtbDeJszAGQUp/7GxFQLhUxmjkgbbdY1KLWt5dG0
B6dmDTm0DIt3lZMAPBud+tYUmfMD0/RD6ZbWAurrHtigpYI+6L1WlT+spD3GgfBlhOaLRoAa8j8I
6cPSU51RYCz8+RJ/T1OQ15i8ygl5HoquXaQ6L+2BwBa/b45yE0tem/L2M1cm3RI6e8JCp0ZgvSKE
gDrOKGBl8QDDif5E3AQel0xEfMOyyYhxvesEHW19NUCQeHyomR25J9gJEO3wx2YgVP/8k8fnUVWF
jtnhdnr87cfD4w9kXnsQnMt3+/Ph8Sd/fmrIJKJIU7T529f/8uMff/nxxP72d5Ik3ityRwg5Tmtp
/fh77LCYHR4fsu5jCf3zR1WatDGVIaRYJ9Cn6F4LAzDw4xs/HshQBxG0/IZ/PjAJ++unHV6VXYVp
1/cnulbmZ/b4GY+/pf77X/3ja+pOpE7FHEPHvVEZLnTLw5x1mOOihc3ii/RjHl98/J3Hg1YzFKEt
kdmNfinCGTTzv//7Pz/tE/qYXYs+qEqpI+A+/usHSYWeeBWv0EM795DFhRVDBGlp+T++ZvRjYg8p
EulkjHy3YVT0R9DDI+MhzEaGMo8POyEg3jNzss6rhvAgHBv1id1q1o6cJ+L4imeBfFBEJmt26h3c
iPF9eFZe6R+dCruC97ancmE6fs0Ic7bL23yjIoUbX3wjA8MaZFNJ76KLBFQbN5x5wAoZMyjgFGTD
8bnHJ+sJhN8Mm3osjef0Yp6VcV59016E/19PB5ysmc1AnERSEE6D2925fzmrgKWTAYx8IBkj6E3H
0r+JPgcWnmwtkq9LesQOngsftt856TpwUCZ8gk7RfwCFpH9JkjEArK/m6IOPshtPubGUYBpwCbBC
ybPyf5WXZI9lkGQsCInY3mjNE9OHyZEt7Zh6eJKkC/q4kLkJRhh1rdPxImTinJ7MM7zBqFolXtu5
IoaXgMNseMp2xUvQusXLgpGDmYNS9ZBjW8A4vpXlNyDAI/IQcwLGfuRRMlYmhLA7tudZZ5TAt+nH
LecefRd5mUdPvhE2dNs5smKBBKJVJzvWUbLzEKMoJA4UlHUdkQTs6rZ68UEDXMaXWLwKn2d0Va3v
zBsNSP8+fc0+WKDTc7SSNoWdEthXPZNPuEL4i+3adBj+rGSK3BUDiE/LfTOsE4QdqB0+sEOwk3hc
OgdUYSsStwFVT0YgBtnO5ojpYCiJP4F+bOr19EaE8/qbg2lwsI7t4ExvOe7RDybwBxik2vMNVukJ
tvCBnudI4xatjqo4HA9XqW+fwQ3WG9M54zfiyysVVyq/IykZtnr2f8hppsOJWhcKo7kFwuvp5+io
b/Wf/Iv/Erx0r28Ydr+iKy5D/0fo3Pam4l+OV/45WDOnWVF+8QLAwG24rkIcrTuipHTnLp7zG+SJ
M7tiQWbEVlhj+eYw6kQf/vu3dTXP5hnh16KNXI/q1g92FhZAGYrjmSYSYWKGi6w7XXlMP+hxB+vi
SgLGRyvYrpg4ivNRPJ2ClzcNLTDzOntvgOw4EYKXEuCkbXTY6HSa/RWNVBPklD3ajE09yGoY4K80
wZ/uystL1G8F+95CKf0qAdkVTnyKgF/ZcNG76yV2oJFL+5nsR5Kc7eh5DL0Un4GTcS/lNt2cZoBg
mQDorIQ7+RCniXzFElH/ijSQ64B+bk8kQeWRRjfyShXH1BkJ8HKB4hJkHXwgKvrXV2louMEOTkYP
/iF/IapBRGugxA5Qo1Wwm2HTX/m+8anyqjsWHa5lMk5QgOWDM9rlr+bACUXGh+3RZ6HXQ74iF9v3
MT6Mbu30Lj6QiJSV+oREVGEJmU7mcQRUTjrXBt2YHbp3lUQJEHTQgCPgzes/rpR7YnuWnXJGXRmT
U9++E6/eME640PNh/yYDgHSbzM6A4TkTgIej8IRNR1gxhaNrt9zOvJlcZXs84AFJGKT+3bcSfzxc
GToyqspPZX70g61Bj2MXZHtxp30zaRqJBpmf8eT5mw5KsL4Zq230FJ4DsK2GXRzHVfBBk4SRwo1+
/4rB1ke0TnZI/6Id55zimYKJV67w0Af22bOLhMj4QtuarMXjvA3DvVsQogVV7umjKM/yc/c7h3ww
nWrBJfCx2oDv1pGrWLxqhWVXn81T9MLUFPchOLj6Q/5JGPhIv6h0aWVV/Try6E/OjlSCTgV9S67N
fAADaqmf/Y+25BQdK7xoJB6tPvCVA1v+HYmnWFl9MQrUGTkCi9YqN7mS5nIDNQ6w2BEWW1S+xWdK
J6pdhSd40aQDlE52L7xasKmt8BTcc207A2Rlvm2uojWs2SMXS+HxqqyDHTrH6Rq+dc+D1xsnXp15
D2fWTpaoBNMx5hVnIzkHz+UiWOT7c6VjvVL79+Io8RYB+nxLeieHe4jHZpXtuAuxEUCimg/cI9Fa
zF+UDbC4q+QgcVDNQ4vc6SWmXwPHHZk+Lm+k8x7Yg5G3frhj4VlBrSddQ/lis2QLrOxxj4GKxQEf
dvEBPwLMRrDmNai84JkcotQdvyYqVeR2hNyw/eFKX957WjXFZ7abyVqBMCP+KNBFuFCOodtv1OXa
K5k7db/IGPGXtz2ixIvlFxqX6eWDlEtYSs+PQNrTC09RvIPSXQ3LL31k6Rn9bRRuuN+2MUOvLZGU
gQNEeAOW9vH/YCDylVnMPli7zXUUl4AkHNPr5Am5pu0/52ew11cCSUN1g1qPV4JwgKGwgV2Mupd+
i2C4zfusnjSKXTD+PAMks+jsKMBh1eLWxBqc2LHggeQdrtmdnYFl5AZZYQHbYPdhdnjiOmd783fV
Slwj3d1wWcU/5m8dNje64Zo9yuUSarhXKo8NymUn5RccVyRoEFGE8RM01Zd8R2bEcp5a3wYcRtn2
6c8xzYxfcVnP2inabVU2IhdNK8FTOx53euURebqCwoF0BowwqbIiaWPP8za6ax2wsqZkMv9UIhJD
UhZeLAb/XANPyYWD91d7E6/cqPfQIUYg2Cn76oNsI5vFkzUD8T1mzC9jPwClDVZusO8+l/RUboO3
4NP/EPaYe/eBC++SV9DuXbbYXdGcAeHTlU/P8mewZw460gEhjXr9WJgcFidnNFyMYOmvM4gPfDQr
fLHMuJ54c5orwBteQqidy5sIip/fN3ZI9ORe8nq6RsRLmItGfs3quFg4Vi36g09UzTNrHQF7LnFL
Mf58G83JHoGhzaFBWKD5lENz8YFQgoJnkUtkmyk7q326J7LBEUhISB3dP4BYlsmPI9ymezVMrxxe
sYuAikW/IG4D3lo93mrqPmYa+wLUyb57pm4Lm70jegxxgQhaFuRpYjLXYIxhH/GWKwz8V91HfQrd
2DqXG2Pt+S7dLMd3URLaXOUvihMhJVkPzyNQ/1NQfZHdln1XwqVOA3v8UThNyop1FFBpiTvUgQLx
eUZwlroSMVK2xgA0F8QkcC1nBDTgp0bDgXxi0xqfKXJF6j2C+CR8RPNFLdO1uEVAzXZFm2o0Xmlx
av6Bka8KLsIT8m/5Uk82rHEUcjKqSHOR7fpHf2P1RKrQSUCVtGPZkTakGZxiJuYb5Yu1jf2EQlqC
pc/Sxu3f8c5lz7gla8ulXKmuuHOrkcbYlkKVG+/EyhNiftp1d/jgVzziGJhLFg5w3OSMMARi8Xhp
VEd7qbDTsW5rEPGpINff8773GccsiU9N4kia1y9BJOuZNGJubbYrokiouFvCHSHY2fXrXG5KV72r
d6HcwMm9D55iUka8lyfuc+OWrNutSH7elo6JDJmH5zOv6K6sshcJpg3qznZNk7gGsyZ5SU0HejXS
gg5wxLFW2MQHR6xi3PEg9ZCXICii3pEBWDCLoBPEjD3fytyt8rgb1RMtlTlFAuwKL378FJAQeEw+
jDefjEz1aexdXr7+B4ffH68Hax/arS5Zqzxnjz2hLLa82ulJ4OBBFBlBKZQutB/FYVupuAR44Wzk
PImw5vbvkl9QhmOX+3kC7MDvUq0u6rDRgoOGCMHWj9NOXPcdQS2HIjmPe5xcZJmSklLtshQPzV1Q
D3G0znLnIxJtQVqLlEWEPcGVWBGzwv78hhyre6rP0xXC1CC7YvHSE9cFEjFxaKqI1ybaAA7oeAY6
RdpW0Y9K8zoJv/zx3YzsAlAxNQPg1o9WXFER3lo6zJTguBcbW0ZmhKPAcg0SL6s1BcbkBd2JAnXe
IzrhmtdONBoNwhGW7DJiWByid6qjv7x6XErFNX0VkgtDnd1UwbzZkg7FTjCcU5c8noK0Aw5hSKlL
R9r05abOnvVwN4Ic9C9pDP2AI5ydOyNDN9D7rGbEgi8xM8XXIhUWU2T9bqqcO+lEObPk9JFADxXp
bt5JAMbUTpBvPLmW4VWqmwB3SYtLCNMkFNySkCbfFsu1yktzYkgbQAIyWNtsMhYUwAsJBOCNke2r
AKqtM3a/OScAOjBf6YXgDafViBqAGR0M20Gj+e3ksSOWIEJd31qT7wsGacSaazgg8E/L5Uf0DMSW
3PIYxySZo32X4Uu8zY2N5OpoTOLDBO+eIox9RHOY9EzPAVm44YF2NIHaYC8S3OA4CkEOvGQJ8AcO
JAJUDrG3qRH5X5zin6TW5g2Yv6gGSejSiXRhX66SMxk3pDMBge/xYyd7UnsM9dM0zjXicnHHli3J
4Au+hg+V3tZXiWmMs8ydXUnW7LsMBZDAu24jnomxYPh1gKHF6hXwVu3ofBNrDtIAd0XsDorLNs3o
GCCKGm0m6mXhqrlt5hLNrgO7u9XSOgt/fDRXd7YkZHfFNhovPGnWHKTZSrkL6IWwFVEwsdbN6fMI
T/bC9sD+tGpP3DckWjLCdk+kVVG/VvTDXeqO9hXWNys6yfFPwWfy2R4+ym2x+ih/FNLhvhF66Vgh
7fanVFnBybIjEe4zYmGajrwJN4Oahkv0F22BZlWfOctuomP2HIPMpMdOZ5bj3afwSsL6+KrzIn0q
Tn8a9XX8TdlFhh3bmHG4lGDiHfwl1dXc1l/9jbU0d4jU4tqTuIjH2msI/l4zTWKKTJXKY37KjsmO
X2jVvmqbpXkAatFdNl667l+x4LLccNJLiI7Jy83wMv50tU1JE8k9scAb7PIazQiu6mqdNR8jV2UJ
ItG1ZPoe5nrErMGV2SwvKF0JPkPkpm4j85Awzz0DHh6Oy0YyvnJv8ZM4uXvVlWWseO48bjgs/ydo
DSZr1iF/5ebljkxdZuX0C1jTR9aglUz5NGwImGYIvpUOcNW4yqY7ovsfDBBIdkgi8x0snCQyufSi
fotX6ZnbnZ+ScWg4txinfhAUZffoOXs29oVnrCnv9OPj+QT9Kf4W1/OBZLPl2EyRX5JRePK7Ux6/
z8auIZZr4OyNbZAoDTN+KmghUBYvA9PuqlBQWbf4jTO54ZKfp23kOw0m4StZ+9m3UTrds7ym0mGB
zEkfdngf8vHMpdWeOKlKN8pL3W7fYZ9hVFPck7jlHTe8+kSv5BGCNkfuEkpHRcuLg6s5sqVvGkdR
01CL0qxmop/6HFywXJvuYlBDSfShvzfE1zHgY/1Dl3mkaNKsy90A5LqWr+PgcmjvFQhXDjwWT3KQ
kBZbjhliQtr7qdZPUfYbLs2NH94OrsUVzXZcLbKQuF0vEtFgLV4Et0BWxlatkUYSkFv6MhDK6RLz
UIcrqllVOcMvFN91eh/6GSJZc+cC2voev4MMjMFmySI8Z972TvJZH2p5VV7giQjfS4q5YmcIF/o1
7oQzEceTavt0XionOBDkdau+AXcchku492/1dWDD5NAJ8gwfs7kKn20QTa+1cUPoDOT3c9zBSqCd
uMpcp5gcWDUgxUmcc9jsK0wFn/5v8tisA7YuqQQsu0qi1wELsO5wJxb6hYB7A/hwfyj7t+GT/Ywf
85F5GrVQ+34rf2ck7Gn0mzizqcLvsmGoaicf6eulIMHk0DxTjXQfhL11hS3L+4WlTLJqsUFxQZux
pY6lO9Dcp2YVIjNbYTibIRjelb1nvVCb77M1J0zmok5HD1NeElhd3kgxeQqepmFLGtAk71EzxvMB
qYjscphge85fqQWyD3nyLgbTMK5UEhyWAx1F2LJOE65MH2Rpdtxj0NMuWTfHKfH4qijvBa6hcSsw
0GiO4kyveR0fmqTh4s6Ma+mvB/UM9ae80fMt4Z2w8FCHms0++2W2p7F+4V0/igyAu33S86uerJpK
IP0q2AgqenBxUCL33WfGQZze6NDlOhaIg5/jB/rif3RkLCQ4y3+eFH8P6XU1lFfLeB6bvb7UoXp0
hquzIbPsgj/XDH/SzOmFPT+jo+Pv+b/zE1f9N70RS/XGDdEpJtkpvsOCduCMv/RHMPpvfBjGLKy4
MAk/ezH8PfY8hdMVLv13+nSU8MCNb1S8nJZoWJY7MueQwjPuWVVXv6V9bre39sZ/lo7bRrtZL1X+
AmZ6j0Vef++EDQevJ657olISr8cysm5vPcvPXK4pw1g1Tpw0zPxTHKB+ER2Y8ws4Y3pkReXH0L7m
1MbNHLKqU/4CuN/E7gKBw25KjMK6/eJwiTIRCU93IsVuaejKewIVSfHi8Hn7L+7OKzd2ZFvTU+kJ
8IBBz1eld/L+hZC29qb3ZNCM/n5BVZUOChcN9GsDQoJMpSPDrrV+o12zDJVrJlUHxAmFHzZRuAWF
+5yszc7A1wUBU7kd9+qGvPOL2oGJlEIYhE0VRbMigg5D+wiy5jID5hem2wdi9eoBwd3Fm/KTuyVf
2GsxrQHyRddO9T4mPfalwVv/FP0idGFfTC6XCRJ+TLV190ZyIrA4/UY1L3iLrQe2mAlJP2pCLfXH
T2a38TUXO8lrHMSfTiDxcdmGTvdAUoOhpYxvskMbXhCI6Ye9YJV+EVDhPgVFbNRDSc0EYpvuDoT2
V2MMVmSnW5iB6oCBicJOqetfJY9Q8OIUp+2bFqOIa25yXGMZswktOAyb/jI8WZvpiIgG++otg8z8
7B7Akp1JeNRka9iAem/s7lFB5ZDsP6EQWwpBzoo9Ag566XNIrAiqY8NmRJh7kdz0ygUOke8/uA6y
o0qdFSl3SGLDBsGdese2BGQEemmSrNLvwX6BywrSKjwmh1ftgZwoU8YujY6klPhZNBCOLcPvkHTO
HyU2WoN2LrfYK7Gtwp6OOwowJSVESo8EScHbNFzMl+Im3bC2vXHb9OQlYJ9F/O2RoUkRl8Bz+nPE
3DZGZ/jA1KBUkp7GTz6JaQXhL/JSrPBDf5OBnnp0CGpXHkoe5dn8tIyTwQSH7y5g1lH1wPQZN0kC
m+CSpDeuvePDshbt12uDO0Ns8WDu5UP+TCUZkV4smp8Ren/n9VV4Rmil+0REw39AdopBTJV9A87u
Qgcn0+Sx+JQVGcUNN4S5C59Pkj0E6iocAbsxbHzvCsVOjEP19NluXjA5pdRGMZT4NX3ktSR2ajYX
KL7bCCnuaA1pU1zajKSECKtxjHRvEcLggPcNyH+uxz3EDSKJgdvU7PgovzjgaVjaL1RnsOf230rt
Twc6BhFNMkzxkVz76LwX/tYJ95V1YOfcmqfcftGY+vnNGiaczW4K91mzG/VJdZ5YRR5M2YTWynpy
PdArC2q/G9oBf6vuZpaEbZtIQ2hpzdKePbAxQS3DXKDj/Hp+K5/MgSnoz+TTad2aBGmt7g3X25lP
fCEzGfejYkoZH/lvjjOIvS6MDdlEjgm5yid9XFniMcFny0LEJsVJdlVGX9X4xU3thzfezveocAUN
hysUtNhnmSduK1fEdcG9xtF0Qg/K3POTBPV6SmD8ewZeo+o5rrxlLeSOc78sWMn+NoGsBtKe+Arh
v7WLeFRPsoe4uKIVSVG+0zv5THTGWPdgIZX6K1edkWys02fS/pzw88ms4+UWIFi9zQzy1syUrHyE
1AJZR6qZNr5vZDUVWZi6HETp/A6GPjtHGpV1nrsK9V8joQEYnBFPxRtoC9KwEAfQ1TA29C3ot36A
gDzihKqJmBXoSoHNDHentQ8wdXb1u4+1xhaLsC34BFnude2PRdr+4qGwSQ5NbsmTkKrsvY3qtN7G
Ea/0FU5JueKqpXYJyzfzDZDl+Qm4cZLTsK64Mvok4UllKlNT5mp+KNc6gQhCwj7F3v3A7efrWfgL
7POO3FbeT2VcNSiOoli40pdjpWbL5dDpzQ2/ikHEf3gJzTHsxojSsLpsrhaDZ34auoPcOm4BvxF5
A65/RnktVDbZvInfSydQjYQCUo8zXUQJiQYkBsUrUpVv9Kk9B0eCDRRVmYy4TLqD16+ny/DOF8sH
qgQaEdOW7+Vy+JvbBz7QIc1jX9M85IVTombLwrn4hlFhWweGfG6eOvvQUxWwEfOlCKyvwb/RiHyY
GhjxioFa27jTUax7dE8W8Y+3pWEZIHwHL6TZuUIuU2n3rKWzq+9CAwsAskObGfcyYJKqfgAMlN3v
Gr1MrKKFv8+r1RxsR6q6/lo8OtmJ5ImWkkx4oM/z5QGoZw0o52Zyb5NuhTEc+kJcz0BXYj+4d+cz
zcBroYGqvggwhfQzCiMEp0Bfybiz3aGvAut8Gn7bDdpNyiiYX8HraAbhIVwCbxvh16tG2YJvffOJ
N0T6efDP1OvoHzTlCKki39VixzdRc48yNtxHTIb5nHzjnwY1+lzCPn4VP3s+U9hgWKTVqutPdLLu
tr+nQBo2+DKuUTTvHuE7kvWoOlRF2baA0tlRYkOCGgPdYm1GH3CA+XWMYzvasHMc+y2cEt1fVbmA
e3K4n/0104nf38nuLQEm1kI9hd5rXYC06cYWcaXWuCCkGs1buKqlfqA0jnsbiLFUbEJ7q9svtDE/
UwaPjD23feCUy1UILmx54j378kDsXXnVaGsh6beUudSNhcgLRMfYEDyBcJwxAVe3/wpX9mKDHDV9
0qufrPHwfYcBbGvdHkwl9wcteWLhtFkNaEY9jwewblzZhMsn2WDEqi3EDHcMuEJVnVbNLW5uHuK9
a4QiynQvjDW9EEwBOs+GtuGGYbWOqR9Nx41S0sCwduZtBuCTG8sMxHljb1QgVWwqfncCTBxBrCP3
FCE/hvL3gGwRDbzakpP74vpoV7plQN3OUvnJITv5n/VdwDURONEZ4yM3ljCPn8T1K0CQC7hoFTmb
gGT+VViq2BR8ZIx0V/40zye+XnUCSSpzhZ6Qh6Q0PKhgZ5HlJCq7onJhYMfkwyYmpXbVy+lq8OvV
jtlzhfByjujjcB87rwxG/xT9AqWa36v+ilgoQap3QLE9Kd6VZihLXkqYcWURtZXDY+rD1T/rI5ql
2osOxnMZdp61daS600izMJOR5YM/3uzYWpgtULh1RR8rUJHdwfLHXEXdcAdph1WFd/xzROzAXA68
iwoj6Kn1xKCYTtK8A9JfP5JnA8nheyhPYnhQkCG6c7NgxzBQ48fC9BN84boCfncLwbnszzxBU9f1
qUEyUK59CudgWK6DZ+6oblxAdiVk7o01I6BkDsE/td07NvyHfeN9qn5t3tGWJFp1CqKUPWs4WyTq
0VbSMBLqNn27BXBJJpcZqCBNCpwr99V9mybvyDxsGD6zPyE+ipjg+5HY8HHuW+dyb1u7vFun4Ybp
ubSOdEOuAj1JAmiNjToDtNngKoMjNDvS5OBH110IAHwb6gyeTZfsoFIw0kBkesmhHD60XyBWmMas
3zVqpgi53uflpuWesr3xXxG4rto1GETVk9DNw8RYsZJW+gUZ+pbbM5/MEN/6Q1ifZHSaCmSVX5FG
UVUvUgnRJsLJlxHaHJmrDFJOnVpoGIu4o1gfpBF8yjS7qt7TMWkKuiyIf1JSRYzpJSPQJtfHJstF
WxbZhycWIyTK6O0U8QbvxL+Y2tWeA4uVO+2Tcy9CORmJs0eHS6gQA1qxkhc6q/1RS+8zamaTugpe
WWIYyKmzrnAwABiJ0BRgaxf3eARSVmrca2A/38iI8PVuu2bk8clUnFi3M5bTVWnQGyn6T2oCUWt2
RibtwEwCQHnGdwwXcpJB9h3DEnB60D7XTPQ4cMmjwUfBmY8RDfpFh6cGEph3DN0Omy/oCvMGXdGR
CwLswKhArW2u1w6y390RbsnVLGkwMDD9ybT34bDXpq1O6jxcV/AJKcQgryJPaDKTyOF2a8VdwI6L
iWWZjBis1W32Rp9hSPHLmIlmZFD5Bct0zmTEzEEThRCCswONxsyTA1pxUHahvARQa91+AAhhgmK9
0+wDL0cxj7iZ/TK6P2DW8lUpbpjG+vjSeOCM2Zuj5bli28CX8a2sfSTLOOUesjljtOgjMeotFRzb
J22vigw0K+/KQ4g5YMYvvmCxg5KTjOg7Ws8I6lDPVPs9PootSLpjCslmxOCV1kGSkh2W9P5wQATu
wJghn5aZH/dgAijJsBPj6t1fTPK35EYJ1olX1fIN8oT0J8giZDwVzKBrQf0dQFqQTGZxbsgwodk8
Y9yuCW/rjegTrlpEZBCjZ/KwfZzawhp6uVl3IzdTnWtNQbVI2k7CxzPB1vXcHvumNkAJJ+yQnOF6
9jK4j0XnHm0kW0IzwYwlBcmJj0u8qxwLN4DRPKLLZB59ZVahJ4CoCis/QFh7TzpoFHk3GccUXXAU
MtKDPkQUujVILbHT4DfdpKipY09wDPsgRI3ZwL+sGEx9JVElobOTOGscMSAPgmlT7GhbMdMiiFI9
Dc6QrcKgdSFWjEoVzjLRI3isLY9ASukneEorwZ3tryYPP4aARaYyWZ2jOd/17iZhXxOGHpICgKav
hs5Hc8gVD6OHAyoWRn+9PXCcaRuk3s3yVJOaOZsc/WH56Byfi/1I5qZQtKDCGLtj3qK/NtQxt6yX
59gARJn+82CEM0DM5byLXMCgRoU6Ts3AbayqPoZp9PeD2e5su2QpGaaa7YZ+//OCxEl+eZPTY9NV
UARSD41U6vM/58uRRPkS0Y78MClpiXiRllgOM70E0Ii8b4IYzXzSapCdWtpMGNmMDewnlzESg/df
dwGWTcuv9TQQoU2ddjjsqcPlye83qneD7OQ/P09WaXCQDTFYh1jtqsFkB5EGfsTygK4yKoPLz1kO
lyftqn7xdSqJowlbKcx1FMYsVjo02/96GNTpv55b/rs8Z2AGbSZOvDNdVNMxNtkWMqyButT4l6PZ
5kahxgxQPze60aLAF7logEAvCNthrUvbXhkOKHP/3Ceeg6uzW+5alCBxgNRnwGK2p9LbCZmBYvyD
tlFD5Bd8opiRsSOoj2Xgd5uhtimMzGDaElJoiYsGQSWL8KZQroqmNRP6KSJd1JLzRHGOLXkLs0n5
KaHShTBur+RqhtuqY0GWuo3PeVaBaZ4IiTI8SxWb0LNSJGfxhvBH7zNvHxqbhKDdiOJRpxSC1Dtq
pjnG3F6dYOpVUQghSWI1zt1kiFtkuMqdaQF8rYfgqhvZnkxgDnd2g+gF0hQOIQH5uXLamhFqvLHF
klbK/r4FV1mRtfJSzPmqvD8gEK/HwqQI19TrYOypGnrEWgjH79tsIA9VWRsfct8mH7nT4QQ7GznQ
Bt2gdeOe0xCt9ymtv8ZeY4FGYR/l7gELdorpiZZSrWcRgnvorqgqRDi3ERViCUEdG8dztHS4qdJb
D5L8qK9jSDWACMkFEQZC3M+l3h3A08cOqu1lQvxcum58EDMYpJIss0eC0BmQusM85V2W3LSmHiwy
r8+mT+xQjOw2dTS5ICuuZQ6jbXyHH4gmhytB/JtXkRm91hP6D1EfhUiiltYuKxFcIANki9TejyaO
c1XG5jEqKMD0JKucgHrUTG5HjzF97Z0khNLUF5e8Nh7wVlg7UCEOHilEoF4waF2QRz5yGqjzNVJz
d3o0vJU9v1jTUkCBmnfuu9G+1lm73B5P8BELPCsG7FlF6ZvbsRvV7U8/8e1z2LPA5TZE0yoOX4RD
ZAiOGe9TA5PWSI5YBxbFyTclRAk8uKRrl+tMqO29KINNOBTZBTrYUA4ScQVpXgqjupuHHoQUhV4o
KPNJuPZrbZhACaS2q/oY+ZoBMyQPa8YwvBuKm9Z0/JdYpRDtjY/g3Ckf0QGPyw4DYhsluao82Vpz
cV172Kc4HjihLbbDUINVYfCuas2960XMuhdjV52FXqw6EXFO7EqyOe5XUc0Dcvxw2xLL+qpRitdC
FL06h/2IJosCgykXMAP+SAgu6afIxagOwaZ1MmNFUroYZYukf8OKhCrQ3KXbRLD+TtaXG7rDfmgg
9kH7uDZlahxNBEXDMmP3PwUftomPoZYO+KCHSEg/5rW7lZbwz01Vn+HTdCd4KyjkiT/m1EKgqUic
sQRQawCQhI2PbYtkpyUSjX6YR7moj/p83zmQZ1tE1Y4F4AhofgdPuqDYjIkgqUqUy47THmFIYQsa
2F9I+ua7vHR2gchYCZr2aWiK98HJoLT1Yjeb2bXq6TB1fX1ja5mB99j06aUVfklxtPEiKG8DFJVa
tLuR/bfl7zVT7IcYHS/dgWpT+GA9mnlA9oZ1xO9kvJ4DyN44tyLXZtfAQNwaBmxtuwetZ79lG0if
G6F7zDGugeUTTOu0jzD4DtuD0LX5MJjFdGdF0T6p7BNdJP/MAuPiYetkdOX4hJfBzu2huTkDlbWh
JW0YNW9WO+4tr9NOcwxMA7VDCGDjjJaD1z5NejYeTN081zQNKUfQ32GEDXNv/rYH4hsYVyh0+OyK
hJiuR+q7A7psSGzZ841tmS+NL1oyH3N8aFDWJrVIIgplfWJCSFhOhdiW1sjxUApMYsqIKjLCL4hq
r0sTmo5eOw8T/NfjFFrDLg7Q1Z2MojjObGScrFTWXOZdXyePgfDrLZNxejCSJycs9esuqM5+OJsn
g3qWk8bGYzdJijpAsdoG3Q78z8bJ/0JRCBGyIf4zRRirGWb0VK5DKKeH0nvX4lme/aq8BPWU7ZBu
iGEP6B+onxHNB9SzvKo56xVWIamIsNOSxHlUMqZMXIQ2M216cthqqRttRF4900tXVa1VyAl2hOcS
wS7Nt7NN3GpUAUP7wcK4JJttZwOl9HcyBuekNUzgtHm2miu2neUQI2dItJullF1qizKQlwrn1Afy
scPa8RDC0KHwoFIkcIfDJokvcVpvLTf/07oCfoDAnQdNmjAYBuXbkaJ5Y7x0eThsIssed4Os0PR2
5aG2J5Zay3C29kB45OIimevZs5AmGI12utPckKKYiTlwjlWdX5YFxEds8owRBb+aqaW3pLEddKM/
Y/1xi2zc21h2N03ekiNIRxOlOHlGWDjcdXEkyUEPuEhP7U3irrh55U4zcjx9utBdu46NW2M6AXHR
cKoKjOBgjDIjtNCaY2dDSGodkgp1Z2SP0H9uhmk8o+J1rSUOovhzDguCDX1doSdlQ5bE74oMSqIV
XwW+j1lib9i/Wx+BDveZzn5fWIJUuesdYnboe2wylO1hf0au+15AQw6LBgs+3SsAcK+xYkr2lWyf
fKWqKhH1xNaSYGsOvV/xzG6z9HqgMg55qsYID45OSjMtXPuA7d7kb9OR4FBIoCZdBNK07MjNeTVj
Rhf9znJLUOaJvMB6HNPiD8R9xIAd+6OaX+tGeqswRv2+kFy/A+Nlnv34MkU3np2DbejfEKcDzDoR
DRinaU5OXd2M5wYNb3DDX6HtsDEPm+450u4HzB7Xqd/WyBzKrxhN1gefypJexj1yAp53CUP5K2zd
YKcdTLva40SAnFY3kgaYy0Ods6VPRX6KGvyM7LT9JTq5awy2G7VHErzx5leMDpUXBnHfNDGM3922
3Vjh3G1sISk3i4AlaE6vxXiZzDg69xUlVC8xt4PwKRC6BDmE4YgeEvAqfVgE7JAKity3JvYPg9G/
seDcO2j44jWCogReu4zTDfJk9rnCJnIUcwfbXOWY9PJh9OPykICDm7KRizQg+Nok6E3fojzYmvCf
HURZ67ONeeENeqj1BWEC0vqoiPtkCLxI4gYzVjemQO8q9Sm9jhBx0gi1liGZA+am9NMrg+TcBD3o
oCTdOY5NynW0UXgYdOyF3XVkrImR7JMY0XF1J/GCgOfN3A/ORWTNM7R11kkP9GYCId0wmHLGieTe
VPi3qUNTIhQBqskwUeCJqHPqQ7V2xB0Zsy7LEYjpsNWZ9eJSWG1CBrwjV+dU9iYL22MiZf3cAlvc
VtTXUXe4d5yG9IVV0WQZGzqpU6WvBf5Bc4NBYZyhEJ70hMPoKmJbZB/Q2TQOlu8juotyY4+ujtp8
kzlzW/lIaFrtWmjYwIE5zb0Mi6zUfp8Q4MGquDkNkIxJWor3xqpvciV12c9zt1KDx0kn1CtDbq7t
WAqTy5ZUy7eFM05btAZt+NhsIzRmpgxvhaEkDxIk1nvJ3ndj5vrvvEEKctQH1DBR2zzFyED7DNLK
CJnGTDq48rbJhl4cApnjNlmiE+8wTRYDTAvTgysbtI+YhXkXjD5xSzbKfRkrGgKAz0LY4jQG87Wu
S7E3EIfYE0+bw6x2BUDX0xAvEmsGzgggjID6KNImvetjP9lFPcV1fBKafVm6aIM5k3nWgxTdPOmQ
NYsDXNXHgzNAP/LcnqAPNYRjlsmI9SolJ4X2oSVmk+3JzjOzCer3FD57CM+u5hR17qQUr+Fr5kLB
T9jUrx13Ts8tUreQ4ArWPEMPric3VXwByieBnT3pOnkRxxLitvIgw1psbfCDx6hobD2Y8iZaEJYb
boEBJrsqmHGH7MoTPMbf9eTGR38uYzInOAo41WHWkGbOu2zYzqU4Bg3Ibd9ti2NDGq0IuVjdC286
k8ZVvj61PhMY2qh1DZ4OjGwCm6El+KCWRfuqaSjXmYb02bMkzaGZgKMTRZByikH9d3N3nOG/tN21
Zsjw4unJjWEN2iPhrsna+Wtu2npltSfpxGRsPGqNvXZfFi6iZAQKbk9VUw9YvrOOKnrhXhMMrYvU
/DWkkQOuGbvCxMoLyg6oqufdqwzGZ9IONuGTxyxnt/vSbWoIFH51DnpzoCCRHVKC+6NbNcwtdXRs
qfRrjR7s0jqVcCJpTijNO23Oiytc91QUqkvCchPgZEjNsGfrXGQgQ4UJ+0QM+cHNO/PWGuRBkh6R
mJddokkD2o6lxzX9k+k0MWfUhHGjYp/GdtvRvgyYBSdPxK9jzLKqR4xGegsDmi2schArto0oty2w
11YwjU4OPpdVaHm8oHkrzcFErbN51wcbNa84ZohWFZWc+VXE+lOUUCqcJWV5z0e118go9QcTBoRa
Ub9HMVrZ5hhSpARr3lbA/6Oa6kcUScKuPL0eY/NBcwe50/3Jpe6BudPnEAK/nqIKqIaGhnZnYpvR
RHfZPD3P8wSFzCcB3Jf5ddG2T3NU7LUsDB8y+6WV8teY+IBoI0LJijQHaqIYgRnkbo1WP7ZjDjsE
BAmq/eAVvKP00kvUnE2hvzczkgy56Z9c1AYwXXM8sLfyvvVzeZfqw29zgEbi4XWHoIJvX7Vumj5g
T/fqDM9VWdpfs/VQxOldPjaoyRYzZaBkVEVnKkGtT7o1tS4jCxJStN0fWfty3/nU8tCtkaz0s79D
QQlFMQGiEf2WD22msiBQ1JZYTK81MHwbkb4wYcltn+B5SpooOVUy/hWX2VflhjVZ3fq2EUF/LsBS
SlZVd/a+/FYXmD9Z1CO7+fmj98R4rfca5g/cJHQryl1tBuAANkjYG7eikXs3zYlphm5bMIOvejGe
pcTIzQhNNvzRZc4RhfOlS+mimvcj6hqrcZqgHfQIR8TOITdUzkURE4eGJMbUVSTE+xqluJnNlFHd
wPGldIE9EdhZ67Xw/d9mrpXbpG8/C4cWN+Kg2k2zc2Nmgox04m5bjV2RS2xXeVBpLA02YF/UUPQB
jI8WSiA+vC1aneFjRet2dMF6pDapAhkZTNhQBbR0Cq6lX33FlCm7Lv9jB2g49g4cVBwBNWaawNc/
tBw4kQgRbpwy6sgxxTjNQlOybT4LAQsKP4GprctDY5VMrxahXCCjl75tX0c5zzeZfevnMI0Rkc92
aH4UYBcRVdI0dswtuXSfz9Cy9q5LGww6h7a/+v9an80Ulvi/6rM9KNm0/7P+SMvu47812v56418a
bb7zHwslNAdTItO2LcfjM/+SaUNG5T+6Y3mmZaOQZjhKP+9vmTb7P75l6R4ruyFc1zXR+Wu/Zdos
4z+WZxvI/5m+cHQ2Ef8vMm3CdP8tKejzGYauC+EI39Bt8S+ZNh/7qS4Iau2EFQL4lyioNoXn9aue
HeVqJAhtkVSnhNW+ejj/QDkDDjG2r3Ou3WZT4AI601m+AblZqOJsDQmtSOxBh0yZBbgoHG5DoPVu
DLbawpm28YDEoQkymTiHalaGjziAqEgk3g63GwTKfEUiye9bp38153aHYRq85L64RsN8V9ferTDZ
guvlbB9MlMgCpw9WmfDf9MaF3lQ+JfN8PVjjL68qwOCge9LnE2Jg0xFFIkwDi7OdYgOWR+4l9Zkb
cIa7x3P100xYbOZ9UVFyqPX2PkUlDj4FopJVH1mrzi7RTM02mTHaZ2DSFRLWSqEaGrZW/ImyDITe
eMIXqqjkZm77237MIJxl7UGOHm7L5Z8h4sVxxlzfWdZTP1gAkNJnYk+osSbXbAOCRl7sbi5DIqse
CJ4fYgMnQPF1IGLS2rivs5RyOKadA6Uxs+oUV95fe4323tnysaqLj24tJVoD7ZTgU9pA2MT44Cql
9qaNzZPQwVHqKGTOIr6ylQI9WdQVJrkXzQVpJMZnnRhNYjSGB1N+sXMuN+UukNXGJ7CQt1WmlSCJ
gJUi3LJP9YOTVNhEjHtvNqhJ9Ol5TmxwoChwIR8Uf9QTayjqGDAwvfSrzG7T0L6xw/7B6sOtw2fA
OqkAi8Ux22BDXxMuJDCoQNclGuTgNIUVbI+fTZ6etUiD14hgImLv91l8Xzm/9NG5DFWGUDI3AfWt
8X4ai30yyXTjk7WKTxppBnRTg0d7nG8j2toI4nI3wOS2dRhg3li7B4GrA3m5ZNOIiWgmi57YFHn7
qOkuiCtVp8qVj6Vnoaua9QA17XQrXaQK7LbdtjQmaljMslMiXnJ0ndaOCQIu9NKzU9bJVjRwRsa7
NioycGMRWUGIpaYbINUli9fcq17TCN2EQn+23PSlSlH9SqWFLJYrntOi+DXJi+4XFyNPAd57VNUt
SvKoOmLuNlJuLx/KwUGg1zuUkUWmvxqOTaivW4d0nxkGt47dXhvFtauFROaxfT+7yqS53Nuzjxq2
icm43sHVLdNTNw4QhDszvfw8kIhAzKHgEnOcLiEipRBZsmF6xUKyvRJiE3jd7z6l8JJ6BE1zBhhg
qvMn8kdwK6SDqjFwo9l6q00fLiyxJlWiqFhX4CgLEAxZJ619qGuk2HXzq5YNNr5sZf2GUrfdsdvT
IROaRK7HAQP076Of51CRQ73xW7BjUe34EQFZhELUZAzBCOldJenRWwQU9B6l8fHfx2xhbHQ5kPH5
L/2P73fkbH2tSu+AA1o9Ytud2NMxv8/Shtu0EXEyrU2jhPw4Bg6tk7vuVWHjrGO1EQLfffzL1R2C
916vm30bQlecsmifF8hgk/rbRwQ8GdhQSn+VX3bHcKYSuBwNZnU7TalAE/vvp5bnk8YAmxor/8y/
Xx+rVywvm1hL1rOdA1srKddi/1aBTpjJUrvGrqGmCL9PPaerh+UlywPWwjbM0d3PMz+vIhPOu+IS
OJNuie93fn9St3ze8lEyTu5DXzZbr6F327J8aHs72KZFbD3ifXmayEANafIBud7NDBgnoWe+DeVT
MPcQNOrY29WlW98KlCgpp47WKZdy19f4qQ6yfBymqbn0Bt5Sjiiul2oq3g8gMqsiPiQt6sWoQETh
/DFG8j4Gk2bMSi9Iq7Ymygf2WCfXcx5Y53Eiho81DKYkQWKADd7amDPv2LhGDTCifKJiNayQ0zpr
VdUDKKkQE4bG20XdqZ9fRwGn0ptQvgnm18Yke2Vrb7PpYUSiNfNuHJPuukzbQ2ro5RHZuI+aIGWv
FSBnsLT7tEZ0FDryDvuIUtxT7AcgNFx0rAgesKvwUFf0wjd0t34XUd/eO3pQ3hoS0pQnN67W9Y9z
0cfHuSxu+2Ak8hy78sUZ000+Rfd5EgWAKZxmU0VOsmldHaRKNO/SsPaOqc+C27Kti776amyujeiu
oXdth9yHSzHV7VEUU7KeCva/QdiBSkPvYcVMciXDPDyQd4t2yFueLDWKEiXvHxGeFvvl3JPgqaR/
GAmC871UxgXLwxwHN1JCPWQ3QWYi1t0UHL7yU/Cs3iTHAuHAwjcMtpMrUfdJjs6COlg84OY+dtb2
6MMGVdYKy0Og5O2Txe/353yqdIMK0rSLxhJuqzE21XF5wLHZk9VxqaI77VQfR2oRjgYWufqnXv5T
GF+e+zl15+pZK0ZtA7bgrzr5VLC6I7QxbGL2CngxAIqJNfiAS8HcqtCqjg0TyHgXk+J34DFjVhGT
2sGrc3mwBVv81XLo2V519Ez7xXEkAFpSckebXYFhyeKAPhmpAfVAoZSG+edUREO+CkLC5txzJFYP
eC4i/6EOI+E3x+VcGyycwNLqF8lI4AIO4bbynKBHAibIgiLTcQ12p/0we/j1ACMopwGEbiIxhlLt
OudqcozUIZa2YEkdf7u0cpTMqFkasNGUC8JPK/fKQq1VD8vR8o9sSn/bE8p3fj6iIECi5vth6Qg/
p8vRXCO521VjBDtDeWMoW5Dl4cdkkEo3u5egccJt7tRPS9uTE4DnuRwK9g3ZVai1r0HR2lCR9Ioi
MwTaqgMbAl8ZD5jyarmjs7ply0OHpeWmLwKokf88t9xvZfO9s8duHyisws+Dhg/Hf50u/1iem523
ukzwA+uU1NdyT5futhyleUM2JvBIbf/gM9TRTx9c/rH0PDezDjoDayc1HZmwMPNu0qKc8Tb4G0+y
AFOQFQR2szxJya1ifqp/Dwoh8d1232N0gWksh3HRMbWl0MX+aTh3cc7739rQBAyXDC5C6arR5DJm
v0fu97GdVL9cijKbpbF+mmhpsX895xY+GZ4MZs/PaHViTD2cpe2W0bz8x9AiEtmR/ixwfvpr8DYt
d2A5bxOXcRdT0EQAjGmpyNBNW4bMMpQi0/hrfP08J0Kxc1sDzlRYNseWyj3aZivbbcddK4bmaCn7
kOV/3y9Qz5Uh+Upp9xSogQ4ddS1qj+4/R/96TmvgO2PAB9XRU6As6tLx1s3wPB6juQGnO++MZeKQ
RDrLUeFHAieN5n1pQvTrGP+qWZfT3ApYYJfzKsZ3tk207yG4DMmyjSK0OkLBTGlDYepTCcgRUxWS
MGqyna/9oU6+hyTVZfOKqnawWoak01rEYG0WbZbBif8QW77lTZUp7ooEq4yloYtaWYUuo3V5CFT1
G4AD5Z60T4lA1Kj0bYt3Ly39X+et5wCvxIePqVFpnX23sGrmSk3c+vJkLjttl3YJWLi/p+cFQbac
LkfLwzJvL89RSkBKr/bh+TJ9LtNlFswVN0nNnN+HfP5b4YdRgk6tBdOORWYxRHIwDUVgYrmE0VTW
oN//M8KGyp7q16Ngf0R5lMPlX4vVz89paOguykiO9imrKoo+gy7NEdPmkqTgkpajn4f/7bmCXAoD
WL3l+2GRgVsO//XykVhlg/7dn+X5bHlfEOrU+c0YqWB1R38+5l/v/dfnpdGMJGdr0h3/+WI9cz/c
gTrN8toSxKTTltVaNN2XAFUxY/vM8LFCFqDlQbbc7p/n8NZgsBk6DhqN4e5GYNm51uc701Ftsbwj
nGIOl7csb/7fPmb5x3+9h/wpduvmuVAXHzXmi4gM9BrUd39/3PdrZTWWtDh3g4wyxEP1/+XBUb/3
+79yhlKf01Hw3maaaAf6V4UtJYA+xA8PrVNN6EaUBSBvFJ+Pjua2xziCekC9fUe9vToK9TAui3tl
UkW76kqRHucHKkhghhPm6nrZL0QOPyYM8tdGtyjZqhExRV2w9dAcqJXlbFAZSEzmlDAxPgka4Pss
iotb0/KwnKL6iMnVcp74OTWmCArCt1+SWnIxy6bBl/P/4e7MdlvXlvX8KkHuucG+CXBuRJFUL1ly
f0PYnjb7vufT56PWPss7OydAchtgQpOSLFEkB2vUqPqbslUYQubUPiDe3yIY0P3J1LJ2+N0k78vD
3czp/lS9zwhx/mQaSoZTD6pk6hJ5aH3lnDYQ8ssR3F+6H9D9IYgl3euz1Gtp15SbZkkGwiVLiJap
0bQAoOKICz5vyS0EJgaWesscKMbw9ruRTk1oRsS+cMlSpmUSvW81bYZWCgNxCaBaKr5pw6xCU9cI
xMvDfUvSeqBHTbdpl9A7Ln9636p11aYyPG+6JXBHS2hPBpkheDd8uj8fMCPfTDIA61aj9Rgt8cFY
ggL1XJUo6b+2PbgeW1iSxXkJN39tiVqwC4XVkCmz5MTLcZoL+vC+VXFgbjx3x7jSQggWiIsBM7wf
+P1B70IoQb4GfmRJKrJ8aTiJS2JWsJYX7QrJ4ZXZ+Sjw3RGcCGeEVADRix0Q47kbMk2oP6I0Prr3
gWMthmjanBNP75t+u3ifqf6hAtuxnReTY5F6Fs3yZbNbonwui5OXdzFQD3Lwux/VfYtrxLzw+6LY
w6zralQgkztW8u+HzIwNb25wGv37JW2ZgdrFjrptcFQoEVd2RwGc9bKLu6nYfev3AdQiH5Caly4L
TOf+Rel97rpv6mPGiVdBril1r21alcXY3u+DbhMiha4tOfj9AQAlQ00L10qcjhuAm1zg+xtCobA4
aKsPf7k099FmWhktxPtzDfdyhlurdFxcPFB7eZ9nASyD++C7P0TUCHFyyoMfin2VI1Pm5KthG8x5
FW3p8o87KxjGnSiq8Lp+n6PTDYysNNf+AiiOAR7vCrMHOiMhjYug3PIqUsD8OC3/WkwYd741ATr2
ebg//d9egxkkWBBCsuHQy3lxrvpsOHV+jWKH7JDXUCjqEYxJVN+dwenYAM9uoDNjQoBP40kGkm5a
BS40eYaT4ZzhOCjOkVPTdrpI2XUSUURRMQ5Ny+pW4mGBwVjxOKu+v2kwjaMRpb/J0hQehgq9iWIW
Lx0WDocUEqdvHkm342M3QU4ZJRAVMXBmOQidQQIfEwH9S03lYlHNfUZTLtkmfbkAe4wrXaKlCtPC
lBaNHQgx6ARx729qf35IkEbfVI3R7pE3PvSK7oMPW7KFQXOjQBzRihaOncHyY2riaqODqbUF+sqg
RxtlqzbpCXiU4AhWk3vqxIjWK73btl23sYIIeaxKwygPylmMTjWl4OllUCxajcaAc54BvFISRhyM
QZlAbhrOVLZgb8RKtb9vdUn13ShZj5ViUx6U8J7kYn6VCGO4DqhzgkRanKw6eiz5YlCXBwbm8L4P
YDBVoxO9TwqfrMbdbBFFAlYhKiqc3TQMNnldn2aE8ghnw6PSRbRe5BSHOgMMiZqLgxekQ3ZOMCcO
5XopgwSY0sdiBbJ5hEgTgCUyc/DqZdfTjQK+XhZRAVbEPCp5nbtGBbwnpDajArKnVPiglcJjaimt
Z2IrIQGwOmdK96VFxV6xZPAYU+h1C1kAlCVKWm2YrZXRclS//1NIiDXQkzRn0BWVrzxqeTYefXDQ
G1WbkKSTQ6eKwZKOnantynCGjNh178UC7AaAC4qQyvoUi596QxE37/+UgQ9TeIZhOVmbeVxMb/Xu
mDdoBeHmIbs1mK3DnMYIY0m1p1Rh6/qNAn1BG8WHRmWyBCm64DqQ86Ffhe0j5K/FirlvUSlNLc3p
KYLbYzVpniZghSzAzDQ04ByFOClukhXzIZgCbA9I/V1lyoZtOcuo7o8AZYfoT59u2r7Fn2opSAvx
Nwai2EWR59milBurJoSma2TFUVEEGN4VOy41RUA4SApPo1BO5LKGRjG6AM3e0cyIzOq71ZZ8Uwnp
nrHABOBQIMqCgxhYKGbzVkSKacy8SGnbDY7mnq9Z1lopUsTrI7rLVWOB4sTLK2/Msy9me7z8EuhY
7UZMy2ybJNVnOdIsKSTgHf9fN90kFk7y/Qi/xv8RfBfrj/bjv33nbdROp4/s+z/++zb/E33k/0u/
7Z+f+U9PJPUfhqUqmiFbFmyRf+23meY/REs06KtJ5n+24v6z3yb9w9AsQxRBDksqPbnffpti/IPa
gWhhtGSZlozl3P9Lvw201WLR9S+uWTQDFcnk6yxNkcFyyTQE/9XCq5Mxap7DUcAOyZnVzkt1ZRH1
iLKzP4VEQItaDWCbUxODl9JjbkN1gqwzSVAH1VjmxlY9cIDDOhRZeQotGLZuSL0MpDhg0I+2yfAQ
SeRP3cCbRc2lh1qX1V2f0JAxwhC0dIjSCMCLfVEAxE+zDu2VjBtu0OHg0st25gJCYQV0YduOr22H
0YCI5mTZKf1+GoJdZMr1OskqfPMMwABKVhysNKdlPDEDTFaCxhrNwNQUjxpGU3AQKQVUVfw5yS0+
Thga283or1CPB+jbdlcBA77aUpuVEQEk8jPkKDp8r1tFMW1f7iZkrrDs0Iz3grDtThnKVGWd7sFu
r/gT9CqDwRMCJD+6XkK1snHqmkVorOZ/NF17iwnKkFNKJ5nLnx6+iORCSUr3XQGymmnOWsshUPM4
MzwwKrTEBCiGfqByikcojr0E4BlNrhQwOh6U6PcW3LBi/8Fk8o3PM+qQxiFLWaXk0lkMUpnK2Ywh
zVA9axXdjjLZdGkbovU9tic17g5116MeG4WXrMaVUi7Uz0AN23Oo6tj0JHq1KQLxJtyyUAK51ODe
omQlAgR5tzOpJAAXtk6WTxytup+4PVuyHLwMKOmvM0x914ohf3WqwSSt0wOqEHoBIzifVLTH6QNc
WbLJGLir+rlKHxL8TKi/xhDVU/r/M4qNDZ4D26wVroKCYXNVJH/0CqZpP8MitjRYsrEwBF5kZNei
RxgvlKQZpjFgzhjrkLVkKA+NidwKjiBASsr0yy+sFH/a0sMvQlxJw4ApiSE0m8gUniKsBKy8Vh5C
Omtcugx9/SnIwT3xo3MIpM1zMRb6VkbPDWyuRDQdmq1vAL+W9fIgjbVjNT78F4V25Qg/XdamYT+J
Q3AChm45ZNHU8UX9NiRF+QKUZEKL0UxpRZdpoQI1JNfoA5WVcJu26zmEFQ9oDWLChLhMN2xaIXpO
SroZM1mQPyLjKtPzE1ID1T8RxyjdmmRbSvLKBS0iasxqOD91uCmryH+F80nHLpA29GOHfoTlgzSZ
A3naxgJru04Q15MseA2AGCyoqrMBHcIec1okXQZNVDaMg1QkLrYKGnLr6bAexCw8RGLzEc06eI4J
qcMhxv2he5djILITHGgzQoQtacsrrQTtkFYPxhCbpyRGzyBm5UZnRozXvfGdBFG8HbIex3mAeJJq
IC/aBp8CwldJQxJhzdkXXk+nUBFYd4z1RuZ6Ix0SEmnwxlA08IsidJmcvnJSIgkuQVdUpFgH2anC
TRkwKNc6/TLlIrK4KvUcjLt0l1R3aGE1Yuj2Gk/VPu5MlCPh0Hfm/JWnpopavH7ENxdhkbGkQxG0
D53WfSdiYNmC3JKcRhNJgDAi1goatYVqlGJwd62OCqdLbdHv7vMODxIlwFjmIMvNKZAw5AmmU8sy
HYwcfJoMsW3DR02gwBjKKBekncaCBgrLpm/jo6Bgx6PoJSYHPTbZrBZWpVQg7pCJGFsOB4nRsR3p
dyMAhXxgoMMLyVFyzykb9SZAuQ53rQ4LExVchBNZJBUt4M9eUq5iabzhJO9DU8v2g/CSyl3kZl3y
IqggrYHy9PY0TOg1JeqDYNHhahU84RJ0Tq0RUpbY5sQIHX1G0XoNh1FzcglVyFnuQU3U1UdQyac+
CgFjJQUec6WxaXos1sMEWfgh+paKYniwLFqP6mw+Zr3gu6rQmrcCmSrS7MHDhPhCR+46RggsBjol
fEpFw84ijktAmZBzisExAT62zJ9AiqgsyN1T2WbApKNvsx1bjxrjqhy0yomFUfNitQMfglTQrL/C
RDkWYnoFsH1txeqPamLdGfVZ6xqDefBTprxo6trdNJ4lsXFNiWJwUI7g4QSwFKY5omTdeQH5phtD
HSrF09BE5bmTjKc8lOajKeHoOpcQm5XqLRdV2CeScFAS/F9BPnzQAyy9WQq/lbkYD7HxA6oQmXpr
mwtY4pq6sp1KycljqXswlBR1zvms+PF8VUGW2HLiO93Y0Xbv4mlTs3JfVQ0ggmjQzrE1aSvNQLtU
TFFBnmsMwhqgyNiI2+No3ALs7WRBFM9666+UUQNanXYA7TsBR2xxrg6NOX/4ah7vkjJ51g1xOFkl
zdgStoBWjuU1G4GV0fj3VJVoACsMclKgHesqfxjkEImmBlxYZ5XFKq+F1GnE8ru0cvFQJzLRP5J9
UIVoItd6vZtQ1TIzOT5S2kWP35Q7T+tYVafUAGK8mFxdUyZb8i2WE+LwOSvwxeJKeFboK3aq9dlD
kXDaytQ8ugAw1zIVhS36kYKm76SA+Tay5j9J333GU6ciBIXGb9Xm056gtIsDhXk8C/e5qbGOsMa1
4ItIsMD+srtZwqWgrR7FhBRHyLCz1agFlOAVqJEZaFfmMy61i1psm17KjLlQmJqFdiiipyw9hqUF
t3sinN3XtjXyA7Eu6NuxzmBux+FklxSJ4R4Aihmln6XQ7JmlfjRacRNAQVhPkBKxwCtXCTbzJ9yK
Z2naJEpAql7qZF+KaHgxMLBVECaIQrcm3Mwcwtv02tS40rVUmeMoSI7gO9YZ+dMecOwlAPuP4G6P
wy02RVujl5fKBpptRmccg14MV2oj0G0y0IwQVUqygTYeKsoBay3NQAKxSo8fi8oqbamo/4yQBt1C
Kp50tXpvSwUiW8M0EqgKIAu4REWb3qK2Rl9TvZoSdLpSyF5AtaouFU7ka1KE8vpcBVE+ErNLmpuy
MH9GDb5eUpyfsHqn0K+h8SZF6rPcSjLMIwSfU7e36ufyIvqCV5gZdH9sgtZSiUW02WIcEfep0wXo
egPF+goHSFIymR4ash3SFwiwlkZGhC+pWZVJ5ZUTenrZLL0JXduQxNEes5IAJYAUAbIJToQVTTY3
SmX7yB3NEgqghVCiJ9eLeNKh9FogQsgU0W17DdCSnstEWhGjC4EcpJjjZ1OpxHOcHUPBukVJC78j
anvIBJOjVgN+Ds0+i815104RsmwzdPQRAKYFXJdAP2JdBGd8cM3UdHtJCuxciFnHQgdFHYws0MBS
oIXgvm39Y1hk5SlRRYDDlPknsvyVRn/FjlWMTPd+qFXeKIiQlfObbMAKH3OTNqVS06gzJupu1KYw
5ivLRQEXpddMkOiMpTXSBSCVIjV8jHwAt1Nf9/AXE8jtplrjSF4g9mr6UbfTlwdtgY24lGn/+fz+
Ijm2tE3qqzIsHu+1SnG0SgimfDZGloXjFYqlR62pI1IPA6vl+9t51Iqu1onnqltqx9FS+V62/qun
/9VrY4+BtJWgJ3H/bFqn4J4yvaSu8n/4lvvf+ZVE314fuxQ1JbzUf/9aSzL8xX6ft+Tw69BMkWr4
fedfNn9/VKAr86oyayiGf+9bwMhuFQSFbIvgFP75vf+3R0nlgJVXiSQet8D7REHD+d3bX0dw/6qk
RBc3UwTrrx3fXyvqfIGaJCZ6CpRPLahfVVsoG+0+FOqlzH9/o1hGwH2LRke2Rptg+pc3oDXPNk7Q
mG+qGH5KbbuQTJYmePiLiPir0Rrn+PQkWNL+3U79RUXcX7OUpe6VJ/Iqy+PZa7t0I9/xUUvHIkmR
/2tDCFSNIaeQFfMqdNMsfZKXCxpmjNB2KUjfG4XiUp++b/3ba0BhEebrO28yyFv2cqVR17Pwe5hS
MkCtpOe/9Ezu3UJZSxBgEGtWv2GOkHKIynEfRQjmFkGPNgsYgt+HadnjvWn5+1oBSCFFqgHqCnX1
e4cymHsBudvkcO9R/77e96PlToWM+i79ws4oWXHTObD/amuG+jWUcvQ6763OIKjAHdzfUQw8jOS+
3tx/8L2z+W+Nzr+OZJo6d1b3jOjDvaO5/IK0abH6WCravyIHv0IIIS7C2JjTBrqjBuqlNn5HA9yf
/vUa4w59rZWXbC+TO+8uyLZf4pqBhmSK6r6I1sqjyEhB61o7g5sc8pVxfBl3OG1vJ7daU3D0emwJ
jc3QgfJwL/PuZXA9iEwrHV6nQ/9uig+W7yBA6d+8Ptllh9S0Pf9WO9oDUDn3gP2mjf64DfPKm3fN
GtEJ523ZGTgpFoirS1KvX2LTPiBEtn3JjfWLKbj6efrihW7NDqnh3zTKHMUfCSeA5MaN7WWHF//W
ppQPaOt3tJNsDKy2ZMEP/DZkM9k5oDAEb+sfmCVo5kq72Qa2uuqHNdytol6X1i2bcWLlXADr5OiG
16g6qvmZ04JORzNfCu2L0zOhtD3PW0t7BWk3wpA959aAEikCWfKuanChdNAuoM3ZdHhRO9Z0ruaL
DtcGk5F5K8o6Sc6JffvHtA3A/qqr4TK4XBIJDVnIofEhTTaIsvQ/+CxRszDw0QqpMq7NAac7Lzl0
JqwRarKregKsuEK3mEkBsQcOa4ZLpNidRaPTYYOnluqWdIEw4wmpEKzazFHPIdi7YQ9lL8OoHtJH
aevWEQR196VoTLguVSBZ30jvve/wqlba5QCSa10ntwF4cIXzLX3P1DXyE8n/srPxJMECS1fF66y6
oA+SzmbvOGAK+jra6gEig3SV1uJ5Zl47Qvm0IkRDSTc6O58cHZo13A64bebNPFdb0zyn/oUZy+E/
9aVwZI94Jz8AVNGAlFHlbb3keZrs6Fk5I+RX2liYUSC/AmuV7P4Y7gSOdKeiGoz0PG0XezA/RUxP
UISCXOWFn+IlxSJiWPffdDTyd85ONj37V6LiypKRa/7onNkNH/t1lNjT56Z5FF1nJLIe0E2vj+1C
JPkuCwTMtpmtYIqRfubZMR5gBifPqErUUH+T6iheuxVmRmv6Ej8+Blprjes126fyGCJ4fMqf0vIg
bH9UbpxqeOu3I2Ly8sbASWOr0cwrfcw2RkZ0HyKS4LdOpigI0Ky0dKf8jD8Kv3xVHOIPhgDIQVc0
tuCY1rHT3XA0w9fVrp+lGCSRR3OCxjXXKX7WywdrEX4pHyVQCNVDk7/x8bZeUSPnfKhnzGmxHeaq
S6yxMcZCeCLFRPjMeOSSdfbLvBO/PN7sXqmVvEvxBqdVFu+gjBuHgZSCdv+xEMFDKugqlbTPzuwb
J2CTouAPlx+MJTchf0kJUS2PDK4gXIfGskuYhLN5y+dj+MzB8ZXcECEX1miuLfLtKPvTZVGQmsNh
Dvs1CJz9apHC1ViqIMOzVwWY5LdJ/hHQV267D0ZyU29laW0JhzA4MihT7KRhcKkuL2IiyY/Zm80u
vZ+lHPcB86kqH63yq1P+IBiAih2mt9ui3oroN1LYql2+MooPQv1JH1zlCzTzhnFBJh96kvseK0fK
9NIwbaTuQ/EvvUIKiDxu9ZBMCKKP71X+JlLVT0FilkfzNku7CkEsgSsypMWK+xvkJJUV4P0a5AWP
rwiLPy/IJhXPUIKDmkRszb1HLVCj37H2wXCvuO6dYmMT92VKqwm30m03X6x388wVlusN57W3PyLb
PLerUxReNW/64g7WpRXhiduEsDDUG/iGxiazzoPqfCgPyIwhuIaAyIpeR0b0ZIvLYXj9rneW2E2M
fWMosQ9P2nVfxNWRRdHCICLq5j8aTxx+yiF/ps40wY2zkZ7iSAPro8Si7SZ81xTq3rlVGqA+X6Jb
OrRP6o2akJOfILTe9DMqjvfQFHWeQsEgc5Qdg5BfMu6mV2wKTpwD6m5UMbxZfe2ktR44/nlyB3kV
PBI5owMXDiYFZ8vonvgJKn+sGXbvwL1/NemXuenEzok+hNKRe62DHM206G+kneQtM4carHHWsiFX
ZE7+TLCEDrUMVKp8McRIjsHwzOig43XOTMqoF57U1st/hPeCyV1w+x0Xa0H/nHUJdVAn2+Idxuez
+P1NvQnHbzjX4henrlvzKyZpzZ3E7bh8ffxCJYWwq0VbxHq4g3mXUH3fvZJ5gmEXB6O0P4x3/MNX
wpPxgBLYK+DLd+OB6Y/rSH8eYbaP4YsND15+vcwi4JghN8OjYx5mYhe50MtMqK6JDtJOeOpDrhRj
Q8kvpcyIRG4AcXh3fpi5ogwtfit8Ezs7sLBnONSYGY07NLc8UslkuxyyLX59MPKYLgwbdZ9ddWD+
Ms9cJeuBu35mJm7c2cZm+CHj+5gPvBfjnWXYoeSLwwEDqzVBQfHEs3AUnqQdF4l/L/HzaH9xEvTb
otu65jRh35VyVtccP4fF4GcK7YFvcKvuS6gVHCSwtAkBh7VWPKfP8o3LWByYnv2bcUSxH4kSYpRn
xYQszpVxZPbTHrjL0LMO8D8M873M9bPlwBGmDXucPaYytGaRV/UGizHDYGFNyicJldRZXaJo8/rG
h8lRMoa0le0JlcE2nzfRgQtP8EmfCYMSAACOlh76xGmvXpncteMbR6G8czRQg5lDObM4PTmN4LIr
4/2tbg4RE+o7D1Q8JzhQ6+CRYZ9tp8BBoEZgQJcO1wXhYbzUP3Jt3zBPbltHRVJ1Gaz0fPgBhscZ
zuq1gtfJ8qlxGaR4tzPM0h9+FpM/u2ApDnCmpsN/ab64rX3D46rg/MyUDSSOH8aurSNKitGWLEo4
8MlJRxPxtoxS1UklT2agHxQRGyS0hE4jyYLqYkLzQy3eJNsLrqACZziP4436QUjhtXti3kTZzqze
wTetNG24cAqKQ3SJJ1x0vA6wMn6RCDrmGI5vl5o+o75FQhXcNAhpNN4N2JHdUbgiAxNtRk6xhs2L
1RwofvTUSsIGmklZdy6ksn0aRpsZwcxs28J+mNAhssvmAr+p1R9L2gcpMLJYsrXjh3ljkU4/FzNA
aVyCnAzLwB5GQARPl6l6zfH1xM33fXFpE6kG2AEmNQm0JnQsk7bdwjU5LCdfyu8pmhsNt5cU4Fvl
kjaVDtOq2e+RYZIOenYmRBmUJYavcQeMwIqWIkBp0xF5Yzod+JohQgM1XhRdDyHi3L5bWMeyeNaO
urXDhiClIUKv2Hfz/GSNjtovw8AsjiWK7ezpKWgg1pinEPGr6UJmDqpALo4hw5WMWMUaTMQCg+BP
5sr1uQZHDTlU5Cuyb5O1/jNTq/EUs6JkAAeOwn2KJdS5IqdZBhiYoxU7v30xZhdhgBXPjWwzWuvh
gkJK89ZPNpamrQYCwks1t3qduq24RTqYYN5tYhWdAJc5EEWo0Dy1PH0YzZMk2gnsAQsqlON5HkGu
ra/CU41RheoUr8QrRsCIniI17dHtrGNGOhSso/KoRmsMMr0C/Q+iAGEFFBQFMHlLU5AVBtnKaItI
xnqK6Aji49Dv+cGsOBhbXogKGesdpldyt5VMf/4RiSDqjiTpzBgAzqQTzs/kBil5ConwwARlK8dx
gvyxzg7N19j8YNKpCw9095CrQFtJ28mP0nu15qY0PPDiScp6Y0//3yQ1JiCjUopAm0+VPRXHS0VF
Gum7jfFp1RIL/vCtkjG/+QigEbGUiawbPAetfU48PhiwRMVW+wpkmFNhbrN3XLNGY6dq67h2wg6w
kw31LUUT6hw9CA65paMxuDYktrXDAGxBnGfRQSQhUY7NW8vtjjuwaZO1tld9Q8siRc8TgetVeULd
+otbrogdbuIYYSiAUshZrjCowbK6JZGzUPXcUvkasXSg3jRRj0eWnerQV/vDNGXsrdxBqk84Eky4
uKHqtcmxiNeBsEklOzsOR4qPNDubBzGy5wz/31W1o9NC9yR0RQqIpC6ZYONyLvZw/R1Uj2pHpyU2
UK7VtxhodAPOZGNNo/YEBEl8q4RlCI3cymCzuz8m9MhLJaA77ma4G/NCeMGGI++eBzrdGrLQr8hH
omE5KkcB7A9ObKy8n4thpZ2m3EViViXyY486vo4aMsSt3azFzmmsbzRDVtNbp9lS6cWIN/IO3SNM
4XNXxAG3e2jDM8RrGuocCkqBZb4JyJ71tVE4uugiKPB4tezGDU/3xERm1Ya1Do7LkNuvluZl38HT
dGHCg29jRntVxPH5sYD+ngSbnroAs26GKk+XH2KFNMTDF+hPQJH+2kFf2OdMg1hC4aRrAUZ79Dcs
utGl7kKlWBd6uhNjA6eedqDZ86BdGwrD6jpGR7jlTsJGp6neDeJP9d6jWdEGrJxC/L7IYVdWbWtX
/wHlAuUPyg3Zs/+uCoQMoDlYD9yQpchX2tXqglX5ia4V7JSy8gaakZi5rZR+TRiT3v2DdW0ryS5a
MIy1029iBJyVdy6z2m8jz5QPfkt8GYFCrxgKmC2TqgKzUTaVcdDaU02jvd5P/UOkXYLhcU5fobAU
IYye8E3hB1DRXeGYkKkVkoaADg4SNhDn9GtW1t1D/ja8VylL+cUllCi5R6t1HR2mNQYG1q45MCtj
VgoKqP7k//CcnuWn9kIjBhFgIIAUo/X+jKsjsAeYIvjXjMSL2BGOmbyOWqei0gbw4IOI0WBwKS5e
IhUlWhhnsoN5xgEVbm/aLaoX6EP577M7HrRDSHTD1jeQiISocpAefJjeMdjMj9hJIC9ohbkTcEb6
LXp4gf4OegE1ZtwadmiFkCuz3rPn8APJvotocE+VW9Uu3i1XcomZTOZO9RyYa/OoP1FkcUAdA7FQ
NVYYO1w525cWcwE0LOm0U7ijj2q56MGUrK82oSuRo6D8L6zqFBWtxQR3H5DQW2dhv5+yLW0M/SHY
46P6JHebCv8WD+1AjcLcmWiqviXHca+JeNZgjKFskGy+WqgbhIeQcLaW4pWw187Smoo3UQFU6mY8
FDm9zg+8MPEVz+36Nd+i6R/jl1J54mJV7i06E7vSUw/dVqIqe7n5J0TgD8ZZoKSwMs6FU+zFaTXe
0OYRnJAsVD5kPyPLO8xp1+Nj5CCkiYDX/Kq/Be/dEzIWYrjDHxQ95Q3R58jFwlII4yn8aqvFGat8
ka5gJAt8gk6FvC9Mp25uXGgsOYge2MDikJVHLq2tQdjUiOYEJFtecYR9vcREJJqJ+acSwufWcJrX
+IUoijtU7QQeYL1W2UYx8XtfYNlpLEa/XfVeRo96tOYulq6VepnKFZ7js7o1pR+yLrPekCOINfqG
iDmz+M+wSQQ8t3pj6cT0R4Yg9MsiJisAfdQomdMSXv4vtJYznnI3H0wHIogTYA+xxREiIWbuw3GV
UlfhtwTbDONlE1Qc3hR2dxheDSAI5LTmS3bAFlozkTOevPoFjEKB91Nq9yLu2aWwp5nFqoqWDq02
E2DQCnOnDkT6ejrKCODSmEGeRV+JKKm327zbyOOiNj1I3K3xE+kmK/TpNUExenJI9UvHsHBsf6DU
L27zZc0OksSJ2AmmZoJLNUM4Tu4Ho0DGnY1ZwKNtM8XvGIqkNtqBp3Az/KH1x6oJbyuDvskqeEp7
1p6G077giw7EYhU9dwZS/hv1WOB/tETv4AnTK+KVO74mP9FL95lQhaH8vpa+NKona2sD+9pHgnza
is0hmd4xtkGaXgExQRzH0JTDwUHwIcAnd0WMA11AxnGQqjVtcRpQcnOgHCBTRgFAuUq3tJnAB1E+
AAFEhkCUB9GB3138Wt6wIWk8nGq1jbklyb/N1Q6Q8BWQsRS7fvlRPOA5hoC0nuwXO555bZ3CM1Y9
Ur5JX0zmqgFlF0RFV/6fOJecZJuZ3aFRNMXmNOa4Lu2iN9Q7qBQpy+olfO4lr0O/GdfPK4J8qNxP
VvVWPlNS/WrjBzItwcvUS9euA/VkFTupoSSMknoxbwgdyQ7Oto+tUr8dTtKL+dYJK8zJWd7jeMUJ
7W/ti/4WEkVpiWNJjPIshiPjJogvSQd6DRNoVu7fnAFWgT/ZSS6+NTyPWvWgXEfyiSeo0nJ/TD5k
1r14wzNEULzBRReiI0TWyS5oL7+Un+Vn8WUdtV3Nyp66xhm4AGgBpbql3NAdFnCr0SFV+Y4RV8M8
NLpguLVndEQbZJJMTzuP5UNAfWHX7kTpxz+0mNOXL6WzZGVn/zFXNkGLoe1imSWNSE7531WDm4a+
BAOmJNQGcvnJjNrVN3BSIMCbALvIzHBkwxEcleC2IgMgAG8ir/9s8ZnGoQtPhk1I020/btrNCBbB
Xs4jLvN4VJPeHq0T5kcYIRanxHjF7sN08XZCjWUFeON2tU7BO/2qENkF8U28UWN7/qABpC/R9jl8
IYVCawfrJRsAavVkXpCgLcgBsBYmzmLSiCIrdfGzQiSHY0DxEw9tmXU8Di7ay/hHpvD7rlyhX287
LFleot34yEj8ruJLj2JNFT+rwc64PqoCx/ZV2dETIvCL9fGMQ/Yp2SGwyYzMUPAvGNhivub1+Jwt
bnJAFlfnJNzgviqLrxhf2fqO5IzqRiI/tIO/SYZtaz0ahXBo4UT8RW765TkNytILqidySBEz1WAo
kOZoMbYelr7P1AkGAK+e1scAeev+GtzxfQmOx0uWFla4kByBSFCQkWtKkvE8YH779zvZsvX7VA3Q
io3Fx1bM8VVYunP3z98f7n/a3hUDJkR6QFuiNfBvn0/kWtoGcANE+CStoFd/PQTL0/trfrmQQkNT
+7DADDk6y+FFe/f3T//tk/c3tIJe0e+fFDXA8zRpbppmAv6rQ4dG7Qbxzmp3f4C7wD7umxoNe2g6
y1vQAxvJMWAKec2IveDff97//TN/X7OChYPx+/z+N1laR8jvB+6/vf779K+tMAvBry/f+vtOooYK
CBmmpt83TKVlJ/fnBcSylVSW1vr+kX/Z/f2wQYRC7UcwZAFZk0ByT2el1Tsgoyh+LTXcKJ/cvkRu
ua6ybdxXG00zQtD5pujJSnUMMnpeUUztalYepQQ9SWW4NZK16UqWf4mibgUU79boH61qHA/bRVhF
D81rFAgohrTHRpXfLaP1phwcZStSRhOwsOhwhFbqwVZoWVgCzrqhSv1nElT4UHKTo6aIDUqEfk2f
SRIV4151e8T1xBpYAWQJa6NowGTD5CUdYhyHGm2LVBkYPPGxvGN9kh6jA3V8Qu5n0f2KbyiM7jOf
9EysECyY1rGE5ZyFngW5ZZVc4uw1CMhTqHIMLN7QutgKzUiqiA9dOKQYQNdoIITRGRE1V5WQdlGU
4DJ/iKa6MzpEwbVY2KlZ/VRGwoeozw85siZ+8Dn0Cr2gnHUzAceSz3ONqt7/5O48liNH0i39KmOz
Rw2EwwGYzcwitKIWmckNLMkkoZUDcIinnw9R3Z1Vbfdes9neTVgESzAYAeF+/nO+g0fFZ0rq2pQv
dTdeD0xAzog6ofc2Yhddj355j9UMUJuqKW7IcEeyA2D6yl2EBqkowqxXCwQdqNDGTZzfDqH3OXUj
eMva/oWT5MaMvO9RhoXV7kEpZB+WdYqG/KMc4HJA/mMRELf4V/uvuPTfGSOX5950NA07c0zNc0Kj
7GFusCa6Ltvpzsam25XfvCllVm7Bn5+I0kP9KpizzOFlTOzHVmn4GvYqGRTuKOJ8GRMhRUMsebui
I7Y8SNZiXO6JnvOh2y99sNf+s4T1BRyctmt33lvSP0donp37xsf03mL6s4L8zrLTd8FqKx+DcTVb
lJWK9VCjehR8Zk5qfdZpT0Id/NE4C1Z73OMpLev5xCbpXToPwKChXEo7Zp8QhyX4MbO6oHEo9Bgf
mqgWHwAuaMNzHylI+F7UCh006FFTnRyfUflpRbAj4944D221IVJQQskmwFkgg7mUMkNgYE7NwhLE
4gTfLP1VFWthe+YmKoaX2ufuOnXu0jTRjkedpZcRPxD9WdRFG6pegc2tb5PW/DHXtC41tm9stMN+
srBfR3JGx7aY3+B6ckmxCeSErdpgAzA2eAN/sNdn+gQSJsd5mVCFHDjikyNpa1ndazj4P7tJ3oVM
pUkxUgNiji/jqM86J/skKWT0dRFtLPNm8qInMDKngqQEihXyB4mTx/FVFQg6eaDtY8oss7Y7+ocS
8eL0/rhqXPtn82E6wVeTFfqYVXxcY6O5yU5n27XC3dDwPw+miZuXDqnlgj9uNCOFJe7JAlwNrWqH
wze8xfx6DtLu0xoCgh1sHvJavuAmVxgxcd9OTXQza/enLLEvjBXraCZicxE09FXQ+OFN1a8UivgU
Ov1dZlY+5ey3mJ/vrCZj/aGg6Ioo/AqdIb0M/XfX4jLXmCNhSim3lsN0O54sqkdUQPdr8aWgcXbB
wF3c9x9U2LLIKFmQ6y/Rzk+4nRNML2wLw5A6w7RKz1K235Ke3UVhD5Sd4uhlYs2wI/epeKxfc6ug
0c6db2vDeI05N/l03e+JDKjAM1BkEvPoRxOzSmrO+j59mwbrm46xf9mqi/amwY45iV3CCZODPASS
O2wpU28pKfYtCk8pUHAm87aIc1aqQ3RffWpV/wo75jwQo+bi5MSzuWlE4q1jD06+Ha57CW/c1vCC
PJd0T5UycSFtdgp8wkkz00/XQPY0uPbQdgA1FLvkfZw3b27dvjTlcMtnfjsr+9CwoB37lKmpYX6L
fESvLHgOh+a+mOc9uJf7RFAwY5TcGJQ3m6uwSL7E+ORUI/3DjiQcUcX3tnCIN8ocRd6k7gww28rG
Ybo2XI2jS5rUB2VgK3X+YVQ+lc5z9yUk8laTU78jsvdsIRx2Tvzuqzk9Yg0ez17Ilp/rd97QoFVn
kLC5Jk1eB0An+YKwM91blOmoOcKtLgLQyMtdENsDaTRfJ8iDPRD7tvmejTX1u11559w7KCFGna2i
4tMtbHv9SwrGBU38I+/eZTxzqpsAsytShGsLTipG/ZNdPBBavo3Gpr3FXb24ShHUrYp8pR0qaswp
5g674tWI+3fXdugktJdR16LVCUXjQZ5TCV9SVz4NL4mcoegzm8T2aa9CjHM1c88a1PRgb42cSO7o
0U9QCcbAGZncCsW87hBBfLy9Y13dOyWzL6y4VIOGwzdzDKZVIvyjqkLqlUbwE3Atv5nKZMVulhy1
fYcQorJnc7Y/KkCzVdufgKqPEWJt7bJ6yjGXeATAV+kk3YuToqR37D5jFLFtVYDJ1mGuj6UAFTu0
a8c5Gf3Fc0LGTSZjhigM8JqM+YGihvAmQnIMCkyfnjN9BDnqlNkiGRUFEq1G0M/826Kvwk2s+4B3
y5ykLMeJlY6F0F6Xj33btDD/aRwCz4Bzwj6ZIcw5KxnHTRKC9VEWKBnMYdu2rz+sTB7+myfBAh8S
4f/6v//7P0uC0eP1V+yiJa7/wT+xi+Yflut5ZMOE47n/Qi5CY5TClpYEohZ49t+Qi84frinhZwjH
D5YE2O8ImDD/gKARUNlCnExAJv//Qy6SR/t7BMwMHMfFn2s7IjBxgTrO3yNgU9F1uvQS/9Q42Tfu
sfg6SCG1pbHum6CC8Iuh1Z4YRBpoDAnm1bh2kZQn+6eROsnWWAj+dGEQmIDpX/tv8cL4d4ihZ8lL
ArmZ9e4XnrTkMC2lAB5DGDoCBGUB/dIa4C39AQ5FAmPtO+faVJdEc3Huh5dQmUgLJb3iJMqegUY6
D5OH9aXlUlUP5SmJkgTzrTEQ6Qk55Af/SdTgJFRHjgRaBqwN/xIpZApFC4K79CE4i9/dDUW3i5Sz
NSqPcjuLhpUyoxUsz+W3OEjNu8ouiH46tHyl0XzretYmlWw7w1o4D00pPz1JRQpctc/E7ZB9lXtJ
gm48CioduFNHQFhaZrYh7mlROcZZiOnQD92PIXFokYayrXHMr92BdrzSGl8ytuS1I25s0RfvTiDP
VZscomqeHsawNI9W3x1BVDdc4zKolZWd7kMa7KDBm7tIM7BUFFj4S5NFjpWdk/sOuBXAs3TdBGOy
0UzfnMlNzqr2KDUYbJvQ2DSf6YGCnHWcumjDnpIODfcQLJ0agOIZ4NGy4cfTu1x6N6algcNbujgA
H9+KpZ1jpKZjpK5DKEos7KQn4ITRPo/RykL3V7N0fLRL20dY0/sxXBtAQOfsp4FWkCq775aWkF7S
F2LNj/3SH9JW23Qp7bBcP93niXemx8y2KX0IAHptPWyarNvFl+OwcA2H7lwa6pKORnBhsbaTr1lX
Rvs5GG/yEYfDnMfvZN70RtkmwInMBi/g3gq3AnvuJuMhqT6xzjCTirjSZ0yD9mba/yDBzQR7Zk2k
qVixIC0cbZsuC2pmUMjpW00dVeKGWwJabutQuuOuIYv9Kiso1J7gVmZG4S8LiuXBWWz+2dL3ki3N
L93SAVMb3oO7tMLoRaR3I5pioGa9EUwaD7kA8BjNFRsZIhvV0B1h/B5dLwrOM4O7CRdUVYXfqumO
LpLoQcJfYCJlxUQdMg6wfWMJhpT+d9dw5vOkfPa7lDnQHvmgluYbzW7nklpfQlGHHht9uHVLdsvK
CJlUlgy2PRDy0hrYSLFMQTU2z1A++mMdKArzOsRKUkhrkcHFiL1ComJ/GGNLc7MufkTwQFn05TRW
onScGGjYgUdeww4pRagR4JMm5KibGKIUFOt01sAqxbgblqaggpi3v9g+YxMF0dz0GiZ0LugWsopo
5Us5HMpA7iQ7NgKn5DaFz8TdimC7Z5iyuql1D27X7EYPH53UdBn1OU2GQx7hzci+d7nA8axZTdCA
NL0lzD1pckKIYo8NeI7g+jRR9dmYKyiDZ7flrteEHDU0asLWTA5Diq0gLpgv2Ha+Nav2IbfnLxHS
r0w7TpSgqVNjBTjF/PQlJRSVQQlXSGYsnJrDmBYfvG+fCYR3JE3PaBrz7danl9H1qoqx4LyuaNTY
VH0bU9XxY0Qcz8LW2LYF9VCa3Ptoxi8FF22S5R1D0pwJYt4R9VItmuSjqhhFzSHlrS70vVvjMWrI
MJWQCO06vxPtoBFB5YeOY3BvlFBtQ9mUOOvZp09Zbx9hdYGnySmxk+m9asm6BHlWbwWZyrLDVbTo
8YNcWjjFnQwogEwpYlmTtDTXfQiidDLiXdBQzNAV3+tZZTtuVM26SBPW/UQGRDNfWhtPSF7NAF+n
X25EfeEIhWxFc86uIES8maR6kyPHD0hC+PEdviSSn9+KT+qj8n1WqvmocD+SGqAzsJouQQIivk/K
j2qkmxcz+y3waIbMVmdsTM1UHHNHEvOWKz0w91MVsarCZvphu/WuNz5n1sa7ZIybVTWaGFmGTzjZ
1O2MAUVjiRO9cs/ddSzcZxXgvuwsxYRyuqRpzDWpLN6FNF4MMzxbA9GTyGXpFNl4Egz9rRl7bADU
fllpeMqV5W1LGizivI2e4KE/Nrp0d/NIbagj3Gyr+4YxQKwZQpLMmijYItjBiMRrTfsOU6h+nRw/
PPUpikZre+NmmCQ2t5r+lBBiwa3pdSRxbbonIBfS+uiR3qjEfB9mqtsGfXOxwpbDx2XsABB8uqdF
hAjdRCFFwgyqA+xMptgLTr5A8adRAdgCzIGNHWCt9xpqGWHj2/vY7g5irmlr6I8IcMXGDHw01hbz
FmDIpXM47U4a2VVqNmoEFZuNlgwsazI3SThwT/BHiuKN/MWf/Hxt6IaOBIxYftTGW48976qdRr3p
TYzM0qbcBRKwxw7DWuKhVX4LNpyLbwh1SKqbpK8vhYzE2VEYbSKGHRJ4JWzGKr0bcgJ/kXM718Fw
suH/k2hnXJ0UCB7JQYfeQiDsLGp2US+4s0NdozFT1Iy7WLUQqiH1NWLC5Y68dGZU8QPEOQwEotxk
Bv20Xlcc0HeH1ZiwyfGVF+yh/e2N3KADuEQWIdPXHd2YG3BCaIDSGw4En21tbPs3fS3sg3oyEoSh
2IE7MSXRc+jFtHNStbGXYa3XA9TIA1FsbrkMQ11pXdywQQFKU/eGBhFoLfWuqY3xQhsaXRvaPfZZ
5W7lQCqHd1nctQnLgCBzNwZKe5QbT34SR0ez88kVGJKoVz/nF5K6e0SBiFgXkd0G3jAXIPTrawaB
5FPaP3W4Fryotg/R7FkzvlSFwTei5xlMHu2sMYTeayqgV/4vu5vQW+zjb3Lg9ZlYADsekT/PBKuV
t/ppXIi5fk8yEbYqBnFoE6faljaFCEB6Cg6zk6ydtzRDUk1L1EenppOdi9jBRGF2zX46XR/mvLe2
RCJ+ZsWAp9XVH8YcItNfIxwmxMitvQDgqD6qToU794fFDSNHAlwijjChJgGzmD4rCYRRZdO1PuMH
ip4glWUe94HMZRtrLNvmyJi2JFveO9bgqyjDv3J9kyMaIKej7NZVSMHz2Lvs7XTGHLp9UYVEs2xN
zDTqJcyWKrZ/IeMsbGRpNSEhu/6SJfUvhPGYMy5cqSnpm9P1mY1z7c9n15fXB4h8fBgJgvECqLo+
XMmB12eT7RhHnFRKhwmeJ5BwVfDohCY1NmGYHTXXk5L+AmZ/GW2kKSbXyiWi1rF+3Vmivr++3QHH
2D7G/nGF2V4xgNcHZyDmtPr9Wkaxh1lAfhuXycaV6KjrKC8P4XLaj4nCVXZlAQZKH1Ev1f5K/hNa
YfO5Pm0FH29G3xkVUWReTOubpS0s+0tWBn3awJe4PM3dFjbyTDf09Wu9whx9tyed9Ofj9QeWqO5n
iQ2TvtIf0dIHe8U4Xp/9fnAC2MLXLJIwi42kXQDvN3OYKwnRWchk7vJwfalghZoksLe/f5TV5DlE
AM37ykm8fhbu9WO5flat7V5cyhd29nOpuhmSlBLweBlDw0+i6Tyx4/P1oV2etf5X09NrHA8VpXIm
BqAsYo9SLRCnUQMpZ7FzuFbI/n4IFt4T6LxqlwXzS2HUBjic2Djlw3LMJZyfDWLnb3Corz21NWX7
mV/5U/PQzPuYuM019PMbIXoN/Vxf+leUFWqF2I5G9+OKCr0+eFbJ5dKXDVxGzbUPrYCrOqahtOEv
lUl/GyoV7WnmQU5HV30MICDtrv9QX/HYDebwrhltDLcL/7VfwlxmRS72d6ZILRGja7DImnzGqdfX
uoteE3+Idtcv5fpdXL8ondFZK0vvqb2y8cIrD4+4lZdAj7t+M/92/LYDRIIaZAnT73/yLT3kHZbN
R7tvmGFeD+TxypkVoIcPigXBnx/IvzFWSbzDti3SPj6ynfjzI7j+lde/VyxM8N9/OZftcudDDS+g
h9cLRjyGJ17lPvruWGLI66wHix2xJ+h2c23F2nsBkpuQydulLuWKKodQOU3ViwFmmcJFcOb2POOG
g3BOOYm/AM/HBX2uFgh6vuDQywWMnqmAlMeEGe73w7jY/zwrObd48QJBz6IERbXCTWIu+HUbDruO
EQhxPjZGc2vDaVeSvZsRc6OHNA6dD7KALUFjiccKxjsxXu6YDMjFbAMIYfFuwYOf4cKP+iaFEm95
1qsZUUmQG6hew5B8K8zXdAHL5379PdLld3tBzqcOp4BVpLdqwdEDd3owMYEtmPphxAwCigJ1n3i9
1A6ECXaeitU7OeV21y/Ae3NmRhTBwB/CiaWPp5/TBY9P79pNtwDzI8j5zYLQXxaqUNZgLZEIpcSR
+2tk0t7pe+XeckBmTCMtJP5zStMVw6Xk7L8b6ATbCTInfbbDo9tT1Tr5+tQKcZOrj9GmdP4RyCP9
YNcSANoAYnd8Z0OC5ExPgNEz6rZFQXUAAAqYu+AKCujfMqT8KVIG35h6SiP3rszvJ3oI0JBnjOFU
E6g8+tkCJyNTjj5vgovy3dFfj54+ALx99NURhMO+WQoPLF9WfFzdfebBBItHcqaCfoSQnoR+KUxY
2u3M8TX0mLZ1NCpMLDI6pTglLMaZTAhi1swbr65ffKqvrKWWgWGxWtNTcJy7inT6Mof+2br6uZX+
m+ZDmGOMAv1A1UNA54Nauh8K87HJO/xwk7Ot1fyR2eypdQqcPB3aBwGYLZX4Yek/I1mR44ihk4B4
7ssUhpjRYKytCvdTKUdteocOIDv2MPb097RvbuOKwdB47ij6Aob51SYdWZYuiDfQJ7Kl9KKh/aKl
BaNa6jCspRgjXSoyarN9LJbSDKy0S4UGKKf32c4eoSNQvJPJm3zCGunTu4HefaDO89TRx5Exh8p0
Fq00TR1lb92SL32Z4YxlNHkES6UHE/b1XFHyYS51H3WD1aHG42oyQMwGCkGU2ivZf69oCuFdriyN
VhwtJSIlhhI6qPPd6FAwMjFqQylZPFRLgTQlJAZfQ4RdfSkngaFuHqylsMRZqksYCGLIx/fsCqzd
ThHcJ2P7fabvxFuKT0IaUNRShTK0ePVtylGKpSZlVpG36sYMX3jSJHuKlX5QkM6I26q4FZD4GT69
Cv5i6DNLiBv908Rip0yj37o2U8Ju5nIge7jhXt7d960P9Wghdyz+gYi1spEnZ1laz61f6rVPlh2u
AcBJW9H8phh68ak1rJMZChZ6OPdtO22YcRwmcPPEiLuRcabZ7H0a4fu0/MobN1lrWX/3hU1YUAfb
yrI+O6yHQFFoLGaJtbSztIRbgnzd16RgIo3hScTYKZLHKYupAl4QhpHeOxkR8rqIA1iOkimNZ9Dm
2xgX044usVnCTBjM9J5kNN545exbF0tsrGi7ZMyGiI5ZMqdsC2X+i5UFBvVeN2vOUQ+k2mksXhlh
PbAvni+WICAUFKysZf8FkJR8VoMgoZyfo6vM/azMH3SpVyQ9xbn3GNJDrliNPrSC3vklcuVt53Qe
tzTRbEDWrEdBLsbxybPRshfCO2Fga+P6a8Ch8/+uTaYZXli+0Nd235aosUXGuNnshHViAfvKXQMv
XIgQOJUXED5s1agPr3rzERvAuzQdoo14VsAJGfK2y907M8D6lBvM3ZOCLFinDxqS87GIkQW6wmFC
53+B6MHiLS13DX+r36Rekq8BYTGBrL+3KNYXLmubZOTbdCP1hewx7dRYbxyR1QczDJ8arkGnMmho
ohkYM9G/UhTqM0ZFIa/45acTaMHy4pu0GEYifwA3k22o8iOZU5iXTvV3oqGkSyAgcCHbFdeEdve9
1/4nt3S9dkYGeoSjT1ZhHtP0V+bKaTvMIHHkwL0xZU3WC/pVWr9FvdqlrWApyy2NE6mVxH4h7Hkp
FvpqSblqIzoV4abyg3tL9zAvDK4yrGqJ1JiDzWWQautmNt69XrnkGX2MQAuJRSWPKnOLW1lSlS4L
yYCwH7w1vwkk/z24Rpw8fg1fRQzORout6m+qcFxbQryp0StZZ/bDvircgzl/Kp9TvrCCXVCBrXGY
4q993lrV4ZOz0c8ZBvWnpop/VGYDkwc/dUM8XdNPTSPR9BC6ALKjAi4ovXEkjJORzJxzB3qRQpgG
b1iGN7cyLRAatnxsKZMgy5qlh8Y9OE4zXAzpv9N9fmOwC9tIgbOxFM9lRv9YmWYeYikXtKjX9yGG
jF7VNCyHFB4X4+0UaXHjcFRTDL6f02G6CGdwuX3Z/S4+ZTh3NiNss4SrxNqQeB+tnDk3MMVvibst
upbMSI+zre5XwrUeIw59Su/pEN653vCROdlz1d+0YFpWmknCJu/jYK17mz1TANKmmFHgJC3P5FSZ
VyX3k95TSGqekMkI75lExsACkKJV8iGhqy0uJnqfxLcMfXtF7TWQg+XB03LdZCX5nLJ+hk73zHSQ
0fjK6/Dlp4hDNRDgLVpwsk9JQk1Jxs0/+irGsD6HgzD3XmhrIh2AUpthpIE6v+E2t87iPrhlPChX
+Vg+pfo96c6h3bjbjiURzsrQXYeO86I6BuY15pDOy34GIX5NZhHqMOX6x2yN76ybtlaUv5nkHAb8
Yg9hWm0czbpFJeBxeT+tN/waY3FEqbwYhS+wAy5+B/HTdSdcf1Bj2CgfZ5PtVdLln9DYHqsGd1/X
dhvXSd9rW7zPKB6buqPPcRRsNXuOOt83buxE0zhSwUAZe3zpfCdchjMcal7UnJTRS77OWGD2q9YD
ToAVkumjA/RjjRlq6xbOtrOCYyjhmNh52uzmeZGShuJVWXa17b22Rsx0jtIpKM5x+zMQbnmKpbjz
rBgOmZ8aq6oIqPJMKrIsORi/DFMMu4Fu5WkIHKPKmkssg1VmFvUGQaXdJe7PUutyY5ofTd2FeCgw
9Naxvesl6avaDH4OdYnXhCxJsUZ1ghRqAizwF8G8t6aL19wOM6JFoKrngmJm9lcTQICFLN1NuZn/
yV2+vr5il+0FN/2aL7BlddURiiTtT9fXvx+SOuZy4XKlN0rvNE5EO2Kg55QWmvHmigs2TH7Bn8xg
n+ONwBbNSQCey7F8YCYy7ljw8BuWH/1+0LiyyNb56bpafmk6unl70AICiwmuZy5++EgZMBUCSH0e
LX7j1AMJ7kpGy6U/U7ORaO4r1UJ0oRppOPVMHU7D8sAbuOAVKvfXn5vyR2qL6ZgUcjg5/Tig5LAQ
nCfX2gwLHptJfc/AjcnI9aUnqRwyqhr/7iJtXGHZsdkU9QEP4ipqwL0x7iL8Us4kNhdBBD8hm/Ar
JORfD3lnUtZuzySKanb3YtnJj6HzaHU5K7Ukf3YHW+3cMRxO14crQ3nGn5km0jj8xifHC0P5ClL+
/bPKHO5pPmRs5hGquCKTrwRl3CcB0c9lR/77h6WC8ODC+jbTga+WZmWVyfpguGyO5rGOubuHDIuU
m1JDqbrulC9yVlP6GA6alMwCNdhYtJhuUZpdk6kB/F5Tf326PhPLy+uz5d/AwNQdnIAIQ9sJBfzk
3ne8JabVY6Vx+tQ/mbbFnygVeHLTsE+FtO1TvTzTaRMdPSafuvUpjM0GUazcAeSYp7K768/SiCvn
9ZmFh2xl9hKBs+w/LccZt1fasG/E5HlDOnDgv15fXH8sYL0dM74x3KlEFJeHa/HVf/SSBS+dHDVh
rev7M6rR4ZDdWC1/sNlXzp8P1x9PXRcex+qhb2mJWrFNyMiKp7eWiHkJF9EG1MVDxiIB3oxjYaCA
iCwmErByebi+vD7IpiNmoR6zmjsxeML+5JV//v6/vInlQ5K+65EnW97H9Z9AZ4QVwZI5HjJQ+v6z
aBQhnKle93EdsedaVY35rYjYrMwentEkhqEA4Jpcm0fYYKQIlDCDo2pBq1OAqa5C0jY0anYbdhfL
BnI2+unPbMzfWQOtc2caYEtRdW1VCQb08qXqOEoyMHtxBWpizsyFIdzT4pTxcY0l5MJwYi9hMDzU
SVtsLYQKAMPi3LGj6cbS3Wea/50y4s0XzdDsN/dzKBIWJ9EZ0Vfxk6NKrJfK0p9Gzl8gtd+uohTH
9oTlnUkpR672TtHCDfM0oE+D8Ewj8bf/t/Z62BZmtv/K63GTfMRJ9LP8q9/jH//RP7G/tGJaDDpx
gVC1aZuO9dvzYf5Bk6bF+pTbP0Y9Gfyu2fT/AMVr2sB4HZbmrsW7aP9Rs2n9AVXJdIBvWl4gfUwk
/7Si3P9J823/7fX/KPsCBk/Ztf/nf1rLL/kr9df2Hc5svCg4S0wIxA6/6a/U32Y0RnzQrXU2QusJ
mFh1A4HTpUmA2ugheB8hmi5na0yqHudxxTL0TkH1PkOkI63EKwyW/qnIg4cpV+KhiIvvTTWDPF1e
uSM2LcOiENaqow9BiXhptw+VYYhLDGR1PVuYFVh0JSd7kNt+ipmmZpKOYDYOxP56ZzW5hXVwmrJ5
xHdJACmTZ09qvLJtdGer0nmBieisYDi26Lf+eGRhccdnfd92xvhYejLZSRlWRAtNgiyqL/BRpuPB
je32TtidvA3NfcEY8sFymbpMNI5Rd9F2QFaG+KekqagY9bBzYg0adbTKpwZy6WoCVLhNUPGOXRyS
66Ml9WE20egQtO51aIPJTd2fjtuaDyN34nPiGrzp5kOCBH7Cn7askXN2U8SMqsae3iITAE3Qk3/z
UpeBaSHVTtiIHjYNETkrCEJHpn4qovoQNX5AkGYJu8dZQdG6MR/4+gCwOI5360+62zDyc9fCSuOL
L/RdTRBPld10ZDRKrLCnoVFE5edk9d6lH9rgyccW3Nt2tdc6A0KeXU0voSRLFKNj6Syjq6XVF9nJ
J2nG4X5RtNZYh8u7kow3spPEjDsdcKr4lwE/Thk7xG5c7e8q/vVb6A9srNR9Yn+VM1ewdZASJ7YN
B15tbBzpL5f3ki68c+xGD/5gZjeFpx9nxO9HNPb9JG34xA2URxbU/sYgYvEQkFHTbprexJ3xlk8z
i9MuaM5YYZiZEUUsuuqMeALh3qwfhyYYWLJWHei6zD+PGSR9e/SIbzN9PFByu/VTGz/BZFr3LRaT
9aARa7wSIWxyOLZpr/zLBeIfZ+DfzrjFQ/UXzLbtC84zn0uC6bPhtv/9hPNbLEyhmtV5kJ6x1WEl
N0WoL043sujvk5vWRGB2neSpiyPrWCbtDyotkEEEMVYron7hv34/tmUvp/jf3xHkccsTrit8GXAl
+PslwEhypzZY2p9pLxqOeVakO9etCWvXw2OfFbSAabKpbdOSKurlW2GZxkNYu2elLdy4jvpWpdTC
Yigkjl34900ezOukCKO3QbATJ3BZCJzWHt8baKk0eg4+ahp1N8IIprPuSQfg9aG6Cmvhvkx9TOAt
Uf5OG2uNA62tqvhG5hJIB2XgUL/xP8pab6IgYBlpL27e2mXj6BGL69x+vsNif6P74lBPk3dsNLPh
sr6zciHPscbqYbJ0XKfwlW6FeeR2XLwbenY34CS9vTTiG4Wd/jnquwvYfQ8zrOevfVN32yyzKIaw
5E1mWNGNtLDb2jWOzL6Ou5tCkTGdjLchiCb0WWeLAPQKXk1cKpb0zLQFToJwH4cYJ9wUo1IQgAZF
qn42uednJTSGEX9XNDyOtZ0e4kU6jFL610Q8Hi0D/oEevoqQmoUm7V8sJTm5EwKijUMSsw1i4uQm
pzG15OcoSi8yJZbhFD+KAjxYMpTYA/Kg23SFRe6HqUFVznKf9f03T4544bssg/3FZKcI8qOxOKy8
uovWcRfjmm3n7TQXZ7GYAH3W+QfsYvqh9Mj+2eWRt1Qd4qnCz5IBaUqxd7tsfy/j3Nvb0IPUVPcN
VAaP2YWlf3nBANIiZZBKF+QaoqUgLuzR3Wx4iOdpddYqP/hei7Ew8yn5cLOj5XKA9J364UHg3RtI
cqwKpdyLmHLIrpuNtWtkw6bu+Z+myzmiXIIXJju5NpywgjOt11O667Qg0I6gWJ0bEbBrbLFy0/1B
r0NNKr2VzUrEQpzteXrmb7qbvfBJSHTIVCT6prXkbb7MIvN+BNmwiDo99Uu0ZJuHLu6YzgQi2WFM
TvaW/appiEBlR9qkk9pj6W2upSK9b1dBd45N81D5TsBk33ugGpMB8eDQ+psjJDZhgE3RTe6UFRir
zn8Bcy5gAk8pqfPwpxtMlHAF0VrVVry3hmTp8nsC3MuakiEaDgFg80WQPYJ0jGVXEbWugn0wQmQu
l07qvveRRkSzrer2ue2s8dH3YGMZ3AGwG003E7bhUozl0RDgXnCCPDmjJe7mfldbs3NsHfvDaJBn
x5m/M0vCZ0d4rxW1HeAeyr0yREJhR1VdJtzJFhJX24wIYH4L7qW8rVNlbELbDLZhmbzaVglxajGT
cSvONmk6jVsvhgfQTtqBr0IOEdVgS1IIVpJOMGnYrAX8ukRMw7uNFTRet9ylmlG5TxEkyAMjUGNd
5Q+sSWDPWIQXg6SJcMxRN+K31Qu66DtWNnUQhI5SFZgMwM1kn6gJunSZ7BuRvwUGwPPrlaeZ1Vts
+tWW+iL8Ca561WXw0kJJw1YJQm8sDYqyl8+hUu7ZBC69yQi1pPls793w2eu/q4Aia9cCCGEELIFG
D+kswl/jdP4mkB0mRxsrqImEHLtI6rkBEIgYTZ3k4tb5KGa7Ys1QbPpm2CGKfQ1JwbHYhhBK4l9J
m8htsJyMZQjgSypEK7LBjh6SfZ/EkP64xmHd52QQLDJaz7nUo+7OU5ccoNZiY7Dc5iQG9VYxHj0Y
xVpSHL5XZvdWA37fKJ9d8czmFZou5LwpNYAZuw4SKycZIsBpsiU0ZGxxq3DASlY8uqHj7XqzJUY+
urfdUMLDWc7IwoHINMXVreepU92yoFKtpw5a9bfVXNUPWoVrtivqUk811J+OliRuHNAvmu6zsP0W
63q/s7yevbxdM2y2/PsA9Pq9j1azriOUKDGQTtNOjzmV5I8gOT0Xzkk28i2ZkNH80Mke5YT1tp7a
c44sWlVJTOQT55xX4Mtt2KitWTY/h7kj/x9lZ7Ybt7Jk0R9qAmQmmSRfax41y4NeCNuyk/M8f30v
1mmg+8gXNhoXKMi+PhJVRWZGRuy9NjnrGY3H2b1U+FirSGzceJFP6JwQrinmQDeHxmYIjfCceDFS
xdk85wmZQlPn/hoGnr+wRZpLq9g897n8qViND8noVVub0/Za+Zqe5sC/oCoJ6Bg46Bw0Tl3Z6feE
EPjHKonwNRTFV4JC6f7I7rFwE0SuLCZ3deqIc9TNBr2Q1mKc4R9Te8S1Z8LCaVp/m+u23BmDuivy
u8SkwdKY9Auy9NSkAjCkPRVnMt7tnZLpN2Pupp2tcAt0MxELCEyvU2RSkCHWvfSgBkALtGxG93mI
WSBsBCI9kzFS1eGSmBlhgXaZYCFY5d1ghtXVQ6C+ZuzwrWttsalaHsK+bcXW0Ta4ba+9KNa0ndcP
8QodyoAlZRp2HI+bTeaFC7ZnNMFCuvxuBg+jbVTO0a0ZyhhxRRA96OGLEQ+PgIJdks/405AYzdp2
y2jPVoM2lS32GQkjKeKzSUO7Z+CFxgt3FvE9dZCgCmQtt/R4jDsRPGpYGaa5l54XfM4IEFlPfZUh
+DPvTRN4+RwLfzs73rfULdNtP+luW08cS/qm5ffW9utUv5WB326LZYGNlqW2IyOAmbqDTplHCan2
9EWSo0iaUgAQoLR2Q4PemjRX7NwVsWn4ZkmsC5/a1vuZpOzbiTAYpvXA8HyqppSSlrqlfrdwjXqe
a92V0nrhciCNJdFP2vvtQ6+coyS8Fce5wmCvq1eEgWof2Vja7BHIyVA1MyMHPvZoENHdPIyfkgHU
O0uRGZHBmDk+IQTGkcTle3xEvyJTlocQ0onJvWpDcX4cw/CubxI2g9n6oVV6JvCz2ktC6QweMh7C
DRcKz2p5c6c4hnqbG09sXbaarLu8BrLDsot2sIEXNhJKV4epC5ky++qmVX2uIvXINDl/QmCz5N53
oJiyrqLuBOTm+ONTZOKtsWIWC5mCl0sM2vyehqHoa/kKDpgGLUJtn/F3NiJQ61Uc7ULa2ufbS5eb
70WMt0YYIQewWk/nEK4ArRJiHnyH3d8FujP3R6K7iUcbbcZTIb/JYayICmgb5pqtcorLPwfIOnLn
pzzdRRGonqRjXy4XR0M1z90mohrcmCTHrKZa2tsgzMZDOMMXij0BUCdo71PkDbtyaJdZe1KCgoLr
kk2qPcxZ+jMIFK3Svh/4pwlDJE0fP3KR2I2CZAMEj19vd2WGAO+hH8JLYjr3flmVD2G1EDZGNK0C
5UHICWkdtzVU9toUMN+ovEt7KnelW30WnO7WcL+aFdU1Ya8R/d8+V/Y3rozLawEFamr6TaewS8Q9
ISJjOoW7WQ4nd1n6W68BEtOVFYSJ5Fj4g+IYWm7CEe/CUMriXORy3rh5CVsnLJY7fT74RvY9MP3m
jhlm5ypWMO8Ib73ayoTSvOnVkzQIM/eMFM+q/4M8A0T6dfTTjorvHHHt89hU7sESnBt6D5JaSYLb
WMfphlG72vmhTN7IliVAGoGyJiSVTY5Hmb9X+7pltKiCjowxiau6cjp/q8VRIjC7MDr6bk1UORp5
ppwEbdkSf12Uw8HIscBtyF9FwRra3oowQ3ZcL4zgGoHaYUKcbquQ8YvtIiuGZ75vmj64OG8eK9vd
kFtPkkaEYXlwN4JckzjkHVOnAK1WYHfEw0EQSO3K+3F8E/hF5CMZJN5hynAYF6MApkKpkRkHy6Dt
O1mk7EU15Qd7hTz9cK3RvEt7WKeIctUmZ7QtsSYfkaiyZSj9tcoQlCSteG69ad91VXrR0+CSOEFr
hQO+2IgYRYqO83rloufZI2T5xacSnQgyAAJYSCDc9dEm+mBXdKjTRdNgPQizxw7+QhAVai1wqdN2
Xp4CH5iIbbEA+Fn1PUgaeXEWHGpju2criae79tDnuXdNB+JHitCXB7PGM2Q54logGievyf0WjDNG
iEBkexI8OCQKx7wSnNXvkoraWtsPbZHAT2kgDDgVj7fMIvsTVe4zyMPeFaAf8/aOGmCRxzBHiZp7
UhOIe3KS6cGkkWPRqz1BIMBXh3dvzb3J+T+9OlldngfwuJvMH89OZTtXfHTNP9VcLgKcnrG+poEL
fV5xcjBqmgcttfs2MwnBdacGyXlirMmxwROyvCxBiLad3AehZW7rWMykQhRrstjMg8o51MZieE8E
T9LQUzAKaisg/8bTkHfFeaibft8sbbeoXBpfs59SK9C88WuwkRQ8R6OY+jMaf/QXXlKwTqnwHI1x
dL59VVnZJuij9OTbLWbsogTS4RXVhQrNO0jLuo9AOiDLo1/jdBknNBYCiFIFA2X+buOOHZjZOHng
WUke8Bkghu84POKj3rlalPdVMgSXYIlfWPXWSC1qhOmZUh9ZtcdmV3txs7bMOTjVqQXQULQNQe5e
/GNWMAdxr2ZPNECtgzUh2RXt4scf1lGVuTs7D74GXZtd2nB5snIFhHEZbXQOx4jerWB01sJ4GZL8
M5Vut4+SKcgA3xwLbkks1QUZ3WU03WMYhXSUBshH5io7o5AEFDAmT0ZRTLTaof2SEjuuCF86e6HI
7oel6WWM8g7yOrCWXJEc1enoRdNGZy7GtRiRGb6wSs+XqdDvlwHz77NZue5zWIEhM6xcHcPJAWvE
aHjPNh4/FlOyjgQxZGZBKoqoWRthStHWrXAEY+KNHFxypeqLvRFl4qHzgmdUGuZOOpBDyVQDrzYW
Bnl7QHiWXzqWCfQa/NRTLa7Sq63r7V5pLevIafhxoBZ+KEuCB25NSCTUyXmmlbGxA/EeKFQw1Mnp
oQr6e5CcuGqHB05fK72ME6wlty0avIl62Y03NAMpgxvzGlavs1vPl38kg4Z6wlQxrCsHNUxhmDur
8u1LdW3bn/EcwtMcWJZc22xp7gk23jqL9zWlFw5cHFuFE9SYuI+d4+trj7WbLuHCyUKEmXhJwBgZ
jQiOZ0EFz6+0OE3hE/NJodN4ySkoDvWYtIemJq7Kbdp1mAbDNZtRX9miiu4MpkjrNJfDVZpxuTEb
lHUMESFDRVGznvvgKetoRia2XR9SFnR2W3Pch7P1M8/88twMKVolos6wV1jGPugk1l4/OyNNJX5I
MGjBRuCeby92IWADD8Oz0wv33A/4KPpshCu1FCCeUZ9mXWebphmtE2oNfvhsHQsBTqBBEbZBj8x6
IejExBbhHsNPYnDgDFXnITfInomKb1qCQ4jojW8FO9TObxlCocFuaHpAq5Pe0WBSxchxBDo897A1
pFMdgvgOJWTzyU+r17o0r4jA/Vfo4UKhHXQw+NxluWVdHSPamYx2DmwZ8KsmVtAqabyHuU1j6l3v
sXN9eE7unFx8ZCeOF8lzVZf3OD6LM8PcL7K0eL794UruJPjWZYjk2PMJ99xLgNbzdpAsmoxzY5d9
aT0aOk3D4dbIioPHsHCNYD7aNxOd1EIV36Jm/lmEHhSQ5rMxztCMANpLGRFubJIm61HuZOkIFypW
TK8KQ60nhB6HmQwf3fhbPmTyvEDUlUzJL4XRP7Z5GF0dnX8JI2Og8vS/EeMAizVdp0spPeY90oqI
WCu6GrXCi8Uuf8oRwA70FGLO6nYl6DcF3LSZRrVh087uGNXsWGiaXcoyjsm71Wc7AtqE1b/ac44T
5GunnABTkn+olF/jOobzh7ZRFdJ80U6psWjkAAHLwtzePn9KN8zWxuyvlV1+hvOSQ5CZOQqlfbyz
oLRNsfw0ZRRhU5be9XRBL77rcbrXgrBSxgvTFNnM7xt5nXJvZ3WDvTd8QLh2ySEf6RE9E4sYWcMG
ccpeCY1hOyQCpqaiZ0MlOKIW40E3iBgCHNJuMjX9GoSqrg0rU9N5xc6i07nvtaHRKA/OKUP5gCo5
PtBLQrY8sBDWnctSCVO2Q9G/MZzco0eAYKYPaFSWkXxRA8eZscQsExuATHXnVmvtLVFP4Z5jwrCq
alCbThLXh2ji4hBkdKaPmDbIeRc0XUwqnei0lZapj0Mvv3iJOd/VtnrKs6Smn6c/OaHj8NH6+GkN
unttgZrQboL3JEZgvTSLSjODXIfLEEkYHK4gp82FUDU11gnCtT0tCw4ZdIZ/ublVXYxUG88dwx1V
TACplmZKF1RfGHs8lYgmt3Of9gdQDGRQ1qQTKvKwsk+KHL2j5l1i2ktpZaviXdbRCWoLHjvJ6SI3
DPfkVHjVrLAktcnkNODm5iEkCJISy4L1i6pMoWpZU83s07GZV66ibaNs+jv037ttVi0KQVzNRB+8
JUMjscSy7gzCzR9xjO506ZyovGxYinG/NQlyXt+uPrbsfDtUUbAqvoVtP7z5rfNSsHLMOYOoOLjK
qc8foeBsOg+rC2Arn2OmVX71xELr8PNhm6cWNuFeU0yJl7ZEtqPtNjqPyP5p9MzqxH36ZaSdFdEF
vXXuJfe1a1fVnWyjp0Zx0PZnhpEtx1y/wNocRoH/qfe9u5qcS74Jhp6+HgxiLhvyK5ajaSdZw92Y
asuL52ElUljyA/MvrT/HUaMOLgHvK88e6XjPJfQx18fJZcsAFByFH8sXPS4VPuca5ZGsJEjrQJcr
JbvwuZnQ0g6DX2wd4E5nd3lxIveamrrd34qWUIyPiGCNnZ+6mlQYPIyE7pEeCFpip60GWToH3nNc
Ej5KT6DABqIS/ONY3X2RXfzlJVfGJ1UUaG1rQqQtfzDvisqHhspS3aLyT6wk3DTyl2e08pC7/Ztc
zOgG5dEmrNx5O7QCTXyj3TNt0gekZPlpTEpi2Ij5MKdSn+ZYvZmGJlG0wEarqjF4bJDTs/9/L6rW
f05YuZiXVC6hql1xSGYbHGg4pi9qJte0RSeJD2VpH/liXzI3xWnAhdYuinoixn4kDYdvqiILWidw
crvORnBH3bD1R3TZXuetMiLW2ccVwR812XQoH7KX2cxO6FSyI4GUFZ2ijvlvwIiVbErnlRLo0CPs
2g49ASBzagbXuKvpz4joxHde4kW8+aXxKPrRY29jH2X7QMDtQxtnb3U57ELPFC+V/d5APkAW7ZoP
c1xd/IHIkEpEGQF6sljbA10wObevysmDHfILmh3WIM/Iyl5Nj9vZlzMTzQ6jqR7nL2ml8LQ7X2QB
wgIVD0BHQl231oA7JZsoUDAx7zOGgSezKVH85TspzI1CfPk0M6W9zL79oBVvdQpY+TN+xF9BMnMc
pOt28fpxZ7KUfslL8aRjejdJTlzjPLCx8BEZ+6iMmoeetAnaBxeeDusaR0a3CQIMYmFOVTtH4BHT
DjxQjil51D7hZ72pd3Pilbt4nCaA/uEXo8U95vYVUpo0TfC1SOPULwK12yrpt1SYKifzewyq8mvZ
pd7ZD5BX3f5f9kzmogSeE0F7UUaRbAqGj+ty5jyBEH3w5HTfZRzS4q7YV870EHRhf9RGKK49ED0E
aMMDzyGga+YdjMVMTNhO9xqE31DHkTNtBfYxWMTgnIkWX4FfAoGd6FP71PJdHiIkD5r4s1O8T6GO
mbUVNMEDELdkwoVn3RGXEcfZeB5R4hVG5T1yfKMJywhwrslMVdlsX3PV7tIhgBbcxQZPo2u66P+y
yzRZCSObiYVrjilIqrq5H7IMLCTheoi5bmPtJKbC95PuJWij+tkD5KLEg+pwvjYsI5sp8n70uBg2
dQTlKqxl+zyqygdbPj4Y0/w+dHn7pOWWBj5wM7sakMijY+6t+NfIQrWpK/ktF+aL0mgRHZO8YUBX
qOom36jWk570uh0R4zbRrk1Dcx/F+j52umdb4JPj8IEXOECFzG2ulPGOJ8/ehAYOWDqJqJoczuRG
c2052/JeNjvLOJimQkbY8PiEpnXmfBPxtoFrKYjA8PKs2bvDoQ76RzeJWyQAMVfSZ++WCf0rptxh
lEJe17Czcm/coJ9+aw1Kc4bvGE1iQg+zqGd8YKQZPfEOl9quiNLyzSgjwSND6QJlLi4dH/xPdTGz
JLiGaDCvt6+0Ni5JM/jHVo2duZEp2YDoO74M2nsd9MLLw524VlWoGe3zcvvq9mLMOCd7YRxIeNV3
Oieqb2zD90pKnG5NWoV3ZTAcm6KfEKgsf4e3MiR3s2/3oBGBSEp4U0oRhzYUbok5jgr87vaCh0jv
OvQ4//xdME/WDtEtxAJ7jO9M7cV3lP6EE+jsIRnz+O5///72lWUWipoA4Zfn7szIoJ3SlR6iPFVc
AMBwQiuqn2zkLLGVS3AJZS9+8BzKaj+aO77/Ylgg2EzSEF7S7nt6LIl58n37TUygEiwrqdammR56
A6eS7eVw5+aq3uIZ9bdmNOGc9wprC01heE5oTV76qAQ85j8phbtlsqP4IFgRgpZ+H734B/DUIULT
gcI5vYtyOmQyUG8DJy+YptFrYZa/8iH6JIfwwMn/RD+5ZSgxcXiuaOW00LJqidjfqEkPQzK6yeCa
eUV7couM8fTwnudfleq/WQz/Ol1bh6HaC6tex6n7ObUcxmrIcGutLv5Es5izHVWbAlQb5vqpYY6a
OG6H8weR8EznDBwroyMfZKdCp2Hggwux1BaJ+S1fHPnhW2d9d5kXcZKyT8UwYqqvTKY2vSZiIE7u
pAAyb/fgrvIuNVYixufgx7Dlxv5ASOkIzc4yaUp/na30NLleBgMPJGPouY+pAudhl/WdM4Oprtdd
j8XMpLdGqh3jaN84BkEZUqzSiQ6d7jGgJb72WkDqINLuDND3Y/hZOqWLboX6IKZoNBBtrsHBXNyQ
b4iG4WuOPNCccqzqRkXgN7O5aHZWXsP3NNPlVNgcEgOyVV58x9MN2NuBpN7PeUskKRY5d8t1OBtp
YVhwp4fRB9sFQVUXCxavKIistBSgKB/ylNgxtaIezkjoEF3D0Xf5LWr5Pg/BK3UeXLTeefZLF75J
9D5aK+Uuz0VtgiaNQox1pftjJqNzVaQk9oX43tISKnUWPDI7rkDUY3w0E4IvVR2chXR5CjSHM9ub
1shvpm1VOS8eYyLfhc9ho29eu6Hz00/ekw7qy9jopaEnAf51cGWcQh0yLaeNDPK9KvN2PYEH3JqE
7vKvn4e+gu7aVWcRk2EGnqTm3GU/hyKCDqMawiqJsGCPJkLUqT+LIoFcQ54ze8dPxzUPlO07kWB0
HtrkyApPMz7cCRS92yS38m02V0+idqpdNjs7L2CQJOGy4F9loqAhHvchyPxewx7Ow3drlA9dTffR
DvKNzEOiX5wW4VX007UtPki8MQwrvZ07xlgoG71pA0KaArfeCye/b2jwAGwDvxhmYCUS842h5Ffe
V8IZ5Ih1N1TcVPDqKedbBvRwxZlas8cUtFFKyL+pHqjqDT6fAEkEiJ2c0UDSHMO2OXDmxESiHYYw
JU37pBerOR8OhVGku2GKHxq1nEkT6M1l5fsbOmhsOKIY4BU39bMSlM1Nv8tju932EfBf0ybcrumK
zYyiNEvZDgfgZ5zKYbaPbBXarSApRcm2AjuZCJpNCHOzCmIfmrpthLxpG3sEZBjJY+HF9jpwCCyb
DR+6ImOdqTNsFsKcWVlOf8u3JL65haVpzdVqWMw2g29+R+W/iqyK0h67GQNhuHBG+T7FwHezkqb9
rHwCHoLXwheHNKOXUluoixm4P3cWuATitAr7R6ZTpivTN5RN3xJWNHB9YFxDBDVpU6vdEJhv1UTL
hw7Gqhrlp26wQF2/ZJ3V7qBHB8IbD67bXrHiBOtA0Yizp2ydW8UGyS6dosFpj5Hq8eRSxJvekOz7
8q1G8rIe2tDj7WmepyFCFwzxAzugPgEcIn/EVDsbnx4Hu89xnHy3MIKvHBbjvJ7ItBvCven5L9N4
rmTwVbASbVrGUTtvtJ9M2vWhR3PZ9jj5RskXsBHhVpfiR1noTwBU97EvnFUMx2hrF/NbRsSc2zfl
vgQn1HskONdfM9WRMCN7Rg0z6VZwSGgO0Yyox02Xtc6uN/oHq1kCGYwgupp8FlkQt9hlmJuXcXGh
X/qOOuBNA1Y5qtb71c/+zwCH2LZKiRmqPXP1Z3naonT9IE5zXcn/wKL5vvQ979/itKrIpBenJRCU
JNlEk/e5VGW7RjNK7smgJXzdkCiqGrF1Ds4oSceBOeE14aC/6Vw688CKsKvwhO011dFfLg7w228X
5+BLEAqRr2v74t8XZwdz6IbMEk5x48ljvbS/lB9B3wlx0scR/fzUv/oSRggdLTD2XujusFNlisEs
Eut2PcyYY5vMurQdSlQxPf3lAlEX/3aByuXyfJSGwjQ/SPv6sFBd42ui5jjmAbutqSbycIenCwMx
F74Om2HEbsjE0UzJaMa3K4Us7v58Gb9pjG3XdU3T4nO0gNjZHz5Dy+4aQyM9PKGmYUhBRGYRqQ2m
tzeCYREvLR9mGSImKdL0L/LG5Vv/W9voQaPhk/GkCXcCQt6/5c3ad+GlmOokl5E0NkL2ucjb4okg
02L5jbXCttu4hbf58+8sls/+w0+2HNZP7lxT2TD6/v2TLa+IizzNHEZQUXWP7OvUDsbGDxrr0OoI
AlrGstWML/ns/SrcGegASQy3ai/DZY2RDW9Zmmwmv6f/lo+SGXx3TuO6vzpO8S1TFPFoHf4mT5Uw
CD9etiRx2HOFtLllPspTp4yWj09ljMenpr9izKdhadMUDB02kKr7BywYTArqAwI9e5YEY4s5vSDA
rVGA9tMOVWI8iOKiE2buRkvSCbiZA2Tyx7It23NnltuuRr/nYmFnboyIfH7PBq/bD03MwIHRxCpD
cHEpgWWEpqvWtKKBATSx2DOavlJ4Wy9//qR+vzs9R3Eg80zXFQwZP3xQRW5XJu+0OnX0jVcND/DK
lNW26rsvjaQSjGoawJYbf65VYu7+/LN/X9342a7l+JxJHIEk+N83SRqIAfV7Q1q9qbb5PDY7RJrd
tnSDjbu0Tf/8035frnC2+JbnOMr3WbY+/DTVQppBLUlqjTB+DkX5isZ7devuA4b6NZbBzz//PLEs
Lx+eAce3pSk9pMVYFj68tUmVEUAVFc4pAcy9jcAbUhLvLVBFq6Jbmh3LiCAqaPtr46ksazAyAodM
UJBBcht5VbVrH6Uun26iUajrEGwkp6oh2BgFKZwJC9YM0+9eN9WJGtr/y/Ihfl9APeWwfPGGAcbk
t/j3B5RHfTANqbKBI8ETpGeR7+OmfrA6T59G1x8PlmV8kQzClM80F0EVga3Z4j9f5IiDh0KkzPdN
0GG1tiefcYa6ekb5SUSlfpnz18CBzfLnN/0/3M6+8Bnt8raz3398z30xYCEsHXGi1UCD32HaQR5e
fkABeLSCghCUxehAK1xn5vnPP9r6D2sedzI2LBrQrg2M/d/vlkvzlp+didO4uAegqxBO6KHc6evk
bEmm+fA3p6uFIXplxy2zrkVTW4+wJND49X+5263l7vpw92GQsT3LNh2lHPnhanozymWIm++Uqor1
alEPzYvm54H7L9zP5Sunch446kPDNYq/PNnu74+2j0vHQVDnMrD5fVlh1uVBGzBPpWl+pSdYohyR
0xfH22cyfcKcLQF3Z7RAg2WEY8YaLbJmSBKqNzcShyA1rO+15R7mrnDueyxznPMjqy439YyaQSsM
8RGDy/vRth7mkBKjDIhw8zvrnPRYFx2odB3cTODZ5L23ISO3Ek3tnV4y9+izAN93nV1W1ex+k/K3
UZH6m9jOnnrZHrrKz88MJZbBnzMRtRSwgh3sEtWsNelwrUKB9KuhTIcrw15m5W+xqZ/E7DW72GdQ
OFgBGSZrjxtlE7l4knUs1H4Yq3KlS+NiyX56Gwd5MGJUSUaWPNUGhRtF7aXph5m5mM+ws+FEFXeA
iW2v9y65mz63OgFFERJzGkLD+fPN+x82bN/ECCV8tj0OELfF7Me3pyjXi3Hqv/KI0+NkBA6Yf9sj
487ZozTAet14j31rnj2NDCMBXtbFFgeZxiEDNc5fuhE8qDnXDJcZVGkYkq3o0r1vDfQJ0DIyLCkJ
1K2cV2eG4IBDQfzlwp3fn3jfhA4Mvdf3Pend7sT/c+E67ZGtUAOebjJRB43JbEy/Oq2d7+AW3jyD
RLDUca/JPAdYn4CFi7x7aH0SpTg9WC9IaIDfMshD+XAJ0mhN91miHiTSiWGnPCbwPmBDftJMq7Y9
U769HYABaUtmDQ1jLcv/IuMBeb1lZHD5Uib5Cpn6yRrLh1tl1XLuv2QPOKZYGP1REFkOGCRgtny2
M/k4GsxCQOrUAaLnzZhGTApZMg8VHbx6gD9vvHmyxJSSRXAJlmnZTHUveYfvs2AkHA432KFo0Xk5
Yvj657vC+t2u45vs0awiluQhFh+2MLNqwrn32MJS7+DT7Llr3LbCto7+KfRTudJwY2jEMRJMCrs4
pZVrgYZFFJH4pd7XyV9Wd+u3LVUB/uWxwULE2mZ/vJ4qahhc1tN84uMdjm6DpMIleqow67vIppPQ
PoLAJR+jRPc4muUunFGq5y6DtygsmksXWeFfKt3fV30uCVeTNJXy2S0/FlDeLNBk0zw8iTACvjjA
OqBfEQzMG5IQKuIokNe5ypyu9PunoyL4LDN7cZaWK/8xmP6D2n74Z3H/l7vqt3p/uRa0xpYpl+LV
+bDmZ7hzyiYwIQVqC18g7gT4ptU+Ygy4Gjo+tEAIpK/MPTetMqyN23FtxlDew2bPiUrIHpjrB/w3
JB0CasNhgUTxPI/z21/uq993J0VBsRxKMDdxQPh4NEtlGI2qdIeTUQt/hVsS9K02L6hjfc5piXeg
ATuwxDTBfRD4BxJfqoJH24+y8GJET3LGhDK4zmuo6/pY9xEBvbWXkQc8XMPdiND3qazGDAivuGv9
tnxmhcjOTCwxHA3lVnQsw0XSlJvJTurtXPhfgxyu2Iz8s5hksDPMNkNnVeb+JswRhDuxTXNxEVaH
VZDteg9uPUfrvUSpbzeuc3QqSdraRAxVKypwZpiFzg6kDoEybWcD2tp3TbqoyNyc7AOWlY4qdTcX
ebTp4nm655nO6UqSXjQ7pAQCnF0XtpOfYVoB3FxeynZqd/1U2PvbAaRgoIf6VbaXGbck7pBc3c8T
EoR+m8HbebUmyvk40aBzy69pwxFXR+nWsFvriIPzV22iB+nl7K3pvVx16ED87Dr//raIxjQNz6bX
P09V99UsZrwRxnZAaXWJLOOpES1GnBEthWvrqy4/M/CP8Rz4/knV0+F2ko6C+teYo2CP/Z53g52A
7GNt3VlpxB6XBYfGdsa/1By/3/yOxUkfv7HvSPO3w26U45BBzQVEIpGc1ur1rYYuh62HB3hnVAwQ
hun///Q7Fo+97doMKVz5sd5stSnafgzrk5ck7c4ooKN1vX+OjTwlComYwdkjeqOFBryosmA00fZb
1BZOp7zLnx8q8eGAAwKfUkuwE2IGc8zfnqkc64dV1QCBKlR0levlFx4itmCHhi2y3z32DZvU5+Bq
2N20Wfwas8ud6BSu/ylOjF1InFKde8M1ivLvFCI0joUBccBcj0ZG7eQzyp/DR8n4j7BRUtLnAvoE
yavFOIq/rfSe9duvwxovFVADh/EUZ9Rlb/o/G7tNfEhkI9o+kdIMhn3hMsyZY56yJqavffszlkX4
T8tLkqdreNCEaS/kxbjFCb26fekFSJ6g7mXpbpLGp3FM5tPtJaKKR+I+UniCNLr9lWMUNA9pXUDo
gPAoxoSBQguNAiEcQ5AKmn6CgeK+m451NTNMiZU8Rc5CEghLIA//86WJMsXQNJ5xjstTHHpLhjpR
xv5knKJiBhfVLLCQrAF/k40FnLOgR7aUyuwAFvkQL4jLPrYhKCPXDsCCzBmBTqt2+XLCLMRA4pQv
L7ev/CbiQAmQgteFtxfwcBAe1WKWqeNn4o9xSweVPnAWTQ+jsvfCM5HZjOFzBVJWsIqhmKteMsLd
ncpgFwjFvHfD1zDTzt6tsLMxS0AvbqiIWJnw5ebMvN3DOXpBLHckmgPoi4/dxFimTO3qwYi+WW19
CmRW3c12SAFeR+NOYtMinaPQhywAijiiJREMN55iCKgvoJQ3DVqW7RgkjApSBqzWZJPsgydoD60u
WU9w3S4uGHJ6z8GutK3drTybhvLBjgGjlsRV7SDIh4cWo9jtKpmBX3Nm78cuAuYAzNh5bhNBpDVQ
ph3HFybzSIQ2KjXaiyGL7kLgK/pgVSK5X7g4dUuvqc1hPgWV+RJr099rtMO17QfPeP7XScUzRMqO
ZF9qyJQMobyi9rOvOtfpfRUjmC0SFFhqULAjF7sO25YBgY3RlVGD00zbfMHaY5fHrXXgHtSrMQ8R
r0oj34cj4U664TjtO7rYNc0PvLMHwI7Wy2ATTpRU2sADSkt+KpzsgsplUTuBY01Qnml8FPsWkSsh
CbG1ilrOT34Fhz0J1AuCMbGNUdeA3sIPmXTk0XuRwfxHf6JHdI/VijaUZR+8NLSOIrMPmsM+GvVZ
bNugBj01gOJYJXllfckz5xPs5S9eoxGWdiG+Ulzx0EXrndG7sLW0hZVPF0dlYvEvQ1x9dS8+I5yl
doZyvx1qOzqAwh74oXFXjw9c5qpV2OP/6VCaCbJDrwbYhEodI9nTzZg6LbLcsfJfBPouhjD0Mh1K
v0s+dveFNXfr3IjzrTcgryKu6jNKWFIRPW6jm7s4QGH7YPdMmAyik37U4TdTz2rvN1a6H0L0fZOZ
Crhf8BcFT90KlwH36ywewXvlLwMa8RX4nRBxEn9Mq+6KkcditTUVuhG6C243IGoJ5fgQ1f/N3Znt
to22W/pWGv85a3P8SAL97wOJ1EDJsmQ7TpwTwpk4zzOvvh/SqXIqqL3Ruw8bAQhJliVFJr/hfdd6
Fqt+DXLXLous+NBU8tk2pJzgAnzPcYp5ccTw5+rSFOLChu2DXoC3n+vHSU1NRzZkN5YSzF4CyGjM
zAuckpZncdRhoT9CZgi2ZV11NE8IitVmOqx5uuiPsN46LVe+jOUUAUF60IPCRjQULFMvMYJ2KyOB
rMMzxZLwqJOmxC6cCyInGWRXawnIOGAITk8D606oDcUck/XTYDHhm3So7UJDoYez4DTsYQaXCVJR
tH3lWY6iRZmC4SRFWHm28xs7FTAwzZi6FCDtbWXGGph33dymUhEcrb5hlSmC6ol17bYAPXtjxYRl
xW7u8hYGJbDPGE/EA8YdYjPrjjGmaebU6Vubgoo+Dif+/6EncnUbydZ4jY18uqKgCjkDiP4czGpn
6KF1lYJGuS+5mCq2s9sAMaYX4YNfCrjkzgNIjC38xAFNsk7+VJQjNbl8eEpU22emnCanLYN7BMTW
Y5J8ZWKgw9poFthMdj3sJKtAxbaJmJcYdkwWvd8jhLrao9I8UZZXdnIFeDMB8uqNaXDKCG4BxIq1
pH1NJyjRUaYFEOCSzqmRJZ2Kwnpo5NHgK30Nu+Bo45PxEhsR3IT4fRfR1t6IVAk2Rt1nH7LkQ9eA
9cRtdYpQkx/6Hr52z99GMpjiatvw8YCU6BpNnWUl0Rnjg0QGTCmh/1AK+75oZXM3Qv7dw4m96Tml
vham07Eoc92RZDxpHQpz2FeksART9oEpn4EKjSrftkyhz4b7hoaQaCvWxDYWJHD2Kc3gfQAdbQyK
Ye2mxiUqIt1qTiUeXNLV7b1UlVzNsnGxY+1HEghn0kL6sSpdGt8YDbKIm00e0O9GOFsQiM1ymRAN
keufCaokpb0z1F1rGayb0+Qe1T1/hriUCcYzdDrAA84vaR+kGAVwi80XWpIU2uQZkDVu4l2IbdnF
FZPt/bnCK2EryamW79RO1i5sW9Cqwae5H2oNJz+yVrRJhBha1Oz3Y1s7JA4Se5sZHTTxItwh3ZL3
fK+Hvk0nsl+T8WhopLB3y0vTFI62ykJrQboDk9AcHwdGIddkCLUYgx4rNYi3WtDBzWNUMjTjsWKo
zMwmv85Tke8HglggigoMJ32CxcfvrG3lA0Hmm4xdwzTwUk7NYhmJzi2xH3Rfx/hVtp9FctGjznwR
8DYao0rxaxU67Kahf0SlBuKfinGRRLRZQuM1M4HpIiMKj7ZE1rov6XdZrk+A1esrW8pvcFQPVm/P
R0V2dJZSbIzGb8g5cB9mzY3Qp2YjF4px0DvzkiYB8cJdd68208tEtKGTBulZbWT7oNYghmcNqW2A
PZHsmUHZs0Rzu2gWhwbzxIJgiqjFsesIoTiJiTJD2/Qhu2ZxzJJKcYpKf1zbMl2rJUch1YLPnX/W
Fup924tzm1cnfRFbjwG6nTQ5F7FeH9Wko53sBxit+1ZHmAenUONdlKwcYLkW+ygIlbPRi9Nspd+q
NrYvPrIgjQLPnkCAazVq0BdhpMG9nzsvUggVm0/5ZJcX9GVIivVSOtJ5BvIi10Q583VEQBooBUEQ
mOKHwrbCOwP7hAIm8FzVwrFmjXQ7f3hdneUticZWlYVEPzTnymotMiQhyNhtu12bIW2pSZsORGhV
KYozIm11x4gaUUEh2qWfj6ZVHkCUlaFjZcqtpDoSd19lY1chRtBr3z5GaEo2oU8UnSFjuNdzrPei
xPo+LBZGHKL4hGuNRh2BeLY5HspWu6JozZ0prktEAJ3vsclDJ481eqtUVn32sWfuI9V4jXxNuzPm
ZjEqxUdVTj/546Dv6IcqmzDDvGDi9YnkvD3Vpni003KbEObr+RkQPVGwAwVb9phrjXzq9MChiTpt
20nPKRY3BwXbr8rS/IHa3lM2qfIpndGrDND90yglfxDbqjuZWnhBTrIbZuzNAErMs9K1GE+GPvKo
PyoupozUoyyYsWE2rkKKnhnGa2+geHQ/MxlryFuPmhUygLTJpZsN+57SiYgQUEZ0BBFY0vYj9uMz
1b/yJm4r4IRUm/G6rkMRTe9SWwvPrPcBkBdIuqWqrV2JK9+R6llGXRigKew4OWfd0fW2OyLyaJxA
s/qbZA9HGV/zXdtJDUp4oGmlIRK4yeZ9LOv1XspSTDMzwjuYBQhVmuiL2SfzcRw6HKt29lArCRNa
Jj3KgV7uY40oRlOPEZ8YA2bwyD/aY1U+5MBQNQUwNDNncPBL3ovsho+91jxW2fgslMF/oFqEHqpM
1PsekzXlIQAzU9wg5kus7ACFfCEc2Vjz+vlE7Oh8D2aWRXE2SJ8nLb3HidQB8/vhhzH/21p+ZT8s
ObXanqOa7mhFrGrZJsqxTnLWNzrnRrqYqnCANSXOo140w1nDH3oQlfUFOoCKc+xUtXTJZn/KCHqq
SOcxbA3jBnSnNxFwA5wA8SjtVMxFG0HumgfH5wMZo25ol/kNNXZBJI4F2DnsbpaWma8DF5g9Ywvq
0ib3AsSRDyUR4zWjCXESFvZj4ikxqPvLnMFWa8xCL9Y/iUpiPZg3SJLLplScFsma15RVdISseg2q
udjp+ux/EiFqm1EQpxj316DXuebiRruYM7NyjfR7ikL16mv6vW2MeEAGLT1PeKntKLWfLA2PI/K+
u67ST+Uw1TejKZtb36OI7MuZ8Fr2D+t5C0UVunwNw6XpUP52pjY+jEOtXOJOs5+ZfWzXmNDDY/TZ
TSVAgh59rFMD8XXsYTrOEvs8dtjPJFnqJymTMVjKak7kkPmRWDODHh2jrR/L29JGHZrXWXBbkDJl
jTh+Ij0TQJM2PmYt0IIhIU49xdhN2dB6TK0XfzYAoCj24wB+5Y0rwmVNdMgcMa0v7YJOxfbE2YZ5
sfBpI+aAWxq9dGOi7jYUztBc5eMxkyHdWzUpT3q/RkT0btGxHkgrDcBFmsx7Ox2gG6SFfmaqmeBD
qAiQyvwHpQzbpauibps6g+avjtNRJjQDN5eh7WJEendaoe0Q8ySnjGbTsTXbs0oukjfSZLGM+srL
If6NJyTMQKr3rY1UY5RbaV9PU7svfPkxpwdwmihIr+WtuQm/5j09XBvn6ybr/PiMxZqhWRVPtOCf
hny61BKuLp0V3JQ3MY5Hgn2lJqwPRY3XUyFOR27g4MJEaGLjOYrw4BDd3bj+4mrCqt/cl1Xf7HPA
8SgoLEL1WmKXgR0TFoGqM+qaV7XtNJBk/Uw3AeXOpg+WMSyfpA8y8uXAYGcgJpmMWfVCs2x8SQ0s
KNOO1FDB0nZ0yfhD3h6UOfutvLkMbZt4Sut7WZsWJ4JpvwRtJZE3MeLo0OmCFRr9sBWR1KKfdZFt
hZs2sbcRJagLTBzS5pr6psUsJP24/jKF9sRSG12WFcEM9jO8nyp9FxGNqQMgpT31Qat5WWRQMCuM
zmM5HJ2N7FSSzHk3VuGwwwRgA9SPJCTgYE4ETVYj5DvMUVFtqVtgNxuHY2fW4hD54yVAcHkYVfWH
WU/GXSZb58nCFwGIXTtUUzwcQmSZjixpn3UUx65gR8GmqV+Sf3TlYNbPg8XQoGpM690wPKwgKNZG
Mhc+KaKQ2VbMBFJz5UKOAbTpsL6TjO6pQrW4bdo6c0tL+GzYSQjsAyW9o4TsD8V4HozRs9hDeCUI
sA5lHeFMcMa6UtQnM1bvlcFqHtifc3ouBtksuvRW5lmJrd/jyz0VJIogutWDK/V7h8iByjWDQHZa
E1klwWTVua7KbpvW1b1SdtPHboemfFPKQX3fIERf8PFmPzcXszNOQR/ylwcPsfON4vNQ88TVekgY
VE5Sb36fYBUi7gv1ZYWrYpNY7XPVaU89NmRsRhOwE31rxj6YMBhEW0b+L5kU4kFL1epu4D2P9mA8
S4X9mbXKptKtdI+tlmUuRY19WucYaNL4rmqyzbrLrHP49EuhlDRn7Zibyq5RaL3OBnOXvFQt7T69
VGrIgrdLH33tuwKMC3t4BWh/BideFepHy3+FovglGPHM6Obgu6FKMG6qsO0fVc1ysVkqjt+0wQ5n
2yHAHZPMWuPqPeyY0A6Bbsff9I6FnElhYCOUyiB0F0cQgmncaupTolESU5ROfCOaPf8szVpwV4Q5
ux1LebJTsWkC8aL1Rn+vRumxls30FFfZA+kXNHs1He6LP96GSZdQYEmJ2ybC2jZRaR2jVj01XTC5
zaAZr70CJ1yajKNIcu2eveiZU74QZIGjB1AdKcJjvK7gCkZXJaJ7EaE65r9EirEAwmj2OZoS8qBn
2fwRKtSjcGVi9O6QBQwT12qDYjU02b8WA8OO3WifGs71TUim4VGb+xFnlQQOWp5choloF7XDSZ1o
gfZKdXkDQS4CMuBPZCb6MsF+GlWJMdZTyMZU3v2Jc7Pv0BmDXYbqSrEyix9tsdgrG4SDqH33VqVL
Dvq3cqtJPiE5ESx304/vcI0Nm8Cfc9A7WITmefxuCuB8sxwTWJeNZLaUQNX8sflWxiDDYYlgPe/n
L2RZhhWOH/syqN3giUEdtqMW9s6K74IqADtpRLYfqG3pDSrF2lU0SaM48QTFy01iAHQxgnGvmzVV
WLZ1Vl42e31g2W2nbKeYgkSPnjfHWL5p+8RVg4IMpzZ57VoR3bGUrza10Ji7WDcdw6K9Da2tkb5t
MqVM8lo0pZK3PCbX01nJlMDRSMbcBUP/Mug1gW9tmm+TRFD7NMk0si1Sm9hbY1FpB4Q2YSMf1hm/
ayFJFEW/q9ltVRq+MM5JbKhA7cY0Gz6JRj1GOq5nU75gopWNsTzmcKkZIsCLYdUAbjpekXiaG7Om
UyrX7tip2tFnkO0s0ZxmWb7NVqJciDnXnK6WcGwPA9cOG1Fr2eykrf+lHqAmWHXH2VwB2bCMptjI
9hB7Ouiv7WyRULQ0E8n5JCCOzwYQrgKuLWvHEnvQZoaYcfBnjFWKX33mZ5hf1M5to0g5NwOhPMMo
yN/DAE4t/Wp7xf0WYougWlRSncLpcowTmcw7pbQcVTSPZao2D2kd68dMbyklStm1vojB0G9GEpxr
q/gqW6nllr1ODgfiBAoVVrej4qs8VUxVx5yuR1EX15QkdGBzuPl8JgQM5kckzdNDlIK3SCayIaUs
uosf0soyTqJLFYfh42qKCVzAUAVblQyJzRxO4sxKtJ/uqSE7Wg3DI4Z2ekOzSpOuEtPGEEPD1ZhM
9xouN4zDZEHhg9RuksVgq6uNdfCBzMDhx9HIXtmgFbGcuRVUGKy+3R74KYAuIw9ohJO6WjDl4sMe
QjcbVXOXKB3zmkT0vGxH4mWYvlkh7iyp9NliqmN6kevs1bfzz51B0WRKnxrCPj+o/YzbFP0jWI/y
pBr9N/b8IUFgeEg01L/3zFaOLlQiNwCV7DRc2xvK2jAVAv2hNgx3ZuB8LBiMptDyDBZNu3DUv5TV
FD2jN/hkKaUL5rf+blDvDJIPVm5p566TwzudAVlBU3ZWO9oHFuWWg5HP34eoCLE2pHSuQOA/+/4L
O6KnjIrRQxEkmhOFyX3bpTKdjGjazWR+uiwvkwML+vOQU06XYn96rEsQ03Y7GXi8q46oj8HYkm0R
oR8Imhser2eVJdCdVp4lNZL3Sg4Y15vCpKMbVD0nRtc4VVJXL9ZiRfCHcryvqkK+DUr+CT9deZ2K
5kfeQSNTh5j8zkEyP86kA1MGnqVLMeH9SIZZ35Ez0x+azgawrUkN8azXDgpSsTdT34F4jiiYEtsW
AgljlVhABUZbJeca9bTnE5Yk0kn1Ziwy+HmQyR5RclLosklGDNX8cYjHj34hjbsQhO7ZV4aTtpRG
xNT3rLbZzGVFPV3Q0U0XlaHMkcaRqm43fUi6QL/2Ey+80floVTWw2k1bmtBd1T+GWDYPope5OJa7
U+l3j7J91EUq36dFuC/MQvkQhINrqnL2UtNd2adgKnZ1obQfzCojiDRxeoHbfeP6eJU5HyHUgIqU
XpVyehngfzyHNjZwy7bcnmywtE3O2YyMzM6Mo9lCn2IXb4n2VIQd8GHeGwcISVO0pMH9T+DrOuHu
H/j3/fu13/Qb/O/8Y7520Vru4VadjIt6tZ7Sj+Ib1WCVQFFSJTQM/pBcaBs5LSuIyIm2OhYd12YU
hg4wHcAb1+fBuo+GR3TsJazi2kE1u9cd1724l5cLzrLNK/EPW38zuqOr7gyvOkbX6No/W5+0H2Bv
WPWSB4AreYGqsgFjDHioWrczaH24Sbazvoy0qw7yMT1N1+GqPjUvNaJ1fCZ4ouCU11sK137j4AST
2l037Knl415FCYKDRL6EU0ZGUhk+hV25Iw+nwi1Fo7IrrfIACLHf+3GnY8WvbWLHJuloDfkF211x
sbrwZSiykQuVWJg81b4kLASINaNAilnXPAR5cU6TfngtSmAA3SgVdxOSu2s3yM9zkO+aoU8/ciNG
mVQErDGj9COV5K1RI0FIjLDCW67rH7VeUDGLWW7GOfmlk5vzIR4/1i6xLXBYd1cSBHBketcEcJX/
eDVv+CqrchCOsYRprodKLyuvAvf5dtcMY+qIJa6fWI1rz4Ta5vnkC3vr3fVW0nBqdFl2VmineXS+
zlJ4zqjc7iqVsEh7CVZYb/12t6Y7cpgNYpAtLfeKzITkEQYVR4V+2W5MrYf1J7NP/nVk1FSIl+BG
P9bOJg3C3fpDv+hzr1oCVpZPMAwqeZfLy62Pl7lJEQ4PTj4QP7oegiUT0o84vD+23gJrswz7zNkp
rmVlec8mZ7721+jP9aMbEYGfOj3dbaCU2HC60vOboNhPbVo3J7lUu30B3m02jJ+v3jRR/vY+vz0W
VwCclJoUXPqkH+a8Cne1qWJkasKodZjQIEJJVe6x88m9BltnmsfzHh2jytCjhjiEaFT/FmWxPhaY
dUpJrzitcRbrgX4stdPITjiOhCBvQwmJhCYz6vdGBGWrbokIW95ooL3/ph38j78Jpt6A8F8Jc6+p
4La/3f3P/ffi8pp9b/738lt/Pes//36XX/r5os5r+/q3Oy7Zae10677X08N3/rPtn/z55Zn/tz/8
X9/XV3mayu///tfrtyyiZ8G+MPra/srWx8e4KLT/49d3+Pmby3/h3/86vebNa/MPv/ITx2/rfxhU
bk0DTZ+OK0RBSzl8b9p//0tSZPUPyPCq/CYZpsvwjuOX/2BDIOM2QFht8xM+w08cvyb+sBEIKhYK
DWEp+ID+Rzj+N0fOL6LlRcSJdAcqP3IP5B/iN70hMcdWih9cnBTfP2pxKgOg6uSz2Q6jN1sI5eUI
TPZU7kFqVT0ShxSSazPCJVhDVDrTChWin6C+CrZc62PQCkniXU5JVGLI5P+6W6gZ/tTaOKw/zP3P
ka+Xx2FJdl3P7PUWVMHcq7tOO/bV4f3h95+tj6XE0TEwrKfp8vtt0RDkodFRWq+bkFCkXaQHLEsw
9EnRSw8MhWrxpvcBUK5XXyITuauJOqNdFPJa3XpxYjCECVTAUhAVo7gtp5SR5ac8oMunsGNaWazI
Sdm5C/Gjb7tqbyqw+86ISw4Wnk32oihm1kMDigWZWPoRu7sO3h39xUbm+2b5TdVo+Y78fCe1lrRf
R8r1+uX9SoSsDJzvd0dCiucGlGwzj/dmyhRuhEunee7u1rgfpaFaKpRmTwlu9NZDaqBNYdHI1llv
z8DlDLbUFGnWUXo9SDPQ3rdB3JAp1rCWcHENErbMwEd7/8+PsX6WeflA6631wOdod4083H4by98H
9Baq7wjS6pDHlX9A2rNZB8vYmGg+pKTvboWRhjThiV+HijovQdl/RtLIZK0rFHGx4hNG1mbQqmBI
Sbu5Dx9HOxq9YjQib5Z3qNNHQmGXqYmQhCHsPd+PqGNWVIm7WUvdcUaMpRt9sreIQl6TdOj7sr7Q
kH7cQwGyPYLkY+rz6IfyTjM3WuEXjtzQtYEH5AGK2CpZZG7y2QYVCSp9U6BUJ5WLGOaBCIdtWSlf
7MKilf3nHLNONGqXyQfkfFQBmI4iymk75vy7mDzWhYjIbPM+76y3isnALZE+kOP70ZzItxZcVdEc
IkGoFGEdNXEkUWlnhX5EyY0z045RICxBEzGr0rc4p6G0i0UUrNFBhgIfWnGNNNL+YVeZhguNJGrw
QgTYvD27zAIc4Osz9eb72Lz4I1ZpWTusOijiJW46gZE7BaOdq/SQuBsN7VKKcbPAOwEdpB08XLgE
OGXz5JRAqIi8QvuR+Sj8acjknpgsrqV1Ll6/BiNRyp1clvTp/5xz11tv8zBBWnuULlA2BizC62xH
MDUX9nJYr00jw3L+dpkSsI3UK2c7YYJ87lkOR9K3mirgTsrOLNfhQEHNIL7OBkIWYkNuqpF0MtB0
7szKHCHE0GzDvmopZIaEjHflE7I09i+9KTyz7j+kkgCq0Nn0fvNqnyTRgZX1blR92jHtIHur0E3Q
3pUrlDd5jmLMRAMgpD4h6T0o1K01NelykqvbYdRxJuRVwQfwaxcAHOqgGPJhhfce3hDynCVlG+01
jRlEZZt2uVtmo0IabPCa/RXCpdZ2upPG4EsAPhg4qD1TBhDgiSLrkPQ4HBsD1aPUN9Bk03GvLMHe
2nJYw7DWW+tj1qD0biLir+tAYC2rNza1jAYk5GVuL5A5hGVPGKEhC84JQqAqTaldCvk9IfRVjCxp
yQXD+3qgsYsvgxyy9SHTpvur039DAfSqLJld2nIgrbf3kg39xwyccdkUB7MyHCoA/DnXM+Dtpr7k
wneiP6zLOiUpPts0O9xE81ukGNdpAqjaIYhi2ULzxGmNGbBtYo8ENvUXdu/STpXR1yUBFhANbrdS
op1av9lk00+6ehoiOmGTEXwQyIoyCQtKMjG+hLYjpzWAyr/GPFw0p1EX8du4bIUk1KE8YMarI3YL
Sintk2C4wVbc0BdCA1iWd/BtGzALnY5PPGL3Y5rTVquB3shzFGA5MivHiGu2t2LYC5q4Hgvnzltv
abFCVVhqD1ln41Mq+HNg8aw99BKcFctdX+2+VXLRuWFYlttpeas2omlimNr3KdEUt4iy9DSEcnIC
ZE9uIGp0Jt4xXrKX1pvrwVwefLulNrHLkpaImqAwEFq19iackCtSJUXJRybsEbV7RhkqzU6T0mWn
DrO8i8kfRFOLdkDkbbDJJ4aZEbr00c8gKoILxqRBE9KrFr1BZnuyzAgbcBZBb8kecPk7VauRN2ZZ
txzsVj2n6j4r2tbTYtCvJgnE+GqZC9bHUFupDptrApkHxvnGMicgWmxJc3n0jKrHkt9yxe99uyTS
eDAxx6d3wE/GwzCMs9dJ/QYeQcWMr/tO3EzzxteMgNwI5Wip6PZ8PaDEKfXQttQe1aO9qUY3sVUH
G4m/Qz8nwYxZ/lJZLf/8S613QxZCe5SMHmCArJ2HfRN0DyMVg1jolzbqgwNNRHyObatBSW2ctOIS
WA+5halEK/PnTk/ADC7LlnRZwKyHfLlllVl8NHJCZH1ZIl1meSwHzURVsgXcXI/DfWaWw1lVKPiH
ZGYk6rIVrZWHuBjUDYXnV5VOJSVB1Jlp/zEKitepYfGmDXVC4YyAI3mSQT4QQzOZj/gblT2dUBrw
k+lFfumiIXhOjXAB/HYxlZCPU0InzOj8cy2VPWJCgjdIrcH6yPgSatIBosXHrBdPCQK/TQgqc2+F
0xcjLd2GXNmBi5FaSXTXomrbqyAuOgJ392kZQSyJ7OdMQT8zzNNBULUuJ+1Ho0KTn4g77nzVpfBa
OK0Szc+1TZRBoPc7bY5JIa6rZ7ZnbALTZ7MdswsJ1BkbbGjK9MaMONQ22WxemkRGHEeRlk3KZ7Mg
L3peYkpYP7n9nAAGyTOCQubeESPAB1aMBxqcGWRHNCgFJdOCFAfmgdeyaAJ4EBXk+4LoHtw4ygE1
o3qtQvEhI8mZdzbDrLz3I/IBjHaZfWymlrkXC0leBvVoix3L1c41k75xQH6Em1HPntA7JU4Z4T8b
51F5bpiTrF7+AZpv3tip9LWVNbHrFyRGHaMfmClazksBZxTf6FXH7OHaJ4VoU3RZfbAPSnrtea84
MYXjjT3OAuZI5BZFuw/6hotOCU6UoekHLjl3i89Yzj6PtB6maVBufZiF21LddCPNdqEimZvGzxVK
K4qQ5H8v+lPbpL5smCYSIy0/6sPE12v7r4tXSW+JqTLNmM4kpQhHu5LlHj8kUQYRRkvLXZfB3rQm
WrmG3LojbA9hWPA94jtQ8gioWTjsJIO+7NQGH9QKOSonAfLynLRg6L5HZtVdrhOcALdXgwQKq2o2
qS6F+UtPNnQUxUx5cejmZq1satMA/x4CRNWl/rNFQMDODuXnwbCBK4qHwShRfRfWSwIHm02Mfsnh
RW8aRJd9t9U1cEjmWAx3nQDzSkgXMakKBm2r3Smz/ZIi1pdsPmn/1AW3REQnLFAF/Z2eTOOwVjfa
FH7Am4yThWYBSB3ijqPi2gLTATBEBUofePpIrwZ2bYPzsvmMYhYSTe1SSaJwHZsfxOyXUAvic2uk
LEkb9EUlVmZt0OZDofY3HJGxY06kndfwN0bD/tYENQMhnZKtTn7DXvTAHSR5hHkwHEZf3PcxOGmj
64ZNmgF2hry1aU0AHmU3gqy04TjBUEonJKmybxK/EPjXAE5IPASbIesfISd8kyTAHgr/cRmXpJbG
bmAXH+GIfYEhycceIMlS0aV9wR8G1nP4pTCJWDD77oVslPSL0opXbKIU3izwH0r3qbaJRhUmspsW
JOe09MgVOw2nMjsqBQttXM2ZV1aCPdO0FFD6Ed6/zrTBFsugiL5bn/B+WJ/0fjdff7NY6jzrg7/9
+P/xsSyq72yYZCM50C3a402wlIBI0yjYHfkVu+Xl/nqI/rq13iVz588fC9aMlKLNu9rPay+ZWeyt
t1ohl8dADqDQiDuottZufXg9ZMuz3p/6/th6S4iG1dt/+eP3l4kL4+ebTY9Jz3fz/kLo04LjFOKA
XD7V+xN/eYP31+kTf1ku6gAK2FT8+R8oWDnv/ZTeT0w+A/zNj/Eyx0XrCt5vKMJjOgM9uey21wfX
w/tz3h8rpmV3/37/t+eYPVkHudS+pCIufnnab6+XrBuG3343XD7S+2N5VyLZenvmP36yziZSJrFy
WNLvL5dacrtLhvhW6rU2u8VgXhUrGHa5olZeDzjul4NYVl3rY9U0AR3y2xmuzLLW6suljPL+87f7
//wzWno/X2V9frL43UlwYy+rOz5rcj4dOLKol8lZWLfCVAiT4X69OeOlApmJ7mtsqO0Zs1+g4uDW
+yEK1F/vyhV6YgbTw/sz1lu5FCRb+uAD1Oi//cL6+//0GFdMRLXxr2e/P0e27VtZFvMOFYjihRlR
JGGdf5dENrmYBa03e9P/v5VH8jH/28ojBczuazL9vfa4/tKfUaDKHzCMiHu1TQEYBvDKz8qjZf9h
mKoJAQSTl/5WXswJCQ7//S/N/kPRVRv/MGsLoSoy9cr3yiNgQcqFeP4UIcOa+Z9UHlcYwi91R+zE
siJUC9kg/mJF/d1XjFU1JH7eD5CDIj9bNirJWrcRIwExpX/nY+g2wNR4qak/ZWXKesrKw4M83iIp
9WJpGI95W9NBq2N/J5tIGGD00wdqmeXFABlWB96HhwDtczpaTpjEj4nU0vkZs9SR4VKnvkytwUan
OVTDd+BtkdLNr7/8Sf7BHqzq8mIA/vv/k2+K8q+sChWXsPob0GNsjAl7kCWOZDAqNInb3Rgl2WHt
lBBWUnsR4shNS1KTYy/NlEDhsaCwkPZgv0Fwmh5IF3vOieQg7Yc5uMaVMSfkMRAqRv/Ud1EIdF5n
Kx9Eiz1b6YrHXJK/sAXRr+shzSjtC3uUXd+GIwZzd1TxFkjLUreslukXOp2gQLqb5mQ4SWlxpBnZ
HYibqVD5wu+XwcagUsHBMEb6a6KVLEkTlOx83qd3V6BNqcajI/Ye0LyWSqakMNE93t4ftk2MA3MW
EIneak5jq/NBi9TZWw80PAKWIzbmjaVEuh7WMrLm+7eRbTZqqcXcqbBw3BW+9lIcSlP93gMnBEtJ
4AgneusFU/WpkCMizJZY7LDjO8ttIDeBkOlsSkGwJwDiQgGAvdbYWQZzeGXgUUnnr4rOANQWtzQZ
E49YVmvH5vpBpP1P9x/MldI1Ekbu1RE4t7LtvR/WxyR4h3h+zEOZAf6ItOY6Ls9qOP2IrALnP5Lq
FbPeAnuIXCVB2+OaCk/GvDYFx4QoDp9YJq9apK7rrWmp3DUfE6nqdy2VFSpLqJ+DxYKZVocyQED/
swJqT1DOuRycQaK/bEURUn2o2eioqlcE+SA9q4BvRGHrPmnKTcbx487E92RkX59tYVI/DXv82suh
FNg+taCITr1kRCcg2mTCl93z+tB6CJB6nfpshmhtaLdZDrEzpl0neeuhtH4oRbZMJTbxz/rnMknp
mpPRaXBSAUFaqJCz4YUlNCo8hrQuAwPHIyJnjY50X2nkkNTnlKkKqaL62RIvMkkE7hiSM/aeYF9S
B14a+s+FxKKB7mV8bEsdun+kFuhZt8gYYq/uT2sHIYDRtsUUomAJtZ9tEaO+y2N0hZQd2mwWxyZu
QzwGgdhpdoT1kmZ5aqTdFq0Au1UPEiF+Y0IIqkWWP1YW2QwQNLk2DjRZUfcAhMuQfPDWJMLDZR7b
aS8B50xlCU0uzkUYp9NwpPnR6Z2ym31rIq+DEjWLyPqtXDfKCEWUSs23xVjc1qZdaUMLAGbGkrn4
yO+bxzWqfF7MtLXRjW5YUY1DYLFvQ+zIMXFNTtazj5eLirJtRfk5BuFv475CXUQPOnLUsn2uo/ZV
oNTxMEmMs6UAVMaQ1pk99R64HZCSH4OSOBhDc5DtsEcb8g9VNltOWYJJaQCPopNAWp9BOAsgHoi0
fAHxqu1UGrMU+Zq9H4Q1HUbw2QFfEWexDUFPYcQDnPhM/EkGOiCdj33wtZiE6VXLIbUfqLFOx4QK
39ZOi2a7DpTMfdWBtrrrV0a1n8fs1pid6WT/h7vzWG5cabPtq/QL4A/4BKYkQS9SomxpgpCFz4R3
T98Lde6NNoOO6GkPjgZHpSqKBBKf2XttHe2ybXdRUMinOgcd38QOfipibKjbSnb44+ggI+o1Zi/5
9e8cW2HqPvjR818P8ZjJk9tmv35EAsnEsDkLtQDS5E+q9MXckG49Mz034D+2Wu6/xQIFmmHgMIvy
F0sN6kBkAUMOMpw8T5Aa6cQheVdY4czU/Wgbwja70uqPcaWZiPGzpyEqsZ1Yz9LMj/PE9oclEknJ
VbMuvPCHsQyBye8A4auAPdHfy3zKGRKh5d+5XvEuddBdVR5B5PABfNdSDCDL4RhDmXzT3JlXafZB
KmyAoVNXECKHuqWLKddAsZum22yjxnwJE63ec07chPXSLDTLPteara8oS7kgbmQX82eFc5pNpNi8
mKCUesw6oVt2BvLg12gp40zf+CQnb+aqcy5GjIS5wCiTSh2DbI6EVWwGJ3P2SUnr0+HcgsLgrqU/
m+t6MveVqNsDvvj+JK0bPf0IhEG/K2Lrj73zU3BDKDMXHdPF9gBnRE0K83qsDr4hnTvXYQ5aIG8G
nFFuEBJWq5KfsKZWXAxLiwNgwu0GYPpMKH0NzFSHxW6yf/DGZYefmdVOn0gbRyqd0A0/kKvSrfRI
Dzc+4tESOL+lZ4eK8fKWBUvwt2Qm+k7uG1Pu6wmhYDnt0wJNueGH1zwEnKeS6tU0YjZdPrMZC4Qs
YG+muH39Kcg8w+1ioZQftZJ9ZNoGSd7PBxhR+5SY7dgapsDT6b9xZRt77E53Yz0sdues3jjVprF6
sbbKZgxosTmP5nyHVV9BNEZ3kPsVw5nO3vYzUh+F6FwkeKah/2gPbrN8P2WoBiTLLGcQQflGc7/C
EO8wJwuiBpN+Gl/aysBvSb+eTEznYeYBpQ5yBx8qajGSfj1cD5X8k4DWD0kN5mZeIkgqxmbh/eCa
1aNb5ne4UIlkxqYNsrMOakvbLkfZ1iLfdoQG8iw7/rnsFfYZ1Z47LI4/BDB9Xd/PZAJuVHaM5x6o
chbdzUQPDMIouM+7B11HxaB16Ne7/t1pEenn1swDJROsFbksDTvTNnprIODySTaLyAVLCBRQLR9/
maRWkLQu6hNJUajjqq6mJsPvpZuvubo68Q3T2XAFFv6nWpi/zVx0AVptJDlbwxdvBPa2a/S4dYDn
Ey//xFJceOItJZSHZc6w2K1c4551j3lfxMPOxlkRJ4W3K8vhqRrSRR1r/+aLUX1KmnPm6SCrqMhY
jXf4yJGNArCeNo0g5yllK7dpfrWstU+djFZpG+7wWxqHqLMCCbd/NSe2+lAoZcAMQ0lJ3JT8QBYC
KycL0dbmaNkLjRK4C8tjHREVIPyKR8iTbRbm3i0XUQ7hmSZvTJJWkG0bVEnEZbFRWTd6NLxP+p1N
WtOLp4qDtyQkYo/a1G7DdeqQdwBA5iQYcTCqISyhXBPXLN/YsDLCy0D72equzSHwSI30PiIGFMp5
awp8EbsfYlVXqLjmiBkW6CizaRh0LKh+NZ3hD2Y7yr8FdsX43+GLVtbFnUiJM+jeVF3gj/MAXFG7
p803H/qjsvoHlE4xk9LinpQwhuUFwigT60zv2/CljGcgoNR5JKLmiETHCd4z0cafM8NfFEXxTmJJ
qYjgcCP7QczmdUbzvsdxa6AAZvgO8/qK9n5PohasfEDLeeiFpLqhBma7+TMipKwiAiVHz9105LVq
TAY9N6tJEq7BXMQ+RvbuHdUStVT2NuVIIUX64bYNCQQ24gYUZS0veZO58CKiork3FOJGc4gcfCJM
6nQ0k7tQO4CZZdmXmAmFA0RmkXfZxqzVazt9o5IEnCHdy1T59Q4qF7EJXfVsmiPUDfEmy/BRmTBw
CGr4hD5ENPRMZI0/viCE2onRJrFtCpmiahjvu3idKa7s+oCcEyeJJdmuEfZmNYwIl+HVagA6uoL8
kXA7tVswbWkwkBFItHV76csIYkHsbqWXS3CvmOxwQrFALkkYbE7WnL9UVXkRS1plxNCSVIAZ2X9y
tiUeg1Ga8mSAf4h970d1H0NjPvO82Vk+TGjX6X7Z0Byw2HK9JtCemnmuD9Scv6LLh21UoG0bCuT1
5AH4pMpjvkQtMdwayjFl4fqUyXwzzOTG5DtcuYSxbGLna5Z/SuLgNklIGdSbpJlTmEZOeYtTdqi5
/gwyg2GVJw8603A+jfS1IvhWueDjXdxqB5n2jCbJUIjbot6CjTORbsLyiPhsjfnEc798CLOL4Ryq
KCMjvbQ+ByO7IVDXd1gL6eSchJBfbwLo4t6bZAOgnK04hysLVRf1kz4PkKKjw5jKaj/De2TYo9E4
4XXeYTIZEfoptLQGnl5WCvjsEhy3rLGmHB906FnVBhoUcV9RH7i9X7GWTnmrdQrJyMOpl6sHyxmG
Q23cDxn1eM3v7NQWsDUpwDXjBXOVg27M/J4rhAzR0lU5fXccSxbZbhLvRMPYPKLlBpa0YTGDOzpu
3oSKrvjrzFCFq6qgiKljfumxsAmn5CxsdTJM/Nx/t63SvGOxMs8srgpFNFieX+VYvZjkjqJE08Z1
HTmc5IwGeGL+EMk8Wcu+RIb+DtnuiuhPA+OvvWTtabc41OstXhSPsKoa37rA2MCo+CmrlreUs9D1
EhK8EbT5cJSExKyJuweLGhAnpTHiG3Nq4q6pEWciwxu7mil2Yn5Esh8DyyCXeOb0Ynl4qjTnOXet
OyLfv0LWwCItxdrNOSXsnLhOYAWpIZwN+6k/jq1x5cSEl/mEA0YG6kdJvavXyBdnue9yiQcmWsOd
A4lDuNOW3mxFTGh/4XCcIyrHyPDQxrYX4ucoBacSv81vNyV/kFjj0jCNF79mBjI1xy4evgjoKhHs
733LhtsFswVeSLQO2jQByD0sRYlh22hb8y+Yhme4X18qBIXT0SKqXEUb1R06vK5rX2MB43P8mYZ1
Eqx3DfU75M30pGnUHLrJfr0BktpScRdujVZZfTmLoTxzp3vN1S0mAOTcNAtoHk8+axN3545LAMFC
zeqgwWArW3y58OPq0Is3SZqwbk6Ateo9OVpwARDtWCPcDUp4USCcsJwsIcgg27Vt3O76ccTD7NcP
mhs9SyshhZbMpSbLbqUsf8h9+DHpRWwgOoGODWl678eGOI+UqAE5vOed95iwJiL44mKmPa8BLxTC
Hz9cE4AlqOD1AVWSHAXZyqH2ljfzvrFpHAgbRhxZPfIXUzalHGCNl73pzRCUWeOvUUaNG92jyCNH
NN4SK+ieVPsnyQcJaG06ggczUZX5klaXGjo6u5kgWCKcBEVRhP3ZHdfpUHYrSQxNGSNVAIK/nnQL
VH/VxmQRxmg7aC4R/KRcJYNc61TYjs9eFnRfys4S6us8l086wuCtW+DENVKcwwiH13k4X5b/CmRE
CUuakQwmCBXZtnX+MEHkch0T/N8Q8xcfy0TMa6zHbzDEeb5qOD+9ylt5PGPLHBjIqDIqBm4HyoJu
1eakERAAwe2/vJFZiQ3sjGmWN0O41cpid+2YYbPWsxKBcjNyBFjuijyrd3tGLAOYCAi/Ko8EWVX8
Ff5vHmePZbIt4/wHF/eJcGQy7ywT8z8uckdH5CR7rMSuM7srs9AP1PYvqRJ4SsJnH+w2biHvSVJE
IsAIy1Wswget4kEG52jt0BatucOv1ex9w7xGqHDze38NY/MYTopyY5DuWk891A1ZE7JbIHnczm1/
1e51s1frhsEjD8evxEjCjSKRAroEjoYmM+nleU6gExzxRPG+hQNSnkwRo9qE4RrT2cTcraIjLyGP
jpXrbOfOgjqaWiBJnTjahVA4SqvQV75bfvomvzAJDLdwuSNZ4JI8UqYnSBQWSJKY8YnJAyl9KSP7
Je8Nsij86lwO2hfJWjxj2/ckZs1Qij15UncQytbZdMcZ0nfao4O6BL9X8TRF19IFHF+0rGB7nz82
7M0uvNRjyMBu2IaZZ71DwSc8Zs6m4ZfSItaqm5N2sEgc7OFsvLDIs+arMg+NlWbRh5xq9tmTxRtI
lf88GuiVbeIePR6UPPVgYbh8dnVk5Vhirbs55KSDkrDKoU6tPTUZoJZ/qav6i/QnxPphtM+zMDsW
iLgqAjA70JuNj0sFpO4qV/2IWmh+tqrxkQXTtfVsfRO78U9p2zsXSSgSEOfm5NWLHdsPRMdaTvcC
x/nasLtDII7lnDy5MT/ZIntsLe6Wnqo/LsxbUcNtEiqQRehvwkicwIiu63ldyJQHQ06WLN2N1iWM
qsaTI7V1Erc/Rj3QtehAt6zi0KmOROr2qi/3mqV+KtzGStBLzKyvnb79AtGPFckwybIy3fu2I7+s
Z6NfS/M5NB41F4yRrbTfpp3uvMhjj6yhLuLqGTc5mC0U/OMXIXd7MYto3Rv5Cm3XxwhGcSUabeTO
sD4p2MjgRofRNdFb5SaHqSPPviYkCftcco8eB6r7r9lnF6EyZmVG9BFb/n1Ix5mo8gr35VfTike1
/M7a0D67CoJUx0HuAf4wBEZn/JYc0RgPeU9Q9ZPAbPorY8Qw3Nvtt2ETfsG7eCE1dAQrg764PGSU
qWuJI39bEyK1FUAY1vTBW0QhA0wcBmfM9+lA8nFRdSLPaCYSZvLUm4/EbVrVgKTJmAIzaXum+q1G
ZJj/mNArWJXOUzp90UJj3iNULAjnQg1ALO2anVJ3GOsZzUFTbiM906+RLNe9KBYuAwkbbVitPWy1
o0k+bU7J7KHwWo1Fzfe7lnjO2fijyBJnZ5ehByzxJwjCohIzY5quN6fQxc+2AD6XLexX0WJe7rss
QBshmUjSmxPBCMMmQcfR6PR0l8HG17TFNlDTeBvmVk/sF8+hotF6HQZ9idU2I7AEcvJnXo4EtHAZ
sd7DcWTQSmy9HkRWUqFsmLPXBuzZRmtuVZjDqy3i/HHUjxxEbpA3CIGW6dO+UupdtcWzXyu1jSf1
bVPrrjXyiOI7cB+807JO4Iz049mL6+82jmBXAewDzjnG6P8ycRdS5FNrzR8jQdboSHL7Ys9cCJU3
3ROWNgOrijZaYaZ3JcCTto6KjTnxDOEELVrvGscZLUaHcFkgSN+p0k2C3IoGGBvGtMd2XIztJZlb
ZmmGtYoh3m68FhXtYIMIAgVg5L9WrIqN30p7nU8MKglAzPi90cY2bc+viZwEXkVPJKSN6lI9mXoX
bmY7d7cGUORVgU2QsKeQDmR8GmIUeQqfL3uiOQjZfwSccd6qkvxcOZBOL0NJ8EtfbsbUHzeF5zyS
vggmIiLfO03xtcjpRJXM8TV19q4R9WdSjN8lY5kj2LujKPP7XBrpqp/7cluGOmg/1x2CMBWfiKaC
RnjhC+67C6q8z5HZz6lSM5pB12q246Ct/Aa/b4gkhePeSsExNOldRY3kmiOnoGo+UjK/Vr05dmsa
x/nceMVPOjl5AANQrUyPjsAOgXloZf7QaIZ9t+zq4RVlW0zzaLG4etsxL29Dzc094vhO+mq46Fr8
EkqSUb1y/GjTCj87qrWVF5Xlxh6dYiPAc1iarl9jaBbTuAwr7W6Np9Jql3QpM0ZiUlPFWSmCmGmy
rkkl5E6a8NscA8JNJyrK/RhKBC5hAvjs6Tapq0ZwyDrVy+4hkXqg1+aBxwSKSf0QS9sBg/FbR9pw
5sP7HqoU2IqaWWb4KH8M7Sz0PjkJLF/sRHZNRokvtGq+6xrneTAtdQUXJMGT2jTOiEZ2us46oYiI
XB2waK+9uCmPY19zh14rL2+PITmnFJwuxAImopYHqg+V77foplsEVKic4rt2dt90nh6Z3b1l2ujs
qoFPVNCD+u3YQrD5qUAMPGAAeqZdDo/QX/uZBSWqnxVhnhUFcLUa9Ww4RqQFBVOC4Eubu5utontG
R8OOo3Dl4Ax4lL0Wbp3Ze8IpGuPfVcOSxfmTZHLf0iNhaeMRP2TqZUiwACpuSXAKHzKzvN2yLdwk
w0L10v23xFVPRivbazguhICWx581RW8RnEoCtuyHeZgI6EviniUY2TZhkryWbAm20fQazdmpjRii
zqX40xnWrUnjDZIpjdpuCoOhc6w7KojOozaMJLrXRFYPqaUP9EDF8pwgjc+Dw9wPuEqYY+ZOCuPU
IwQ2DpujyLI4qE0ENcKI78Zh2jtO5MH9aqo16M4syEXoERiI9ClztmVLFmWdD3jMZ+7J6uIcNZsA
jTSsai5Bek481efyLmMtcWtsLGKCEbi7dJNxNm7mqLTXZFZ46yJufmyN1xkjPVN9CuVMt+9qg2lo
781fBVK3rPPivRUqsg6rN3sgjRjKdNoV7lZpmcOZ2MSgt9x7Z8CvS303b0wjdVnkGdo6zajKY2yS
KMFmJLZIh6dVoZPhqYwiEOzsDBA+zOuySzgXXzRX8Q6J/la4/sdYmhbbGWUySuw2aZSkB1H/5IQg
Qh4AU6abfss9aIuLE97XhWWf9UresowGL4OkvNx6V8/v3iPQMH0zkcCpea9V0X+oeIjPGdvujZ+y
7TRVtrV4t3qg/Ow9SoY7rd4zL1fXjLY5qJoQMadLoCJan95qp0OJ531FXu+KD298Es57Fs+XpLDz
Leu37mg4NsDAGFG2rLbCn6DT6Y67j+Cqra2mWaTrw6GdoZzkpXrs4EGV3bAHUWOvGCyCLCg5BArG
M2m3zO0XGeOCUd4C0CTvYpTZ5g+GSfUa9zY/TfBXjb44SOChXgodpFjb2pu0lt0qHlye9EMFwkWd
C2PAwZko4svgeG3MZLghS3UP2ROxX3OQVoRpD2id8RSM21aPia8wNPNhQivqTv5zltsNKc+1ual0
1FHapHYmtC38J8kXZcO8ab1ErU1hPWQVVlGkiPj5DSqQEmcmLtLilmkDxb3jV6QvdTVrfZTkKMO/
I1saa9lqt5b8d94XEd2LLAeeTMQn9Q56whyZug1kOiFpTc7i5hQ8DfxkJsaSx+joduveFuJoC/NL
DhTq44hgNjTN6DVrr3X3G1KbP8ym9C+NNgdyEdLPiB6mDL1rZ3Zcbg+o9B4JRyA6OGQsR8BVc+10
47OYpjxIMo0sOUSRVPxnzeDx3OdtjEEUQ3IlIUkN1UsN4tyI0HEP0kCGne1qU5zzHpRJ5/9k8ccg
MnhC3E2lDagmKvVAKOCmAzVgZxAtPpmQCzhpKf7TQqApdoLYznzitlPyfuwmP3m6se1e05nMsrqj
RCaFPK+tP76j5DcZwUenCLqpVndpLFJsxd1OzEa1qzWOl7LOT3NhbEhkirezI2iKQkrvYVrxTnnc
AKRhoKBZazO5Z73ymEgn2ioHOKNCjp92hOrqjM16atBJJFb0KaYUAXBvmBtUY3eZ1jCGn0heTab+
7MB/JTm3wE6fdSsSUekeeVZvpkg75GXXnwzASV3nZOdufKtl0xx0aqN1qyUIYmP9nBUqWhcFc70S
Cf+mtL32NPTgbKpB8ElN2jsjY2xHxfzgDtm0ARf9SbWhgWH/wIKNjnJYtkLSJVwzgYCay2FjjvYO
2wUPv8koHqylvnEhbehNnQTlkIqLy7gcVwoNdg9IbAxnwYyh3VV2YGbunt3aV4odNEBWS5BVSNQl
tMuNARVo7XvmUTQkb9hsgvnnm20p81vSzPdzn/XXTmNIYRPGyA02f7KuvEOVm/7MQj/Q4/EwiwL8
/dOGAqe5TVN81stmUzqO+EwbRACdB2ZQV9HFsTuefTOk9wifQ5pZW51R0R1PjRW7tvbquhBlZ4Nb
Oqvu6oR/0+SsaHRvw5DAwanSqXszZnQiEs0KYEZglwnLPVt3lsYmU205hoR3cudqhvzjp/LqqEJt
GgIV0jY956ORPQr8fJCSzn+/aFpanB0R0ln05iYuuRYaNBwUsSiIHaBAkL3YoSdpd6wVzXxSmAmb
I0+dZhGuIcz2W1G674kS7G7j2br39YpTk70iqgE2EfBqT+3ovEWtPKGHxQ0dR1fppMVrQdRo3bJ8
ly4Ovah10JEsm06DfZXZu+ZzhpFiutasCI++R8E1+R4xugzw+ZuVPHUuGNukerK6SaDOBxHHpA7P
yVFrGHp5jkkKs2uth16162TQ1qhPUB+LbLzPzHltjS1md7JNweKqXUaG+exbQ1BRBlLE/YxyZm/J
HHPouj6wfLYHLtzTFfkNKiiNGRTQRIFSMyGyQSOgS4EiJgtoMH16iTTvlukFU+u51yiTwSvqrc3w
C2n1nhwhrJzL5lAlq6bMUAe65sFvwury94su0oCU66B3rORgl4DxlEXecTlyzDKTI83ST+vXBaIG
ikHu9JApToVFoJNeeOn0xrofycE+x4urgYzfldUTjilD+AuemLGKWv7ZKmgFpKzByiFIH92jcqmd
xpYNyBTtPSnNrYGeYIrmU5vmL1HlOGeyKdDkN7iVUKJ/4A6ugoJsU3Y7UB/DCZ8JrIpXxWJzyjM9
qHrzPI4cTKqsDtpLSpYpEP+CpMy5GvZJw8OdpCpuMlyQu9wY2byViLRHKm/oNVAQiG27WXnrrY3Z
OkddJh79Yv6CuNeZ9ktpUdYC8dFlOawmt4Nd3XrHjqRCj5SkXeIWxRG8FVCrhZzmVYEPSHytEZuw
B13za2XJt6h0b1vpZJqXorYDJ5kEExSbW2BW5W7malKm85kXPkKbImWKifxM18S5qZGiyEgcoCj/
kUnCdKn17zANRo8pi8dUFgu4iJMxf66MZrgg/jJTFZhOdGUTQkcnvQO9P08ZDn7WsMA6I7nmQcKw
UEF+Fea4bop0X5p86A3dwirvWaglNT/SRTDaRncLivu+Y0HG+G5qtF1TIQ+U+A54il3qAVtF3DWn
aDa3IcNCaMR43+qYGUrZIjZn3J3jnN5pk8i3ZjfySm2mb8V0YA3IspryALhRAnDjFiXhvPWTxN7r
sjM22kRosfdkGayG9B4oag7XMVxoGszVfYw+lizei9yk22YGBB7lRssfHtqUbYzhI3AgoGZdhnV9
E0B60rQ5MG0hij0lym80neOgfEbxrCPokTvqW51QixiPc5o/qEbSKY3xMUbOtyNqjAk3sdVsQWl6
XfR+gBlnF1ZxnurEyeTtHzfzyPh2qB+6RLsSAN7CtefcnQvGZrrnBsqGdNG7g1h75fxgj00SWFaI
ClP1UFIdQJPF7J+KLgn3y8h7hA61S1r725/o7XNf7iGtGDtp19jK8+mYSuMlM1IMjYuxFATWxDnE
F3vx8AEjx6Uy6yRZjCELU2NsNn+Vw3+//FVjIE2ADpTrI0voGI1RbaUFUyhUSkc6DhY+iaJgjemn
UIfJtoKR41bshfjW3+///dKMVbRtNe+Zl87K96+L1x8lo0+jAWmNifXv/4oYR2M4G/bpIm3DVv4c
5wLsZE6yQM2ZwSCeKAqqziXXBFBs3ICJ4QuaQgQgqaPTh1l0fFPXH5lwd/98eclbfl9vUZ+BTn8S
ddduCbCY//lfPolO/4TV/F+VQLONMv5HCfSjYlr0b+uPWuWJRJn7D9Lh8I2M+Z8f/X9CaOH9y+Gv
YrzyV7b8n5XQ1r8suj3XtgQpPqa3RA39fyW08y9TdwyyVi3LtU3+1H8ooQE3IDZzhOMsKYqWbf9v
lNCkfSGq/i8aYR8+hKOjwvd0F/Hbfw806hgjSsYwCpMx0Dgj7MU5qbonTleP6fRrPfTNrW+qal2P
PUNP23DO6XRC7sNh5bje7ioKn8vRC4uLqB5CoSFjmhcljGYcLRWBk4tDxl7TZapLSPW6/5WmOIs0
ZMT0VdTelk3bliRo5wZ3VJvogtAiffR5LukLRRtQoLcpRibecP7DDXZRIKeZtWv1iNlpRCmd1160
tWtWw43RE08Mj2qFjxGMMDFv23L0t0JGzsknccCFK8q2xAgMXigFTawCvy7lQYVMndiebGodVJlV
R/5Olmz9JtAuYRtRig/upcED2DRl/iiMnIVCb7n7Kpv3idarTZUY5UlH9MqM2DsUCWJIMx6f/ZjF
lSTI9Kw5O+xtCTh01v2TPzR/NGscV01t7aI0JfYrT2wI1GmBU1QQrTPIb2TOcBQUhKJemQbTJabf
dELIvoiCgnTavLE2Pk+U6S+g4/YpoeYrK1niKSr/YHJVIZoVBAIO1mfd4Av2ILUdjOggEsN58itW
NcjGDtKsbSA+cXGOxnCP9ZEsM7vnSRgUapw+5r45F9azA8DhZGmKMhgJlqWncj/nPOpcPffuqCaj
XhC04RbomfBG0pzYV6YSBVnkZHVkcUg2diT0k9NpJza1+ZHheXLBqTMGul8+927cbikNK3rl2DnT
ofNYjAOydcJz2DC9GEIqIovJfs0Z/jAr41WWc3XWa/EyKoG+zQGmPyEHpBZHXd9rQAIrcEiuchd5
Wk+tNMBTWNxycxI6L8zVia6DXmnW0c2eEsQ4ebr2qjIOqkLe66Ebniy3YjNv/uWlu/NpYt+xGlvn
oRYWogIcRRoxgfPQDE+lRsBu4+MuZGc5UwOgFpxLwl0zdFwY3iJrG9XfcB78lSlccQ+tnNgr609Z
GOUHY1dK/bCXDwwiC0RiTU8Z1LtUjc5+YKq6l6UuQdDnV8H2NchGlJkOD2N0nBOKRaHdN/2TG+nl
KR6LmydNphLtIzwYdhZ1HEB+i0+l4Z4pWMmsge+M+NESD9CgqVuK6GBIXMN2VZ9prwbmWOiD4tk4
pARdBC3blsW4U+NVpExptfmhUn22n/0MrvV3qqn5KBK94QIqHuH5XCC7Tg8qCr+LzmMET1Ayn6sE
vhp1chtXPkOsYsFoJhYgPCQmOHJHtICEuMOsMU5meDK0dzH5T1UCxjQLNwXToh0fVDwQFDylHnNY
lt6KDf/KI+35mNXZs17Ya83x/TNa1Stc4fLoWR2qvxFRxy66CMEyHLEy6Voeu7JI1wPa0mNneHDC
tKbfkWQxbBkvHZlPdrusx8zZjGZ9HXjE+m219S0ZP9XmiwQ9TywNWlHdSC5RJAyW/+TQG5q4D5X7
xBEk7oeh+40bC7WZZPGc0NAFbIDcs46kruhLK/A7duKxbru7lLUcQgMFi8ytLiypxFkBHd7lnoYY
OIF717Wddmd73a0oq+GYJm688ZZh6bBo8rSUiKKp9BPeH/PdEDarCRY3O8ZI342bbaM8onJkzLeH
D86GyK5/GCRDJhkySNZM24Mh9Yr7zYTg9jTU2nOehjhRLNA0RYkgRbpGgm5QzZCwNGI30ymYx7gP
Ysv7tf3wpbbwgZWGZObEwnCnXid2kpfJQ0IDeCXkdY9X3tp1nEzFrZI/Rd52zzW0L8USMiXba6/b
kESIk0ESR1XpDes2SntEQWYRaCEA5MHRR2CiMBUHHgKx18IYnX7CEgB1Uwn6ctrwbdvg9XOwuCY9
eiudP+NL+VaD7KOJiui37PFZQljeTGNL/rgTnmOjYUejy6/Zq1hnGO2G8I8viJwkyGXtgSClPhBT
nKJMyWlxBXSRHK+6btK4WUSbJxVKEQMIQRtNW3NKuCnx+JYT0xplZShL5wxVnYXynZe+H/34UHmZ
ONu2Nt57RqytBkjutasfO7GobmcODqt2wHBGQ8ExP9rrefGBNNqrnUTPZD0k+HMBh5KYvS6n4dMZ
C0wYljfufLcpgLZWf8xo/vTiPHwgH88d7f7WTAA/M+fB0+3kPmIoyO6KihawhIPwk1+isZMHNH0c
cRO3JqPcCG6NFsjMvqOydlY9dOWtkUVImUjB1mjVCKgCOunbMJPnvGg3un7n9c58bTEf0BRJnW40
/cRUEW0GA0jKbAcaJ91O6R7RI1gBIoCVl8K2mW4VbB1QihSYf0xmORJptyNTh7nM1B7dmempsBET
ZUT4zFb9alGU76H+GStDJlh3Bvkx0bfQzaWHmfRS1p8wMk1nMVtxgeUVm2AlGh83173rptHzWGj7
YqyCOY5Q1Mz29yREfDcvdv3ccjh82l8Spwimava6Kt4MMZS3oo9eVTV/MbtcKEBcM8UEJRDW5hXF
95LqR5eBSkc7Gl39B/lltWfWxIC7HHr4JYs0rhHEDCF8fGTTfkDaz8KO85towRAc/KLLrj3jgZRh
XGha8jZlh3Rswr1nmvBlhYGAiAnRkeFe+5oxd/aS8aGRRvzWmwxvHZZZZdo5T16oPXMsrdgOta/C
iL5juycUIcuaiyAVDFQPq6aoVfo+q1y1ydBYPtrJoDZeXrdMljnzCDsr1qS/hm+jO72bU9tejIQ4
GB/tYGTaH70eeUiih/DUusbFqxL9FMdQAxtsXx9O7L2FZfgRIxo86HZhP2FsBWUY5eIc17P91Iv6
tbcxF7dG1JPuVEU34hBRYcVwP+cpN+C+gtYtBaanzhlv+Cz6O6snScGctXLvIu+cw/in0io2Uy4x
Z1mYdzt8NHhGOsu5pgPvh2MrYmlqk7VJFR/KbLB/VUQeFqj9wZx+Yg+uWCzKA41pRSIGipmKRCwY
KtM6I91jVxPse9SMmTu/a88uS40CmFAVIw6a/PrJb7mIMRT2X6Ny16Vb3RKv0ZdgluZQsonKlXrk
rWLhgXPgQFRJt3XZrpytvI6gqKcfSUS+e1r9O3dnshs5sm3ZXynUuPhAGo3doCbeN/JGkqudEFJI
QWPft19fi5GvCplx78vEmxaQiElkSHQ6zXjsnL3Xdlu+FGuVVwYjxiFUNzu6znUWPqYN0g6y4lVm
Lb20fOLdu7GrIN5jlm9XrW49tEV9xT3n55X77voSbgBUgMfJqc21yqfsFFKuslc3HE0nyQTd/xa8
/JeyyTWkiwgltfnBiSs3Wsd5gF/ISR2WnfkzqnuL+bu0Zwny1WUeOtUvmKKqL7MlK1MU4auufHfZ
MfG79uAD4snqNyZAcVAlz6TB1XRZmBPg4w7XNETy1WBN6s2/IpA7+U4/fAfo55VU09tYm4+aY33W
XpY/ZGa3H2V7Yj9iB3HNZEue3J3du+HF4LHEHdcz0exfrR4sU2pRleZLDxTMZFTffsP36NShfXE7
eZwUTB1d+2n6rTqWbsbsSo/IN7CHfj3UNI4MJ5abUUP+loi+YaLhh1dbrtIg1J7dltZ23atV7xb6
Jfc1tTf6+Asga7yqewQCuT+8lDkci0KDUz5O3lvcVScfaPw+chx9Z1XDAnfis++6xLfo4mefNsjJ
Mxe1ZwvAxWRmuuGY8GVmKGdt0R6zGoqlXkDxESJ87mb8G0ePCcvUjEGd/82vfwgYuj0oyXAXtgUT
zsF/RGc1Q0FhiHDGihLEvrp6xvXiLGU3fLkW0PlI5AV7IHPWnjm/rWs60hFcQMShgMya/2B/RmRX
3GuN0AFx41FDwOs6PHH4hs650XVbCrDTwJxm7UODWMiZpfTrj36moIVd/2YAbV7I0EDqpltM2D1C
vvASdnZOMzMgGSrpQO5NAXJLLG3TSndohLDmQab5fYT2vCCnt0TabGD93LRNeaYXHG4NawCIEgdy
GQoMQX3dHgOnrZeWkuAirNJGWUyXRsx9nJ7acm2m6BJJnf1sSrQqsD8cfFsEn3R+cyuHMVrVbsiZ
bgo2ATqhRTo6HdRXdV9ajr2BSOTuKU+m0nnIOyAp6hMqfnzXfKnOCzg/RBfgoRbIIxwxNGaOwFmC
va9Z8m7oDmMW6tu4sb09s120LJqvNlkcQd10o4vr4BRkxLsO0shBtuR4pw4peq5yujGxDB8QwwLF
t5dd61EgYxJ+MJhCFVb57THtewRejEeYOLh1koFtj/1oxLLYvWm9li6R8OqbOHBfM4KaFnnDNMtj
ctGzJOuoJrsEhVrTm80j2BlvqeEviYZ8N1YdLuYseW0T501G9rYpjDunV5/KQu8Tp/JFq04KVXPZ
ELzmlwYT2YiXVudPl7YZ34h52Ew6UUc9akO31Ew8rfjN5p1N6aib9W7uEh7jDAx4ck4QuPgp2hKw
9dLSxy16uG2lum6XYfnYtRoZpSQzHHzeWUBzUFq2nAExZkQ2GKNimShb29Blvkh7cA6+xbC4l7NZ
9qOLiPxrQ+tBq3toHbgV1pafxsdQPce9+2EP5pW1e83a+MU3C/vgNSmMDP0sbafFv3D59YOI5jR2
8zyxJONQAjrZmQVjHrTcC7zfLyJIxRGQ/rBQlcuxsGsQUuYFMs758WsBMnAKon1AMPbRJ2oYjzXp
TGk6bsfUhOaT2AdcVAChGWR2TGWIppe06RGl/1IVB4LPVHfOBEdSdKvQc+uVPraPbDz3YUvcXpRS
RKY+iuWu4jiyNnvYPn16CYkwPgagJ0by7SJj/ysSpy2D4FhZgb/Xmi+t5dBbIT5YpnPLcKzQlQ8j
VmLSi1YjSqfFr8+fakbLqce9cbKyDtIsrUM0O2I9hczT4ucVjAGXSLUSJDZkno7znua1/aOcUuAX
DUFAYbNEtE1bV6OOopa5GWWe7jA79xgUC5q4KvhBNYQNMgiAISprqwuEMYNvrrxOe8j8ZWS0D4Zr
xOu46RG4OemaBu1Zn5ppHWDDwnxZP+v48DBYKLIIk6/UTQxy1DJJaPOMmZGU7EnL+YD8IUfGBaZt
IP5dQW6E7j85SFNWrTF+99kbGL70UYhve4L9NKB3EPgM+w4NStzOo5eRPntCyvrIiFbYTk8vNd+3
CVBKNRhH8mM+jdLYZYqSaRLOthHuNQqMd3rtddZamAn1NygqxiF3m4U1Tg5kpDba5T3cpBq7bmTO
Me4fHh2JhVU226YerTVBHpxiRpxIgfgutNI7nclV9d4FnTK3XpZtivGCzljgBke7xmft1WPHAKDZ
5NYI+nsM5CoALtXGZn9pBoZHoR4Bo/bdLTEY0Z2g1EeqVgdrPSHErENulDM/QRkjiYXGLmp89UOC
C6yazwB0RtD120dfCxwogS7RO0QMXzBHf0VW/qQXhJBNdoG1AjsWSmxr2cfdgIXMc9aaDNTFgSNP
n6YH+t2KFgskCMw4z7EdhzDKPE7AJY/1rkqGdUGUHFKNPRyRbwDxcPVUsAsdDE64mC/Fk3KabT+U
9NerZ0/D65uo5Fp7AMHq8F0oUI26BXArRZdvpc6TatjQclohkzizrjfEnR6A+HwXDY+DMMujJEQQ
RDV54RoKMfw1CKLH1dSBjZNF9qFXWCFK+7HUIbEr7Juxb+oLIfVhwRT4Y8yGXWfylvPM+ix4lyAj
A7xlk9TRTCcQvLwXcmoWnIE5549QfrmR+qJv6KnocQgYksamyRdUvZLv8NbbMyyDMCC+OaMsNlgX
t5gY7lXAB4aoj1jGOHVD0zAghpfl96uYfFTUb7tAz76gIO6HfHZINhj0MwYkkcrWkkoZkQ+KWAIv
93CmizsOVUdiD68FcyW6PZegim5hVzwCNEc42eAunWUbtf3AGmmC4j4Lu29bMJqqDfsl6IZzbnNz
aFFUUfFAg+kQCu2T6Dd7gSh9UxCpqbuoeSXbPH6MnQ8j1ijTDZsa6ixpXquGzHJvYMdlKEbV+jJ5
1Y+pl9/RVD+hLVlPGHgit3+ufXvnZcOP0I/LlVGNJ0JOPgl3eZwYNnVR+NXpxoMz9Ssd8D2JIm9d
YjC2zukfWXG2atsE7XGBdr0fvowGh5BoWD58DxxUzlLQNuWYsCcJAYRYYDyh1duPRUxCOpR2Emiq
onnLS+vWcwogwAtSr9gn2AzqTs7GWfIctG2aOuT95nRdrZ1aYNrhC8UQFxdoE+CYkq/greiOTqCt
QLa2TfKMWIhr9OsHh1OI3jHtb1ytXJFTsRrd4pM28JUk1vQrL03SgauTWQFw03Wk0MjhWFRyPIGN
+2yERB00Qi6waKsM2fNgBeT3orRD7RstGn32cSbfI+FcGmGFgG053bjpbpTbwXC/yBt8kx3T6IgY
zEWeuWu7yDAgFEfNvBLHCzbjOeOz5yTkMnxaB6jTiN/2QciVU88XG/tiQQCzDAQfwKSPi2hiYdWw
MW3HyUHJ4TYgpgr1SkttrSztMVOcgvxIPsfmUxy7B4/E2TLnn0/0oJtMM2iGDj8LSfBzEXtPiGVQ
p7nTm3LTjl9lTii1mTjGdFu8Xv2sM/PcWCj7SrrapMKsRdNia1WZfirz75E+mJ0V69BU5jZrGSPa
7UOJcmkPPULR41haKVN7wGd8I+1D7Q0oeNyOQaenTn5cK07lCQprn3zbMLyknU9hSjMH+BvJqxpb
r2EZ9sLM+m3VEV5iqK4C3zh8BrF6z7ChVKE6Ougml5zCk6WR9kvUHQeN5inGFUqYnSzKbtvpCHpL
P1hFKQGMGuDLJRPNVaO1Yil0JtaTxxvPrTljVgrRJ7JeWlU+7lSNZSWQjqzCtKQna+D+cQq5lwZG
vSFtKTzh3GkZ5k6FwG3QSzy4HnZNHv2Fhd1r6TrW7CZDUzpgcx3cxSQ0jYZ5SoPfIXbLpQbCu9N2
1lMACxQdrm0ZH1nyA+26+eQqJgRV3S6Er0fHejSM5eRY/T7KSQJIAj1hu642RtsRhxsKagyDviRG
S5VRaWUd4b815scpasmc8EhmCUqan2XYcVIPtLXylVoQibaruqo9W5eJBMvCJPFuylELzTFjljI2
At3bqu+6G9lq3kLTHqbCxHzv0JLQHU+tUURjNsNTJwyCqjCTLcICmyLvRYlKBQuxbAg49iyHuCE/
ex7pwuFOvoG1sBYkCqBXQ+1s9fLSsWl5RinQJHhXvZQ3Q42ETbgqPNmVEpCkSGVE+vpQoHqHVyY5
tsTdZ6WCW2PjZpN1wL4T0FfNRbXW6/oRTa/LbuA5KwcWZwZeeNw3I8Y4/EKkGBS8IQoa9ZuKpPCF
63nwNCVCf9NU3pUwto2F8G0xBiVPiq/fVd7UrYNG7Ii+pkZx3Z8ZWZDLjL3Knoxs3ZX2jhikcR1G
L9WokZQe2DgzeAybLFi3SYhIOm3WCi1C6OnPFLgoAgsikOYUPCoQvHm5Jha5eCLostwTQSyXlpea
F+Ky32srtXmuzfzcqQpiS4lJ1UGjbBGSZ40Jh7y+QIHvfxQtec29geypMz2wnSOC74QfG3ect8vu
mW5/u+rbb7Coh8FMv/CSI3nK48Wk2W/Szi5TEKxtdB1lZ4IB7KbXrI5DPHfZ4+BwUfq96yAFHejq
YxqiHn4XTv/oZrQwGFvr68KioRDg6EH8Txo0oSZQKtMCIKFssQdVAQTIatSBCYabSGYJdjJSR52W
ha9pC9lAXBx9MgQffVo64cDG7UQc4HRYPmmPnct3HmvTv1AW0PqfvDVtTHSxkbmCqE44MslT+FHn
1HkaCswhHsaKEEbPoZdeI8ZR/M+xDH6m45c1VicHvNEKDwSom7B4QK1leBHFt9ymY3Qu0uq96hue
2OTNoty1h+EuVMGS/u+y0NCaW7YDo9LsrvF8NsBLQDlzatIXG8P5QsVIbBB4fU9JxzEFkalHu8vc
xuC1xdC/MF1cpwThVcI5aF77c+KWdJb8doekWukFP6UPdinPXmh+oP5BlJd+oWccAu8eXAoxSaJY
Oh482BmxW/nNGhTrfWWtmgkOADyTtWMHuAbq99qJ11VeP1PlScRU7rkdnJNmR6ug4tSKHTu5dW3z
Wlj+Yf5ZlRWfslweqVi3jfmKu3zJxILD1nAweLeGst/6YXYMkMw72asnSE/R7QePmB6ABfbUvQpU
oHyTXp/gAcm2Fvrq2sIrF7L7mOsxMzAgINseqEyq3FonbFJVM59PdJDv+cRRpxiJA2KrDFPj0R2n
W1hnrwONDlxaKzi3d6ldYPuG0Cpv3LUVq3Q/x2i1zEMqrKtW317m76vVaOim0YVfedYRauT2vd/U
731BVwtMYQcAnLP20GNBlojw/R1+O1zxCAlFUvFqSXkzEnW8LMyqpE1f3ttJ+0IQL7e75g0gHrBe
opu28LVNVxviemXmG8bZb5FlQjGNyvvau88M+1yOal9h9rbh6mSUxYu+tJ7DVmxs4gL8NjuVVWsu
ili7DVnVcOfuo4hOlYY+dZGrKtomSfQ8aMMXU8VlktbNsmiCq9nGD7qb2fTCZ15+dZTYpha1BiA1
9kkn6uSFrOsN7v6vPGHgqkpk3kP4TO9ZsRPiHXZEI5a2Li722ZfvNLaOyYiwMRtoWnfRDk3iNuvF
LueUnE6rnu1RttcAEFHDM6IZ42k2CYEz37eRuomIwlszN1MzIhFEZulruNsroENMXTBN+cXAVIkY
M9cPFqihHsnURn/DmdbLoBLnzG08/Q6h35rAjsf5wW+06CNP6HrwTsu7M1L7ZYezvTIBc8TqWGke
0ddgtRr3iUH7K1aIVWQNR07YbFel/mL0LrSB8Wc2OxIHYrNHlvzCIHZqkXeIHImQItzYvys7uRfk
saf17D72b4LuQ0H9AjflPKBay6Lig/H1Wz24iNYaZuMi3Tr9j0xmq4yxp9SmFXxM7EhIehrtEzno
F/K4p1G4T7Wi704z4gve0W2MifzRxB5/yzNzzPeJWrH133XLv5dT/TMu1RPe1U1sxffMnPfIfbFu
MmhFX+Fl0UXvtlpe3mzVgpZiKXvJp9CZA9vmI8Ht69Bq8WLT0W9WYxt/VJr+ABLpLWXVa1lx16ro
FXfTW9+QOB+QFNARNhSn6XViBGvmzL4DUW3KmBdQmi9dEN6Iqle8Y/YuVmthGtec74TAhi+udVGS
WqzqapunTzqTNJv3Z2mk12i4MV/6Bm1wLgNxrpP4PSkYxjmAOFRwF07D2bXRnGjZaTLlsTKL77CL
l1UMZ0prX00WlQ1R3kayvAqZmcb6fVKHbxkEm6RCJhtxwG3ZTFhgL5Zm3VlhuIKyvigcsrbD4qwc
b2d2DFP0pr+YU3HpRXVoJvOspQbt59nTExxqHx220d9oLj0SpIy5hYlIjosyGCfobzza7J6WoaNN
Z3mm4toWnJ8eMqvXFs0yAAW6tNvmaOfz6auq1gm4BucCFAPguIX4xctwtMwPiy/Sqx9cDb/aqALV
HcbKmH0GkIODw2vpZzStMpxeAKxRT+BFmSWywUV2yQ6n282QpHKZ8OFzi1D2vFw3enFJGkSwzqMZ
9XtrJBK2oMMfiFdrzMxtOtACcsZHx567MX1LJ626TJ08RaO44uz/NAe1C6piq9LpzmeKCk3jnMb1
O8q9hzy9eUphIXGcl9F9971xP1jDj1wrmKQY4kw41YO/dKfhqTfKj77ddFV919f1q5LjmwNJLo29
Z+Wy5DAqYpxofpDCdpJ0wRmLbIsZTqoJyinI+Hvks4gXgx0u+JTRGJMNdDGguo+9Ry8uZRgdz6L+
aQutiR3E9dc25papx87qDLaDf1+JdWtkm5Iya5nJR0MbwVg5xhPTrZOXiQXqgANnnF0ok2fZseyB
efHTp+OMGSjIOc+MisePxpMlr9S83yN/7xvu2vPGzWBc7DK95Um1Dcx7kkRe6r56tC1r41FGMB2g
XY4zH5c6NeRG0xQNagvLiCF/zr83Hu173fSOqlQnZdAXrgRSnfkXptJ4dFKLwDPl3Q1B++ApwO9z
2qAKn6D0bJouf3aWlTGdLEMFC3/AxlSrbptY7lFTzJ/n/2lIy5fWCTjuhd+iVph+U/uWi+K+VRtH
wYpeJXn26CIpke20ilPvU6CYpqq1HvRp4k3urSYOcAs/n90BIF5qe3o2p3YbWYiMtXpbg1WwJU0R
raLJTbFDhougwVzH2qk3sBjGI6+Dod9VTnfxfJs2odz7fX0ZNec0AkEhGYqAOHMvX7uWJvZ466Zw
NYCXct2WLN23YG5l9vl31LufdFv3dsYMFIeNHTifJb4bW+wCP/n2pXvylR8hBic2Rq8/iP968FPY
M63aQ2dhOmNiJWGUo9XJapzYIosUmt6IqX903jOmaSuLCXmCP9mIe25lDNUIjJIBy8fRVg5j1WXU
pEgXkA0wgQLyYNIBGFLxNm+ZQT282mkJiy+Fk6HV6N8bc+lFOmzKfOcJtkdUEydrxE9JPYGU8//z
yCxPuCRZ/deRWXd5G9bhx18Fm8Yf/+o/BZuu+x+uQfYVumRX0sGzkWXO7ThSswjUQnsp+A9IrcHf
gLX9v4pN8z/Aq3L+tF1bOB4E7f+n2BT8QA91pecI4emsu/9matZvUFfofqZE92kgATWkYwmJoPPH
x0OYBfX//p/G/wrHqm9zhMX7zALoH6ra27rVeCsZomEiJlhb2Mg4FEKgsRrms0LPYNktCMNZEZI7
nVQsNqODxN+z4zvXsMZtVp6GpkXZ5qdPqKLRz5D2mktXA5bTUFYzid76BX0q4kD3qQE4Q2LTgTFw
sEX1xsiWph+StWVIB5u8WMg21Yt7qVUZb52q5sFOm0WRvyZ2OG2yyOygPKIv66DJDRawKU5Ud5PH
hj4wtXbpZ6xi4n9X9Ba3ZAjTc624iDL9KBPZ7mxZ3aqybvDk8FlzvfGWncQlTDlM1ACdvhI/upFp
7XfjdPq+BXCX4IZYOxS4uBDGDU4vStEs+ShSfkBVcAgtx3QDxSpfjkM5HA0XsGR+KAjgvVQjehAj
RwOH5XTN1HMX2cNX7b4poyo41GnBkjGaBjxCmJs4HzhoYrOnsENNE2BE86TNWdnAeJqhs13gNZl2
LdhcRmZkdrjyHYmOufvTE/1vuL+zbvjPil4eECnh/Vo8JTxzuIX/+oBEo1t1eVcU+8L0bnrD/vfr
j8StoaHYdUGZ0UKzStqL3nJRkgzRKXT+82b+/bX8Ji7+dSmeqZuS+auLYOU3ALFA1AeuLyZnTauQ
iXE0QUskq12uUceL9Enzsm/ekP90B+Yl8Cfu8fxrHYiKDlF1FhBq87c7MLW2MdXKTva1FmJQJWmH
B3s2jqk5lqoR1XbUOKJHvJMXBQBztu8+2/p9c+Bj2HQrp+e/vw9zcN+/XJH0HH2W5rIX6Owcf160
kS7qPs3qZC8VNwK1j0Qw2gi4uc12YEJCPjdcYhtewNqO4mOfJROSYJiE86RzMG2xDHrvuxsKSj96
PVsvT7a/fpTtw6Q1hYAvFT3+/UWb80X9fhsRr5MRaLiMRt3fvr2AFRBiVeGivWrahPXIW8aFT9xp
zqKKSFPX6S2uzL58sw3Mu2XAOgx96CbS03N81V9EHWdbEzbzotXyexvJOFTXp8Q31yXTF46WGEZj
hAJl9NnkBRwqUccHUvJqZm/jJ0f6M35VboQIvzh9NnNWPcMzxcHXLYlSTbzbP3zi+cH47ROjh+eT
goHwJPXtX7+mIQ4SiFl6CN673yP1A9BUhhjF+iflTuLOJKbWy6CT6UJGyKQnfalphk8aHprWYrZK
FibzvK5LMVOjjtAri4YHQcWD6Bdi8G506EK8jOfWBwFgF2wCXgFDNEv8D68waKy3ZXwgq0zfZFb7
UebDtKs0upM54WGl7yBelZDr/H9aL7ycfvvYlq67jiPpl/Kn89t6SYzaAWhqwi6uvFvOjJdbPl0q
P/nUWr/dlj8zOrCZMDS0NCN4PZIc1tXaqQMcRzX8VmhTDTSWZYoL+/wPX8m/uzYDp4NwLdclh+y3
jMiKjGOzqeAql+NOr2LnMCX5aw6SYlXW9q3QsA9OmrX+9ToQHZQ8G/5yFtD7Ihy4W/bdPKJjmbeC
RpT6lNMYrxvYiTyW9artSneZNwSBGFP105K6u8jEbfLGg5UdOUpcy8CodpqgrZhD8EMxl17rqJMr
LQiRvhbpAX7Yeyh9+/T3H9v41y3MwjRiGJ5h256D//+vTyKG+j4M7AJ5o00qIPbVq6wnbwk8nkTh
KbzP0P7KjBlpYx49lEiriUBUponqIUolM/gQOuM/XNJv7xUEuVwG1h+dUobTJ86Tv+xhEu04aZNe
uFe+x1rVp4uu0P1WabbPAOXvVePGu6DTj8JzaQM61Tl06HLUqfFPVzIvwz8t019XYhmCxwERjWQA
89criWDcaLQXwn0T+gj/vmoFuH+GiG/CqO+Xgn0oBoZ4mHB649Zb5bkqdg094MPYJ/bSbJynxBXY
QgGfbSxhrXNb/MM1mvNz+S/XSEwq6s1fu8l8N/9UprV2AhM5H9hKauvsMbA7VFqMQTd/1oRbv9NH
mgI9PTohGZWF+nQ67AVWL/SzFaZnCsqvOKrRxxdfseUxQzYgg6FH7GbFttCSYMW4BTmcJ7O1O6UE
iQntqW1p4+ejqE/JQLXnVkAbnOIf7/5vr4X57hueyzvdsB1Bd+63FdmNRhyWcPDRetIcKkmsUmU3
HkPaRKumpp9gcrrKBOCGxsBCQe+PvDdzxC1f57i4HeRn2W7Om/6HNWP9Vm3MFyYc8qxs08UUqbu/
PaAd2qN88p1w36M6dhpM4HWUR7zrx5ulQzIbIiDbYTw9uL5JHzBkREGmpaCdSroivtTJQ/dQAdBB
3AD81PLCVV6Yzl6K0cDuUm8moAkoQxI6YSmUiY44A/IPmTODUg5B0d3M2RPbTpH2kacFHkt0uMnY
fCH3KpjQG+3Sly0ZtwLonJXet2WuNmOOO5imD55ngXrLy/vqDqX7l48i9Bi37TkTMXSDju+xQatk
Fc2HO0VI8w7cajDDil5NAmjJw7OkMRKGXgAA6leqtM+F3P/9JuD8m03AgiDveQ4nJI/W2l8fa8pV
v58cTdtJyo9d34H3K1MF+o8PnmAIu5ppd+97Np0aPC2bEqzNZkoROdgGRFQDRwKdJya78UCaHk1A
S6WQkVwdF0Je7Ks8+85NWW4AkL34iVfvWM/uMvCYKwjKzEXv9QgVG4k/Kfa9DeLlS9FV8q3wbyQs
wEgWd7mVJAzUvNcoUDZMDhEyviVfeGScdJhqSdkhgKui5KR2mveH4dgzJy3a/mdfO83K6q057w20
vK0Dq+sBXQnW8oeqsbgm/bikkw5XmuF3gLtpR3e4pO+MmDvwq1l83OwMF89EYWvdqgc2agUQPbJ8
vHDFTNWrfDNpOQK5aQB0ZHl/+CxJqw6+8+sfG8z/yNr0modZMx/4fntfsghcAsFMnZMbtSquw79+
QbqXEUeccJe0sGmZt9e4aJDmF0OLKd8Y6bE067zHcFq6gHP0IbvZCUADx83vlcX0NnEEcIk8WZox
gktQEc367x+hX7vzX3dGTAcsT8cRLn/+figINcFDpNXhH7Vw2XePqc/IL9d5t+M3olOW0ckPAZ37
JPQkFfVPUObvY0iZ7BD7uMgB/srJgbU0cQD7h6ujX/Dbvu3qjuMKjg4WkTPub/dvdGurlgNUUJeu
2TaEX7QMWsidkRNvUEIHy2Lox6PGnPCYpaEJn2SXTpFY/PHSUyCC/v6CzD9O9L/dMBMsme5ZHKW4
tN+qUmZBmuhK4e8GEymlZdIITQfKLsPdZ12mvfJXGwi82V0QgsZNi28vEcWHmb/h1kaTaJrVjxYf
F33CdNdPrjrK/Jtypj0izSaaHGLkRoXm1U+nYd2r0t2QIsC67lgVHY7+ZQdWoCW3qVPNuouH4Fo5
IUcqVvWer/KEZ+ErL/LoRCBWsaub6eoLAEJ1QGqJw53cqIA21+R15tauws8qUupumN0LcV4xmYyo
gi3PJofTubZUGAfFsHLXAS+ppfuDrp8gBBZ7JxLFwduVWXBsE34U2FXm45K+e6QHD549uXsYQz10
rRkI6KfhocCquDSReW5VV//k60ZQB2oEx477ZTImWydJxYdKoZfMTMEM/vtON3VanC56LjwzK0fJ
6CbcN262OqEBeaDP6G8QzE6o7mLSqDhA85JzDQjL5Kv4uD+efZz6bQ2cxMuqVbjFE7ByRVEdeaG+
a04/3ZsMyaRDS8LC+rBMe2UdkrlzAeAL9TPzJsfQhmOYtAzJwpR6NvWzA030txTAALUeUWboCRjW
2Sf434ybQIouSt6+O6+1eWO1SAo9lBXbvPLt10kAYRGz7BblQSp+orUWD20SfTjT2NMHGrWtS1wM
YIn5HYKfFx6RXKG4t86poXknKK77um/8czIjkZoM33s09HyTbrcRXiSAVKUFxALmvwXTYDKQ0LAh
RlNXzIWMa2TGFIIpHacbgWaSVT1lLSnokrhmE1HDSuXOc2DAwBmL7Fz3A1w124SFquOmguD05jaE
MUZBlh/G0AMa2bs/lIRCSPREfEcPaE7zmO24gAtuHJvTjQ1/gn/JBNzQyLHzyWtbKmy0e7vqv3pC
AbeBZhsoMIqKCpq2fQ1ukubFSVroNEMHzuNASJI39k9ygqpNURWs7KlddaXRoI3DPdyRTgFHyj7i
haIt1NekQ9TOVsjqhH5QQQAjXVhEyEPsTFsZRhNDNoOAIglW3tmhvBdm1+BKHqhTW8AbU45KJRoQ
0iV+Ghzor1+ndv4VtnPnJLl+r5fGUXUcGxux/qPorjIflD/tdaZeaC4RY6GBwSTsKLHPkyIlmM1Y
Bxrkt6KyqBGdVqxxrg5baPfIdGTy4hsZKBZmUcu488JrgpxwMdW8vkz3OYc1cl+hZ0dZmpB6lOvd
yTNG49n0WZBKPAktGJ7FTBiRNVYuQcEEMRaNzNAFYpPb9Tb2A/8OzhbnMRfApkn6bzw8dtlon6iB
UDz4EEqtCVGDvHjAlE96+qPTIaxP0rdWA+ITdJVcdFh7FyNx3KWaJ2Q1hDOGXyW9TnNSy04xEvQU
pPcCLrmpgrMYf9ioFEZwW6e4mxB0RDlTeYkcSosyCxsmsryiNYItWvqbJJhAgQa/6wZES7rGqxzt
/a6p0cwQCHLXGcPJt/tmLYhlvtdQDBjzBycToN8anVthJG2HZ7doYtiK01NsiDvqR20HQr26uIKL
i+FyvKhmeobz5AEH9IwTrkOIGWjlW2RZ27SfzOfCAY+u5ao7dianXN6GoYqTJctqU2Cau7OxpC+d
MJYvmQhwQJhRdhxFYC5zrdbfSl82iwiQew19csvRnfvk0p8wwIOEqEDWhoEqxRjcH3lvdlh1JN6f
qAHJaDsPFaFfj7YGnLsaI3E0rOidwDPwMSxXSsnz6IRrCg2O/uX0KpGVr0qCSUk1oDXhf+OCjzgH
eF8iL2t8bWa7N2utu5A+wi1Mvfsurm2ePjieHLM54cxmY28wVtmIDVBlO8tRt7QfqotOWOxKgv7n
PA6gPu5Pjn/hq0zw4pBi4g0W3V6j2IPQRiiudeaZNsmrQSGTWk196FWoTmmWHEle2k5JeW8p1mBe
mZCGPGtgr5991VFd44cHWxkSo1z1H+hMnhucoKc4IvC5q5xyAyvsEMYRQFprPP/6qUNNFIQeMgSM
hx5dF0b0jTTe5VCxV/UWbpVE3xKjhU8i04vTVMOa/ZX/hkSPzG2SRAXeSckDzewP6o3RZwCmj1MU
VfdA4/OFW5OvZvjGlixdBsI2EtQAhVvqVUT3GhHowNx+KMbKuCja4Q4iyCVTiuTQI5NfhGal7w0P
d9//4eq8lhtHtm37RYiAN6/0Xt5UvSCkMvA2DczXnwH2jrv37YdmtEoURZFE5sq15hwzSTB4Guaw
NYaS8tsHKl765Zm4RwJwaLrGDanRqsY1PjT9G/lr1NCO/izVl6xo3nBicVZ9WNzGFIxdzgzwkBFg
N1Qeo6d+Ufmx5MKFy4F1IwZoeu9S4628DGnVU64NEGwcuEnwx9nV2AS7qnFeUvg9rnU2ommLFKk/
4hjfDnUVXgQuEMsJDm63cBPn8lim9ueMTOqS4tVdF+lp8QttGfbNhGGxR7dRIzlGKolUmKjxkGEx
p4cIu2hlCAt1D9utafqIYfJQLUfQYKtbUnudSvVn018Ak72xjVPbwo7UOgeLhI7VUAQWGNvwjcAN
KJtpfY3c9DRXNLlU3uIxQUyIBHY64/Pv9wYcAbMA0qdzz+cco9aNn4wPpVtH+4gA5Ur/FdLMUWMZ
z6WL915UzFCmIkX2i82wDXRx6gUYimqcMYfm89ElN3AfMMNZMU1Jd2GFDM4yh/YINuo9zAY0MR9j
5Y9IGsGWK+SZYey9FMvAg3X8yFWASCmiMvT6+K3F9QH4pw6Cg8BIs7YT17pgpQ7D7CVTtBm55ASb
7mLqTqplrDOTzd3u/UJ+kVV9GtmJx6l6MOh/rzj50XYiUAQp625C5UMXmgGJ8N8T1JkLn9GjZxY/
BR0e/Apasi+RlcZwzlfTmDCfbm9OgOinp3ba9Za7zl3vhZJ6Y2f+cFFMKhNyanaTnkmWV+X3tI1r
9d0mxM9pmjHYBH8kAQaQMS4PoVu89rRGViYSDTVgcmTSbh3xhBPWIKEBAjPC0DwhNzdiyja7OPd4
6zYEce+LbG7X5px3LG9oRMdCxRirUXE7tpmtAcebI4RwbepN+zEAWGY/LQgJKNmaCQ59HeZPm6SO
bZGobOM6iISswnXWY4COcuim3+3ggANAXmO57Xs+9CkDNwHuxMh3Rkg5EcPVIYRwS2jrj4xssq6A
XlD2AuAmvho6rO1qwG6Z2iN51qOxngfjE78mb/f0xdkewFYX7lPBcbscmTjbgD0LOG9kviC4dcRb
ygGOsiLYcr+dhnuxSdL22/LJTvARBk9scjRg0quuadlh+ModGPSiS6ttn0dLvDspdwzucOkhLjce
inobzURKQI1cIY0gfBb01grCkLceK8KWYlj0WoLjkyWmhNki84XOPwLJ9MFJ9iPpVlNfrEYOTioF
xbg0g6LW/spUe0UpUa4lTMzeKH/Z8Iuj5DL5LoSTiXgiy6ypFFRxk0kv2a57c53G30VYPvtB9dL6
/QEa8puk34CdhiZHF3FIdyFoFXgE68o8RAkLX0RbZhWXXC6Qen8ViDyqoaY3AQpXAnCjl2htHNJ+
BNjuo08+/OanaKr6qQqjQ8pSsPELUk3ypRtoalvv+zZ9aXvcR1Ps9VdGgFwSmAyZ9Pc/F7MfwGyv
2Php9ObjiEYpXqP566DOLzd3U2dIxsI6I4kRGioez/s37ne5f/nPzT2nOKB5utL3/x1ivZWh93W/
n4/ah28sPxwxPvzPfe5fT50JB4Fj3P2rf+4IXj/aRaN5+efL//lVy0MPRZjMAOji+GAZUKubId+3
XcVb8f8/si1bGzHp8kv/87CTsDc04ut/nsn9ef7Pc/rnTv/zKElkv4BDh81q6wwW2vJ6mCQnUcjn
AOOX53L/8X89v/95yH/d518v3L9fmn8eZ3lYOCNvkaAZNSVXKOPMZ6VZHT0h9ANT4QNukq96CMav
qCR1UCdqP5J5sm7DdD4ZPT6cSdPZB1SKlYIVbZeTvkF4ih4enZACP6+GzypVu7TIvnRRXzHQZ0fR
eiRRyx06X9S0Mn0f5OjzUVfh1pSFXGWEXm6tUX8kaR1dA2KkOnOI4YanNVubSxpXBYWxLlqxstDy
mnPRU1oZ1bGP05NAunhZPCJ+0F78ELmcEx1HPyxAqnIE4wCyIF4gQvq2+VekUfKcm9/9gOPDLtD2
172LHyZyx114nHFmEAI3f5GK/FSM6TYZ9Bqf9bjyoch2dPtQ17Ga5uV4hZM8HEsLDk8/mKS9Ok/9
tMwhYgIRw/Ei0e23WWkeGj0H625CMQwyVO39oN+nrg81s3SuJjYWMtZJR3HhBobGI54wRJUpokVH
4+xtAwbkziHxkPQn254T2zpp3HjdGWSTYJaQWxHjfh0VGGEXoLn5ktHq3vRz8CvEX4YaNwLti/zI
H44+Hx3kpL9LajakguxGwIJIjO8IIywTRm4SdzxxmoFtZPuxVnib+SRI/B6bpjJuoCGiByM8dtVw
pa/xZVoabIXaJAWquUpwDkoHb1oF8i134vCSRtUug4y1dqLpR2tFjx7TpH2f4z+QlbHTg1QbSsWe
iLY8o0eLnBKW8ypIouAwxtOji2yUPyk5k4y4035/G2qvJJZzYI7lfNgacL6PZ+rUBUXDs6Wd7uTi
0nOifgjJiEi6G7px8qsmxwPJD/1/bMJuH1fuCGMDT9c85fwsECgW0F3WjvHamcy3Am4g+jkjO8zk
7aZYXI7Mb9SpKKeVRe8hRq+6r/sW8vzUH0NFyyNlkjmRGhPUhAfgJs0IAlKQh0wkhPd60Td8DZfY
EhibmnjjzUl2aK3sdzHW9a7CGBVPebofpwHcovTDWwqwDkgXZ3Os6/CBsphUnvaRP01cK6YJoMj8
m5GT6pEFf0SJwMWICV2wMwVrx/PUARXpFk5xjW1iExsAa52uO1rZCCibDxZoifwlQKdsCvPID2GC
HsklrBbQeeP/1GDmzz2Y1/kFRGN5IIiFBr4jrlO4bnXW40iTbKf2/OW5VJJ1NjyUdfyKGf03UyS3
D0gJC5ZsUOMEvYMnWZXxQQdQhVIXC2ObQPGNYs8BLwCmgM3uc1SE8IYOejZZ+0QAy+7ByYHP0zki
Z6soLrHVbNOeiQDINzbiHsX11PVn211QWzBdFoVYbWFyR8TQg2rbmWXwYQuBRHFRWzOmexWieFrG
A5MaRnZtP9s5mXgtRHLxvG/TQVJJl+exn9G1pBU8iGCJVysnVJKmORIGmegHdLrTuiQ4lbe2xRXd
eT9JYmXRcIH5WB6RsJBEorU94GR0WvlJhN1ZBhY8Smf+beYLqXF6Qdy7z/6qOLHW5D+csLULTGLW
Xz6AwxqbKTUErjDQKruYOh9csAs92Qgm+Eo2UT7zdIBjxAcQKUpalmuwK9GOYzL+sgnVI4ml1bb8
psYYEeufwc2fZr+E5yShHi7DZ9TDz6iUUc8pAjw8p9oV2Xtkomu3IUKRfJEjFbeuQKf3eiaQ0o3o
oroaFWv2apBIumammGyCDtJwaLjVvifqb8CIElKEejRaarAKa6Nygq2q9GtO28Lp8r+VET6FkLtX
MnZHAsXcbfYsqq7blZ3gGpnKp6qorpNnm1uGBU5g/ZaOY6MZlxck5h8YwvG4JKgB1FC9tjP5HDgG
wg1htwi0Yulvx7ldstfKXdDM1DMOCAWXZoIlt77Frykm0TyiWEuuhnnD/PvetoLphDN8xcgmMBIA
RprUxOh6Tt7zwv1jd1O8E0vraZ59OAGUFKRHBs+ORLzprM0RdLkHIewiuALS3vgWhEWvhuDT6GsO
LGSkXLXEuOp574GlTmZHbKMJX8GONYvfdEyEgXcq6/ahBbq4iGnNzQExrgGzszTu1d6ow3ecrtm5
M6sfPoVeJ4mAtlVACU/8A7pO/5VgtoO1OE0FV2gxExbpG+CYssYlpm/gPFsxJ23y8WDmeuOX0Fkz
BYDGRcJZOFIfVNlcM+X9VDRwdxHYgtUUgPmKP7Uls3MR4QInyHmlyLeaGw6JWRytRZt31N/0hcOM
T2YaecSi2jUOQMtpD8he/ZrzRphNBPMqUe90cCK5BTgv4NYNZX4XtrTzsmK6DEvEmDU0sDM6iUmD
nkbnlq9C7QzfwCjP6slRFaxwqftjmdvWuU+XI54Q9kk2Emca5/pQFeRTth5AY1+b+8yl4merOpl4
GFd5NnEe7LFX53WwMUwE255M/sZAgxGqBHtKEZblgcn2LIgbS+SSk0E3cbV0qAY3rgiFY+M00+k8
5tWhSfSxrfXKxRrCwonNhODCAiEe0WdvIHGLdW2PMMuz8dF2J/KtNE1hh8icxqSbx/I94DsmHrxY
B4kDShVdsgY30fsRsMYKLG4B1VYvF6kZxeWW3wj2m3jVCNdNhNHBDZFi52nFC4vdRVmgyULE21uS
Gr0tiZzjhmZFzxiG4D01XLrkT52V7mbugxDYCaBGekLPObyVvbLaaQNWfm6c+jd98bJLzTUyixaK
dpl9JEXyoRZJOEBbiiOrOxsjY/S6PcazRw0EEdmD+I3InVWH0Eqs8PZvryETAlCQA+8DP3jn2Ddj
qFKiXDqWBm1/Jla2C08JrtMDpx0adaL9WYlx3NpNe8siL791gX/s80SvqOaHnYAMcvQ7ZxfmB9nq
/LTh4EbiTGUS9WTn1ymtosNkTs9jvEc9Z2xF3+/x92iOM4Rk4H/PMA1U26wFIVBZqsWQzEhIol3v
HQU4o3Xfu2gg3ES8d+CENl3qfxBRY++M+UG5MSlztrxC9GkIqpNX143OZuI8QpTnFRiC1SDTB+LV
wBB5/i33dMXF3sWbcOl3CvERK39kZQuQbiNkZiUxN3hzPT4joKHlOG89gWgtsGp9spJLM8pX5gTQ
FY2oIhEnf56tR9lXi2QTxRM+dKKmpnhDDEazUiSKzEZ/QR/obvWoKbkigmk88Hix2aZXrxqe0VvT
+2zoRzJ5t4yHUUYvlcC0ceee07qlKV1nfrLNW7op//yj0ozXe8RBdtAwWCInfVUZRssW2zpvic2M
SiVYxoTIgXxBtGA3ajCWu03DAZbD/MFPA7BDkXm63wSJMSK/o3TK5fDPDbCnBoc4AID/0ntwNZ6C
2XQOpIHWgAEIk22wERCAap+G0qBYlC0kvkFk58F/k1nKnMAoYSQFKfZyFRysAtNbO/Yo0JzmEhtm
f7rfGGb0n/9ju/I5OgDquP9bgTxu7PJTYef9SS6onWz5P4DiDFGtIZH7BvKPK6buhIG5Ow33v/C/
XzsKn/uUAJogOMNR8Dpzcn5aROeTkA1gNqaAdcb5AaIztHEs7ckH/I0Y9vB2ylts1cvvrJ1U8L3/
9+szum+CLDNCq/3hRMsau2NUzwSXzsbLHSokfjBoBle8fP9+p3FE8TbaROvOTswCLYWBUr5YEgjB
Y/kt5w94ou22tHrG6DVmgt6lG9HriZzr1MNCm9XrugNVRQCrWtemlsSMUFbwCYDCbC43haiI0riF
yx9VuWRK4cKm89LG2TGKA3A1uj38883l/M4byaBw/J5Dhyjr3CuIHJMOdFNZ8Zcw7H4al/Pn/SZn
q9iMtK1Wdm90DK5Ud6oIIEXte8v9Cg0qKI0NVRxJkEnTn8blBmgqkhnG5fLQ5wTMyMk+4QPXq8EI
7R/k0ctjmBUHtNwEPBXJV+d3xtaBkJtIWe3UBIH/fkM/e2OpgFJ56CAykRxMR4MA1fs37/9XLl/2
YcskBRs8amyGnqlB1rqz9NYCPb6LsmWUA3fEWjo4dtpSXL41Pl4g0Cw/2OOgEFXkfqwQQCGi0Tip
mfYjFyiWDAfzb9Lwz7MensrwXMTmO8AIppmxpstrvs+ca1dIVh/t0fmwbOvd05lYS6LSiNx9jjGH
T3AmaZ2rIzXxH2iim+Rn4qlPIl09VH08NHjfh8AYnlBgvgtNWBoIvNGnAgn0l6kjfrfVQXXsvoFi
fiG+fAK3yGGzNcc1mqVjFdZngyb/Ohxomds2CSxESGlOlFy/LtF0uqJkZFVqiFqbLiTNcKhb/um/
N4J+FEMHfCD1tAB1+GYZdN3eyDmzL9/7110z+CUMy5aHvH/bVDLY9qP78a/76Uijr7//4/1+s/DC
ndm516aomAphKTkkk1OuGTX8BZR+dUvULl2UfRKimOECnGB3LinsVADYciJ50r25CY1zlcfhuVcG
stOSQDxCx9bMBZ8MET7Evb9CZEGgXudIYlh4Q6qByD8dP7vOMgnzwDAVEWdY0jY8h2+JkNGGzki3
HWUbvHDJWeZfRXYDSKJ1VsNc85r+arF4XPzg5A5ZuQmLdDNh6nwmIQxL9kRxg289P925rKIab17K
ZQUZhoZ7WTPHaOV3h8xz3yD57OzqQCPBBnbfvXLsD6jpur3nQZzwpLmz0ShvMG3OW19ZL1bejWQj
JRTdMXtxSI0xsV3vHf/m9NEBq7t4HAmx74QpT2lsH3svJco0JMU6D8dDypGFUhHFdYrIfE8nkrO+
tP4GAdlnBUGaomCSlDv5Zzs2tGhciIHs+dPwYVqhPhFm+GVlpdzZvv9LLHBkXzwBPnv0ZfLb9Wrz
bKbGJknIy0z121DYe7MQ3hHU+3owKX4nsZdeqI8cZ9+qPrSZDTOos7CLNyJ872wn2XXLIEA0wY2r
4y2LUvQGViJXlRPuQpmSYTJ8strzJzZH17E5S6TpqxuNj4GHyIl5/1wSn1kVXGdyaHe66QZmLriv
kHz9MX5zzhoueei/4lMlFTpLYBco5xXHiTx57jSvDQkwCKPU37YZyDybSUkA88Kk7cQcs4oMdME9
uWHF/OJyWKk80NVW9eH47q+ghgDk0RdcM1ebtosWWjKNHQOejxNni5aqzdaKIRLg53af9XhD8w1V
LodzJ90Ohn1QQl3qcW52ngHhzHD12jWzR8OxfgZO+jgk+jFHDOCVHCgHFyZLHCdY76KO1nWxwZMN
p2g5aW67wj9PLfFGDsOrAiWJjRGWBtL4mlgMges+/W04s013wTjXHUj9UF2hrv5wiQpZpc7wWDTB
U+/Tq5CY2gb9kZb6s07Ta+CNh5yevZe3hCFM1c8wQH9GDN/KMbgs3KG5NHX9xbtf4A5JsHSnv6i1
5rVXp0d7Ki4s9CZzpd++aC6AvP6MlvtHMZJngf4aSwRtwiN9OVOPc131a0tixsYecAmq6bsS4V8y
NiiIPUwzvcnVaT064jcamG9t+T/tV6lETnuHhXLuml+T6fPqp3/GEL5CQIrymtiuW1o5P4p5aQXY
zCyEfp8ie+RMlCMWCBMuUYgUHdmzCNx/8LnMtrkZ0GRvnNuUmO8yhFGcoxOmD2/uILHgmaUVRlFP
isg0Fmcn7F+sENeDYJpI6wSWXUxCMlqdRQYYUOsRfWzioGTIjrLeni9O4DCk54kXArM9yU+veSfb
fT3XjPq7c6rkD1maNaP/jwzsG4E31qqyKpp9Oo7OPdmpBW56aXgP6eh0e6u2aYNiqB/RkFv1EG0G
a7w52qcLhp8S6/Je91AoRwYbHK4f0sRmV39oF9uQ2731NHn9xLvIid5VsKxZtidWSZwezdQlHxmv
dFq7vwYTGY6dd8B+rHRjJ4ra11SvocifBwFXlM7riDEZMAoTEIPWL04eVis+gKSy0v6ruoPRhweu
0kUnfMwH8QR7+CuOwmde4YlKhL1dP04JS0/Vbo3J36g0PhlKPqgiPjWJd2hsOl+DvW2q4Z0GkxOY
fxE/1ypiQhAUz00zvWg5f7SLqzWyyhOJeZe+ZABi8PZAgtj4Fg0sK/uFMKQonSenwKISyOjb8kzI
1lrhwB4AvMBATAxPr8Eyi33tNKhcBVKSrwQt3SrS8c95MPXW4nksoLbUePQwgxbmjKCGeaVyvmlN
nGcPn5Ibt7/Irv5w6evkrfA5ZfxpFTK03oeMmgfe3pDiPc38N6YWNNEUHWQyrv/gTWbPtMInwqf2
qvsRmzHBLIF5MyvjmltE0WTROxiubcikEEEcGcXeTNFQvxs9u20Ttb+SNKcV2MZsPD3c5jC2doLG
Pqh+jqeu+GSYBJcmD9sDVgVsXlqja7NNqodxAravf8eS80uh5sfeNxfyXWVukM3QLK//mrRF2Vz1
E0GGXJSoCaa8I3skfZ3FLyPDdqQKCKK2lGdLQ05gck//qHqpegvjWIeorUlLhZWBEpgovSkJsmsW
9R9JbYkVeVPRQ0I3dcUs+dtiKHDA/YQbv2oqQO60zg0GEQgTqg1ILZBnBq9nTkwtalBaoLPtXBog
/xszAL+vU/MWLTJ6s41PSegBDvTdl256cXSBUq9BXmGhxvMIKmBO4W/5K9H9LO0lFfi/YoqaczfD
Gm8GvCIqHvazSjq4ig00kIJ4AjJXLVhkyNcbn/OlaZoW42fIA9ZwKCNkTxlAAPRFdrsJ0DKu5h5p
FWpYecpk6O7GsO3WnhW9xmHZvsi8oIXiQg+g3MwWrjoNaFlk59qbnjrmeReIQ8HFzzqIeCFVo9V5
zcWqonaTWPY1ssvvBADjJcZHcRyZiQ1R0F3UchM2mdyOFm8v3j3/ZC++k2ksobzRIjfbuT5nDgfE
olg6S6glT32pot1iw5zKyjrQP3vwc9Rz95tQAfewq03VedG+AGV1yoSDJoi2fuLD2JoUm6jlKrAc
haA/xlZyu99YE8o9I0Jp7s6PIYN7MrSGxZWI6JPk3uiyxIXuSn/EWZiTqapR/dpdA5qUzZDwHvz3
Lmzh9aiE+UKtql8CUmnM+SUEm4aBw7PPvmrsFSjdmXp16F+lNVY7XBFUiXlu78Ocj1wiPePJad4S
Bd3+/oUPKArmE0+igcOnXW9wuQyQFLg2iu5CiPmWzin7qk8105p43CPJy+PbtXtJdf1HuDLbO3bv
X8oZZ5XVZwefCd3a78S8NlPEP0Hs3CJw0EhvY2PrF9giSjrBazcY8E8PttzbNsc9mc8wbjVBSVME
+aOrJI+mGQzPDVP+yaTnIqPbGO4Hp51eeJSNncvDxKb+UOTkMbraapDhwTD0B5/HBCyTWZdkYosT
doGY0TZa3uTRwJmnODKk83GelHmAjHUk/UGsUsqJMrfysyL6o+n9Qx51z+AewLVmFlHH9Mwx0THE
mI3r2HtqE6bU7r5CeYc8BoR6y+W+gP2MMZ/5kHYTgtGt7NiZMsEPO2YCtIXksNanEW+09BWFkKC4
NeoLxAOYKN1TnCGoFI6gVgxOSek+Njo/WjT+qKAMgXvpPTQ5e9wNvaoFiWYmAsQWJ7+Fn7t32EC3
Lkxoy00Wzlx/BUMYXNN8LPez7B/a2b3Moqp3Y9DDPTZ+R+7goiUl2TtZ5C0E5ODw5YVAr8PRNS7O
ZY35mCIQpNXICjOrb3eabrOuSfPW5H5GZBs2AnxXSg0H+QO/FqaWLDC2Xg9HJKwmAC3a/VvEQ3+Q
dPOQOI23II/Py3+zx+6bBwMJH1H3kSISY6yZ9gNpjbH92k7Z9BAO0Oc167+zEGem9AdBVM8NkRFA
fGKELAUKL8CPbK5Au5idkZzJUu02JIohgFqTnTUzN1ZLHGvyXeaE2EXOtFDZmvmaZ7/K2ouOHPZp
oPpCsEhN7Z4UAwBhMZZiw/euBUy9VdBjyU4immB9caLxCvzdyYm3i5nxeLHJjMz/wCWTP8pk+Oxi
yo9UqUOdcGCbh/wS5aLa6so9T6NaLNMEQQNWXfkQDg9J4SRUMzI9OCMn67wiQoAo0p3dDfHJ8cEc
a7OUz+BMDrn7Oy6ilBocxfXIaPUc5+mj8rRxjJlJy8SCpZbV+JRS6yxyCPpNCJ6uKDVwfnqEy2fc
3CqH1vC8pH5M0tp1NRvGNIbHVLX90cR8lXsuwx49P5VW+Zh2lQ8FVhAECfbqUnutsSrG4IH98M0c
2x9cQoQrG2g9w7mPjgv+F3Gn8WDbzbvNFGrvK/ld5zmwai97RlW8uE3Gy5S7V19lIadg6gtRD++E
PJAkNqA6YeYx+jRn/aTlsSSp6zkTknn+2UGWo63oXYSJfcBtOVHZiuubKXKMlTI/8fnK6OW1j14/
r8dOYf4JWtzn0HrVjJQmeapb7eIf984hKXYeomWmEt5HiSLC8XSIw0Rj6K7db2u2DPDPIT10JhLb
bGw3cSS/79b4+ytW1VJvi+wBOIqIIW9l81tLCAZZzKs2DKDrSXSRfSM2jUuJWFpA9AsqKxTmuD+z
gHl4T5MidPOLiLwnrSYqpsVOfDf7mYP0zv5CqYq9Ua0CuBMHD0X/rXWf7/fqZY9CM8LTCqYAsXdN
DaJTgQIq7SLe9BhgoESIYIewhXxYYXNNVZCHN8sRzSbqCJ5z6xxiGXOTzkc4UoTWOkIcd20i4fCz
4AUIS7lbM83E+E6m6pWzPjOzOT0wezkXVkGxiZumKb7TITEPlk8zWMzWtvCy79pFxIqkJf3Ha29p
dzeA2WBpQMIUcwUQV8+5c5b1nmQgpuPrakEJYADHpIlMz3A9PAs/nXbA5o1sdNvA7qMOlLw3mOeS
4EdJM27NCfOVyD+9Lp2WvOkuPoK0Ext0UacKo9VK4IBVPprZrHx1u5FfXWA1pmcCyFE/KoeKqxT8
eBqjloz7diuiWK3u9wwKDrT3JbXwOrAybvwj1/FrIidWOmZIyNc47ZLAAskKUr3WEaxNIgj1zISm
wEDdYw1BZ7WekRgZHdF8HQ4dkRePVksvzh5IWrFCfkfR5Zs0RQox2M0my/Ul85yvwGI9Ksz+1qRU
1CaJponNOp8yP0bOyLXgPRiDy5tke88dH5KJZxUKiF8lnvI2B+6tOIv5LVMfI+PNdoFqp1NOYWSg
MhNis7wyDCNhLYYUd2KJ7hpReNDg3AeIC52KiBZlpd/3/WTugmOZ1Mcpf9S294s0XBS10ZL2tbTv
egdNEHcdqSXHWn+mM++d1RjkODY1dmhEKCToFTc7f3Atp9777Vid84jMxh4DgVBy3FXEI3FCpZwP
y8F481M5ngbLPXSmeZuFL659p+S1YeZeMTM9BkU9Hpca2C+H7rF0WDRJS/ihksF91JSRJnk/GP5K
4JU2OD25THhA1pNSsBmGMT/Uyv8hEiJ97zeGVj/T1EhO0H8AyJHCZSTKjNd05vTG4hByJjH5Ix0M
5LNgma7TaGaHeMYJzjr6zLBd72fbfG496e9YS7yzo0jWqDT1EGGDLUf8Qxd2P6PSstedsJ5AgoLh
mIzt4LNJLh8qc8E6pMr9NAKGiblcXj/aaydvwpnmxqfZpQnKX3kZoyPDnmi/nPnvATgInMyjDA9B
V0Z7mvz+Ci0Cg7vO3JSDCdaywPF0l91C9XTWlg0dQfHuURjoFdGu22E5qdm9nWwFAxjZMPrjQkyO
jZl95holaBHgZqB+fPKK9haMCZYy+GS4e0QVoDbtMz5Lg3FrqGSQOFA0lX7x4sJHR4YDrHAIN76D
ANvitL4i5Vfz3Npp3fSkgg/+u2zDnmMQ5VKCuqcW3XtPZbzuRtag+0JEe4WszciJVi3k/3VcGh4X
+/dcL6dRFXD2B/QqO67+gLkEs3uK227VjWD3UEYcq4CpP501Daf9oTJBlgzx1B1MKBFUiuhFYCnt
mQJT70WsxkroD+joB0JbyYyGC0Opz8hYtmtZ9idcL6htNZvq/XXy/U9jQJvmWnjmbRxD9yfcziNh
OFRb5pC8zRSCG0pX9noYKBaxkqQJxbt0ocK6tvWHuOJxwzUJbdjFjaUQS4RDTNE60sjEVUdHgWs1
I0xzydehZ8CCZVssNQVyHym1ouph6JC2zEyDY1Mwxsva9NQH6fdi/pei/K5qPk0IaRF7WwYIxcV2
HuqXxJLvkLSoJBpIKv/5CJo9Q+8cz3fiqlcLpBsrFnAm6hWi2rpbEU3sj+ExI7QGFz0xIQNGNKgQ
lCXcqZEBtHyPo2/cR2t6a39MDOx0yyC79iz58a2awXEKf7jSugZEBg5mnaH8BE9PYK9DBb60vdch
VhereuYcfzMSDIKBhWBuWa+02GlEEWj2WcnFxIGv4O5uT8mHQYRWpZ1/g1S/3lvq2EgcyODoMQq3
oQVH3oLh+pdg6VOytM+7uF0oF0X12AbqmrHIrIzqW1oK9BvhwWuQfdu5dpn1z4cqFunGo30ORJH3
8Z81UQ0EzBTDLhry75Kh1bpzMMuU5Kja2jmXOQIKb4jW5cjVHk4PnEnSW8cUCnqpmj60TjvcIk2y
K4Nk+qjwHJpDuLQz1J+Mhs6hGz3zMWzMP+P4kkSN/ZNGBYrnep4vmevnB8+Ze1JWAmdj0KBqTILk
m645Zp6trs6oj5Xm8BdZrn3V1DhVOaOzbqaYkCnCIcIYQkqNfBNtPx/nFuTBqgtKHhDMZtaLjvlu
/e3VFgCPkutx+YT0lvolo+nNtusrTIHb0IADiXudI4mMj2YPpLkQHHIUNG8aypth+fR4ZhewUrU/
zGUlGKOCbZZFxSFviUuKK85Nwp8zEQxBic/Zd4uPZT3kOkF1EGzbNPtOgxiedfdUz+4nQR+/yxIs
7lCzquWeAqVPPuFEC7/wg5eO8toZ6BA62dLZLyl33eUi6kZ+kSDpaTV7ixWyah+SNl1j9eXjTZQK
EBaaPPNE881kRY7KPtuUweG+YcecbU37jGkuhwLnlZucgYfKz/ps9+F3a4bHwo1wB9rH1MqwZ8n2
VyxCPrN8uEzlvY4hc3K3WuNnrqNqWtUdSzRB76u5ZvMNNR9tl0EKm1/+7WOmXiVzdFiuXTsX867i
6YxG+DpKlrvehDZrGJKoaWpFtZQTowPMu8OtHDYPMdlxxDLjlha0uqHO3hp0eHDIuB8Yejg1/vTQ
hcaL0q7BOB77G1VEO0c3e/EGTzMbAbQ+sZKkbWmA+O4Y3LqCj/8dRHW/XBKiDjFIXA200/QWeX8T
TAhKkY7ltSxLMeJ4DBvv/vLPXA/jSvcO0XPsKg3+WvL/wPFY0Xqa3JvRQfyf3aBnATPjv5k71/vl
380JqRWla7gpNVIhJEN93PFOwpsOp6s7xGpz/13LfQULHHgk0qnIK7ofd9rABMLtcCWp7IojaunS
/x93Z7IcOZIm6SdCCTbDItLSB9/d6c7dyQheIIwgA/tmWAyGp58PniUt1Tkz3Ye+9SFTMrMqSF8A
g9mvqp/y0EmgDtNlAMrTZhxSGagl0HZRULgoAjJNhQcpld3ScvCCg1k6J5kHxMcWTlaWVofCZ6IY
xYvBzuNtzyH1ebq8EwF8qmQ525fGfMlr8Vs0nFSikudzwgjaT5pwXximt2Xn8zaG0daQHO64+ldF
QWTgFs0NepoFKnuZFMJsj3IInx1H8bJgi+AH4cYHfoS4QyDDUM5La0MAx97m8RSnRyFjcBJAomyX
xyYXR00mfd4T0TC2c0v6LCe1UbUflGeFdN6H145gjZUaT2kHQCktQ1RTl0Z0fHfrSLrm3mpT3iiw
a1cNb/1yyiqkf9ePjiZBwWM6MJHLE/WYke3eUMzzS9nc9JL+wyGcObHlbGtbUhwEkOQhxuKPx3LG
UjKHjIyX61Hd+Eg1NH7D+HNbu8nSMWiwcLBP9WEEhs2+ka9schyog01272v3uyh/gTGbfiCDmpoq
cFFhxC/w9JJkPjp5qk+tJXPSz264EX7WrLE15A8Zswd6qRuGMJ4PuqgM0cDr4AU5Z12pBGokqgZB
YexBpO8s7qCjmxVbFU7XfNDJJpQ5JhzdIfGbfbpmeEgfHFXtJuUCF2NmxbJ9/Ro4eKK4+UlrjEgr
bTgfxq57tHiNFI1gZNNCHsHktjupHzomXjO+pSCL3kIgjseGWA4+HG8/xqQGKRo9KZgRVkpTKTwZ
ueudgWdszAaIcAMk1aSad1PbP4I9ItSi8+LZcnDe1CzfBGlGTH32kF06TvDUHZSbyjCrx4nT4vOM
gXPAT/IX0ud/axU0rBMXCMD/Hyp4+Uyr739tgP7nn/gnUNDz/hE6nnA9x4bIQEkIWJJ/AgV96x8m
CAQC4r5ne8T7wYb9Eyjo+v9wRQAhwQ9NoIbALf4DKOjCGhS+Dx/ItEJICrAG//3f/hMgovvbv/8n
YMTfmFcgdHwQbfwgmC6hZ3l/o6bQ3mga/WQApgMovlq2cxZSxAaDsv3bOsmP4dU4xhu6JsSRVNC/
fFD/L1rF37ho/HJgi0IEFkARkIo3DNK/UHLqStQtmI2ZOdYEkH0993eFuseezjiWTD5Z8sD7xlb/
P/y1C+LmX34tHjgxypRfK38MxFDLh8HYwxNba4bh3Z2AVlL+N7/y78iiv7/RvyGLSITLKBj5jXip
hvnJAmTebcH/63TTZ2//9dvDh/B//brAgtmG58Y2fXx0f4dEdoXRYDdsbwtqdMLTsAe2sljl2ElV
QcvuNU+2Ts0ewQtjeM0cuC5hSQVT4gvA03ZOTgU/RWZEVMJ5VIhVGkFVtQ3VgLIUoCccQpYdJNrZ
N98jf7TgjYMt0yVRRkaOPIdXE188PjG/Yqa5JGOcst/nCLtMVEAvZeohYsjBAx4Ti2exJ5y7jErE
rtp4tywbbeN4UQluUWdT288D2RCCOfDSJ01aZObU4Hglldlpcoow9VEM/Z6HPLONdLo6Acc7Q/sv
k19EL5chtTljNOlBqdmkWtSEzsjIyGL6dfDkZ6cnrjyHZZfkdF3pqzBhOFZDT0ZDLHYdf80M7OKr
em0LcaqS4YgE8dup2QhFM+pG5XyLkiNB034wPrgq3Wy6rrsYQr1rW/lrfym3mjPUvI6BRG4hhysG
5l43xesZh2/h/YJb2nAwAh83jy7NtYO6Th0PnaaRH2bc8sXgPq9SY6e1weirhnvhQX/YODUl5L/R
tL8dgz9Hvpu7lwSjZ/Oj7Dhv1kFQrq1qfqqtet8oGqTloCIaN5OD0eoflXHysBZBRZxRkBtO/vRr
VakFpBgSuuvWH0uHbpYi4A36O4e+nHjkbmN8PnK6avq11gVejbHCE5r78zfJ52vcfFVl9zl0LVBc
gMgrRtkGIbC1zrNy66vmIyK1aFC/Z1eoeo43XkVTfpuq3qY9/b3Lzymd6Wpq8aDrR69lQ5x3LgfB
GcaoYG7FpgUV/JmAVwPfgIB0ZfB/qennsbszDd/VmpiV2gxGg1S76GOFw2Sm7PjUAoLeyiMrhVt1
dZwCPKLg978NuCt7zOFrt6SAIzdgmCiLYGP6p1u2dWWHUJMY/Tl3LMJeDlwFu5A/GBtixq67r7DG
M2kk/rQd8vxULvx7Y3a+zSIlahFzzdmztw5pnrCsGhRrwAtpXSBJczXDCh8xq9LbdSnIB2Hry9dJ
y2v2u+optOQzpCD2JJZ1rrOQ8Bxl41vHxJha0FOJ8WGL75ZZacv109KitkoKzoQMEG4kxiRvJZcM
f2Bs97cvOgxYdNroE/TNIz8LhljPGh/xYYAq3zcM+/nt/cZK1IUt8hPx/78u38oOkbVxjViZN2Ju
LJ4AlmTsxDuKgdzgOSfMSiaFdxcZFo7kOYfAJ2aSI15+XK4bOileac2717agMrLoP6zWi9fAArZ1
jdDu+iFUglDq1WiTxp1wfMNA/C4Mwug6MQ/jgD1czXe+7WfHgarZVeN42zGXjxjOAF8M3QUOw9Wo
JBHwgY/vduWZVFyx7laLMMB5mNuwSNtyn2XRNpXU+oIwx8uMH3vtU4Kb7MKRKAdxJUJtrp0dRsYo
g90Q/8W7DYmEuzOP4Wkb5ndp9S+2yu5zm0ocaCZra/mbQ+5k3Q2s8YDZd6GnrqPPZ9wJ+eEvCXU/
HEjSeVQ5hRq6bdyuuJ31enyLRglRXOC+LgHVMZim2Y71c23F5KSioTwul1NQw5TSNotZ3Kd44tNr
4bzJ1nZ3ZgDZnYaWJ1ETWvS4IRNakXWtmZdhCYpMbnGGFMBXWPJvyxEuAE3fAO6R/jKIIV8NBcn2
MuJNhS3CFr8ki91vjLfuatR8IzCEa5o44EBGzwEzq1XGl+rO9reEqLBywvAwO95z4iBh8sL6if9Y
hfVT6kISGdV+kNXVsHO5Y4SL6z+Vtz8/zf1O+PV7aKtrO+qrDJf5c/SAsEZsO8XkEmfTdZG2MD28
DBRDs6ji6qZFzK55nXhcWWNk+SFTcW2pwIkbH++TA9+IuYPgamQtQ6FynpRbPFlm+VSG7Z9w9jcj
OXxKrbiPqThczRMfV2fkO3fEAGMiQa6Z4TMmxwfsGuUpmrvLYPJR0J5B/AQFJuFjxVnqr6keA/8P
xsHvE+xtkCRWsfIWJpiGpK6niywMnpohRjSmpt/InKydWfpa9A+waNqZqVpOFJX10wh5azFtuuh0
+tiFEvVKXzVkZ14kJ34SBquStB7Alvn2Bi0D4207UPe5XPCg4T4IHZHqZswazlt4kcwnLJ6jaS32
ftf/5Ikcr0s72cqMLzyM6C02u/LJd7sLj/aPxInpTSd0nvouUc45P0NFXg0+AJEwZQ40JcWmt53t
IItfs+U162xZ1ZAy6Sm1ciwJcm5hofbgIFS6pcxkXSvqLAMlqdBtEPj7Bpa68runTFec70MQNYH0
9lYiCDdW3EKJ1GtLlU+y4qawJ/Xo1gnUm+7SVhSKLyb2YnnyJX1xQUp9co16wGqavPCMvuMrjDbZ
WHMOx48ZqGtDSn/nCprH8qyucEyFf/q42peEDTcYV5qNVdFgHfAWgGdh3hfYqGamQ9SexKcAqy32
aH0NIdpnxLu3rLLGvmlKeE6U8GxSYlS6u5PqdcZYZPr5Q2+THyu8dt4EU/BDtpBJBzt0Vgmxg9Yf
SWqQevXBdFKH2RVbU/CjeKh+dWLeNqX7iOPC4gE4nXP+qnuc1zrqD4092u+4pjaBKPfFyLYmyoY7
lfXDXebhhmnFbkR7Ps8GBCeXyhlYHKBVlPjp+VzKba34VZP9oSx16mqSPElDTb2ch+PotZDg4vBh
ltMThg3S0QNu6agfsXvF1XpUHQSRokJicXhTSRXwcRZeCXcoB6jP0NwmEIBSDCa2zgeeyDPPCgzt
q2Sgclgn0B5aF4ZDXTrYUWP3RCACeIbqj1lbwbFHAUaXewKI/cvVBRyi3vigkZi9jqH5NPRIIeSa
0o8OUUzRVmnbz8YYHGXIqD2zkX8waGGem3Y+7CSutbjZ0Nmt4RXMwYHOyLM9tw+O8qq7bs7fYoPF
Z8TSsaWfadugtImRyvrQAhllNRRk0xKMcYYSgC4i5WNRkmmhSx3GQP2efQpkMkcyfhPgn0Sw1v34
SuLZZQy32Hmp1OoTM1jx10k7PNOlq5indF+sdurOG6dz7CB09hOZpEANmPwGSrhE9Em0e6L5a3kR
aQslQIuDqx9sYz6HU/qBWSld0uLE2J0ChE+SsDeoyWA7UD/Iw9GuY5jvRhxhK+ibgwd/8jA3xOFC
s1mktQQLYo+HmkPoKk/cV+2kz07ilxu/H+OTtCmQkT1AKyekPsaq2f7gtJX7aQruXeZ/VcpUi2dv
1jIzoWenQRihe9L/FQUudCqjtPdAtKx5+hp9bqoosZpLCi+aBZhNQR/1GJLJqCVxYx56m77vAred
0Xa/O25NhjtfmNTIwY7Jb5doKwNFmH5ZYS5wk3kTsuPdZLqPtgjpuZi+ZnO0tlNVkGxD4mcsl3O3
sOS2Bm1OQILTv64oForUD1Lul+iSMsXfhNMu8iW5KVaPWJ8t1Xh4ACpm2q4NiJRJ1XKSsFaJBY8t
iwlWT0b0WIivuODL7uiA3pI3uOBoLrakVdJ1R8aJ9tN0S3txu3XS9Ffej8V2KlNOIBl+wRBcUihm
JKIWl5sb5BRwVj2g4hYcvB93S3cI+r9hm9fUAY4d25Q8c/qiuLoFWaLEZ1mOlDDWR0K742NJcUVj
C5yycbSPeISDJUB8cFT/Z5I8iNWU/+JUhKXUZpbWtC574RJcjcOUsWlinujYtrmMYYM6TbXgm3eV
ab8tRsZ1byHb3uDJVk0zPRhSJ2Gsm94EjSR/bkwS0cuEHTJGsqcdb6DpkW2L3bVE1zPWIyqcQjoF
iK+N2YammLObou9XyAXtfERvK9fDMrafXPfeq8XXwIEVRQ/xEbl7Eed56Lv+Vxnbfyp3BpAj2NpC
E6Si1OZ79Vz6DSbqN3CI5evOZG7MhPK98MZnv2H0bNU0uAjct3EA/7iwo/5JJnqpYlHbxM/Qg4Y/
Qk7RVjRUfdY6uzpmkcC3VurIHvVeMP62C8gxaUB5lmWP7V3H1gKTi2G2PYfNPNuyp/SWBlUi6N3A
YcPhkvYGIgdmvvM0ptfYj3aOnDAVdMGPPrfERrrGS9r4z3Yzepwmym5fOItXDUQ4XhN2zchyuLzY
xOqm20fZIRxFenFE9BJdsBeJ5w44IiYDUhPE6LLMxedO3y7YcP5sBqylBg9HJKg68m+//LlPNpbh
7aivcbcx4YgN0j2rzbh33HccaD3W8fCF/E5/ZGeFfjd5ER6khY8a+izhSpzZCJf7ceK+DlX4ABmf
Ezkjg2RQgFI7WmBzqpd2RHVfcSnASph+ubIga4lEPRTxfUaw8VgxUI0KT8GgnH4tfE0WRe4zC+/N
VkU0ik0BshifLpd7r7aA17yN78bhsVfEoANXIiV4E6e4rj9PcP+2bibVwSONCuI4WN2kSE6bXJ4h
4Z0pliSjhbEf1XKlFS65J2HundbG5yt2KuHEKC2KUhWrJXNS/Kb0g52w6h1ng70+pEu946tK6njD
BOJQBSbRMh+OTse8ocq3BjUKgNJ8svvmfAiD/K5WzaUvyEOHnt7bSIU+VZObxJ1hTyW7htTaxquc
n5XVbKUF7WlEGvCN5ENl+H5+S3M+uexqVo1oP2sXdmk3WTjD3FNrwsoD1TQHE5QpBLAoL5/Muf3O
tQYSxWcYSkL7SWZq1n+uX+aFB6+rfpqaQH9dWUddN091anw2BPeQoDl8laSyR+2uq5EmKY9tDjpq
+NzDwtw8WLWHUUDKL1PloEfAHa3sCnoNNOrdDPMHiuQUruv6eRCcZKO+TtaLaydzYjpqK1ettYvz
nV/zUlE+dsiX7H60HQG4bzwk53PkEzaqTFzkb8bkV/vZE8kussp7O2AEluI0BhhZbMsqpUEZZvWA
uuo2w3fZNc9jmbz4VfR2Exu9ouXInlAyFxcsqr5x55jC2JSJKxEu63ewm/YGVF+9i4KtzTxq1SrU
QuRQOr2C+a4BX1rEvAI+3fMknacudS+OR/mVNEFDZ421GwpnOrour6bwgoMr3HM4451C/7gYNFij
XxN7KmbnsSGbSREulIolJ03Bprt3OaFs/Ly89WGaFfOTCXNXtJg5SQnRzd2Uj95iYbCYJm11w/Gu
B8W0GdjYgy1hEYwa/K3t+Ng7k2Q6tMh0pvfmsUmCt2asSznQ0ekOHrkJ80jSBSX+oDG7ALwc/niJ
126y/U0Wrxq0WbuL2SMtijO4Tux3BfRrWaIrtlZ0KjBDrfBIF2VeHby69tdMn68YJsPdcr7DtCS3
un23mWBgn8PcTxUcNg66X0wKjYi79tu2uR98bsdEF8m5yNj+aNc41ab9XKjuh1/1UDKoQVqPpb7P
fRmyoABqcVJvr/183iWECgbLqtaq6/RGpyxhC2k2r1y4ZEmOFjSNVNFMZMPShIwAI8GDppAdCl49
HQxHrvFhkjovGud9yPzzgDd+R1642rtYfu/qfMK3jGztmI1xHEX2TFC3PNa2eHJax7mr2ARFy1Kf
gxo2o3qH67bjnoMZgWZsYRBg8uvEFE61BvkJx8SMo2fnFz1zr6prHmyfoJizWBVCrXHCK7mzfd/l
dg4v2IXkcVDFcbTth6Ktxd0ErsGNW7W/Fc2UQGzkmDBwIrFCOuOvZ7U3hMVacUzLEk5NYcgDW3QJ
W93Ip8/WN5ONmtv3ei735QChMcBgB92FI7y12CNsL2An50ePoVOT9Oic9c2v0tgFOQ4mmXBgHial
3qMMoJtnm0T5dEKxDbpf7Tvy2KrbuphdQY3LI+Wp0cnrmLrKOt4T1uzXo10WW+kyam3FOzBmZ2vD
kpGe/GpK42cB4Yg03ESINuepUNBAppYP0Ea8soi+saEMdg16YZxrF89bGu4rP5PrkbXXSiIBhSJ8
CwS2XOiETJgxjm9FkO/KQAJDdU+FlncemPTEYGrYhTwx1VSzY8k3GZM2Pplqd/NDcdWsLJ0jIC4+
RNc0PHpe9E6PVIK6y/XVD066p9kJh23ZItZx5RQGCqjufnuRy7hO2G+kHi5pUW27mDb0XMYcjX56
0lLneMOJe9pPUh7rEqRFrxg+kmHjXrGKPzehOk+yYScE23Jwb7g0La55Lu7pjonvF5UeDAULXpk0
3EvhGA9jJndLlWtVWYvXz84f3cb4VaFFUru7sc3mM5RkjxR2M2TB2jrFH57xx54RhmEZkTXCKIrJ
NQkJmUFmcUZEBZ+UFeDLAnvQxZIQHRbrE2+FXdagnqBqng2XA0Q4UyDdhvlXNbG+67DN9tUVQvIW
Z1a0HoUpV63fAkJY/A85yeEJ/W/tLP6hzi/PIkwYzwmuP4j3xA8XqduujNebMSp1FDV0ZpJs5wjo
lE8vxEp6TIJCCHNmGyumtHhIl59s9sFrF2giFqB1czv/rdQE1ViXT6n+nDsqcJmiXDyDhEGC9r88
RVPoAWuKqVYGhlFQRCJESV2GgDOz8Vq1FC2ibnLY6wnw11fVwziNJXIAgJ13bFjL3tqmXNbyHpTB
ALo3j+Rl1uVYvhpfIsJWPvf+GtOLv9aJgMuZ7vrGwQJluDsxJruWPqXBbT9bcdQyx2LaciTvRPTL
i9JdhEuWzdUudEEIhZhM/NRCOPaCd2dy7miCQGfV86rqrTPo4VUHKrXsuN8V7yKo5WcuqSKA5os1
V8TDqtvWcvyitQzzl1Xce1DqRR6zcc86va2fJ+/seBqLnT0ZNKGWbBF9nnk9qcvG685xEyH6Dtar
0cCyDoAQgjjigzTo6xHJU0zOUMjaYjIAeNDMnfcIs53btp+BrRFtBuOJHepng+8Pbsx7FgdndIKn
zmKxU8apSVGNZ1t+Trlu1qqpD17KW5NT/clg8D2dnNfZcF9VDniqVxcDzXGVOyEulQbiM1f8J2HH
F9eofrqS/5Ab8i7sBvD/AiCdATXJM5pnKjuBwfCwzGdBwgDjCXOsHzd3TZOG55JrAdtT/dsxMNP1
kvXs5gHUb6VlfYBU5WNxbXpfeN7dnCp+zUo+0GbatjgoIAz9ZaOQKWfgwl8XnK9MUkB7t81wXpVQ
BuIpuSzmC4tjLWykaVNiuloL97n23PDFiWgISDkE4pJbVxGIxKkL8r1s2HMLZBYvk9567G0C2UfN
LbkOo2jcm6YMVioofey2mXqCsXwgVPxh00/MQfuhY760zdwAGh2NtRwkfebn+ApLZk22d8k7wge6
899n4f0wvTHd2CVbpySp1RYQYrIYJ24+7zHj5G7GA5tO2Ig3e0WyOFBuh7wiZorgjmzpzGyXGNDY
cz3dd4JlPyURvyrjjNeAmW3W+HF632+gx9Uv1ugE2DmZ6GkiothzNOh3u6GnIerDJ1XuzfJbjeGv
KgAjQswHoHv7cxpZLXqil2PwasiJ35fhQClCejlEjGOHjRFFFWYRrEkZoyZmmpnycrDtnYOIJGBv
bqvCsXCBlk80qS9MVhbIKalPwWK1DpeeRd/yXynvfMbuywB1pHNbN6fbhqXF9wLzYixodn3qqkzi
qfYfp6yqzzhKmifPPI6O+VYq6C2dNL2TmNL3bGhjTHp0feTa2Rm1mdzVaHU0OXlX0Sr3QLyGsUC6
h60e3ZXsXVwkprZt7IMs82fsFO29FwzHGvfnfu7ibA/7PAO6htXHeU309NUZmKtB8es7NnvyTpDU
MqYyxHaBBBNxmh+mmadJV/PQjfki7MhjpeIzo/UcZ9BI/Z24lkYaHzGRxAfjvQVoQibkOMuAjmPm
V+2yT709C+F/Y861n3EA8DSYvPtY8MiGLHTvGAyAMXoa20JcWicgxSdgVhiN/3pzLcopgbJAUjSN
OrTRCRnR5Mu7LfQ4Fuippwq9FxjSWhx3t0sXQBNHfLMQMJiW/j6atBzYFX8KHIUb1wnPZhk8mrjU
N2U+3oMcJa+Fe8rHngUjfPxYzGPBiAnudp9zXvnjSL53XG4ytZgrt82fIU62QcSPhXoIhLSpnU2k
ceMuV8NIG1i4vMZ66fVr83nTB4wu2pqjBYvWus3qelNXtbdKNINQ3Eteg9yLceMwpZiWbsathNQp
WYCZRH3grVNqqU52Fn6GCpkUp9C2KQJ9yHJ2AJlP64lpEdqrgXFvIpd5RzFGT4P74jBYhAMwM6Ar
thjlcIAVRACZDicYabfhzFN57gakb7hJOz6hbFT6ZEEJ2VTVvAHlzj3olDP7E16kzXnDBgt76GHI
hItViLMXOEjT2AaT+Se1oNiESeifRv9k9d4XxXfhyelic4UrwNkkfj/d3/4Jp7K14UK1EPSndEeR
ABxZChbxm2KqNXlE9DEFhy4dKivF7pja8YBOad1cCVXmRys/+NOTbXDP0lhKXUHSNRRCarj8Aat1
bL3baXSHXlmcrNHgTqa6bkmaWA8kAHGHqzFeM2vYJBlFNRHPx4M0pkfKTGDXhmX60JvFd+HylJk8
CXiZ7aMX2cWPNnP20gz3TuH+BC09Pc1Cc5RMHxMmM7t4zr4q00cmtQNUG4tOLPqsyTb5yP0OUL/y
Q6t4YJRdsGv0L1WyIY4Wrgyvz+7DJQbTziNRjbR9r2hn2QYcpkBsQeIisZH90Lxy7knMm0Jytmvi
cENAFVJtQIpfMFmwWwf/X9uke7/2fisEeGEX3LMNQE1BErxSGX0Odfuolgca5kmnkSYPvIzEk5NR
fpFSuGyl+s/QU+HUkxvEF/E4co5YiRQoTtXuGf1/RZQsG31lbQrHZPSW4OcrQ3SNNMbR68fRewx8
+cMfd77T47yfX+sWo/fkd98hujy94Iw6mfc2PdZJBHqc5NnIBhlpdeNmKVZBX8CUsueTmdczL4rj
fsXo3Erbc1MliEjl2B3bJr8vmxZCnw2/XuTdrnYQsKxo/IRWV71OA6PYMAesIbsriO36qFKMlexY
l8QdZLlwKcRwaLTugPEzGLv3c724kmP62mOGQ0E4jWe3cRNYeAAe3ehqczwjfCWoCE1eLVdGGx58
AdtATd0vf9WyukcdP0UeJefKh2gcV8GFXHN/15TWZ9FjZZxA1e8VVyOESvZymCXnbe2PtK0biJ9u
lZ+dXP+xEUQ2A9DZk81sae/m1Y8qQewMybWyeMFPTabdSBXAHZ7qYxfX0d4TPbsj295PmcHFN88d
OhG9OVY8Iu8axESVSuGWx4t3wsJU6jMo1ZV6aUza9DzBI5SNDU5ItL7An9tn34WE3WKLrMNHZTPo
9OaJQ3hAls5w8h0Nvw+5q6xTM5e0IeT2tgKFfEg5D8UtkBhKEoAUxBbHjjDpTre/1TzFT44F+BVn
+vwf/2ibXGAWMVyT+bDr7dqqu//rj6If8j/d/r9tL2fnx+0npOZrFtmrArMCJwuowL0LiFnyPTKP
58dSyJbunCy6mnEj4MxeXqs0kA+FogbVqmJnz8mmXMNxooeb4OlTyB2wdhpLQ59owoMV7nKjisFD
xg8hyMHPZ2+uJUnXMKJ+gIulsn9Vvf+dP+nYsI5pT8tHo6OHplN3eRLOj7yH9GQ25LAygQE2HVY4
9cMH024a8rfxVsc2jXkp6jGtKjkGmG8hWMdK0/UxtuXo+/y+F4sH+ozbOQJrlBfhmbjUsRJ9vcua
5mee5D2TBPUzK611OUXjxSSYu1cBqEA6Hoi2h84lli6474Lv0CHbNzVq2KHrVzjc0/yuLKd9mPKJ
lFBSVnYpxktbg7sDj3loas56NlumMqt2aejcyTTK2VlDdStruTPy+jrZGDOyqARF4rKDdCa+wXJ4
72sYO3nzosFHbS27f/QkyGHl0VgYdfKOmRRAvZk0S1+M4mQsRK3Eyt0jHXg4sIlu8q81C0IP6rv+
w2iRTboo3sOavHrq75SIGr7eE/A9JqUtDV7ZnVkudzrcFVKxU/oM8eF+VL6/Spgcbi1KsU6o+MfW
RF0moLbDms7RR8WbrCQiG5selj7ohQkGZgpuVLDzfae7H2Z2UHHX3zumDRlwDuGbT9S4dchqTB/E
cMWlk3Hw1nQV2c2RASBBSjM8KKjinEjBiulvDc3yHUPFisjfiW6Q6Vh1eD/SBLW5rQiracEsrxqJ
YXqhPezyiosdt9aqLQCJDF2C9NXk8RbahL0aDO7/vGm+5sTxd00SPDeNYjLRoOK2Gmk6W2xIYyKy
O3cS8Bqkd9LUPZDcVn/sTFEeQCohRLvz5/pP5og3ofRv2mSwFaXuWfjiDu1tw2CIYSTQmWWy9I4t
Dy7zUL1yEYt7V1Mu2suCFHQyuy/eY2Ckw9OQgkuxYwaWppVtgDJVVNhEHrgO5R8rwE6GX4JKRd0C
8uUIbpXRv8CAVnvhFwzNOJAfZF8Gd8SGQQB3RngaIaUcW2DKJyV4G1z+5TEOocjXZk1VfRTaZ2+I
5v2U284li5qA+pVR3NcRCnuWXLrWje7xQ1ExY2fmo29F1ZaCyuowo/bgcMHy3hP4fraYQ26EJcZn
JrDDRhnCeHZIeYwGG7ggLqeX3kVal0afvrYuHbmGbM3XIWw1aUq/vGLZAVHo12yAafclfNpPRyvi
QOVyh629KpJvimMMydBcvkHA4QoXafMWQ/BbT+ZQvfUtIlJD19GbFRD0pnslfzNlU6wZX2ZvuOaL
NUUeydstwGlZefwWafSlnk3qdaowERRZGFxZmBjId41/xV5Vr4mqykcy1lvy4TYTbuxRgcSRePvX
LJnte7DZ5nZKfwwFJUCNQluPQgNpsTUek0yIY+p16j6K3fG+71MFDbpxzkOCjrn8975VdCuF5YhO
5YtLZ/V3hOkO1uAFb30eXHuFL7KafwE1TDdAQ5mJkDLalkH8M5t7sm+JRD6OO3/jTfAavSqbdrUC
dtwN0PKDkS/CmGrKrki2o1fqXSolmePRc7dtjTYqTUtfbPYlDEZyZ5v35aeh5zPojvox8zIYH829
Uk69L9rcf5x5xUbmnas4O4VZWzyXguUYBbhk9hqyno0Vvihef5STEsiVHfEgQhF0G5wSLlHxxeTY
AzyRDMCNrUwTD1+AP16EO6KeqCg4YdohISKH5z7O7npZz/u2U6g1In+EFXUYpMpO0+L5imYW+XFE
T6Y47RzVgVr38ylqfY/MRMrOju0UD4H+ozLr+YDI1m1LLb+CKGPgRvp0WbVjSsOh8QySzgUIKo0U
aKPLuRaVZA1gVbC4s4gQiD+3kkeDl7Soft5+jjFiYQRrMAjYTHkShzQFZTzwDohch8VoclUFwI2E
510yNpscmiCIOHq4s+ArrCpGwA9+nZ1Rvu7gf8Kli4J61wQpOb9CTgcuv6Ub7MEYpxYTKzHFMWV4
7sNOqDT4RRek11oUiTgMnseZfqo25CCsLeEFTg4ZwqKbXTvPah9jPUEHYijGsk0jSN0SjXDwjqZv
8zzOzzFjBEJweFsqx4wuXaKStUMUe6Bq4IQlDo4bjWFRUrCUxHKdDy0IyYmZAG9yBvhHH5w/WzaT
uktgWvl9Rx2UVoN7LuhT39JWEpzckf7kIU1KoCSaWIOxnMvsB1RBjKqO825kzbcu5DXByMyVRTSu
QSyfhOUsmYqSPM1Iyzyr1qGIBUPLmlktmdWzGXUMBTINMzpUDxgtJp/lOAR7deLZH221l1RrolHv
9YQ+os2QiMhQQU2ZXHUHEdLZ2/4D7Nx60yUINkNjlycjGU1W/eE8YS8jXwR9MAvq9szO7D6eo3E3
cL0hrefAO5L6lWOdhduIno0pnE795Epm9yNYFBeStu6HHSeT4iR8Q26VxolXxz8NM8T2zsh4r4f2
UU9LjRrxnAPP0B+2zTEocYJl+HOQvrwPbULGbldku6r9P5ydx27kWnRF/8VzAsxh4AkrkBWlUpXi
hFBkzplf78W2Ab9XLUiwJw2hU7HIyxvO2XttM3FI9ClXljdbK3V/25opi2dRnWqFE3DHhgAUek8N
NSM7ZxoGerGeuGdnA0/K6PaG0azhdFe7odZv/hwcuZN2leqCE5STayQQCBMNBUGnOWhS9ZOgVxiU
Wy1ZtXyfNRjpg2Ygx02yTl/FIufoUpRRhgv+cUrlYl9PHC8EZYQsoauUdYgJYLdDybVP0Y13UfSg
+F6yjSfwuKKs7yy9gfqgNa4aRbdaPlIlSXzye0u13WDT5SzU+Im08/NW2k0d/UHQhxRC59/780s3
/+RNFrI0rRopVqe1tkx1eGKVXhM8YBDaQTyZsMAatVa9Mt0owyjuwvkP/vwkZ7T5M2tGAw8NBNyD
ifXm1DWOJi8mIEaM02042ahEzVP31CN3v/jLchMupdvsyXzp3q09sadqgEV4LVD4hYG1VB84Lqin
koGgrvoTDjXvVcG/1p/q0rHQEgr2XFYB8aeuA8uWnv1uXTiRK7qJk630d37jJj/r/FNk9BLnjdxO
H2TsWcfp2YhgCC0Q2Wm3hN2QF1zdG/twPR0EcS24DxW+NwycbPBvSFSyLrQIxTdjIx8jZaGc4zfd
WKv5coJU4AzLMl5mH8UlptBWHoziBoSzfvIfCJeuy7euODAhzIQP1hFamdlOqlcgVRR52WJQxfB4
QBmdAnPMKNgtLdMJC04MyToCWuQghZHvyrcckoSbJgfTuAjCO18dcd5auY+bBdIeakz9R7lBWNLQ
inwFjTocVWRa1aLYFk4ZX9Izu24VxAAEC+SKzB0nPCTtJnuIHoQXpASUkrA9rHKn1VbKg/qWyDtZ
tBUo7cFnc1DurS1g6cRtU7THrk8z0e52cN9S0O129NK9pp2tnIKlecuXGxfq++D0j0RIgyu4tA/S
mjQJpLYHkhAKWFpnVjUkRA4nTmmFXKQ7qoYNtDpBhWFn94QpoSYRLhEMGkyY3aprll5znG7qfgnq
JaOfQ8OHcqUNJr+PFhAHz72L/SVf0+wRohXdrR20M57NuM326YN0o12yfqHqp1Z2ExS+B3ULN65r
YdWtrbN4Mi7yuJQZOMKGABS2l0/tFm/ARG04Wgj7dGceKBxzkLxEm2SYR4DPiWN0/Ucadt06+6wO
5bNwGkguWytOuplW6u4e4eSKmDW+zCPIVgQ1VJPfa7a8rwSAHMWj9DFQ7rchTmNzuIHt3rxgh3hk
Ak6VTV6spNDpVQclRsOierQ2AeLremFsxtQWlU10b4qLlpPssDUoMvOqLttLuc6OnMPREowwjrfB
A0lklr7kidS0WKplvZftaOufh3vBiY6aE26M+yq71cIN6cyev3yUTvKtt2FvGsN1fGyAZHxWu3TB
NFhTLKG2uvaBOKEEfQa88lTtPBSbj+2ajPe7Ga+Ojs1u3GCOfLOD4/CabKuDcVs4r0OwqPeKU6xQ
5ZZLrMqP8QuGkLNxQuOSP805w6CUV2q8JuszIADiK/oCPIN4oi5tRIhHUbltXGlH0ad/YSpT3ujz
zYJ6FOAO1e8EWd5R4cag1HSzs/WmxQtsmffCgpYJwKFLszN75A6u9Fa/iDOebWGthEO5EdsFKlBr
MSzMp3JjniVAT++w9JaV096k59nRgxSXiC83Pie9K1yoFUUNj5RykHiBz/JeP0WvUG7KleFop8mw
q8cCguuZc+L0BSOxSdx0L56Vk3UKog1lMG8zUUA+coc4rEOfNu36TVCXjcN2I1vRJtK3wTa/0Z/6
tfHi7aud72Ru8VWvA28RveGpHlvbIgud7gn/uV2odivaXu7Sp9u1xl1ygm4XrjvBTu6p2z+JygKn
prrUZjP2snYxSSNGRlrXf/niATJM1LIk2sYHOs6RyBPz2COtwT7ODHTBs1Cy1jBoQEyOQEmQ5hEg
BgmdQK0Nd94uHoJXwcBrtKjfObEOq2YkW9OmGZvYZLq50i3JKGhHSH7atfuw4mEzmIg3mJemWftg
mzfFCX+4mQMAorezE3oH+CoCaOR1+qreevckVqrAlKs7BJHDdCucZfqOd9E9em6BUrCdpA6+T+kw
uhjvVJeeabNg1n33j+ahgFS4FFfNXjgPt9Z+uhFoorJjOFh7Xzt4nz2YwD3RhFSA6YheWBHBTWRP
2sW4NZ79M0vCs7FRPoR97fL+RRzqKRik+NEWgVs9VFvEQCFK0YV4Y60wMyyCZ/3L3yET92m+2jKp
wgvAu3QkQCAygAEG2qFDI9fa1j46BUJ8eJmXlrUyzxVxPV+ivxK20QvcIO9O2kg3Zfsa7dNH8GBU
7ciLm/PPF5zakMmAs+m5nJuEqWz03JL5UOwddVOXS3+Tjuvoy2oIv7DNpdazZKqk+Cxo9ArW0teW
vFlE/wKheU43deHSUkJTYTDON8KBFiwq63GpIJahAeJOpyBzRNnOVmTW94tgZSDNPimjLa+bB+sg
iU6xwwSpGXbpDHvdsXhNpBvhKV41Llt3+Tb89A9RvjQ/xG6jM6fewqlAu9AujdRBJ8wmSH3P3GZH
jzPlK5b3YOnGfiFni2E355au8mP2bD2xR5f2pQA9GybjUnilzo8c1/vQjjEg19uYVE5vQs9iN2+W
iE4PgfGh8pgWlsJJP/vdSR+20y5Z1k698DEAOeWBTLy37FG+jE8pTaM3Sj/B1twBV1FX9XPwUIyr
+p1XDuhWs1PehDvu7loiz2bJDTP6G27EVC5gtISXOHAt6xT1dittZNpohIwKPCXeaVt5FMOtbq6G
jRbvoZi7kjMh0nhq3AblrmmDNtU/PBBrwxKun7gj6Nc4dF8N7DxqXzK1ICd7qBEMLrp74XniTncr
sqrJN4KsSL9plY13wCazHSmxnP3tch+46ptqnVpYlyhbxgUcoHdvowgLC3j/XaS5AsEK92Q64l9s
QPHg2eLm7TAojiuCUPzC7W+0dq8HDm4MeLlfxMKSGaXBaTvQk9dOkNYV4Tyy3wgX2kN16pHJvwGb
x4GP0+MWBjaSGpS1BspkuIorXky4fI7pplDviIwAnHCbFhspWwbigoYV8od2lzSQr+0x28p3/H2D
gCPcBt2KaIduR6D4rK2MIY7b9JH0YK1ka+DunNlD/cROIcrvdfXQNMvavHCQFNoDG7bis7prLOCX
rsc29CVKN9KJCQr5kxzeUxTM7uqb8CbDU7nty5V/bh/j0gGoyBtDu8Ym4WZDWMC6eIe1G7DoP2g3
g4JPZc2pGGWA7vo5DIctxTm2c6iQwqP/ar7IByaJ5DM6dS8GtTuXVJKXfF9ugm27a57VuyJxRjrC
aErPAP1IliNbZRFMBOEui1VpuNZLkzomiqJ0lxMmkN0QW4IFMIArcuNP5/yjeJkpNLg30TyYbM0/
Sf7A7pF94e1K1U+8ZeMT3kVsWIluo5JDODgLvuH6ro2bChTKljLpJXPCdlef6XZ6jwIMwMP0le/1
c/4UmQvPNS8+269t9oAHdaE0iwFv3qHQlgUPC+uIvih5WXlKDLZTKS0qFCiL5J59XJO9+gTYUho9
DNT1HrlOzKGYB1i+tgBKMOiYd3TcvOJR607CbXrGKTNAROQ149SBVPQNsef0ycJWYozYAUGlRunt
xEd0K+eaU8cWvoNGr/1oukQ7cfvI2dZO2gEdffQwrj32qG8MfAG4ypZ9K4YfYnwX2UtYLqvPdg/I
mFeG5QlVHYL8BzjbRFS57FuW6QnmcrXU1vk2WUPiOZj7Ai+YyS54AeXxhp2D/8I7k+y6fFtggVEd
kq2Ksz4RoL6e/bYxCvYVfBESP1HTSdpWOxpwo3fU1alTqNAwkfKv4XjQ8SzOtH/9F4kJix1VtMRY
ku1i00kePIkY249n4aUYXsT81JGC90TV2QdDuGYHFTpIFBBSsz0jyHtQyQ+6awsyVtjWN+DA2PuI
tvXBw2BVjdnGc6DZwHI6pJfh3gzt7oVk4moL14sq+8eo2doFQwvdSYmcmNuKlt+6fCQjFy71HWE/
nNrDehew8ZOJHlqbxEDf84LmKMfXkOBOvoPI1mT+3JJMu89fO9P2d8nFPxYcoSz2Si2CnU8KAXfq
G/0ZDqJsWM0VNhlrj2IZcB9i8W14m91x2dKt+AJl6kIxg4/FHcUZ4RmvDxBP9uLiLl/ycIVd8kLt
joNC8ll7OwQkc5f94n8wGxP7g6KqOZqPGHbfoq/KjWjpbYqV+u7tTcyaHmc+9sh2frDu8DJS1yv2
/TatF9AMV8FHGtHD4jzkEkbIe1RtoxVrFOOlJTZgXq/bJ0ofTbkgtJlDw9K/Ue+E53QtvovjGgoh
RF/hNmY+RPjJLW9eycpQ3yuY+FjCl820AFjUb4JuCVn53dvVj361ixDzbuS9sDS2KTa3YFmC6zA3
MMGfLSJLBt5QbvYXEnoBWvkWH4iBVmLpDWvNsU7VqblHzPlogvbA/4jwk3cVReh63AcAkFfRF7Of
lCwJvCc7lgKfb392xYItAtsm9Nms8s1jewqUffKhPTE678JXzyHV3VsO4dLaGUcJf+EHvQVEF9b0
AMg6XxkKUnhbfRH2oltilF9ZIEyWzP76jtbJMiBRAKHPKtrU2wAL/K10niebWSTGGc7YSLfFfIg1
6TA41PP843gvPT2VEm35JWUfmrZ4zlkYy5cELftiWKtHBg4PKTjJu+AT+6t5B7kz/Iou3TuLgHCW
1tlzdhlThzhK/eQ5w8Y4M0fxUhgfdN32yn7cQvgxngmHgw0zkYOzGJ4bf9kC9SAqVGGXtgg27Ii9
T5TjHNfR3kafKkcMdkYqYF07OGCvEu+Y5X17wG5xiPDAXPJj/ooc3SJBboEwgCw6784/B7xPtveY
fDKGuye20CMAqYV4Cm+YjmSmHCxnNu2u+rF+1J7rR6bH4I70SDu8Ldf9I2dX9ZDtpbWx28QncWU8
VbxtJYLSfM3kyWSpPbO3vu9eepduzGNxj0CNsFV0pNuOrfR6fOLADqay3hfoJMtlvRZp+dHse7C2
jKa36lSSoOsvwDgyZfQX82kcdtayO3rv/fAY1WshdTTRyQmFYdVfNK5xJGSdo9/s8OEQ12NjtMXn
+QUaAG/tii9yDGR3UtcpO4CWGA7Xd/iLuaPtxmNxwyyI5tDajlxs5VR32nZwuAPiXlnVNATv8RgH
NonClCSI6supC7FQ0tw6zttnvIRvGduyYDWsxA8SA+J6xQT+KDCRz8IFu3CNQ/FaP2GnkDl4Sifh
PtQWvtZ0vEqt6hiIoHsrgflOa2b75yeIsh0O1MJa1qTVLI2KVxrxPoamlznFOqevSXgzXTcJSPYK
2He8C//8fowIK42bkqFixbta6sjVqljH8Tx5ECYxTClT8iQkSr02Go3vrdeCTKJrxo++CU5XpXZW
RrhLQvZeqJRRiPbtbSxGpZOQ1bgMig6r88jL0M+/RMhuFi2dDTzek4IMrt6r0sB2acj/55fBrA6t
WuhOrAfJdiDGV21UNpRJlZRb69P6zGur21uwzWHK5zlFWPQJq7QQOKn8+UWfiDgXfIfmAkVMBMYE
MlYh24fAfERkWblBwcYc3SMWRArPKt5TlByUaEcSDbXoIsS3PhWLvvBNRAMS1ufq2KvyhxxDBc+i
GVdtnjy+7zYEvIaWqV3mJWcuAprahYW7u/THT6XwDoDhZbawfot57CnS5ZpXRcR/zINoVdlFr5wS
1TaxPA4noyZ9YMJqQWWGxplXPKj146iiXp1/Ds0BtGBYfwhRdLEgoFdDfdcIU8wcqS7yIXnt9YIS
6vg4FoLiNCrQ0k5fS6NxG4++WwjyUeHgCZL/LpPUs0FcnG3IwP3J+yQBRiFbyDt5NHdWfWM+FO2k
rWMfNZA3TPf9JN/wONjAENFKnaj4MAUoSEbXLoEzv5symZiWF+DoC4hxrPZ1NtSbFpcV80ySbEhq
Y9Ia3F4cg2MlYDrBjDE6Xtk6neiHi5nlBTPDOJiJNey6jE0mYc5rBagXbaBJdSxLficuWiGSz/Ds
EHEGEHcP/+jj1Gpfag8GV4C5B4E/WWsJ24VWbLcY2I9RGXAalszFf/wv4uc7cg0IoCJPRj/PNh//
+R+aapqIlwxNt1TcmXzoFdBFHxI56wSzcnsVPkRugSnoWC9k0qPqlDSWtHQqNdoWCjhIMqTvf/74
v/ku86dbkiKaOh0i9QraYwza0Gi5UYHr6r+8QV2KtU/pIKKKIcwCJTJ9qHaJeKV//lwJ7NBfX1uS
FcMyNZpbqjxf2D/IOWINi1UepIpOC/EcFU6xSndCo78ddbzwk4iaPq0O2PAOuoWek3YyJ9tc2ahW
v/3lUubveP0EJJlcDALqLK7o6glIsSaOyEMr1xPBIkSlABZC+AzAV7vCTQCwj/7kDIRh+A50z7p7
cicmMu3WeeePvwwH45trkcFmKYqparJ1fS1a6EmykIf0yiH6Mj2wwM9YgWQsXgO8aJ5gqr88CeW7
AShj8TCwmIi6ql89iZiO3VQUAsnoGeU+o0/vDUVDJ8lOq51AZM6335Cal6IgqDzNnBonajmwtUcO
gMsk2SqkByAxjkgD5AADHZ+7pPGPvHiN7RbHVVU9mGhAihFlapPyeAvSSpBWUtbNCDkqV6HZnH5+
qN89U1lRDCyy5ky9uhrXo68SUBD7tWumLITEqEHJKftfXp4/g/R65Cgy744mwt8yDPnfg3jA6Tw2
lly5XaVdYNOcutTY9QbF74Y3pqAEa/TZaSo6cAwWP/TmZoi0A/4P8IR9ctIDRlRSF7c94REmGb74
oE3102pmZknxkpTVYRoBaBR66Yi1dyu2wVdepdX655sl/0XPYg5SZF2TRcuUIHPOQ+QfL6OlqfC+
ZYXjgMXW1DdyaAWQCVtaLWPKM52qMHVh/G4GaE/iXFY211mVPPgSKNYghjCiD59ktX+acQXnD+aC
4kMrmHr/1kvB7P58ud/OHYpK425mjsn6nz//x+UqtaXnRsjlMrIWrQTVBsPVYpqxU1La3ce01GdP
/8ug7SKF2qWPAI6ajJ2YYvPbtXz39ihM3KKKoh5h6NUQ8BGWSII5Vm6s0T0xynhczrSRMaAmVMql
42u8T01Hi92njdEH6cfPN+Pb11exNFkV4bzpDMSrZ4ff5L/H4ICgaFlJMkXmLkQkOt6b0DFtWcnt
en7z8GXFAEHmh9PJ58ikrjTjZAZsctjYh09ym3jSiP0XTSR9NkZMwdU/FEkBuyfhlE0GKzHlly7w
3uBE7LBRUjCNuu1MWWpmDNXPX0z6/s6ausFqLKvmX/MSGlQGkFi5db7TWkrsuoIrENXaegA1Q2hL
vJkka5NQOI8gv/z86d+ti4ywmXgmAtxTrtYEdfDUVk1ZE8aZ0yNQmuhnZHnXR47kG/eRllEg6Ztf
vvN3s5YqQkxS4ftAsrvCycWkfHdj0lfuNPAsEdy86Gb+8vM3++0zrr4Z1GMZnygDFpHfYdIrRzXT
Xybfb8ckL4OkWLwXNLmvx6QVwWqRG16KUlorPS2AkVnEGhhgWp6diMGm8KWGK61sD/hlTpiaaMaj
H06SfeKVu7DqDp2IP9SUJaLsErpUBhWDYAxewsJfNzNKlCS3ERbYeA+HhMroDIzyjbsi9N5m4Jjp
odL4+cZJ86v879leEUXNVKBqihaS/as1RdWKVhGABbk+4nS7YRm3VbLEZURQgMR5zYw6ucfdTcsB
3I0vlHRNCra+BfD3ny/F+u5KALCyWdVkybiedErdEM2xUEq3zL4En2Z7IFO/NhqJPu5IRmXj7RSA
FYGy+/lz/96doJo0EdYZOkh8888d+sfEa/lSM1VxUpLFEiwNmXey5mYv8qLDj8akO8dG/vyJ84i/
uud8P1MzMM5rinq9O7bqMJxIGMAdpgLWjVBms5V9Kqro4f/xOaosSjxgZnN1/ub/+GbEFWAuq4zc
NandTB5xSQC0oUv/stc0le++zz8+52qzJSiJTmQmnwOSohEsdYnmm1O+bgsDsgApV+kr3iVhviGn
bmDeLp7VaGOU0YWvT62ha7u1YM2aKyUlz1tfSUogriN2QvZE2DOZmaQxqJSgyMoM3VIFcNP61IyI
bcR+X4hEIMjIWwB8o+iF7tNaJqIKzz/7IJJl2eOYHykbraz99dSt8zRISfmmQ0d6Vb6wfBUBfN6s
gnx6x2cubHoOlHgme+SR9PKL9r0zReQFcUAUc5nh2hni195Ycjyl1TYjjK3EfJYMlBJgHwvMTX2z
zDfIkKQLPsat6QfPfaqLCFeh62iDegKW/SXCxFvGHh1sQzOpYU6Ssa407Ym8zmi65dBcOh4V1tyi
Ad7p2G2iGPGAOQQP4TRd/PDm55EifbMwsaE0NCYDEWWYdr1bSpJJUDim5cQQAwSQg/7cJdlJ6eWz
WVlvVCM6WxzjE3aeRyuNbmsrUIE09Vj993mobcdMPWNef9KkciUFxf0kJC+STsSlrDREsyeyM40B
hZ1SB7/vP1SdTipi4LULTInOQN5PVeOvNuITtja6VGrwkHe0TgWAoIr1lvT9WSOsamraswzQue7g
dEcZDZHUOlZlsFKxETYq/yBKSNEY2mXQ4+WMTqms7vGSnOSmO2OZ86uPaMw2iiJ9jL7keAJEbpVC
h1LJr20mOcVA6zHktnuE8KphmFBqWgGARlyBZ2ExX6es9vGyNtpzoEsff/5dp+/rvD6hvl3WHYQK
GTlfk1hbYOKuRluwrcTXOupcb2BOk9QnRc42+Cy2SZgdpkC+9TX1xo9hQwTVvTDlB9wuMHeC4D7o
4+eK4Nd9E8Dk8Xzhrsnqg9oaH0SPU803q8ccO+Jt3JFQk4Elntr8jjMoY2rm0f8yQr5ZKGQLWirF
Jw1VpnE1mXgp1FK5GlFHgyHL/WrcNpBLF7pFHTKttDXw648QATuSjAo5i8hjj+uBJqin9O4v1zIv
51cTqCIbKrgJC5aHdX1EocrSdX2R5i44EOTppEML4WxUI8MQvVyrSx0x24RWCUX/OhjNu5SL57pC
WRMEprrKu4Juoin4m74ZflnEpL9PHQonNFHXZcmEink9t1f+2AlBqxNEjGWAeldhIpWl8YK43N95
Q/XspRN0QkNO3NqAsxUI/aYlHuWXRW2GI1/fIvi2rGemSXwfO5Z/z/3NGJN8MbbgZc17iACpg/8v
FVZ/uCGYOuwhGsZdliBOVAjqnWkazew5VzsLWXECxlzU37V0l2AnoCw/3ML7mw65JyB/wlgiq/FC
tlDOelWznHThVukSvkvYyBDnYGupOYEQrW5j2Uh+WTy/m6k4HxHbKmrUNmT5ah9Wx02RxHiqILS2
x0a2aL1XrzCo7C6pLmWfXZJ2RPqjTMBi8tefR97fO2h1Xk0lAyS0YWna1T4z7grcTVKEHcWk3YRf
aTmM44Vq3TrUy30vp3eTgHjo5w/9Zkyxawd3bRhsjBRRv/rGRZ3nrd+1iZvHSD7REhZx/TrpLdCP
6Ebz0ElneOSG1zQyTqioP37++D9bwH+/baqo8LVlSZV0XbvemPlhUmRqUhJWpzUqvcWO0aHLSO+I
4p3UmyjRTx3mANrbGj1pAbRFT3Wi7FR7EM3HqlUu7fzH5LPfjDVe/mIwqZjkr+N4p7QHMH7bKMei
b1S/Pa2/pwkunEMHm3ZN4/LnKe0f+59So26ttykXjuk+UHADT+ZHhAkfBOUvp4PvBoZC0U/nNrET
0q4+KkAq7JmNFbtxDNfAwOHhG06qtQcDnTeWMU6UjfX484P5e8PM14OYrgA5nyeb622XWgDWFEyy
TZjvYqt4zUfpApJhKRbS/Z9bHnvpSpWNX8bj39tXVeRIrojzZp0PvnoJtJoiRuMZsSu07XZMOvLn
4ptQF/c/fz3pu3uqiZS7FGJXuK1XUxjbriEM+b9dP9NOescZnhztueDGUpk/l4Kyj1V5HYna2oQt
oNbMspWC06odNyGiQCBVpFEoZE0J3m8j65tJiHsgiezfTVnUORH+e2gNgjyQwYftt8IHNIXBWdEG
5gBv34TNru2eJXIEbT2CESX9NtS0eaW9fh/nqc/QgISx0lx9NgsIuTFBE7uWBlxCxehHBQTWgmjk
zOt5v2lgutkYNME1QCLJiE7mG6AqTolFnJPZ+s6byHYKD3+At6aEEdDkpVYkvMdDGkOsYSUgGZ7X
noKZJFdLnHGIQoo2W3t1dpeomMiHmSDzBzrWzLGZPm4SfGLJ7Gi7/GEZCKW50nrgRX/+OkA8C3YS
0CdM5JRawcH1/UtTa9s/YSpTLs6meOKhTaVcwD4GyRG+UddD+TYA9xPyzgXEZS1kqXwF8Lwu5mPA
LwNufkn/urGmNZdmJNNSrwfcFMFwDVQmurEXXrwIvVygrfRxm1ao0UqAKJ7WbvMMEgmmqQ/cOSul
qG9/vohvXy4iB2hfWDL8/6uJJFVLNg9+nrh4OpFU8bXFWLqYRvPLoe2beiMj2NI59zKp69T6/j2C
cbspWVFmidsrNJ3QJpotyA7m6brstmyhLjAP0IODy2gUjZA1eV953b43p98u5O+dylyhl2gTmRQ/
ufv/vpApErERg2Z1pRruRcsvy6Fyav81TscnbbZy/omlKbXjbIRPzbf/+w3nLqgs6KopitcVOV4D
vYsDZrMx9j7m+12hL0sr75fJWv77kEwRjJmRPgPle/n6rR3qOJOmnBlDj2kxWHD+7aRIUGcZp3gk
cURnzoqUxg073bL7hlEOeZ6k0nEtk0DEXhqlOUTOyWLLO7fvQtV6TGHmyB5hAwPywFpC4PT7NPzd
bEMMhSrRdvimLGPqlQnCr4tRdrZbgThuoSheuZULkuL3o/jrrP/tfZIVWHdgL8y/OjcJN8nQqX65
43AjSC1I5Lh4bSmbgoQ0UdYk4VubvKmAX3oBXFXPjlQvt2GGAObngWHMb8D1dMCDosmrSgrhJFfr
nNXKAJ78MnYxGePSAfRvAn6AQEnmVByi/cIklTf1bcBugi3ByTJrRzSfDVO9pGhr8s/Bx7oSpp1b
s12KWCBBTROtOPFLZxE01A/aQbO8w9jIF3OgmFEwGESleFWb+MFSmnNa5K/WIO4LQPVEeOFlqp4r
U1uVPoFR2ChfKVVTgrQuk1TeKdCayKyawcOfYU6zPTBTZZXL+h6P8V2ngIApjGoXtAp4C3J6yHv0
DAPgqf6YhRxzGfYiitNBBGsp7wOGg030KKydlz8/G3pKtix3uSipqAT5WyT+tqqq3z57gwor8x/e
vuutfeXVc0khZWUrq20GbMmMu21Pk3M5vxBV36MPCkZXkwjvHgj44k5HlnSJquw18qv3Nqg3k6he
hJBdZtMzYZdVeYbFcTupVc+21FrEVfAevUkWyJE2QJSgj7c4vNwcFlk8c6aMREcZLegfHYPLLLR6
0SnoHue5WDH4IxECPnipArdOh5Mg9++amn6WIfyyDHy3wZBElWMkBm9rPsb9e1ZMjHaIQgAirtBI
tjRkd/7gbQnrk/zyPq/GV7FAq+MlJysffznjyN8sQRKT4bxpplmrXO/3ZYm3WsW+7U6e9AGu7QnY
/4MhBavSys5R8dJKiqu446c+G8s0hDvBk5gb+9xTXs2uOWclQD2zoOtXzJUqpx4QUMhetqbeg6XK
as5BlWx+fle/m12paUk6+332Y38duztoq0Pl57nbRyjajGxTttR30v5cxdlmKuKt2BtrJcChhUpz
zLg4dCR2L7bnpEEdYQRYZ4Ibsjjfo0F9Sk3xY4IFF5n3Ujq+xrX4y5nq28crSbQl6cVwprtefVXB
isLKrHMXO92x1PsK0dCD3xQ7UQxPPputLBlWY+Q7o6n9miv0zcaaz54rz7KkWczV/x5bTHl9U6sl
Y4vwlAUx7gwwdc9b42j5UhOiM876bTCJH0UiflCnXkNsc7LeO2pye8aab8cNObUt8GlFzA4/P8nv
DrtcHMcZhT0YJ7erWTclNg3gPE9yavIncGPrcdKeIo3p0g8Mm/PpXsyoLfmadtR9a6sO/sMvV/DN
uYonI1qKqXPAMq+3gYWhhk2aUV0qx+48P59et1y/BmLePKlWdyaT+iFP9f0Qm0cSdy10HnmkPBEw
+NEY/on8yKcMyL5A0iye4l/ezm+WY0lBVWMpKmvSX935Dr4l0Y1lhhK65Vydf2paeUlqBlDolyez
zX5rBn83WBRitmRNkmWOe1eDhZHh5XI9ZS7VgXVFrlsFz8SGvLos9OAcBSO/OfzyOs/P+GrlpV8v
aopCB1qVrXmG+sfBvZj6oRI9ilc4lh8ndIwD3nCjOaA/+q3wbXz3tP/5WVfjzRKiOFLVuVBmwceq
Qw+DqQSpixOOFL6WQw6AzUTWqCpOIJbHqcgNTDjmzhwtXlp9iWX9MhN9U9VY+/TzqmLciLn6CKg+
pZNPOgm4pWRyijnttjfETS0UFyyxAQh9paFYC0ViZ+yKtrr8IR8j0UxpP8LmKz7VTHJJTXYjrQO7
Ek2bOpA2ZWassry7GcMPXzZWVp2hpDO2Jh5sSi4yoX9NPjpiae2KqjtaKdAXYXSqqSa2ubzEAHxa
AaspBtCkO6TduFFaXGpl+xVFzaWruUo/Ow4ZBJPUm85aQqdEtog0yjFpL0IDhE1CJG/xRsD9nBeb
qxbMF098IsrmOa51sgdbWxiVcQFI2xqWnUhIjgKRZl3iR/tDuLT4KmsVlSRuPHWrowkyIr9cpwNK
aTF9LZBmUVmsycFqdpM/JrBQM9YRvSTJJ2cEghdwVIVUTtPywy1vME5QWi1O5PcIN5seNh2gqH6M
CIho47s2ZZOoWCpgkERM+C9m6j6yRFgJ2jEYjMCBLIRknAq2TQjDE/GYAzEOipMRC2QKxQmMHh4d
Rv1kZidQ50ulYD9miMOmzlgKNahxMX7hjuwgK/60sAcZYX0xPXMOtPzswvzkV9lJqBu0FB6aJxVL
e/5em9KjnOBbzOL8IRo2sAxtQwd3S+Pg0QCO5BWYvIEUW4EbaPxfsXcQCbVqAQcogbZuhM08JAa9
PFmjsTP1ERMpFznPA0DSHfSt/0XaeTU3bqzr+q/s8j3WRg5V2+uCBINIiaLyiDcoSSMhA40cfv1+
muN1PJZ1PKfqXHgsJsRG9xfesDFSdA+D6HKIu2+lE45+0U2bf54uv3x+NMfRmBwMYCufEla7aqp2
spmQ9Cbwa5sZGTvLSeB4AUrInOxVN3t7TvEX8+BXQQr1D7JXwBRglT7t1oomNFRCvJJb2j+a6h2K
NKeeX/xiJvpyObKIMA06trQRvU/7MQEHIV7vFdth8rbd0MGJQgk+h61LNaUETrcQcXTj1fpVjC1O
pf06UvhqxmdRdWyuMVXYz4mjJ/IqF4NFRwEOR1aBOO3Avw+KfcnbB4ACJH3uIgjnWyb/VYQjto8k
4qVaI5DsUnzETvaybetjqmOp5dr7INfpYFmIJQcY0QwoZy5yreARbIJtmBXfy7C97aJwh6743pt6
xBRwm+otDM67gmp+iFFICIE4Hzp/Ku17o0MGLmW67CbZI8yUpV6jVhpNkumkTi9GMW9xWQb07Sw1
fI7zSAXI/11vUoA5PQR8fL3wFo9vK3FTuyUYdhPSgNrOL/JuliiDwf8aU99N7EdSqTTHWllMyGcl
NzV6Syj3EomcArxcf3TsIuYNAx09XwtjCjV9cuUSpOJVkCCnQBWqyZ3W15Mek/EaGUcNCeEMV2Is
P3AhAKDeZuIdIhXCpCra3GOPLD/AiCE0sTRozXsxYjw6gfl3RBsi7+DB0NbQoaD36PT2rlEhUWZ1
uOhGOLZ98jinAvWNXILE4XzGATuQsoL//Ax+tV7aBim6B96NoSqf0Z/Wy1htrLxI+wL1Q3pM+kNu
Z/tpUDephl3N/9euPqdovUBvuETycRs5KCkW6AsX1NiRSVwOrfKL0/oySrbJq8ClAEcjnfvreamV
LsrKrDmvdNtEuOmFxSoay7WM2xNtetYwOp9hsiM3/IvT/CrqoUpDSYpQizzsU9Rj18AKiozpZaTt
iwJ6nkN5aduDE3l7TXB/ef3PF/brPVpU8qWx6d+qDYhTg25Bx3BbJzUEsPoeVZkXLZieyqx+b1lD
UHVa/fMuz1PH5zhL4mOpdYJWdj6Df+ZGoOqPg8I2GbNoaWJy2INxhGzpYTSq1ou5te8atJnwghuy
O9e9x78aQMxEjFAPstVXwjFvbxQWqgayKzzTvCUijeeNNwFtsJQS1QmcR5zc2qeA3ih0BZDi5gtb
OPZyxlk5DES7dFyetwFWGl4D1Lb3PTq6Ps/KPo7Rl6J522AmfFdnEONaNOFyz9iWuf4wetWxUIpp
EVCJBdDsR22EmrCnpL6OfwK12QHWsWSfVw2iSQAAMQkrl2SfxRId/+fERXXCQhzvn6/ql6OWMWvQ
CqI1DQb1r6N2GAO80iIv3w6VeM8mfImppATzBfJ1B91ctZ2fwHecf1XI/GoAoQdEIZOCrvm3zKDp
lSkSup1vUah+T2Zunzc3L1PWvuQSgzHW4gbdn/t/PtmvVn86TyDeVfnPObr+aeZRvToFkIzyYcoS
UiJXs/TAacmlvy6tXeJq11lZ3cv45J/3+9WM99N+P+fPyWxmfWmpOcTmcePiMI/OUHMYdO2pLvsf
lsx/MQX+r6LLj2VctM3vv3lfVKhxIbYBiZGWMit8KpW3g4uhB6ZMW6NIbsexH/wY2HpINVavsxYb
F/FhYeZG92neTGoEl91FM4O6ocaNDoLGWVjN1gi/ZyXqR7Y9XiehcYNW5ZgHCJwaGSA/Rfse2nCx
GhOxvMB6TsBIrnQdWN6I7V6DxmCUIJxjzQ9th6TJnN4xN6Ldi/LUOiouiGmhRcM2aWBr49z2dCaX
2G6iYvsE7c47pCVspEoh39CQv16QeVEwLon1leIem40GSgh150DbhL2Fx13b4KaHMSRQqlVhDc/9
bA6YwJH2aK21Ae51COwQJecB8Us8TViCWzQm0mWooyGcGuONmUU7GTdXtfHkEhGPDWMDS4VVGI1P
Zjhjg9XeJ2V3wO5BrJxU2Y+ptRqQn42V6EOZ62llRe0Oj9n2YNURblGQX3Ho/cUS89VD40kDahoP
PK2fQZ1ZJhpwl4K6uiC7Ko2nHjmKVjWfLGHtafg+tViU/WKm178avB6YDNgQDq3iz+OJ/DLEt5AJ
ws6cg47gPbDbQPe1ZlmhhBtLdyhNtuCa2NvaQYKlYR4cxjhJtmGS39UdbU2h0/bNce3Qk48iEN/A
22Nu1c9SWiLdo8WLXkKHoDqyWaushwKsWahB/PMz+AVTwIRjAc5DZ7qhVvnpuQiVKQNTmaF5FORr
8FMw3FUq3mOtHcycs8J/C091SH3KhP56qkSY7XkewOyppEIeQkRUvHbTd8zCbXGHqx74LahOG1wL
YOKi346lR/bYG+vANhCPFyhetgoGFJkqraFVfF/jPtr+80md60uf1kSifUuTwZRL+UeOmJ9mNM+e
3LzVjWw74kxfUVRHSs29b0u7X9b6uNa8QPhljnR4rmv3EfoK5PAF9N4Qb5C2SDdxShqAaqUbub+Y
h74CYgDapnUkowTnb4XZcLRmEfRMtsKNLrs4e1Gy6iYqIUZbJkTkFo+TGh3vxhrvEX+8jsb2yqL1
tegDMs+2cR6HdR4V723KjUKlHphb/j7hVuAMbKIr3D2mNaB9TOXjF9dU/WIGBRsBVACAG42dz11N
NQlCm7JRDj67xkgphe/XTUwbgbrD+RmMCFd3nMv4Yoh23oD0QJmk85Wnot0wRN/VqdKvaaDR3c5Q
DDIC6c/ZVaDetOklnHlcpuwVf8hiNRTtNeqo6J7grOgJahyFzdNixb3iJ+iq4tvJwzahOm658S2T
FQKVRelss9QzcdstyKVcY1fqOOQYEXVh2flCNyXaIaCGSF9GgaLvpa5p8A5P8fapqYwIrKGnrNRK
gDxVjFvXip8KYEgLozO1xSCIlVzFvUy9N2dgCraT7ntoqX5gEc0U/RYgm1/ZJxRL38Mg3I0h2k9h
YvmhUd7I9aR3HrDBPMmgsM2Mp6au77Wu+67T6+t53ce6RvefDRtqex8R8w9Df+GJlgZ5tEe1vvfD
ePi4ClTj4LEahGaSbqgWQkmvKyxTPOcGO2TSRxQBmWJ7NL9Eu50zqTs6qaeinN5+MRa+GgoA0gwV
0ApJ7eeu2kQzIWtaI9+OSZkhC2kskPe9zcNm3JDPcX1i76Y3FUw85fwFzybNtV8gS74IWiAIuuDM
Lbmify7wYnddVbkM0LyS2zdk4tF2kBjuvYprA5x0603VaoZHuojRWv7VU/zF7E+phJ4OZVwixM/V
94IeezfkcbFNO0wkRZFszRINMwehe9+ooFeVkJEuXevO4hlY50GEeGizDUSJ73PUuhu9SA5BV+kX
xiQtAHsPEUJ8uVTrou/G4Aq1TB/DpPvYxTiU2GJDVENMWNc/VrH//ktY1Pz7f3j9VgqMV8Oo/fTy
35v38vCSvzf/I3/1f77177++5Ed/bNR/aV/+8mJVAIeZbrr3erp9b7qsPe8ufC/lN/9fP/yv9/NW
7ifx/vtvL9+5cogIw1Z+a3/74yPJSYUt51JZ+e+f9/DHx/IUfv/t6qWespeCRs6P7f30o/eXpv39
N8Wx/oXmtcR2qhSMqYlzZ4f3Hx95/yLuht4CzkyCNqhWFWXdRr//Znj/onrEakImadjQ0HgemrI7
f+T8i8iZwpINE8BRHdX47T9Hd/yxIv243lyPP17/HKVqn+tEngQvSMoerQvqAJ9HdaF2SZ1H6bwV
c4e7ez8zp5sNLQikkSYlhwJN3ScluFxWlWfR6MXRKksdd+FWyB1N9ncPYLwpnTgNPBZ+upRfHdzn
p56DcwwHj0Cd0/x7Vx88dAQXGwU9pel2EtqLMxNyC1Y7XNP9pq2f14+TSVk37zda7gAStI3mV3HX
55ohB+GSkUGJtViI/hZ3tSDX+sqKxu3UVnheMcFRShpgtgguihNQf88WeWgc4Ae/v+KKjKNrTzyj
PKkph5ghfU6t+6500PlKWhO7ijhfCjU7YdduKlhEeQ3HrETuryCvcl4i6vg5KpFJHZMFLB1XZ6R9
LkN23eTG/eS0OAI46KZ1T72TiRVzzDYLsGRLRqxU3TzeO1Gi+vDLLB/RvN6en2OVs2yV7Mga3y/P
13pOEWlVkxqgAGa47A+aH2wEA5Jsr6n3ox7Vu9izcUUNnrlIBpSAdu8U7AYr6JvWwwdDYMi5GJku
Q7VDpaPTMaSu3HgbU9tazFvNqaUZeKeviAcnnNYTgtOM2cwVtzroq2VgatjnzVIZNxlWk4OosRdm
Uq67wi9+6Rbp1YgIc6DmA0wOBR1PLBkaV0/QYgpY0qziwuzEXRgqR2UMURks+U6W29yZAqWIFA9i
J9a3ac3JZ4HrEjiIk4M8TTtale/0mNzn+Fu0s5X6FuRrG+Vx37DklZTfrkmT7OSIrjTlurmL0YkM
ST8E+saNCR0I7eu9cIyVhhot+rpIfRnZt7BwYqQQK3SwAxMNED388MIyuRiw0Vp0rhXhidmdwsH8
Vrr0Lio5wANpYwURQEWlzeiXHt31IS65dukeEMxbppqpbyRu6k9K6IFGu+bnUMZMC8l2vRrQU5uI
m+JiaRtkg3HyaGI/6+OijpIYClVmaVw6iZ4umlkcK8o6aNRliCsl9qbw8HcJPMKk5qRJg0H32jSV
RVU106YdBHJCKOVZAkHDtA3zRSP0d9tBm7VV0JmAJofmApij81Oq9OoHXbRF47ITHofQtaRAOT0u
Z3hq7ORkFdFBSAMdLz3VxGRGZTjLIPfuyRzpPEXWkp5rs6iR8ZlCdTuxkcVUh/sBfYZYUoZGI3ka
rfR0/iTXuE093oajZd5BKGmIBVGFmkmjm3RGyRLRiz7qaRHbCjo+Q/NgqgiJTon5qITpqrKDDFNw
KslmAYgGZ7y24to5gse6mqMPR4SX1IofYG8ubMVCXrUrUbJ1cekq63iduh5STjrFXYT4BoV+n8Pk
UZO04iFdHQKNgVgMRC4a7pOtSbcqK1QaNaiLDaXGtCxc/3wGYYxkYFlMd+YAGDL0GKlJjT6U2oO5
kfd97s2PwQZdWw+XRjLcD3OeLRWtohbNrStTCmgNiaJgWqqVJr0dQOUEow8ZFqH7gep8gOhjYSAW
6Rri2NB5W1E+8j2cn/uYLUwuBtdmWq063PJwh3JC3HfQpXVCPDHTusx8a5ifk14K86lSmi/qr+cY
+bpm5PshAfxcIQGNqWFQ0ZbylOm6n7NHWvV01gbjFTw2bOFpStdhXj7UaDYxc7wjLiJwClIQNB2G
x2ICYSMUS0MODX1gFU2RJJC4R4PRG3vg64EmPUCvJy3O+GFeTDjjtBB3G49b6lYZ14srV6pE+Q2N
jbWKDsqyHcpLQHjNIu4ZStxmJwohH8mFpqKlgUu8fh0qjwD23jqLBgII1cu66ikNakunRSPD6x47
jZnNTaAwne+N6BgfpZedplklt3Y3OBshrS7ZER0PCWYmHgba7CCyScU0oV2pmvla5ywRWCRiusuz
000I9CYjj3Ny3YPBWCaonC/MlEf7fEdg/qik7HgEjsq7NUa39cgcMSGz55oc9Zgl+TLegtel3h5y
dgUw3kJHO3HM2Dp0oU2OVFtUcI9K6gKlOA9TmkPAtaEylWj+ObU/lg8zSZU5SWJ0etKMCj9euSOi
FJ7ocWd1ho66fR1vMjV+bNzq2kCSBt01bjtrg74Kh/B21rG+KmYejb7BScx7SUjdyir8dh4i88Bs
lqnhR1OinZNFKqi3cO1qPQJy8S0Jk7vANP7kZTUyf1r6oassQKJh8egSmNuajiNKr2XXlkWvpEfO
rgnRLRrlDTRsmm+1n5beNYbPZGd0vNGp96G3DL6ST36r6W8hPLcFsGzJyRNHI0DRCQpDyTlwnuDK
+bDtUDQyn5pM6jeMwcV5YAYTizd+LB946qi+gj7rZFCAK+fmtY0D6mhgodEXujuPIsNjWqGU9WJE
yPnW7soJWCVUndtZyQHewJ6nqJ5fTjqm4V0lPVxhl7rdzICtGds1DpVLxS5PeobT6Rim67q3n2VJ
x9OZVHI5RZf17Oc5VT0VncSiQsD9/JnIxS4Nq7eCNgw4JTSlkb5B6KhauTlT8Uw/7kwxVFq5oR7W
bhE/2nLPeCHDU06vc6M4CZZVqgP4yuNh3qOjgD4kaKBSGJjgeUzJEEtdJnluPLBTmMzzvAhD1p2k
SnyUZ641sxBLClPfaTIziEX10HBtAxczWqfDOqayeNnqIeCw7mRjn1Kb0uxobNRljCTdecXWgPj7
nRe9J1GzppE1+BkcvKWVG6iOWw89Z+/3bn46xwEKJtnQSlgmuScLdNOZ74sDwjTdMnBIWo3xqa1Y
VJKUJuLUpB+p6J6F6RxzS1laJfQZ/DZpHaHjmaQfxXhPCaBajlVwUkYG1+QIGTpf9iVG2yy1LIP2
Jgd6t+gEE5k+5xcFWmERUYsvr5mhhi99jN6LDD0UrHIqZVpmCqvQrBJIg1h9Qxsp9rrlH48F1zTG
FclhtlmIhov7IwTRcBfsq1yqqVPbaxgWLT6vk7A98sJrYWCopBvrKOIxD4fqrm/nR8+mfmwu0CA6
GGmxigG9LUwYnktnRJeMXHZr2pHfNMDkMUigSRooK1pJYNjTq9o4TJXynaSEMlbGo9IFbbrJXH0v
TE8qL41PYYYviZDTKhyahtiHq1OX4gRdmkkUEtBSP9gNGDoDZ5vztWg6NfVFji9qCfsBn5VhEebE
V4bFISTjDqRFLz3a+eUQLKhxSLdanmUlZGOmM30PXZA+tslESp0XRySYbbjXKO+eCRA67UactCvK
EoEMdZfqHEIu1UDJhabyWA7Zh+OytFoe4werbyRgvQ/yjbUlvMivWYKnQv8GeR9WPtK6wLSaCLcT
IuVpM8s4fjSxHW2z+7OPtYF7LctGuJVckkZnVlYoZaCsiGHPZG5xgiAsiphA+ymmZpmCBLARJNSx
q1kUTf7WdN2tXlE6qijm+obDdU2sJ4nZ7Y0ZPuBzI+db+CP72MVp2hxBZXTDIwUBmtv9R5Dx6ADy
QkAe2S8ewWwZ6e11S6CHLUf04cr9531KWwlEnDoMq8zOj12dnZKkOAoFt5MYXF8gcWnndbQ8tmGk
bh3Y5qadnjJpIFeUrENK3e7yJFJQIVL1Vd6Z+wkvBNUc1XWoMVYbA48E2K0nLS1P5+Hn9YjgN5iM
l9gEzdVLPiNgPLpXoGEYRjKeK8f8eA6DYv05G1BfPE/GiYarrYxBzpN40rC4aol6ExhIYXapRtyT
1lTBQFRzK7uuefBqXA8KuqULo3DvRR4fx6I5JYKsRqcqNh7G6MEQmh/OhBleyOqcq1LbqUnfzrGv
Y0NGDBTWcEPZ5z0xuJCQR+YDVAjj7AMALU83AXfWpM8e6c1C6wkhbTXYxV2MdWB6ioKa+dLO8RIw
0Z1H4tHcaVN9dOdgXXYT659Lpp0kDYXJFGqcDFFnOf3PKaSlyi6QBJXRhkv3zdGeg54Jtq77bdRY
pzRnIQUec5d56U2BuwohQHZyGhNBxXoJ9Z3cXVuqg3vfxd79WBjMka29byfrdF4dZ4XEVbe7Qz7E
u4oQnIQibv3EOuLWfooboprSmb8ToPiOjOKzPLinZEkwyLmPQ3Tphf2xl3GDl6MtHSKA5JbJB3eI
NIR1zzLTaDFxQjCg+E5aXlL5IAioLuvGhtRL8B/G1otevHcxk8Rc2rBJ0WTeCCV9P499xx7iTRzE
HuYlfCOL0Xl08FHuiGKKrrnLEQJyCrm+YEcZFfE3GS/A+L3PXJLuPiYeNuwUzVmujTvMVzGcq4U1
9q9le0orFszzbZ6jm7Sjsusl4QyDPjqGmrsFFHI5RMw9VVec9IZjxXppEwOT29BTgTzUvNFCkO4j
TNbJh0yR6JvICe1umJntzuNYrsOVaW7VicPKO8L2ND/2g3s5aDcT1DSCQ0KkSe/eCTVPtEe6dUOv
Ireyj9YAC9b302qqZZ47RNSVQwThSPl2sTLeDsgLAVa6FGoeXwmR7hXBjTBxBK/sWdkqSvVsxNZD
q7ovkecdnKw8ZjbPV6nR0s7s7HthOf2GOmq6vk5Vppiqv49nWzApDT2K4IpM/oB0stiUOKMFw3Ie
fN3CUnqmZKg7eNB6AaQwL/XPQaWsAWgN6XppgXcwUUQ/J51luLapkxLmERBqIsb5KfjmlNNlZwhs
nBRCCzBFDzYL5MJzlJH8i0VypqlZ5iWq56axLCt92ohYu+yEh4B+AEev0hRvG4XGdZF5H33gIO0z
ZH6SWunae9XLqt0EPU9NFwbrsVeBYXbFJYv1ZegSiTVzdqFLmJ9Xzzzslo0kKD6bXBkg8TU3SY5z
x+kvqj5BbNJGwZ52zh0PY7mzvFjsWkfg/j5mZeCXlF0XapEj9TrOTuknLtqoHoRNVIuTejcciywq
1VWfu9rag0hnx6Lc/fmPIPDcqQWcscWgY7stwjL2mRp4Ex8dM3esLQ1nrBGq/sGQuz4fRKATrGzp
JJW785tdAOugdLR4pdOh32V9fE0N2F6rU9fvegKxnWNhshAaTuen84QifKdUxe78j6rpuKe60fbP
t358Bdi0l4I6df/4otJE/FDVYzLgAKHYavx5M+df//nlPzeG42OBYwb/nN87vzz/9ed73nnLf775
53f+r+992mqco/PaU6n54/Ty80n2VoJu25/7OR9e46DU3bY4cp8/OP+DRfIOQ/uSqqFSN0BHOFr6
xGb+80XxvpdePF6c3Zs0FTiPgYUVyq65CaGiBqG2rPuQG9IPQYMgs1FASuR16Ng3nXCrdaDlBQKO
jb4ZsnFTtUW3U6NT12IJxLUcdkGHvPzYBCN+Ypm961DVpHfutvaO47Z25zfP/2CxHflGiHy5FRro
FlNIIotLQcc1o7MLs8Tdnf9iOnV2sbQoH1sNvktzbEVgrku8GndKLfQd/rL6Lpj6G2zJUU+xyTDp
XLylrL8iIOG4CKUr/diRfTn5ytZyZDkyvE0HNdnw3HKCKqlIrgwYOyBWUHroU0S0m+wiTdGbFOAB
PfMhU2zvezetksnYIfuAzwAoi2WILLKmo4xh2bm9wiP1qi9J5S88C1cIVw3STaUD6AmgCekIIKyl
d1kbHawGqb0It07WaMz3OtfgoY8JIBqyzh6pubS/ET3oaq0pDoqbNcui9g6BivRw/BCq4W7IQJjR
/AMZO7i532hzsEXGYY2t0VVqD5dxEwN9dOy3JkiPwjDtBaiODkX5mZQmo9yJkeqys2Z3MQfh9QjR
wujC46yAoFRKXA86/a5z03Q/ZHHIQucWawQN3/XJfHMLTNiUCt+Lfsi/Y8kOpK9q3yqQoGM/rsYq
w7XaEpsybo9W0h0aoREF5+MlgHDSFZuJt7IGtGRM94I2wVXRDn7foLxaGMPoD933TJv626ZpjJVh
orEgcmcFFAB8OQPCzZxtGWjZxWgNYJ8xXakzo7weczzWGEAONTNnm2MDvWgF9MJcdsltRKlpfaXU
dhB71uvodsxtm6AlNfeqVbtISwE/D80O97kGSNXg3lmyLexBudQjet4FtCf6BJhXoDm3nEFsL4FA
UvPNp0OfK9rWSSZ6iChhVeixLc0WjAueelWFfoTZ9HvPa8slBnnTBVA2vxEgOqneYiLSnzSsaqnA
9P7g3ekxZWgIXnt96DXqtsOlaA2XVr+LMHhRbYUB9D63STJF0H7nCMhXtMDbpIYAD41xRw9htYpx
gaCk4QI735hqBBceMnGISR6HkazyGE21MAZt4unlIZ2dS+yFwEwQ4YNKph6nLhM03Hu1tS487NmM
HpXerhFvpIbbUOgnk6VxkxKJ0dZVV12QCtIYaohJza5weaWcGq2BM+wj1XUPPbVrBhDI0lqFyVzF
ax1tccuefWcozbXVtPA3Le3kWlmI7bx5rQ7BumgUZM8bDXcGY3i02+hIGeHBDtxNZzBZ4Jt3LG3v
Ktec+yCgJFK7UKm0+LpRhuleadRXEldKKnay75TySYs6cHBOdxQNguFI5C0zU+AfEvfuReFVyOkk
W8hwGCZNcEcpoR6cFoOcdIDS1tYDzefxgkzlldLQazQnV71m7JUMTnZcHOyDGSUdnA/6JNoQsxjT
YWyCSyVDfcWGFVmMGMrn6YvWQStvmpBhG1C00Q7FCKy2tSlXhfaADLgKOo+4fFtXztM0Otm1jk+v
rM4V9oyhclm9516ODjOR0axPl2lBFSHH/CKQHMdkHmt/DuxjbYh6W8FpnPTovhX5lZfgITV1svbo
addD319NydDtIC3gO5vWSwrfPKhZsLAS98JtwtUcCPxMhzledQLXoh7DSGoLF5HVYBgHv7XIMPHU
h+kiGZX4os3T49CmgrlT61Yloj37G6M3rTslJjtL7H4dRGhaYiNKBIO8SjvZj5ZpYZCJmwPZS9n0
K6VDjlAfHqfJOxLJ+V6P8yWQsmlRuJs5bl6C+crKk3t0bjZMdffxMCyBfSzjEmIAzb0lOiFPbU+9
t7K2rW3sPNwJcn1EA1HxFhYBSVqGUO2N6k4gzi1oBQXTFgzpmuYpHQ5yRCmCFUkHatGjwmX7s+4c
1YAUJ2URc63xJmuiNwM7kzgoDxNgV7ebFipRfDXmoNwzP9XwkcdTb0DhTjW7tyQaqU1Upb5scw+7
MOvVlLUMhQojpXU6JYrfYkMpgsPc6FeiFPetrZ3QXLymt2XjNnUR9Pkr6JstRrD3ihYm68veVaLL
tjRWCtSCIUQLvc8vW1GyWiKwkK1GaJexqK9RHryKqvR+Upg2vLK8Snrf7PXXSCcM1qt6W6ja4xDq
N45drcOWWw9zgLKWVS1MjbAcaPFhbKp9moT0ATp0odGt5prnNfy8Wf+mjeKoZeGlHg/Xuk39wHIo
tM+lvivN1o8z3H/U7LIOidUwvcWgLExgd89agQVTRJnKTGa/yZxbg5xr0fNcZjMuQtGIjHj9qKjG
PqceUZjmo7w1clNIBm8rKZlCZUyvrxL3m4muLBk7cKq6fw5c+22snHuEFDzgJePoPGTcjm4UzxPP
0ADa3tUQ9I1eLfg4eDz7QWbR8YqAgWXORTjbO6HkO0/rfC3NdGouwxU1+IUJw8ulBN6N7YUynsYJ
YXmD0mnmVivkz3y4di/UU26n2ynEyD1UsZmi4mkGaOZn4Oej2btVcjoUTEvtJssqUtX9rBSzP3Dh
0YB8tGPnpnHzl2IOd215dCnqZE0Ncrg6KQmcXCNSXhpmsjahsoSGI/YUGqAQOvdXhgKl5aod9ctB
wXCqTsBSalV6O1rTOzWxJ0IVvxLirY73bsIwLFiultQPLgDroxie78cczAk4ddVr9vNcBWtbS3sy
W/dmosDhDFZEhj3gkIqOdpEm1TLTnKM5FbiukUpSFM0vA0TrqI5Ye5vymubVO4WHeTD3beLCycoO
xNWhP9nN7KN5fELE7V2MSKG3DUbmWmj7qraqcsXa46O4TUTBbFC0sssk/NYdX5u0erUbVv3CZBCq
KS1Wi6KyuERZd6VR5XYB/UQwbUc8lKMeXB2Qu2Vj4RIbFII0ygqfB4WxJvXSg4jwAGPP1aBAdchd
a/bVrkVZ1okaHLCrC8VJHoyJ/KjK9U0+mqQXUSFwuyWlypHBNQfD2eOAKvA1uqXCfWMrhrFMMhZ6
G+/nTMdJ25yGnZZotxNBkqy8pD74BwrKpIOwPcqpG7aJgsfBmJobZr83TQserVCJN63onzuESdbU
l8ZFPXankgZqBPBLi49lOT+rYwFkrWBNR5EZ+1C8CRRWbNPEoKh86nXGyJDkT51H4TQF37ku4gEw
DOU2FtcrfcJJPBi65wlruk7Fs8spq2g5A3yQDroPYWZyTbLqQemnKzuOHnK1RfrRwRFtBijTDt0+
0a3NYOuYZujXaUDdxMG+nRZevKINEi/AhX0gjpMtfIte16J0o/vK8o5D7kpLHNtIX82Z+JpYz3ao
Sk05uXCaxzcJwn5DYG5NXTz33bXWLi1Xe61mOq/8N4GLIF5fdoNOB25Y2xZsU7rv0KmHNcDbBT1e
qmI40i+A/FCGNRcq5r7yZy5rt/7HZ/GoL03C+xodL1Y5ms+4OTFAVHZhs3m5tRh6TiW0TR+91IDj
/vNTPRLMRoBF5Fc8elcjqGF2V1reVm6iK+hzBsFycrrVxOaI5OVL3Sh8I36YkS5ku2GF1Luk//Dl
gH10EXr9gZYyE3JUo1HAiumWcXqPW01dUpijduYV6VpjQRKR7Qv+NoBEnf+Wn/GfgG3pMXIQoUGP
jO8QpGpVt6qlnZ36OmzrUlkYBiZt/F/Q3iWrAI6zqRUGI8ZXHr8/f4TQovxbPo4e20kK7wrL2a1R
ArNG1+yaeWipUbHrW/VDHliBlBotSsq88XAjEp3aXL9u+QXkI4+Xfe5Rwil4cDbCtCCP6kCupZWJ
2EVl4ctjtZoqwwgxOBkAeuXORd2tzidA49pIMS5pr8eq8OXm5HHJ3SrydGBGns+dbVTWJiTbkr+O
XPW6ppOt5VRM+Go9BEt5eeTpyUv4n1P1OCp9JJqjblbNJBMQtWIaa+Vorpi/11XCaOO9hg4YRt6+
/Ft+p6Tfr9qvKmmLWVLN4KtN+uPrCPxt1BhDHTaXegH2ze1So45FhaKKnLV8K+TjsnG38ivQEf25
I0OBjGBq2ZvclIqJFRrEPKv5cqrr16EsjnKT8jteecjma/kNeUxF+R4d/nNQ0vZYHnBYWhdyV+zi
auix/iR5ThrtvDu5OXvogPUdDFyoSFFuvXmLPDXRS7Kyi/Iyr5EqoInlSrlEncJijRBja9DVQ81p
UXR15fc6nY7QiD9Ar98bPFXJgDntrNhiE4WqwnI/Hc8NfNEmHyy398rIcM2tCn2D/D5MEKRTc3Xb
0THXB512cIIRUkstWi0YiiCasYgPxg1whA/hNdtxpJuN+lG8LtJgYQ9WtbVqkNRVclmFLzhRDyw2
+g3ZwmvejzkNd+f6DIMwKwZqnx9YJCmWyaaIWd2bJZ7OEPYamABTSSLfFBfw7yI9jy6M/+XuvJYr
V442+0RQwJvb7R3Z7KbnDaId4U3Bo55+VlVr/nMkTWhibidC6kO7NwhTlZmfS+rHZoLtL0PYOrhK
CGocxg3lpW+mr+r/VSTsfatoYooK1kMashG1H6aDFfQgWGwieH3jXRpPzSELfkLeJhTJW1+HuCOC
0WNEbWZMviUVG1Iee+90wbMj83enDsKtLzosnxTDlx2i/Vi94bFIqIekx5Ddt0GbnJU9w51o48xz
sNTeeVUbVpcr6b9gaEy4AmtXYj7pcTdCGH6yyYKdseuq6obvLFiVQmAY2JXbzgWPybCpMNzsFHVN
umXGyu3NUHit1odhxNE4L5u7BLfAja8gM3OAQdHXxU+3y8giTuge7Znjr383YQNY65Tv8Cf2pjFQ
MQHun+fOOpkVAJKdmcXWjPdiaF/r1qqxly3yXawyfR33IC2AliEcm607mo8orkDJ7PIjbkYVJljD
vQWkaJIYa1uHXkeDk9TOpzpgdlCnDLpteH2bIXaOMh5AYku2YfwBkEytR8dv6oNNXp7Zlu657cxr
FzGMWGeCAmcFZnp2c9Mj/PJcNRymZl41UMU2ZjvD/5sO2YJAxYyZZVsKhp4teG9l85jEFKn6Rg8D
8kTG2t93VuTtcREfDxWdzBpM2bHuAf3qqu2psMCdR3XLtwYBJXL28oMnbv7qOefV4KqOU4iXD3Wj
EYan2lvnO3jgO2AV74sZXKLGeJHx8jMLpbXPovyg31qQTb/xCyPbL3ZNMqSb1GdSweB/Kcm3C4lk
cZr7X7SCqq8M4DHysEJzU3Swur7LZTbv+gRxfsZ9MZv+S4mac9vODE7H0jtMEXWLzL7EDYr5bOU3
g9zbYiXIkzimT45iZsys0Tks/8VA5g6T4VhjuFDVjJrTOTDQMsQXx7XLHbTrcuTaZq9e3ITkJUWP
PgKIQ20RpjkvP6k4Gxw9Vkw26uY6YOmEUvPNtAAn0rm80Qd623WRpGTO9YOTNj/Bu9MNzJton7rt
ZYzFw9inN8vPP8PyLooojUTZuegkmDqrZyEeubeNanmG6zJuW581wMI2wZ5oIixzuEXEiybMCZcU
9laF8TI+Y7AsNJyqAEXNkqoajociD6v97MOfnTuLej8ooYgMM+XRkFMN9txKjG3SKDUR/lIauf4M
1DVR6JXZZQxh3gMXadCgK8HlKD8+CkWkR6cHgsRnpts8eNL7VsEgBOwBuOEBJkD+fhidFy+ngauN
ownkWEzNbfLFnu3gYOY+mM88Foc4ABFoRtKHm0MRPyzmyAAXpruU8OJqh6pMvckMEl3H1mvZNh99
6T0WKTwgxfJi66B6BCyTQ810iAe4Uk7FZVgSJWj+VviZJubIiXWYN716DrwJZsV3yRqD09KjuSmC
ZJKjPBpMjdkvCfM3ZwqvIi8+bKt6cFruhTpK342ZRNAeUNse8+BQzgHP84KzwWjuvJgNf5AREYUD
Hai5vKYJKaRqDORNMHmy1Os2iNuohpbiyZLMiGr+wm5pF3oSp9jmKcFkfgKxEiOEXxDEHEBVhHgJ
IzIjQVNBBR7u/G4+zWNJjJMoo1tlhIfWs29uMX1DhJgxOuQG8SeadXKGlF1ATRlRdftGNP0+bJzH
to/EBZBtlzV4SPkWTI8m98ozVm5fnIaUTd/+2Y79DxMnt70jqQFqIimyiUsQufQXyRb7gD8wI7T7
SxrbHaQ62O5wesg4LFDT4vXIiVQw09jRPbjkXKNWPVWAc13Sv+B9fcxxrNt2AZh2MHySIfP0hzw1
99/r9tOYv2IvXrvjtUDStdeQX5n5d9K2COLiNu8V0xObN/JLLeYm7QShpu8gjST1h0LsCFyBgQN4
s1/X7FOBgn7YvvT2/FhYEcMa+o1p5e5lEIzSrvW/ct98qztjYxooUjR2Bvl+0zbRWzfLt3lhAWpy
sE8RpSzCVpsg18j/L9YLWivx76xgC4MyqNX45cA7/1etUmfzoMGBHVAHwKFYRw2KgvyGYU6yfO09
Ssihp6pnjOgaMUOzaKu5C/nISaoNUHdFjzIHFr6FjV1xlUTG3dB0zYOhmIxBQlkUR8FZf+bFi7rd
yw/OibikiY9P+ODfrQ4djtle8nKkf5uAIyMF4IlRXGhAv8mE8/bf6eTef9LJ//zZToBZefAf6UbQ
uJqqzcVwok07lSwci7TuogDyqMHWTLTLXdF+NusS7nBA8jYitEgQtRTnosl5IOjkYAVQrjTw71ZF
80lhAuxBlj4pQr6LXhVgMvoRignCSXgYPc6e3kUZsG0JF7pOJduanVaPUxfzIEBBjo3sU5VNqbpP
cSlg7u9wPf5w7RXBoa4ZBcVifaDKep87Vmy1wlU+2SZQK8+hKbJTkV7b3yKTXzoDP+X/ftKcf5e9
KA45f6jt+CEWhP8Rw4QSpggmw+lPRuZAgGvjJwlGiREba5nCcpfucbBVkKVi/Wh6BKjLuXEZx6mt
hYblFjQR8ZSe8TzVxn0i7IMmx0hcPjdSsngE/trQxpXXYug5cz63UGqmXxmTvv9hs7nO82SD40pa
JEVuSObsJIvuK8ojNtX0rNIOU4bS6gn8739+8J/3jIORh4sKI4TJ+B+S/mQUhR1lpCeZZm8fsnJn
xGGyDVK2icpIwLcImNFketPGu7UPs6sm6RkOlzKrFAlcscnjNf7i4cnuiGDP4neSPktdNZ37Foql
LhgWQVoFTINGbSqJW32sIWemxqWvLivekDykCg4E64+BF8cMRhTJP9QhL0+hzNFWlK2Jw8Dc7+eg
QRIWwqTKFxge5XIKTNT6ctU8pHx2xcXr27Mf4sOApp4GO8XE1cvcc6OIWGFC7KdVAgM5jI+I4SqO
UQf7s/gwY7hHyfpcQE2QQY9ru9pdgataCnLy0nWhbOfRDh43AzD3LGBi7f77FSFf4N+1UJhuOjai
FdKmUOHi4/KvC5iHYK4tV7Jh8gZDx4li9TiE5FjaCMCqer73pY//KLE9u1qMF98X9q6b0k/25BbT
9I09JM+ruvlaxbMiXeyKqusOxzQfaz5+ycjq147szagGv/qzKPXW2cXHr59Evjcs+7s5y19BlnzA
PTvMffZkR+VnWLBwVMYjgw821M4GQ4FVVnS+ue2b4C53xw9ZkQa8ipjr4b8LxePEJivbk/qX7dO1
3FeB8RwPKdYq7Th/iYJlP8jhaojBPBSTjXdj7V1ra/auHnTXokAO1wGTpLz0baqWSxxNHV+prXM8
27usEl96ZnUnzFALCq8eF4WmN2GTw53dtTPjxtKs9ixtiDeaD8XBD4TPsJMFTzHDNJ3NGWCge84v
teJ3JTWSKtL8rvwsI8JnQtYmz6UK1Ewq/X2bQs7pjK/mlHzWVUksEnI1u/+lC8qkah98AwSzq0fs
X9SToYhbXeA9ybi7qb44abO3IO/OURM/s1J+qNaULpqAazUbSsvhbY68t9hsd4VHmHE3xUhHou7I
GPImJBVXZFAjyGZSrg3vihhExb91UREf4DB+utPyVVTV1TZTnyYRDn3mUIVL8o3r5CXpypNmqg7p
9yYZfxi2eq2UHgKhZ1AjifCqCk8r19hPBXeKTEHszLHZGwWdaCbqW+cHT4UBg1exulTF2Ze9rcgg
5RZS+S0s03OYeChY//DbRtV31BMPnVmN9JGdOGVwSEOGCEHKqEMR6NwU2KnAWMutOVy7rzDJb224
9277NFrw+UU/bUPVClPJ7nuIkYd+dL7iOvoWq1UokLy5OYiXTNhv+gFPuzbdeTVB0vkEA6BNEMAI
+6HNMYtEn2aBqyi6toestXsNk/nBcwwWG/qejUfqk0dPHhq4MeISRvMc0RZhff9tEc23NmseVqWb
IJdoM9AeRz2bvxmXmB+48ZPB8HwXW+SAO8QC6bZ7MBicTBajAEl5byn6Y2Pwi1hbpdl8G5PvTPoN
Q9+2aXq1rI7dA8yodMJr68Pwzwcnu3acZFe2kCTq+m2u5F6ECNmKGeAaZPx5LBrrOkJPw1tkO89F
9pDb85kwnfnU2BGDngB/oFmSD4IgjZEF9l9NPbGfmJF3dGX64NFbno3CL3dtbAIAhvNtXuUPr1jt
xwKbXRyzbphdP7USEcsQPIc4hYHBVCbCACZOGXxPk9z2Dvsfxls1A9khcw912tvb2XamPR06wS4I
K8axPPoD8c0LFvS7JlrUlHSgU3UB7gZF7IGkWZ+C3ttrYtCArGfFxoIrQZRNGl9glV2cohWHwqgv
Umb+rltMB7GvvLOZmh/TyYDIUtfnaljti4zkXVq7xR4JzIMxWi0v10qCZYhMdaUJoeutXQWxl55I
DrPXfy42X/UMZgwNBpUXKGnOJQj6f34EbGjhHn8xbPOrtLCvhb52ak3H3qW+8+RHjbxEw8uMaSzz
JagoBNd6RDuqDwfAoHHIjk1aLPAVhXG1sZ2F8rCcRCyNaxbkwaWTn/qTXn1Ff4SiDhC0c6HZ1it2
7qHjQQAM7yTk9ZPrBtE1HmV+DGvnNRNRcVuSBUseWe0iq/KAplbzikfj3Uj/c2pmeZ8EQX4q89JC
OTJCNy8FaRYGORfNlGG40XjeNZ3sB0h03lEfpT4KJ8D4onb6zyaGwxI3dQf5IQNSCVdrG9OGbpvZ
8TDLno52sqZnvyzBd0RBwlcebb2MtzMb8oNNE++5ksG5BXi4d1R8bw9D8BpWL2KEXmd7ybkIOv/a
qiIkthD3hgsSaMRmX91kGE6zFx4Di5FKQd0J0LK8IN8+yGzdLbb9y5nzYp+Pdnd1xdBdl9T6KSCn
HyoVEZy2C7G/YZUcsLfdF8tknQO3BsxhSnidbZfM0QTYkLX4MU7ClyKbCP2OTegsMaKjyt9i5YB8
3cmv8/rVG9b7uudxSSPrwSaFm9BJCX/Q6PPT8pjU0rqE2UVyAKNMagZDWIhAcpqOvVVeknEdjmbl
0yULIfuLZwQ9kwxnM0lAlG2+Wg81DKcLBPv8nDcx3GOUC8wIrWK40BYWiEwuISs1G08e7PRrJFB5
MWNzlq0d4HZXZul9BkMcSy9GoDRjGXY/gHG9ddEM4KJHidI0A8wso952Pfp6J0hPWsLVDAMT4GL6
TPBHV7y6m161aqXNgF79q0z9Z7eSz7q6wCmx2YGTHWcbOC8Z+jeCUotDCNwHk7v8CPEJKeQy7Eyl
Z/Aw74ZWgmt1vNfU6HJZsmOKoGr18K/qih9rklw1Pbu2S38bUEgD1xGVZCNam33jHn7UQR+lJkyr
EZGMq4cl3UFqvFipdW+5xLADqmzlGAF/9U+6TupWto85qY5pDt2qjKNua2BbrMjOWNGSeV/Lr2r7
1BxyxC+w+jvWfv4KzC/zb6SEQbnti49ZUYNNaOeU6d2TFNWH4sMq9rnvwEBH2ASUuOx6JAEZIsi4
IbFZTc3nZN2x61NK+7xSO0PNQebfx1SXAyJEpwCHa8W2ILUnZ664GUfeZ4D6XAhIZ8YoaK34ihbJ
yKQ1Nx+a2z+ldO5BdsC1Hp56MR+tcX6SQzad6wojucxJ77pybg5mf9CaLU0QxuCt2nYmvegEz34f
CJRlECk/HWKrN4jn0JM59LdikSFK/+piDShf80ZpUCP7tBjivjOjp8STYJX2A90t2hB/fvJg7lZl
9ilFybMKBDUaT4VyYPf9klHW+oHfitgMptjbq3gQgXuqVx+hiXfSDXSg2MZjH3yBLfFlrnrnMPWw
uIagO5d6mqb0gJFxJlDqwVRGDFWyIokgjn5sLn3U7mTpPJZqoNkqdY2RM48xcfuc05Gixbl5Nrwp
Ov2pR/nCf7OZWeUa1DHmfMs2N0VBrDxTNHu5OLFTAMggyUji31OKu6G+I2TqMIukjNzkdntPET1v
9LBlielPgql8DbBtwb/4DWnaOQFfQVdczDszn1EScdD9uRqhq7gL1VOdUBdh9blzRimR6FYfvWEc
+tJ41W+QeDGEHtYHp16GTe71T0q047I+sNqKV1V76vlBjP3QILxkp+rzXnSPBdA1Ihlq34qhTZ7T
1qdGc8s6gzCLOfhWrs69MIa7LIAFHXcwnXuCKUjThlSrbBOwVd9EZotwJsfW2MewiUMzR+9p9rBC
S5ZXE+frvR3wgAwzlwfLQxseAj9oMX0m+5EULjV17WYlAqsadYX83+EUNfvJz6LboKSomZIiYb3B
obngdLpFNHiJKEjvwin5ZSR3DZpzptXPphN/toYk9BH+JNlnYrcEDTX5LB/mmmONMYMGPQqGrTs1
X8hu2LH6IHVZyn1mJD+smnOoqlQ2bCIrgg85i49Ts0bvZlV9WjZiAfXcDlb61ccOYhra30VcnC01
AKmY/KLrNc/F2v2amJw66hgX6t82GDGTiOTAIUYwh2q6j0o28UV27blybOhiWCjTaJxmg0cnil1v
ZxgYRU0O4sZRuEcvha3rLPmnnohgprpLSCLfBgwCdy6gu/4y8a2beLIewyL8Hi7RPTOovaqX0mnc
m1MYK64VZ0BJh5rkoyYdbi9HnE17eS2U+v3PWpZwoecm/4jI5yN07ze+hIJpdIuSeqyxuseBfLEO
a0onD0mc5bBHN0GU2eLMFNXOsW1GGhylueux/thOIjgo0Yrqx1VL4q2019RkvEmRbgX8mbUhl1Dr
63PnO7Y/CAaVwkP3R23Krp2kLeKZocQIMnrSwimtwLDUTSVW47kmZLlGTq0HcHpubauqOSDltxxm
1DcYKsArTZD8UvhVik/lznWxdXhQCwaRp3GxkNmTnKgBAK3PIQGRGwH2lxVMUGlV10FO+TbrMU08
d75H3UtlP1nEBIVwOqL7UQ7HqrExIoN7cs56CzKWH4LiZOUlW9OareV5dH0uhnfN3eRsuba3dfoA
C2Fs6LbE1BiIdI37SfrfhraOt3hegfEME1Nv5+eqVtmCHnQeunhjdBDP6dfQk/ktD1F9cpdDm0Jp
NTM/2LvOzh64iloRa2YrO1Ed7ZHTLiXeWFZNo1/NdHv6ENycFXeOxbubmujTebiNxf3SLzW7KytS
XtEsChfVfsCA1uwpDorZ3Yt4fbBWCwIGqgucaQkDbM1gQ3ISz1NnXbRAdE5OrjfSGg07pJ5G/UUD
nLrJtSd0e05wI68EnJ3pe1c1785gHJJG3vczD6pW3cYBeKUnlvHg/Bij5Sky+mU3uAjUsqV2z7mJ
eyJBXQ0yiMNQBbeWtBcANQb57WqSnod1S5MyezBtlL7xSdt0rKOx3tnuC57Y5raaJ4QlauLjJS6a
vz6sb8ymL0GE9gCrpM9unT+bwoD/GWC7jA/Btiwf8gyWEIknTA94bLRmWStPUinOrGhPkSveNeS2
rux14bC+y8i65aYkA1zmG6jwDMaiQrEU6p2I8neteEMpyr6ajj+CWH5Z4G3PTfA0iOUFZ0mc3fyn
OZ7uusY7hqp/HRlVwBpDs6V8HUg1bPaVUnkpuNkXiGU5eN1PGiZ+DbOR5Ju0KRj5ZA2Ec7FBcRD9
2fnytnvoSVeERpodlBpTP12Fsx5c0V/D2oa6VDy7CX9Kk4tzNMKhi4dNqco7MbA860euUoiMBjUU
UDROP7B2bJiAm+KId2Pp0rsP3FxO/pB55q965Lk0jPQw+aycUYXbgZochwFcVxMPWL0lh0Xyw8iJ
RVROBX8gaaubN1CifKWJGqVxiw1POZiyKqtrCNUCrD5n6NwB5ndtdx4DsIk+eAJoYmdRNVJjsjKN
IXI5+NfnZalyrLFwyjON35M7vQ3xTMoleKUoEkJyT5nP49EywNB3g9Fl7V4/F3qGYACwAPnwgswn
sSwMvqmaGdJmsdPIhQawBu87kWaPWksUIW3eGJAaPZnj6xYmK4NE+ZIuBpSGOD3U1MPMHjlW7J0Q
wpfeFqiRly8YQYkSRwszjVEP8HwwSMTGQI0zFnlL1A3ZjvTOqpYeHfwU6EHPRlc/RLizwjqsb1bJ
4ttTM2WJAeMBtjeF0HJy1I4XQvlEyl0+qHrMwTy4wrpG6QXxhlCzL1VpWZSe+iznqfs6U3eGCwMf
LfGyngPp5xylCS7ZG+xiZNpT7VjxeF3d5FNhfVkKP0WK+3bKj/q1PIXqyhYkNe/EE43/Z20gicaE
6xJy5bdaWKwM4tSqz9gO96bsqGdAC6wTPW9eEgvCKZiEQl3gn/lbk2oPBLc95GgPxTzIg4IwoZqB
eYVclqp7QN781tPcShE9I30AuGCWAaPevivK9E0/Q8Ky5kOwdAhWgmafNOs+HFCYKI8aJYnzF0wU
yzB50ELaUAnwlZo3MH6VDClQMUVHtCWUGerJDKfyg8GRKemD9UoxAmhb67IvKJSW3FYn40VDHLLC
lKD1H9f0efzt4Qm9WVz2nji4R5fzUdNSbyJGF/gzAC/V5SfxeB9ZNT9k0YrcMrE0/o17vnDgHmv9
JNnzDHdbds6qr2+rMhOogqI+tMvRRQ/QuPQN6mZdM2r7QU2nVNkCRpbt8HY7aFWhqucyZYXgVMhf
lQJR00Y8pzqUbs7IWABqQ59CrWmcHJKAfVRB+zqLGRvn3LXqwQL2uXgk9uLO1kL8WOeDi9h5bl3c
PJtPTRiAYg9mWg+72UmG3UfXGRaM8uohkyMFSuJ/oIXBtLr6YKV7M6P1oNqZTGlr3b56SAOqYwV+
q1Uvb8c9bP+a5ihxNvNS/lIzyHmkhtQKbvaPlwQvHZwcuK/DAmmwidZH1ekto98RnaiMvfPsk86m
/4R0wvMxqklOakiQ9UhrUHPaWt2bSxg/aV+LApk1eyTs3yE5NXgCFK05bgvP/sC0FVCc5yprmKeH
+IsvBsCZwL2I7+PXQBvS2uhVk97wIQOjaXFRm9NCiE1iiW9r6Qs6Xpq/kcsStehjR28zGQiJuS10
sYIS6qGuiZIK0091RtW7pU5HR6YUHb1t/plJV669Az1rN55X3GomyNKry4Me85s0ptau7qpfY5nd
qcpJFpRo1LaHMs9QFdfcO8AqL6bFGAaTdHglOLXa8lWMCHADBh2+KiQ827Xw75BXvWb0Spee5xCa
CvSTG3Qs17hbDozF9xwujR5g+h9ZPJXNMga0ziGzXAuHpc5nTNosct1SbRRIKuh2k2qnnC8YEwHv
KIVD1Q2/TQAPAxuTrT2xkFSfUEcZ7sbBebQi5il0YK4S3HrDtINLhjEe1l6wMaaffp4f1e2u18Qi
z3i7MT9oPMQ3Uf2XAZASJZguM800hMrv/QwbJBBjdctdLJLDsI4vYJrbWRj+Ts3AtWVBmHkH+qh7
bVVgKVF8ujLlbTzEUhU1pH5+UidAwMGYd1OVxEt1Mrmp2ssNwEPbRN4vcxFv+6yDxRc8r6JvoXE/
62GCnmMY/Yo3+mQ/anOMrlxh2xY9bE/0QFPBMhpGKT20E1xS7J6dlDuHBIgj3rzJoX+SLls3CZvM
mUirG9vP1cUAifTfZSs87zEFAd/UhjwtA/dAXbOxm9FkHZriNCqblypo7ozRxYPEX7+H82+tUo9F
Ab0k4pyPzGpCmlSvzQiN7lnNJ7YCia4rmm2xVcSAgY6IMXy7JdWTZiRmDJmyDjmxYLvO8DGtLqk1
gqPVO4W+mwHTx0ltdXP7MrAkq8lK1TCPsdqToDMKIkh/kIc/dQM9yP7RccaXaV7crc31KfDVP2qP
pRi4xAC1nUdnt8xLSnsO+XamwSB243fRNue1NCkBfQIhA0X1VYN62GXva1Z9t1OWCNC5aTtLk7UO
ypYdQM4wEOlkYu+2ELnm0r9msblCqXO/VorxUc7TvehsCV6T3bshHKxOwoOrFHmqTSjePZ5KhrP7
ia0lWX13gy1xthFMSXcm/rOacjHgD7vxveTmU6RsRcR6HMvfAYUt3BxUL3VAcO8f1FVWb5VAjeF1
uAB1Aa+34IPJEwqxq/D3mjyU+nDp1oT2tMdRFGfO8m3xHM1i6K3pez7gY5xxyEH34dgAsh6U3K3a
yRUmpp13Mh8ARHi8qIHPqeGaez1A4VILqpJXba6SFeKOwMlHtW8KOOgM7scrDlXIyFULn4MOBRaP
eZ+UP5vxVS+hej2r84/MpylwWriU7msZZcc4Yz7gTwsJBF13F4C9HmjzPwySJa2q/ZqK31M4fm8F
uHqYc81Km5Itg1W3XQIEmE5x63Fx1DCetgqhGG+JPd8yf/1Q3V2dRKcwmzcTRB2n9hnyJEchb/aU
KnuAnnkN/OWD20ZXw4iPlVX80KYclcEKV6nRNBqCTadIH0kcPkUDFVjsUIGFLOdq+hVgCqA5HbNM
L3OYvcE4ZLi3bPSYswXq2aInPEZTkJ20MZRmes1i4yTsA5o4oMC/wodEGybFbyhPVEbxGG9cUfzW
xkJ41AIvNQ6xrs7rmLu/8758VgZGats0mxyRRtP9Cpv+DhLlLw3XwfY7rn37KglZodsdWrxdlG8D
U07FGZoG2JY9yG6qHr5uaJ6QaJ41AGwFIHYMaDZuFD3gBfglhu63R5TBUpvAeR/iR9U+LQvlPTaO
8FOV3GwKlIMV1WGlKH6jW935RWRvZW381sNh21dy4oWwDKxeQEggsnpcd6uHCV93hITQHMAgIlPV
BJ9DVDQeJshvW32TAoxOW2/ytxWO3AqIJ34D9qw6+9zc8HoAIKuhvTEmvCmuEuqFk679dO/WGPdZ
Fe9lCKZZ+hku+pDti4a8ux5itoNBExTd7Li4xXHI/VfLZkmGbfojVZTa1Or2UW8DkVKHOF34jUSd
5JJN7etghWIHvLON/OEerhlEeGUlprq0RVkiofdzCdx4VzNfIiGwDjAYfqrxOnlIRPFWf4isg3Ia
0zDqONq/PLeud6P3q/QWFIXKTkJ1Nmo6mrED1j1+DM4SIEukZSv5dqDks4oK4kINyafwyzqad2kj
oQo49GeuJy64dbKM1sF39UDkFdQ0G12NqqI1AY7YTIWbZu/iS97RUFTqD01VBTCMX4yT31X1Pl5C
XEKs/qv27yok23UWHuDNh3SANt59wK17H2o4/uApz3JsHOoV4bQNZLVtca+2bP9JTcdJrvxVG913
5WilekaAj2c0LSdRigflKdJk3k0y9GCITM24uKCn0SO2pW+oCNFhspKz3LGuPFTSfNLeh6U6/Mi4
LaZh7kWBhrhXbnQ4iVTH2IGm218ZYn7XUxZrYeVIe0kj2j03zPkRnmbQADNnp07hKouWQ56+hYrM
05DWB4ACCYZWyynrl9LUqLqmUKrGUz+5UrnrqR5Mz56YUVwcqpfSrX46an6qznLYyruqDS9BC1wn
/Z/VLJDJQNE1q89VucUF7i87W76qy0PkY3FIgTdpiwEDfO5DrgaxBTWYjQioD7mmrviGhI8NHRhP
fRtbZzYCIhSEqqzUadYVsRqn6/56wdQdEBnUQ/30ijscbHFKZt0BDtgroDwurqtaKNQOjuaoIKVt
Q7wiJImWwNnVULpNJtuOsfcq+mG6hg90ye9ez8JrdD4FNz41nAmpSu1Qje/xuvzik4KlWZ5yhHHd
ifCb3kkmWD7YHZmU8uD7eUslwi367mNYWMnq4sYJnm0sUeNdUY/vaq3Rez8x7vcOxKM9PFF3PSgr
tlHFidlJ9hnjg4G1ekbyCN6GWd2+Dc3j6nhP2kFKFb2+Iz/KOrqiwFP2gw5RVUnyOtybffreGs6v
9qt7KNzG23UtF1RVFXqzMULUoOt6gBIZxqpUVYCCfd9jlrBxp+mc1/MZmdQXKPov/YxzO+r6p3r+
llYgyUginoRtOwCJOUtX8aHrW9LvDOLANlnvkVMp5j/TOMtiGOB5KBvtxPnDgvz/1ojYYkP5G1Fq
h9XxvxoRZ32v/te22b94Ef/5vX96EYfhP4gHtSwMYQOokND5/seLOLL+4buu51h/dyHGuhiWVYDV
MO8e2RHmwf/bhdj8B1b3ARWuTcCvH3jh/4sLsW3/R2w7Hsgo3zgy31Ghat6/kVJB6WjNCfA9k9CB
9GIePhgfk0M3RPTJ8FKgsWIWOUlEh0V4yrP6nCxIrLwBhyqWaGeDdztL+vpQdI5S8MsvUTw0Z1SS
38ulwbPLGn+TnMFKDy/oUuDKgyPm/Dmx8N/6tSXEk9FboEjRfZ2bxOZtVzqINUBzlRrTPUQIE5Ji
YdvNTi6wFM0uQMac0h8MzmdHVB/GoskVySHE74cxWeXebPuPSiTErI+AAmtODQ4nJR1/QlVMAaHc
R18RenQVRX4OxBhJzJwZy1NFnbKMLbQ7s8PmJczYciycC/G6YNRh1PUhZ1Yd4al6zyZZPCweQhtY
2P0xWzKoeKW5Xgga+2kgvbi41eAA8joZmWfxe+rk2X3UTOk9s7lsN1hmtguWeL3lFJmwqVgyMJ88
u5XjZsDhLQVFbhh7AEQH/AmmbLH0BIZkAQcn+hTFTnoKwQU3GZExdxgw3q0R5bRXTHcrotRTU7TH
Ks7mhzKVj2SyIX3Ii+IxNH8sU3Oe0nr63QGbyD5+nxG6KPfCBbvSeETqJKwdrZ3IMkn6HmqTbMG/
o/DtlzoOXSi665PV1owUIQhNaSOY1CgpUDzF+FlNpMnMy4PUw3EnXY/NUjRnKdatJ40SVYNQvqzy
gBOIs8+aDjfGZqt/elWmIw3pc0v2rYrLaxhDl9Q1k8kL5pXA8soEGJyp0RlQ5A3LOdZEa1fAv7M7
lAn8kaZjXZhkpNcgTCDODNnPKfXy66D+MdP5n/+gIC/+9qn+rv45/SP/p0/1N2I3N49sVDf9meED
UiDywt4hH0e8iv/1PfTrtfo7+kNZudFBJP63fzsMNw9RocvxVTjkxvx1FH8disddvYkH4ez++tpf
P/fX2+qv6U9xbbT2oZnBkVN/81/f0J8meUIogv7wb8f35ycN+eL5JZKEpFhhsf7PD/7tQ/2D+m0k
/QpMZLx07IqgprAxb/qf3rKHXSlDMmbm1bzNCcJtF+ElGQUQRbwI6ygnWZ7q6ka4evG3f4zVLW6B
XfI1QzRbKuduh+aHtn1G646tYiDmd/07+qtjiGjXCW25nxJCGuf+tTPLZs8ul3QwqER/QoycGuIO
ah9JZBHFq2VWTPOH2bjpj5y0Cpn/oWUcILZcy2C5zNEszx00tf0gmL4VCF5N6+RX0rkREuPckEPx
EfDyzQUtt4mbxin/FRTNOervA4n50MQm1OfGeq0Nj1Pt28lhamf3liS+e9MfDSUIf78ieaRfYuyM
rIwbS9q5d0tqA/GNyTn862tByrBxNLvLon6C/JmfHZKiXVk4J2SB8JIq4v/SuS0ZdBVoY9V5l0vq
YJPVhh3zEaDS/BDnoHpt70l4O6GJTpuf0v/8L+7OpLltpMvaf+WLXn+oAJCJBLB4NyTBmZpsy7I3
CHnCPCMx/fp+IHd3udwV1dHbXlSFJEsECYKJvPee8xxT5dbPr4QXp4d6zF5shcd2TvNXhnbFQRQQ
qpj8I21z9ZEUNufS2fw308IqYuQTFqOxUJZfsRcDmaRY2UNxqG/0gZ/LulcH9hbFviOSGqJpgbtS
wxMRSzVdCVKcrnMaU5QW5MyU83QFszwBdWa0WFutzxiJ37Dbh5G8HHJbx+KM+f8ufkhG1GdGiGzS
JFzqNGEpIWYyvqbr/+ilinPH6NecHFA1wth5nUBP5/KAIEDRXydZdaOBqgTy0CU8mCNYhLZz2v1I
T+pqzNZyxWa3XLu0gEhTrxHL/Ojt58vIkJcEg3T/9m26XvlvX31p5Fn4XnWd89NoePGedE/WqYa3
oPRHag/AnPelNIdT3aPcMr0W+f2AU25o82vo80yixUiPA+0WDJcDXPKMdeOK0cw6zcVI9ESvaqiZ
GcyDGvmGMCLnUAvn+e3CagUDRBXT7QQ4k98aWRW3pRuYTMu53b99K42u28+S6cVgzsWtx2q5Q7VO
BGwL+YAuzSZJIyqr4qEl/yFAbwB4jUk+4FJC2URa5yedzd12MjpAgez4710CNish8o+JUeZHEaYw
N2LraK80s+kNC0bLDVn8SvqS6w/nMB23UTsO+wVwOQJ6Wg9ISfidseur89tXP3/45/dvf0iCPV2S
t3//7dffvrV5e4BX6fu3Q7s2I9o6oSL+7Q9+eeifXyKW/tCBddtXfz6Tt+O9HX4pCp4enm1EiApM
5y9P4pffbxGwbW0SkSikLOYgdIqhTaz/8ww+tH9+m9mg6n772du/6kHGVFNxnhMZgtJ924amYlDn
3gndBEQ3TUEVpnzg1JemjL70IeB4s2i+qMX9bE3tgJIyRZ8BlfKQLi8OjbKJ83piUsQHCCIrk38a
gFMqD9K2oPiEmburJ9Sbg10x/pfgWZakRumTz6eitj4afntSsO4S6BgSTywoaStCLFA/DQDI4nJ+
6q1x2lCG8JqN+N4gYhVcFeJwkezqyiKzDIYnRf0YqKiwttIjvay3lpQKxbnC2+iPgP06N6x2lnX2
U9ovy+g1pxx/pCkHRTuEh68UvkfqvsCJ7JexTCsgz9jy4G0VbWHeXBtCRNN37y3IumX4EQXKKlpX
/VGBJN/ht2D+tXh3adXuM7zZ27gwPhd1QTZq4qAKnLwjmGd71zkWml88lDtvSPRVF9xqWQg3pkla
JZGjzCRMppxUc+XQ+Sckyh3ApiVZ21inrMfbaY5OEoTNqp0W0dZO4nxng67fMjKx2UgK+ESwm8kp
AQ3SdHRdUKNtvK7H6u9PRAB048fcYgcG+WXCseQ+GrwPGJvTIyohop2ziPrd6bJ1iMxJGPPXeuhQ
ADkHyk5qRPEtcap4X5gM/aZ0F8n6NtOAPgCKeFERPB4VrnQgGLjZTPM8zIsW+3GW7xIDi5QxZO9r
eBpY6tJ63y/qc7QMEYCsFh0Klyd7MfUwOwwkkBR9Lp9dncMgIqxmNKpuW5j6pVMM4vzJ/TK6Zgsb
EZcAmS80w6cN3G0c/COjAHsF8EdTdKClTQuHQtg203jn31xvfKjdGm0ZnriTNdOqG7PjMILuylOH
gIn+47KE32PtH1FZkQhBN8RMtDr5C4kadKdubRnR47xYy5Dfei7HPvHN3Tj6FA35tDISqk3u1GdZ
0WyBW43vJMKO+sOVgF4Y5JqXOebXy9eqDJNdZ4J8dGg8zST7+Km6mrWOb6WZM0XnDAo1bfsSgZ+f
MAURrX8RCBslqCFgmeIzw6T5EXTopo2z9paMXEuewnni0y10ei5QrwYIYQzvCn3Gk21tfG5w2wpj
/cYJacQrua7J/gc/NnTQoMrbpinohlDkhwRwOGFo7cZ0PLCIaYGWh0Vnl0XTNRtdQWPEP8R02FPf
21sgyazGfZbIO0F5RsehNcURVgmYZFI03QrCduliki0baOzndg3hrKzq3p15jg5EjtKJNpYn5b6I
Un3UYjxC5tEiZJcNgX8nzONAO+LZd/oPSiSvE/YxpD+YxDHJiUOu7wCeqI3Rs6w4ScYOxANKhOjS
2M2z4zKg9T9MnXhOs67fDXVO1mCLwRgqqkJH7S9oudmFYb+GYxMW1IBdFMlLmt2r1SfdxDT6ExMW
ZI1InAk2bJIEIJYfvYRoVk5jN72MUMkCb6QhmrjedeUteX1575ieGfR5H++ssbePamKwMpEyinKq
Z9qR2rti5nmnNflsTlMkQeHDlkpjc+9E2bOTu0ZgxzTV7TomPNnn/OgZdKxIjQOA/AQnA+D0xIsQ
rITdbd3i5NG4RcqVHxhxoc3rO3VOVIw4LsKuYs7LTtfGbcH1EbLsZwYAh76CvwW2PyTR8VLpIahz
xkExQr/tMBNHphAMbMrIezDYyZcIJLYTIjpmM8rw/KPDGmKkdsJGCmqcZbKVR11zrtFV4lv8YSOu
OyZuAbE8ikBMI+7dlzq9twayFLCPNLFtQQrIiz2YOkgpvBupg05JJDVZaNe0/+KtfWo5rZbpZPpM
xQqxZ7BSyLOsVV5c4a1GdkhII6pxjFZcwQJJkZtu7bSA3igVj0r08s3SDGZ9NZx6HwPRmNGqWtxP
5UBwSyIZdGOuIKdkZXv2TfpilS3piCGKEPZPS0Q/HmhUHBiypzNerIBhD5JF67n7wZDfIn2G7hq+
6zjpm+gBKmF4CeeItmIkf8S0MOgpJ/oowHIgUjuzUo3xxv8k2vbU5jFluiE/20abnmcroEBG4Jo3
n9Ai0Wrr+x91EultwYnesK7isljL0dgeb7ERY2zPk/ct/hMgMri5hpFgMrP4imsAFRVDQQsTFjOt
Ij2OJVNJD2hU6jxGaIhFJnYyH9vDPGg8KFZCu7MlQbdjCEpM6B1XwVV4xb2ZeE/lmN0i8wl4wM0E
C9ygxo6jTQRFsYQHUJnyE/EWz6PD26BgcvlTskvz6NkhGu9Q0tE+DOVTTeXZOCEafIc83joBFpp5
yCgt+NlumAZzqT7LQpPGO/jHFNs0oKivdkpooZbkYfhNcoGxhTKQFuRuqLYNaQGjVg9dB+PEEDHY
L6Ybcrbq/UONNz3wGvWOifxjVvLxM2K81lnZfcvL6DgmuTz0k/NVLSSOS+M7sMGj7iIfexNkrYVq
COzHQTTWsXaGlzZlY+HND6MdsfMvoteSsf4WydOwKeKILfJCgjAN9FruOe3gTfEE7ZY6+T428pMC
J4LWkmU8rcMsWFJ+PQwveUVfi6ECb6LhwmHDRMyNsWSEwLJbO9VrX3gYSpRO8IrHn1x42lipoSUS
hXgGqfQeDjcZER/qgknWUuPtkbPea+W9LKq2jlVMzI+9kELP+wp/chtRNmwTZ/rcI4oHPjWnx66n
jTA9JQ2cnqj8qmCxtZhomppHNY6zWdK1xQjt9AZrIhRB+t53g5cmpy4ekFZnwKwaOS93A3yQN79y
SY+mNLOneSw/gzxNj0lf7+Zhbg/93Dp04qIPXspQ/m3LZWce1IGWG7SVUp3ma+27OH4DWoqJQRMd
pOXty9G5CX8wD3ljVHvfgTSE0XMlGuyZjrN+mC3TwYzxc7d8rFYZyACiTEykQud97d/P3ozmxBGX
wc2OicgYC48wCJrWXw7TEPq7rg0f/Hy6RxHp4MDaTwUaGxiOcu8tuECJ9v6odSTBk8t3pTafZ5If
D15MCZ/qm5VX4hKJsyPM8fQ5y5YQEXDLaW6ZLEvvYk9jeZlsp8BH3rz4LjfVwnG/G+RgRzbLZqgw
+NUxk624q9IgLuyKgN+7ypfj/VzQ6jBWEnclqT5jLzkBiEUl6h0ZlbKN8FLyNtTYX9tHQDzmLklS
a5d71fKgF3nXNyOzrcabd1W9qEtTxx+OROh8rlVAQpA4GSOaRRlZgVn4E5qTtWR3nUO1Qk8KCABb
7pMh++vwaLsyuh+F2GVgQruiVe8SLX/YhTlspgSTo93PE66fBF9CanZX9nVVZn2J2TTpcMqC2m1R
jjQuInqK0j0ciWm5aTRMDZ/+MxAi+g689DmdDqN2mZf77K7tAmHL0rGfFkj8ULh5jnOulnYKSpD2
J4zsN9OIPpRVg3V/AcgF2Cbeuar4ZDjzOwBcCXfaxgwcn0mNsNRJdTgI9zKzv2o6MzvHXqB1CvsZ
a9qlXWZ/Z7WCSCvzPl8hdTNpoXasQXhpbooI8fuovhu6Yd66RsvG2qlkIOrmanvOUadYU6PF380T
ENQRrt3GyVKuw+ZhsOMn05fFzksJJ8PDgMXgqqxyOMtu0dtuWgJyYjn761jf9YF+RIVP8YLBODQY
qNAq/diFXWD14/pWUOHANL/DkA1qqU7vVYE4eUFSm0XOAxbYi1P0Nyvm6bCpunGeSPQJ7+1Y2nvV
e2BUO4d8n+65hruQ1fK5EaBG894fdqWRPeWWxhZYz06QB1ZCCEf8OR9jjLNuPuwgHmJZ90NaG4d5
Gp8SktCONWhl02vcy6JTtSNBoUjP0CTmzN6bAraUdu1xLyzqGNXC5ULldKd1eZd30xSsdIO6nqnm
sJkcO7r88X4c7BcfmBMclyIOagG4oQQAOKzmQ1lFXuAb9rdaGS4AgRiwJM3/umWXvDioaetTO/Fw
blxfDERAxyJkhBg5/vNA7/qjivv6PAlvQQGCCKgsv4n8nW6yeSciJrm9lz0ldp0EcwvEqeDmsKuj
76s7G84WUUCl3uq0nnamWzgBSSIUX22eBNCQSt7FsthXZXKciMRm2oV9xFhbWP2RoXsRUPUocH0J
NhAAcI3y+0BP1THsaC4olo6wGbLtEKN7kOF95MpblnrDnivZOYXT+J6Z7EPrdd42nA1U2r7x3vWj
bqfMimK6O600Nh9tkgTKCfLwuMTzxavifjNIUpdTy74uuXLx40m9nbuWTN3Rdtjm0yKNvMU9UFae
ZB/9CM0hPyYl6YFtkmC30Xj+XbYbcvHPjQbWJhVr8MC9MEApzfzVx7ymK7DJHZC/LqboKVLbuhRD
e2LWwJjCNKgLXXjevd43c/reUqLkFt4/TRjqg4iItk2nFb04hC4bnutA/siuC7m9a/c86K7cu7iY
9oTU4hjlgrJEfXRtaPCR78xAv2URzCMOnRbSByIIoiP8xUYyAHgWoxQTe+e7C9P+Uo/RpyQ9InVF
Kh3LdB9r53MP2wuQ3ECJgZYwcd3XOapRteaafTB4Vd3Odz79ZpIvUiBKqCpNmftbzhilDTEs8zIe
h0m9b8Hh7CyNlKzuTUgALP21WXyKoomtSuk9R2GrOccl3RqfxGqhKZ7NEiqirptD1MWPtbWc2L8x
PDLhQS/NZ0HL2uqe25wZqtRYVpfEmHmLXrKZeW/UGl+wabDJnsS1s5omoCIhk27vFY37ZOSQSOm+
n/tyqmkDziFtCPndX6JnhK8g/OIJX4IB/NgW42tVd8U+NtNn5MtR2ke3Ni6rhyTPYNWxNw/K9rlk
xM39hEaOa+T7XjZ7Jze5f0yltckKTFUNcWeHYSzeiyjUhLewLbXN8mMn6AEvqFSWbPlGKbg4+I5K
hkb1nD/iSidYwUq5zz+IkS10b9KDmPDral89ygZlD1aNoRjet8boBi66ZCiC9QJbTyJYjYZAvALT
Jze8UTDbEgrSRZCKgj/6fU5ldrKk/6QX+1y60yHx7FsLuviwCj/YyVOrrkEVyHwZTj7TFa02UvZP
/fohpR8JnjU3tmUuz2MfJZcRrcyXZWjXSw28uTXOjOlE6MMHQeilDVyOsTzguT562J1wSbnzylws
ADG61sF0mW+n8nlUETIzFD+IiJcfyyi6oDckH3zY4s3XMBoOIh7foTFjpj99cxaNe3s2zq3XvIQT
DsKywswWg4tB1ub/KDBW7uvG+byI3Dpy28RJk3czrt3hnsuiD4oZA64n0LkkRQSyer07ooR/MBnM
bla+dxddW6+GXghWMAnhLujaohWdPZqmfE+EAZdX1xX07N2PjY2uOpUlsFILp2pEDbx8sWRlgaxv
L3HrQ9NxKBWjVtpY2coglyq94qKCtkZWyDhW9/WaiMcTd+H7RTHd4/ylFaIO4toi/XCVOls20il6
LAaqDt8/Fhpfp1mEBCzMJ9G6bK3NXRrJb/iD37e5vs8N2yHhcHotEalvLHL+AiVgs/Xdjfbkzoi6
/GjA3um+pA2AxEYIBFIl6EJmr1ai8YWbnXlS0zf2mOk7VzFtdPRwWbzqpIeWLmDtU5SPwMXTIHMc
irZEs31eI3X6fACclrjfl2FBWymdO9tlR950HZ2X8sH2GTzH0gDE25LxbbFi197g3fmiso5OysvP
TfGNfPNyb7X5tz5jBB43Oty5DkC2WYcMrtheQpMle2QyCBLIWdB2xgoKUJhqkFgWeyRIN1PN7alq
2R9ao3eovejABwi616jP/mqRJptu7yV4wBBzcGk084e570AMEIm1xwJ86pMmPcsh3RHvwwyq8tBi
Y2fYVHDXNkNpJVdp3Lp0YKrSFvcy7a5zSfOwdbPq4NI6PothxXCKj1U4OgEsKeYPqr1L2L4Crr9I
bchtb4wPRmIRTyDYkZR99ujrlHvm2LaBHnu96woDyqhFbq7AMVpZ/kOfm5+Us6qT42pPlLp/FepD
jhNgk3dreZR6cD9NDfZ5OJDn9EpldVvMk70Y3v3Y+HcTWb20BY3PfU0vbKBTcJi9QmxF3t0MFeN9
8tMmmB047FUMCcopAfJ/S2ZYjM54sjvum53wsWbgORl8+TVZ4Qxx9U4QkKtnkya5wX4WRWEAxdAN
ULOESItn8HZ0GQzjyRPHEXXbprU6BC1ZsaMJRN/cfPDolh5KXJJcUCOb+lzcEqmIomkPjtfrAwjr
FoTS4pIJloMHjekNTFcV0u4ctANnu7YeS2++OCkhNDVRaackn262Bxa2JhAYoHS1Nc2abjQuyG5K
ApGUj0tmvzKbsjfuyYZ2tQflVlGHJnShsbHSJPjSxn70xNr8A98JTRTMU+ja7WGfUyjBczwlnps/
JEV1rZCBZn2EhFhH5y40ipMFl+kI0uKByT8EpBQYLYll7BpCRSOHAJ3T0OCViADoonz8GDectKXP
OMGZJk6hnxSd9PiZnQi2Pi5q2zQB1ufJaeloqc4GUJVuH3ZyeHFndTDMAUcIsVVbqbDTzcSTbCcE
k9uwdfUBifRyxgtGG2GI9IG7OO3Pbnp1uRIYSBx7k3DSsenQO8g82ir76ojR2uCW+EBMaXnu3zJz
uqQ8O2/ROH9+//ZVu/7znz97+xMvMjws1+vfvH3/9tVvv5MwxcaMkJh8FHgEsjiTFbmR5nvDI0xk
PfLPh/l51L99SA8v78acO3v385fejsPdkCH0nwf/+ZduWl76Cm4LA19qyjA8Dhm+jO1vz+/n45S9
dTV909//8rBtqy/UTFjQ/utl/fKcfv7i2yvpPOc1xrYXvD10TOuJU7G+nJ9/uP712++9nbi3n8XQ
uwDrhDNGKv71zzNqOlZJ9Ba4qRYk0oD2EDhZTGgkJle7NXaxqaod4pqW5h3qb9z/VC4Dd8zJtqkk
M266tmXBY6AoZs/8eKeEMoFl2P4pFelBmRLrZk8nbF70h5wVLu3tHRFWXyn5I6yDKcprNvhBSrSA
SOAYjT7je7gGBkkyu2nu2M2X5QdfN8dZoGdx0qd8+DKQ2ovApIDPrbM7c02WK/BnbmbDLdExX/Fb
X0BIfV1HGO2MXSrV9a0Wy2vWESeFOekKaOPgoyUh3mTjOnvII3eimFjvF3i2Io2Qcg49NmPuJ2NB
YoRgQU1dFALCSbjqR2xYSw2HM2YD6N8rzDrMiqDwVg6MSf/cNnERJEJiHFQHzSx+Q1oVodnYEpSC
A14X9mXsiy9Ly+mtGHERfhZEYNXpGHYfeqzH2N4Y18BCGjYin07c2I5G7R1opOHIwiAh6OXNo/GC
TsfYwpC+Is0Bfo0saYDWCOukPdRZNwZxLPZON39ClkPl0O9DQjUQeKV7SSJSkOA6ZGtdPxc5ftdR
TLuhmb+NbtFTIAJFFwLA08ojYZPdE/exvMSR/b7K2d6SZkMTcKhRq37UJl3QaSFCzQpsdK3b1kic
45jpMCgtHIdeywA9TXBmFL53aMyax8suYZhYO0z73VaKEutpz2o6YIDbaNeyTv34Zv7SL82IyQeb
MEZV9hWKTGyGPZ8WkhFopLmMo9ov8y7S+ZeZm1pgIPHY9yskE4/l1W3hc0nnXUOLs5naaG+7TOWL
haSU3lhd7JCmeoOAxcLhyTf+2VzCx7oDt4cErgqmTj2PgoxQr1Tb0sgJWSXoPOSGAAprIdm6IvbR
f+6W+uxk/WsxJQ/LzNRSxhpGvlaBYyE+DXvX3b9pnt6Mjr+oDx9+4iT/X6mLB9LI+u5f/2avgr2/
UCYdZTtCSE8Ktkro+v4KaYtDOeeJpjlFljM2dBCIZzdjspBY+UNuou5YgVBO3ZDTUZQ285k43EOe
U2DuKgtTxalr7QMzFIIlokhfCOryH+W0Ug/d4j7jQqjc7h1LQbT55ydumX/zxBUxd4xWHaHo+//1
iROX2aqZHu2JQXB2Mta8j5J23hrGuAYN97QGUwIGkjy+B72XnGdB+On/8Bz+5uTR/1DCWqWQHru8
vz6HpElSNcUFTBvdz/d1bp8yK41P7Pysrb8Q1F6B+NiHVAdGw5ZBm2d1D6es/vTPz0M4//1cIBWV
vrRs07OU+o20l1XzLNvMjU66Dud97LXypHvG8yaL4NilL8MSVYcqV+8tL2puXmZNx4Rmy1BDlQ47
4zYA+76yoQf45o03kGJwx4iOxUEQj4GMWKZRhFq30I0uUCDO2Ee6W21Axapd5uFQ+JtdmUPqqBLr
VXnE/kxVc8h80ize/kcqo3slX/jln1/231y7ru0LCWDW8kzPdde35+vrEyUjV7r1/7XZe3E/xNFJ
WTaO947wmNTP5sCK3D0U3G0sl/Y6NCO15bAcHRusxVQy38+BpjfTtSyi4ViYI/GITjGcQkmEygCw
cTUCDYd8iW1A7+M7HVZi//bM/++qmrmwfnlv/kbVXJbfgV28/lXT/PZX/6lp9v+A6iVch0YmDVtp
8lkZv3f9v/7N8N0/bOH5pvKUKQiQVxyrBGAX/+vfpP+HYGVyXOnYwrcdlyv7P6TNUvyBi0eQcCVM
z/F55P+NtJnD/PUzZPoWwA3b9dZLCofa23rzy8VECAoqZlma4L2MiqqOa3toxaWSA5Exc+f14UXV
vfgeTqRm7Wq21h6fl1DH7vsmtYuISAExOt8AYFTGBxmqxnse67bvfkQz4eSvi0vN9W1IPcRU6YLU
ZxELSoepHpIMhK2nVqkrfZqUfr/Ku3et4872Dlhr95zY5QAQrKtjfZwahPgEbLYW0xQvH8KvTqyn
aAUyRQQRx0N+nxkeMsMQaAujzcroGdKYeoqv2veb6tKUCSICk7SZ+j7SDdx5RYqhfbD1GhXOK0Fu
bOq8/EzcmWEALooy2HQ5WZyYhRx6++iJZMI8x+gt4vMmrFFdZ8yIQWKwkRs+V71i30PvCyOW7hTa
Nmgu8b0upT0ZwdjnftdxtBT+4CmGtoPlO80dFg7k1H18iq2spb/U5fTGmzHLUjIFCmacYSyf5KjY
AYoFkVxVueClxWzXxr7FqvkFKrTGrSCZI9DtH1BH42cARn3EypYXh2KJqbDxqPjhp7JAoL83Q+67
m45eEtDKxJrP/jiJdIf5xlmh5y7xXXqJXUICEBqJdxNz0fhrKiv5NfJH0i7YsHSHLms6ArLbtk72
PUlgPBRTKMLQ172L8Mfwrliz8mw7FO9Ly2FnbDllFDTIuGk+lWblbTksDUVpy8dS5Sg7LRMdwra2
KlgwXRO6HzRSl3FfDnU/UYLb3GljEDbpzrZn0zq3LS+VPY/IMgKfOlvWEBaR/T0gf0dklBAeSZ4S
Vl21m2lyERbWpRX3CE121bxJjAEYA7M574fj0tnaGD5aGhKPabeWePH9gll90rq0qYckSuC2Rgqp
VGFj7d/Kul68eleqAXCR9jv2wgPDJu+QemNDWEqeG04Qml0R3UW1nm3sAF3BLAPnIsPpGiZQKms7
PYwU1c0t71Fs3AzIf+4zEGIYXXODRPYcsqIIye6CgPssSBDXLDGtNjand2rU04rhIv6D4uxMZ8V4
YYoxvxtcIZ4seHAIjhNn22VyfDDdObryCaCnA1Pg3qLRG/M68+RbLu3sPYrG8TCWdnxw7DH50gwq
ojOIaLUwvfpYdTIMfK8oD3ZNj45pPxnenqpQ8ZtlG8R5Ly6Ig9AOR42Jc7AU90a2GDufQOD3eavI
FgVSRvhOQ8BTbKLKZ0aCp8lV9BFlcWqxJ75TTRTu2t6Z0Y9Y6THSwj6hxHGeTVi0QFX9xLnrFvFd
FuP8qpHt30ljkI+VHsNH1K6kYllW+Ug8TsT56GKECkP36K2A1CG36pM2E/EuzkxqokyvjCpKqEDl
jTp002i9FDj0jkhxs5Oa+ajkOkZ37SeEajPyhc2DrfzYJVF2ROs3B62homsE1I+ggsqiqmKFvG+X
tPxcTuSuNtqPHpRq3YNuUyB5DmGqSZmgcZin9siWsTtKXZePPhPdXeL27U1wKR4Gg0QSKAzOA/MP
49VOIFI0uqqfoTr2D+S8kE1YGvMeF8hwv6QoFglgyVkbQKw4gJFpkvaoEJ1YFneZZ5S7OE3NH4WZ
lu9aXXR31uRxe1cWd6eNNgv7xBzP+GjWS3frB3eF28yzGhC7Z/VDLHL30R8YbczzBJpMFC6he/4Q
FDDGAkLI5EK7hmawMEmnsFM+5trqp6dFNXqvQmEhZw8hMvRzPR/DCIu9nY+EWxIbFXids2L4G6Kw
E+2629FZyq/aslOuEJPl1tTxu6Fq1V2LZ+SOdKsqCHl/jnZSM1YqCBWCn2EwDk0NCEtCnJuELV2W
g/TwiAq8IefJuVvN5cHr6UCHhe8Sium4X9sRHgCAkORqinSmpVQbgWsLpHkeAykSjPCKuXQCvZY6
e5wZOoddPt9i7c1rZZbum2WasJoy8fWrgsE5+cssR+DMadZQx+cJEI9Eure8mL1nr9PpYfJSB0fF
1Nz6jBmUvYzTI0kM7R3nwGVJJpuH/M2qwkWDySWtLXWE2WoHfujZh7kFQFvZS703izQBBSHjvRFZ
5amhJbazVNjfuTOhUU4+63OcYU2Lc2fcY6FxMSK6iOmqwTou2Dpv2oqG/Sxc0rPQ6x4mPtF7GSHl
JleuIjnFzOhbtfY35FftnZN2jIJch9GhVxUHz4yTbZ2RiGeQaAtiYZzAzAIySxmdMloUTUCEM+/4
PA+n2BjJdyloEgshrKthuibIvNT/6IKv/QCB2L43QgKfuWG6h9Gnn1T0PfMExp7Y6gWLaD8zqO25
W9ROPKPEFt6PWJrRxSKKZm8sRvvkQaZE1qetIKVjCYDCIr4X0wExyxBHixnzfVH46RksX7tLByjV
ngHlxNDFcEdzsyVsBsYohr9wu9CIO6TY0MGjuERmmNiXHXSzyCBFQp0QYVJmx52eh65m109/eldY
Qu/iBMr65IdiJ6qFy4Hee8Y0e1wuUaXQSSDMCRrXh9qjBuBOllpOOh3DQC1MzN0+T3eun7bBZPHJ
KBhR7NOihT5E4AbhG22771OiaxW6pW2dmhrWSLHeQMbqAvQAmW0E1WeqcZuNRRrt8gm5QkYEQrIZ
nT4N0oFxXI2/45rMWj8ZRop8kbr9uFiVOvVz0u8Nh8FU2Cwh0w+WGRrHxtp2dNAchFOQlEoflkwN
eMnnrHulWd/sUnOQhxKmHDSESY/u1kCW8TiovD7lnheT1Od17cdaVxiWxqW+k3k65lgzpe0yARlH
iPpZ14U0cmQPRiEhnmgfWwoRwmRN43KltFvQ+DWL6t9PcqnjPfvLtke7Uo83buo5LRorZhOnKNqZ
6TS2ho0lcUnhAGiR+oU1mVeQxMyrdj35BVmutJfyJ9n9/2zxYrI/+Mfi5bXrXr/Guvve991fCpif
f/kfBYzy/8BB6VkwcDFa0jT5r/rFFX84psL377jCRg/vUaT8Z/1i/+F5VKYetQ0VDJ/UP+sX663q
AZJP08Vfbzn/m/oFi+df2jgerHETARJ1jfQs0/+tFPbFTOh5bdRHsx3vKmkiBEA9EteCZnWFYdfD
QPPLSfqbztHfHZGuvhSmqwQQ6d+OmJeylMtk1ccx6Eh+3rAV/GCr6ygZhI5hrP+HgIu1lfJrn2p9
gRwIxaN0bSm9tXz7pTyLeoPMuTqrj4zAqKeY2bjzc71kr6pZnv/5lf3NoTx8YLR0OKDJ0f56KDYC
ll+1S31cuU1Znv1Y0z8S7tqQ3/75SL/VnIhS6Zt4jkcLg2vgv71rPQPlLnaACITG6LO/RDTQxRDN
sgkJxj8fyuKa//0EUkT6EAd8ymjLWl/1ryeQ/S7YQV6VyFrGY8J89hqGVp66ELGEwalBD1Z5J6vt
iUOdm707YCaJmmCxy9s/P5Xfo0rWV61sjMq8m3QCvN/Orwtm3+j9sSYt0dibWXhTeg2dnZ4tY34m
/uipk+73f+fuTJYbR7Yt+0V4BTgAB1BW9gYkwVYt1UZMYFSEhL7v8fW1nHHLbmZkWl6rGtYgaZIi
JZIg4PBzzt5rB8S0//PTXt/hb6cQvToppeMKElJ+79Zphl2aNAc5hbQUSmN3EA7d6XI812zb4Pyi
LApvkmJ5TdwacI8WXxqrgdmIliq2GOtOrnxOZPr8//Ky6HGYnuNYkry/P38wsikp6mgK7jurRR6T
2Xvp8GydOYLTdLufUDH6puYHCXgaBRPsyuxxTvN6VfUDI41ZDUe2qBTozvyP//5fP6b/GX6Wf3OB
/+3HZDuC5cnRdZaXP78udjb9HJPEs4fb3OwrnD+bph9Q4yP9QU7xxbZ9jW/qWyUw9f7zUxu/x7lc
T5E/PLf69z+crK7rWYOGinE/2eb9qGMZ76EN4gbBmNxMr5MOCUFPpv0o5UccvxRN0P2Hs+XvFgH5
h1fw26cypnlEniKvgDYg4m9nepVTclkAoRCTm3798/sVuvHXo+25rAecl45nCXENU/nDOy6DnL00
McT7Uq+2lIknCRdz1BUzWIdyZSFJu8434LV2gb2aIw3quTue7cbcIwFkgqcr6RjAiWw+UV1iPKGV
P43etmpRyjBr9dLhLtT7s2X25zLBB1++KUCFFycXaZCF0g7TK9Z2jyTNKtz1MkdDUvJ31P/fSxTw
A1CRkT7ybD7NM6mk7MvXrYsBdTnVkhM0Tfmf8Kww5erviqWpGY0hDxht5fYmiYALahrGs2XJwyBg
zhrRnmTrnJwDkHW6V9xeOYqaBaGzni9YMh7i2lprSmRXTocS3yvqAYI00uKhc6aRMg0vR57T9qHf
csDDv58Dc9smyyte3L3V/kz75JI5+ik1QxNBwJaBI7kO4+ALL/lSsB3FIVLnk/A4hY2C98Dc3bTb
H65aitWR0VPSeiPRbqsRGtckfmjOAIZJxdRE8U44zm3Ljm418r6MicplGp4zxki2jc6E43ldPDo5
obXpACZRbq2nOb8YPKfVcIAEK97oYbOl8DwbFNOz3l9GjTfnLj3U+27VD2glA4fzYOw8pPUGkN3c
4WMpp8Kf8xLiPguYOvyBDT0lTX1Ras92B4VFK/OvJm+3XgMb2glvBWx8drM586pIPwVD9cNDMWFN
vFVtZOmxF51Ce7hLvM/JBSRgu+NrNHKfoGZb4bl4TSrUhJFxD0x5xMnAKwnc5XEyyXPjJuy5wxmg
wz7PCV9IB37faz3/MW1J+5ZVeMH5w4gmYFQQ/6yH6WTp2UU9RbFg5BjViRazHeb54rn+3lJ/eFp2
MRf9ZKsjxebnbqpQz6b6K1IeJdj4Ssv0YiT5ZXDQQ5jTa13PsLIiNG/ho1mKcQX095y4zcbSOzWG
trt1EPaPaV7yx/HPr2dPyVfaIAe2czPQjlt5bnSyaIqAlJ5fF17Ruoi6bV3FGs245EJkKxkTc83I
dvh0Y55OmHxYjfTmXZ3elZ/orIwHuh2B8nwdua5urq/eIeNkNRnDWd13sZqT13RRsXOEVl9G4jjG
2brxOnSIE0DUtSXMFWGUr+pUHtXN2dTlHbEfzQr4JM4KPpuYe+zOIn1PBMOr2eDDa5sSi18yvxhM
xm4YwdEky1ByEUSq9jAyaKptrVPaiNIUkPKT++vpCHb9K1EX7qKwL42WvZsifHSYIa8pUnFWqaXE
jbOvUZJSkXGtlHuWW7iQ46upxE4Gcph1jRpuo5FcRUsImqEXXbqBfYSVMpCTXrqb56d2YU94XbYG
dauPFBd24hSq0H1MU4aFqptfibIsN1id9B/oOgfy5GmzMnF3+vO6T6Mvp6xq0l5Y+rom9J0qfXGa
9KLV1r6Ou+82+PeZa2DgdDFCOOEaMS54KHey55bljWyBJ5f4xbHWzN31f/D6XViPXGTO8AojJ0UC
yMuaJC8djRt/hWcJuA8x4jLvWrfW1oh4prm7qQg+cBYEVfi5ULWf9CbWNgQk3+pEHKLo1frdqO9t
ukVT40DSo5LejhnrtqacD3YzkWPVl0jOxSuxAlxdtBL5Q/UKSRTsi4or/Ve+gdFhwe8Mz4ddtinr
INsEeL/wVUF/hgwKxdAHY+aW1nisRIu3JhqPplkfnI5VtKVaJ7GE6EINNv5W6toz1xZZZxINjgYf
SKC5g1Xe4sIq8nVYWU8w1QgPmehwZVXyMtFIR2WlFJEZBy4zdD/RuK6yiGMFreH1GmFwPSGvmxfZ
J1/qdqDn2Rc5XXtN59CwxHUdwt+503/Wgf6URAUhS8bjGHinGbglKMJyE0j4D78+orl76yFgYdM5
Xk/+Ph/LDWk5iiamxZxQRVJcDEPN+TKMZS0EvLkmo9TmtI7AlfhI+D/R4nm+XUpivrz5MJJAYnhm
sY2Bb62yGWn51AeQKcPmpe45IiEDARc+dedpzqapjQ/ZI7YPlhT/lZd22IthRMqEhDICM0zwd9qu
BpXHBwgI1haaTzQRF2VFExabNAoyMzw6I5ePDVcWqTuWRaKQGEsvGKfKaiPmZZ/QCOH0bOdNbbgd
DgzvENM4XkXQtUEdR2suZBx+srwtKjQ17sC23Z0/a7e7Ez3r1sw9E1jYp9TBnOU1B2lgUFtlUGt6
d6q2ps2TDSzmNf0pLuHBJ/sNRLD67ErGN+thIWvTem2b/n6aOF26vHE2TOEuaQT7PtVjjSiXmnwk
2KVRxsfOHPbCL94JC+hxgc7askJtdd0TMdz54SU2RZJHrtysSRLIzG5dZZDFSzsK6clSX0TYWwHd
aLTM2MsyO6N59jnpZHWN7rokMm3FgOVcdPK1mLgEoqB/WorxUai1HOfEotuYqFsu0XA0352CYPLr
EoROh2wlI0eUCj6aDl/MvQ1wxevkuJ/ZxGVruvqLg9l4sxSJjd2w0tdl7EE7gynAi1myTedONzXl
ATTF/Eih2W1MKxRYM+gm9v1N6Ap7g4LumdFK7DsB+kdJw8q3uC9ullmWe8VKdYTBFc7GAMk997l6
sm/6Aq5K8SQ6d3gqauxLAtShWNwfABoeGUmOHwmy3CiVxxDM5vfQ73Vn2yK+fE5K4B8DsnmKbxqj
Y/zutoN+oq03ghWxT2mcBTuzTE6iHnY1gdS3YT3pG0+SgNQJZXnKonmtwoZRYEL0orWPhtHXY+PV
g7suAbitxZS9xNxKaUZtnWmpD3PdcBOkp67XS+1zQmPDn4p41+ZYiOtGw0wa1/NmFrNfpvLQRBh5
WvFUjBKRzfdrTW5x2hNk4He9s3PbwNiG+UQ6uHlTxHieG1s82FNTYJQv71NJlJStYUXBBAs7F+xK
ppRP9I6NeC4PHXT7Ou2WdZj3D7oBydR26lUuWjSqeX2qrb7GMQflWnbz4MODDlfkhv7URnnXF1g1
UYJtY7rau6nKTwwvay6K9EwLk2bgqzsy1arUlqGZuKMyGNHWFXBsZGXSzwPCQQ22eTTNu4nbh96P
xpawkH6dlfcNfd2A2KV1rDWo2xM82+y3hsl6R0a64BllJdfClI1WSGFSmx2XPsO91exZ+yFPyd9A
T+qYPKFX2zCqK7tfAxiptoPosQ3FLnEcDuflrAxQZDjOyJ6cGXEW1oxN2KT6pkcqSM2HM61JdHsf
gQUfnbm+iYz2WM4IcXSQxv3cDjvXa+4hFcPgKqt5U3R0i7vU8VtnttnHDt/amCttWUbEa2BFVqab
bQo3ZkIlyC/DfL5xnKjZj0PiK25p3Y4VIn7M+mNv70stCMjgAc2OLGjeyEonOwoWKEGcnm9owQdU
S04nDuraUs8uu27X2XXs2xImdOMcuQaz3fVOV5glRSb5u50EjoFw3josDflmIX0CljNvFxTFWdSW
2C3EDGOYNve9R/YKdwXmdOEmnER06wE6N4PwJQNCs51RkDPZDLZzSB5JLtLvJWYpHwF7LRF46Qhl
U6NlU9TFeBURKLmdfHadlNEwaqNtEA+3cm5fPBfi2JwP9SqKVch0gI1IsDdYejSLE77eomCbbvQm
4zdOAjIV2LwbgmFWj6OL8mHlesYroYS48me26RrbZDs2Wb+r7KJumL+6S/hxwnKdxux/4E8o3sEA
V996IzaTLBK47VJtClJnGaAWa6cS4tGmFeyzpE5l5qIyJS8PkVzk7a7b1jQy/bCaeWXtW9aRbhVQ
zSQDqqAmHx8mD9mc7ng7zZh4pSYf0KgRxIfJ9XpMFtN9LrGTsCa9lW54d93qdgllpisQkrdx8ipc
Nm9p2J0xH5Tis5t53+QqXLxqp3bKRKy9Fhh5LAFOWBb6sIv1pmDg/M1m7WARDFYT+cz+YhKzyn8w
uWqiJuFsNuBj0e4XfpgF91oGLsMr+FGFzH2TM1sTbO2ago1GjtzUANa4J3/IbbCsuL5FYbqtYlgA
Fhjlwer5++wuQMuybASaH5DhGzi41jWjhovNx5ioYqtXvZZeHQW0U+6mjx3mXsnHUuoEljcIJM30
AmCvA7EMwCKnTtMk05WaT6xLsPtmVCQ7UXBwy+zBGaY7snefchcwHp3DyiLkJOn8wa3vSnxnqBDA
ZnGfXldxjXqzagl3rp9sVYaMRIFXelHvNVxQW8MFpyLb8mQOZP84Vr4Na3fygxjys0WwEfWlg9uD
KL9rNzR0KU1NdWS1lIdfW6queCSuZEUGCTuwGgQ08kS0adxQVVkqO++76PYa7pg2xjh5PUPDHh89
BttTkmcbtwowDkDzu77s3pUAZkG7MHACnKtnaMj1e6Lky41EEYPkg4knHMKnOPP21+wHIx/O4KBG
jNbGPjTHsznOqIXZHPcOB56dPQXaNo/jL83zJmLvhnNas+/Js/AY5uWtLNEs2C3+DiFer59Br4i4
ZoGGq1evQa2rRalqC1Uf69H8ZqFv7ZEnrqomJiQh8IyVY8Iiv1bJJuIvZDZ3OqSIlUSXzuqbXQyE
o5vrixBtufFUaVtI/E5spjhOUPxUsVoly6m3X5yEJDetnFGEixuJ/Q8RyfxIksyN48ynLO3uUXts
AUIdgZ/m6xTxzkr9adX/sMPhYyxfLPxOKCKyTcI5UpjRg0dLz4QEVvbu92rAwV4Z042xsNmdnfhi
qhJ9BNyhB2/X9tv1xaPly9eVxfkqchoVCTcpIxZfHbgExqksNGmubBD9gc6zqnfBxrWc8Gks74Kc
XooxndzceJxQutKCmW5JS+vXmn2vDSgT8vJFLRg9OFJ0gCmaFPiD+ANis+Ek5fBoNYWOm7U3bDTY
BFPr9S47q/rp2k2uQ1a6xv6uuZLmmaC8xN1+UvdlYkxW3VJ8NgPXtCrqh5Itew+Sx3EwjMC+5A7Q
AV4MSuRImEbZYnh+RyXMGcxvhGYM53eHVWp9vWoX1R0D3fqzIioCQzZlhGvWJC9eL7StOx2Lvv2e
ThQgaqGt3jA6/2zq4ayWEvWpRksP/8e+TFl0SYwfxGDhGpRY+7OCZUa7RzVzq3tMm5eYt61aEEPL
1RNO09l2ntM++lEb26Wgq4LMA1iNeWBmp5HbxzEZgsdpmd7V25Sa6imzKFadvLNdmpmOxmevGpd9
C/SHXSs3khfB1VFLGhUjQYP+hH0dKzGzAbMDoRt0kMaDwARmbiyvtUbOZ5Wda6/cMlTfeBGX/8RG
nbie4kDMq4ZllOAJAyh/g8sz0Wl6DcX7LJMFuDp1h2r42CF8eouuhhx51VGrHRj17Aw2iY46ta8P
caOaU/jRIH9hMMADOUd7mcm7ScF+25oBEwMLXwJedGQ2+9fGQvSc2TPWUOG263rkxAtjCvDOy1vG
2pjxCMsQMJ3UTqDvDXh9Nn32lK5HnjFIVh0P08svRdPfDfhHB3on0la1NWelwD1ILMUODhLV+rV9
hk4ZLckqcoPbEWD4jKRl5XFwEsHb5C1OzfhB89Cvm9HP+gDus8HGLzfy925A2Kquhy6w+AjRZZcx
BRXZMxuZS/x8HbUQXkwKmm4bTpvQdt9MKXCkLpzi18sPorIZwPW4ltoBRPHJzI4GPUY0HGI9T7gN
BSe0Ku+53w91+CVDFm47wwUyUhbBvT80Y3/Oxmk3VwKpNc1/TOxWSDDXhDFbFZJ0Ya+VFnNkWOAT
K0MBv6/rcnfjqvsjA5fVtUeaa9x1Y5puBT4FjWo1iVgNZMjurSAfeahCmlMRH4idcUrWiyL80LnL
8adGcbWnPNXILB1xVk7RribOAZB1B6F5jp9aNO47FHkm/jSM0XhnKZB1s3zEUmDjESO0NmjvBK4M
u2Z5HZKXLiTnDju/XGV29pMhtXF3rT2LRRLO50abDDHQunPyl6abb8Zk5C4V9Bq2dihgDFwvjpGz
Y7gLTevOmvKva5dG03jTGLg3NVJJFnHX3Smbjh1xayPD6dfNjq1i6tc1p61NaQzODNFOwvaUbD8n
gtvsqZZcHlicNIn76aaUvA3gfKw3KAlUQ6yqCMloTI5dikIOawd9msJ7KJPc2aqlZFazgMpjhhQZ
xRt8m69+smggIjMv6SLEJPIl1UM+cwtJsE5RJ7+3S3dfaZTeQYl1fUZVif6npp0wIwciH/laMxcm
Z/X13pZKttGdIz9hgI3IYNgcqdaUsLkwCzMltxD+0og9XxEqpAK+ht5Wa9mQCBv+u9Xnl4bcexe5
n+b2t9drudUENWq13F93c9c3ytZr3lS2xdpMkUdnNvfUh26iHJWWthtCET+qzJfWrT48BoywPG6N
Wf8GzIB+A0OAICSTPCb/zIzMgJYDrlJ1bKTF7nqsAaBBLlJn/ZSe6zRl8+VmXJV1sWuL+RuJgWzu
nPhu8R5HJzSU96k7mRl1aCcFpqTblnspS2kDWr/IIf4lgLanA7I8ioJm/hmYzptmFZDIwmJnhz2L
mzf3WNzz96omfrYiEwiAoeLAzypaJgejE9U/qkyT28i+B4xyII3s2xK6znoGn7YLupZchrA6FKmj
EZ6aDBt7zgjXjcXtpA/906znLzkWfC23leqKfp3mbRd7OldQuBC74feNda3CVFVBwS+1BovHdpkg
YAQgicvFJIvWzJL7oLROOb2HfhL9Vh/quwEJ1wpfe4WhbnC3kphY0jh6e13XWbvNDLYNST/dt7Gp
3wj4TdFAnoruMpmrgmDYh8n43PSmPOSweUa225RHF4Dh1iZwX8D64RaDKdJWGCxLT/VIw2S/VC4p
fHr6RmKBtRt7QngMIAPg94uHYnQBz7i2fkbT1m2vab55K7tjqh7wmtZw+0nYEpNzvD4EBl/13yDe
GUfOBfmvB7t0jl0Cm4gbvkajg9So7TBXj1mdyeP1QWa9PNpcOSBmykMbVvz5rLjPCNzw5wHJGobo
TWSM9A8i+sUyYqUx8CTSIWS1C4hr2MiSeFiAhD9aXRPHPte/FRUDBYKCDD8nG35VjkZ+vD7EafAN
EaPnC7O2j2gC//hw/VlCiKwf1elHXIIgBfVz4Ghaxy4freP1q9++NaPe3IV2c4zLujhZFrpU6WFL
1YBUH//9AMwA5KpXJf5QB7Rw6ilu4bATDBwALdQGvMoaoUScnmOdrxxWATO+SUPziWREdzt6/XYy
J+AbUXyTq1zw6wNCTfOI/5vrioa//+9/SAKeKEvpaBgaoOPrA+1+8eurPk1NgD3qX5xR9SZ1YXG1
xvWDp6F9Kyv93KaGfi7rBKp+QWswCuQhInjnJhXxC5b9+ga2VUPhGOd7LdPDI5/SuezQn0169aTL
5oZ/nu6k0UdrM82Sg5cNPY3IIl5Ll8RRt2jMR9vQxGMc6ZUvcengvCdEojPsdmuxI2DRmT2yi3u3
44RS39Jor4mbBC+mvptGaK10+DUIeIW763teTohs8byYeXWeLQBHZCPZ++vP4Cyw/ejlg6XdT6le
PgJOoCkGjp8ECUsvs/t4M1EaSqgJ0UB3f7FSixsRx7ntNUn7W31pF9FPYwLXJp3WpAQwzOP1qyvl
5A8/02W7hTP87hKtQjhl0G9G4XxDDNhtJy+tT2R2h6ecAHlw/MdBPVy/moboicbZssLMwu6r1adj
KLOvhEG7nzI2PF5/dH3QU+9f32IzgKmeVRkBVHl2EMwZBD3Jox2R62w8pgNnuVCAKzuz7uZHrwsG
pk08uPP8g9uRBTVzCZ5msSvH5skmZCFoynmPMQOKDlexo67Obvb0XW8lN3UOgSDviFPSim5Lx530
VIOfYEBg/29Dy5vunL5JT7ZJOxzgYYPqPQw3Ua32p40/d0ZI/jeXOElSECC6CuNvrBsHK37M46Q/
DqkErYCOtTtmaqEpg3IXp723M6FL4ORPg2hTiQgBJDXlLpvEXeQmPqNEsQ+6LZYkLFdmi5HSkGzo
UPCl6k9J3YZjlLv3eMOiUwo/ExgCEsBh0Qh+kMWPuua55x30Nl6C1fTHUr2YUKTsMa5f6q41rFo3
THxaEdMa9iORnItuHa9fXR8CMFO/vo3tSmyxK3Ln7A+Q8UgKLOrhGEmLJ0GZ/eur68/s8GUMg+VA
99jjPjfRHo/iBS4EYa4rQUyjD1/IWrVG+53IrpMdO9yi5+EB8NR7FtUtsSrNJqqaeW+E3YtIEZWD
fonmWSeGFF3nQKfzBqX2UfQEq8suqG4qz6ZJJ8ODRclTZAn5i5X+Aa99lzinNtH3UTl99+rqdbG7
t3Rix2jMmOPZl1L5Cih3gi18OJsvNgrHVR9j2VjgaOoFPQwioOl7WN910dAnGNqfNZvyDvLDDlpa
5X+ZlbbCBsE1O7o2DGYhfcNBRkYaGeT5CoAwFhnPad8TO/9opftBYbKyDYc01D78mOrggtmNAKX2
XITYLkFhMg+ZtmBlD+oN6FAg2Ze5XBIQrdFwstdLFHyldwGXoLx47gDJ0WRZV0MIcRlcbzKxtsGG
NUznLotY7Rr5Pc7Mb83CH2kWEtEnbnMjbJo4otWIW+wtrGCE2pH7LLzww3S6D6KW6Hs9xnDiiJpj
B2fblN9L3ryTO3mzmMelFgzjBPNemTdbBN8Us3MnbvIyfmcVuk31qDmoKOTMqSsMMv2DqCvij6d+
3i+AIPNGA1o1BEQUx9zgFpiSzOKGVfMIv2H02c02N4ukA84o6gsKwPSry2Np/aYodSBZ0RcwWAbL
yfPgNMoUJNlREzjEvC7wOrFOSqBLzaMBLhFGCaWa6uglXvilWkHTtaDS6bBgglh3IjgCuyOI1x5f
G08vCDBRuTy0IbqAAhIUJoWO0KhbrKSmQeI0D2k9+qZML7hvn/AZk0sYUjMr/Tiy45U70BfAYsmu
ESlBT1soi7OLqF1ttbcw1v6z3sZSErM/ScEQk6PL1HWPqaBpWL/pi9plCXEo0b4ySZopZmqVytAj
34CUNDEjcar8g51eQBkDcCDP6U+oVpPHQK0nM8iLEttv2XXToMBMlavK4HooQ9qMsE4zczyEgnKW
LY9qC7d3UyKZMtsUl31AvU2czjjMXyCVmFclKqbC2celTbYO3Z4ykQbs82/kNF8mkNhrbVStg2y7
sFyz5U82ea/dSGQs/3xQjN8dtVjwdBcNqYHbTukff9flhSKcXVoi+yY3XnvkRE1KyapeEpEOtwac
sHEfes1mmgiY/efnFn/z3AZge57UQADl6ehk/yj4aq3Bzmn1Z/tKTbzzgPqLJzKiV5s2Azacu1LM
Z4laZJ6MVzx8B28ckcwTUTQ058Aj8qAhVId9BCPl7rbJvMNk0fL551cp/yIK83RDd2xsR7qHeN/9
TRJXNFORWjLltMEOyKCWAtFt23HFMkwxSWYZAhcDwbrsPThX6KqQjGFi+1JijjjmU8wLpiN95m5L
KmK0BhdT1XIuxhDfKYtL0uQX+C9fnBNbS7ApC5Poe9nGbG6B/VHKh7qq21U7sKutu/o9mR2SlUKK
wqtOgzLhi0Gw3DhZRFQ5hbxI4S4n3HDDZTrBtObJzEis24FR3NRktyC+sVsQ2pvbw3nOo8+4GO+/
eTI7q4KNPs9FNuM5a1qVafUmVJMxlvXBLtjfRhe41MOuMeenbIr2/3ysjb+YmjkdDdsQePIcTC9/
EaxWEPo1l9YHaccpEXK65aNRpfpVepNGrWSYd5g0Qo6jRwNyvpiJZsIHeWcM1lZOesntgI6y68Ts
jLOqPRVdPO7bQdtl6s49j/RzljxzSHUM6Z803nC2AgbAWO9ultYDaaYvX/miDSxuXbmV9UwutPpM
IjoWJMGs8+gSwrXBq0e/OuajUwPFIqZJlmBWWDfUKDoalZWZs+sSNETNROwrh+4bbYayod0muYX6
SfcwRgymUmOEQ1Fm7w4xK9zr8ksuCMkmTm5dzaw8TeCQHO+wK1T/HmU8XOetvfaJz6Da0nPQQIv4
SdH9ICpNTRlyOBE0IPyMYOoI4E4vaDfmgL7xTTPy0nO/CAcd3i6U4iCKiUAp9Bc2evSr6PhYtOZS
0dxoNLnQMPCuba87X3vtlVbeWU56iCrtsxScPkURGpsysL8ZA9u9wFoYjKQUWDq6sjZs1/hVgQhh
sdPwDmIzrast45IEJlB1qC4CMxIxDQhK08x+tflHJgTHsBw/rBFUpywIi+hvzco5VEokIGEa0pSS
e7PRvoc517l6qfUhLKNPbZzOfVoO96DACPAgqyYG8/5qBjZiDdLL0rFrjkSrvfyH0/Vv7iiGLaQB
5B0brK08AH9cwICQBImltekeOhWvhxurw8/Yw3k/NSC74GZlRG6e8s+sglIN79TttVRKuiszqu6y
/6Df/avi2zM9bhI215GgIyl+e0ndLEdZxUYM8zz8VuXJA9vng2p9Z2RBwME8QJbI1uU4vCrpFQm1
l0Cv30zX/g/H5m8Wd9NDby2wSGB1cX6Xnvcx3mJZAMvCBoa3tOeqIiUVQ/MaZUsHW0/8aCjVhgWe
b8P8JURy3qr+hlT6MfQU6xY8zSYnw1Lv42dhRbNPJyxYx9X0H5S43l9k8qAcWHNQyBNzZVq/63DZ
YFuMwcdoP6VJsNGYoqOs2OhDm5CiJtQwm7JeQRl9G/UbZvFTJILx6OgWIHt+kQb1zZzGo9/Hbu6j
n3DWQnWjFJyGvC/MU9Fs4m9GmFf23itMOAQP+oiXjiOkrarBaw9jOr3kCgSiL6hiRd5AiyUswdNs
79WjFhL6WTRPWpo1/rUnHmoxd59m2QtoTHT6yCwZaaxlb5XdpXtgz71f9XG05bJYdygrX6Sy4ebe
nYzm5daDhRbPzC00c1RRAPKYNFw2Zl0V5PORkhF72ltTtdD/ke9yBuvvc4ZYVzP3qud4lYoW9NRc
4JYRA1yde0QkoodBsiBjhX3yIrRRoZnjGza1g6fbD2CovuwSV5c090Gi8qdazPRzOWEwlCBl5FLf
1F5VYSsFhidTVqt87qY9cMvPbozLX7uP/28dTeq2+Ifl6W9wDC2QhCb+k5np1y/9m8bA1tfDSvNn
K5Nn/5fjkCDHsBavyv8xMen/xe3XkDp0BFOQicWT/wvCYEqi5yyBBcgwdJesGuv/xsQksIz+eWPO
JIwqF+cNC6iJm+n3fWBjILLr6zA6EuG5dq0QwmbR7dJQlMcsEt1x5gaxs9Ngd/3u+iAjw290Pdnr
c1odBuOnHVfl8frgljORmdcvdZiJa71b7tI434D64JzvMrknjOd7pwcRmhZUs+RBbyIz/2Tmvg6R
0d7qNXC0AezxrCjLDclP/HpygzxFCU42g+yN+yCvYzSjYX2j02UsGgQyBag8fzbAA7n98jSwqOyq
heFxT7EsU+kdAk2neHBzUmQRJrcRN0lp2BsoyAh6xJTeo+OWo3NUnOs3ekAFMiUs9tlNmfLLRfDR
VlJuENveLB7MO/qcsgWQynVDMgnpCWvhzsUGGYpEiz+NR2EzxQ+CCj2qhum4Cz1zHx2GxkB5XpN6
45LlKDSCc02mRHFLGyXzwACg1N0ZIrifwuhiIFBa4eYusF3qn6Z49lpmeKQnCSr+mZhtck6ZO5gI
Al3qvhJxsp8ppG01vCivPQMwu/FdMW/78lSZxOYlYfIlE4d5vxBIvcJNPDDz7EyHFLrwwa3mQ2dQ
muuyOoYpAV8W0SKG6JE0LT6R7NF9CMM39nWnVCEMV7RFtZHYdW7HAHlLJMLAB1z94GiOwXCKcYaX
tmRpEEQQG+w9hpRX7CwcDxLln1EGEr9pjMMR8NsxL8+J0S+XVmynevykNxcc8gCBuCE7jNFNtoFQ
AWq5zJ7s0cNGhe2/LLDi1h2ESo+MdqZG5eQvSAXhVyUBJt9mQP6CczjSsuMyPc5ugQGiorRPHevZ
y5vmGHTawRrcW+XLPnBoTg7m+lNom5/Dgkq8J71qQ5/EZEyvPcQDLxP+GoPC3aTz7poMIq7TtHLr
IWiGADaQB2M5xSaswKkvYYEQtpxjP22Mx2UxwP4nInp2NcenAm7X7FDJl8l0Wg1dp90jctrINA0P
tj58m3ob1LJOoESmGI6GLPxx3oixHTZ0CQmAIzF4N9RTdCxaiIz4k6KMEijV5/tlhF0cafYLPEhe
vbCPSBXydWnqBP2CPWYete5MsznLMDH50Op11HGduYQoHYhMmM9qi9C71s8sMPLvUXtoa/vUW8yA
ZhcuEYlwlrEASXSfw6X4ZhS9gdQptvZRHBASWZ7Dao63pdXu0f/qhA/280EQPy7MeUfDOd/atM93
ubPx3JFPL9KmVYe9g2k6U21tFluU6qchho0SZ9VdmXPx1KQ9dnOr7Ua6hw1az/DBnORW2HJLdw9G
IIRN4GIKF004+64juqFyBNBlxd2odKC/MoVRD06sylAN9myWscod7CxKb4UR34sJkJG1jhGJ3eXz
S9dqy86uGkQ+7l7kWvhES8O7TdwEdJ37zRncA+yTemNozk2ZWw9TzomM+3s4VcL+YOKyiZey2smW
z/gmrgYAaHy9YqzjHcL4JR7VXiRtInSa7WNggFCWCC5DyE/EcqCoKYZinfUamIUc+0xuPwBTWu6H
tn3XhugtsRC2tVbJjgwhwKEJqG35GwQgfDSJhGYiaVxkri/CZfZDXNUIZPVLyN4XoHKQx8yqweH5
bZd/Rdlw7L3qZ5DOwZ0gjoMmCfhLO6XL10yOVGVQtBE6OvCAzJV13dC5xkox9EW9tizQOV3lojR1
xttOi/f2AhjPyozTssh7Mw4qCOhV5ad9+2HlhBGUnveJwei9r5PmIJRMNxbVPX3O/83deWzJqWzr
+onYI/DQTW/Kl6pUqg5DUkl473n6+0XkWkodXe3G6Z4OA0iSJCEimDHnb+J1BBR2Exmi2psjdUjL
SjYFQ9tmjqmAJD3o+XkmCzkjW1sth2Bw24PIywFsbXQL1+iMjqXJmwhvuhiwcl2M3c5L85PR4JOT
xcZDg1+nGRwSV5T7Cm16QOxoy1XhfAcgrVte3Qnpv6AV2DIu3seILXNp8IrAb/MmGuuH2g3rQ1Jm
0GhiACteApkHpkepFcMO/JPbpcBmZg+jCtBizUyqwrKXr03c0F8aj3ScjvFPpYE8qIzUxiA+Gw+p
GH/OU1luCYBvx9afd3EnNlky1euhWLRtMTVUcuP0UVjPdVnaH+746sTZGxPS9HmMySf7Nm9NiwLe
OhPjD4Aew2OBIzVVYhAKPpJwhemf28XQ1pYu3uPmBt22W5wjThI/OqFH2Ew55jYBlSonXHdVVq2y
IPRxzcYFxa+4S90wfM/tz2Eehs+Qv4gaW0aV/G6GaroXy6wDBhGvZvvYm022dWJgHrHfVyhBzKjt
fdO9heIb5qOhh6HJjBqKKPP0zogiBmZUlTqUWXcuaGJrYsZKvkbfktB712ZcYs0MxpqPoA912gpw
UIA9SeRMLzB432KEcEC+xRt9xGyJ9vFeeoA4StF96ZDcWy9O6Kw63R3XqB7ssIHfueZU0PkdUtr6
EiKX2+IwEbcwIPT4DYmK5Gw72gfSsriC2KLdNogebWD2wjXw6/ouRkueSmkQ345+trXH4Uga1Xwo
9TE/hkAtQe0gpV5ITeLETYHlUq1K2+FkWwg1uAOS02llO/ucYCOrqWOHLTLgvGvv7To6eVST4NiU
0UkYGVJ2TAqm0Kdk4JIMjO32UDdhsU7x9Nq54CN7MbyZMfLg2JRvhQnic0opzZSp+T2ah43T2Hda
W6FobYA+r3QyCxiu4cLkHt1eI6M3PIw0I1D9IJZbunHcahAJ1qY1ap98kdwjPxFiS9jdCUxCu6U7
+TGgvij2pB/m8pZWdF7LGPwDxWzAjUX7xlvHxsO9CZia8DJzbWBHjVjQsiJd1JuwqBg2w/syBPOI
dIiEg56Y54GGLvVT0WXjTmgFxTtHWhK074HMtDfA8E6Nrf8An3uuA4QkEq1OQKOHuxpxaPBGnjja
KHBgMl6S3/AKXIotXX/QxYK/n529TOjkSxVHUC2GCO6asVi2HYD1tQu37wYhF0wyiBXW0Zumm29c
5bxu/YWxWtfC19Zu5i1oXQtJk30/EEQ2MOArl5R1mtvJie4lBYFHyDrlchSYhcKGQUimzTEyGD3z
xsLcd+WlMW/BKqS+FKdEpKORPpYVJU1Kx6iz+bs013f5oofEoQ62PzgdtLpNxszUUcjT4QXGxllM
cJBG2/poALowAew2i03E0tufaJ/GtoSsC2RCpBvsJKkR5Ih7jL1+5OVNyzC7TW2gJOz5XkFodjAH
EZ19c0EDrKfg3WjGD2i+7TbXnXers+rNpCRB0vFYS+RVMWBDP2KgXmFayjsn2oD8tqUXe4tgx7Kd
wRrh9cLQmbn+ShPtvVlZ75NBWyF7el78nNx5ar8XHmaVs9sOn5AWFhuj5/WoNmu0s0Et0Rs7cG7w
t/yHpCc4nW37CG492sCJBpqflc+isQqMBePlZhRy/M58DyxmNexRz0EZayyfatNedaRfd+kw1K95
2J4mp0JdpO5mguMWb2FR3CYdAbsNcGk915u6ftTEWG2ywo12dgq8LGaaAuYqOTuF+wC/NFwHWhNv
TR55njBy51Uc0AjL16HOndsliO/NfPlcaVbLS1izzjoTegM/+7Y8UB0dEeO3NZTW030b9ETDcPXw
kE2/TQkqKFmUwOmakKXKfONs6Z1zQyByD6oQAxM/dzZwHHFAyBAm7+tbJ8abqK1vwsmpt2lr7hGn
ZP7h4kZmOO1nbPSIqjHZnlGQOsIQeEY1JdjqkYllEZ46sNOQikgXdFfSZm+5nNwmtesZT0BhJCXh
aETul7kskZcFyQ6IxjYBQIXrZGQYnXTcGP3E3A1VtFnMOOJKbxttQctX5494S762w4Vm1rbbJXzH
FGU+Nd06CZjBMHF4azwr2bcGr1WjG/YMjd/J3lqPUNzODfQaUq7l0ewm0F8VJE7Lrg7hKcJ8ch+F
w3dSRxRDeLGvgyihsmgFz1oyfCBrV8Opjjs8Ep8GjLVeI9vJ93H00WqT2EGhn26WJTlnmnE25tMC
7RYZri8+ypNIgt6T6YkBaI14ZwH1InZFtK0ZvHW9vA08ta9zguHOlBY/w61Ihlue+bx2hI47Rb3c
V50ra8YAnIzBMHYZ3pwozO7QRaYp2UdXAObLGiM8Nk58qLw+RLcooHweet8NB2H2UTOQmXUYGeuh
fQkrfCTtCnUyOmlUND5sNdrR4j+5UX9TkGyCZLPwHnC9Y2npVMy99kkTsCT8ybe+5tTGyqQE3acV
H0YC1mOAOthUNVUDuK08HHoyc+BtOKZ3E9a9YRjfN52RQa0ijdXb/P9K15qTOQ3ZWjMCTD5Ne9sU
gliZ+wLjNXM3CyLApOH0cp+6axuF7fvKGZ9JcvGKjKGvC4GlcjphTZPzWp3L7h6BnS9mlT9Mwuhv
BmswdrEBgQy3NBg9hQysoE/iSUx31BfElHGpi9r50RjMcY2Z42vuNpQVmNxPeDfuGnvGYgMh92mo
HIjl9rTvKWBtHcf43Jlxuo2CcTxqkjXn699bz8vop9RlcecgRxbf6sNwD3Q+JcpMNWqARnscguGT
n+rOubG6ZROl0kPAdDchccFNYYwEY3mdrU38do5DGd5WVfsDMx1ni13MFp9BXJ242QkkBtBSutgg
O1Zs/KKqb+skWk9j84qMHwAbxoHdZDnmjkKvfuthvdSh3T6AIoayDD09c60tOdJV3MafgcPGONnj
J6cJ4znqHOmv557QycZ/lcpTlFDJiF2tXYVcG49t+NHG+ks7wd5xw5XZhGcRSE5PxRRGbMNVq4H4
HBhMKr+3972RPlmzdTYs9EZGxAEBOsTYgAf4dOhTUZ5F2p7cuQdjmgom56UO8jlFr7/qjJVjFy9G
Gf9YDE6Xm6B5MZtcZxNCzh4QYRCQZBy6G0rxFvwAepvAm2llNZV15+NUyXB0cGbXWRUEb7Xb0x1c
/kIRYnZQ1eKzQ34gqkKC+7la23Vzr3mfYpQKtzgnwTXQ+4eClPuplmAzximXyo/cXvoSVJBcU4sK
y6e+6E+e0+Iqpz3CrsO0QYvwsJWL2q71UykXapPBWwciMFJOyTPjVMlFlI0Wr6MmukPYJNmT+wbr
mfkPOKgGR/VrCu+mFhVOFqfBBXv+70WIDui/nRntdnKDhc9YqLW/bbYjQLRCa4+uvDaBDuapdb+W
otCPakPtngwAaOnQ/BCNjnuBK5h6zwuBk7xYtWYO8X1GmL/rEeUCxSY/1ZDOp9mHR+pzwNbC/p/7
YyaFtdYNaqZWn3gn2M+D1DB3US6LHroOR2u3Myz4pKLD1KcAz7vAb5MLteaTn7usNTwmdURHAGCQ
iceY1RktAw5IB0pQx5bHbMMeyko5btBnBte4SLsNU35vmlomoDwmPKnEoRnCTSmxOouE6ajFhBwm
IKBfOwfeKLQShKaZ6z5oTUotWrgDYSRrvlxc9xVE64cC6xtnok7QOfo/i0wbsBn24k8TKnYoGupP
IZRijFWn8jREIzjYfog3xtRUp+tCz0R1IsiuTjg4jRtPhMBBSieG3YxeRYcE1GHm9XzK+qw+ucTo
NGjQqFaj1Twh3K4IvDB3kptaKvSN31NKBq04npLcGU8pPfGoO1+Q8h5PAk/BfQ3UcDLL8TTIhdqP
yAh1zjSmvFl6C+IeXSEj4LkfTj5eY6c687Ex0VIAa0v+RU9uRwmmSic7aw+VhFRprpfgLTOiHhJK
FNivRSZxWinykzvELR7Vfn4/Ofn+OhHLKNahbrYnyPXtqSpERBZvpGow69U+BGEKtbPCohEmkMKo
XheF/NHW6sD1qZ0PpjyDgo/G8oS1vADYOMDA1HajUbDBFrPBnqL8VNq0O0TWsKfGFDN0GSZdCrWm
YJpUQCnAMGAqd1H3iqKR1JZHxS/SrfcBpd5Vko7kRRbnu1GTnXUTk9KOdosYytFr0OLQAum8l3bA
Z1ALXY8lWK7BDr54bvlIlXk/iMHe9Yn+XJv+5zkvRpQcd1qcRHtAmQ/xDMbH0uvuNuos8HKO85Fo
z5Zv1PBGIn/t2N7rbIc3ZmJlu17C0v0IOZh8/sjjKdt79ON8IEuHVuRdplmA48KVkCaj+LQyaTgk
VgCq1jtp0Iu2pZm9hh4GA1ZHFhWz1673pQVMiOVNkz2XlWdCGup+EtL1x94mKtXS1zi1oDwkjJd4
j2WzvQFUjKafTJdTGQAkHgyIGLv9PVRnsqQolZGlLG/NCQtHCO3pLmkKiAPjsBKdZOybH5IXAYmT
+QSqEly5BnCTdlHODghjp1ibwQQAfaTW7vjOVy17bXN32diNo6182Bad4YHKdlJtV47usYWwfvKS
BjMsJFpv3aJBP2N49YvhdgD/eKphPq4t/tkqa+v+oQXG2mrmS40BZtkTLOej9rk0i08agn8IbcpZ
ZjHsob3aK4CCwQJIovyCnjAsdRT8s1NeNJ9jO+txj4VFRyB4xKjgC3htSvqO4W7LYjKO4Ug1dmw+
kckC1z+iok7938/QPUT84XEKbXfTFsnOdnm/1b4+bV29fxtsj3CvJgHVOV8p2GTfnKH/goEW8gVu
9K1bXBhli+Zj+cDD0EJIxtpYfOOGfzayZOtlLr5XBgI3ZrkPB+MD967nGJMK6RcchsHDghoKLC/y
nr5u7zufBAhpidXkTPG+wUEpzS2PEZxadp+U/pb0+30xHgKBY7w9BAKWuguh2BqTdRM2uChN4Q+E
X6GLEZBTW5DZtQE4LkZcupFio9YzsxOVu9LL7GYGQbYxW/+FGcKE6AFTzI4YIW7fyRW8jxOinKGU
csTblcmSyaskissH/I6Qua1aAVSHasgcvQwN9gUA0UhUkV9dt0V0zvWH5mkx+OMpsveE4F/gvXY7
p5oBdSF11Tn1Bvuy8dY0UwCmBg4dzS1di9YFWyKZ8x6HQvuLhQLzoUBUKZegGnRohJ5bu3Do3pV2
iGaLjLk9zaxNIjIXCYFPqe2iqPgS8mCYh9ubMoysXdIJ0jbMGFuPOn0BdaWY0YMEekYRKg8+LTNX
GuDlvdNdFLF0O7qlc61kKSPDl2JreTM8i9w9mmZWYQKUA/ZHePTJeqiwRNyYSHnL1Bb6OIZ5ErX3
NcRS9iZA5orpuX1fSbSJnQSY8ZLqQ08wBEL7PluedgoqsGk6GKswRsI6yvRHPRBvTpK+k9guVkGI
9esIkMPTwzNjK5Zn3Z4gbhs1nbPVJqZ2kVPpYFQxK+Pdu7cxsJImu58iCitMTT6wlQcWESF/PUyY
ZfH22uD47Oy8TPtuWzlmXYP42YywGhbwX2U8LrvI8NMNsdEnZxwx30hx9sKPo9+6FuTtPJjEeh7I
P2NZyJgljV1JdCMUlVf3iIhlxXyqIucFDJDxIA5tvW1LWl5Q1faxLNtwnWrO16ItX4op26Ru10EB
w3Qu9OpDbcP7L1J72MRzcUCT2l8ZGZhg/LW36OWRIxsZwfto2HndfAPU4I4By4CZzeTGQMRklZGa
ZHJ5F2Wv9oA6NUD6V2NJQFSauOP6IR5Leozwz+AhyRHgCz4v9rExnDuEt0jRGrvKBOqLctaNFfuv
qWQ7dx68eB0xJ/IhOWI78e2QwqRpCD8tZF/daP4WIq28TzB0XWWD84nA87OITI001rRHpHU8lVGD
rRM4qiwPb+O4abfC/9wHc7K2uwzX+QktKEgKJMJOYjSZjFS+vndn93m0dFSdxd4ywDUk1GOY8NkV
U+Xya5kNn2sqBys9kk45w9e4hA7fNPoT1qkF2RFtlddBs0aPabwZRH/f5tkPkoHWgDqYNCQaLPJi
1C1z0vxBfEzkPvWBWsTSlinPvOKEEvQreU3MIVEsO6lFXROc9gy6Xg7sBpOvEByZdTfOsBf95inP
wSLh69fU4wndA5AIJUhztQgE4Ypam4MukCYYMUbFgb6pAJMhRxxXBqWVXhvOc2CFe/SS1x42kH0s
wm1MTpIynRVsKH/C1aTkF1rlcnKtdjpkQXqbZ7x4fL+6jyZe436ie/q6GMH1V5l1TIWYifAVFwAi
HPkiY5OVxK+8JFsiFIJYx83Qmm7Lo9pfY2OzRx2fSb33WJO+3y495ck4fRqDzsHFNfdPCE8SWKOw
1qGPVIGUJgoCr+pTyjq6HoGQ09ZYdHZgiAsNtosh4GLMIsvP5uJl50Xv87MVjmREmF6FiFBgsuRI
PmCIUzuWAPQ9o01wCSHsdORCranFmEDuWalVEB/lCVM4tM/PBViY85SaOvVh/UfVW9Vp9ujbmUUA
N2PxB8G3/QhF0uBD5dQnu8QuQW0y1atWjtYdmnkk/yEfmRvE/zwtd1jGvZU0N/Xk1hsPx8710oBs
R551JmEf453J5G8dy5+ypoLceVispLwU0ryPIo81+AUO8lqBjQcjYeF1YRYwjVojJpWrVtUnMzbW
gcF8IU2j/Bx1WHUNRXxXRNWXVLbJWSDki6BDc6sVo7v7bV/ntLeDviR0VGZ+ztKFu8kYKKjSunX5
VbVGPbo79sXrmDjmiZHTPOVDSE+Aei3xDZYfV5eFLqcIy2Kl0FYQGvLNnNyMnEX4FfMJtaYWdjIZ
K3id1aYd2/hsAIRMCvLUuIIDTSSfd9LafRG0IaocDbk8cwK6VNUe2WYZ1ltdEK4Mt6GNyVBfLdy4
99FjcO9yOa3rYu8H2mjRhtf60aU035vRKW8J4YqYtqM4FG7YukxbJtIGEtNBwS7OVlPboWNXIYSu
O7OzAvnFnOfXwseQCmYDU9gigjDMfc23uKr+xJijOmlJxFRGLvxfa2bt22sw+T5ihNCmoCbfpWYA
mUQCSJwe4YfUqQ6bOVpcsUa4xjh0DrxYOUfM5WwRzDjzmZA8rnoQoZ0CPllm0Bxt4zqYQZNnjwjS
KOITklcl1qdeU8DmMvVzRwmIBGU+afsFBsApTBbyqX51uNishVU57PvZOigftbwKwC77xU79zpjn
kBFGEN/8UBtYkFjGx85D8MN14ZPl+OuYttVxsYN18AzsOdVESLPd7ZDCLR3oYQDry5OIbeJWrIHX
CbQ5xBOH4lTLT9WmVTTdHsfGYycneYMk1gWmEKtxsRgoTTkX9CPgakwLmYG0CKR3EYUnbyApbPbf
HGN+ShbwyYachbq2V52yNESHS21LwbB93MTci6Hsz25Wx8eKtIKC4EzFFEH4lpdYyvbZtGZzoHqA
VxoXF9Uw07PmqK4U3yQmRKbR3botj3BIjYQyimrPiI4vtb9DguZcitk8Rs5BnXLuESS/nF1tizS+
/DalqhrHXhZGO3Gh123Uldo1KsaPEBXeoxArFGh2+3aYaWaGbF20EGhC0aIdgkkOLnJfYzkIW1KF
2Kh/bLk9nnDqPiRa+7Zger9J8E8Q8vZEaB5Bzrvwp9p2jZymeemb6hKHuYa8O9fU6eS0vMm9bwGm
hplMj7T1HO4dmUqRW8EcfwxTPmzhaZWngPLh2oqCdq27A11FXpbqL2pTLRb5wdhHPYYm5NzVlU+z
hgCSadygcn4XWhnoEp5u4tryqcyozZu7NGYSOIz9ccjz9OSgpUMgTD28mt94g2mrxMkzjOGaR/yE
s7p6NmGoHvy0v9MLnelDGKwK5jSbiVwLXDs8PGPxQARBMpKRy8g6lPRg81NtBbBvQgzc13pEH9Sg
p3FXjWr4XpHXhMeeP3mV8ZZ0zhdgvHd1pfsbZpSY7lUAAjEZusmSZdlXScLrXEAWrcpz61Zf7N6k
3mGLJwhTeFa4oHLmCIxBm7+HPkxl2OxoPVYxqo6wM2Iyi4Pppfs6tl76+WzWwW2J3AWI5nETG/0d
5Cbg9xnjrHXbj/iDY6D6nXR8+zSQqxwylFGmaH7KAnHoiMe8sIbNMhdHt9a6DXZD2Hlkzi1p+gcv
CVB8QPALAcbKSvFHc+L7SRo+42xRbL0Zbo/BxJgglUClG49VU36nRy6oVhCUGXHg8WbG7LdNjAbS
AfAHqgXFea5tZzWaxXEu6v5bKR5sN7C+R/CiKU3IEk9JjDogmO+N4jWE+eiTuNgmeorNx9j9hIsK
jzYaHqe6NddtCY9ZdUaSzv1BmsxMRSP2o+Pt1SjiNwbodbUKKcw41vMRGAKIAjh993q2aDs/KlCd
xcXiqACM/3chmq6Hwu8vueX/H6JZFt3XAkT3Dyai3Xz8wJpPV9/5B6GpC+s/AJEd1xI68G1Uz3/p
zQPF/I+wdRSZTbT9DV3wS/9CNX3wmAIej4FrgG2BLvgF1bSs/5g4GvsuEE7bdhw4T3+IQbd/bP8P
30BYQX9ANW0HVgad1DRtz/AsoJ//A/FeLWVqBMzy7lHJAjdEECFSWluBRcgKDYrjUpTuLsnMc95D
z8yG+N3DRYuyjqMDD4hIqkfnnozJDghEsumLn56cyFad/cXwuierapK1O1hURpHA2unoCfBGpzHX
LuXw8jEfbWqT6GLxcvbEp3Tuvi1Lhttgsmz1GLpf2phfonT6XhjF3kF08D5LZ/EYAYcCprdKNVTY
sqD3ECAh65BZE7Mfy2QWqxO+PNTL8qpB8zNnLd6XPwl/Cc+afePJykRP6Tdq0mVf4wKxDoNMipTp
THLIaJDjfgOGh5ybO39MFhVC7t4aQ77wsAzeSlg4C8/+fAqHr9Mi0se8Q/zGB+DdEqveuIZ7BlRF
eLAEBhY8M97oI66/sY9kbu+diyHD9ssWuDFtdKMVe+GhxzyRHwXnss2tNl1zxLQ30EGsbTQFBRyl
feQzgli6BRyIf25NyBkm5INCiVfTgFCGFXIa/YhyMDbHGxRTHqJsV2Akfl8X+caoUpQPLekdbvrP
WgybZmnEQzfAdethAKPHHJUrp3pmitRsEVlfVoaVveG+hHePgbRSD+aLGi1cS9+mtFmBLgs8b2cm
7RfMTyjkLGa5LfBGRIV5vKnqaKd7OKvoFJCQgil3scP0LOQOwJygpDm573o2PDkL0qtGkgte4LxM
CE8o8y1wrUtvvq9hjZxjD950qmmrKfcQQ5yPUYf83jxwDsyPX91KWo+5ub+JMuMrk5npABlry7Rs
OGZpVGwELsiHzEYnAaDPnWbWwzpZAMPEBIJACcGYoCa7j10ghI64zRcARmHCRDJ134ulK9Yl7mar
Ye7Am9zhn0zK26y+5h1YMo0RH3RCclfrjYTnLA68/hv0n05aWDE1axIk5Aid1pnx0xdRdYzy/k3E
JDCbibmah8zmVGKHYzYG5XQnPHfOoS2/p3i9nRKU5khzlMUeyfn5RgiEROPIePTLFAWFZiieoug1
iPzsDJwW5CXqKFxPtNGSHGZaiyRpPa2SKX6aEIhzsFCvre92vUcFud+I5t4lb7gLdeibHT5kOf3b
1TeUxKn268hqNFZ6nMkqMgmJVhX6bHlsoxDoF3hJW+7XvAk+qDaKtVh09JJAV8o5VTtP8cqa7R9u
gQqVKDh3AlEtr/seXaGRpj6AlxxancIfqfydbnerAXYAImlI6BLRhUW7anRmSXryVoN5O7qY9T4A
xCZnXHSEHECRrRxMXEwFMIjKZoteU7/pswNPDU7O5FIwrhtkcD2AaZTwSxips2fuGIFRQbY/uOMF
U2RDP6cjZSkQDbrHs+2AO2ghIUZhHSfabBMezMDBi0WUBvKc41eqXbuy7SfEzmIY0g6S01ggAqOO
c1KoQzkeQeC+oRpyhxMcHG6J8BqoB67iFOFFK+tNtH2WjV9a0Tqjpo4LfLgTVjHtKx84KNLfO1/z
iZeytxAXrvVYTCaSPcF9LVaYxG37pp2Pk74yM4symxi6nWFpXz0zf0pRu7KL+L7ITRS/XBSXxgAs
D3HZI7L/t9FLHG+zTJ83ekK2FYlWAPLdvh7bciec2Nsb+Ah3ON4fGmtej9VETY20f9bcR4mRkopn
8lX0A9rTlL/AK6FxLLUxEMjI/KiF6tVkez8U5+sudUS7CoRBpUp95/KZ/OJv24D1mg22r7RRTxuw
fCPfo9YoBT0smvNhwg1IIlPfq+hczY0hGxAfy3hcLWB351s7tH52JAwWar8tqkutfw8tAT2ltCRa
nGz6Aqz5+3Zpj44BRG4IRn9dRxbMQByVnAi5Ls9wtbuIpJtAgwy4IEllX88xBafKAB9TrqpFWzXk
tPlLmIkzI1SLYkSLBBfC4rKp9undpG+KCISBNi2EirxG0cNpqSYxEiZL82TGJTVhaiahsXwqkXxk
nu3dLTZKeG2cHWarvxdSzkMtKin0YYXRsW9zsFyNnlJtPtOu0hPAlAcnDD93Qf5Iqb4D6UFoD6TA
6zz/aAIXgRNfhfmhSY1tp8snZ+v1runC58kpsc5W+4Bh8zRJxBzH7iUnpX/yYByk7XwI8/iAcg9Z
jcn72jEp6xAgPmNO9hOfWnuLJlzCrKO9t+VcRs39Fb9DuHfM+ZejZWpFeVDzGdf47g9OcHDncoda
wQK6PrJXoe6TD5ILlEoapF5aLlit6h3DYxOW3bY2Z/eggQKtEchEuN/nBZ7m7qqySkbcq/u7MjrH
OzE9WY+uPT1bIh8A/6POgDdZ7ESgnnVxA14FjKU7vAtdlLu8c44xAi07kekH1IQQKxxbzM8spu9D
kALaVS3AxHVz3VkIMKmkjvql6+KPfUbYN+RlDJDbY5eLrcqO5G0yrZcKy0J1l5oY+HIe1z+uuRG1
puZ6f+zjzdjsgD4+KSULtVjArINgJiWJCrU2Q6cg1SyrX5WF7me1lyKNg8zExDLhoRYm7okUmIy3
Ip2ghdMcFo3uG1pmta2F8dOYjYFMSR8g/LAfvTmOvkVZ9F2bIm9GKpbmPckm74HEPV03kU4qcpw9
+GRyp2bZqo/y2qEQtgyNZLjOafnPEeozpA921tAiF92SO7meaSjQKnQMeAvqbKbsc2rtcprLT6jf
kYvffkZ90uf9C06VtNNfh6g1dZrL5Vx/6nqM2gfVdWuhERfu88R9/+PD/7qpPvjjnJdLvfyc+vyy
Q92z3/7Gb6vqKFAoCxHIlE43WaOVl9t5PfVvh//1n/z9878e+reLdnOrh3KBgmJGYF6bbXSerCQ6
lzPaOLta6ChzLc1BfRBQoAesL4/JQ0kiKuWq2rbzFzoJXT6yn90Wf3RY6t3JyzyDl/pfV9uKEA/o
rTS7hFmjUxndmJMs7bsyG6wZ+H2s1VfVtlroUTEcGhL4kz7o5Mozr9tU7dSvrPqMxBV/Aq+1VdUa
YiN4jW6tYQBNkTn5Dint8jSrtJXFiwgsVnXv5vUpSmjQSkrKk01ObU6xoOVet9VOTbZ8tfbHV8ox
6w5DR1gks3NqAe6kvKwZKbQnKyEOwH8VFK08SYkZ67xWq0OA2DK5JF4hudqrVn/bC+L3rcB1auu0
c32acVHeeiWCEvrCYByRmukTLTt2A4KmpAh9bTulxks8QGc3HOZBst+qRSfXcLvBUTPwk60xZ98K
JJBAXjL2ST0Bq6Kk6veHSI4YOj623eCvK6/qNlGJc4K8N2b3QZ08P6oTMjHNL6cOWhTXLffoxOPH
MvoPNeTei0JXkDrPgSz+o5bOgKD+m7oNjL3uke9drw8pYn0zgL5ClObfu1iBokZtVCY+Kf2g4W/n
ilJHOlzz3wZdoKi2gE65HGLJB9wgCV1Nur0VTQZdcJZjoMDTfD977hFLmaepwcbS1lG5hiqHW/F0
mGSuHjfdAhEhHSWYDFbjRl0lKpF3jZmSSpOXoK4rcOLp2Bn3i4lekrDMx8uBvx6t2iz6/ntizvEK
Dgb5lDIh/6l+pZdVrkH+ntZG/DW1nap0tJ4fUIma0SRoR7HVcwAQs90V4y0a8tZBYYA8GfuMEhJE
W/hZRWiZXJ9Eq04tH/L1wcSe+SMbZuJxlD7gRiEDULsm+JuSLCECw/BieJdW3DL1ZFSzDgXWQDbT
CwTtLk1WfaYWQKf/6SrXJ3lp0LL9qr/+x6Y6Tu1Tn/7XU3XFMBF73Koup9qauhi1iYwCMdh1W61d
di4x2TcRutnleYVa7xzEYl8OVj/LXJOerFYn1dUuq6p/q6sh8vu3A6bqh66XHFaFhxW2daP5/Sd8
Ruk/sm9EWqAtW9VNSJuU8Ktm671simoPvjqFyBLhlqkOv6wG8q7F6wDFI8InOTColqrWrovrvnkB
cTDrxrbS0Xv8NSapv60WqJzyylerID3+vTeXq6+W6d5Obqeyy3YD6205Lwho+DnBcUap0bG+eepC
rOYERFsc1c32ZZdTa9d7f93nllDI0WdCEFRejfpA/fp18/pdtXZ9jNcPruf747tx8dKnIBXVvVAD
J47GTXFQ26rnccfT7qy2Lxe/oOsh+ZcCU2DGU/VMr23LX76GmkYaVd14CM8zXYlnEPVY365VQ/z7
qjrFZaiaYBsfvCrboHNFsUUu1FiiNtWa2nfdVPscGQX/r45TB4/B91FviqP6fXV95Nppttc+E3iy
GV8as9qLon+/AJ/5t9+ptctRavXP7d/O+ttRf/7An9/SdDDDKOnri0jWalxRrxG1pr77t33XQ9Sn
hooC1ep1oZ7HdVOtqe/917NWOnL+2OTyHNVCHfjHT/1t3x9n/eOXQjngT2LbyOqK6rMdmQRzqMFX
yL5+XSyeWQHrk++T6061dt23XKp+8pi6M+ntlyPVcKtOfj30t0/UKugDzAAoG1xatIODzD9jnupB
v21fVv/cq7YvQ4Lsy/90Md9dT2Aw+nTRSekRHNffYaA5hrAeMgxxmTx1O7uo/D3UFYFlz0s6IXIl
2l68MJxMEl3lPpIXLqFW9/VLlbZHq4bBt1Db/YJp6MGpTe3F0AP/AUtB7GWC4TlNKji6zeRDbkij
YwxAUDj2UzElVKxN2PkUYaqbZY6LjRt2yTG38hugU6QbyZMAFQGw4w15vR9dsnUDXFxNjXF//uHL
cLIUaMHJSZVkIkDB56ap16t6sV4X/vVt+9srV63+7fA/9qlXt9p3+YW/fe/yC2Pq3zgthIWIqZ8M
6eTCU333ug39nMkSqXOJOpT9V26PsmFfdv718z++jqr4vHFR2FtpnRzU1Ndzzy2Se3XkkNZUdaf6
UX0wqy7499X/x92ZLMeNtFn2Vdpq3SjD7MCiNgHExBjI4CxuYCQlYZ4cgwN4+jpgZdnftehFb3sj
U0qZKTEIuH/DvecCzYsDp6i/jVS6AV4Y1lLwCQrV4+5NoVZnKvkW1XnQGr7RNRIGG75Z9Y4hyN6l
nTwwsBN3CrcgyYAOO+jefgV2+GBI90zUx9WqkAp5WfPhaRAou9Jhr+c8Iun6bmBbBvBPxDal9D8o
A8lot6yxdnCriFBaunBgoxhqyJ3gKgygxx1CDMqM0IqWOeO+14aT/HDjxEG3QGXYaitesXuI4Zce
IoXhsphriQMIyZdKCHJOUS37WHEDw8lPBvfsgSv+PXfNJUxr4YSaFr26w/ArTuA2xkVphg4ryIk5
G1M+2JMVg/ANmU1M4CMyCHzh8mJME3DsaL6ORIAfNBdwOe6WehflMQk0DC3mhp+xy0Q7oxbCqUCg
klJHQrdd/9YM/97WbJdWud+7jfa31KZ5W2pmum0S/uYAlAryoTeCwVzb1OKBLI1PrJjxAdRBwJgA
qVv0NrjtzcMO52VpGxQun+pIKo75ZflVfx1mInf8Vt85mbMTMnK3RVn9nj1IW9pI/kMyTTua5GE7
59VDW+v+PX3ftwB+jJdXeAdRI+Rdt5mGQtVU4KMIBCv1DkZzi7OkW9xsZ0Zr4phXAOLGsULbxuS8
SzZtXbmHQtpoOkZkfJNOrk2dU36yRPA9dMdGQ1SQEptq9DS4IIwtDFuG4PF1YLvWExpq7+TMrR0K
QLKyJb9lIaJciNhHH+k/ZVM/B0T9pLfMGd6ThOx5tBrP4JBJdPGMZxRQPg5N395wQGWnwYguJFlW
uyEm1avBCrSuk0+VdJYtkGPozsree377OZcOEOYlN1GJ2cQ4umV3FgYaM1erfg3eFXvsHLAAh0WZ
awzKDQHhx/ik+6SrxKS+q7rxMEUy4sudGDpXjJkGrQ5KY/xyVeEFvo0tAGQ1IVVqZ4EVC9bTH1gJ
px7zJha1QVENzGSL6iyHeJ/YcEd7BfTVOrJd1LZaA+V2iqddzoC1HeShvLf7GDm1y67CNyTa1+53
iYl7C2f62caAtoByEI2RfM2W/pU1U/Ukxzy7q5y6B0hnhDxyxrUHmb1h34KpQJ38JfWeVGGchaJT
iWzyUECPTrLqDsrhXqnZsA1mHe9JaIvhsj1ArfztGeqQwhbfZrJmOUc8wgwCyMTOZQ761+JW5C9Y
BdFDFvpirqFf+TQPaAU4/mXbvheZY29RLJHGLlOaw+wIrHtVeSSfS49czIfFT7xGtpWR/V7vzBr5
F2D1D1exSsjm91iJebMA4nSVSV4F8KR6xSkR3ad3j3PzXbVOcsv0UgKEr8CMdiAinUQjQVnKs/Dw
FRqu+mUKIGUDM+I5TWMeafFtRIm7G7Uyv3dJp0xdgjNEbTSBpYvnObbL0OhMsuqiCZPbbAZ+x4lh
6jyzmY4Hdd0lFk1JiD0AsZJRWzmpfRPNy5mo4Jto8xPjWMTf4gjilRyj4s1PuQ2JAqyAtc2a1J68
mD/Dh61kMvesHGdvW/nN9PCEyPTK9ec6ORLzVhxjvo/buX2qdWl+o4lrxvpNIZDAcZ7oO2ILg67g
g9QMGOgZngPJHxfG86vpjG++KrVdMc/bCWAPyq3hoXTKk8Iws7W0BXRCUyaAhJHvGy1v7WBbFn9p
53UE/3TXRm9wSELMa1tEa6829c7G9AXZoot58iSWaDuLbmaUbmsZZTtv6LtQLc0JzBZDcl3jQ6iN
izekB2xdEzRTLQpTu+OGmLmXyhj9HQuA+Uw9g7NR/rVr2z20BIT2IMWWqPFIPgJimho2c9qlOvZS
QuBTQ3VsbTpC1yQ/SDN4y+MaMm+BDRItlLumDapL1BCo47Fk3jUsbVK/kYd0QAmWYQNcT37ewEGx
z2awu8P0xekibJayk90DQ/jV9OxMTcIFIDrGf7W4/46XEWaedRuVhYC7HsH3S9gzdo6eHbVcRYbe
BZ7yC6BVIJNznp8Gzbqz5s+2a7RrYS48LklxUZqGv6fMxiNLuU3toKRFIQ+xn8OSowFB+BgB5SUv
r5fdyVtjKAbm/W+cjyfXL+Mg1nlQq9nGTcdhZRpas7VE/shkPuxB1e51PrEwt/xsb+XJR2bUVxBK
OCg6RXqmrBewrubF1MaHpc9OvuR4GyL3i44ZOi7DWj+9sBSHJJi5aL1zbiMtii+mazbB0HrXSNfS
wIJVuxlGg22VO92c1En2qGP5surlYFWVf7ozGnbBE68j6ZIvhcGnG6/+cj9Cx2elb3qnvC00u4it
vrZgWZ4QCCM4HA7p/DrCEwpGrHhFnsJFcm/TbO1ZzOUIwHYMjyzk8fPZV7ziLWj8bl63N9PwwXab
F5SoA9zbJYKwwgic0njJ56S/xZGEfVSbcBXVcSj4hIAJ7aQ/ZSdDRzKsRVvZnNXU+Y9xGqujtNeQ
kWVrulVKNTBCsaxJ6PLVIdPnu5yNcoFZIYthrbjpyDFu5SE31J1ZAuBVBfX46OTbykxrrJDlmghl
cPQt6dNgzgjrS5dqmkAiIkL8Gfh7F2OshEvcte1LZDyIpbiSCIe84sPylzyYrZHRFrYhK8GQrbvQ
pJ3EcdhFZSDDU6JP2klbl5bDyRlN2PD5ydbeZ5WLfWwRP2EWmsSa2/3CokVGoLU8ozR7SDus7VWV
wxA2ADRxd+0rE0E60Odf2BrwKDUnpRWIgCf8o9ZUFod0VK9elxwMUbXHPpPAqkW+cMkdIxRVbPaT
4ei7c+j4MQVzmoA+1R6SASU5dVPjx6FlNMsjvnAmw0Wi2Zsl1q9Ci6ZrpNqdn7N8MjPKfTl/Mmkj
ZcxJfjfVgsFNRFv2tXwSqbFLjrXASlKnGLNLPWysJ1QSHvlYIKunngu1cCVoI8gEbbPccSuxCR5a
XsF03hAk8z6ivsCS0vzynPEIicnY6BB+fT/5W875L5Qm2FmZS5xl1T+imfcJoRidwxR7X0mZPztl
lGNaz/RNL/CidAU29NhwnhLxVtL/sI7GFiCLBmh2QwqAA4fvQ8RJu08HeodZI2RpUWfE9h/6TMBF
V1O3xD2lGKdpXeXJYzp2J1Ev8DciUiBB6xG3yKHcmm0RzoZg66vGwBjwRJUPpmWR9qKGV2/2/srW
NYKmdK3AJwxvTObLuFKcZQuvD6vDXjqBSlZleT40x1R78E23DZB0MjY0AeyIoWHGhv8BZMDR7HzC
aRyHnqGErxrdTXyrDoVX2zvtvVImhXrt1yczZZleemg8Hfsp5XQQ3pET/aVcCOdhTHXS5UM+6f6u
KNX3Mth/QaPBckEChKg5C0r70oM1CEGQYXQgALyFqeiuhoTa+UmFja56N5KXRF7uuitM1wVXOqh9
lbUy1BNSTAktIm/KWk8gDj+rUw/DNN2Rt55RVRX7pZsR+kUxz72vKMJzfa9Nw7ixev0wZaV9g2iD
6IVFaHLA4vsLLMm1c2J57Ss89VMiNfSdxg7OwM5Nmuba00Abnl5BqZt2dr+2JqoNstn7AOXKgtDK
Yae4XsvT770k2JPg/x6nqHnMxLyvDRuJKhpLMO8Nw9guCwtXnQvIGDFryTBzzVcU57/FEhcAmjKa
BREVu8axyqAosz1tw3tb45sa0BwUBBhgtlYi8BTXp7G0B7+S+2lASeALtNgzVLlleEExK+6q7GHQ
rbVCX4NqK2KbSnEWKQMgeDXo7mdUFoPhjCdkv+5mxAY88BQqExwfxLsneNLfjueo99rz31pJWktn
Fb/TTHPDaDBQ24CHnyyeL+ILZO6Yr4UUb2DmsXNmxrYnIOFuqcwwqawq0PoOgMuELikiEN6oMgK3
7PKpQ5gdArwJpgWxU5ZqL1UGF6wDEEPQGAROjyl6ZSxvUOzarT4Vu8Tje+k6GU9O3RG6CQQomoZk
51IPyBkVvYcwLaiZ3RlJOJIPrSzAly3Wq30zj+OmmgKBfw5fWmHsY+HPB5cs3KHAQyld6BupTaGD
mVoFMRjEUMhM247xzeS+AeWr2MMUXLm4JWgzNjrjTcQqBOssZryrnQg3fAzXCdmmB75npORIRL5V
DIoLbv87qeaDypueVx9OwtwzfC68MzFuQK6G3nkraZcyUEFBjSotcKQkjRcJ2zJiNfP0vjxYqaOD
vkdBIzG7uhmgN0wZJFKWkuQgXHEFzQcnWYFD3yFKdJeURUSbOCN5XVSxWZLF3bg2XfLodfuS6NKi
LOfD3GW30hX1NvGnIy91jZ0eeW7Wi3uiAyLi2iyoyK4eiEaOt6zEkAbTP0yEzeZEok6DapnBM+t5
4XgCd5hFgM9VjnGHKy/ZRXPxqmfQIkwuLZW42t4XCdsRL4nuZE1cSPfqpY+J3eOxBKAzxDmRm8jL
q8w98t2QceduoizQ/Jhvnu0tYY7itscywAstMEnUehF4if+aNF2yZe99M8zYJehTVXuB1dUxsJsM
EvqbsRgIYk3S27KIYsaQphlCOZtF8rfgswxabYbAleZ/UuV+sb/fr3/FY+YOHw5TLlgcxYucFNOw
uT84fbyHXFNuvKiSoRreTZKrR+GfU1TwxIJhTeud09+21fK7KAI1xRXxaNKCkCtFLrwdl1RHsbVx
Fr6ljTPu6CtwdXbJdVgzzJ1pxH85LGjw5MA1MLws5vBeGrF5rfn07vtFXvUpXTcCNQYNp+pAqBXV
zpfWU+atO1hXxKHRrzOI+X5oa7nrIHaFaQvrt7IMctqHrDh5Rv9fNPb/XyXBFiNS1Lj/d0nw25+u
/1+vKR7KKv0fwuB//st/hMFC/LuANWeAR/dcH1ESkHrFf/of/6Z55r+7jmUboHZs1+Rf4Lf+WxgM
w9VaN6Se8F3Lc8X/wXAV/25wMKMEJAjShv3q/z8Jg0ne+J/CYNtDtYxE04H0bNi+ZawU/e/Px7SK
u//4N+N/s9pSRZUhPVKaQ9dm1n9Iz4UvqdL7TvTypPCnIsJHaIXC75NZZHmctXOuDKL+dnNiu0c1
kLdRxdQ0ELCoIaMQE6jGlhNkois+0yy6HyYdezVMBfDisR/kbQMTNkP3CxftkronWIFuOCMqtWYf
1zFmsMGU+TZSy5v6RCfdYJVrRTgsB29oFGNlEkh0pDyyBtGig6cZeytcgNZIb6qP0AVLNs0k45iV
+qTeKs+2p3aZW0Fvi6YT6e6QoBYGCSL3Q8qx+5JcmdV9GhSGt0lYoavCNI6I3xI8VtVFg2VCdztS
xplPQ1Ii5syHke3weCl0xIsIrTRsaK6NOAYTdkc1jAE3Z7veN/52sgjVcYykhL2DDLeONX1bEJED
z296ygfH2zkpskfaUWwBjPWGTzkXSH9Rot9nvp6Ghck7i9x6xu6zdefmIhV6CJEKLXRbguUMDX5T
XPRtGLftyPcphc8y4K9MmgxFcIzRcp6erdF7LL0O30BRHyenRyzsdOs+doMuqjGfm35UZ8qoZ0Ts
q3bx1U3UzSG8ZVQuoGcDjBlUQEkIbvq2mCT1+TOyIu2kGv/erZfLOPgvumg+bWIyQG5Qk1py1+ez
RLHqHdfftQrmFfiTVgnoh8pg2DgVAMIe+uVGN+xrn0qiu92+g7ZHjO40GXT7TIoBnBzy3r1TcY8e
2xphzTucUfp4MUf9Pa07Iltmk2TVCVpfYuFga8HqpSYDhqLmWvVz29hn49KQPOwMYQQVdp+t1C1i
oKhKcPPVPOCb3iHtUm8FwNK0aN+Zv8oe+JUQkgcuhvzLXRs2xqKC1gSJOpMfiv2WDe703Zfxs27C
jGO8SXZUDBpUoiaPdOuxMcxzHjk3s2DwSttKvOYH2jOxlav+lSHwvVwxfClxHZqFrCIfBG3c5G2H
Eluv1vm7FM4yvVOenDtnRGUNG1yRX5PrjBHiqr3rxmbZ2MrfW/Mwk8DuJtvY0tR+gKhbDgPQgALS
YFSjMEWOyUnAazaBV9ZEB3AlOkdSu42m04YCcE5iMS3p5N7oRhUyAXQ2aFkoFYS3CvWf8g54xbz4
K5rc2LSNuFKvtReRjjv8yOolebbN5jGVj15pavvarqiGmuV31mPHqWoTSmJ7Zd208yudd9Huyv1Q
UM7gfxo280LcZ+31ybtyHiImnQd/SjU65c7a9pE4QIvitXnPssfW+VGXN+EoGKRbhnOlIGuJB0oo
9t4qY/oza6PYJ6Nzbd3pOHCjg4psg9ohXXHJoTgThPUwg70Nh9pBrewhzZaDFmZqwF7gt3s3im+y
T3a+Ht268T4yO+TcPqstp7iKqnY4AGitzGbFMNgC6iaBghCeqc19Z/BBgukHvfv0MYMHRvc5TUMZ
Cl2Ec6x/6sv6DYpRRhlkuIlo2AvAqYHM8BJpHmh2Oo7vwVwxBKXNMEguxxbo/plODymEFT1OrR+9
UMHBbnkqk7be9mn1OQ+JHdZWEt9h4eSLIVyhaZCZ+Mq6X21Km8IS91YcjXdTol4Fku+7xH6NAHiD
kUMJqbxjmifebUSelzcMtCYgxlDiZRz6cd1siyRxtqrpz6Xn/HGzv6nmvhYL7Uc5+33o5OYfJnFM
RsA3zu5MYoGjPwt821vVfccrG9dy2Azg18LExfIE+TwSHPHlVWDyyploUd/iwOqtwCJhmhxrTqYW
UMdUr9VyAVrc3RtikLBiZ3KU04bvrkzLfQTp2GU4thk1X0P8op9zSsMqt05TMzinxIcGmdgvZQPo
0EoaQAXZkXlGehcxy/HqwmTw2UOsNmhPUkOHUwBWxRLDpS3jlxbWgNfeq1Htp6bxAi2roCBzSzL5
N2+lT9Sy3TBPb0p117FsCVElOYxiOg2EwGhOQNNGj89mQn+Zl/rGNfCjzgzmEeIGhR9n5F35Hy6h
pIfyr1/075ln5yxf2ls3N9PROEwLg33CTu8L/WoXMMTNieOlb4YwsU1CUHrLCwlqL1DIyL3lNmUQ
+Th60wIYhBPpDwXz8YwN17lIqYIzEL65nu+FFhssswCTSa41VbYPVt55DzSkQckYygVC/c5KLDm5
ibZOQtPj0DNQLGRfn1O3uXSHynK1dR9BWK07XoU9cEOO+snW/SeIoNYdWLz8QRt0fmBkcNQy90AR
fnAysTX64WkRLQGX/nMe8aDE+Rv+B28zeerNN3gsjQm8WAP4uRYtGGbX2pextoQK6HKbAvCFx8O5
2u5mrbtLl/beA/x0y71TozxiEIS8+momonkBHuMJ/j0JXG8e/dtiafMtAu13Z8/L72GOGDJOrbfj
VftopHoc+lkjzJLn38c8UjY8mNQcbDsizCrLjGHBZGoIuYPn995ZMSB13uCE8pOwVk3D8PxP7djD
rp3qP+0wu6BzSKk1UgRtKHp3WDcMFizeXQcTDVld8qucrGc5ePlutO3HmAIkLbJxM/iYg5AMbvyh
9gK9RMAz9+dOlmVgcR0RwjeHI9x3LoXxIsb31EwP0TIRiN7OG7eMDw451PcA9IGXmPFHK0S3S5kn
HfSRfrJeEiC8LBDn0vxIonSvFp8LPoOW201vrsybrdmWz0Yu3hxi2vgfBy7aST06WOyW0GdX5sH1
+2G3AB481IYx4tj+dLRFvUs9/q4J18V3le8t0zq5GBB4gfjEVo37xjL9l7EaQpF6wCrpNnd+rIzQ
FT7XGGOCcpUuum7xCVmFiWAPjKyFAea0tRto2vhIpsQrk4glrNsE5lcfhWKBfBL7YOMIbeZBHV9a
34o3S8bJ1RHkdqnRPuLHXppLPeEwJc7SbL70qLVYWpNSJ6DDT+mUYY/vSWFNbqnROCdou5/NyL7K
kMstJRh2NWi7S/w+rzYOr/1wpfacZ71NgG4ErBnl0IYYwO5Av3jp7Lwj7We5FalD/LaVObfIM/6S
DB5vbBeEs7F4R0n5FEglsuPamRYe+lGWvPn6oGLZhDfcV0eqleLsGRMlEmcdlBK5K0E/bBmYNFsv
diAB5OO8AyPB8yUvcSQgd4uvLMeSNCnGGrT1RW5+adqES8VsFHBG/auLzQ8b9+6x0/Aqc4uejNK3
w3JhTaHd44QhdZqdzVabq8eobe/J8aOph0qTLde2Tm4EMJdbyI+UlIVNw+h7zCoX8umaunwWMIjq
zr7NlSRde5DB3OrWTnakkk5jde2pfURCie573GOqQadqrod7Zrf7Ze0ahkdHV1Cha3kjbOIMJfkS
5QvD93EaDixTuV6ilt26hjfbdxaLaLNRgxPSDNDMF/mrtNs3Sl5quw5LH5Z2YB1N9zAQNbVRhgZY
rU6OjW21z3nfe+yks+GCOY2USEvzeLv5vAXiBCzND7E/TUznhpdJGKAAK8JwU2+KdktfzqdRw83F
amwDsTI+9sukwigzh7tC+8sZw7ilHcoPpskCXkRkDa+SqFsNtPN5sc3rGEM4svmasfDX6GUaeZxH
awwnHwsD5OBo43GuCgOfEBhGb9fhbNr0msjvs0gnWLkZ2o+2gX9cWc1wWCKmVJYWJ1u3bKEiROrV
TsV+EdVlXqlDNRm47wTLfo94vqIsRy6YjH8GC/twZrtx2AKI12k2zs7AiZLiIC5jb4MtyjjG62/x
/NWRjatGpV+dNZ50j2c05wVYbXi4B86EKvNHaXW6S1T7NjvzH+Bpj11GwCAVa7UhLPncXWzN2Vdt
dakM4JRwwDE3ZpiYOtjwUJG/4nxYmFq1H2Unj547c+89wB+864bmky7q5o7zq9LkSnpeQpOQrKL9
6DXV7+PKwH0F6xTYxt5BYUXK2ybRgUwxNMXB8+g2/qMzxZ+eF/MJs4IG+V2YOjP5+BPc09GX7IVs
A7uKQR2nLmaOxTGCiO+PYA8K704vxDEtkxTCgLt37IRBtntwo+TLN16mZdkudG/j1PxqSByC0/5i
C9xx3Ra26nM0+99UnyD/OUNs0DRa88s0Lr6dh5KQ0oyrBVYGvUHF9o3jT0Duis0TSJLXVBu3DWTV
xesebB/lQF+IR2eFUyQLFnrmpAznc5gzxByBYu/iEVdtcc6K8tawshxhkBglmeVlRP6hqSEYdZMz
ZIeHbMEdIusDyXCBM/aEn3JCs+8qHPCdVXytHVQdSMMRZhGhwqfJ4wg5Bff4rdaNV6uVh8KGuR7n
zlc+hlFdXxbNAz/a5s++bV2yRt7PQnuA+rrtIBMSjUBE8jn2okB0WthIe7uQ1H5+lylYNAZPz0ml
H4aMU9k4RjUBKEtm30/S/mjr5lnvzEvcRtcBs6umURSKbTzlHwR6Ue+1ztdQ+mfqX5Nt4ORtDHv4
nloWvpQ4hM4G4MsZtrGQ6SgE2Ke1lHZuVl2Fifm2S759Z7oV0cREIKPtM8WD47mh1YzPaUoKAByi
n29NxRbHIV6ulAdAGzRDtKNm+5TVcR4abFHFBLza9FTQaMi7akT1a1iL1RDEbb55y6BI6ozeFDfS
+plrynuWNWCEOHmOmsuomk+h79PKZBk1uoDYAcYts/8wmOo1Hpug6catH2UNRxAB7Q7YA/eV6UVB
GUX3rCXRA16nXZxh8wUa4Tw9NkzET8QWDluW+tDzypyVi5YeLUU9xcTlwtJDP6cOG7kat1w/cmg0
CRXAQh9Vl+bG49vENuEYo4bK3I44QltrA8sb99z9BOxa/SWN9ftpYALAxZVtuqa8uEp7SmtzpyWp
PGiR/VD1nQzpAJEfFT0E0jk6VTFI5Zw1d+WXW1m3f2qXv0CE0Q7PNXnrooBQLd78chwPNV1E4ir4
bEPX80j4A4G1y7XIgNdp0cEcoMAiwfuUlHWsITdRUbMUMLyzhcSIyRVlXGxdHRZYO3F1vYtsKQuy
xKSZT5CntF9itL40dewkZVymuC2wQOLbalGzzGxGJlq0zVSkxOHUX01KZkcJLTxgwKcCo1S7xO8e
mphVWq/Vb4BeT5NguYbu7Etqan7W03tSdBGWIAwKot55xo994ep7GK2MCGVd7MWsPbujdg+v/9Xs
GMHUHdMqvfEBRpr3wim4F+vlw8hbhtkWtLnem3nbhgPP5c6UOkqTEi6uqvJLSnTqNY0xu0ZmsvOa
ZCuXNLkjb2yHva0J6ha3QcFz5xjdsE8a88Oqa4ro5pvtUxRM0g2hQjgsyMQ2A20QoHj/JOEcuA0M
/4X8cN+sr3qc9s/gUY6rtSSBFHcqmHiGjp6QVbnX2Stt0jWlkpjtNTQpJlW1OWH68ffQhenbDfW7
zIiQKwQM4gSzUddwbBiMOrdlrs6WGg284sC2HVqOenrC1w11uIyCsuo/DM8kyIXCRhWM1G1tPjoG
/s3Y6U9zwoCtH6L32AbkL9EjqFzfVX7XhYtcSfhSXWv27fSjK56faBU6ir/lyAs6iJZO0hnf3T6n
X1BPRaGxvZVyZRdjue8IKedPFBbCCDzfZqPdhsIk7zw3AUabNH6lI/ZQ8vODaUZ0d4tz4E4VGwxR
DATGji6B4szPuGyV6Itj7jiHeXLvZMLOrC3F1rYjjTkK443SmMfHafhdW2oKse2C9gUYCwzx0g42
W9RYV6Fvd9vaHKgLyunco5ZGQ9JdVSYfxFTvDUaxGzWN2Pg1FEbttxMxCszc7PcyuSLIaegw8qP7
i5w/pTCgGBURokdPZKex0Z+kTyiK1nShPcQPYIhvVqpdIw8IQuQL1C0IFRq6HGpBIArsPF2UI9kD
Qo/vFDAnwsTxnOJJXYxoRwjl+opaZShFmwV1UyO1zLVjZT4TxbBdRsH/uOjwy0Ay1Rlfgs66FbX1
jIKO4cCsfVSaacFg1DEoscfxW9aUsQ6JlZ1OpJE2qbOqRmmxATqY752STEyxl1H/CgqQeWzsbhs/
K7d2TgqquTKDSiajFQZbWIeJkkQ86uaLuzCRcrM4D8hSXfYMVIFHl4dI0HdoaYEik/jYO3bx+ybO
EIEaJUlAguKX9WeQYJxaAKpE58LoENK033geTXivuVpbpptfYLwS6w9x10CFzgqHTWT3gPfNOKSk
oms5/GS9hoOqku6fnwHbXLZKVeu5oWl3vCh0hPQ6gCCYff78UCaFezdDNL9DOcID+POLvZ8iVrR4
1TvOTKi/5ItZDKyOGWLzu3gwrgxkHCQm5T8gXkYzcBxWL9WPJcUiPegf28p/mecsXAgYtiXNRmYc
7Dmd94yT27tmGQ9gr+Y9sh64xiMco5+fqZ6ixpuPyBw47l1MzAA/jDbNtsQFnLBi04r8/OnJ6gJu
wO0RnugXCNbo2H88Hz9/mZ+fMRKHM7ZaaP71a1Sh4ZQ15oFdvHk3lm29Ub6IQiUXLzBhhGwYQ/+D
qP7heCcVbSublTdkr/9YTJMf692POVL8qLV/zJc/ts205/4hMOjc/lgyOts5jdDPcObzBfZpgoGw
IVya5SWu/IoP8eeHgbdmq0z981+/ZDoeWk1cQqzlGKn96zeaGUDdv/4R1I8Rzj1H+79+Q9UsMKyW
Yq4mSY0JYLenlawBIf/3D2zwUDP9/DPQg20rzTrIfN4Cr/MB45uDtiejhUQvLOJ9bELSK9snUUTl
pY6ph0eN21QxwMa7dypFpR89G5inPgJgGYBA6WNphbInkGlg5Z7kRwgFlA9osuuKZiXzWeA3Za7t
uQluJVr/jQL1DkxJXtOGGinjLt1M5mJyn6r0LDJEOeXCkBdDfrRNRhf0OyjAphqP9ATOeZiB0fYe
oZtMpbTpyYyhMZVUt0whEXLY3rPiNSQmi6ninJYvc4Y814YbL3goT5ltfacmFwtGv3GXz9mzEeE5
0JqcAb1ItpzRd3M8rZdAnNJnKrJOouHBJvfhpC9Eh9ez3DVVRUr3mtY9WdmhZzQUNCK+W8hpDTjm
UEWPg8kYRp+CMtcPlT4Pd0CQf7UaRtipM7cE1NdA+2BN3egTiUNzyLwFU0O7hMCVQxKhTrfXsoEf
aoo4M/6i9y0eGs1Id260Zq5h3ahsFeIt+92a9X2ng/oyceLSqhB5VgjmnqXzmhso0lEv/ik190nS
VEPzOhXFXBwtnBujZkeBXWSAb82XvEVE5hA2kntYwQbJ8iTFhD9Ozx0w0Cx/Hs2KeYul7qPBfoSx
eFQ+0WTpHDZt/cownn6/midayeplRgBMqhioxGH8SEr/Yf1jwcayKimh1bpQLwDk/iYrdjMywWcR
N79HrQ78zgKXrZdPji3ebICK/DbS5UR/rwZO1nqRv5W03nu+QidjMIIjB5Sd2f1KZmbYtfkk+3M9
pGRux4bA29i9rV9dYDNuuOSuu+z9pf8UY/zgg5521rARRrs4FDZ8TNcs9ujc7E2pO89NRP2z8HoQ
3Ffto0Z/aftpP5oLXWI6/O5UT3lFn/sjkMjMY4P0+tT1z2Y2RVvAPT3nmXdEG79PTbmFh8ct36It
Vmn5J0cAy8ZkrEMcKllayyCJJbelA/YYO/XGMubnxvS/3dhZThihm4uB8iDI8YPda7OL8koRolP3
5M5oiWTisHcGxvSeJsAh/id3Z7bcxpFt7Vc58d9XRw1Z04k4N5gHAgRBCqR0UwFSYs1zZU1P/38p
u6PdttuOc3s6wmpZMgkQVZW5c++1vpV6/Q6YunMp6GKW9pwvgIufSb4o1kAP4Z3P/AgFkz310TEo
su51Oq17S/t2zsGPYNNhCOFK+01zCAPpnGdDYop1SnEyGcElfactA9SiHHVp+Ab1qXEsNKZcj6aM
i00TQZRER3MyJu+1b/Q7plNrVZTW175ErywCfuYaMgHO04+0mRAbZ+vQbMJtNxCpS/b0iwNZJmQg
SmFjPYZFVW2GoW429GtAqCU20Z30vFGW6IesS94nXJgAkp5ip/1EQkgmJdlPU16CYyVfBLkuXOWU
QYTOVcQ/Hi6KyPo2Vx6XhyCfWvjkatbXAOI4+jTkSAE915LQPFhtAE35jfqrOMZulKbtd7PVQeEL
8tB4SIO453Esb41rPPpTP5Dk0w/rRhA7Xt84ZPlL5v0eVhEQbmJokr0fhMs25UiZ5/YLE3XBTUrz
1x9cTm6WRrcRZWaSEkvT9pTO5IzVX3VJQB1SQXbVmEviNUcSYV51zT4L4Kor2ghJNL+2fb03xfDY
GcCXOodXNj2xTGO51wbb2PVO9JJEdr3xHMIFw4bhnaeJbRhO1MYaSqA4UbU7py3fhJACoA8mHsf3
Hd3sNy2ywk3gsZkfU9d4aBrnG2bRZWsXQLQgM6OuvtY+yl/U9Rq3TWHJH2Y5P1X1xUX3PgnagGPA
vaj+Ajsbg+A6eFM3fBPNhCf7a02Ee0toEEJKmhNSPKWpu9Km5I7caec7BPil5KRIh16cP+iXiXhR
VSxgwJnGL1FZNUusFtc8zR6q/l1Doot9udsjgtlPdSLALqOJEQbDQxtwcyuhsxCMY1YeWnHXh4mp
7YgiONOnenJc52Jl3VOBerEonFWZWY8/X3fqsgTqGTAzB+9s45bXqCUj1ESVYMyU3ELHSRA7ENIp
kBRcZtpIkX1xwV4zdQ3RVxfTD83vtgTGkdFCTwVvAU02GzFuIq+ty7PUk2+6hC968ovg6hjpypqG
ZpuLu08fFxC5/VGxbg0Y/dum/pKQStY20dEutLPlk2UasSqO/sWjm2R1NIrCDjcOU9h7m00HbXK/
dZ736WXveoljg9nZS4H2oYX8p0NyBK7G1L0hFaABvN80dFhHfQcJ4RttXA6LXsIxskPX237Vivqe
hPkVMcVjA381q8SMHZewsB4E/5oa5CHSw4PuixdbF68VyU5Ozg9AbbmPJ+XG5r1MIWoG5d6okFJU
jGEWGu1TavI101c8lM6aceBdl7SMZVZ9wYxw6OOrbncfekiNA8G7G9ptxnPCRrvNuv5RZzMwIkY2
8L8q0GBcF/qSXmXky9pg2t5oHOMnZmJVYm5JiaPFXJonD/rRpKOGnHU1vQqOJWBdtNRr6YJYD21m
KboNgLH6msj+tU07fWnGhG9FDSGFSfw0dMV3z6ODlAr5Bslr3Xbte43lO6+LW5FRFsj4S+30XwXp
iYu+GJ+oNfCPuChS3DoekcWm96izCHIlnJt2KZLM5t3megYeEN+Igf4IqMLLjHTnTc9honVPCSx3
OEymXqO6BRf8SOQaaXs1nknObaQg8yiV1gouHTIRRKzrYoi5E+ymZk5ZKdXyCmGSyv3umEsa6b2r
UQQEbBSMxayN09Un2DgKDKAL5ARJxISX+a0Zfm3RGesTLI2Oykd47JRISI50Xi+2hqvRjfbJKO5D
nwo+6hcP2xNNM7j2Q7/VfDQNVl58qOc7KMN62XawQtCGL3PUoWQtYUUC+9BHSI5jhyncYE0PMC4R
FTdOjkUDo3aYyV3odvZjiyccf5H2UUL9WdrarWDV1MluWDg5dYvdiFekATtROA0ydwMiHC3jn+W+
2303HfpTXajh0cPCzNb8WPQBhUrNkqnAzGn3oQneRasZ7y1s4FkjAwnHxCIp1g5CnqXZ2IRVhsY+
5et22qE24i8pjphNWKY2B6uLnibxUTIpUXC0cp6ZyJQMSMvgxY+dNz1iLhAG42lKg1un90en9dK1
QeZxICNsY0X1Y6oLlgxzJldz3rpxChY9T48lxyG6CoxCOhLAXCtB1eTerTbGi+HaK3dMgJ5B6HbS
cVfk4E2Y8GPaDGGs0wZZMD0YtqVmv9ZzTM5em9OlM5hPuvFrTcabpIjcBrj+F76ZPlECqTQF9w3h
zQ7Ci4+RIyInRYeLWFrMuOW0NvQCxLI8TzRXEcaPLBnOt5F2xXouWVe4uGJTaNG1hpC+NgJidodk
45QkMkbtGyB8Yz2MxF1qCJNaohZMDzqbAX+NT59cmRBAM9ObpcvElWHQsWo5VZStfTYC9BmWN37h
VmjYTC5AXIc9sp8nzU2+DIQi0rdmq40LNrI66NbJOJQr5GEq4wEzhyz4yVmi9gXaoQDu47JtMx4V
npXFVKcUeS6JXJPjy82QFPWuCvfzjDY25ECo1xbj+YFxqdGJgT6Bc/EnhCGlHZ8y+lZbZs5EoBjp
1a6s9ypMkwfd3vupIoVUT9KYj2NEYiwjs06fuSQd8CbMgAt8POnCDj0IORXK+kq3F3OVoJWim1fJ
nDoyQqXrj1/IE1gMZnHtICjWveksmeHfurbMV5b95lcfTue2K63F86Cb8TWP52th0aZrmFlinh6u
QfrkleFxpifiarTFSrr3jiQKE6brZzPPjJTiwWFZHn3ouJiLbPlp+gRvZcEEc13/IrRvULV/6GQZ
DxA3j3DSIwZm8QNxkvPaD02b8t1ax0NxNufsJsj7DAofFxfNtgTXbu4hKdUc3FWS0C087+feGEHg
TSbNwa7bBFD41/SjMYil9byYLeJHJAFnkcUewlWjtkn2rZzUPDBaTnjW5tLfOqPwdmXhEnZzoz1D
j9DRXHIZ+vfCZCwDf/t5GN03wxxvtCO+yMJkg6v9ZqvlznksJL3o6bvR0JHNJCVNw9QmzJx4mcsA
No+2nytdblNPDnDVQ3vFHsptmrWXxEEDDGcQu3rab7rC3mMPQOhNMNlMrK0p8zc8ndz88lsb+Zui
a5jLVwFAeXJIGIifppHJgV6HzhOzWdcqfjj4XZdpwNRDyjFZDRw/Q7zIeJ8fvRicRz73MMvZslGZ
m4/Q7Si0aHXa1gY23LYn6hPMofE+TAjj0wxYWZjs2PtCTANfpC+IOjQp9vB8FBtLg2eO+SOxI+Ls
rf7JL8zn3v3eJti3fA+nZ0ALu5PkfyAab/JTZgPn7vhnRrKEwzkDmhbMDz/5Z7nZtovCFGDuw10a
O2SezvTSyWXh1KfR91sPHMSace2UOcxBuYhya4ZI1lgrH8TQqouWBKh91kVarn0ZGisvdt7FhLQ4
zRNn3ccGcm69249DwdI8OW/y3SvNaJfWTJNoMUrX0IFbAw1POo5cOJCjgCNtOnzx7PoUmU689TzS
eYECrOz6Sxy0NWLr+dkxUVNDIIwp+PCOdmYlVtj72k2TSaB4lrc1u47JWrEzrA7gOwOcOQwIqw4f
bSixKyOI745nxvve7B9bzWY6jy9khZsnIZ9mnFazsLckDbmQqkkycPSHRLOGdUR7BTkl0vSygSE7
EldgZDuGOcG6nIZ+Z2s7s+rlUxryzsykR6HXM8MNMenp4/ef6uP/q/pqHLYOCOL/rK++RuX3H/+1
b7N7wSfxG+7yL1/4T3m18Q/D1E3DIRfjnxrqX+XVrvEPzxdIjgw6fZ5r/0tcbYJq5mTmOZ7hIMg2
+asW3U70P/9P8O2ErRsqM4A//h1h+a+Iy46r/15X7XkeVm2L94C221IS7t/qqsldlsSTkrqruZxA
zTD6NsEp1F8m/N9bPSgvCCPItbUa5BkFTefBh4RRFmQJ+YaxkZl7TrA85Bev7l+8cj7Gpv3mKV+7
Bbq8TVIUxYs2Te840E4cpDcDDjovOdHo3Lclarv4qS5cxgMs2/bAfkheqO/3HZ59z9uSLHiNR+LC
jOqpGwQ5wlG6mgHeY6QPQUKqznxPH9Er0VBbGHHqlB0tkyRIzye3weQRjyCDak0cUiuDdJa0NZU/
pGPD/sTdzwjyG2LXUTV9bsi/zn7RzYtaNS06QnsTDlplnwJ2N5PPZBoHmpjuucrYP9HwXtIs23XC
/d5P7qphIMhZejCXTit2yBbpYLAoEjOoJK51I186wWsnLWrC/McwTVethhgbhT9IMFNKGjKY8Hqw
6Lux9oziJ1gEZn9Kg/KIf4R6d8TFXvRPlBynuMtOdDt3suBgQ6YqckLO3tOFRsFZAyQQ6/Ox9PWL
H+i3SLOxt06XgHp1MDdNbtwaraV90KzbdtrGTnZquviTORVbT/watNM19uSLGdlvMg3X8ESDFou5
d3atcZuP6clJkzs45uM08GOmBJ4Y/TXSgz1BsFDKNoKuvjDTk5zmi0imY+IMW79JD4NP1HWiLfo5
OcWezl0RnyqDdmC6cXu56ZADQL7YmdlAjlN6YKx/pmu9LF3nrZ7ajatNFwSpp2561QHGLHwRfVo5
90HolEec83ukIMegFjvmEuspoYDWWMAXlmfsJK9ctgFWZrhucVfhKrHe0j67h3ZGkOfa94xLFdk7
3NNwjtsF7puD3qCM5gobCFVkay7SOX0nCuXTDqNPWnNX9TEie7nVhM27Yn4x6m2T6h+TLpElZMtM
B/5KQknjGeQup/s6hehtDVe8bvi0yuE4O7C0Q+qC1gJsbwwXJrk7Ws2HHLUOMuFytkmQ5xOsxqMB
uZvuyZGErE+PQnWhU6jGo4WsPz1Z9oy51T3Ptb3TQSAL4ngCe/wg5+DkeSD4xheHLIGhEm+RlR5m
dEtWlTJoTu4/X2OS6QKr8qWNcTtjnEVKGH4GLZtXBg8YvRpz//HoMNITXJXILVZMqwrB/ddNjImH
BU7GN4RXn03askh0m5yUTZQ6J02kB4vnHHvpLoCOWjbTjYiNZY7SlGToSzynp3ToME9yr2rNMztx
n4zbpu6vEIpfGi1HdcBy4L2P0Xwjru46kNUcjleTS4IuhX7NV3/qDt0w30icuKkrKPXpqGUpXvD8
rj4YdT8a1KFuDI26nG/tRHAFgWMULpy/2zWip9VIf8eCa2ebXBqtni9DC4bc5PASgq1Bj241fL+G
qWZ6SLEoJgiUhsF+a0n39JmkxsJDY7OcAa5xpJbPkixadW+n6Uhsy3zLQtayoe9eYjRKyFq2SUJA
NzZmvHXz0bHlaiYPSk0w0M1ln6MAOxG/DSoeOx5fTOzq6mbygejUsXkLunBl5reOT8rq3bexIpMw
1eebLlDK+c9oHTcNMd5a0mw4OLFMzxfmg5fIHl84ZK0ghDOURfE63dxk2HoFjbegjO9eqL32fvj0
AKP4LBr9g5bDMg4QEZv4BizdOVvuiBAl+FLYNITt5BOn6dGUxrLmZtYIAO6mA2e/swH2XbsEQ/kA
bGDloCSdzG5Xz+kh85yzsPuXudYvFWf5Uf3W3tnWfLTeyXx70svk0DUWQSbZKa957yOPxxRxS/BJ
O+RnNN9aq3mUcj76VffStvNmztwF4WNHUopO6h8w8owPDxpOFzYNd2OjNqht+dEG44X5N+0a+YIl
gkAxUW0DGoKNyyicxSpueazIpFKe7+xguP2LWrDFCEWlTB5pTL50yXwzkpz2Rf3FDG4yx6cSGPge
xfhhRuQT+3scyGf1SKo1Qffdc5Rw7XiIWpNnzDDAT6Gpe5OS85hRsNP4dIKkDdaGbkavd1dH8Myz
UC3S/hJ1yR0L/ktGXPHoy1M0uiqQw+FRy++JP/B8RA+k96rXyk33/POJM8azQXebMZVAdqaRnhKg
NtGiR0SiCTNkxpvRZGHEo8oLKzM5jFrHSXiydnCWgyUNr1cvATrjd5SEifGRAEfmiGEzygqqBwv/
L24r55CwxD6k0YSzeZr0NYolK3WZ9Ibdlyyep11CZh7NAJK3ZPqWj+MFSPx0nMr82BntN4sMFcbj
8JHSVPX0Cw4P7LM0+gub/qUwCT3L9JdRpeQa2BwOMdOhX373888mmNfbISfEynWe4igxN7OKsqJp
LQ4/f/fzF000v/4r+kfe9kJXA1FfBZONICiJlA1fewr+VW91D67EyKkzzCY9k0LZtaMYN3ozk5+s
fqEJahzyBK9oMNuvBt0QUqoCembFZiyzV9TL7RrX7HDwfE7vOVF1MuuRfevxzXCNaD/lw9pDSkIs
rr6jhUQQgQYqvscwAm0Bhs4gCb00OB5rb1776TTOBi7yeipsLNoIf2kcK0c2fwJORqsiHOFtgZpf
ai1+tLL75Rdpjt2RNzfvZrc9gy0cNxRFtNxxOUV4kjMtuhQl1ljqr5tHbql9n21/B4zKXteRd28K
Tk217L1DXMhv+HqWBQFY+DJ8lK8EfUqH7EPmVTeHpsuqqhgRMeRLWW7UOAt2PtMTPpnE/Mg44/SF
ffYElqYI0UPacFwm60dWjNvo1hyShsWDR6CY5DX35ys26CUP23oKKHQ4jX/NGGk96gmx4hDPy5aA
vJYwM/qAU+q+uZpztvPhxWyml1SUZzhTdF687WzH91jstKE5Cic9/Kaov5QZPeDit8kkxh/LZN90
MTQKz3Rc2/29/TDm8C3JDyh30k0/63Q/GNlL4Q4vtE7PgIVmbTrW1FGExK3/5pWNPxTovkkgi27Z
QhcGlsp/L9B9gWHFgYe0C0LjMlnIKabM2WcrJ2d9odCJkQWOWbDQfOesSqW/eXkVuPLL56HiY2zh
eb6Fss3lHehgcvTfvTzzIqbOQVXuzI4inrWG0IaNVsMY1a+pMVyZyN3BeXbjUwyjpxGsahS2UTJt
/+aNYGv94xsB6YLRFLkV///vn0No4WDw2qDYqYuPvxgV9njMtKPn6o+0pq9wsK4u2CivBqBFr5WO
+LWYUMMAqc8yClZfgIsT68p9/et3ps5of3xnhBLqeFMxrgr1zn9jTQWrNszQFIqdLzlC6fSpIuuJ
vhjmpGGgCGXCIFL5/vP2rlrq82z6oBJ7CdtLaSd33R8/rIgF4Gd56NnzJdyajvZaZfOtY+uyEs7y
E2UItZ2DrAW7yVaVII5PkG9i7yIeAFWl6x1PSjZe8yg5eLl+mS1713AthtDDX1gvo6i/JhK/gHjL
PH2DgXAH73tbSMapXnutp2FHYCNeIeZM+NaiPtjQ096QBr5Wg34k1zctZJI666+0wM7+ZC1dq7l4
hrwGVf5Z+5Jvn9ybsi7Yw5amcAmZ465BvRFQE6ucynIENTz0L1FTFr8Ytz/G/w5/lH/yhP7Z7SEM
3bQNx9Bt0/zdfWpmsZ+XJiTIyGw3gswq6ZPTmb3/rKxHZqTNL+FR//EFDevPrrsgrIhTu4fDUMUi
/fa6+4PhcTblyQyd6dhmyXMC3Duxbkk5XFs2vg02qTtKOlY9jR6p7F847h5qkR8s6vqst/fG/By1
xb5Anpz3Vxw19HyKR8tVN4NOQcrk+mINOKg887E1jzHBfQsHTtMCqXExFEqo+oZv4Ki+7+BVdNkW
du/sBAWoOhWAKSF2D6uSOR6ZZi4nd74p1k5uN2uSDTHXfHOIa9GAk3C+p+WanQocknH7DnKIMiVF
YA7acTUyIDTdCtCR6axHWDv7xIBbIyq4K4s8NCsyQTLJXRScaCaSNhCkHxioFjqVlFlX61yGj8D+
b4MboFqWSyhMpB0L683MqI4Jf8xs62vDcbTM4rsqWhFRgj3NzjmaikZOH71JOVbEHNnp8DegPDkp
h/uezziEMZzq+SnyxJtZ2ruBoAUBnEtLPjWz2pk0UD1gWVNFZlAWHFxz1VmXsUL7PKFyZNXuO+/N
6Y2LOu5RsRyntcbjClfu5zmpdJAIziy70aEunkbyctXPoQ3Ub04InKMkLA+rkNEfB0//gCpxdg3a
BH+9wJC89Yf1RRDjRVfRc1Fn/e7Wnl2trIVmFcxIsZ1wpBu57MbNDapX9SMX5E4Wf7Pa/tmqb+uU
nB5eEt821d//ZklrzCl2M0EUMTqDq2g5mJZ/v6X+ySPrOphHhfrVRyXw7y+CZC3tMFoWO+H1mGZs
NNRmNr80I9l59N5dWkFP0EWuTArWk0dUp6Ef2yj9VFV248/HhBxo4qPWvm2oTgssHJNMTrnpTfHm
shC6RXZIIr4G0QvD53fP4WXqPsWyaRwEA2G1EENqvMnQvPUJS3XTpMSRzutqyk+t4y9GV14trr8M
0rvpT8eO9iwZbBDMOuxP8y3yxTmtBBwZSvK2ONnudR4I5uGgo96kTR0Cb/48Wc4L/HVumXXvVV8q
Ogyev5jj8ZJayckf5Ivh2m9hPh5JMTkVjUUPOcRTPR3VsQmuHDHi7iq1QQOa9nEOH72A1kdLv8Bs
OCXR3VuM4PUMRr0kERVrOVJ6MZP5tNkutIkzSZye+jE9mCbEOa4kXJqd6iuol9MbFpo+QUzhyBfm
q+u0dt90KC7qUOIrkCDvJQiGF7WCC85rf31zG/qfFDjcYkgvORXpQti/60DC7+qAXOc0vTO2zyLv
0YIDJog7zk2Ni15aS/VjmWkwESOukUY8/NASXzVqz6a/RJ859+eGY17P0VAK5yyFd2i7m40grOaE
ro5ufX9p8/EaaeFD65kPtZd89WFuVQyXF4l+TsC7TV56T0y+v2vykQ6F3AsSmksafwUOOWmy5tW0
AHqefKpRVVTIZrzKwD6rVbWe+48yaBlHtcc4GD5cVn4c8HfXKk8C3U01eQdN2BQf49aguUD3DjXh
1ff6qyEJjbLHTV5+U4dUFxhmQ362PXcbohSOrSW3SH+vqivmVOON4dyFA944AKWjWaaqsQCLS8hh
DhnSmTCA0JAH0bSYjYYPUAxbVQTZrWpZWG9+Mi4crKNO4JIXP9wcm58YYs3Js4KnihZd572ntnal
du9Wf32h/2QVo3BT/zMsn8727y7zENZu1g19sRuI9GkZh4oKGYY7DFt1k1vdeBEOmfDh39xfUEz+
uHx6lM/s0IZhEk3wu+WzFtZkmULCcY/sW95kJ7XPeVhzMrkedC5Glp+A9K5U/yxNcAtZYtdQ8FSQ
fVWH0+RBsVqQhohGC0nLiiI7pa3Z6MZS1WKG8+7QSBFIc1S95NEodceL6m4UqffW++1mqJODWjKG
+CQ1bdvi0cKR7g6chzKfKiyfPsLAOUfIyQXNvQSkb11lJzvXb2rdRQdwTohyDVEoNrm9JmyYsdlp
8uWqSYdrSNFDPVHW84epNiPMFl4iII/O4EbSU2FxHk/m65hNCGpZN9QzHFrpXf3M1qzfZkO/JbPO
mJ3rkr5rbnaaBMc+vjZFwRu5DUhBVt8mO6hCxx31Y8dt33JynZlf1dm5wwlvB2/0A3lie+9NdSjC
HthcFLHdinM155+qHeL142NBZf69rP1tn48noytxJ302GZKfAX+OoOogb++DrCIrYCVK4TZB34rH
M9YzzoaUdbNd3GedmcIwPYZR4LD6DcUiquFMZeSMctxN0uwwISeBtXWqMjqxiXuWY3qXk3tWXWuD
fp3qNk2E9GhEpKomHGevD/VD+xYVS2pcai0+6DiSGwRTaodHO3wYkDaGwXRR/16ZYOIULis7NDI+
EaF4hxB+iloiz+Adog5GkBxE07LLiBZi9VWdtZLzokA+ZAzrn4fYSaJbGT6MMnmeac4YUn/WDmrV
BVBz0oPkZDI6INL7LuLkZBSSw2Z0FwBBGs1mhab7inRmOQXwlNPwiKMfaVF6yAv+A55ewgTf2MKP
Scb2QXVZRc9J7TyogsnIppvIxBs4HfTG5tpI548+YqujmiBF6aD1Cegr+oh+Ay2TXAn3EHvhRvXa
ui6jvVivwxIAa3qoqun484Zn6KHKSMTOu3Hg82T1EnQFBEpQdRrPIHBADljRQ1ya+bBXm08hOk6Q
9rkHA1aEH7pGX1/dcKr7mrCpVljDoEvSrSGb2y1pL7RuD8yBCU80s5PWLP5zv+1rus4sx6pPOFfB
j79etQzrD+AhT502bdvXbYdFROGWflsKZZOV1KawGYu70wdA5Suiib0VoBOjiQseEH8wh1FP5g+0
MZnRDKBRipXqPasbi0m8g1WWM0AH3w/7TnbNUlymLNs/v4FrvtcJBW4TfxLF85F4+Irs8czm/ewD
/dEdDyTGkDYP9IOGdfuUaiYQmhKWfYyXQPTsOQWmjrWewY8Z5bSzwDwsLSkv5BRX2xCJjW5j3o29
+YQA+s1QXSTI/VDeHPQghlnfK4AhK6BeJJrR1GhKeqFdSW9Tt9BsnAuaBUsnwmyGZGdIAGDQ5U66
6ebXHBH7T73Bo1TygKv1JZqtPXIcsvv0pVrVHdEd1yaLk1pzngEKnfUaPWUT3XWPKgQyJxPmKyzZ
XVeRMmAcEO6u1R6exR3rMOgbrO/1QKmn9l2ZnXzuSPX8ta7/bFjPPXONLNEv6rupMimE8Yis/5A+
ao27LpkJqLsidcVZfROffn9De1l1BjTGCak5HtRJQ7Q9JAFnZ5fTx5TzBujb5xPgDd/Y7JqKKqiU
V9yItauvDHC9PSk6TlGtw7r9zDr5YjnjRT3QnfvP0v//7Ljc9AB9/cW4/Pzjvbm36b+RyMxfvujX
Ublv/8MyBGWg8G1Ht4X6fr+Oyn+mF9suj6HrGa5FPvC/huUWEcUIjfEq+PTohMVf/XNYrv9vBuQG
Xb5/rx90oGMEIzMhd3ULeqD43TEls6SmT0HUPxS96EYizeugOf3MWgxUYMLP3/3rl//9n4UqOQZC
gQuwX8Uw/MdvDQNQ25RhKRuxgkAC3+VnhhcnjF+/shdWgochFlOV75sgQwA6lDggZ5RtLKq11yzS
bmheouFWImjZF/OAms7iyz3D+Artf8/3qggLyeShKJrX/CBc0parmoX8LsnlXYNiHm0cD5Yj+63O
4Hy2lCvNr9Te9FbJhAIgZ9fTrC+djJagIOTFrjyLQ74XLoemnCDaQCNL+htM8X2WNc7JV3GB+Frt
QzW4e9NqNOQ0WHJhua2Nhra8Do5oFebQgJw7+nwE1sEIhoHKoJqwpkFjoHAzta+5A4Y373xjj18V
Cpn13egc0NtgM3mdhbTMdAPOu1gSyHbyNVIe0lKA6vRcMi5xzGy6eFb+SMRIU4JVyGhh5GzcxKMk
SzEXdVVxM5MQvZfN6UDrPwcBzCgciudUV0QUSUEWoHbasPFFHkjOyspuIRdq7XoH2mom4KPB241F
jyd7p5GWbGsE/qJeo36g9lDy2XjMKNi/B9Hgb3rPh3WeCIgZdvhAE+rmhzlSOVCt675BU+1870Lo
PkLXu9MU4/8ZyuzSoFXbUqZiHMQhYPmvfWI8z05pbwRjr9bNn7Ak4JBgQiM0VrIipF/XyB6RVUNB
rsGtGVONEhLEf536C8u3Pvq4ntbDyH0A1vwbtGN0a0OVLDPnptMEYdCI01LoDWcJF/VihLicVuBK
c3FxFMY5aPQHmMMgUgXK37TyyUOrqbVDhdsGzubfe8fgh68iE9pmuWDNDVaG/lH2fbFK7Dt67ZY5
aI6YmEP51KT1g9dn+UrwQNKl4vwKHpurV1aP+I2dVeGhNPBQaK+ZHj3OY+EcclseXSsnnLmz9jLG
IgpKqlwjH7iRKF7tpFnVG9njrKgybe/k1hrS9FrUOEPN2b6OEz7WMCpJW8C/atkTj8CISbDG4+C4
Q8vdVsLhKQMm3A6TC92MznmI3tzItJ3hJPS8BHnIRu2+Z03+HtUSaBnG116416TLfui6CtKy97KA
wezYU8Vp8V7A1MapTFpmbyp4uL1v0acmPaYfq3sSvWUiaClXY5p5TwZIbDPMvqVRisN8fJ+z/ms0
wkGwSbNd4DC5e9VE0mWHEcSyvngVbB3JVqkoAfY66Y6a/z4a1bNaXxcepTAXTSzdHodATUejk87S
Q5Cy0AahbwvgwJwB4k8nzemPMM5SkKhShiVaTH+pOQ5A8QjeDKpVab0gkHtp0iLYaejbf+Zo/fIL
gKdFLl7jnLl8EpuXpHGe0k7zwZsiJrbbuaAm9vSDw9Q80OILssftIGBWGY5+nGO6pU0ogBnwTLjJ
CK6iID+5kKfESl+6nOQ7ni6hzRsWAM6GV60kMlzmaMANcay1tTXHr9SpPTkN7bxI6iEjpS87ZuSD
r2Ls4qbc2NYAGC4Zpodkpk5gRZnDXpysfDyPMUxX06x3EqBJyOm1zkLOdGHr7tzcipdu+mXSOPmH
boU+3rdPoeu9u7U+PDRwub002elBy/za8a4loeKbMIOBMdTu2pYz7U3rUWcIhwXKgbOcenQlbc46
Ym4nRRIoHgOmHArzp9cQF8zkq0DGn1dw3UINWJWO740azV5Gghou94JN6yli7Pyjyu2dA1t2245u
saY3962CLdHKUzOt4VNbq0pAi6qgThHEbV/wXjJLcZdxY1C4Q9BEy2XnZ6uJr4Yjl5CjrCVpIzZ8
Xu2dxkuMlNgw6f23mDYDXEVmL+NV5fmXIlgFvRYeMmx1WLgQq7tiXJAf56yJIlDePZf5tL4x54hj
KZEOyykJNurRGqFTPGS2M63T5LupQFO2OMAmAkyHgJWHTvtRD/0bCxJ/mvTYG4yHEtkeRvBHNoOH
JsR9kyDQgEaWPflUypxeHvxkAq8yfMYmHpoib35ETpQvmOOyVXafU4CJsk2xMnVttUNwviqRHG86
p/sk7GVcap636jxXgKioSMU0qDGJt+q0WK4cxXJOyXMkhMD7hMQDApp84SGFUN0yWk9yXI9aHcPx
ZBAvM/tRV8WjRe7Schqj8hQJJLWjeW2m6YEsFbmP+ql4YBrTwddFMJ8xzBDGAXhcv+0K+BpJPF3A
+MKBQ3kdJOBBbXB59kxO+BTkTAxA805DcOpwJLceyI8Az35qj+uyG93/z915ZDmOZGt6K70B1IEW
UyfppJOuQmfEBMczIhJaa6z+fXYZmfD0zurqmr6JHTPAAAIghNm9v4AN/jNIyg4NEtBZOE7u9NW+
BBnPcunPX3t0CrBdtV5CkL/2wL4jb/gDyQPvxrST+6p3V9yrk3dL8dk3IwNK4zOAqGbn6XmEnob7
h5PPgKMtDIEBre7DGBXFnjApu4S5nPHSm/T0OdFL7k4TXMHUaPfjEF/QmCBWW8TByc5g0uGCQGc0
o5uGCWcPoIlRRoV4x1hjLVbkQY7QBnMhEBWAMqoRt6Ggg2Nr/GxGAsS2We8mt/6taMDMjmn5RwCw
uZv05gjwDDdkB8mxoI9OI5i4fUfg7ILjyk5HGODGbseW0QVYagO11qxDrYV0NCIbvNjwpL4kUaXd
Jhnidk5yMDlgWJHjM+PIjnlcnOyDEvlYi9fxoUumU+/PL+B9ZjT9Ou+WgMnP6KwZAN+6ktletWpf
zTRNjnPnDRfGCmCI0a/iYx8EnIzFXGi2q10ODtlAb/mu9XvCiG52r+nFper8JyZ30261imA/RPrB
czVjPxR2sLeD9bhERX/CEeG49Hq/6/izsMrAd8a3672+QPvNLVSJuH7pLvWbnwBtwHBaFSLiiefs
eZctN5gLgTlxyDKNDRQMPLXTY+8V1QP0LyAupQdMgKCYPisej1X89BYrwydl4F100qfkR8k/2awm
2X5AEXfeAlZwyqG9Ilm14C6A7YnvRIg3aCaPkWZiH7M4KL/xZa0joFcp+hc5vxsQd9rhfYSkro5C
ezeV+R55T/gFs07e1ULGqGF+3bpGexzT+H1Zt9m9o9XmLbJfDGXd4YF7gDFIfgcXKzs0+HwQCx5/
eF32Y011mDjehzAm9F0DS2A6P3xr4tU/LIPvAGIk/r/wfT84zvIJ/6P05JaEstrQ+hisUw0xeDEQ
9UFjfPxhYz6n9XGx56WuAo4U7RIf+YbBQ0mqCzTF72YfOU+BhyFAYIn31sei8Ot3DjIgoXNHqqIg
ioJZVASruKmSap8afMjRtRv3lk+YfrWi4b7zZlKPeoM/ttfu8ybRLvmy7mJkDZ+ckiCn47nwTKYY
TP7KmB4Zv/GjNjtPVds+ZnmMqL1lVyc9JwZW8l0D+IssbwogKuyTx7TCAgUZMNhpaNyeXY0YvV4b
PLxVM6BqxMjGcmO0unDw46Wc1Pd6GqG0mjU/9SBrLl1qNRepIRj0ZIFsvjO1mWEjIVByLBO2cTEU
oKiaviCbqR2nbLm3ncF5jD0ebCfpT0u6DHcTn00EH6BIp/qo4ZSdPs5FZt15vhq2ewgsMHMk51fF
iFgh2LwYw7xPx9q5nZwU0NcSnvhQ3LedhyxMCDARVOi7JR3D05yF3s2ke2fALUovrVnPaHq8z8ea
SE4CSThMG2KxvvWcoj45E0Q5ZEClDyZKkYuBb8UCaWio5/QBJMoD4objYFT3XbXqzzPMETjW8f1g
uV97NPoIWIbhKZurj023+peibj44Qb2HFAj8tXjfoV32vOroHDVrAYu2LMID8OyS0JrrYlkWereT
v6bnwdU+6MWEnSszi9tyBLmf68aX3jyMjNwIwxYTCNqyeiqn+yjEnmr1GZxWZcM4QRWrQlhJ8WaZ
n+Xfk4gRB8YY47n2Rz6LmLEj+K4RbT7LUr329vj2TCflXnVGL3tCgayEOra1cQNK7lzyTVaARuzN
WCgoRhn9keoYuoCXAYolRVVEC7T60bxEjfWS9BYiR6UNXRyuMKG/oFBVHczWtd03L1FtrQe3g5tq
ZFoDc1p5J+Pns29jrznLCikSq9lrYzScBnuOxwsvcvCGANK9uZjWnRimFnYIw0SqI4pyh8HovsTK
blNMMrdiUk6a0lw0TH5sp70dOqTShgipbvFalX1IofNiZwLiHbdF1x8AdIuPZIzfi/Jdlr2Fym/q
RqrbwsBOsNfSl+PmqcxYC29gsQxtg2i9i4z7V2bEwea9K+aUjfL5WGLtSQRKmHhg1NB3s3uciR9k
HY7mwRAiexOjtVFbo4ENYRMhslbqzDeaqO6RjyDnBS4OAVelhSKFhoDk2b3PcC4zD9nKiDHEIyUz
U/4l9VdJbYZoYxwSDUzgHJ1bpZJiBQkDM1WDaQZl1IYbRYTNPli5Xp9dx6/PVY1TwGnxiTSHgX7i
u4CYiVKFycqcP1jaZqs1Z8YnuDVp1m6OqvbcN057lprdZsPJIS44GFN77lQhNbRgbeLJ81dk2Fpu
3X3fF/E5MdA5kZtPaomfcN4j5iM7A19yPMA45YixjnGQE+dPUjciNOXUgzScqDPu1a02IKKAwHuR
H+PUcI9RhgaLFI7SnKntujlPXYjgQ1QeZdG6ehX4f/gHWfkJId6MG19p1PjKrdcQtRpVlHYN3MYa
fpDL6m9BOb9r3pq4pn95wi4xKo9ZUBg3gzLeDiKNl6R4cEtbCmmCQVFs1TLAQrNgGo4nNxzDdbhn
Ehfeyo2jMWVA07XAwtCt8ptWnYGckJwL2c6KODtioQX/SRmTQDeR0yBPQpGaZXl0B/fcNGuHKJDX
ndskyFuyBCmvEvO9YwOZg12X9eeUEDPzAIqMB2WPkZlxU6LdgCgMBc/0r9ri9pzL1pbV6K6zkFg6
yP2FOfJf27k6SOiDtPvBLNrf3uwNee7irtN/zjWwzZvG5r67Vu0mAFxpDIxN1MJ0jMObok14z289
xy5v0AygkJp0HGe+w0Rv4Arr3BJmOhxqx8XKU7V08DtnqQVWC9C3RxNQLW8zQm0HPYICPq21s6+1
MkHYDL8gi+HsdQtH1d40XQRrA5e3yuQzSb3Zdm9ZKOGh7wwmSF1buayBz+WXphSTWrE133RREFCy
PrzRHfUsEmZCL6kyQv2gRa178gh4Ms22C5i0vDxnHPeInykpJhQTKrorM3GpNov5kHipexvMz9WC
sKgvZt7ycgqUwhGMIv46wrjNHhg47D5YtPJvDupPfFVdmQud/ZaZdBKPx0BeknzCeVVWAZnzzE53
uIU0Z8sdfQQodaTjeZVshy/NRPWQmhRx3WAlNmD9qt5HWo0gzsgri3v4r3Y4LfrRR6Doejrq9KRW
8v6cR/SLCRO3e9Mh8SfLpXC6dr6piUEhp78ww1uI/an3Cw9Q3J6kOmvghIhp97tcvXwLoLrnVNWk
OUfkJGDLp8O5z19i+DR3o90OZyksvvq8m1R7MjQ4ITdvb0J1T7rR0IAr449ziL/dGpP9/Or+lmqP
VMdNNrlKh4R+QHGzY26Aj9+eA7mz9d54BNtl3b66+aXP9huNQXanLJBjlGVJHPE8lTMjWMgQvw5Q
NuncmuQhSHyELfVp3adifpyqr1+iHvJY1d40ZYWVYQojaYb/tYkUC7zv/zuRMr78+Hsa5brJrzQK
xMF/6RaeKa5hg5FBAWNLoyhs5J8OLpAMdd9yYf/xMdHJq/yVN7EcVjkuS32bFA24yv8qj4Jm0ps8
imt4nueaJnhiSJCkcf6eSI17ex7LtgbchFJsOrbOgRlfipe8EtCJh3yXaKDKUwTo65hsAzqIfRY7
962y+FzN9lOogKWjEzHT0cJj2SN1hExvrbUVcRkDn8u2UYECRPY1Y34x4pE0wtQdhgGI42RD79bB
KaMvdsoHdAWr2fvUFuECEJKBXGCUz2FXOUfD5xUddQ8jEV7AdYjltPWCjlGSYlO1njsr9k9t2n+w
hrkhkmd/9K3IIJIRQjVCWXynT6PSpxzv9F7ToS061S2zkO5zH7UfsVX63OZ69cUKcNst58fAD7u7
YJiwGh6neacTzT37dvMUe6jmLw7mcVBYvns4RwHAKsNdMnmw3Ez7nOtD8az5iIYDidoH5uAjAdGg
vpTm72Be3fRZ0e5LU/8yqPwNSgCBk5+qMKq/VlVHtGV5WGuwGdMIbALvmbMfo1yJiRAoD319l01f
nZBZO7cE0N+VENy0Gu+DCAVT2cKNkH4mEbjuTJ+vF5+AYO/GsC89+J43/ezmuESMIzOTZ2dNalz3
8FeweC0lR6PImYU3Nhe7/mMYjHNb6cMuJsiGZgsyZ1YZ3gb2D5d59a6Dl57HlnvBzDx8xJUSit+6
dM7ThJfYocye7AaMKY5dM/GN6Q+vm77OTtEg7BodkJr1CL1M+2SYvT0hFWYHaU5oqMy7uzW0IUDq
hMiYV+885QbpVNgnT2hPYglKhkXv0fPqsU9G0bf3x/M44GSXeBEyXL2O/dZKJnnU4A22Exy8pU0P
fhs8uPmCX7SXWYc8QqxmRFjlGRUV1BqyEZs9rk21ptpHcht1blhQITBiwS2D58BfhiMMBSKvHi4o
z3WjX0KngprywTcziK5oLhBw+sNpx/ChMarfS+akx04vx1szJV6fA9cFOqV/iewOsTZ/srk8IcIL
QXVXTyRUtMi+GcfRerTQJJ+KqL1YTI6qdbK+ZLWPIQlO6q2TXfi63+SYblxSBnm7MrTXvWGjG2Yn
0afAxcIxaCxu216v92Gh8zmau2PcmcUhNObxoeVfRIExOMKJwY5Hy2Y0xq38hNHynTs5OoIhLYIl
5QjukFRCNOXOYRkjAOJZ+QUpw+7er2Cpd9ZHK4+Hr+CRPuDE84ncyLivxtw5BYmSypsv8zhFlxYX
2bslbpkPJ6G/Wwyy9m6SMMaNWu1Fs5IHY+omRIKD7lAbvEP8cDwZmnaXAfJ4bJUjY7gq4Yak+GKq
IFZhYoJZk3O68bzUOeZhbD36hX8f22ZxUq+rkuQOuDA8UbSvem489Lo//GwQj7739PB+ZbhzS9zX
4fsfxpdO5xosZlztda2vHhLkp49xWH01nTpkqpvM5NM6/Ng7nLOhQ4GHXlz0D7U5fwqDrDu5XhLe
JTVUS2yqJ6R6kGqIWqAyTo/qttN1WBOOFd5qbmwiIlF6B23E81WHoXBEbzjcp8WEekuI7Etvpx+H
ogJW6bto7DOyzQo41ZXOSCfq1mfOs18sroRJ6iBBdu6mSov7mJD7tchTQKlOeNd5EPdK/nINkVDE
Kfr+KbBmyG+l8yGLEvT5U0Lr+BRehnJmNNnX5waVFkKH2JlHkENqxkEpumsoAQXaflOatBQ7Cz0a
BYJSVWlLDQePMSdDS7Tgun5R9C1py/qtee0pC71WSXnKqldVWYUa1nLbAfWWXUgXWf5mjwMjkLOV
mZ/8F9NnuDgYTF+DdcWzMlYjx2tVU6qK0paadJJi2yYDzkn8QnX0u4TNt1XbNtsy2VpWoHdhowcH
XArq17DuZOE/H4EmxyUdrj8ne3lVvW4mv3KtWpjQ87gzb1Un83bX0pZ9/OO5Xnfx5jxlm7kNq93s
tUgM/rXfrV/Xjh8WJ8Ljb7uOstn1BKXj9tPbNXnbXTq+OjvZ5tWRbr943fLV7mWnpOjQgNqOsCYx
sXe6nLSzqXGlZXspbLfpmAWpP+/VQciq7UDrwEYPyGmPvAK/RlgZXze49ppBL2eYx5J0zvZu1iNp
2Zqh85BWpbGrosjG+JEgeDPX7wrSAGdvIRCQ1nnHsLn0uV1k6baqZ6qA55N2frNcmo7aWPawrb3u
pYta9vVqj+RXb9KaWcrcEJ5FeDtVc1MExJHTlqrWEF67tpcEa9u4TPz9q4UlmOO7rPpy7SIrZDsg
j8btrKPamSUB7wHNJYJQBMiKlQgCkOXJ9rkfXJqM+RrzWGYtqtaqSQgEUxAJaN/BcD5n1fqYBCHg
TfW8yyNay6ugNh/N3jR5IqsLHAA+V5gy7BgDl3d+F6CuNP70up+8yW00VpZvuVajQAeYqDyvqljU
lFQKl2z1Pza3frIZ/wayMCNYE88bTvNcX+au85BOwmpDn38vYxBpbdsREglWQuC2NX0NC/cD2m7Y
xrvkV2oV+tpUgqXZzP3OdvvyBJoMspgLIJ/QiR5oLtRU+HzhPAwEFyMlk0yBTDxjtCojBlsU6BTa
VcSFGUY65yN0e2rSrPvVOI5+dadBOrpIMVXY+6G9iBHcaOC3zRe4hKvkVsjy8ZdK6FEKb4ULPGFf
NqpZ2fxXMSTaH7UB9rBGIRuRiNBKju7sPrdTl1wWazV3izY3xEr8vYtU9ymfMyViXt7ZduCBLtEc
62ZwUQAYVwabvZW2+8Y0rDN+P9ZZU8poxZQi0KrCfWmLYZ0+wftwx+arUbto+ChpBTUTTyG2Gejt
xRjS44aV2Q7JQIThJ+hvd4hAOcsKYVelJ8ju45GB4ZnhM/STQJkKXUptcklVk9U6SZR3NkcQ2IZO
qpN5y7mIBpMvFrhKqQUuc2TmBDhS4+Un/wF3dtOfmG2TbszJf8j199SfMPW+cdfk7yWUp6uImCfx
vRCmhd50IFrVMSCqWp3RTyN6IiFlaedrydCAYZ7E6szcL88OaYTiROh13SWJhfWgCpAExQxO7K8i
WmJ/2VmF/ThppXHrAajjyqv721mIaGIVsZBsJh8p6tnbDSi1N8sW9FnxmkML2Vdvw8BDHFOLbjtG
gSo2TzRTIn2v2q4Xw/rP0K4qE/VykSD49XTUiUrEW045qKcUIakpvIa95fTkhivWhUfz+j+ou80P
7+zY0+8kyi0nLLWtkGU9ANjD5Fu/ScAyFuicOmdNYku+CjPJwrmtQdf0XbOXILjcQlLbCrkG0uRr
wnAVFKqjYkESsI4a3vpSbM0l179OEVrI5aI/98nkrLhn8Oa6Vi2SfTej79i7LV4t0uZSSPh6a5KI
vC2wuTtKDFti1VuxaDHDHRXEjkxcubktzv5kzTnxG/Nnry8g6K2QeL0q4rirDzOmiSClm/Bk2+Ux
6kjQJ5l9kLCvXL8tkyDLtmafl+fObDE1AYl5HByXpF3JbbRa5n4hI4tem2uC0krrfTph5g7FxOiO
UGnv5IRsHmmnMro9LqcAkTsmgTd4/OZ7U0NVMTfa+Wxq9m1qk6jXTWhLng0iBLWABHV4ePTkebNY
zy+zld5HSfoRumxyQIse45DWRiFXRYmGzI/WXahe6HCzicERG7w+BZq+H8uRxPXa9fupiaLLgDlR
Gy3aSe4OUCbZLWrIHwVudP2nVdB7uxk8gtln+0M5l+WuxXBd+QpBH89fcOi0oP+XzsVThcZkUGt6
xIxUaLaXr1oAzjivgc8FAcG+xj8lenwLiv7zUAfabdTm2BblFtz0McZ4yjSceyKS83GNp/TS2yV2
il39rsm0dmfD8OM5zyFvYl69XxoYQa2OKzShfIJ/XlUeutXMTrGenIy6u7NwcWJCANIK5Fd5RoCV
5FSoMknSRv3QuQkAgkHeRKiAtA4GA0gD7ET/QJQQRATBMy1mqoP22SKDUJrjY17Y48HrgmdfuR75
bftxco8W017E2SRPVbE4Ry9uL79DYt7a4WRYlN4+8pTi5wwkp+8Z6bjVvuj06AZRnPrcTW1NCknB
JHrjvjZ0fQV7wTJZu6bxvGsRs44H3jXrGn0Kwzy8TfuounT276utLWezQ8mjSJFGYndzSRYyaUYS
KB2qhgVQ9gF1ZhRzV6De6oKQVOiAi5j3VVA9tcQFDtDnGIX/EXfsNG7G34wuWg7+1B/CCFGk0Qee
P4Nnj5TZgBSlpqmwtv7T7ngWfcSv1k7/QAY1ObWv8heSyZDIehgY/RmNAPfOG588f07RSo4RwOaF
ggU24PxrB57eu8xFFLxF8ygFXDbq4X7sE1+hwabrucX16IGhmPwbxFy5fKoYUbU9I62c7/OB18yy
fkEZ/nOk9SuT7RX9GQ/BSs/NPvexSzIDsyYCzsnykPalv7dqVN57vg5ydYpFvXdtmBrQkqtgVyjM
MZPN4iw1X4DI28JArVFUxALZ1aMsN9VbVmpbId3cbVtpy16zpIyPIHEu0vlVP6nqppsdHNf947qt
LCvS6S4p8Q4sne9wewdsb3MMICvEb+zF1vadk34oi2x9CFYje7+0CKOm0/u0DcD0maUJaVCF0LQF
ewmru4n0Ga2+4PdoKj6v9WIeVlxmkN0blfLkqES8G5cgdf0lGspj4RuQ3XP70MaKfYgbx01jjeE+
aucLib72eziDFZzq4FtVYIJbLcSUwrHxdnaHdBeB1Pag6dkMV2jV3gNR+26gZ+5bNto1PnyoaAqf
POSoHxA0x/UtS5YXr0XOcq7cTyaxrxMhpuHWGJ3xW6ZdZP0Ey+/gGlN+Jq8ffmiM4ZM7r/OLjenz
LilC75GMbfdYdgP+sIRcXsBdvi8xermP8gpBT+CjeL8hqisr0RQ35iF76QJ8dwZkqO7SyCs/oY79
KHvlqnGrJ479ECTA5xziwviu8nO9r32NU7v4MNWteXbsMDsUC2a4uhL6qnQEqedg/doYgL1KCJOn
pgvWz5jn3clJLP2k7aouse7rrjGemf0o2LV607gtr3nFtQj1NnznrYlxQRER60h1KisxhTVwkZHR
WrRpcSU5GvkQ/+aEBBzVUQ0IBO3j1DUvkwcI1skAIF6vTgSWKekT63mMFuO+tBbEjNQuF7Sextkx
Py/YuZyqpSKF3fXT1wIEk2wZVz7KjJ1lYZXqZR/ARX+T5TpOiXDdw/nJXArrYXURaLTVMRhx9ejn
evOJyCCadnNb3BqaG7040/UPthtup6Tt3Ltx0oePSYbdm9puqgH8jY7fP8ZL7T5WFSKYcoiOX34y
dRDPDcjeQzcMyKE56Xz9A+GXBrE5fVtdvyf5bmFho3sOoj75vex1jT1YieoWG0I3fJLbTvZqN/p3
otHme1tfkkvsAzeTwy8NhpemV31O8K80Ch3kQFPbd0C4g3dpRIAVnYfyeznYZzuNzS+zv6J7bQLk
jNJ2fgftFDyW6gEU4s5xtfQ3LbHTW3tpMWLhhfQOmUqDZ7CoviM8iQ9ughBMUgaH2AJkE6voqAHJ
PsDx+rofwMC3s53HXxltYV0RWYj/BWH3vPRQpmU/TlId0kkbv+ak0A/4EBSMH8r4uW0Rq5IeUVHt
I30Mv3aBVx+yukCkKjaMJ8LEGB+ro4UWhCLm0n+LlBZsH0Kr9jAiedIBKF734XoYg/SO/21Vwu1z
baT3uMGEaCqs47XHgCvkuK7di9851j7NbUyHQeE/OhhsXX9l5h0QpP5LXvnzviQNeN+5cf3oda1z
3UWAuwBOVPfSQa+Hbo/McPLQ917wwCcivPbClKJOF+/3cXARS3W97iHz+5Vb0ECzlazdd9TD1QUm
PR/vZ3uyHix7qh6wuKn3WTsZvxPXlLOeG93fwUCNH0MNQ238WYZ9Y9n574V2kT0Ya23tShLEjzV+
CvdDGOv7cM3Nl9H+Ih26ZV52rd5ggm4s9b3dodbbR73+WA38PSN+zITu2x+kdAhFTr3+Hlf7mm/b
2p0KNI/erz52gaPhNj86GA+5O9gvjVVoGGazj4b784Inuo8UXKJ91vro/XVvQfyh9ivnc6jl2oFs
VnbxDM1GYz8B+R374YvPnyVdM6sHpjgkzXunsjFoy8L8hI+Y875ySWhIl7KadyXB2Rfbm9J9nTXt
I4Dw6ZI5GFyZY92gMNg8S1eeno8DrIbPhFbgF/BInJvVj5+mKrAZ+ZTd7xZK47Y6Y4tJ7Y3bu9o7
Y1nME4Mn7bi6VvrBiwhJl8BPfhTclXowat9SzS73WI9pXQTCbbYvfeTPB+wbzS/2aqNRzOVBRfTz
qLfJZ7vrlbHhbJzNpGyf5k5DFt6u1cjoi/Rch9C+GUbDeDeHY3Calj479GN7mYdm+DB5YH6l2xLl
h8oOlm9aWnf7ceidB4Ap8T36mOTIQi/+bR3g98u/Vwe/6eNgYSmgjbdr6QPUgByNy6pyuSBs890Y
H+QCNczkbiL0Gd6N3ZTdka1fjj0ysh+SEUiNdAnd6NYnXfUthC60981gevBMrboPbaM8OEnX/2YU
xkW6Eql7STBaxLYF2hJy7MXRACZ452Ko8g6l5YXgq2V/x0eEJH6rfc0GC3elvuruQWDHj2C7EuCu
ef974b9bhsL5Pms5H8XA056sQjdha9jxbViNw5d2Wh5kX3Gv/6GlUfqR/IIHJn6YT8PKp9uLhopv
G/sYk+A0L6HxG1au4wHDvfmSrmX0VHSVThSR45FCmkMUaI++zs1ECn08yGZqe+lhRVdNqv+9KW3D
gvP/76V0H39O/+fh55x8r/4mpGvJZn+mtXVF9LNdB9aR7ipZ3C2trQf/0h3LszH0Q1IENORfWW7L
UxvptsdWiHgJcfAXO9Ay/oWhs+H6lgG/jwfd/2+y3H7wliwYBIh0OczyHbKjgWO/FRuArbVOUZne
dw0fo8YNqxsLdNsxy+f7FAESwoQKThabQaPv3KCzIEuhwKMVyLQlXYMWm/MdLX1Gss59NTF/FrM0
KSw7mc8hMioHrVi+FVB30REiNhCUDYggqZY+wPaDVIewBESk1kuReaA/NRKpV+hKJXg8q3luimG6
TdWsWAqj65hGShVgfYmn7A9B8Qh+RwpPDf635kAUA/AU6t5CRhTkjhAYK6Jvv2iJ/ao8mAtv2WMA
w4ReRXsE8rM1pRZgW4mj+AqYkxltpApLzee2woFufRxwPstUkGlW0TQpEtWcNEe7XZPuXhZBcJp3
S4TxczMq849RAGuuBOXGqnqPI157G46Wst5RAa5r1QOgfJfN76FMEwq3FMi0USg4KaSZJlgzGARF
W80fpgtZa6QjIabvF0dLZ0YRFe63TA2cMNyv9fgDJ+ZnbbCmPaTrErPGArD88NSmenS7dCManEjN
e8qCGB2B/pjP48cwTo8GlLmT4Rcfhxgmdh23j5MBbXxBXk6v0+gZ7E3Ttxf8qAlXqNpQRNWRj8BL
mGUHz9KSQzvZ462FhAL6KWtxqKY1TyzzJs1BQQjlVP6m1G0+5SseG9DDTfuz/H+80BNGxbbf9s92
Nbl7Q1Ba04CvacgMjPy4+7OvSnQ5gQmcuZ+Hs9TAvP2qbcsgkdsKwfvnGumzNbftZBkyjBhzNrAl
2mWoIYz9udl/2M3b1bJbBHYdvkLqGK/rswsEofbVsTpycG+OQZr//bK2JueflWt4/UXZQdHqvy7I
tlNZNuaYbWhOAAQehzUOcLss10uwtd+sluZcphOfJ8Je0gQ0Vh9boKa5elwS9XxJUf7VzAR6tbVl
dVum8D9lG1lz7bRtaSewRrCi3cUmOjn/tNs3y7afryXI8Ga1NLc+29Egw4OuD7C4vXSRFf/Ub9uf
Fg2Y0GfB/bZo23Rbtp3btizrzKfWJQ18PV3kHj/hqYBT/F85yxrBKB0sOHmbVynBV1XJI2pL9JRi
SYhChkoT6kZkMPiNomuqdtvblp/ckobX9KW0X2UWUfJACAHm3ZZi3HazLXuV+5QDue5B1kt76/lm
WVXM5l3W6tXdpMD/dfjNxvqIwFKvQkygdWesIlU7yZlLghP5e1Xyi3mucL9vV2HxDufxKBH6xFMA
3UWFJxP0Fq9BXIk4t/JJeNUpkq5bNPpNcHpwsTxfMucxVVDOXBUSb5eiMxLe0IZGIA1Q0DtZJv2k
5nQK5Lu1ZeOtue1GHEOlGesOHGwMNnfCinhDknCqYNw1/ors6cae6CGIJxn4msEAYcsb+nXxT8v6
jGBai2my+g5Kjm3L+Ugtk6SIrImM+VTbo3FEBiVAq4zg4nlBzP/WKJPHt52v28lSTR71fvVvU8jK
0A0xW5ViwCtxV9TRuOvjvxMlFKJdKBOy4sqqqHF+a2dwbCoZIYXp6cAqytT0D04Q/TarS2V1sOXr
ztJALjfTYQbkcINk4oK4ES8nZ+D1Nwl49a9ClsWV87teztgGJeYK6SZcgfZTlA7nW8JA7xQLQagK
UkuRyB7tCryPomBNqjDmfhHAeQwLRt+Fo9neRvb6HgyCfbOkmPnKfy7/ryRk8nDlhpGFg9w7jkoe
5ZcV3i7bW8B1MqT0MMKeIPPJlRCof4jbC3MVD7SQbsOcCOyz1GKn/VVb3KE6ZAP2kkVBmnsnGSMT
RWrSJSqNpJOMOoME0m8gT2NCvDTdyQTJ5Mz2On2QRCCcOgfau+ftHKeF3hK0acSMEIVk8iP9YdaY
jnRQns95Ad06YRa9m31PA7xHym7G1UhyGraM3iTbseU4rgulvXGvyzVgnFfjV7OzKozlru1tvdSu
C7e8CcbT+Eub/cN1lwrwtA9wpSeObH3wjam4RYRsJfOo0p9CbJBiTrBOrSfrZBQn14icO8klSvGP
qUXZaOsDjpLEwJvuW5/WbWwk+/QQq2Wi91Ksg4LaSJW7jGTrloN/u35xI2wWifkh6fRnnn7b0f/H
Muly/RXZLkymH1EQtfD7/jwcqW2nOs7E/WFABjs5Kbla2+m+acqJYmfrrO969UHaCkMBk7ZmpD5f
ocKqGH14a7XQfUIB2lTyNds6Sm0WUNG2zbb6utskR27yzUKUCLiqb35W+vzbZS5jeGTqMHpDcuPG
bBmvSwEall29rUq7VDiYf+zZOSpv/u/Xv9rp266v2tfqq5+ezZmnThvc667/r/XSdU0qYrsGehv/
dOCvlv7zL20HnS3GxyWo09tXRyDVrcurXciat21Z+Grz6/pXx2DlR7sjqQNhwnxVIMz9q1lU6cFu
NLTa1aJt+baBZ+vhoV5zYlV/bhTavXk2nbywdlKVNUPuG9efUAqO5yIhN8z0VgpJMq4Kv5OlitAn
VVkoq/O+Zja89ZRanMd4TufYLqXbahfaOeK1asevdmcqpKA51ZARpCrrr78k7bRdP651kN8SQYfK
tW0utVf73A5J9i6r+bvfawZiikYxa/Cvzc/yrGxPhDTtCFrO6fpcuGOK0/bWC7USbx8mjEKEwDSN
LdPhWEZAk0phb4Vf4kcVlPjUeHNj8ylSqUTJLEqhjQT3b6RarJmj76Qa/GwHRH9niFB81NQzA72V
2bAas23NYr5NUzzZ/fK4KMZl58ffGOwQQVgsIqnd8HMZ7B9Ev3d51RznrIowr/hA+Lw9V8P4G3Iw
xSXpgHT1yL7gehwcZG6dsZsquAQk2A/Q8khB/72QGf6atPHBjvjM4I2dopZnolYYMcCNM+vsWnzM
3d7bZQ1SnxqGZ5Ptfso5F8eZL7C0oXYzROXeMdoiP/hoTayasycv/bTNXSUUIbPYYgag1Lh2BDd8
NP53x9ks11VKuv8+zvYl6b4zOU/K12G2X1v9CrP57r+Q0jIdw0FuGOXhV2G2wPyX7xsQdwPb8lHu
VTSOP8kkhNl8y7R9gzWm51kcxp8iXOa/bGJvOppetqmjqGf/N2E24++SnhhVBciAWbppW+xOuWr9
nUpiGnqcoVTgXgJ4oCcv7OcnxAQdo0TvppkXrA9G4sEl7BADRboyqlXIfzkknqUTPpoeXl2+f5Ae
f2MOcD0cAo6QbAxH92Hc/P1wGCyZtYmyCjrcpr9f6rhm7P19XLz6SS9fAmXv7fgFU9yxfsJXM/8P
5gR/jzn++nkbay+0VS2im29ijkHqrh3uBfalncOvlT8OH5w5PLl9VwLtDPPD5PYFQhn9feeMyX8Q
ihbjg80fQH6cW4V7xUGuTen3/v3c23iKoyEDc5cVk/NShUt2dBcLqYgBuac2MT8SXr8o1afKW1GO
TH+4RQ68My0uKY/5EUfRFvaPjlbY1K2n//DH/F2h/XpwBhRiYr64pXlvXRumJoOZr7X2/3B3Jttx
I1uW/ZccF3IBMEM3yIkDDrjTnb2ohhMsSZTQt4b+63ODr15FSFEVsaqGNWGQVIh0wQEzu/eesw92
f8DGueq+WGTDhyilDOJ2sCmPKk0OiUwCzUIooWVVVOJnJOTIfC4bbT2TB9WBHQj//nW9JwL8dtF4
GgzPtGyDfLf9ef0zU5LaVFXOkskLkH2ysbt4CdRATH0dez9Jfk5eqBMiYZYaVhM5BwpW/E3ZVdZN
Q1hXVJxULs2TUFNol/BQVpo0oabHoz87SX6vo4P0Jqa7Y/8sms48MPOGj5AwWp/t5c1Oe/txbL7Q
tXBI8CIUYSOtNIVj8moP3ouWm/JJK9oHHrLiFl9UoA+58QjUKkTUhxTeWx/HJP6patkTroukNFOu
OKe580WzzU+6WXvXv79axq+A6P1dtHUeK1t3Dcd25I79+/PVyo00Hssklhd2ZT1MYiUD2zKGoOAy
HhSYocO2wOligI0tqe4BMYOP+n99IYbBymPwpPNA/fagJbnQy3Rd5YWpPdJcPb2t9Fg8bUCWW3N4
XrcistpVXWQsz8NQnRFNLB/+/mLs/9Zf7xwIKgAOLcvRcexZv1GUyS/rNbsZ5WWKUwj3J4TPaMXH
9Sw9D1pTHvIe/dPy9tfVlt9pm8Cb+S9bwm93qz7l0hnMUl6EDrqqb6wA5dVzk7gPTVxpYU6m5qWy
coTZOLyLzbnV6fj2nSE+9r31D4+OuS/tv18AYRJHYgvJG/F76IIbCwNtjSEuBLVfm2IWV+ENt25J
2ZmX3pPurt8tR8sCVGkZY+WZASYQM0onEkI33GoibY3bcUhdZCcWvQSXICPPLp+ETqBqs+Y4yvoi
PrtDc616RZewYfE2GGzzuI2Hv38zzb+u3DZwdt1EtMgnuCx/vbNjKNlxbBfyMsuV0ffWxveoGMRO
DqqiJdcJtvHca6spze+sUp5LZY3HeLVfOT51T2rbpUg66oCxqEMX4bov5p6stTadzuMsLpNlanel
wj2opyhmKoM8KDBKnP4SJywdkRwGu1gPFiKhKPdU/w/L76+Gz389txJupvT22/Uv0TFF6dlLBR7/
AmyqOy0aYFrGyJgI67G5oMIbk6U5/v0VNfb7//fbwyYixjLwsgrz9+cDGXrfoP8Sl8zyUIwTnPfQ
Zv2D0XZAA6zeC73KTaO0FO7l/YNrIsR/Kzqox//wSn7de9jo91BP3cFZa/Ja/vKktunQlF3XajdD
XCB9NPRnCaYqcuyk8NMlWyIT3XvY7kGxVaKJWzJt2QkVEWiuqcbIQz+aJH3yXBtT/w+btvXrirq/
NsflNMahj0caMPpv56e22KSJXRc5g7crNkrnaFgDpvoJNpmdeMivRhwDvLZb3THVxUAn0qJ3u9/3
FWx75tGEhXtIJqFdZov8Z3vJTtaU4PH0uksRW17UN9zGKMEccNAuCQ1gm7JEUT/QRSSw3aJns8b4
DUfrukDOAwLaGXfE8HanXeiDiiV+1BP30CauB9PBIhquRY+eY6JbUl0/uPu5r0ipN6tiCbu+gRAN
YCggHszE7tkcDQ0thExa/WE+ZUbT/BNV3ngPRv3jTsPeDFFIODy4pKYKm9Pfr88ucLRcgjuRN0lC
5KOy7Bd9S7ewyWwthAh1L3YqTtmNepBrAz0yXjvoTuKNOaGB1Il3mE6es490+lLT0gNcpjfdelOJ
tTjnGq7OYTVvsoEcc45dr5WszlteMCEFAYYQYhE3a24jUnbsx2XWs6gsCnqvGAACWqN+UZgOQliV
R7M9IxHME79KJtJJdzJHKhNUPLTu/O29S2nsDcr8vXcpdwX8+9dLXgo4/SQqgXhmk2kdes/x1vsC
7/BZK6fpOGPoI5dSZAc3670bOJHxOK939byFcTlWF5NJOOIyewg5HnALzcVl6BbhbystVbqkj/Yg
tAgNtocx91PZ4ina0vqpcS0Ab3p62o9FfTm9rrglUVqq59TsAHemCMO8Tlv81kbiVoC2OuiVfBhY
Q+9nzJbB1G3p0dbb+cz5P+ryVF0rhVu6tcCIFQTBHpxVecD1+haiBAwlZYGCRpMdkxhRgr0ESxro
dF9vBN5x8N+fwdntNzAmdTEtXxWb8HNJc6TOPxOyVG7EiBvjUAbOlC1XhfiKGYL+qZmS5Dwa1tcR
e8WxVTmSd41pAXCNJlJOWQeLo2uoXSZxA0J1B9u2mTxb010GLOpWeXmEMnS61D1heoPnPM/J5h0a
Ow47dxgib4vtm3VbX/I6m69LLk6gKdKzXtk/6sWdQtDj3bF0FAqEhmREaUBkddIheZgm7Jv6mJ1E
qdLXol7vJeFVROhNT2jCAzULDvLD+GQXU3GNS4JMEyuG05qTt1g06QdJQsgjJtfedxMOHlXVR/Ni
DzDGuzLAYf1T2Sp50qb4Z6yb8XG2iuo4paXHJGPgMGuVzJqTj2Bg6TKw1mRjnd4NhCDQxnXdzwhM
k0Ne33b57FxiAJYRB1UoY7EzH41yEkGyrv2HcRppkreYI2JfuGp9cqs0spp0udMsG1cM0NStxaZs
c1ufDa/o/cHRjKPb3pndVoNLt0jKS2sRNPRRAs3gvREec6vUrF0epXIOumRs/3WH97V+HKqYO9Xj
M6OLf3roOS/N1rwBY9rIK96aB2iyd6xkZtCmmxclYk8+VvrKwMA2AqW+aTwaL7H4ktfzk1dk5nWb
OVkIKumoTWV+mcEia2NJVsTaPSuRRImc4weAk0G+KlTKeWWg/fuRocY6WlXfhwpJo+8VU3MGNIul
C5WgzPM0tLc8gWrWfZViUadeee1JJeXXWMF/y23vbpKyI7p4ZmqV9845NuOv0ovJtqman5qc5ttk
NFD9NYL0eN5VAIhj9iGxuMPq7Iap2/pRxs+9mXFXjKPzNlzRRaVPjYm0uHU5eKPC6e9VTU6zXTFf
IacArcJPD3wJme7qqyqH7l46eCLH7RsYnPmmHld1tArRREXWf850qNCd84mu9WtmxAEGrPTebhgB
JHEig9X1iltU+/48O+LGUvzCpXEqf+hYAreOBgBkGCJg+jXSNd4tvULX7+kQ4WpHy69Np33sKYcj
C2Wc35cK5KvXfK84UhwKwhsqw2gfCHRT58ktYGxlMfEf8LHNrX7WlzQObU/sDInX1FoFwNTVYQTp
wBGcZBB302sPJGqsFCHsymEQjBllOOSzzyW1rxlhxKuKb3NvUY/CC+vYNUN7mEYfnljOY0fSIUYI
ytDGNAgXPCWDk3wYDTEd6Lq+9DJfrppRxB87KX+gal8P7rYWlNG8kqkexWPZtu6BcZ/3cfQKsrVj
VqQcc1pQM9sEyKjVpwwL99KXG/nZ3Sfkxd7BkEl/6sdxuVaT9yFdu4znbYrEYsh7LSXuS1Yu2ElF
zGdtrR+S66JPnK6lroDd6mAZvOJ1Sjp/NvIkNCQ1Nc24s1Kddp4G46GLO/66HK+xUu6ttt32kzuH
78VZTWUcmsPAJev7HSDpZk3Uj7Xjz+ZWcl583hQM4WWR3dljdXosYpBB9XI0Kte6rMX2UA89l8wE
g1BVWX/Uc/WB5phzSSrQzrCrX3FiNk/V5oEVGXJk9PM8H2pzEZ8maUxhi6h60VicxFawQ5jqB5Pk
JKhnMZ3rOIaFTTVELlU3HmuyD6gZgjSV67Gxi4WbxHxM8EX4tkUt4ZlxyqNbwHKwQY61dfnBwcp/
Feq6Tr128gAlBgfVkuM8bi3VYrs8wLfYEVuJn6rYuram9uL1BqZvfPw4BRIrWkYYjxIFrw/lQMOq
w5piAyJdkIvdLLoj7s25GA8FOSVmN3ufO7V+nsqsPy2VHCMUZl+0jmN2skr8U0Zlg50qqgCBLfjB
LaY5thcXrpzV25qbqMCx11ww3hJNvNA16mT9s4J3ErhYOK9d6jwOIEbuXWVosFJbAotG9zpNQ//I
OXzj10Ep8WIrLNs+vZRKdkFi9LjLrbB1Fgx6KfWLWI+WvjEOalKNUY5A5O4KRAdpYZ/ndaG6FAMw
D22KMLXo4VK0vrYAeTGHZblOfY5UO88Zrc0jaOOlofqX9G+Mzu3JdNJurN2eC8AA/sg2zTesw3pN
Sew5q0M9PqHBaoagNDz7npDCzp+aPAMLmQ7n1SZazJxKMib6t84U62uW7AcwM+rTVbtdlCTBMR/v
VGxnQWwUHvNW7y7vBI2+rW2ipRZQTAdaXia9VDZ/k0Cbpe6DYmVZTKbCJQS7QsJfNYTBKrMPNJi0
h1xAXkM4kd+uJQ2HQ9dpFs4TfmPepWPUgrM4FNaXMjHmaw4ZD4btgCPCzK0rKvR93NybV1neiGqQ
PpHM1jlNa/cYj3Zxu7CDR8KGB7L0WE/6UgvZGQ0ye7wfyC5+ps00n5UrX6fafmvbnHJX6sc6zofA
8PRvhRZnlCQVkBhtephQwodej9cC4WLY7ulIcb9ddTHdkRpGoSKHL6bmnYfloq3c35XR/pCW8Qr7
kafLtK1DvCBqW5Azx/J7085MBqbq89gU6WkqMpZprCrKsJ8WAoPD2LXsoKvTV9u+7M2wJRVp5DTL
SpXyc6nhmU9m9Q1q/yfoGWdHt0Mb9wnojirhEGeF25xhPdvU88Ije1ROnRFI8qrctiDB3tiOawV8
BAv2ufSSmFToOkBsVvlxatzKro8BBKtbzXSXk16H9Uhuk/thmpHh9Yv4CFX+sBq8bfOwvlpLYYdZ
upxdC/RQaaE9T6bmq16tX0cjP42r8R3fjQG2CJPj87TOCSjsXPqSdJuq/6iNmelXhYdQBu2531tv
ZmnBPwEmfMyNbtup9vjS9G+NRFbhemZ3aFqTWAGyhNYJGD1m5JaDcYEOo4W9Uucab0uHcmdtpJ8m
9eMEETZz1vEIO5i4c3DA4J8LDCBcnvyQ9llBvFN37Rb8CUUOIVbNCeAg3FacIoNGjYgZdYm9M2vu
mlySzTOFIKJdLsXwPLYE9pQdrKPAw7cV6JJgJYW17iDn8iEZpjKctgX6PVbQbWqpPRLoghbE/2xQ
p9Us2GRjQtcnqzi2Gk7iCnsU/HAlD0Y+9H5HyIORGcyp9KjBY8tZtkz93MsG3Mb3XXGnieLLWOiv
VVq5ocSU7g+j5gurvtecPhpjMMekbyUBlVrAGdENPQWf25WgErvsBxXvSdbpcOxlXAdTLz+yMTxw
Fn2TpCWwJrFzJ4Rfcu6cA6k5jy754pGJcVf0VhfWW/dU1mjYmdB3RyZiISf0A1qdc9UAeBwXVjlH
PyHA/bFalBiiKSKWzU99PEvwhdCV0KQfh0QziLU3n/WU1aKqRmIBneYi80rBmimeqSqAtKrm6JBV
hw2zjupErKxjWGbGFnKgEuQBqwQvxehUUVy8uan1Y2Yc5qdCd0K15tG6OB+ymACHAoqxH+fxsapS
EdhJctUN0YViICRocqfOp8Z/rNriLnPnp5ZDMOsHeQFS877jjs4OWEJScEkigfB3sF3t+9LZkKus
Z7HjtfQ5fpl78SbaqrmIkcZ55ZRB32VT0Jnh4hVAgmycik3DybFh+1GDjVt4/Cbqh60kSmT2mPAV
cBI125+3mv6uJfCRTkTON823UltR5dSJOhXmWzEB9sJkYuH9LYESd0djrdWVjJHDPBhfJtPqfXso
rwkHQUyy06l2PKI0rNZhpV3ST1s0dOrOjS0gVbOXQH1Sj6bJz9RiMJ+8kLMV869Qug1xbCJbmR+3
QfeRbX9XYbDMXOexnlIV2MKCumWUN5b9xeoN/YCBd7nHeB/n+EFEjsULnqR2mB2uMbeuy/Uv7swp
YXBqUI5LmlVHWUnoDlvDUvEte20WTx3ksnwts5StnqC8yjXZXUbhHSy/HhTnfKvKoZPLkbBjh4or
eYJpDWmiEOMhXsGzqsS+5j27a2VYSM+dT8Lo/aWLpqQ3TmYNN8yevvbkg5nDm+YVHE92Ozm5lgtR
DImSpA6Cs6fKEVGzGdesh7GBDmkINMxock6JOEg+1nr700hYnomb5JDrUQ5brj+45R0gZ5CfVeoX
nv0AVJRgWriqG+3pk2NvCXhp72nO2oC8x+lKC3R+BgJnoKpeN5wddInERm4xPriG3afIj4aOi8cw
is4Xq8d8XL7S8dRvQG5PIeOCGBLSWJ6MxGWePC16OGq1FpR4dvyuc1ZCBDIzWpruh+W5xi3m5OvE
MnyDiLvZWQehPpEOY+qNfXTlkt/xc3LSy/msXOr8Lk2qB7Gm2/mP75OiMeORZy4u7SajotJd6PU8
F+9fvn+gKNkDtQgDOLZC5f4IpRh24zREU9mld60QBT6XZlpvung+D/v34FLwvXVI39K6Sk/N0icQ
nDV4okq/cbo0uXv/YP2vz2wBuW5J1v6wJO6LmO3PshTTabTx9HBtZ++cJtqVmQ9fOnN3LVoUjlbh
t57BnKDLzGOble1rGcLfbdFpltWJ+F+Sc/LVPdQOwKlRK/a8Nv2Vqngh5nabQ6+t/cLmLTR2gVr7
puq8OhBnAVI+nh7d+eShy2C3lkXYahrtFYMzTKobl1Wxf+u2AxEA3KgKRwv6P63t296aw3Qa8gAm
NxRTDq8B5Po3hHDXDZfroUjoj1lsM4VF8lie3I9lqkeySUN+7D1NmcTPNqo5z/DKw4EpbRFmOeDp
flo/KJjSa6bsgPLkJwGOqMJkxwO09xhTwem/S4PKokvt0xKlkd47/VnJLX1yjemqTJE+jPmhMLL0
doassGR0RAWG7Ou+Us4rCdgAvTnW1rm4aMls0RBR+pnMXAlcTVXw1z33srTjcHVVp5MWV9+j4tvu
Wry5EZvUEmWChyfG7vZkjcZJmrMZUESbgGoXiyiS7W0VTfrM9ALX1JBeXbfTiCRDVIG5yLu3x0MN
gPRRLxzv1HO0OGyV4TwbgO0C4uKnQEuL6qKs6h6REJt1Us4IQtfqVBSrx4o9LJFDrPphbXlE0y65
0TMjPy9NjiPFRbo7kAEwqTSLenNqHnRaZeDaG9+pPHWN8+3omPMnzCqoRmzduqq6fiag4d7K8uK6
swJU59i3c5uloMV4ybip3Yh9c47s7qGGkw1r2DUerfQJY3p3nOMs+TSp6s5tjfRb04aEJdB0syH5
tYQOBJo5TEeeli+NVpYnfF7boVw6zXdWMMON85I7A8v7vGy3/K6yMJqwX9gHkjHrn8v8XJqyuVhp
873venUvyyY7bQCPaAWyu5rW8upNzsfNNBcGQEZ14Z+Obb0ysXFBsm5mAS42K6LelTYVirQvS12H
DsVtIb3kdl4fzE04PI1zcmQkiZK4RbOSKWJTmAjOB2X161PL8X6AHnMhxOuT2VS6T9yTdYJAqF3d
rn721iL0CHsOXZv9n6jF6tpU9E+SicJn8ZJPfRt/1VwzAzjhPpFl2V8RXLwYpWVcjAVum02P7qbd
tBd9TZsnQ4gz5bYbNB3U+vfi02y65DxM9i2douRhVAkKnzpmoRZJF1X0D29bfdJvS5kbt0qHicU8
llRNpW/r4f2b7//PjE731n2uCejRpK0eU6mnz/NcqDBjBkzDiiMAYB5OJnU1PE6eHGBWYMVoFmRG
wdhIvE3xIo6VjVLYq2QNqmVhEiDGme5InUSO+8FotR7LMW2MrSHqo27WY0f5c5pn+wMmEe/U9dUa
OISu2rRFo3buvINrMgPnpTPXMmf93BLmKsvY9IHMOPt9/JRuxmd9+ZzP8RiIMoM3RUCF0vWJ9yBt
eAwWbU8OIM6g5ujJgqVThx6xqIuMp5FXyyJnVoQlxpzs3Ow053bhV036lomGTXUNTFnfMs6Hk5dZ
dbhHb4z9vUdBdpiXFThKV6TfhZ0ax02Da5Fntj+mtndyFdAhaUKP0JOP7TSuN+8feI6eNpl/l5rL
SuouHcsurZbtHUk307N//6xZdqVxm5vqWNM3QDkH5UKn6A88QdLI4tgEUiiLq1K6tDTTrZlvplIj
qMG42QwoTtO0D+Wo+8kCtojTCSYXrMs8YWhNFtSxE4kQoqV/4oqrXfNs6CzNeqItoZca50qkzmHw
yvKsdgCkudrP62x/V4lj+biL9vXV+DB3ixVNRvs49wAGFpbr42It91me0JOaDmmsuMxiyg8N5nDK
SdYvJWaq/5EkUqE444lBHdPxR9XJ5exIddFgGrCYb3ZgV9a5KOhGd0kDIhNwAqv/iS5cS9yTXE+F
G2UtJd9qC/KSR2Js3dZ7aTcne8yc+EDkyI9RdvZNs/KKF1xcx2lgdaQkO+hln9ySMjQeyBVr/VxD
rNbWeXOomlicqGKT0skOHSvnoc3i9SbtFnJn+/KWRhM5XAN5YzqtCNgk3kcxaWAKSu156fW9A4Lr
K7GPnkNz3wWoypzMu9cLGlRQ018naslzntFYJ+jl4Ezc3PkKSG6Ux3GxyB1VehGOZcX1zpFGzkWH
qIU22Gqu+OsM5MX59iCMszaDa6TLHyW2fMKPj9J1Iz5YI3BrQ1JuDZl3HHPCcnNpQ/fANmZYrSSA
az7rq1b6hkPEb6yJL5lh6pFW9reD7KtzuRgkTjdxlLZABLEvExZFcJm5fKc1p1Gt0dKzOYbSX3QS
6h2gAW86TaKqBAC0dnvLZ6mIFm6/OoWZ3qXL44a68LQV+oOB8j9COQN0tnbvskqSKGqmxP1p40Fr
5tFvmp4xtpEfW7NPjjRDiPfLqiDd9OYy2SP/NpeQUgeKEVlqPzpZjaHjFY+COpvCh8w6rflkszGE
CU501yCI24q/VJ6OgNDwZp/mAKlkxWYdGtYlf2uX7AhCdlmpq/lhDFMK+OVW2zxORRyHRktaDGhw
25tPTYq9srKfEjkRSGPGb72t/bASURLJ4eJALLvXDD3PQfM4XOMT5Y51qIOy1LnRYS6ELBAvqVE9
66YLwdaOv8yVDTV7cutwIQHInxW6hoJlP+pr5jRD5ZxKyGdeLT7GSfLF68Xst2KFSURqbLCumRE0
XsaqQLWaZs2O7mGYimcaueaEUmYpjxt1u1LCvHPWHHaMYOJR9E95P37floFb8eeccVroGDuZZOZd
YjDxrBShu4c5Z+Nx0z9vfUYLP+t2Eh/InNZdw82bsp2CGDhJVVwo4O1l/u7hEvF7JtLBLAs/77sq
0pqEY3rm27keMRFmxysXxFnGejVoUYTIyF6shWyfWZUfLbsn/Y+T1YEwdKYqLQFaWWV3QVHajxuB
6KsO0IVoUPOmyeojLNXm6Jmi9+k7z8Ea77i43RVpaD+tfNWDvu/Ko71KK6I5TctjJ6HHImL4yhq/
dm9IxHg8XPUGl8cMiPyaD0MOT8EcjbAwaALN1OOewwF8m2hk6G5IwuyLVjWP3ubuyPrhBFZEv+na
qTu2cl0eJv2S7wdJml/Ee2cZM1K62gzilh4JmJE/L5Twl7kJxJ6Ht3L0hkSWcyYl1dJHWZMD5LIt
wvU6eWNlxGjJbvviJMPwAt3YurfT6X6cvOTRVPHJs+biQ+m7DFb7uLevc8maQKZmHpka8+RZ5xBf
yXW6zJztTCdpwrE6I7RssS1HtWe91K771S6b9uSuzqkrBue+JT3Po0+Pw7bPQ72ksKhMyidDlffZ
Nl2qUSzPFSPDQ1kPH7ZEiy+prN2rHFPOVzKYhRdH2yi9qHU4KLWVymk57QJik+qoauHyZN2xUTbj
/HceTOdy/43GSxnPy1FJopULuP2TTJ6BSv8YNRDMFM31bdUsd9boztFqit0dW32vwfqcaOKpk9Dc
r0i2wES1Qv9oJlvsw4TBNQNgtyXhC7ZYx8B9eag5cN2kNZ0X6X1q9mFHbCavYmk+VTPppAzXkhOn
0u9kCzVHCAKT71YEuxXgP6IhJ0mPNAvBaNZ40JOWgESnWgJOgMMpazV4PscyLbKw9mSNckFiISMn
yaPV5CMQ1xkFMyUirwdCeEI2ujN+B9ZSRENs3FqEfV5FNp0K1CTkfbVkLYsSLHYjItOADCQsdmhm
SC5J02CexrRNTjV//UD2PKC6MRH+rLuKntVoROhivjGPHojW6x5d1uJIuGXur3bX+rrq0R/WgLRy
e72rSg26GOinY0/3MrNaJlyLfEyMKrIFlWjVEUsPytHKWN1GyeFnjStOW7Izj4nXDRx6jWjMvCey
AfWbOCHpPllc+4gw1VddBU543hGWxQ1aHaK8NYf0rnpkLMk83Egr8+AlbLrQRJ2QCIQv8cQ7lyKO
KM2lRWdQnHVWTh90sxHQ0C2soTxvE3c7Lnoiu+hCcoamIwh0W53iTktvBBAptnPmmTmJTB/bkThX
naNIw+TGB7zOpr8V9AucaWWrscXZqhOsnfiP/Yl8O4btdgt5J78UznCup/5z71R1NO2zQanPrm/F
+c81W7sDRqdvC3Tx0+huhPysVOiQ6YJBrVGXdOW1L1Cpu4t0oJmlyVnTCu057iK3AEyZOUwMJdoR
23F6v/7hkFWbLK28EtSHC9sB2VVr6D9tyzy1TVjzLt1rNUdV0bN5o57xJZkT2uhkTM9APqWzd1yZ
rA1KdX5qt9yh6cCxUGXg0jSy4xYw5Ehz4MvZMZwUdzznBQWVRlmUmIzENXRKPr1xCgR4jyGGtFOf
OPJoYr29cWkYPyCi+qCjSjs0mXlXzlIL3YETXG52cWR0xtH+bC6VcaQ/U10l83Vtyb9QZYPOguMQ
xr31s3Nr45i7SAaN7FRlVcIEJNu3DYWS2ptv2EDvpnKIJGXpvaUm5qOGupo9mOHSTpDQju11svvb
qYPBL5r1IqemvOtAg+GYMxw6BxpzQ7TkRK8tU2BPS8ehRKVsXqtBJmX34qw8Kq5WvrT62O6hAfTL
4SxtCrI2QHJ2+8na7kauHHqagUxkfnWrpv6wee4WxATrBXU2ntHFnBKTjD2vM6lwAXzRkOgZPex0
oL4YDo7MKm5sZFe7av6Q5kxQ1j7xc6NqjmvurA+zpXPojJV7dMfuimphONZye9BsvPaCKozA0RZh
gzPUvqdkddcTwhZNK5nNvekswZDjqFiEG98U08fctxXMRafR8mCJdYKMFxQk6URI39iJ0JS03deF
SU47MTNxq+kpQSr4XHnmpei5bp2Rx0QmeX67jEelTZ8yLh/RLxahUVsf5Il3mRfvxdryb8aYnjgX
jmy9+Z8/vH/vPbzkjz94/54GL4sdQZCDqBckubUMo3eYwzvHIX/no75/+v7N9w+d45Jeq+zZH/u6
jwD7nOM9dSo38a5qmzFACd+//uObDvCAm469iwzd/dP3/1PF3GfpwJC9chzq73kP+IuLfmV6z9+u
6u0SN2yThd7gNXv/zen7y3n/VK/q6oz3gA0Em80fH/5FmPjjawdHKNHD+XctT/8nO2Kz9CeoM10o
LVImNBOI+v5nf/wPeke+62C2rq92d+77qyVyFLLH+6fvH0hp6G+ccbpOXZZzrP93mMx7eMzM419W
xXpy9jQpxqrPXSHIot6/8gq0e7vn/f3P3r8FQ7UJVSKfZZVXrKBg+JOiaM4ZHdY9rGirokaQkTfF
jFm7Kvlqb9bb+19/Z2+00CEio/6gpKB7QmCer3lIHt41lP8fE25slJb/Z+fNTrj5QuPrz8YbU1Bn
842vaviv/9Ac4z+Rrpp4biTyS7QKqErnH//6I+8/HcSauk13yeA/Jn/0b+MNUS07dEanfYr3xt61
iv823ugYbzxheYbQXWsXLP5fGW9+E45KJq9CIoAno5FmOZL8X0WPxmR3k46X87zqSXk/kaX7FKPR
yEcOxKSKBZsRk6sJHWu3CFg2UON32uKfLtr/zm+zC87/LL3cX4XrGTqXiWvxFw34pHRt61yjPtel
14WtFT9PXnW7TatxZ23c82vV3/bUuhMnPzuhAEksIn2XFuEvy9VBsnn8k5L7V62ztV8YAEMm6lUM
CrhwfrswvYZmvXX1+myugIeLUhsCfdwM6BrOWzXk+kO5jKeuUUMkRPJNWnRRR7CXgeGatHC1p7h2
nCNMV2b2lhXzA3bcqbfBwNRx5yETnKNWdKD9oGCiYoutoHHY6md1mk0jBqS9vPzDRf5VaP/+L7J0
h7sNBTJa6ncPy/evT0yT1H/9h/E/Ok2HoaD6+qx7m34RDm59N23YLjIUd1DvT2bc/zd357XkOLJl
2V+ZH8A1OKTjlQS1CB2ZkS+wVAUNOLT4+l5AVt/sqra5ZfM6LzCSwWRSAC7OWXvv+NCko3EUBDyk
OalYoF5lq65yLF7j0jUeCkN+Cuj27P7hvXGq//0EsDnRTWuJI5fuyub+j/fWNm1SD9JFYREOzwEO
NQPKjBO2NNMh1D0Hmx2645OJ3MejgZrZRGsbQ3XCEW/cmkE6P+TaQ6hP//i+/teJSbazjj0Vbwwq
GDb4r5dHomujMpp6CS0+VS0kk6l3EeJiWjRKFNfWJjo2ar3dLAq2YuHwjjVh6bPEGDezPYtbjh/5
f/6q7L8KRvgZXdYMjjRs1Bvkyv5dajQ1Qp9xreyPZiKGPZ4H2sVZCiiG1G4esNBLFtxSeldP5J8n
r4VwdhPqA5p1TrzPa1AkPVDjvbBKl0IgdaN+zKzzZIangnRTjNRCqlNBfZtNoLJMahSYUuvVmUZx
dXr9bHXWvhBJjQDjIZG2fRo1zIlnZcx+jLB2klSB+2D6VpJvwhLMG/dNWWIrCB9Yq+ZEA/iD2RoH
6gZboCwR7OiaOyIHbU8ZaLqTuian6Y8YRHenR04HUAsy5VoFBFU3jjvHq2McROdFczBg0WTIf5Dj
GNbfBHDrFywEj3Pdw/sbfxfAFbknwyRvu6Mx4DBo5FSsw+BSFZ53MRKzPiXA15u0kv3jGBAbz3ru
MqdF8ZhEBcZQY7RxWo3NrdDCi9fXP2t8srDg5Auauh9DVPLZpyoAqp/ZUAfud1WRDx0zS/P9klvh
IA9zXE19BLhTR5H0ttnI4qIMwL8Hw3pMpfHqTehBosbV71rNYb2VemGI70v32HsObdWIGPZGE9HD
esgi7y4CiU8MqPIO9/6L2xTP/IzdPYPEOjYtJd2eYKCnKHgYCQqFxMvFAQdm8To3sLpNHT14iaKi
jPyOJWw5+3AYjlGS5tsSpaSoIG+FgH3DULvakyBXnKirnixrTm+tp9KbYX+bOgNCehThDR8TfT/P
XXZigvN1p0v2XNwEdLMPOUZTY13pAfjJlZ5Pe3Uk776tMoxFKfDnRhg+5cmnSWu6I1NbgwZ7nkCq
e3HHdRaf8ukOp/EIwUPdW9XSF4uCbYiq+sRSzQVgHWE8SyVOTOyJ3+pUkle1jpDdtHEwbbuyz4Uv
nCcYNwv8OyPViWrIMW2Cr0Xfv0lVyvP6GzlEAm6ryBS0Yxs2K6b+YUeewGceTx1cIexr0pYn/DDv
FEGLnYswY8nqPHkVtWq3JSyYNPlrJNL4CUowftITenelXt1NeLaDplXiBXwSS9hAFltntPaoqMKr
jRnTnV3WRFAAZ4tBMQqyaLoabuJaiB+rJ8+Jk1Np1ohjVfslbsPiSkZO4U9e12w71wIztsfz5MqB
BjyzfKLBL8jeAukZs+RqLYdm0s1jMER3BGBkeAk07VEpGGbl+JwMBQCgLeKHUY/CfYLf2nbudLID
nDo79ZGJhXAR648BG5k4TuJTNXVfx7qaHrtco3LW5u9eml7mrjWPsxhNPGwr7SEeYOGWe6alvxbz
yJcsSu9hmgoS7xvvDGd+wpHRfVgPpELFJ0/i17zehQmVv/6Q2nwO4EC5Wx8jTnXJm1Mj7bByvq5P
Nj099sERrJ2Xx3Kfuziqq7AJn0hMC5/o0soTFwmA2HKX8jZ/MKPxZtXOYX3IIvgkhJA9N2ZOeqaH
Askg1+slLSKX2Fg0/www2vN60BP7HJHdfdeXZ0RYZx4zif2NqW5uYzqP66Flr3GerOn7ei+v5Xzn
46GaEYzNDZb4fRwBnC2HERtcpGHFnm41jF3X4vaiJbrYuHCqdQaijXhSPXrZ0vwZvfYlJEqKCXa+
agpTQKiTdxHrLikdzYCcFHVJSYsKNz8iNNzp2NlJS92r6XZtp6gqeI127xqoVJrthAEFlfqQVb+N
nR9DnMZv7cRJTFYA5W/7Xdgktsgyd0/CAv/qKssFFRq/Z2XnPdaSqpvxReYm+OHGCrrpvXPaC6DL
wY2ocjjwFORJ9+iFyAsJPMwBOi9D6Ev/mutip4GR2d2QnezMrnbN0NrgCva1q+nNxuzgD6mViV3o
zpT80YxtvGqYDuyfZvoCOIb3SSpOuor/MBjagB4Gi5GLKls2ME7UBkFa4jDTiAazKvwc4fUT2Qdf
WrOL9haD7zEnO72oO3kvyX/3tYAOsN7nB8z7rC3ZCG9J62BnOjU4zUbFU6wPr8GoObuBlHd6UFGA
xWJZ+FnmRbtAhreMmKBf32ZmzdppLuoNQk3zpFKohTj5ZHdd+6i3jp9UCgZqURPOmTRfyXDY1M1n
qWvqiZnqTjzzcPFigGghxxfXIZKvsy9YCdmHOeNRlu4OjbilyDaMXyxQiL0VN/cOJc+2GxgkEDP7
1kwzolF4KVvJfIxgEo7CxLyaF/gIs/kFssy6rmqvoliofkTU2Nl7O92LNXbk20g09daj03Hh93uU
YTzggOs+umoeNykB57tqogolI/doZ/R3NQGIwlL4UAQ4KFqSfTIfjTZDLit/RLe80aKCDAFNfAP5
r1mvEsSboF9bdYZJb1L/iGEnRlNcAEKHqxXuTFHMd9GhrSkT7dM8Hyfa0P5gRNOR2KX0aMbqPnc0
XtiQodmrCvQzVBHnYdpHKaWQktKhHINX3Uy3Yarb5J9NPqXuhd8R2jtMCqz4WB68rndxhgznR1k9
1XYizkETh3tXjYr/no693kom1n6+yLFOT9E0LhOByB70XDpnD6VMnCSkYke4Ui76byUxv1UhM+uk
Su8aLesAJLhjS7w1xTD7PDdLeAAGpOV3ncQgXx9UcjQ7dUOaUt5172cE3X4OAvMzixr6pnb9M17M
siqdmqfWeg+iM92zPc2EjNBYpcGZDMfONcdneq3iUrgW07HEDpBACvegt2P9iE91jr2mY30tYWw/
Yjd6J53ZRjsFqz4gafIp/mmkN4IjWF1INHdwrmnnHGRDWJ6Me6q5lXOvyJ5QgLsFvtwbrYFFSp1H
keSAMrC9SpWnylPTBhdm6btJkmykG9Sn9c3jFN08qc67lSF6S53mCo7/2PO2XazfvDw9zGEu9pH3
2vdwZXHexyezHZn9pRUdoVU+qoW5blO4Oz7ZpNXtA2bnC10e4y0ejdL3ki5AooUFXNebuJVXD1nd
A9o3sBHEEJa96rGV/1nbRXkbSjn4c1D/oWZpboaQCTyx1Tafq5NIKgqkIdrFrMRhnkmt2Fn8eLBL
EL5OiO9NlLouLTmGwi4YPxlkD22jiY+Qxnnup1qpnQxau+trtISCbotCVAfOoBP5WViozwkqMiNs
dyZobTggSBhpLm8ZV7z9kDmEdVRkiSrtmvWoQ+baTv0OEIfTxCAcfRsnzs8M38dHuFgjdt2T0Xry
UAMWZdYkz53qDHxq5RKG6QCNLsSw12ev3UDRvJLY39TEiQ1gGZH5SseBbgf5TmNXfgrmAaAn9l6N
jhjyeKahO1TlYqZnbhg3apAXmbx1k/5HbYPeB5ObPNddzpubzK89ipvtLIjLFMj7trhSD1AOvbqA
SJqvmc2l23YpU1Ob3J3GZW1q5slRi0aiSJa7HS7+V2YWvuIe3W/LHAV0PL50eX5KNW/XQ5bcZBEN
F+XYNLAmJ7ixTDV810jzz9gPPNI163+aLsRyo99kjZ+IQdzSts4L52JIz754uAzt9N44j2zj1kdi
SJWLNBAbVjOx8UkWq5ozjueq9V916oKIALw2x2EzWyR8dRcqv9MRPYDNDBfHnUKaw2yTrNrgrhb8
8ISBQmxQ+j628y81G7JLH8bhdb21HtyoB9nXEczZYUm4VqVb2sUD0YPTtkhb5V80cXoeq1Y7jLP3
B8L+2O/1Cdlcgi0P+M6vQ0FILtE1FSFmPebqLtuvqSk2iW/rZfYg5/hDr5IJ14m7YEv3ZFWPY+YA
e9rMPmWgnvXMsI8VFRz47kk9r491Nq2ZECLp0ChTYymNIG8mwfMZGQABJW31uN4LhCHOjgQGWe+G
R1oxLRbobeFXTh7vHGkrmt61+ZQ6hvk0pUTDplkdb6N56jY11ZZTBbBJpocY7zBu1w5o5oUc+y3T
xrMrJDjXVOVHa+kU1bWormjK3kQwuFfRyhOCGNe3dOTG2KOL5zYV+nMEuGw1vMGg9ax9OejswIxw
R2lq2BjdcvnIYmco98h2o7xKxt+t7dk0kDXtQTSejkxT188E5swQz8t9V2HJ4VL3pofpAF+UM8IJ
KbdGntF/poh2trTw2ewoss7mKC8qGoF2WNh18G3n9VBC88CZ//s+xhQR19sIQsv3zJQ5oRYUMEyO
ODqQo2pT2UjEyIpzuYgurMv7zZzCf+XK8/kXyWWJjTiMTXU3gjncG7H9WdOBVzJXL3zWDaexcJJd
EUs6fmF+Nbrsc10633AqDi+QIUfdS5Cy5/G1L/WYHzZ80ofk7s3xvSZm12mNV1Z4x0R09zHmrU7C
4rVzOlADCQgts4C0Bw3MZfxS0S7dVkbySYNMEbNubknwfUVUTVXAPJms0frAgWhry5hL0Ptuz9ZX
d3aPg+zftILYnX7+yHXYCQcyZBu+RgqPEAjT8kAIAztACSU1IN0SDTik1aKf9j5FywyTWbSRKYvr
IB6qOhrAkGFG1FX0iDUkYV3QGjphRKSUEsUXDGXBWBFeNWs6DW7jN1V/htX9WnbPrPODHcw9um+y
PjaidsUpoae8tfvxiAKT8HXyg4+ZwzVVifgS62W9XeJkERp0e2zzvo7prDa6K+EEkdZiEo2cHAo8
zJwTpbbtBGKSUFM6u8twuR5y23fqyDmKxPvZzHzOpGsOlemchGz1HQHgT4tMZtPW6dYohdpoBc0G
aen7oUcbnZqa5gORHRNHe9YWZVZZEWWNVc230etYxC/lnZz4+FS+6wZRO4EjQZ8ahDfOBB9i1yFi
6jitUaESTNOzHSpz8QdgCi1RBBZkDS2dOxYCbVp9TT/MROWPSs8rXNLHfL9UkAs1tz8YOB4YhjC9
xrf9QWqhvSkGtzqayFMHHDMB6G1jL0bPfg8d8+5VuHbErUcFFJytyCKL/VVkvjme+oxwNTvHii0w
AldgXG9IrkbVXJpKuU+pu6y+CkSmRanQA1o3LQve6wpZVVxXX52OTnjmVPOhweFgi3E78dsRfLbN
GMKmPb1YrqB9lZkUzFwzumuZ57exUd9bePt902rvPcNPEbNrT6Ze7pRi+pKBqn3SD8FS6oCeGV32
w6w/e3QXFeLHxlXqKQb7t+sRfWzqbHB9ctmUOwbw3LRR+K1c+0wZbJbedNHqV30wSWaz8BdAhcKX
aPxpB65qK/PtrK62QtP7k2e3XwoKR5tBNme836M94x7jl60/mJlwHyMK1IXmEPx16q1J/6r0AcyQ
Tu8FTxVsAvXiS8Va6pD28kmfndscGPE2tREXoIcCj+g9e58OfbvLXmlhukctBr2kSl09lFX84gJv
aHMgr/xq/TaxqSfRV3R3MqWknJS573azc7FSrv6TO4Kyid5FarDMG6FmvHmTbZ5YKOD2Eg5+2vDu
QVGfpIPgpExIclfTO1YNgw9fjCv2BN8moxoJPk7tvhjSJ6F5jFsjIZKCpG+hCFU0BiwbmiDYdpzT
G+DXh75s7qmWqy1t2S2mvqxpYz0AWcmq49BUxpYAdrmhNjG06QiJNg9+uJgwiI6kOCd3y33gzm+Y
66nzUrr+Mxrwl0txE5iEEakvssuCzai/loW319LByhmF8E9UhKKTI8yeUgHKZNU3OWff4GDlmWyP
EQWKYcvzep+Uts0YxdFptRRVi2Np/VfbUkssIcX/1z8Hi0vo+tf1MLhes5+GiJjx4iDUsK1658NN
q27bWJnh7BzC+/KpSI99lQOYL0+gMnWe8UtlNpk2tVdDui39yvXQJ0giph8Re3AT7oHFGvYBXXzK
tJyl10On6NZ0cf9UBOqaEoxzLvIFZlH51ykfw41mNuiXu047z8ZDk3sdO01N7ty0BgpxomEfhsn8
HFR5scEsmJilIXxyD/ie5y+x27/VujQPv82kR0RRY10bl0nMvnkAJXBfupq2itfLT/qYl2DEU/k6
uwjnQjhz5JAwa+l5MOVEJFNM29+FQcD/ZxN6meCryWiHRzqybI2c86ajkjEVp9kKsO6dW5gVbUSX
ixfchuKq9TIycCmVnr1y/sGP7TJka/bJgmqEU0ZlGavpszG03n2IZvOAV45io7hN4pnZuG5KdoCT
5felpKybUVnBAat8sFEmLhnpF7LRDx5nsq/phcez8GAxR/wAyHIx5Jx+RnpfQ+tRbAjipvAb+mXX
NCvuJjF878pDgu2yRjhlbdg/eZo3L+2H9vuYorOckajMrfWyENEHLoHiGKAqfS+L4FKgMPxK3Iza
4gHY38c8yu5M0WyUvH6nWIx/DRU1ni7elu5offRh9IQ/vfszjwa/R9FnMMY8ZKh2rkWYVJtan46V
1TjfYNwlWy+b31WnkE7E17M30tDp0elt2VC7fhmi9IRdM303t+ZjF3jzYS4YOibcZZlbgIM9CpMo
S5ODXo0HShy4XRZ4HpC24NzDKkSilZXC15xOu7o1kgWE/5bPZv8PEztmNpTOyanMZEMc2kMqevFK
sQ1TaxyYs9ybLjY7uFWKUbdBt1vuuRXtuC5v3XtLj3cz5jNwjNW1O2sqXiP2CNukYxcc1nm8TWRf
Hiz0iE4wJT7Jw9rTGN6mxHZvSV0yD2nO9xoXi5P9pRjb9t7FxLSNGuCVblyUSdaw6wnrNCSjtq9V
796GOr9JfD+uAk8h2oPjhe4kub/9dOtF0j0ZufM1tVgSW1nulwt+mOiYSBkRk5QYl2TB7rlrmIyb
UJc+oV4/oLL6I+pcgl8prmIPEhV7R6eBuzB/SY1QAMO65mbKdPCTgVQDbcbPOp3qY9dNH1HUskQH
lbuvZSnPNg+0jZxnoX8lYErti7JkCmvlZ0elyifD1zxnMYztIjzpDINzjPBwlD7zOwxVcTSmAf89
MS3RP+yB0n7eF0ZnbVw5AQUS0nFIQ33eC04whogMgtTbzinV4abk+ZFZf/JaN9v2tJGqSe8u8EOE
7FV4DYkPt8sfVtFMNIOYFU7Y3rS82eQWU1o9NOPBnj4mb7h7hadfwxS3Db7e8xQXn7NZDiDGDnx5
4tyLafgUFlr52FXB1Y06rsABNYA+0rJJJ+fBUzD2qUEA+Bw2D+BjnFp0bKyhi/dzWUWXNu6eZwf7
AWn/qMxxV9gGeV6hxmI7wWUAZeeyU2+pTGqS9XG+6wbTPTiOHfrj0H7Xhym6YIoa+00/lkfCrhZv
QGjI7kbEpbHFMc/dYbgwVNI+mFNt+rpS0W6tHDQ58t6graKFszvW7lCc+hQjChxc8KhI+TosywK+
lu5H/YYYLLeD9mEyepx9+/QlHI34jsgDUKgVvlOhG8dD10bmpcpbgLDAYxfpGYZz1Kx4H01sPCMK
ekPX6Ye5YftPqVh9YrRnFY6t4GwmxZd2Pk1xfO4Iubk7Gr1mFkkNvj51oCPxYiXk0nl6jBqGQ7Nu
NdSNGi9qhCBTFAPGer5JKxDHrunSvWATsgvpSiDa5PtjYetciPXrLl3pvcEsVYfKQOYt6oKIK2vy
GXj4R6q1fYwGvZ6OSmJcxiD52ZuZs1dZouFR8hyPsvuMneTnrmWGxXavOESCn9hCun9Q9Rydwi6a
ttDwCMxpjYnEQT2JFToApt4Tr0gPWLHwS1rrOofKPXlj+W6JJLrajVFtp8LwdpkKTAj0JuQk1NIn
CDvTj+U4bwwzCQ7kb3aoJ/vRPcbs/y9NS4y77U3OpWTNGLQUjjCuhJ6XYXWzNb07jyRYFwT03uLI
eccjqTsyVr3/6b5QVs1+XJYWoqbha8iG+pLB2WdIjNq8CWwfBByQ22N4pWmSUjgJiBdn6j2vtv3K
SvuDFUNrs5a4msshRhwD0dZdUNXi+6BLvCRoS53xxLp5KkYHgmzrEJD652vVhUpqfgnNAnXKoP2R
BTDkTReoV9OS/YOWYqYoP3R7sl8brXZeZ4r+7ZB+xHrf3lyyha92FxzdQRBpOYOq8Y2ANrJPbCdl
36tqXnQshNEGFM4ueWbllyjM5LaoAXArNPmXUTPYIObjDfpzkbdapp/ZTjf6Rhj/dJKKgMzIts6O
nsmT174TsEPnAChu67hpk28cJnbKrXgkYK4Qzuc4VWoXULLYwN2N5zX8+FcisteI/Yj09pi5Cek5
hCf2p4S6UD1UQX1UHSHVQW+PmxKWYoOdGly9EZA8arVquEe2FPskoxHfF+2bYcbDsRiCZKKjTYsp
K0wMezDA9BiS08Z9WMVt7aJwW4edjCsYDiU9ujjkTiVr9aqVxd1d2tTWKJobIhwjtKOjTBjhkwKo
Z5pE+hAtt9xY+5mWbLqLdnCOQwZra2AA19cZjwXFzSn75oqu9SBZxl5qRBVYhqcZXqA5O4Uoosvq
sgP1zDcScJkmLV3faVaAq1URogtsx+Q45PotHduz1xT5xRvS6FTpyLUZ9+adSWwXxdgcAUs5f43Q
nbNDzr0X0htuOL/oH4E5F340ONg5zeIRK9dui4JewaCk47aJq+Jg1aV2Vnr2ZRBG5KeDd1GFXSxd
c/fdI/mJ9f7Z1c3wtW7FJUaidQltfKoXt7INkM/3KbLqA77aw06LjEtE3+hj1EOf8E9nU7MkvQsV
BjekwiHL4X6HGUl97lnqCbcU39KhApbP6R6wCC0k1T+yG2p6mwaVnUNvGuSJVo33mhTewYvaLVGO
8XXMqCf0uXEWoq4eKr3E36ze4eamvo69jpqk+24jhjsGXjO9KsrTlBZeY2WiRWspLq3nw3pmBLo6
WCw5dqrNSt/I8+CUhQ7XeRhzxjfpm1Vjqi4pZxxWK9eCnSnS8WCjm1O7rSiV0Yf60kctGCvzxoZm
fH0NE/FKAxx1MfEupDSWsFYz/0dGu3Pbxc1zn+bWqSqpVCQj7hB9XY7v6Al+as3MQ1mmE2TQGm8I
YT2/mFEErYMw5LFknGNNZ4/t9wEs5Yb3JqKQviIOu6CzWSeGhteXa9/I2nqPyrJ9LbBjvkWm8Z5W
Tw79/xcnteNXLHSoUBexOESJByawmMZbq0k88AbT13IwwZp+3ZoXd/r1LvIjMKs49pjrWqaEOPFO
puW58xY/qeq8Hopi+CTqNPNHEIzVKK9zFZ17PdPxxV1vprS1cbK5UWwuz+vBXmIgkAKUiDa4he0a
s0fZUgDnkge2X6LXiJMjnZlGKMHMv24XyF43YY1qEkQhO63ZaqvT+XrwZIyZvFNdBLZXp8bsfqRt
Xu2SNTxmWOKfVkP29ZZI0bVrnvPpF1bbL5jtr5sr0rpitpXLaBQhE/bpK2P/t+R3zMthvfv7YAOB
46tErxYlzp/Ra+sL/nqpfz9Wo3ucUZUcczZgJEylWQD5P7yvT0vXx9YX+EXZrm/hby+YKuAsYMb3
NXitdAZ+iN+sbEnh9BxGGvanQBl+0Zto6DIy3JueTT69u/K83vp9N4g0Fqphy1qJZ/x+fP36//bY
77u/nwd8jaj49ytnoU1Mkyw6lvb8gNHvX3G9r2mKnzJuwjMnP3KQICYqxiIvJhsix9y2dg6Q4aWH
YZAepcOX9Qma9Q3ZmzqN7qiai7fk7K2v684FZ8d6k/DKP8P31lsikg2uV+339cnrQ+tBLk9bbzWe
bEiNK0+/X259/NdrliOFP0vBz+UGgzAVPIIHFqp4vbUe1j+goNaQd3XWNlYvBENPp1ZFVHB7rDCQ
OtWLN3VzZl20MVC7ndaf+Rc2/ftnzdJ9v1xU65U0xl11Xg/9cstyEP5XcxztENGPaKaK8WxQnqeo
x93fh/WxPJrZGeKPmaRtgLYhA55fP8gaDLAeJhdlYJji13OcZfHmJT2oE7wA7jrFBs6lXiwYd1iO
mGm9dx2lNlNMuc/DIl7m7sH0bIgt+UrAX72h3XzAQ3Bkinb2eVX9yOPoTRTFs5lSgkWaNNHK31A6
x6MvFGAHAPmja1ykzRZfpAKtDXQBrcO3LDYeciPB82zCpsVjv0Mj/M0p+Q/zduksck1rRflJTljM
FY21RZgdHhrTvFmcbhsosFsaItyjCvpuVPZDayThNbRILpuXYnMcXIPUic4ub3AzbHC4/EYtjl45
jdENAFiqAn4ZXhAmY9M07UTsMdX/qbKobqLFzDIcX1lpnwLHvAWWhei5u41Lb7hr803jYCzuehcL
B7st1bp+cfFLusm3m+6TldWPVMyw3HkTeij8aJJkTX/C38XZlq13asL0O6M1UcIDnyfEbFhDoIh7
3vcZMyfNyvm5aczKySNNVtlvxuB+1fSD3iDXHN32u2zps0yeS96RoF8QNMTWLS4GVmSwWWAajxeq
3yYBPe5S9JUB6W26bd/CIP5SxVXG1iMTG2GMpxLYIqFz0+fsLYPgMcbneRtOLOULK9i4ylVbD2W4
1W3p5lCQwW0ftVx/slpyruFRZrZuAluhTOL/6Wzw5mt3DTsxcjn7E6F0ydJXiPYqyuife+KjdBYf
tmhj5izxVR3smz54itt7UWLaV2I7YWHjgwhC5n5rbnv2tFlDFhHLLxqBDs1BUxwCYJvNWFUdHSuq
koYR35B6vkytgReK03Zb2IhnSlQ3PnuzUVMMURyzr3Jjvr3aE5vEng1khAUCOPMPfNPbmTpp0tDg
ZoF/srCa2whhHIMZpycM3w5Yi1U7p9O/sYFouGQNUfuc24nP+rD0qctv8OjCymhqMR9SZfwtVsO0
gYn2ISSD3Wy7FR9YPKOn/kEIuW8PZ5UiZapbvuOuxr0VEf1EEyUPDvVoHS0gr60OubPXtYqc5agd
34yswzQIkfyOVbJxKIgFxkuo7I9JOHrInFrrdZwUVJJeXGZ0WRv0ePbrXIjmia76fl62DetDYYoG
shvEs15MGrOQ7e0ahJMGoSe3fG7dk5ukmPRYlAvm0HBPoT26r1oXVXTQA31PXxGg0w5eR+jik8cm
cVNWBReoGbsUD2wsYErLQCLNitNSxZPlFPNLhFC0rJMS0idgxYPyee/B+MG1wCuZtNGoTDT96zhO
yb1XyRsTRf+6HtrxPI6N/oIdWxzwSkll/qik6bHHCoZX10IES3IoU+H8M4uJjUSVGz/GyByJ5Nub
KjAYqzLv6Lrzcplo8XOIuDiyzGtJY1b2dn+pZpseQdvh0+g+m63pPo8iRno8949EtLzgoPk9wjST
P03UqslKf3CstmajLoaTFKnJqFED25Ri9EVeq13uocaxGvMu2Nn1ZdFeAL+/st5JscbDra4HtGC5
aA1XN3nPVSJZ/Q/YxzUjZ8HwCuiB7VCP7F1Ij6WTYlmY6beKjJObbUwWqaTgiiNcw97RJoyhusQm
TcxZTGvcbRxG4moJ66nqF10YdgWYNXBel9onc+ydm9nKxa8yP85zhWllTgI1SgmF0q5daPU82sGH
/5wy4wWyInppKc9HQZu/OcNlmhvvhYgRxpX0Uy6m4Rp4k7olmnheqZuqpiqJevMczvWxd/jv/zO4
LRbFwF9EDhLqysWb2zWEoxt/l1rMvYFflGuqYypkehx6mt6LCe0GZvBNAi2+jHlT+/U87e0F7hid
Nv6Ht2D8L7UHcYIMqLqwBZnK+t9jVrwgajvShtQx18Cdgg41WcgIoKEa9pnIPjKD9TlAgNrjxRXd
MULZYvhHnLEq+21DsDtkXBhdFthU70X+0MvwFV38fGK7qmObpHA+gIX5z1/cGkfwty9OurqOegIO
34J6/yuEj5ohM5Ny5IvzWmeHN4o8hX1wF+YM9l5m1sHuCekde3HqnSk6sG1KP2bS6az0WzxMGJVa
3tdxp4SMvjmG/o4Dy0Txx/4JoGKTtF6zBKYa84gxLZZ16Lj/wTh+0fH8/YfHyw8VgVxyL+y/h5ZM
TYJmRjglQ13B0h1Lbx/DPD4EngUpQPUJKgNb7ZD4jzlzP/dOzPBg3ZLWa3elUVo72P7rIL/ZaVIf
Z0d+9pYKSJWoD668x2RU6jCqcthi7mgjXrbuVpt1/78rt5zlNPoPyi2Kp9H/8b+mZfv1r+qt9R/+
qd7ynH+hTPJsrlhM9W1EIP9Wbwnd+tf6kyLXWWRLS6LSf6u3yC1HuUVwOJe5TnsUCcd/q7fsf3mm
0Akt5zczDd0U/0/qLYT0fzm3LOm5luk6psE7tJGYmUt8wv8QziD2UY3D8vSKCH7Zta6HDE38vG3N
mXaPa7BgwQJeW3asfWqwav59f32w1WEfeq1wfu2lKCxjDg9+2OcWjPy85EpmNZ1VTlXExVYHkJLB
qqQbd9nR1Gk87sdIe1gDwNcDmyA9P8Zmz+Zg2q5h32Hd0AVYNw/rfdsILia67QPgSQgHOGwo9TwX
Pa61c5S/Z6X8Ek3mM5o0/VjQmFJiJmMIVGgS9inoH1h9jH6RzJgFVeqtCef/4u48lhtXtiz6K/0D
eAGPxBT0pAylkp8gJJUK3nt8fS8kb19VV98XHT3tCQWSooPNPGfvtR8ydeiuhiGDkAJMHgSpxxwE
mmsoEOcHyOcDU9wNUUyWS9h5XE4LLylJrXCndu2z9TajT5SZpgEDmtCxFVkExSavPo2CUbxuO+fS
sF8qkdw3FZJwtX1GheysdQunvZFiNhcUcp1MwwaKksizLf+qypsSOoH7C9t6RuiZN1qMIFqo0fQR
22sXervIhmvaZAplfeu5yqZbK8nvNCN6s7ggIk3O7uBzrHPdT/eoCmxVKbaie6M5H3gGaLE1dCrU
eCRPL2/Yhs0zSmNquaT1jnnoWRl1/4QimAdPctpmUenuHIviM8Muk3LjPWE/2sovkFszzjVjnAht
/lZy/YMxFGRQ4bh8GtpMnax+JTviwZ+qH1pVn0XjPCL3fWoEA8NgiPduZpMs5LPe8Zg71Z2OUE1p
ai8xAa6A8B0GeNhhAIWjxSJcGPlPYGQjKc3gHv1NaueHdhg+h6H5FIafUlZrt0FCwSff4JdFYWsd
uyBi9AjUTI0AMfi0lhz7UKvmCGU2pC6VW/6mMKtfNClcb1LneRd2VG6DOxfXWtpqX1bK1krLh6wn
8xa0ruaFofUrCzCwxDSA2oDKttOCwRzKzJv50UpsrWkTsy6djh2vDt+ioSJowCmmba23xhZvP1MR
4NaD+1FaKWjMob7N85dBBRdKcRxDDPsDjdjih/ZMegPYci1zvd60ART6V8bobpf9qVSLfaEKUAyI
i1K1oaI3p+coPeSDQs2XAVdmHxXHvtX7qSGrAT0jUO7dUDCca5LpJ46JG3QthRe08W0nVHXXJoi3
O4tXatldDQES0WDyVGv+s5HjpOlsZoDMjIOIPveQdYgfSv2n2apnpTs6rZYjCdKIhxDx3jJ0ZjS4
BNkhtC2wikdrsH92lNvWydIf75HBQ0f6IVR05VyeDu483pJoBvxhAAxGcRvABxqDysak3phnvCyo
1lL/htSufRYkzwD4MYAn+9pgeqxOxk5jMlSL9mFIhmSVutnGzNmTbR02XG6nTyVoIg8TkK3U67QA
xN6ihq5/DL1gIzuOZwaQiCbr2oIcv0ZvA6jTCu7a0UA9r0IWWKFII8JNp1BKBZap9PSLD3jNIvOs
hFXrJXX0wez1wBCTEW39w7fjD5YjOLr2XigKCgTgJsmhROS8Nfz4KqqCe2BGPXmHPX3fYvk9jRWw
oXSmuIZJ4Vo30URZMAOyBd2Q5PFtowliV6pfcQsM0r3J3fqB8ve9G5QLGGbBGMXGuQuv09ohJzpt
7mwjehrMfqs0mB2qtjsMykAvrRjOOmMZp9ulXCXYveK33kDJkTX2r4ZWCSqGhC6lMp7sVP3hxuzM
umVUa6cdvlTrhvHvHtDkbZNGX742al6ZDvct6Am+ZPugFcBHTai+a3fOw03YQNOcuaTQGP3Rh/1n
YxT3atm/jSVfksL9jamjoW8RQPHL18Ixz6Gb0+Ee8D112bsy1o8a7f5eNx/J0TniRBCERSKWy8E/
p+q9z0XA6adf2LUehqGiERX/GoP8RN15q+hli0aRq0nbmky2YG1F7prI25YZe+LhkdjoxY1SkWGg
g4BtuvxR5e2xZccb1V9CrAx1nwJMr/1uh7Xd/aQd9EvvwjMexs95MuHGh4I3iZiKixSoOXpAslSQ
drQzfdPePAVpvk9i89mP1C/HB0pUmAroNbPbhKZz5ev91h2HkzPBB+yz+UzT5zSqNSq9vuI7gWPJ
xhUg83dUL/it71U/SVdZe4WEfkyys5n5BetM4ToID6Lu3GME8Zn8rV2a5ndpn36RVXY92029dckr
EcaoQkEuzj2ShWg5usYZ7q+C3EELwy+0H5t+QM7jLxWh2K3Xw5SuDeXNbmJBLAKsPRp5WG37NYL1
bsV45Ubk/mdPDxSxKqED+fzR6sHTODLhFND6+jijyVsZ+8imPo7z8CX3W7G1DKDKipgOY2VAkXT6
A2WfKxD85ylkODH4K8vhJJ8rEF3tYada872WdQioY7rbPnkN5El5bWJek7dMumBLATW29+WgbSvL
eR7HOlwte7url9oOuj5RIUiU6Va/BhDBV0FjfGRGfdfjWQ3gJ7jZC8EIe2cav9yx3SiZc50OxmOp
WT+IJsfXOnavMdmSO9r+x2Y2Vl0HDrhQmvsqQF7MqeHQunuNTNXVOBZ3RqHfQw49CZdEAy3zDJ1a
hlvjYViazTr/JPIHt4KmWCbv5gDHG9fdUzmzI6qI9kubhi4927VjlZzvUA8phVPt6PWQSjED6CNL
6cpH6bOqfaqF3QyaU6TVizVkladaPF7CIfZyf/KvGFKshkLl6sYeYtDCCvJ0b5dLL9M89hgkV2U0
P7pjdqrxZ7DFwbvhiYhn+yc99R1qYcSlg/Lhmo5YlRayo5AydWJctykT4qZK31pKi7sFlCEaWlkJ
ABxVTVCSUuWgM5LrxG/p664DDVBG+YNdcojbWfVumFiMJ045dV19GVOTbEX1aCQYxGOwWF6eplcl
IkrPLxQOB+Ox6DlcUcY9OcwzS/EY9XSwDMd/Tqh0bqywftUFHUu7KNdBEd/bmf+V5zVdRkiwoxPP
gN2f7VYcqb8j31Qjzje0poxs/DDKMqUXpkLi/aCk54Esf9BcCDnOa8bMdOEVaT1y45QzYmY2D8I0
Qcdl6rOiqJy/evYEXw22PUp2TqzimRmVzeDH8ehOA+wj1snE2AFqZUBPYGfAvPsfmig/LfdsuOrb
YImfTVhw+DTDVdIAAXBNUgBCOjBF8ei71KYxE50RhIKNppEmjBDzQGujb8T1qCyN4lEEt3q478z0
gJWS8VESvKZG8oHf+L1K5pvQiO8pEWPkVa8BkriYCrDxNxo0oIyyQcGOiL4ZB+v4NOVuy05W/ZiF
8YZG61RYkIK1NP3RYRlBK2x4zegXq0jZZvFwHorg2Vpw/HkSnqzK4LyL243T31rJzQdFxwWl2JgL
3bgBjDO+WDH0pqwtzz4Da34KUt/Jrtv1EHMRCoPbwqIeOWY7V8fwlfzMNa31aKgHmcNFS0yfsZ1j
aaL6Wzt5uhXTjBXBOjEip3IsaEUV2+U4rwafGprT4iRQQeqG0bXqBp03h5axcvq7wqDvHzec4KYw
vUezx2e3SKdVK5+9pPffAzN8sAWVUiVHhGFNiIPMpnjGUxxs7eqTgvx9rFS6l6bh+ygGwpH7nxPV
Ix0EJSPtD0x1SJ1V1hX6x/tOMUOPDKxj7fa73mzjveZ3ODyzHTT4K632TwA+/NUU1G9dgOxxYHKP
Api49LKJ430cOS86GaloIn6FLZfYSaOJTbgs1Yx9OzKgx391p6GoXIlafIatEiFmHq41Nbl1kc/S
kLA/2tRGteogJ0iWC9644jpedKpYBUPdANbNDsJW9N2kVlz+ux9mIT4obISMe8WOEy6KNurtDq0Q
1WT8j03Iw6//yQnn3gixGkFABuqPJhcoebzxizDZgPlJ1uhH7waa2ivDpbiDW5kh8+No5g9TEHD5
X/kZvTPUegGTDRIDQlVhf4nNEwOCbd1ZFq308RCJ2VwVVJzm0LkdEAHpZQkQqmoObYWztm1sxErZ
tte7K9rNP/R6CFdKX+y7GYCy6n6ScHbfGMB16646T4P2pJbi1S/jKyW2Ob+oHGCCmp2dtx4cHXZe
3IyDoh/6iGOqTeyfgBPuEgXv00h0eTJHV2HOGapyn8BtBFucbvHGiFR1pTrmbW2ghm61JyBZG9wp
u8pf5BpDto8d/GP+Qzws+MF0GdXCbB9sLKpVNOAOia47rPLbyBg7AgLGvTFxjnLdVnj+qz9o7aHL
MBsEYb4JHxSVIKncaVuvmSA82dmVMdAY8DPn0TDDJ+EDMxucm5L1GpTdCl7cV6erQLhQW+rPpt5/
RaH/M5iHF9exPsDOPgUm421XHJl/n83S+VUl5Z0vFtB3RIkI0wQiCuqfbmGtNOsz1gnS0sarOrod
Na6XASFmokAulUL6MoCbUBHkKE5zPCkglSOb+OWgKEFwl8c2hlyYwCujx1bVq9lJ37OKSeSMu4kZ
X/ga1rdm0lirAM34ylXCqzZK7vXZQNY5hV/QwbZd8GBx3UOU/Ek1n/wbM3L2OaTdMPazo7whD3ZJ
8Frux60feLZNLpu8m2XVLizZ18d56RvlCJkDf0JHuuSWS8mwG9yGUQWJPYfX6JblT/m6dESGg6ct
WLut/l/vXSwfT1JvvLFsosrkP8rHxlLvaG2NqMD6rrx8J7EUPfpeU6YVAOCR2lz9ThYP7dnlZuBI
g2fVENFkL1RZfGgrWKn0IqaltasA4DsGVIH5VWrw1mP82rhNSGvZJiFii2GRUBG6/TZ4pwGP23a+
FGOwWh8gQMIFpNmdOlOLCjai9/33r0UMj9LIgslAmyw7toSFH+USVU8+TC662ZgdLRQhYBNQw8jO
s9QpEDFIE3q5KZQgx5O4qzSl4uI90JaTPyttFHMm7oFfeFmU/w1mLUJav7TKL4tz2m/s3I728vPG
phmhdS7Duud51I9yzV3WUoTgurDSCWEOK0SuFXiI5bppNaouy2Ny/ctXyCX52GV3kPfljbFIZRtQ
ZRXyhHbo7uWGj+AqQIpbVs333iCfqceB2Sce3LVcFfJLIoFk/QBY1hltU+6YrOqjHZsNVtbwsn5N
wPkzVVtjm5GGxF5HCSRvDxAQiQyBg9Hq0z0n2Bw2IDdZbDu4UzGdQ41mxTMH2gP9ghdNaaf4Hx/8
23eQi1S6c/qacOrkV7xsvShUGUOjL1qPy85B/6I4drVS7O3GWI/3aZpEl5U7Uu5LSPT7+6gRuuOj
YPzjgLqsPAIKimgnlBmWZJgDXYxF+KZ0ZJh8r2EOkaPuiJxrHHuV/EqF2p+zmhRe+V16HCGpPRN7
qlr9vFSgr1oiDghlZV+T7yNfKZf+7WN0TGcv5HKzlntCH6fUEhYW8fK99dF2kDHr3vfus/wDRh7+
AdDDQATXXu7BY2cN+ym3VjOGkdyhLOVLWc2//VwbAueSR7gCuItZYTk2v/e9Ob4WDN0YGhZ2fbjs
Scval3uSvPv9WAFBcTkjWfrsbHynIv7ASc9OoLAjyv+XN99H62+76GVRPj9TBt1DAVzJPeHykpaK
vvJE8DuxxctWzauggTNUH76PcPnz5EvkY/JusOyFak9kZJuwmpxoK58z5c4u/+P79X/ugvK+3Gpy
6fIaef+y+Mfz8u4fj11227KygWnKp4qMUdSSdxyUTeelAKbo/6wA/NqX9aO7ACcDvfH0Sd/GyIiF
1TAbkmdUW3c2tnObz+0dnV3KleKKXrI3q4WHevQuF3C76+5k0X2CfLFQEU7wXjsP5DTZYEWi1ntD
UXH/Kd1emVDFyJvCJSGl1mpbpafLg06Ks5fRHoYkp3BaRmO+thJEwlAFrXhG/v8/L+aYwLaDoOWY
ljNIqocJw9xpWG78aOAqIO/7Ohk/K7nYgSvbR7W6G4xxCLYQ/4OTfCIIuFDYAr8gyl5a4VyW5A1h
TH8t/fHYaIysYvn0ZVE+L+Ru/4//+ufz3+8ckQOxx5dMJiHe0Xn7/fLf3u6y6Cxf57dHLx/92wPy
td9v/f1Wfzz2x93Rxi3h1yLYGY21+ePJ7/e8fJy+7Bzf7yyX5joPtmXUPsp7v62cP/7vt6/6/TZo
oUdvQP27lv8tPx7t115L1deQBC0GjYtw8LdFqXdC+ACb3rcuokHZftHG+q/IXSkklHflE/JuMwJ6
91Vld1EOSiVh9be6cJJywiAhgrcZg2BD0ZzLiNSKXYRp3/eTrLRXFKoYhMrz/p9yQqmcIlK13haG
dic7M1Y2oDyTWkKVC9zGapjU1HIUgeKasZhjUKdl7CCGKj6Ol55OJYcQbdIHUNDEhvnyEv3RhKG6
kQ2dYLkeqegP4HTbF1hliiiY9RXoxVESJtVFhSjvos98y+gdbKQmEQv7X+pERhI7fFM1lcoIg4g6
R9uAqQ2x8/kCsy97YhyruTkKtWqO5d9LfzxW16rDLHRA3lTRwWq14a+bgbb08fJYrI6w7YqVCrhd
/kMPn3FHRAtpMEjXIso8R7mksWIuS/KxaNDZB2AeedMU50s2AqNfy8IeiO2eRbmF5X271p/8ovA3
sr0mu20RnZEUyz4i0u/u21Ti3GV2TcV4GddVfysZ5Zb+4zFjGT8y9/mM5YXg0oG7LMsN3efU1EjB
AZvCyEdu4u+OnC0vRZf7cnw5M/TKW0y4y5gFrzJsVLk4ZXREOCejKU2i6quPkMDLLWgqPZkU31tU
PhiDjMP3CHdJUVkDCPqbnc1ZXgo7zWXb+r2xqLIXMmowxfG2ytJHCxz7EVpFAZ2hiJesxlfco/VR
Cg+/b/7pMSowWFEbtMCa0RwnpfvrpkVZR1USKsP3Y1MVIH4MqC67qm+upfhxjj6MwC0P1CCtzdD0
L5Z0V8rtFMhNJBc7TiG+HoRbTapEv7eE3DDfWyesNSapDoT5b6miXJKd0e/HLhrflhC6ZEq+5GaQ
G+ifNlW3bJ+h0EEPU+6SGwVg/NYsM3snj7TLJpJHnoh7AsSmgZbIYtnsl4r6BMMp8fNUXWFqqo/L
6PxABAaW2AU9i6fhk7w6kr6XdRdorPZU4IX25P3LIkBjsMAh82e5CtVlPV7W97Ik7+L0Z+5IAsHl
yIh1UhkT8fwtBXUnFD4reRhdjqXCjg6gJClvC1rTdibgNrL1cRByZggVTUcvRnZHCCRrP+bDhv4l
hWb5rBQu+xj9N7h/nv4QDX/flUtSSAykgcYDAwi5p4USKLyIn6Ve4P8ty9bUDRRJ/14RwXS4+G9K
iMsL/lJCCPVflgbBW9VVx9Kw+yEt+otjK8x/CVDlPGtbYpE0oEH4LyWE9i9qD7RcKZTa/LGMv5UQ
hviX4TqqJkxDtzVHE+L/ooQweaP/prFxXBeyqmU5WLHBqok/NEL+gAcnzOFRst+sHWFOtz6pzF5v
YQTMAuvD6CaU3R+i1+5LF5JQ6uJh7xvxUrlAoSzaNBTTAn9Tm/2BbgA1Ap53jXjeJoAe0yKjZDKM
/rFAibfP4VRZbn1XIurxSuI8PG3I9BUm+mRtoNsPotA9zPFN0dI+nVKawJb6miRquHHIYfCaB9KH
IcKF+0xbBA8N5pCm0/8Xpqr+D6tER4VisVZ0YjiWzfK7NMSFNeJrg2seZoUwsUCPyJ1KlZu0jKZd
oSg7O9dxVjSlvxln4wY2yl6fkzdFsyGvlVSUJ35pWwLF6ejjkUF+5ZZg8tCPejoWhK3oFSK8Xftl
QnB9+G3PO1+0Xf+Rd9mZIUG70GfZfH9sUAGSGEitTdCYI2zTWDCovwlb/JBmvd1F1cEP/JesooJb
GtldNkIpylq32E2zdot9I2cCtZpK4nQq5l0HsxbPAMAGbCiBQYoeBdNhSCsouzohw9Dt2mRjjzES
Wsda6000U6L56EtEFoZOyYO8yVURUEok0/5kpOQqZogrNH2+i7QKJINSf2UWVKnSb08AKdNNWYyn
qQ+oxs3X+P8pXozihTTIR6ckwbeIQM7NeG16mB1JHJ1scQ5CeKlN2XVbxgSPM9gmf94rvX7IFN/F
MzPbK6XZcO1E4uES4ooRkJHKRx3OoKTs/nOirFEJIid4HZFcADW0etMECC40u3c9u/2ph7AJl8mi
iP0J3ElAzpKe7VPTfq6Gkf9rKuj+CZ0CnONVSztVVz7bLlG80Gmt2zDt9o7uLNMzl+acH2bkwqtX
1cDeMoR0MxE8HSbTfshpyq/qEcJCy5uQ/UI0bWfemVn+Cd+MjOeh3zlxTml40t6T6WHskXIno/ku
woNG/wO+e3uOLIHTuSTnDuqYh1H1lJD9CqTsdZ4JU/LBOxY11erGnCbyYZrrypyNrRoisUAETdhd
/j4nkyC0G/g7otB119cvpVWzLYeoXFULNLYqdEr/Yk3Z/ZS5M1LzlowFZB/pKsIWdUvIGFgNfW34
2hXin44y8Q+BL3qf1kiJKIJmMx4kHHvHzGnB48BVDOd56Qxvwyh/V2xau/CdnLWv9jl68vmOtgi6
kXJ6zaAY9FO1Sqv8qZzMt7ptPpwUZ4/ZvTgC33bf5j+bOLrTw5rA9Ci6JVeAFLmuf0bY9DoTD2P6
CyNtQs2szJtAdGvL9E/lTEloVM0XHE4gXfTrSiV9qIj1XTTBCQOwQOtCI3et1DL2ny4hZUnQdwVs
o4a42AjZTtqeXNNuF+rtVVjUu1Yhf2MkQjqpPx2dPPv+2LnZI+yidBOo47uiWZuqw5RoxJuZBgZQ
NG6IkRsX1mlQVB7RMqi2yIhVwu5gkYlCzGu4wsf+LBLnYalSmcp8FZdMHMIxJuEpDlB30c/vUD71
UXEf2817oTevYYoPNaAKxJGEPLZ7a8XeYMbhFQAOvVzsG00jJt31NYz28dpBo+7kGEoLpkpO+tEI
8Qve2FudTsfcNN4VklSo7nFCdwjubEb3HPXWS8z2xKx7m/jRKaniXVtXj5B5l2H42bGsT9/iB+Tm
uzkN9c7R8J3m/r2IUQyT6Ef7iom9Yt2nZr1pIe5TtHNpMfq0M+es32WB9pVz5HkihNDTm+ljl0xb
5ILQ/23GOZaKSEufCzwZ4DujhmJG4xT3TptutQSw1dymMWeNKUOTYdwWaPMKJli88x3Q1nM0JndL
qItrKPvScdd07KF5WV2wcVI6yeRiFUNzM0WJAYIOHQGd7EPjkwWySKlT/0O3siuwSsQTwnAA7fxY
pqT8zb4Fd3NQz5fPTYjH8O1iS82ZCmb8niYk03J8T02xtHvDExyEg48RzIjVjQYQezaDV/x9E9nQ
41eaIaiibcJKIoOq1c5+qd0tT8Su85IMJBuO7ofe+vcBQrdmqOGp+IhmhHgTo3EViJNPEHjjBlu/
6l+wkquonYjzIo7F3xXpPG4i0tPDilTigW67p5b2rtAJX3JgYcP1Ic+5s8MHf7A0Wm/dQYcMuApb
mqaNFmw1c7hlxnHIW+3ZsDZmDPQESh/c4OI5cOtTAimLzjgehJnUe/tdJXF8XUXj1RzRA0GusyGH
h7JqCLgQkZ9XdsjZutZ5aGqIXhaTApx68WEAuL+CLy+AIsNYL40nIwr3aaotw1t92BqmcZuW9ZMf
jmfbAfMIqfVJI18+TpqfYbQIxjrilyFKFS2zqJyFGvOz12dElSxPTW51X5ruVQ5jdCoFLd/QeNMB
r8xlSmRLHaxDlzhlFMfDCj4KiXl0nu1kVsjb7n+NRgdAyl2NQfZhq6N6BBk2IPCwr4gF5dIejUvl
oC+xN1m3AbobbPDZoUi7BwBxgxeoE+cXrj0T6Ckr0T6zqu6JWSroF/bCQwj/mkD5JnoO94DiP9dh
d21gx/dAiJJ/Fqg7AyQ5nbvrzGEmoeuWgr10QpsG79d1cQqUOnqQSfyIrXGtCOclw0/kdVQP1m9x
GYGYmTedbRnvFgORuAWBpOit55u03qgB5Zukdm5MASmeerBXla19ngU/EHewvXIpKAC72NNFqc/m
0hRT8URR2Bo8URrtbairOYlQbnkNcUw9tU3wcxbqQzX2s8dvAADGDq80YE8dzes7taDv4uIes4uv
SMUYnGoF5FC6XRl53Uyz4NqjLstawwcO8dAuiL/ePzhjiiIhc86qObCxzeHnHBHaXOnTjkLoI9Np
HM+YkDi5VKvOcR4GHERJII56iyZW9cywJDjUwhmCGUdw3vLn9h1qH7ZbdonrrZXG1yRjPs/CBPZe
ZLan6FcDKBjUKIjAkvZ1WXVA0AJO4JQjLeslqLqfkL0mdiX1ZXCWnmY+0J1yngOC7GjgYxxutU1T
aC9OrZdbx4y81kx/9jkm4pLRdkv7HntHdXJT5UwP683kggh9Hiqcnz/a+YQMKsVAV1XFkwjmNay4
m9CuDtDt7hV9uI0hLzBNfWD4eYSm/kDf31pUx5yaZveguV7Dq3DmWY/y13F5XOGD98Ds4VPkYw3b
3OqJ+wPUwlcTg8QjLf2pBLfd8wtts9kMibkX/o09VbeKW/PFQWiHIFd8sg3bWiAzdd303PUfc58h
nktgrlHWQP9tbOwSK7jV0FTMJudAhBMOLzS6dAiwoFKunvRNlZePQzu90vPrjvQ196NiMtVNJx0V
2FSs8iFyVm0dHUkArlYIOcFa2ox83LrYlrYJNnOOiM/JcN24wxmDmr5RCjhfVa4361IHT1Vj2UVN
vLa6HuiSicqlFf021pnBJKaBtS7WTkM2Yi/EnIdd/VFXOsYKSpSuQ1M8xAmKn3xu2Ixdu/IT9YfW
wRwlYs+34l1XBBz+OIMYl3QkP7tfUVD7m3zGoyRiVnwyDNHVpNOUhwmP6Qw10Crz6xtUpup9no9c
CIPorspoIiauohCuaVacsMCOl2hT0uYwIo5YK2lD8CoEExhZ2nrU6T4BUmYjEvJaOcopNTFbgldC
9BmYa2TI2bWTVdiwnASlS9quFxhBl2IhR2tJjCSoG05pdrFK/TDdIzii2EbWDaScBhVcO1CP7Zcb
dQla/b4rlzRwG/XCTZZPEk9OEjjsNRqKf7/AOKf1PDIyQmD//RZyCalxv3V65Vx1lLsASbpoGlSu
7cYuDGb7QHYXWlrA3VSOl3qHogcTY2V2GHmjL19IvpG8W476OY/jflstRdhRtmvkIhRl5hd+uQqE
eB2XZlweGv6K1DXqc1jpD6VOcGutYEx0EJlFpBIcnBoYKRM46JhtDrMtQOU9+Q+mhZdNvv3yNnJJ
fkQgy7zyvdOlhIjbgLg1nxNToCTQNScboq2WqWyvarjC3OYcemfYkCQEByUmu8WtVfXkux2xtCH8
8thdZkyGVe4MpdmLiJgEGSMA1jm8HUWobZUJxW5VNTmYFHSMgdYQzu4H6WYc9HpdYoLiqJx/IGBX
QGW3+j1mJVTWkAW3jGAYzaUghgPkvmsS2su1ppjWnaVr0VHPEuJMTRhvE3WfRZZvbJCBeFkBFbjw
BQEF0YBUK4nV2ySkrtQXb4xHCqyTbnQVhfVTu2Dqoz7fQFneTlpWXavYKc5KxuBBZKg3AA1sFa2E
kqfx+Y01BldDb71SX/ic6zk5ZBmj1Kb26UHjAE3LA6zy0jOV0rwPtfjoTl1H8RgVit1wfsiJlMcM
VjIKDK30beaCJGIQWmnZ1ydoE+XWFL2xqYL6LsPIe9K12tlQ3P5havp4PcxMpqCLNdu2I/fSptQR
ImS41UboB3puHZjjmweMqvEdliLbCzhkGGrkHz0QJXC5x8LkAtYoWX7KNUZiCM6axwAHtRcqLqNL
R+FEEfbpi+MEd+TkOhQA4nFbRH3wMMw5vC3O3wNmBzod7cEdfAOq0PBaJRlp5Bj9r9lFxFrohJwN
QxDsbR0CvO2I02ArzgmiE/bs+6ktKZ6kyOcDNCBN6U63pt2fkyR2d0kXfFhFOx3KwvxIRyckPaNP
NqMNaAV5YXzT+m10oxgQbvxgrNedbh+nuZoeFFvR1kmOr9tK9XsSVcRDoDQ5WK0uWxU6Upyqsc8j
lhf04CVo1D5mxJrHQr/C2Khf9aqJ1ghFMaEOyUaSLuAkn5MSKVDUjdfNpEDad/2bIdbSvSDS+BSM
w2PqpDQ+XOzRs3MWhDB28X2tYfqMUnsfgtVEMz/dk2tAZ6O2tONQmi+RXaNdy5J+O1iGOITgcREW
BTquY66qavXiMxpZcxEzDo2Fhzfti42JX/OmrAjiNjNS6+10JL7eOEOJVvfEY6DjdtN2nzYwq4YH
DX8bY3QbygsSPYKPGi8AIb4DZHOMEMFvw8z/CbW1vNcQF8d57+ygpaAhJ3z+oGjza1+PyT5qd8qo
FocuT05GT0KvxZ4L2AlwsPGIZ+aIq8I4OAMgbSfMoURryb2Td2vNr5vTAO67UrNoXTrsEP1sKAzn
glNAVWZRr4NhpJA/3Fg4PVGyjXfRpLnbwpobgnoTa6/OzOOJM7bWbaPjd1JC5eSbp7YX06aryR4J
uu4rTtvwthvRhmXGU+8ykhnnmjTxqb6r2XNJds6OGp7HuZuNgwYVteyxBWTTzOBokRkQf/tmREWP
JjjYKC2Bllke3AHHuvGNrN9Qz8qZgAAfnVFU58qpFIS7auCpN+b8NKupuwXOnO8ictupllJ6aZ2R
ggLKqak9mUPSnZY+WX1nRRki8Rm9nC/McWeTHLASnVHuwjHHqaBMt4yn4y0eGXHwld2cdO6tit6e
a3VK/pUz3RB7pB9rOEjsNrq7g5lq31g2EhezzqedqvpHE33zo6UML22vqdf1c1Ur0UM3dmQOV90Z
M6injwwYM9XCaWVgVQlSk3AXbUOjajHYMLSrCYjq7CFZZ0ajb0bLz9bNKH4GWTbt5qGrTiNyGsea
tyj0rTW10m0ZCEprtvkIgb/d41BmekQFjkgRd1+qXY9rPCc085FW8zVJQ3Ad2sGH3oLMszxlBSCQ
OW1OetGod9QsPdGwc2KCHxDGILZ2j85yI5ei6KqsuCQrleIwNVoWx/qKKbDP1TFUjkEPj2jCLBzD
md/45MZ6Sg1nlsRoRO+T0VG2UeDLp2H1K1c0CG0qqe0x9WJPWzIHIgkNlTzQy2K08EEZ0KTHrDqI
fFD9Wz1dcIUCRZbNuIT6ImG8kH6PpssEHuR4hl/VmY5hY65DB4EcMwyxkg/JG5iFT2NHqQP5E11L
ieHqHb3/azGBtooXBQhdRurqtNzIJYDQsIH6dvjrfjul0VqNQQMmUolUL/27ZSlnHs4I36RDa4+B
wXwnB63NE10UiFUxAniul4FLZS9wmNh21yoAlstjvhy6fD9tc+3fgG184zRP4zlxSaL4+7XyDeTN
H49931VVrOweTjB9VQfMQb9fUjmMZ4Ncnf98Qw0jIW3T5ctdFjV07lTfCOj8fvVv/yQfFIrdrzic
0tWfv0A+/f2F5F1XaCVTYHJ85BPhJbVxdFbfH/DHK/7pXb7/RRs5cqMWRdQyWuREGHgIx1PktIsn
U7EtGpVFSNj58nRl0j7Wh6V9HNf3UeCoNMnAtcgbx4cHQPEUdYq8D1i8hd+ADjLx02JDCBCTN7ig
SwRqt3ARlR/pf3J3JsuNK1uW/SI8Axx9WVkNCLAXqV4KaQKTIkLoW0f/9bmAuJl691pVWo1zEDR2
IZEUCD9+zt5rF86T5TLcFssRwPfqp0vLZ2uWhCdsOcShyy6HQhs2bPCx/WMnFNmj286nPBgJHMJA
P50z8s5grcP/CxfwTmKo72MxH5t++BXl5bDD+WAByepEBe4V7w+FBQvkZEJJtJEtcBThWaJON/tn
I8U61aTVYxzbX1FZ3bpm7Ye6e1dq5E+WabnR+vRKJ/ar6XCfxnf12KmbsYttv2JgyLb7ByNorBem
g5lO/7Qk1A4aPu1GbQCXYo+wwBJ5yVwdlHr8mS4RziT9jH6kwLbB9slvb6eLXipf8MVD1pjHYjCe
k3R4Iny42nbCuVsnCPB6FiH48FMfTJwH7IwsUb02xm9npJNrgq8j5OYg8mOv0gFSmwE7Y9T+NgqF
vJgR0Hp6zpVwL7TwnYSBmKYXsm/dE5pztoloo0CM+G2D31L/JR2G2Q4NbhgWj0panCEYem0OsbuG
QGEat8LsXki60iOa6Vn90k/mA6la8KQMY9/Gyi+JtX/J/L0V9fjoaPNzWgIh1wyMco1b3rQNWdgK
g11qtzQN0lOFdvYA8/ShCq3+2gdfdklQblqnsRfhZpgCCfAVRkwN68ePsVfwSeiwOQE7NhhgNoPG
bsDNngmiBYu2pMWfG4otr0od14frynkZM83iLCU/hvI/VOqHtn6eSLb/wheFgpy4Uv19UoZdPQZH
rQuuNVI9t3cvLRDrTasv5flVdZInQ3PB6JfuI+G3CdQtE2hO218gXh6seEK0i2ZWGrQ3FahiEHB7
Ld2XofFSYbwRyesY4KoIg07fO1VyZsSdb91hSKhe4wdHiMB3rOqz1HNesgR3xolkryeEl0+dHu+G
2jJ3HD0DKqBa48e4hMgyTFpGXl5XMYTI9TLaGJWJrhs7UQprAVgIhXy4bGQsFB9+nf9qlGH0ZtGX
HnHlmQGqR8FPnRMetpkTPsBqABfiTuwF2amfnN71pgdXiVWvmp1fdpfdGrbRemIM0LrVuJHL4B6/
EaaVIiX2gwrW0a1pa5vBM4mM+0KVL2zKjuwlYPX3/O0M1cULaphQRHjDFaZjvunzGYnH7zLepVH6
WGbulzOo9bYvKyJLshj7HuKOwBXvEmYELonRx2GQeAYdVU9kBfpuq94kuG19m/69eC0zXF3gzWgE
ZTETCWl1G5XUqQ2nlPSQVlm+Yf40Gp1DtDABIsSHACZNf0BrO3YjziaTrunMR1AViumPxXvGIrcT
y3etsnI2LafK1K7LP8CIsZdRutLg1Ldpy/qqmM0TBzxnGgvJqNu0xHMS5NSUtOzqjC5DM7M4kj9G
IQQHE9sR+PoEcFGEkj6HnRcPVcf0xoJ6IsJrzqiA1Yy0Tvw/SPCxsriFr06K2GYhK3cGS7Vo3yTt
nrMk2GI3k1XEu21Gv8RKx/h22DZO+qOhPbLV88aEZ1o/BpkNH8fIblM5025SfuSjzYBq4Hu1iKwC
612UbsDr5YMk7IX5FwgxditMtbBXGtO7NN2fDf0Q/hrau7MPmxHKTh5gHhp/t8whmzR9iN1yC+rV
gRoUPi8DaaZdIDfh7ewdK9sD2sG4nGMNtlOsmXBj0WMHlPRaOhPyZwJjmoiA0h3oH0WeG/hnlrff
2rHv4HSuG/JnRtfeZ3XAjtlgPzgCx7fZn3jSVO9aRRm2PU4aUUdyn4gp3C7wOgZp8CQ5BIXBzM/4
6h12w7WJQFO5HZeGPVbvxCs6sl7L0BcdKceLeidylZ8iIvIvK38Ss2XAkCESqKJVeL44cEjM3g2I
ECAt3bYO2PuqYyCmnzXfoIa2s6JpL31M66ad4rdg/BqVqcKfoPuybK4DvGldofWN9Qu4YX9Vra+U
lsGuqhgd0JHxWsydJMkWB3ZOjZezmUGo5ZTTAiNIdwY9WDR2JqY6psZJ+lPPRLY1s5mOYAK0xg2H
+xnTTso5tFLMZzvVzpivKsw24lbJ+3HbacZHK4FA8/1uvFbymrKSD13BZxIU1i3Eos4jE9zdOGPr
823n07cc8hCrU1KvfwrjicEaVhu3yTlRTRwQgdqgSFcenMUEn1dgHVv8bVC93f2ou6mPtzhTfjcI
F+kbMNnpTJBGWk58Qz7WL2l2m5UumZTzIIi583S9Epeuq0HzVPY27a6qSrBQ1eEJgxoGSI0TX0KR
VM8UByIL/zBe/geLaVzkFv+NmCbFyVvmf0eLLDnC/xUM7Rr/gvXFASN0zUXr4KJY+UtQo6k6ABHL
ghYkVHQ1i5jlL0GNbi+P2KhpHBQzhm1BHfkLLaLr/yKsFoEhABOEmibUkf/zv3+O/yv8Xf6luJD/
uP3vCgzBjubvCgzuAFMi0NUs+BN9Eej8TYHR9KlTELlDpnlsn7OSDvYwUdHaqevTZn0ZAEFW46xQ
BoxYQ5XH1NF0HF50DaM036yJR5zv+XYrRoZXJm1PNTMWNTGMoxsoxHoZSNAM4wTAt9EpxY7RUMRn
1u5KNYFC94HhDU37OdYqAy3JxCnHbUIQg29M2sElsWNnWJidyId2TwwFej+JqEVIV7FPlWW+VLQI
vUaid22gsaPbH+3Teu37QjE8yNewwJc0SNsF9748U9CIZDu5XK0HAkPTPCQ7RUlfXLr4p2oK/7oI
ZSVOxH6w6TI5pa83qUDJP0DR430/eX1gvYiX/7FeW3/Kem0qqL5cs9hqmC7hhHxFcmCf4OQIg9Qs
P68XqtZh7Z0D62AmCFkmIQDsslf9c60t/Rynmsd0r6eLarfHoJspiufszAiL0bLrKveQ9+1dGdwY
zqwhfEJ57+i4678vEhzDHop9RolpgN07YEju93BsGVyI6gy/9IZ57ryV19wyYTpIkewLmCzsXPI7
MTg/IcEjHWXqsIWwDFudPV0Uk5GxBD+5k30fDEnjE+rrEC/uFKylBZvP0PYdR3nrHPCTep/t+lpJ
4Y2P8wGT7Y3ugGRC3U9+01iLS9gK7TIO5GSiXmDY64aWCso+OajRlB4VwtlswnxGGg5adKNMX5Co
i0vvshnh1VwGWRB8Z5ybRO9ugqnbJq34DIeZMMuR3LMC7dulVripEQng62bJ2bwxZygXCCzjrH+c
aDKPqTvdWGPnbhtT0tVRzOiCh4ijs51J8spc8rsN/SAJ1Lwakdtsorzp9/oQssRraY90pCGW0qgJ
6zKQzzjEp25EPtxAxjBAbhO9SeuM7MDSvFGz2NrbzvyyPkZiJZ+eom7zgMyQ9QlWYjlH0Sh7jbd+
mcBMXrTlVbcyeumVxXwZI2FdHpuXCyvOQb6bth+p87MVJkg+sF1uprSYb5qBtzVYMZ+HmeHbVX7a
cxvu5okFdoDGDb68u1jdAn+Vyw4yoWreSUv+7b6heWui9Erc7IKIjfKzIlz1QPreThD4hXEWy4Xk
lyPqXq6ud35fgEHDsk8vkxNg65kLs0gz+M1JO53XW2KR1adQ/+jo2Tg9maQspp1t3dzPZvg8xpR3
HBvijD4BPUpzAsfLQE637jIQlgR3T2QHZcouDfurnrrjqTPnipqnMXxRxygzLFpfR2e8S5HEnJb+
L1Sf/H21BA2wLQ6lS+G+2gb/+JnWq5WNthgm74FY7Wz2fmZO1tN4I91LLBdD9mGY/OUcl8FuQbvt
BJyDz6LHvZdm42G9y23YBWmIaknqRM3FKQHP5UL4iGlOMlRms6GWJPQ2ddriuKyhHQNyYodnJT/T
se+3UJPrU7JcTIuGfb223jc6/T5JM3MvNQVRfEBrbtasQ95i0qt6d94alazZ6bkfeuNmO7kAY9eX
NOfhhxY3GmmDyyfZ0VovHbydaNQbWmDsE/GuHEB4Qnkh6JxSByGMW1BrjhzY1LURil4sq56+WOvs
VT2uLiJcfRH8tmptgevcrf0uqRYqhlI9J6QTOIYZHuKi3medG+1yxZp2fdI+6/PE2Rgr606U4AcC
PvS4XybqyiA9CB8DLh61YCyNt9dqddcf6KfjJtIZIck5YNxxI/s62plsn4sFTBWj5+wK86AsqoNl
Gmat1oj16mrs+jYQUjfDwowVoK8KxP7VPrUeAN/WNjLOH1q1q3arvXF1RFomJDlv9UkG3bJ4ZSgj
3CBBj2rDo44TiAJKk4IVKPD66BnbibDVp5PoxU9h2+oWGL6x02d5vzY060HqB7aak3wz5e9wkb8z
eZsQ3S9CbtsDREValmunpPREJEw61hepjs12fWZWgsIf0b3+eTZcJ3a2QSk3QdJt7TypDs4gYmg/
7a6ZjjVAB8ZVA60dTodAXCeFtCfjVWQPAwKI4z/e+3qz/+M8nMlAkZHz52OQCe5eFXXj+qGsF6tP
zxytm0xMn0PB5HkmEeFk4BLYmmzg0ZO5KuO72GYIRbyfOp9kuhygqUnHfprpOAoas0E9J2yre/c0
X0dbxwipaFjdiu7kwDQfzJI0NqYDm440620H98YPNNSdsWV0kJCReSCWT7RmPKm06UYzpvtMFaD2
0aNKgteuy6sQ3d/AXHO0O8ysvU/6AB/4cjFjjsIOtrhSbBMLjbtklVTHqGfOvBg4EIyi34mDQ2ax
FlTwPddUJ8IU/j2nab1Pzt29Gjbtbj29rRf6ctr7vskuszrlsUKLIbQbPypD1tYOEOLy7Q8JDMOS
sVxdL0iidJnF24tcor1JQoSLEESgkhA0R/eXi1ZDzCBk8OcclM+c0iPYJkXh4jYS/S3mhxk1m/q+
/t71fLu+ln/cnAPcS4TJ7tCDUxC6ngYL5hikFV60vp7YyzrZqzRp268d6vVCKpnhy5xPpFQJE9YI
29mLFgAX9RfsHSU6C0Px56IaD/B/lMBKVfgWHJkR4b6l6Pkurd/NP25pY1F5OW3c/vFKDkHNBNzc
JD1TZTGAzajJ5+Q/En8y7KQtODHXekpciEz3q291NezmK17927u7PvL9sJYfZNcRcbv0y7/vXq8l
gVEd7f5dX5h7WE3NwxBwrlturYlhyWIV+77555pupUd94NReW4Cl1/tIQMNiun6OFTFq/TmpyRUq
bAJeeMeFgJtNHoN6k5DZSTyGe+wrEAahnU/buCl+k3yrnTRF1051hRVHc13keXR+s8V5tV5LlmtF
vPR716vrnd/P+b/dZ8tx8EolRLq+/Kzvi7ywmwP4AZKW/vP+f/z/9QFrDv76X91YK56i0PNYv3pV
lcfD7Xq1bixSQpxRLAX7CoU2/I52dM2U5jDqJafF/1pCv2+u1/rZQJK8PrzeXpfZ75s5fKu8n6cT
Scbk0WvquF2XHLEsPmhxEauut4fle2SiCu5zOQCbXqww64Wjwuvl4OocQtIGb9Cr7ma9GEG/+RMr
spdZMWIcrRo3Ae5oVmRO0adpIokzQIMqD8DBgv2E7rqrDwZpEyerIsYTnRJXScyjTM6WXvw/H/q3
Z8VdMhDCg4b2z7OKLRqz6jjbnH22q51ILovWt+UP37b865EqtfDRrQ+xa0G5sV6dF7WHFlkl7Nzl
6rRaR79/iqBFTVzd2GfncLFil6t7V1slKH9++L/f8/0j1ySD9Seu941SOMfOJqUMj+g/nhXBQJj+
PPLn6vrb/7yQ9anr7bi2edZ6+89v/P5RalLUnnCttjjb9sQJYsAhu/7uf7yKPy/7++Hvn/7/cV+Z
nxO7Vpt+x0boOAcTcJoUMjE8Lssneb7S54M60NsqUG7M2AL9UauvRqLCAhjg0fdz8ZLEEN5Kt3pJ
K72nmJ3NHRgjY68F9p1Mx+oHW+EvSvSP1gZMPUcERZFvQ/Sh4OlaaYRejsTFi2X0PJqQsrskhRBC
rJsB1nCTB9DkpKQNnMVuu2sJz9DLmJXGwV09s6JsrL5/mgcgTV2tvlqlgVpd06Dm2OewoDEexc0G
/Ifr0e7qdwZGmWno5C5TWPgse9cOU7qtqU+9sU0avgstFAdZkAjfVNm+Ktrf6JzjRS0eeJHav4l2
pNFo/XCSFlBNlWDDw0JmNM1uGrV3XcmQgO16gqwotOlqzZaCRKCzGDrN5SGVKQYwPrdMGmdyQDpO
ffFb5LTFNYp+DdNn5gb7RC8CxBlKvwuL6LVlCoPANDoaNRvSohxPoa7v9ba61aqQzOuwVkBedr+s
IPMr1TX3IqAjAXVoFzbs3LqmfQWo+MtU/MZaGhj5xNrKf90g0n5Ix2CnpzuzQVUoKxLVjMwCpq9/
MnW7d2lNvPT5J3PsbUfJdTt1kE8aat2a3Ar4MXc1Bjwm/LpgIGc3Ht1jdhwGITah9T67INWNwpXH
MkX5qWZGSIjsKD122fuxodEH2JCWPy5w5vqEyDjthzrLyB+b8AXdenJOmRd5NE5av2L7uC20fq8Y
hGmNJLuPtJt3cRUVHh6pj4Qj/ZSwUnt4m2YcE/HTPGrPgb0MBYQCS44CNMdDXZiWth/b4AR5HfgJ
I+7DEGqPztAYez0rj1FeGw+x4Tw6VXaF78PuPUwxEWsh9mBk8/VIOLpQti7tDATjQbaPLXevDDD5
wry7KeIk+KWQK8Q/gG8pbHbk3mR+x5zgpKFJeqycJmNqK7ikflJiuDENxBOzeuvGjXpMw7Y5qXYC
cXqabl1itLDKZMheIGRJjldNA2RloP/u69qHKyC3xsDMwEHfsRuF3aKHB5NIcKKBIuwk2/ZzdeA6
qj1CJ39VDIfTKtOaTCcwJzEQa6OloSZqzYszl4vvI4LghzkUnlGv78nQfSg8PZnUnZJpAWlc6Y9a
Nz9NaT4Y0Dd/VLJ8rThFEQ9JuqxTd6o3LBIUMQ/9RVUvMVYWzx6ZjxiCjGD0CSwHTAQYx17LAikb
w8ch1e6tspN3U/GFFfqxnCTDB+Ewdog49z3ZN7Xqpg8NCcd1OBo0sJRfMy3wIg52WRQd3AozgpU4
kDJDq92nAIHZ58vYK3r5C4mk6QcGMHS7lof63CXS2BtGiSbXQrKHrgnnkpItqt+Ar5t5mulqUeY5
mEYXkSbsUolwCD1v95siF3LsSFYrAY5MhHpkbBlh8h3Djly6pxz/Awqe5FoHWru1wvQdIANrAM4m
SaTC4kzAv1FThLb0fURFbnwaBa950CfAAcE9mNkhGtTHylaCU9amgDXg/be1cU5VOLPKiK44IRJ2
R4LXr6F15T7gHAVJNEe+0bLHNUZ20a28FmDOwl63sAWATnWehg4DlAstCl2a+iu2xNmcdBgwQ/wx
D9nCPFW9xQIMXlYLdoXbXwLRvOiNyYBEnYrd1PNBi5e+z76qGGEk8R/2AYV9YSocvtUHbQreU898
wdDSNzcYAXeXT1qEUIUhEghVxtblHGX7BE/zJjJ0xNWWs3OZ2UJw71D+3oCzt/ayzB76SSuQM0Jg
G8I227YkC+/cCfFsAhUz0uZqG48fXTi8jw6spXl4bgnHpH+FLUcy3Y/7Z5SWQAcFkjkZnSdlvC2E
9YlXqUWp5sU2esQeeXPN+K20B+Ij1a8hqlR/0PovRysOadSrNOXsHuINh19c2VhWqvmKe5HdgxOl
uyzMsb655FmnBr53OLdQUquCbIkClA31kc9Q/7Matk5W4n7q+j1KKNzA5JoxKIoPDktVRmZqd8l0
1dnqLhFoVWzUnlpov6YCyVwS/zAMoK4m3M1NKfvPDlgQ0dAV3wtCz2OiVxZ+tS/ee3sJ961S+0Af
agXXW51xDWW8DPhw7kzkHzLys1rGHm5OwuOsRG8GQVR5AGgaWlY0AMYxgu7N0NNTyW541wzmuQNP
f9WK6NKoxISHLjhWlDRX+s3OLskhB4chc8OO9vAmnqp7JpEHVmHYU62xS+xY34pkfkX5AYIoAWPf
W4KsM4rGDeDYahODMrHixRpIj12Pxg9DMORP+ItImb3g/hupGcVvUd6FJm0oo5ygPxsTp8IXKxVn
+VFFybMxKx+tG0MtCDrowzMR7GxXrzjC0LWF0a3eaxcj0oq9Wd3mhXbnzED7Cjepd70ybmd3iU5p
Qw13HyfjiKFf1+vPhEqWsAtZl2kgPBgKEYsBJ8g0rtT7Kiy6fVMkOm0e5cEo0XHnODz6HjFe15KT
GpV4Isdk3IjIJSuylXeE+GyEjRh97OabWM3vxlKlWc2fLLfxFYaY6QMSGOFD2GelCKNjWVYmYJJs
FyQefsD0lsqv9ULbfq7S5twV0Z0d1/IM0vpzUUBoVYOeNY69uEWOT+gj+cqJQ/pJnm4CTS1QMAY/
tWh86mY+R4XxGqJx/AisY4t8AvyHW1PB9uJBM/WTGSbX2Qabp+jtVkXBta1kEvr4xnws8J8ZmOOd
WTcDZiC4aa7EAGM6H0HSxzRRKQF1V96qU5MzVcMroNv7xEGybJbhb/YcdPGNsHNfG6V4cKuw32iE
L9ISru7U+DTgER4KO0OVFVM+qSA1U6Hvqm54YJfLQs23rtHwfxmmQ9sTgMMI/BjFyfTEZu8RG116
M8TadmC8n0NL52zuXqJlGzLnDya7Tj9Ve58kivky6dW9FqvaWWGUzkT+LIke2GgN0DnVFihAmWXe
u31Dr9nRtnOI9IO8S6bndXmmJY5kKqW6tdkpKj9Iu0cRxN4LMwJ2hzJ1dnSbirswdu3bCXNFW7rv
nI4IlKGY3zG2JCSzG7Vr36TnRlVPmC/kNtbCkZW2YHKaxUxghq09ISstxYTfiexbW1eJfsD56tMD
jwmqqxhe05k8GBaQCa07iJDWV5GX50mmX8gTyVdnTfLVrvhZJsavWKHWymy02ciF6Rpn6ng7jMM2
HZ4KSsK9KCtra2XdsRrUyCuhYx10Tg2cEF31fmjHmyitIRk65hHLhu9kZOdRJikMqVNGpAFrn0n4
uEHAZcGP3ZQ9DUrXRt6tqDLe9wR7JLHRHAetSfa61WQMoCsG2yNWB93wWhFbu5LJDWvHZ2cRM09+
BHl6AueEKYObBDUFhVb0RXxvUmi7nPWVMjI4mHn1oFuPRAtrT0GjkT07yJ3rkIGkp75Z12+yp3He
teLFEBT3rq3f441/RXzu08C71xwLxwRws+2ozWTSSjdADjg/lIK0kDFHravyiU8RcnCQidjUKqKd
x3PfpWjZbZVm8viAVhSiElpG3x5PdhchIsnFXcug02tVWJOFM/m9M6DpgGXoKYFCPmEzvzj2si8I
xBaZJ7oN9DrIvCQkTSZzWjW3vl2plDDMxdBpgSyPwF6w2gxt9jTlxNfYcf5LL2yNSBjbYj/mSF+L
wVCWtaBt91tEeQtSOBj9Nu1OMcSessHm3thMB1N0abA8kQsmNrSTDAwguxyU2d2SZJtfMovfnJUm
mDCJ6mvQb1VEDFRd6RYxYoJDW4OxHHfvHed+T+8A2USp9da0SccJz0H4h/lKa7oPa2yfUPHeGzVd
9Xqmx4CXxwtm5NNAZfRp/JgKoOpoeV/7HMuPaquI2Wpr0804ypJoIiC9I7gyM872Yp9mxERLnwZQ
7hC00CjLuxSb0Exug2pv9/i5ZN6fynMfx58msnXcdQigTfECIOerwbyMr87cWWH/25jma54uf0Cc
/PzN2LYZBXDcZtoNbvnsYD7aTLn7ms4E49r97y4nzykKjyiv9pT1H0EaYTR3KZYL13pQZXGJlPEp
TQIYmUp7as1uX5TmRBIQYDcV5zYmp00J8NHv9fFShsOpDMBEjvaHmAnEqobQ3c4V8vwYI/kLWmNi
DMJSu+lUQRioVY/n1rgyGgp9a06LTTTnz2pKEtW8UGv1XPenbLpl70InyFQw721bzsIu7Rq17V5m
/IdXdikCD8FGznxk1YTtr2iM3RSRvJdNX1GHFUDONB5DFOcmWmbOEr/I+SQCN9f3Wh/WfDEisWld
ztqB6fiszzj6lJ5FNARkzWQdHD+jBZcQUVepX6xQ7Xd+ooTOA9+ewaxSdino6yaHgV4W/1LnaN7Y
ufmG5kROkFILsl99N/60G5OmH8ektJE+joyrCbbHnF/MJO5qNBNlU37BBiBUPpqQ906fWtEKsu2T
YxAsL0Dti4MWNR0gJXDryo8uXNhomF2pEV6Ji3pscGMgZL93tPjWTfgr5UlIKzVHC0l+Z92yPrGR
rzsdc0EcPYc2rusK2LAeps4pmojZs5SIHXIU3rmiBM2TR9R9BJ55XdZpWyACBRU4NkHYo1hphDci
WNIzl7wwQfXejQUfSMASSbapP5RmixqX2U00geZVp7LbxDiRblI6DLG5RJHYwwcB729Op3g5Gi5m
ZBjDsyF5gTIQCe0tzNENtRK3DWQc7MtkHPaavGpYUjOFQcloXQRBlGeyVheFWrBBToHwWD3TfcK0
Dx8Sx4RaX3vcFEbXPceTGVyaYeHksA4L8Vl2ROmlXd/tFLbxXBsepsreaS1puH2afrkN82mlVk+B
DY6M/DUoXnZGrakP6MYmnLx5q9FJnGw/U8py15kPY6k8d8OXG9H1trTnwaw7CA7O+yImsi1WOb3P
qfnsQ5CxW2ROhJCIM4Ad8vubLIk9hl/HqLKvZqXW3lyG2k0x9TyJSrVODCoHtJ5jWcWehloN/azt
5Y68ixSGgnVqcHpI7lwyzgA9fGph0OwxvRBvp3Hm4zVHulNua2bmGuVo46qXZY+KHTPYaIFW84Xk
LY3q+NoBpdxYKunGihCoW03Kb6uGhI5jvVUJnh4yvyPkYKvN7jNesK82L78WTYmZx7d9UWobdioB
f2NZxy8RUkdfxBCN4ozqXPmBdxr3L36+ix3/NLL8jnho84geCV0mdSdukmkjav2iSuUZTzJTYgvK
Qx+QJv2SB503shXgZAzUWmujn0pPoEgNa4jdPeLb6olF86JX870dcnjmW335O8HscL2h13mP0Au8
vha43EOOFjWCcGzHYhuS6NCrhKsN2luZLOYP5C+6dawSK0EZbD9GNKA3RJ+lJhKDLAC2FUZ39OMw
1g4pnAHGp8gsajk8WVPyFPfzwzjG92E8HeO2urYy3zXN1UzFW8lbCHoyZuqfFYCScFDuJLYLqSs3
4yKRLmZ7t2xM564EHEIKI4X8rZ6GHyLQnzHOaIg8u31H7EES2Q1OA3hR+YLwV54dciAqU730HdmC
TbyoyALerllbmHf7e8FfSw+MLb5qNTIenXl+qg2inrU3hgpI4VIOSPyzSQ/ANueIaYyi9Byz8dvZ
3cZq8z7b9jsyRFoI2kXV8q9Ouu96130WxecgAzTPDDhylajJoL2vldrLreJL8GKzufoK0atmZvkE
/nQGFuXmpAzaxKqm8V6m3VtBgb2ZY05JST2R59qWH1nSHJuGCNaYEZGR0SgYj8ZU+JmoHk0zOZND
/Gpr8nGw812EUs4vneCeSHY6y33zlTrpvRu+DEZ3K6RCIE4CjD37WalMlZrFmap0OyQjtgcvx9g1
fZ1jCMaYJbT6VYnvqjl+S1v5Ow+vumyQMlUVSuLWuZQ4asouug1IyakVHeeL+WVquSSWaGlWCf3a
96L0mKHRRaLSRi6ODvMUtK+6IfGM/WjGUDnm7XSvBGwFbYyLWfwwx/tVpfY/VodnWgv26P+tw7sj
HkBOWf9RxH/X4v35j3/BrWzjX5aLJcllJaG98O9avJV7Rb3Mw2LhVy0Upf+EW4l/cZdFT+8/JXzf
Wjz3X7YG9wqsFbY+a1Hw/UN7999p8TSh/j3mizGUbRi6bmuqMGxNIyvx71q8DPfVnFfqdBiz6pH6
DRhznjzCxCnRtmM1gBAXKgCRmJjvhAokxRGG3OWO6skCZroLgfqhoraUS4XUDsbendtma8XMSHML
O6g98sW1QNzclLa8H1yMa7nSIneKsFM6EeyMm7y3HPgT1Jx5xz8de1yojw/jwNjO1V6LAPlaEOPr
KTmi+VkopR1duYosak/Gtc7M4K78TJo+Pjb4FTamZE48uNEhjkJrS48d0mphJL4EWu4bCLpJOaYI
lWn46uqEvWaKiaGeJPFNA2/9TPfnOYke4qSp9hNEfr6oPYwr+y2i9bHXWsnwMvwaJB00fYkGXhg8
U+Xe0KOAfy9GZaNk2SmbI3qxi/k7J4IGy48udxIhEej9AN9zXAgvw/8C8kGb/Jmy3lOVETCJaD6x
l39FWIn9UleeoXcwxUnUftNNeG5Jkz3mfYRGxRIXwALY+xMnOcaGvJC5MYxMSVJa/0WE4o5IpgH9
9jz6nWE7hMFgr7Hdrj7OQkVYTpLZdYqAnyS43kqrvzCHas+a9Unaa3qj98aF1Bf7QkRi7o2J7Ni7
VOke4TieMcC1fj/aBBVh3TMsXDr2VC+0rAz/Q0uHFXsrfoGlZakn8ashTMwKI2HxZZiglqgi6Zdz
zmbflk+g9859M8y0lp1DhOLeMWH7Ku3PQCs/GjQUiLKs286181vToEq3Lcob0k/Aqsn2MmeZckTu
fWuWFDF2HImri4NzLI03W8vb2yCsbtCnVGelp//i2toBOyk4jdnZ66UyPQUd66wkegnnjkuSJ1kP
Q9ocs9Bh0khI8ehCK7RgszFRiPLtRD99h1GTRTqNBnwCiPqcsJZ+ahn9IXfEeOiykkUKLfu+jn41
mAKaePFY5LLfaywMZqH8pjCSXjoSIAE7coNwWn9gvYwGxSZYpffxLzLdkDB+gmGsdqqVaTf8Fzqw
LccJhdqA7KntfHxHd12PN2AYRXeccXT7TPPfWxo4B3VE6Q3nLNzKukXw2ao/RhQgELmE4yF5vNDk
/jXAxPWTUT66Vun4oQzeUT2xYBaPcwQuvSvii+HQkVvCAwpyVEDSq6qv9foPt8ke5axKH6nc7JNM
cGwCwiebrJL7crIu5Uc8W9OmH8diM4nHiXbcISyGe1dxdqpWHzpLCF9OebjP4uCJkuO3QygGDC+g
ALo5HTV4U3adPk4WQ8y8VRfIQ/GVYyCcl9yOaA50jhcqsP/g7kyW3Ea2bPsvd1xIA+BoB3dCsGeE
og81E5gUktD3Pb7+LffITKr0sq5ZTWsCA0ESQQbRuJ+z99q6u/eMqL2x6eptPKzQQUlwR4DQ7cKH
FQ/8l78lKdPAMjGCkgvSLjfdb41bHSiDNHfC959bo73pWnRMSJ/TLSa3/tJnL36G3odIXqtGG9Q7
a/Eg7Ynj94wO5mad6ZMtjkevSScIrO5p3lbEnTGzhyCyrumnsDGwYWEuox9VrvV+KD1yHsyQPpx1
CT284BR2DZJYsgmsg/VNOPl6NtCRlfPYHCaXcUAYwmyyTf+5RPXKxCqh05sZjMWsBMwPldOs4Vxq
DHq4SYTeKR/3emXjRUaFWM9xccTLqVH5cw/Tmhw7oqWj5UCJ1C9fcrPzT1XRUHi9ZENziCmdajrX
B9s/WNiZjq25bhO0urvCaz7Z3tRtp1zIiCFaabrApcPgo4coTB13iY8TLh/gRHZ7HGaamMkYbqcu
YY5Ob2Q3dqelKV0avnb3iks80Kf+ubcdqImTFx2pJacUDuMLgVNh4AipJLUe3JEw7WpagjqiJVCl
CyApHCSSaf74ac0BGGQokXerd1pG0sgK18aNA7dhZnS5CD2j1nkWUt5S+miWxHmaMsqtS89Ufoiq
28xJnG1vv+FGZiI7iK2/QH3wC/dN821kQqRNa+CXqWuQQN3JLOpGplI7COsIqV5d+7tFaLVOm2sz
hKm2a6kPOQ7EsqZKvq0y63pIyo/9Dl4IiFoX04/MxEaBue1DlLXh0WU6pMvs7J4QbSRwiD5q4xhV
uFN8cFpazAyeLByuMP1WEMXdOOVrBpZus7SMpEVLScvAsGR4jE8HW6em7ue3IeHeZrVwKKi871Y8
CTO5BepWMPlsYJTLdHAGIodRh/aTEByOkzDFr04uMFC+hRDeqiGSqEbeXsnU8bT/0BNC3hBGTq2t
IaWFg0jysHzjc0OTjaYPCeZRjPtYM8dTj3bhzES5J+0CLgDB57pMQC9kFrotU9FnfTytMidd1CSm
U4tn4rH1WA8SmakeOdWhyRh4OGH00BrrqTTjHSSiB5zgpyrlkCNpJw9iotpH4O+3EZrldMj4KjLP
vaXjtGlmmIK++FAQjqDJ7HdhGBg3ZR48USnTxicM0hsbWoDewUxJ8lncF19myYuGsq5NurzOBCcj
bp5Al2jbywR6DdqNQSR9TzT95Lsn6qZO0Ngfk8V7s+PC2A7ta+eRm5j19/C/PkZohEis7+609IaL
QhgYrn/pHYpnfMC+xPZnDbcasA2ij6Q1MnNOSc5N1iUgvuRaEAyYlri3LeRnY/VhtHHI6/CUjCe7
hUYZSfmut3TfmP0VCcZz8q3O1M9vjLphOGJF+8EEqVn00N3G8TVbINgks4fEnYOrFwJMCebEFI1J
oKfmKaqqj8jgmX5zdYNm6R4So3vx/ZaAziX7bs6NRzymuKvL8WVNaWeQ9WcEvk1FZXbNS9QDBEBz
5sURvuu65ncnRCglFazO88eSsk7ZNHTpnX1WEKzqh7CGfZBLufdsAefYcM4dQiIjnXiCJBxz9FkZ
8UYzjMFwV4u23RQ2Co7BgbtD8+Ose+VL5OmTOHJnp4wmdTpqMfV2sRmwh+0yFPw1RV7Km9ReoXxO
87mt0btdF2qbEi6qbRwADDmdkbw/qa7L/14oxV2rc8pq0V5J0FIbjXri2nRF1GNOzvxE2X1TNEV3
DjW9Pa+jgza0xnYQJtVySuunIhssSD3UMJQCWmmh1SKTiu2rNNquJ2ervoimFOBK2aqEvkoqvvTA
wS2DTrQk1HtyodbUQr2iG5o3fBzde6CK2nTdx/s+r7sz6pC7ZL1k9Sltvim5bDU+RYnunxyaM4da
yz7EdOkF0s/EOqsXuOuiHxIPwNg138VbS4rdar9KhRsOKTUR7lkB3lxifKV2tS1cCIpqVW28Ln7b
pvbw27YQTVzRifb42/brQy+EPpCm4DxgkWUYqOE71RbAh1YuogxGUu3AiwnUY8u1X8nn9HfTVW0o
f1YlOcwVslz9zPksXQnqZ3bm6bXIQBKWapvuRtWxIxvmekyotd922GZ0GxwXrJYSBl4XupQMKt2g
2pZ0NlRcN19+UVJm6hhTO3xfhQD5UeJxd0omqpTkai1TWtO8hw7ci+H7u5Y1j43tOk2crU5JTVfp
yWUoSQQJyd64KW7695/tPUzmfV3971OHqzm1Uho05cxRrqTHSlSs1q5q46m/zWr8weZqUSt8F/Kq
1aiBQZV70cHGccPX6j+q00gtXDflV6jlGVXaiNW9hEmNUUPOQJ7dIuHnJFog+Z/VQ7Wmy4fWmDZ6
oB77Y4qhV+935JU5R1DfnwmmGi6SGUSQn3NEjdLesznotLp9hoFTkk+7M3uMr014yJZ1fjS6G2tp
s0cvsQ92G35qwzY/u9pEXDtDaYgZTbuv3TBF6EG31KqhKgt4TB6hyYL+s43S7RBXC7fLQWTyeslk
DhP5rlrlyMOkzmiR2rtBfQQe0MvTY7c6b6ZhpMdxcLYCpdLGWF16wKn+oRlyg3K88ALgCOnJmBlF
RJl2QnCXBPhgssskC7LGGBYfTLPiDgmObNu7TK3Jjc4oBVOPtKP6Trdp8tm6eRnm8fNolsnequGZ
xVHb7dLcFFvg09nZmcqfnOHPFjf6U4uue6NpCdGAup7vC/pM2xxmHWTl+77TZS/QiU6LBjHR90LS
xqTrKBqTD6ZgRGi0yGAnpfvMzL7Bg85Us5biURVzAfMPLahSearV68bfXqOeVaEY19dVHX2u1quD
Vvi36rlcqUbV6joSZFIBNAsl7Wz1pJ9HLtTD9wXTEnxyGff5AQZJynQG49CKNSQG1VfPFBb9wX8n
fSD2v58la03tCAUZYS9yb63EaGSSzubM99fnQklwGyXLTW1rFN8N0Jt64yDffd3F9WFJdRnTCNy4
TiHkMkmTkzpehUypFUtFrV4XuZd2h8mZTmmO98WysRzP8lTgYOccyctGTkFBpslt1yeuD53WRwnQ
onA5DKX7/hL1bJQtX80OtOr1tXVXW4HBOA+D21/MFvzHyQE1Ou0Mmf2ESOgGbbG3Vxkt6nfARyzF
P/IWHBWVvwRqVeWe6ML+aAgaO5gdQQnJxTJU4mzSzEHrSZzA6LvhdpAW8tbG9zhh/j96DJxsaWdg
XF6d1ZoKMfltmwX8Aj2VCRazssItEEyMQ/L260/qKyPeaEAMETS4PlRFkpw0CAZ1wiByWm5N6RIy
R76lWhslbijXpmMkPU50KZeDPZpHJq7RruXU2LzHpqhPsKoLIvXWPz9gO1mm9GvEBIjw12dnsfdV
LT6IlniPNNe6kzd+WdJpOE/DQsFWNw9hRRaa6SQt2DXvQcjvqjIg2hQx4kU9nnMAjjAM6cylc5TA
M6T5TkMG4bmFl+fkZbj0/wriQE5hFUeV7KAXGiAs4i0rkJL5GU4saQ9yQVIT5AKXf7ch/QbqzeqJ
wU5l20vdP1K1HLKW+I6CY+uXV8l9XP/ie4rEf9zmqdy56x7Umnrfddv14XXX14933ZY2nKyA2oEP
uOlreN2zerGrrFXvn/36njj34iNg7d110/tLNNOlamL3MixCjOdV6urBtTp74lLgLXG+V4ub7AZu
vUzxOZWxrRCrYvsxAUbSP6M2VusMiBMqrJUSKbxOdE6kL6GK8N1b2Ow2/xi/ow7p2fU+ANo19+2a
EtA3PaQCj40nRf4J4dCbacUIsJaFZPJWRGv08j5cpy43E5X1oz6E3o5Pk4nk2INOFiW424Dd4dQq
Yc17Hg0br4BUyFeo2r4/iwLQU2y1qRtoU5ieCukUBH92b+S9n5AIL7NqcFCrfXAXx4I0rXZ/aI38
XOfxCP2r+Nn2KFX/T/cDhNBN+z/1A57pB/zouh8/fk26+PNdfyVdGH84NgY7mWghbBsP+d/GfF//
Q6D6IsrCM1zhsfy7GSCcPxzPYERkmbpl6Ib9izHf+sOHyULZ0mf0JGgy/G+aARAAfjPmU9rxfYe5
rG4IR4dZ+Jsx3wVXqMUTVL4YNGOgjnZ13E2W6Jnevw6NjQZOmDXAEd3DGtngw1ThR+oZtdCKhdQX
lX+kHs9a3J2vT6sn1LZyAD9GZGq4cYlFU1dYdS3Uo4hxp3r8vuoJ2la53+MMw6dOAtRGeS2o7/43
n4q6TQ2QSPdaI+5SOfd4T9lRq1MIlIIkQrY2ckaSWWmxomend1HZGImdBiYWJdhTYzkRvfwIHYWX
vdryRtsUKDxsAMX9epmIApqLdjgbOqftZg0nAonN0ti5TnlJVqOhFdLgwgQonlo+g8kYu+tMcXKZ
6xfqk9i5M8pMd8LSPxeUNz8sZsrJOkst/xoeY43UwGKgxULq9F2vj/eTRVpujuAgIAEem6bWAktn
Aj1EmDGhNmI6SA+6GeGytEjliebk0vfu3p8GOYSPP9WtuCwQALjjcG2yqvXWjfLkosHonvPukFi9
HVgHZEP0d6YXBLmYY5E4DNNskSANo7uwPlKCfu4mbAFO6G+SJEdSWQIyM4oCV1iSBR305gAEqb33
/CcvMkAz0RimRuV9Kila1XU77+wwRT6j+zcLkkNwr552RITBGLuD71nRIN5PLXw8rUl3fX9I0W6+
aPHj1Kef87nclQm5CFZO+TGEE5uhN937K9gr1yeqWSZYTMRVbAZ3ujEj+6lwDeuoY0WBgguGf7D2
rpHjqSfZNDdyqtYexWYg67dWhy3QsoyfGlnWJFCb/rnJ63uRtc2DmZ1thq/U/BHWLA7EZt219l6B
ezOiRrklfBoeuLY+un7X7mNgs9pCGSjJfaoikPhxiVGREPNnM2HSAM/A2CMfa7Zl6Hyb5F6c5Rba
KXn3TX+sZXMcBMWXJDQT6nproE6U9akjIWa7mPO9XtbIXewI3F8yicCKrbeolzV2Abo4dzlswrQ+
gVsmprloD92AbbAHV2pYdG2K3A80fXpkkkUZrgk7UC8eOpZo2TGz3s9x728BNGRHlOw7r3fwRYwJ
TpXptDrguFpnvkkgR2zDBxrkJ6hl29Ibx8Bp7SczGb/lA2EJy1o99D2oJANJsUbqjMVljVuruZxi
sW6NDJh/WFNF1MwEWV33WLbTsF3mBFpgRjHMhoCjdZyI/bGEWCNrMcjZ4DNldYOCNMqeWx03b6IZ
F30lmRWxpUm8RpEVILwq/cboI0RLFtOWOcEz64nqG0cHguqBiZ2eOGKz4D9jrLZQroQEJWC+cxRv
k6T9NNpDdLHyg7rhG4y3QlqGF0OfNkO/TChwUDlUFRU3e4VpbZJtZ3rZrgPMlqz+MWc6rVVde6Do
4e85gB6qlqCfZfnUQeBDtiDM3SI/WFNWlPdE1NPyi7pTYT0XhvMlc4l5NPaJjS6+Kb44HejO0qC9
5Ifg7sV+uqWB+2Ow3f7oeA7T5zbEzWFa9Fuy7mPOYXZ0xUjDn/CDfkUlq8H5JBh+2nUA42r/1rB0
fp5i44+IySGCHFK9Agfq+91WM+f04LfMFNzJQIh2ior2UxYNmNhrAf6ijA+5xakR44xs4vLOkX+k
aorDOk7aIXadnmwStBdaEYi5te8H3fqe21xTo2E/JPP9PCb9hyXHmDK2bXTq/KdwRgXRQRnjH5Rg
XoDvDCQ7AKLgoEZdQNiaWrNZEpoVY+pCTS03tg8ZZhr1NzPjUaFHXyMtaGkxB9T7tyH6M6/Ix20Y
Py4RRFMz5spJjRsYGMApfA0Sh0IhGRlPExKabTmvAlURh4kGvhzyczB7mAmiNt94EfherXSjvVu6
1W6dmpNDKS5YQtrDhD6HF7R5YzlRR58WpPaT94NUAGtPsAXzOaTWATJH7Dlfcqc81SF3Kq8tPtnW
T62gP2poAH/7nHCLKsGkUf/0qtI8oxY8aq0xHKMpf54LqSvX2hYCCnDhNI+de4rMQVpiQsg0XIMo
s/Xhe91E2N9X8Qr/ZIQdYmibrJvKbVX6gH1nDBUoiqIa4mqULyfXfSSDN2g1pD6YQDp0gqgbTU+b
TuXS04syivFmTb+tNVLcTPT2BUl84eB4GJsvAqwJeuGh2yLVo08A15quc/mN1ujXeUG3iBxmwPlR
jPUADMM/k8nXXQRQWRdL11JmOW3t8HNb6dPJiwfuMrFxCov4QLoU3qme3lAu1vyo5UtIf5l2km3p
oK/W4l7Dk0zOK/Bl3Qx3hVt1p3hxhm2MccufL53BKSlmWjJtnD4sM1iA7rUtxggAOP881L3jZhI0
vfx5Pod2g6jV9o8ihSFWNUG2ivauxANEZFH83BTci1ZzCg+5jngmA6cP0P+nHYHqLiZBzHaHtSPV
oQl1H5k+AhlcbuuBLisYgwOI1o/gsuygboZtblHot5PyJ5pVjVJ5S6pH3EBr5qYSdcvdkq3PrdP1
+8xJF7Sd4PsMzAKJIazHiBzyVFvtSxavF67THxKnjva2aF5bpsKHRXc+aOl+7PL5oHX6HSqFGDpX
Ax+u4pzoSkTgjkXegYY0w25I06xMohHrmZlNuHUiDKiG/sEt7SfOnE86cw783fV8oFJ5Vl5jtcgY
SGQd3gbXfKzRoGIEJJYsnhg+jPbMdaDCtYmIkhDy6lRIsIKiK4jY/FJwS9/qnnc7U3TY2RkXdQiA
D3GN5N+L/S9jXBQQSqvjHNnigNZ75lpnwcFICvsZRSma23D5rEP22U3UVzUvhttSgyHekXz0tU5S
pBoWo68x0wSjzKJ41DOo9gvxO0QTR6cES0fj9RsmUs0+9L+H4Fp3tgHSJ/ENlIqT520YTxwnTfvG
NR8Ru9YQQTLae1W2dEjjps3nIxlxLO5ZaHbB/3rYABcmUCQLDyYZZ6ndPZQJuT3YBU/9plUJ1bq8
fqcTjptWVghM0uH38FQeFXhhgqOAOnME0xMmrthOgtllJh6d1I62mgPkSVWmdSD10OuWjSKXFIrc
q0m0Alyku4R2u4tg5aiK5wSfPovUcAKu/7eTpEy4whwPc5eeIye2YQXDwhfY3eHW4NhZ+gYnCfnI
VUOqlsx0tOhy7EEUPJZdv55E8rQgiG5TaL8DnkX1cRwfySw5YSfXL5I99ONmYzS4mCBInlOsqSVd
/DN2tATaMfLbwjfzPdqe51QFXi6MpPfDjCHUz+xTMZgT1z1gL6peJNsjeOmynZEaPxpb63dZ4cQn
+pwBcWu04ekGo2oEFduDY9nqCaJlBDi0wySGRhFoivCL1YUvKd3TfQemfMtJogvvkc5Xe5xi/VWY
DuD6aDPGkAqmLqfetCAwylyrP6YGbaqRSXzf4i6OOv3cEey9jTFfoXuN1nMFLGjnQukpkrY7rHl5
fuehMI6SpXZqwF+a8alIvR8T4WGYlSucgIZ2qMwchrR4mVF2AEJ9ThrNDEZZbhg6gY4wdb76Ce2J
1Y5Dann88gQQNZIcydic08mI8tfVHww+uBVEhf+JcWC89016iaUDZbPS97k5/oADoO0ozIRRNqHR
jX/2c35RQOlaf65R/Z0U84US8F1vVdo+djro1F7dBkMFsZHduEHpV82Gw4gMlGhX6ozB9JoaQjln
D1pjEzoOldz29AbJDBU2yMBdwKCvBq3ZYQ/zH9vFAYgmF1P0lrvegqV9LfYmiWRCAC7f6KvhY1kA
u6OJKtAkCtlr7O4gmLhZUyz2gAc/M6KgR19wsXHpsfa0RZta8pqLFUnKXL40XGz3jtjG9TJekqR5
GifMjdXgjhcN7OSyetjKBtKBc+3cJf1XRg+vVEwRsTsdeKc58IfU2gNb1KcYCI6D+SXza+LcYts6
k9Z6SBpoSZ09zES70/uoi9w8a1nlnshsSjRnhrOdQG2TJ7U1FQ9mY5aBP/tgL2TJ0JTFPscCDDPn
lOJD3ASkdnxxUzIDQzT9QaFrLfz4/Caf6ZWmjkbuAXL2TVTME7WatNSYEUZHUigY8C2Jd2z9aIsQ
Dhlqkt1C9QYicw+9agimnt25InquFmpWPcFElwGh+gk+GEO+FFm4kxZ7P3ZfI1cYQeyuXPBkpc5u
Lk65puemDMo84W/DnN30w5KeopAKbtX5r01iMF6Q8B91mC8xPnguPNnOdz4jR/4SZ3RUxqW+SU1y
IIQYdgL0a46e3yYJC0nXipJoXW1qvQypXXsGcTOhWspHik9fCpzpEscB7sb7SZtBO6uFrmPPx+Ug
HqZi5RiVc1eLMtr7Iq+H15HA9f2k2X9uahwdZHM81ju1CB30xoShDTcoKdUgfbcKg0RFvoYhI2VF
hk9A65uvtlj9jZ8kTjBrM/54KlxbypyU3SS5B7Geh9zeqY4TJQki0vt9nDczNPdm3PcfEy5G8Dd0
65w0hf2+lk1OEGUNV2vuQwiX7E7awpA6lpqUScOdQS8wDchurB15L0wrrebex3V40J3GPdKKwJyM
8G6Uz10XalueUu+LtLneKRh9UxUQGtL0sTQgKMxLlZ1F8mBakFqiMlzeLIorcIY9+5xWGTfQyvE/
NFoUHWJH584s6+x9Q1hVKcuBVut5OzhrnyZZ9FssTNYTUI4Al96P+liH4nM9UCsoMi+Gm9BCvXEp
VKu2+LWLF8q7pBEz2k0bCN9qoacj8aUDWYedU3DZkKg0MlbOaqGtD43QnJO6rV03mz1DdIkW+xs/
vw4023oLR6I3NNslsb6G6DT3RmhOF4koAVLLxXflGD3ScjitazZdSmcs8DqUabmrZ/IAFiff++V4
ijQNo7W/5xqgc3eJHY6cwrpXi0JDfzNUT3bvdkHvGy+NLwZunCHwGx9DO4maVYugYDT7mpAm8zwz
KD10aX5wtWa9jTnyAsuISpp5hnWjp0Re5ClaCxF9nstHKrfl0MMsKuHQxq6RfLVI8tp0ud1dMDc8
xHgan2ocdb7uBXWMQa8rQ/s+9BHnF3H+vYe8F/qjB1WOJAFyKast0aKIJLKswlIAgWOIxcV2I3It
LSYGs1lFl9b8suoF7QEf8TqELLyBm6pOxceuTs0NwGXw58RPoFrHfVvC4JnSbgoGDxG7bdk/+iF/
jvXCP9qDvuxnDKXxxPQsjKsZMXhyWsnDRKJrvEFiO1MU+LiYhXhscyfa2mkJ6C4y4/Pk4VN3o/lD
nTTfdR+iZoLnnZA5i+pzk46XqfJPdm+6t6PeI+4tFgCz3kR8Sf3NQGF2qe/mvLAemYHA+q2KCdCg
v4V2GG2rZUWnYDLzjWqSJ9cITkYUMZ5YSJvFRu0OuB/nbduUDSnVrRTvzeFNZKWP9vR1mePsi2nN
m17HIJ3O4hn59VfvI/g+/wN3xWjb9rbxHGNrIgLWPM01XkGcRstND3Jzv6IKO7gkKhBnidwolf7w
FjOYH6FeGeP5XNc26Ms6Ww6u+Nki+Ds5dkpGFsMRJiCetsu78JlES0axOgOM1LXm26brlp3onXEb
e9O3nPDxO7vsPsZowAKFC1JiElwt7paqZYE+j5uwJgl9xC+iptS7fSgGQj4I1Qp8efnPRmcFWjz0
MEXTZ7WJsdByvm+wv1PXYqFQQukkmk1urggHZYz9KIu6vVxoqED9zubk87u9APoZVAYHYG7o1R7o
1Usmr9zt6MtuWYxHiV6Wkn0sZnvPrH5632R2HW2l2nRe+rmJ9krmoBZK9YDXaV/1eCITecdp4vtO
imTetRCyK4ciDSMSKRvQkhGxQsvvRmK9ZYdFsafUwpy7LXB5qgb6SN6YE2PysqkgnNWgJ+z40moN
ZjcBGKXxqmY6FdMat4hhksygB2YOFMcwvhuNFx+wbKGrdnwi05BEmpEUkowUDH3KKqGBnx6fR3qs
I368cc7JpOn94cjXoyiC9QV3zAbXLNcP7X42MvzYYY/+gnoBBAvnxwir5rJY3sXzAMaVIRmKUiWV
V49xlJ5jYwLxVKbDJg0z1NAiZfJC9Tgxyf4kODbb1lVzh5ucq1Fj4WRq7PvIJFB6DB16g8sU3nK0
1tt8qbhEVuY23mkZQW7eSoRvvwMKPx4q0VwiAAmBR8OR8tG09Wt5qUE/LNx7IOHZbsiibd6Y5gmF
xmMWpT8pamUHfu9snvcEq7a7fCUxGErVS5ZCfrKaaLd4A8hvm5pBy0+waTXgPslSmjuvM2CEpi95
In4QughYJiGRYYrir8zj7zAKEuGWUenpQriAPlntFBe5PI77ueEWDSYMA9iBogYiX5nBSXVx3AlM
tu9wLt8gdkh4OG9qgkjpvgGzd7uMkD2RDHvQ4tbkkV+nO9thdb+VmX/q/fymaBYE55yrrb9+tCf3
DEyIplx2hy+PGh0EZMQLtLkIrKop8m75ywxuMod3D/Iatq6XYSEUwB3Wp9lQebA1LVpwFUEnSCZr
RH0jExrQZqfGncxBKEyNA9RLbgT/HMeA6dQ4hHPSzkDh4Te3DrXSXEt/zDo1XRk6MNMPCERbfEkm
KUOFHw/JJ9+uPUCMTrssAg5t02tPFPqfdk1I/6U2Po0dZV85jC2nrzqza/BLevdYrMmniFHRY0fA
DS0adMlWX1BwZjiY5NETE4FU3PZLQdxmEqPlrpElhtzxgF4FZV08A0G9dRkTj0Dfb2f5Q8Pfa27c
FLdfBMnfMd/cxlv3bv9a+rmzyQv3hdbPqw1VfhcPBEq4fX47uZRCfCfMGPjVH5rIQ4A7ASKyU/Sw
ceieutgwj2Vo3OYpd7NSy8Jg0Pdei+cvTVzSoZZnzyO61ln8bc01i7tae9NgbCMWcDpmAqg5zTT0
1USjxloKHNF2Hk2ThkAyEt6rR9MOLOmtQymu63TaJkXdAinElQs28yEjbGSBgbia8EjxLu71cAJC
51jldsEu5kyTvdPsbAwAIkL5odVT+Pi6TPFD8/vvwow/mGUFgEmrcgbGnzHgxUMUwpoYN1QNYasy
PCBUZqKAhbHAk6Jn/vYNgSOm8kvSv8af3a4N/yyoP6CSPK39YrfWz/mtpEu4yaPyFv6ofVNE8ccy
fWOmSgSsTdZ4n3F09/lWd0ymbPX9kggpdKVqZWn7uejq587iAHHXp8bWPeZLYgumqLwMyRdCSDjT
JieEl/UJxs1EeUDs+26BeJNFhJzlzhnU21avKxipEyUBifbg1iXAXVJmIQLbA/GPT+FTRaQg3Hrx
YvXmt0SUNQoqxOrxWr2WUCAhoeJ8xcZ+aQdiKHtpB8ioJpaL8Uz8R4MNHB820buD9RwmfnsM3fGm
qLJnuFZW4KdYKknQ2xLcgD0iXWIuFOXXyEBJX9sOFSnkeYLOCdKVR5fCyMSopyNpYI9vtMLi/ZJZ
tIeS+riW1bj1XO2R7Kr+KbbImVj8z2UGaoIP5x96Luld7Hwww+RnlFoyvSAS5LUS0+6lKT2jkrtR
zAgqjTogFB6SWoLYCJNb4nOX01PYmUi2hom6sb+kxs4BmgarwG43k+ETtz5aWDQT7VundQc7pKVv
dNE+TYACuLNh7bwWE7OL1cjW3jjZt3GLp9UCkU5ZAWlMFGuBa96J4jIanGlN+tIwP9s4QJoOlU6z
oouMVxcS04E5MwLr+gbV5slC9EsBL6u2VtXeZNiyDlO+Z0xzB+5p1+YkLZFf0bGbW/xHSLCN7Kmp
xU+zXY901vj87vR5cnEUhbE/ELSQ38bPEs81TBfHLukANQ7/Bp9djHHd3IbatIHF+UWX8jYt6T/S
RLCBY5p3KRXCU1ppl8ZGKIvxE5c22Z153t/NMQgYbvBFkBWVu193tZ1USDdNDfYFBtXYCXq3FKQa
CzqDTbUfc/+tR+OFBaR2bqN0PY3yhOqoEYUaQeco1FyIlVifsTlm3Cc6h1Jvyf0SPkFkYPVhDroM
HXMg3d15DuSNMgTY7dBzqEuM5QSNV91bU8GLspJ6M08nFzTHM4kotINylzkEg8RIvCWErqFVl/rH
ZrvOxQl8qgGvMdqRtXIwSkLj85LwFuT/lIyk3wOBc6zrd7mZfqXD1uyTvl/ABXEts7T0qa2Ardlu
BpOJQ0yfadiVnNJYXReZYok/Oisz1Cvd/Gy5wGALIty8hkCiOaYDKZlKRdfjHseDe+pcD3gMqfa9
F6z0jc5R6+5zmbqD7PEc6gzXEcofGf1+wj3HoWliIW5A+CQ0OKe8/Gq9pXYuPpj1+FkbUPm1sJFO
NtzcdXKdHZIEYo3LrtrZs4fK2ut+co0h10p3vQD/ygWlPI0ViQNCtog3YR12XuF/qyhRuSutYAC4
VHs80F26szdk6RDGTpV7h3604kMox7jXhSs11alk0f627fpQwwyBQiaCDNCUnREkUs1bIt7PaZhK
vbbS9FJFaAJaOHVA2jRPcWerIKkiifrl9W1o0v8u8pdavV295pfV993JfVaymOCYnB5KieSJ4c5Y
jZUunvyDcqHee334/iGuf++XXf/28ve/t0wohCLsMXtQQxNcAz6okm1FcueT0m6pP204sXEsVn3A
SWa+6KtIDm6kl3sr6t8oii3HgQDMQ1N51bFkdL3DQf7mLNlxHD8mDcztgqgQqJnVB9dtz3lTfsZ3
snyJcbqVseveeOYAzJpEecpDzEDeNXa/ryoBXOMxwemH4UsopyqMn/5cpJ6DIkQ9RnXgG3AreCo2
fSS9arUDwncubOq9o4Ut6fL782p/LjTrP/eSK7Hf3/t3zPSvPal3+tbK2JIQMAZyJHP9/brrx3rf
1/XxP73mn7ZZWu+d3A5nHwV0u1ua8yTFma4FM009BLfZQqL/61m1prapZ9VDtVA7uD78p/f+066K
oZoYt/FbtLI5QqONupJUuPNtqQHKx/+4UdSAZ355vpJvSq5vUo/VO52G2c/gnSbZOmgHDmn61ayG
lbv8uaqeUgs7gTMBIPn69utHuG4TuDX+j4vHkF3j7v6fzeSvP9qiKvv/Jh17f89fPnLjD8sVGL6F
zuRGusX/lo65grgXC1WZYxmOlIf94iO3/9ANNnsWkCRhSAEbNsQ+/ve/LPMP1/QNFGO2jQrDttz/
jXIMBVpd5aglytP3f//LNn3bBgDt8gEtgZ1c/81D7hnjsCYVSWqR4795AzfJ5GE1JvyQEZCOX/4x
f8bJ/BofI+TOfvljlufQB+VboXwj4wVTPc+/fX3Ertb9+1/Gf4UDsAyaneFxIRxhb3qDydBpph7Z
CPT7WDz074z0TwOzO3259UvvU6PNJ6JIuRmMtHNcDENAlzB7dxNmm2mbzUuELzzyN16ZvCQe/RNS
woGPiEuS20w7zAbabdvREyPCZEbDuUnt5KaKvOPU4Q/UxqXajVp7/5+/qPv/OfP5oraje7rPLwWM
5bf/auzk+SwoxaATt45z73UbkXqM+hO7YxAVZMb/4+48liNX0ib7LrNHWyCgF7NJrcjMpCY3MBaL
hNYiADz9HOTt+bvv7bZum+1saGSRRZFQEf65H0/TpRXJL1OkP2y0d+VQg3fLs2Xrsw6Pypa1dbZD
0/vJzOyUpr1auZBmZ9POOsllhlBKAFFy45AFG6I601+TLmRyuU261NxL19j3NkHlKTDlumghSwQJ
27SSiZWxvo2aNIkw5OHL/ScVPcyJJ5ehIaDbhquUGB88E4/f1OTXplA3XSoH/5dHnhJTc/s2VjYr
hKDaha7+nEejoFEBv4PrxTsoo9y+DcPiv0Q/ejzu8lJd5n5nlAO4Y3Khj9N3lVaXRAQ/wAoBdiTR
Y0mKQSrCbPxZ7mo0k/eiKgJK6PpPtJPZ10DG4b8cq/mk++tJ6ZgcJwtOL1foX05KwbjUyKCS7Ige
uQxJ/afYSD7AHmIWGQThaSDDdd51QDlium8qZlBFDd3WtnaN5hRgANqtjvUhSAiCOEkodjULLV+R
kpaROiBF2murct+Gxk6X0mRdC7MWB1uczQ1t2xqDHWNLelXc8aq/9gIOK47AH+qcSU5H9FNWQI0X
ccF5X/XkVRVcucn0fqWhORyMunpLwxyCQeGycicE7UbdIrSSYybLl07ll6zgxCNcu6Dt7cRGgQ65
/OI39IJbh6JX+xF+tdTT+9jXzp1sTxaz8iE7GKLB79KXIRlweEodR9HMUVVC17sKHeOFP+oc/Dg+
ezQiOib2F6B6bp3MmuRD5nHG/Jfj9G8Ok+vYnu7eKq6k+PO9ozGBw4yO8naRUapVPRfGuIE1bnQT
qo18bM3k7T//QP3fXcSuS9zBZDxi/Yuj1gIQlZU6P9EYULdte06SAFyaLwY7717LKL83yHGAoure
kpEzOCo4wsh4KHL0M9dR8IOeElQB0aH3//y7/btz1mNJztmCEdUzeG78841U0kWVY2Dwdo48eTTH
bgmqZUueZBSJWASqO6AQ0MCy/3IM/s2PxV+MARqUHHNo8y/HwKulBGuouTtmmj+D5T6JkvsB86Kf
pur8dTAk26Rxn/7z36qL+dv+5Qq1qCLjMTk/pv7lGRUHuvRwzbs70er0MgXnQDFOClV68ktB8LWk
8tXsE2SeZ79xQMyZc5pY9svCET9QXI6g/3u8Y2SF4zC7s+PiWMXcZHyB6h/xbVJm3SP7v0UeU57C
L5Iuy9TGmmlnF7MBG5qO0Wtea9fctA95z0s9YsQFHAEBi5+7TgcmVCmWibhUNPWJCyIC/la76ehV
zvbgYmADGsdcFPai+MCBimUvD7DdhUM1JxDInuOIsd36qxXPSQlXwO/U2fMrdr7+QJ1LBRqCPWhi
8ZupBNNoUjU0eOKtA0qM4tRZR+ZsCQDJtl+W2bB2k5SQGfI6NCYw0dSPDdPJpDi+YIjBZJnDVlYb
zWaRTc8V7ZTp+GT0xXOnz1/Lo5V59vjgtDxzKq0XZOLJnQVceL7Hi2tVxps9Tpgk5qfDyARNVVB4
GdgJF4AFllWwRkzNBibCTCKz5X85I6TJmunPp4QrBPFvSugcFxO9NV+7/7ySkH7ahexHd4FH8ZUy
NnHenwmmTFvNb5h2e1eGY0DK9PLOMAjRh61zNyk4NClzX0CG3qpfpz2aLMPyeuG7Yqe7qkNijLsN
mMXHkrXK0kJeUzMiFmRJcCqk/gwVW1/KLIEbgz2mIczXxQB7zR47atWBj7G+ImeeY+JPH5tMLuEv
4AhIW4xqjkW010FwniAgFEG4CbPxp83tgyMjAPAWm2yxr0P14BUKhaHXy0XRtFuJo+uumMzfiYYN
xPepGCh9bcE9a11wOjXJigH+oyHCU2rlD27lzt0uNXy1IrFIYss3r0upZzadjUVVB95zDwEy1lbg
FhERO5ZYgZ7hQ4DgAM9mA3O/24S99mrb9HzW4bh1M+O5mYp3v8BZWjfWaz3SWguf8DGOUV4qNu62
r61in/1mihhFHfN9NXV77JCgHFvnys9lEuN4u6Cr923mYuUM1aNBjQsNLmtXZBH+ZXVXj3EH5tpZ
OikvlfnSKvJTQ9U/5JX1M1ZRsc3qcpOXUAtJnWIzcvi9/Ti8hiysl47VUqKa6JvEi0vygpL/C8Zn
8CVPJ8KNvFbzmAUAzlzuZEboGr7hkQ1n8VUm+2Ggoo/2cuYZ9vjJ0sxFkEWPb8d0Xp1S6av7jK0Q
KSc9dIEfVYeO1PkZA3y06ae5QJ0euyo2iv2ArsbZwClBRCzk9DejjYoNloBGRv1oEuNGB85c55bY
l/PD2cBr7gJEWrtmGa4SPXsbLeTKoQpfpiB9jLGARMwJYpv2LBgLAVzRcJeBx2duAZSi3CiaYUKT
k2FEHRIOdEQgngmn3Q4gPKsnt+iWcvRAmNkEFDSC4k3lLUu9fobETjuPblxD5WjIccmRQOz0SWeS
nfBteJTY29I3X6zKurcF/TmNjoM0wf5HLzsDtAFYQML4eCtCBd2NCGARPefJgFWR6ZsqhLGAN/I8
yMpZTTPD1xsKA1SUvnUyCZgX78UixD2GluAMUHQWWMWJN+cjd5QxpFpics50WByn0DiPPZxlTfvM
iuHKohXYagJx3JCsnoYMd5t/i84+BILjn9VCHC26nBrK02XPCtVitQKuNdvklFIaPnfmKecWawb5
rmE2Bi7xGrt0Dzauemi0vlsyL6XdVJOnqQYlaetc1S0p4DGhgqdaDO8Glw0MGMCk/ggpRMUEAmBM
JtkWrfO9NijSmvOiCzsboV/5JaGC1Pj02oMfdr8r7jb7WnEde0OzbSz/Pq2qxxx08HWDg/GuHKmK
cLX8jlTXxo4pdnDClyTrvzHYRbAFCZvo5X0zwB+v3tuqe/Ia+ZGYh6SaDhBJ8Tt7WGKT0SGHBokb
WJN6TfFzdq3PorvdWkl1Pw1UDU6099CQxMicjCdj8+y5TntnQWTnM3GrgCHa8Jh6c0Wyg7nSyGx6
uHso99zqc82V57ZOqYvFpbcOkrmDftChr5gYtmwMj2l66nP/iaERZQfFdN83AR4tmb7HOa9OSEG3
UNkpq5GNmd2KJUvbV0/yNNFikVxLDRAItuFq4enV1WRAuynYHaCS7rShzTAEUoWNez92RiRNScgj
NeGO8j2fgd7QA2n0DxWW79jkYi4L6S0qs312vPyq0QmCUzqegxDYPjumjzhrqgakYzM5zw77GzwT
VB+XQ8Q9cqKWOsv8ZNu43d5tw3RNDCtfeGH86UdPdYPTUo3cNEPjmjO3m/0NC9vYtgOCqB7GT07F
nTSu7UPitXN7n09khMgtGrdYtz31FpZjOuu+YwgUuRjZlXouvRHouwSNQlLm0On7SBU8bkciKgPH
irrJX1r0wVUOLiKmdt7yvBcAitdB51kdeMlzU9Zbc4Bq1gqKUq+CeM7ebrJtQuEnBqyxwJNX1csS
XqnIxEkwNV2yjlxoZtfQNm28lZ75Pvctl1nHAo/nZtR3R8vOD6URfBkgxNLgKzMNPCCVBiR56J/b
kgEqyOp4VVr0HPrNq9C8Lz+Ldnap2Eb42gsdRGqBs5xamyVsNLIjpNfNt74enzJuL4sxdc+xw6Cp
ddK5CX6VKLaRSXoAIfYTMxwFEgxWvemLV+UxunZsUOZ5eF8Y4ZsfvDXymOZUk4rELJDavC1lTPhG
Qrm7/V8KQIJVxOOtAUE5Dqm1MDyWBkqHoBNCMagSkNGBeg1tBd1Lc+O5WwbpwDEx9nVEmjqaVFQf
7hiaQqrn87ngntviNO9thkBponb6qL/S4BCsKmGtJTP/tTDx5XGPQ4tghhm57nGovZ9h/mGTW3Cp
YRoNS+T/iqqZsQqeQ8l2zYiXeqzeW62gccJ5Y/xhvWn1NY7EQ6ameq05rQZ/foJEanKLz+sse08K
Sj955qoxjrd275LbKtM5L6N/hzGqbTd+5q19UYrAj4OKsNfK4Q0awanFztrnPc4rDa457M9x1M39
AKcBIRtSPwueNa2bJrRwC1irY16S8ighmpizgRK8ituYGx+AwVbMgUE2gH93plh49bDG4h1sbevK
cnXaFHOy3IVss+wmDV1nwClB2LECG0bYelBhf7i99483wWzzy2IGKLibCezNzrQeRAUsVhdztUsz
whz/tWfLcjsV9+OQTIfwZm7LItoBUnTQ23dzMS9tO9z3FW2SpkvUy80Y06bt/c2zk+B9rcHyQK3H
bEeWiyeHknSQU8bEbEbfdoa8m4mogjh/riQ6dSvvYpDX3PSfOcV57JqJAWKVtGEHes22sIxXGlAT
Idvj5PZ4ynXwBVryzWDmoqaMoa2bf1t6eueE1zJi7zGNwcX3hzuWSbhfnfCiiuY5bxjvJdERCfm7
VsMxIsGmu/LT7WCxHtx5+9nDPe+y4psS7ots6eWQsO9A33nLGIw4qww4rjbP9e6Z1OY3ayiYXfMy
xQxXVFTx6EMMo2NgUY9kTfCCcDNt+SkT1v516WUf7PvGw82mo4wuX/cO7SaFTYhwYVlcrjI3971G
FLos/6jSuzFObDn4a6srXm7kkRuDJOFAJ411DDIuUS3C6tuMrn+4vckVNmDcJvesu/3NHzwesI1m
Co/v5mmvBaPQZZTVDFLr4ilO2q9bv+Pt6N7eu50r0YSjKxp91tlG0DGUmsOm/wDquGZnIPPgdAxD
byZ34JeoYehn0y9srjrpgXBPxdB7EKP+qD5/8V0KfWZBQ8TJT9z7T2yYdiYzZKxb1km2wTMGxGg7
2jRPdsLaRQNPt1xkLS7c4OCO6DtBq9i49i3QLC/ZxxmLuKgIaURl6bY0jZaAX26tLTn9Nke1v2mY
bUzcATc/DUra0i10NmxQ5Ka6e2PXxvJIQNCyJ9wRgGL4hMF9c61stic+Lw+c+Z/eRJCzLO176GNv
Udf8Aa3UFlYJu46AzlzdPlQHh+1lDY1yMYxMgCr7B3iWPM/S322T6JcxuGY6Csys3bkFHqbblnvq
+d56RIQx69t9KTPqYeYfF/nGs66Paw84DLsXoOezzKVl3lMl0g9yqqxrE6beIo2/Gj/5MYdpjdcE
TAd/X1zfh0IzlipIQd1hMIbhIh5iSTW0r/giZzxrPdNYr+DpyuCMkS/3wzWwbq2EEFgOwYQ7Ek5i
qxP/sL1wZcMZacFpqpElHDN7hrf+o1Xnu3jE1Vgbyc5Ju88MyDL6stynSOQnGZ2ASLkrGpUXPdmy
ZYjxZ+egp7aftFM7i/mMGabQXlEeuYIiKddZuOl11IMaZPTaguVi1uB7A5iyyAjI0S7OFFJgIt0P
Ftd4N8uKOHe9mRF5bZ36t2+jCORqPJZ6wHq9R6iw4+bVd0H2jygclihe9A5Ekln5aBgYZ2tMoSvA
QWxQa3NdGCya0NxzqsIduUw0filba0nw7Yvm2Olc3LfDE3KniUIKMm0//mg5EACy8xcpeJSBBvug
I/UcEw9bJGJSK81XD5M5KJjelFxYiXGvGe5VWAgnkAv5eR7Y+rnmYCB4tGx5VWAT0VplR+9RF0Ek
Ruu9nXXJEK4zXcDEH1idqIEiDF38TBPrhxAXwiyEwK6g1oDqcU4v+A2zvghG9QnMKlnS+XPs2ipO
qL1LPnE+AODG2FLPSoyTwU2szS+whmg80MMQkr4jTdzn5mPYY2UeQ29ze0kjfP1rBqazUMmAhHUO
YMnbdyuST9a2BQufPjw52azjamAR7QbLOif4WrXJYzYM93GBOt8X7OUyus8WMKAlJeJTSyAAF1SZ
7HLEhoXFg2I9ccIvhpbjehO3c8Q4lG21b3FnYLPg5bWzfF0knWT+SwCmUvFaDgjDRWlGO2biLaJT
gmyUWfuuVRUhsPgjMFFhdO3U64gSdYytEsMtuFkasNyUx3HoHCulh+tco0Ms7mmOyuBvNWbe7jz/
MWxImIU+kKIsQqyhhqQjn2zhPN+kip3C5A17HRtzrVn4z7IfdgV4gnL/gCfglwqSfp90VFKn7vST
ied2PoGtEGFN8xJcbxjeap/t8RxjS9DN9JpSlNLZZgbqnIiRlSaA8uhCSBaceOgXmNWS420mg5Pu
B3mFw6zcJyLq9+lkXRuCg2sWUE2atWun7Fju4GS7nWOTmavVEBuYy6lsifparkVXXZvGZCdQJLSj
caftaii40IlFlMmVP1qoYbo8SkmjLIK9gKApZeQt6bZcUZOJrqbhxUsAycFxZ1iNk8T3Yfyj4vrJ
qa3GBxL7ryLjoh5sPC6pR/dH38w6GqvgoHeprrbC1cj1zF/YfFcUES3HKDxaOuHvkhnfLjYRSL1Y
7ahG4L4STjr6A6O2LMAJS0bQX6voIbGHz5p0A49Y+tjGPRv+k6dA9lPERyzHYZU4sM1p6AmlK1c7
B94uK6J9Ue0AXlYruMuJqbZBSQsck4LXyGyvolG7YiYmyDiY0UctUzcaZamt4ni82CTxll0QkGAG
3KQTViF2+mxPzk7PnM/e1b7qFksUtUJ0XbKCq4y9rbMsjOIIKQrEXM3+hprmV5AjNGKOw4djKaoW
6ZnqjfSUZDr7GjoJFx6leYvebu59T+5wkj9Vc/p3iu5Fld5DTr52Bd6pNItOkxfbCz+td14tgmNV
2L/0Ln1rAzaLsFbWHg1qcLE4Hx2Rk2GeKEmKrDfdn4KNaqp7zTOpCh+j+JhNMbN20ttm2/WshJPi
OAAGP9jtNTLRMxdRtxsn0hjSMr79SVYuveEkMtGZIWgZxXS4vQlERfjsHx/XlGZjHgAp2hTusa70
emtowQOwsumgZ0QNHZN7SD9o47GZrAX3kgqCKJrrMM2xDtLMYD3tWhxuH3uhf9YNoj3wrTPURSM/
UckOncbNmdU5a4FYsAgjSdBLgcDCaw9JgnbfNknmoNb8bjlzmG7v3d4kicbElGf3OqXvioo83vgd
vdRVg7unDRPjj3+7fWIKoxOa/7AOYnTCuqC4LDAeg86ITnQ/VMTaufIS+tpNZBH8nswnkUzZGjf7
jseRdRQeP6jgqb3wb0mm/3ljeSUWSRMnakiB0FHDw30Tgv9/BdMbhm7+FxDN8Nn8yUnwx//4u5PA
M/6G35ORFIZmpi+GwzdT3037v/+XBmTmb7YhpSNchiFwWBnd/J1ID4TG9OaZO1QTT/8ThEZaf3Nn
mo1r4mV2XGby/y9WAsa+f5HldXwKqCmeg2DPfJ+h6p9ledFqGncWdGwzrvud3fSPFaIPWyLWfIWD
l9fj+Sj98iGjT2ThTeMph+XGgn3dj3yJTMuTQf0rLGM6KFwCuFb2WTcsCzThIJpMm1D0Tx7liWzd
2TFZ7qNq9VNd0NoUTqjjPZuwfDKfE82mNkHI5mQZ9WcuOnLQSNUj98dInm19tjnQkR0TouxKf1dj
WHS65nXK0cxNxqlJyZLIr6xrZTT36IiwoHNqbTtvgBZRGZe0s5t13kxb5VIKO7RH2bXBKpiwMGhf
secFG5764MhrZ5EhQUlHl7TY0BiV6tl6cpgNhoLGeb1kUDNtO717mTsyJh00Hau4LfCyp8bDUK4c
CN5dzJKoUhRbRQNKK3i8sss2rt98VK6+6Wrz1FFCzTY9BP7J67E0YFAfdGg/dALhGK+yY6E0fgEZ
wDjoA3kHOE0cnZgA0/yROVRsbOf39No29qkQdzQP6DCXeZ3zIvK2FJKjR0qzOTFBJ7uvGTbwj0ln
+etp55zmuotvTMGlqKiAL9R0mkbMagy1ocZalbgEkzVhI+yKPz7sCr+60AifiIjGIDmy0Lci88np
G3konN4kUtqHd33hvwZ+rp3RsDGJB3iFHc31z7c3tTtq51IWj73xK/MGOnAmp0UyTW1Kq4KiO1Ka
tS3ZtFAXVFdrDf11F0caha+I8DZeg6ZYUYZpYOWVWJzLHHmTjgW5pHHUPVGx55xqJDgaq8qjBS5/
fgTXOKb8chXxGLsMtRPdMzpcZnT9utxS8Qfw/B22VPtePFtod3Yydo8NC4DtGLAI6xhQPOa1ZV4J
8fceyUrkd8E67VmIj8CY/MfbB9LCu6qKnhIYwJEqtp97NAqCpiT+gSQfDUGiJrGb+G0qRQmTxyIT
1RhvbDkB4hvtSw+m7lesEMSHyTSvve3rB26+3IJ9oZZDJzqyCM29owWw7G3Ix+5Q3veVbs79BMUa
tZBgUN5ZT9I27j2kZ3R/FcE/kI+DVoy/3SrbB4qgIfQ8kh6aHb4Xs0iXeoAISHIv3MF+CEF2f1AD
BF9dL9zHMcbRGwgn3DTKnq06/bRP4zbYVRzn6+Tn7CgS1/pwp2Bfko7+RXRv6YOl8IZWPTdOMeHN
gLLkNkbzlkzFOmXDdGYy2rFgpE9l0CwfDLgKXpLENaFaFPiyZ1RJhiVj3VuBwNrNZxkib/XOTJYx
pQq7BLPJq9Por2OiFZfGNFhY1U2yd30LTmjT9L+zTw3Q7kMyNQaYkeqYZr2H6A6YJWB7uU2HyD2R
gYiWBPnKp9DutiymTQJjurYmtdE/uX7dHOxePnvSvDPLNPjMtKiiOcCcLuzox7swQQSQGbgml4vt
iIcb2iMFnNwovOGx0NTwmEu56yzmrKpBoqNNaHhEJGOJAghuffsKhw0RfF2EcggNy97JxmtSO8PV
Mlt1l0cRS8n/+08cy2RLfd4xsm1CjUNevgrcL1uUSG19+xAVAIBz6PNbZQQTVZ++Wnpy9oukuQLQ
SZ7HYmRLoz5sEiR3Cq7ME2Ui9xGdB+fbR0PAxBOMS7AjcsakeWAbV82ln4geJ+Jv4hUIzMqtLetp
HFR3qS3vxYIL5QCqeih0mV7bIt/mqoEvApVxLeI0uzPrIb3TCHMUBgV8biAJaNJJHR19+WRCNMXS
6zqbwvGtx9K0aVBL/eqbcAD7lf7UV45c2VrpwdlP8rscj/KZ44cVvO9xTlCEuhNe8RKYWvOo5Xp2
7Hhcsv+Pyo1TltQF28Y5gKn023X1s5sK7Wsgs2LvUycYaYqmC5kGEizj84erYm74qLtK7uvGdN5S
ziqAvsmrCYEVBzUQGRzM7pvy2M0LTi86Xktj7dhB8dateeTXb+y9/WMaVRUYn/aHDlZCMbZ+LlXW
v9CRrm1ExOCz7n2LYmBcAGag+ddctxBGGqL6fuvAEuwr88KcNl+yVG7vqxwNpaNzbdV3tb+zAbO/
OAUHJXPa6DhgZPGL0jurCYJOGDjBgV85fnasFI0zHd+k79X4bILoMRNFd3X7bBGBRHqslMm92rfL
HQ0e6UnG7Smp3P5iJsxuSF90r7WlkZUo8oOtddHz0CDem07e7Msqip5lzUAxEvxFt88y12Dywoog
m/bsRpB1iIhPF8vurnowdcc//m3+MO/jYl1m4sUHE3Pnzm9u78H75XHZW+G6HZL+COMcP/v8XpIO
ULymklxX6A9rI+DpO+TcnkTNDB+tChOPlCVpGATNzMuqS6qj+STND4t2fev1HSNl08ARhp9BmnZ6
iGi22eigixYTLwLnj7szID4sOfGNhVe9G7au9kkU7MJUEMAoos2oxTzYFdtQid52KpHcKOWL7yV5
nfpCr0521bjLohwzxNbsb51qH9rvNMbegi07Drnq2CclHsBIPCofZVuPfX03GT5xdLf2NkVS7g2j
eg+8bKsHPZJPz0DCUvUvbsITowXNOwcjggod4q+Vk8R3vUmjMJNgiug7Bug8H7qEcHQ5PkZ9Wm9k
75sLo235sUiYjmkSyne+nDF+AhLPHZUYshbOAspw1S1GhE1d/fgIcTS+Cfi8oiXQo19IRhGql/1v
Yxj3QFDRTkhVb9qboGPG1c4lUovFsHmbB+4ink0G6Cobxx6qjWJaRqktIyWv/AoaYNVcrS9aa8EI
N9Z4bWHzBdnai7wXo5JfeqbdtY6414Q/LDsGWGW4VbrLxrIC+ZCqb6dziC5VWUeE1X4OuuYFQPe2
gU24rTpq9srxO6E3aWGlGlXFw6vll1/97KViBHpkqeFQ6bYSo1jRZbtQYXgNpnlMvhFKUCPX+x+F
p6H9/u4iBqUJIoRX06oSdLTsiFrfIqlvRgbbFJhbDVT5YKZiMf9AwioZQlbpF1Cgt8kEvJP223zE
6gChhIq99FAp6KAI269FKx4hPzyA3fM2TM5NPE60Cig1vvj0PpS4gMrA2vlSOwQ9JToTsV9adzib
KOmlTaa/DI27dOts5GTVHnpD+2TKdhWB2NOdBsYNDLdT7BLuxPRFDU/4wOBdaSVtm3NxYNjN0/CJ
NqBhAeXqAfLKk4wQt2B5hCsjrrDjlpDKXIIKKqLtSXJJ1vG+kujPRiyWkDO4sg0bwIRBf3n1XECQ
bD2e9QaZ+epcBTPGJWxOrJ+SLXc1B6rQYtAH8nrKA9AEvrruaZJACfTYrMNCc86UrZHFo0DGyf2j
rHhvXnZHs2MhC96szs/vU69/d7LqSNffV96Kctto45Pgely1taKQ1jF2mZxOiiYG/E1ciJ7Ql2zE
ZtbKeNFHJEkjTvJli5q7KDk8ddg9jkl2zARj/9wVqD0GSg8VuxtOdUZArh2upkC8iMK4J7FErMab
bc5W/D5VVIE2KX9341IBCe548iTZmqZ/aTLjvZm/j65b72DN7o2OsOjoYosYw+/K5BoxtOqrLyMi
Wx3oJPvZybwPx9V/xe5vngAXAvT8qgwLFmSY88b9cbPxl2lLJhVNS3V6VlN9012YwtBan9qrSBs/
e8OlKdP87m31PUbVySzhpULyyorsRH/23mo45FYafoVWdG0VUTK8FJ86DO+TE448vmC/CZ5FfVR+
2DHnMs+BrWsNuyIM71gwvxGUnkNlDw116W7pXVM5XooC+WLMhnfhdndF1RzMSjuyNIJAV4e/Q52k
+3wCZihdVO02m76LaVos7XOd2MduAqFh0TJK0IYi+YLiSj8Hg6PqnJNksjrsNnykqYumx5e4ND8s
EVGTDvhQoxC8GCYCaU13ChpzV/VGuJ5tfqD24jq79D1dueSPmeRD82W0eg5s+nIgDtXAtuAjzvNd
Fa5K98NMPLyG0/Td4TlY1El1bKB8ZfGaeZO/ZNGAj2iyk52honOTynZr6/3FHTtsMfWHTzav0Bzw
nr2Oo6xpNvkQ3XVVP6zbVte3NvNq3azEbqysdaMVn2CEur1J7pDxkmbds98nKVTWrDdmecZmf6y7
vAbeNIR3JkW7o9eEF6f2icBRYjg2FKvSmEg948Y3TfcreIgf3c54tL08ekoK49X3ebRD3NNm8f/Q
WxRNsspq9hY6HC2+Hcg/mZ/Nqn3VQzM9qRrvnR+NyYYubirhKrZypL7VHZll8aClTxFUzIW0SnOV
GtTFdf2ZnZ+5CkbuJkE/jKvKiw7mLNDTbucv6ae1ttrABLKD8xe2ESk1Nz87yQg2zQNiJ3znmHDU
jhp/KeHm/Wj0wboU6VnTlFxVlntWym0ALGS4ZjxKdsyaEIAgl+ly618a2vBh1w4ujtTeW2Ho00Lk
ZrvaSt6juAB2nrGLzxvxW29pLylTjYihV2DxMciVUiq0SfW2emuyetPW7npk4/9Ianwmydqf0jDU
Mii4931YWGAgppnTrnXZN9sc/EVlAEYqIudKbRvmfupEq9p9sOcQcVAbL0LaPC7rFCcR47ugdc/Y
tK+jzw3eScVd09EinMe+S77qqHi8kslr4UWYbNDLkWpTf1xqvRetai96o7+A/KWl7lQufsIR/l3X
RvmuTLJgrVcmG+vA2zQdwIbapssCTiHMmn98fPtH4iyviZyoTpu/TmWA120qFf/l626fjmmmZzdW
bW//tcZ5WkSIEX/5lrdPCuqHN+YgTrdvefsnVQFBrBywWmTNlj5DoKMA2EHZcMFtWVHVZ+1VXdzH
DE3bXH2HGYvZdqQUTXJv2Te0pyNQtky62rPZ1ntG2VixW2gmnf1mQThNyunbicfvysBc08HSazxj
byj1PYHyBw0aPvEQO2bhsvLaAUYLawVLmsyjTPk9jjj23HBVl/pdMUY4S39PE2nXNOUp0FuUu5X2
yozAJJDSFkun9cJl45Y6d05MBMn8ph+h9dzem1Kmd72q6BvunG7XKbG6ffL2JmzbbDMp6xlniLbu
ZfQJTsY+iDbd9coEjEKZVjqA9Bhk6xEH8NRCmIj2xFWbQyU75rg4AYAnzR/jH+NNt0va9FpYugB/
A3uH2CfTPNSk0QvDQ2Kn+RoyQ0GEPntNzSncTM6MWAbrSXww/phcvDS9Ecij6A3ArfMb+T/vkbEx
WUoFXMRDlhzdXiZ77CKLXMaP6dwN0DAwdKzf0kaDE4+tDF5SFRwZ/qzaSL8DrfgFQ+LZAVRD04ol
h/uMAp0kOylDrKUGZUwHCxNPd4auioVtylOgVWs6fxeyE6uogG4+0OYAsjFk08O5wSaFYbk8+gVZ
0pkampls9Z3oeiO4jd26tZ1162kfFaVzC+Xk99Hg/S5Hdx/hZ52XCJbFcrb2AROn1063jk4+w1Wu
Q9CB6WCsEBERpxpNF9pHC4cD7Y8lPjw5aD1VF37ok7gzKtKszRTgwsYQL0TdIjaIi5t71Sp8yBPp
74xO3Xtgp/FasZBKN1NjHvuNa+O+SrTyBO91mw1AUbpK57kvz9KPz0mAUXyIOyb7udr2bKgXWpTw
ZzqcwXmVPuHNxWiTHhhpIoI9jSOpdUbEr7rWb30tZn8xHDx5Np1abUTa/vJdOC917Fu4h9OLjPcG
3vqFaZQ/STnXb2j4FtwGk093ILUGPDdn8zN4xX3JjX8xsGoBE7WXOR7rtOzLfWNl68EtAXZ1p+r/
EPZeu60zTbTtExFoZvJWpKhgS87xhnBazLkZn34PagHH/1n4NvaNYcuykslmddWcYxbhU1VbwhdG
BvzErsCl3sxG6aDieJvD8EHBseJxaTpW6W1vAquSXW0jwYpN6kYVEYXcFSUgYjiWJMkVL2HvbCfE
4F6exHRY4+SxNnY9bjCAKuwCKDg49Dv07u3DQrnPZJqw89aK9HVK9gQrjnVkaIE1Nm8xbQeHnFR2
TJui7b6Izz5KEJnAQNKvtELHQOOWzuQ8Mq09kY7zTiJ6e9Q7Ds4yarfGWO+lhTK1qGGZE8f1Pc96
f04Mqkcdy3nGZSx33Jc0AyAQ9v1jmgxsZfqFHtGIYzvxUpn/oNN4UQ2IctnyJQGFQUnJcH1rNitD
OILlfMi1VvNd0UP2mGbm/+Qx24B0DTxe8dwjT0PxL5JdTtxvYYsbiGObUs53Q1QrB1W+GsQDK/IF
185Rj+vtSHKoyI37tCShTdjqeQTu4OVNslIBzT8t0cMKQTtVk95UDFSp0E952KlM5GedHsoZvMtP
Q4hxlN7qRBojfanhVjA2FKUF49hiRTNNCW8ivnaHMHrr6+pLtbKDTljyRGhyGD07nIj6JUoZlWVN
uLLqTq4fUYpYavfQdOLFIIbZnMqHSCNpJYc3m2dXC7ChrrVhNbYHgxhn0t2Yz67JztWa8SwJe44N
FwbQYnyGqVVsIBkuXkE0dBwzsicqOmah0JbmTw0TBIDEXU6ktG2r19OaMV2Vn0syfYYsCioR1I6r
nmRfH2eiqee0fu/RCbJOrQP0yqsrev+DWhUB+DV8XugD0Lhob+2aeu0uy2PnqA+IhI3Q2HJ2PYHM
vVvT2us1NbtbEeEITVVe4HJypmnvzk/9mrQdzdjd11I1rMs/UpHg4GER6OhoWi4BPXHdxprbDfBs
oxLkXRHoPSdsBdMlOnHpC+i23eVQNXAeaFzC8C14HMFvunruqd6suTxXC6qDKboD8nZvGRRlyxqd
StuDmHFrzG5BV5LOmCg3iGqPnQnDyDVOiSqmTaLbD01KZnk7H0x9BFAcOnSn1bdRuPcx4auRk2hb
m9pQrPnnYwO3GBUkUHDyelA5pPRD1sT0fGtFFDwLwu31I+6L+tFdx+cWKwJqq0Bbo9fXDPZ5TWOH
6eDFGNlJ93W70pczqe1d6j5pk3oaLX4oCXZvFxLerTXr3ST03Um+BlJ6TkayahJM5TVP8jedmHi2
Vq7vLNlzG8FwHZ/GNU/eIlj+ciLJnEO/RotpPxUJyOhogtq8ZtI3zm1jNToadPRmmaJpnk2APb0z
ZTOL6YW4AIyXa8q9gneHjhSXyWw5aSr7Iiu7ZjzGYw2bXOeI4YpOhjjTrl3ci88wroGpx7fJqH5C
3WSRd5vbSJWc9924nauas5IUc69N6WCv222AnxtRReo1+mgagpl75r9/gLVLPHhEO0SZGG5j8iRR
lDcYMTaeuXZ4lm21fmg+maS1T2ZDd0d9CmMaHMP4hxr3uc8fTFCxATmIfjhalc+xxfhWH2eIP8T8
dImj+P0UR9SR8zFsDRaFDJ3raAkoMU6A7/Y+qnn+vEdBXPcGF1RN+ywghG268ZjOZngyERuO+QQ1
RyA2xym0l1AxweNeaWhm0Amx0XZHyLqAPGm5Upd2NJ8EBlGMd2cTbTqIA2COCC25oqPQ0tS3Rf2A
xfHMCD/eFFlIn2FdIZvuDTIkEh4n2zhjvLWKQcWLQh2aO4W24VBpNxO5aKyj0p9Crq3DVNJ31wyw
OwuwDdlBwLBVon+NwOoRTLZw8RiIQKCkwR3RaYOfX0vwY+RS39rIN2BlIcIwosw5ytgJxtwmbD6J
n9oeeWvXtkEr3ZdFzDt9lF99g5J6MkhIcszoxs7du06jSyr1B9lML7XunoeIWUbeKK90bE1R9hA4
qnIPmVfZWHHCdZYLWpLMn0k87xOEyiho2z+LtcA2HdizMufz5gnZv7S5EIzED9Ffdw9h8knb3uYU
WlZYt1fq2hspPFyy8+R7csTWKGz+cXGWbRdkc5Fq36N5AjAEdPc5Nnqcw7yAIRb2ZmjpKsO23apF
FV0rgKWh2yG7qNbp5hA1flPou8aAxSxV94vy5onQI6Q+i+JHPfoM5KN/plh+Fa0RyMSmdnUTbROq
FhvIMEBRW51V2T+rLvunvruZSK/NwiubyGl/rsYbBc2ET14yIQGo9fM2e7IXlAyxT7HUG2fbaqar
QZAwncNwvY5JbMa/HsbPotbwz46Ru2XCBkS/+zAWq/GioT/a4XAqJwNAEhIUBnikj4ILZHnGxDKy
T2cGdXQ6TDzK9CiyGgc1a55bsUHLYqjsbv1haIyT4ghL00QTa/hxavIVLfZNaqptRrV4msZsDpIG
VNgQp4FpEfGAsm5bqfN5rrqfElJvoBDhYNDnV+tnVTKXthKbZl6SfNZXU1cMR2cQOwXgv5neWEWm
UZk4P32Hu3RgrlfSrlZWeQtyWkbQ45aXVgRFU7SbYcCrkRF2ndYRZFPNfbEmPvE2GlABE8Ueyq2r
rgByvRcA88S26+w7NrSPcTh+aJljI2x3yD505E4K/a0t7HkXyp4EsKl973L6W2rSwwGb4M8Bm+Xi
pN6YDArNUNRe7LDy4Y09IcwMhik2aKpjR2GastXI9fQo2et9ZxM9STwFJWju7OuFZLQe7WQxrEES
1vdoCHYwNjLTXkcJBSzBTy0VVGOXfjeMzLyxxFqRs23W6AR4bamwstME5Jk1JgI+8SqJPynduxnG
5JDrFMYi1Lau7SSe2i7PIEZxsfWa8EYHTZ5VOrPfi+mrt7nJLLRbp49Tz5mOEZMXn8YYt0730iS6
2I6RGcTV1eB2+xVJR9aeQ0IAEcFzgSuh1hSwVtVyD3US05i6ENbblHKrOVbhj4lYRQUUk+ZLaOt3
xhTlXpjQJXRUCI52+VZF5Bz0z33a4yzEJ7IH3q1e6S16LbsJDK2ntn20a9BhAwvMsVjyM8tDkDDW
t85hzpnM5Enfp7aC8igyBKjJQcetyEWmtsgIIwP2J2Hz58UTF1rXDNoKJRM+gbHIUZvN1zF0hX2R
L/kWS+thdLnEpWVLfOl8V/UMe9IxPik604Yknw5J5jKjy8UhylXgUw5liGUYMK8Wb3I7spj7DImh
jqoeY9nGaKfAGXoCHhOJQtFiQ750ymvV2sekCbOgrv2uqa5EBN1LRDRU9NZRtwDcteOQDwDYs4W1
qAJxOcv5kxyP5ZSLATh+BU2tuCdBB3OWYp/CPkOThzaVoRE2yTS7LsPkAVMthQf5LLRn6doZJuBC
IhmSOAvSVZIt2/6efWzQC+ECN2dSO5R2jjWi2i3JsdPKW7NksFCzz94oTn4/DpH7EpIzida5NpVv
unPbRVq7fAARN3OZMdzuJtQwGQFBTHY83wf8Y1bNoWelRrs7GeCu9KH8FGnsV10akS1is8YqOtYL
OiJGlJ5NYia4hN7XtnUY7BLBpuzR3GL4JyCUejMkM8Djr2i22V/of8q9uVpWx5gMAHKmmfZ0uH41
gtXNtZPDPDKy1c9SiRAG18pNQ+IeqKAnZxbM3MM8u1FSz2zzoOYtkWodxQe2JWi3coP5Ae0QpBGH
rNE8JEcLmQrF7dwv17qd5AAjpo2Q3S1R74w6EEWqmj1wdWjgKg4E2fcZO6bWJvo7ix90p9S9Jip7
UuRrceeEGCZMRX9q3Op+iCVkTqIKWMX0pyRsgsVYAGcwdDxgi4Vw74IGpOcfiK4gxKRcbnPlDOCn
3HHcnfRMOSMqQPkxtWdtQYc4s4dDvJMA/lmUjyZOn5xXGvpXufI8IrHUK7Z7Y4SLVHO59IgffRzw
DXX5M9yuSy+IiUMPobE6WjUKIeQNdwjRIZZl/CcXfaJydQpra1gK40F9fBk0h/FbqQeAbxvELQuC
8/pumCMNXAYq7awgzEWvLIc+knNewfVBJ6j2tDI+FW1un5XMJg7QRASlk2QU9m/4v3AY1M7EYR7S
qDjhtHmjO8hORLYRMCsv03oHAq5TekYbb5l8GOccG+OIELZzrL1d4EYuGC4r2HWHzpcanWwut1cD
Qzqv7oZPqzJwBxj4uPXhlbUdJXUJYrVzGi+1U1KSdeFsC7c/FTsnHPyxjfehQtbPlFH/Zv2wc/Oq
oTrcErvIloqmfKMTzcLMEu6vxmzUzYxwq2as2CY0qHag8W1aLtdnTM1nvQTQlhJyMdVEUCE0Fh5S
k71hd38iNaXNhVmgwqax0tScwdK3VpMcQb6hiygDOzY+5wQ7p6kcNZXwyBk0upPgSavSB2gAUA3H
FPj3+DTzbrRBvs/JhzRlvc3RoWwh9fmxZYPdKst8W82CQ30gkCUr0nuJ53FXoP9R1R7Ks+uX/NfY
7hcPmTHJTb0AtB8qO/JkReJ2zJRHWNUjFp49som3nvE7amAWIrfpPhasi1TSwkZbm5PFipey+sOg
6nlNMAVEGxh0bcHQ98+2Op1WT0wQzrTrxgEiXVmh0k3yDwtrKCunduVqAuNASUVL7U996zwO1i4e
dCuo0vF2npuzu/oNUSARzhlhd6aJiyVX63ZO1n1n6pix+aQCzoXd3PWNcZXYprstZBY0thIecxWo
htwPTFUYFIqUi3b4wmCqDWhW8L+RiGorLfUzrIYepm7foKPhJRMhSI4tydPlsuTEE+s+qTJcx+Hz
pbu6GLqtwhXTnNhPwtRAgFx0P4zi8HjoCK+ikiESfbpydvNjpOpHa2KyPTLsoqNpeNbAAcdDszKk
nbFrryy7odNhuA9KDDelGrpvpF1soiAqbnByy92s65B2OyxZpkbCQ0KxqarPi1C+22gyjh0y6Va4
2b1z7TyqU1xedRHc5yq16HdGD5b+Y+Vpd1uly13UEwOEYSmc4uk8LUiH1x1Xh8pbH80MPe9CwA4s
xaUYTpUkUcrR8bQmTiQ2jSXJxuiqFxOswavVmfetbn5WZvaKcSDcGeksAla1wb43abDudDI4YFZg
O2Prv8aUSvNkFSyQmeF4tJlaX9g4gyLTgXb9knXk3IZr2qUwm8+qG5pjUesk0fe3ssZahHJAD8Ax
JF7dKu22lah6IwzjEonk3BHE3jTGplTyczgr2UEd5vlGtdPrPJJg+5JWHKxF3NA4oIedLru28tOG
xVjEGNClQR5Rkoz4WOnQex34SJKsOgrssbuukjT8jgtGbFNTQ2l0d4oV5uTGdLUvNGXbNxM4iSzZ
TdifFYzfYBw4DJwhPc+z9aBWoX6Py+rg4nDZTZH6kDCL2k/I4ClNw2NlWuqOuM3jwGD/qDruSSGq
yBeT+qTSITSNYQmyUChrHJB61HTnIwXF482tkQdA6xkeAm2s1IFdC+F4qtFLzncwkui7sitXJM/q
0sV+6OD6yQ2iMFhpSgv87dzSIQtjuQNg23lqbqBZIyoBM4nbHdCBCJaS9xxJBZG6pRIwe8dmmzAG
4ruZa5i47RosgeGoQl/IPwazUW9UgOhj8RkKM3vOw/wuyfVPM7e2WGoJIcrxPLXhFthG0MfjPVCS
VVErW1+57H4VP7QtuPPyRWl6d5uQLhraRH7llWbuGq7Lom6/iQ+iMHUh5huYn0epcaUcjmNVL9sB
IgbrFLupMn4ZU4XVV0faV7ghVj52nN+JI8uzkSRvdcV1uaBdTfgWCQNddiw4qPe6YxwFyqSD3lBb
j9XU+zAidcqnOVredTbDZFp5Vg20WVRMMRL5GmptsnUz+dZpbeiFtPCgP8qfsa1zCDJl7LlSdj5h
K1AfSwrkfgRPbdtBoXC8LmMPvAghSS5aXqxWul5EEByvP2UMYV/VLDZ2ZSx0h8ULjhJILGD3RdTi
xlzbxAZEAb+v5GORuBJ2rjXTczKhAMb9vLFZnEgpD4+zWZIJ1MVPpWaiyq9ILKs1ffDaRSkDAeEP
SWfcbCN9/sD39UdmU41Qyr6tWmHsLHcxg7zm7ghXnrOEEnDEaQWPqaTJ3i9+blfnQTT0eLUFP2w9
PoqBEIbGL1R/znVuIUDKzDxGVIfYjSbeqBFfuQVkJmESzn35jn4KYs3/920au/ds83vHS6T878PU
lEKe1cSyvFLTsvEud7zcp24shHaXn+njO7P3+4xhVvOry8/JHPOryx/8z7e/j//3N+RcAK89/F9f
xd8X+fcZud51y/Z/b4mMENNyA0byymp1jo/1XV+e/e8LuTybBhWx2P8+ca1klBCXuzZYz9u/n9/f
B7/c+vsol++ETYbuduAgPbjD+8VL6hRddSiLSTtIdapYZkgSvnwXon34+93vbc6ygNv5/TlFZEVX
7f+75+W7aF2pf2/rIOwACTX2l9v/PsLlt3//+Pe5fv/un4cxyQshrjPC5WzRR98mvapSN0Q3vy+k
wTq1plLyDv7n26rjWN3+PlpJ4HigTeZTVoxszYeMMAmnJ6hsjay+fEnXRJp4/fLPbb8/Xr4rpX2N
w9wN/rn98veX2y4P8vvjQhXK3qeUtFt4st9f/D7Z722Xu+SXOOn/eqzLbf88zOVHVzZgQjoz9uiA
7H4f7+/bvfx8ebqyr1Nsxv//d/33Tv/1sJe/yRb36HZ9vbMqS5JHRVmm4pdh98WPdkg+rbl++edH
MUkck//8ehQksGLCcdeOiyAv7fJHv1/+uU1UQ0hoDTbT32f452l+//afp/qv+6luyGv6fSz0hc2x
PS6Xmy9/YNQjM8B/HvR/fv/Pk1x+/PfXilvUe4A/2//8CP7rdf3nw1zu+PtaL/e53BajINuONhEG
CTRydL7ICFVGaJtylIw+1EJv5S2u7CT4u1yM+rNiEjNGPoxWP11Wg4oWHrbxqjoYemYTW7Z2Hwpo
4ZlCS5Etm6Ur60UM2puqfkhcBzumv+3VjAzpyly/o1vXGmyxLUyjambueM9nLaN1Bm7jUYSt2MMQ
2WXT8Nj0CS1HhZamTcb9ZupQ//VWFNThcNOp1ckkwoVxIjVzV8y3cz18G6DIMzyyiNIkew/msPQA
m1WuO5Phh02z1ES4K1Tx7ebTo1q7eEQbRBHFVCEuas0NicTJVoOMFoCGLKom3rRgjnHP1PG1hQrq
FK1zmNXrOs7FuVDRAjDENn2XzJYrQSnMFB0bZybDu7qB9iRme2OPi7iDAqqt5rWNbrFdnewXShO2
NjJTkbBT6GigIQM8yFRizMCHgq0+n6lfsVdhp3djaATjMfNRtiHEXspBpKB4X8S4POlGfijr+oRK
F+Z5Z7xhTjtW1UzGQA9JyuTaToVyHUdMpAgWjnx27JXflYc57sHMEGMRprQBFUEGYpSqGyJp6XnI
lc/U8NmZUt+HThw/RswQl1oDwR86nV+zMe+c+SYbpj+dzQfjDO4bM3XGo4N7HRE45CW4dS/eN7Um
kJHZ2bU2CAiaesq+pY1fmuEPeKycRAkqgmkxnV24bGyllnupMf5WWmeXGBaftEE7ve5GY0tt/Ewt
OQVdIyovl923ndwWoCNWXSB/a9FK3ukKjDZNwXjXE+jaMnXz7BDA4+DGW8b3xb5WaBDUfdwGDp7q
nSHzwEGjsdVwBHsRukbyCO+mFd5P6oe4nhY0nxFWgCM0AmJGAj0GIMEMEp5+5AjGBpxLUmNnHyt/
ZFgsfjud1iNISy15yuPlhxE2ZXLHeKAx3qVih+dK678agus9jdPPQwYIT2RGKhfHdu0ZIjXYT9nX
jClgOuINMbpu8knxDHQjU3ZLJtA7y5mhCLgoHE7yJUwyxPwWBt0S4dVcwDJweC4LJZlfStzIPSZq
6McmOjolKKIuvJtVMiUb57POS6hRJNDOgxJIh4ipUaUuU/UT/YT4Ki6xcrnxN0xz8HUTyd3qtLy6
De5zy9iryg/oIMQniZ4c8HIWRByIu0WGAPHnnPza4XFWSToQ7nXvUH1XCp3XbADromRfWaP2wdJQ
GNN4rAPFeSY8jWzctAhxSZW9bwwlvRClul44pT3wezTFVfUmmuhOFExfe/FhNgZlD8z5bd8+dFnz
hJg+91w6lZZbv6lyODNDA76qyyCXw3MlQoKmu5TOeIiLHRU8+w11gt4aVSHyKcYdqR3vTUMR1Mkq
aZbGM9lXjYFtLc/ZI3VFI/wyha7iqBEe1H6v6ggu83x+IVrnI4waaDZJ9Z0ur4tGkKGNOlQkMbN7
7clp4idY+OVVmUg1GK8ICBfW4H7IqXd82lUEgJDHWlGQW6H2p8zRUwvrLR3NM7rMF3ICrg2NuxUq
8ckC/Z1cjHQ7IGmRdXcdog+hNTXvshjqYrKU8X7+tIbdEOaPWdm/q33JXEjOtwaUu7HHM2jRScQk
wdoNxAaVIeHyZU+DFYprxDHhtVWPOi79GPiQNm2NEAabxaGesGBh04L7xR4xFtTsNn6frrrS66At
zPAONQpsgBBo3DpCtqbC10sIHyXQIDR4ryPJgb7q5qsynnZE1xUvtanqnilnPyeb0yf/cfGtVtCQ
AbNAiOO0JYXh2Uq1uwG65qZ7GaAieU2SYaVEEJFo35WSfReAg7sGkAENVw/gSLTp7QLHTE+5BqaK
NAiENA6RP5t4jl5VVApTga5znKsHkTbnpiPJhHisuqfR2dGw0kZecKwFbof1Tkit3U6KRV9T1DfM
rVaqqeHrdsS+NZoOFeGE/EfKzKoD9CK0R6VFlpx6aJmq252NeSivzkVGY0u3D01jfXRQBKrJuAVR
UPgAj0GX2c0mCqX0+zFE/+GMR8lkPbLWbAOuutteT9G1k+fnWwqzG8R9M/qGcvJDXflyGgZ84TDt
9ERnMjCiUbIJ151ayAgLWSyFsasMbWcu4ymLyydYG7D7coToMfKQucnfEpPDTKleXVGlx8GLYgcm
SnOPBvgRrOnzvJDMYrTdIwklX9VkvWgVuhpawwW5D1Y0nci2tDMarmqHlFW1rFNVI6OpOiapFUMZ
y+gOWYhCJbF2Y0IWRoJS7Y2p/bsb5Y9W3V9PkBVTMSJwzfedkb9lELDNVHaB1lMb6MN1DJkxJ5J9
K1qaWlmt3SZK6+st52eGnBas3yrkG3JmfcloIbGvZo9z832W03vUMRO0cyShDuBkmTDxLbKv0U6e
9GZ6I234J2VIO0Q6KeDJoTeKR+arTOREdV/jKu0Thek4DMINn8eDsSBIqZZk2JLn1JNSseygTX10
TneIemw5qw+/dAqkH9L+6YxuAUfI4LyXSBhKg/GTQG6hGOOmKVej/uoRkuVdFsFXUBFGbDFF7SbL
PbwVXbo2yJxDNTGmx6QWecoM2DdOuDYr2lWT9+yXwzWUy9b2q466qUOoCnZ2Jc0vUWA8EuNrz4s6
iPolqbNmI+b82W2VK1a+h6SFC9L3Nh99dFZBSVSmtpOAGKYqDLo94dtBx8fCIoFUIsFytRkZE77H
M4PB3q7PibOqF2S3Fd1s+ZN7nVXVQ96TCctQCJMKZ+/ohD9Av49VNsK1mNoXVCHXmitve7DZdj/e
1TJ6h4TJGMSlDZWO+ZvtuugPMHtCnaOpBfl23kCVpssHVoxF7KVp1ZGKBpqrLq45JXcGhNMDsY9h
VZzxBqC2wQyEZ4bTpX+xJG25JXcmMmWqmzylQYLLh0/TQM+pF0SPWpCfVuNKIaFoN27/lNCI37cx
UxUEPTauBTwG6M7LaLhCuhVv0DC+Y4PxWXK1wCqawO6Gk966J1nVxEKFaOnzBM8Xo3VdQVeAhbrI
UKc6ka1s9AVQ+6DzIdt8jLaNg6BAZeX3mu1uOjzs9FmYrBYP6KlrjjnETGioN2bXJvdy2MrQko9c
4Kgk79xvMfX9NUnIXicrc++E8lExZnZzbv+O5nczz0qCXbZ/bzs3gMXBVCOZ+S2SuZwmTctUJK+q
xkc2z8lDEdagCWwixmfM+hCkFhkUFhAeDlngNkU9IESk8jU6cGpjQrjwdRKakybXBn6sIRpvJjfl
cGmSe5Xlx+/6FVIOIRDJynWUVH/AY9EeB//kZTpMYueM4ORTnVClQJOk9MYkFCbgWezy1EckvFIs
RjTZBjc6U4KAvDFPWpI9U2s/O5ZeeyZhIsh0py+6UgxbnGE6Oy6XGmv2M6f/iOAspLZ1p0Qp7XGr
QbrdcHaM8OLp3ZpDwbTJyjOgsdRgVm5AeEj+wHsz5JVZqe2GubuyUafxyazGraqZE4WVwrXVZh9s
9bfYUBn2KtmtTm+cmesnLbFyx5jtpmkWpphLPOzQ5eqkh/qqUz6hIPpkp9x4YCaRvapM/G0OGuWP
FmofSZUdQovpYBLLq9o4F7UApBUjJs4LCtHFJMWqA9bvYspJF/PU9u5jofQ/jHZ017hOQIohefdn
nNIbrEZbOURrCp6BiKR5m9r02JfL/aLTnBnq98YAhDG5iMaIkXmqDSSj0HOfnBVq0QiYvhmmfLSy
GMAdtBwChADiFMYry34AbpWU5kfag8oaxpkMMUsLDH1+1ATmpZQzMOYTzowESiaULRNBCUQme8Me
MVYtlCDTO5F1zH2ecpuztCjGBgwSn5MxGudoKk5kyeOMsxyNcqw7dZn5osAYMLCRIVcdXrXuSlED
S0yMAUzlwaiMYDDYjrFIgeMSDj7Q+dlZvbtjSCx7xsKm6Fd63L0Nsf6pWcochNrwQET1doZc6s0R
oQNJS0Vouhz9lTK7WwoTogPjjIIKcF2CpK/K9D864wogwv0PQ+3LurlJGlPzZk3cJajrN3Fj+5nL
7F5xOUpsU/swHecnYb6EVbA66Nq4H2bNZfKg3jemi3RKdREVE0EmMij2/ME2SUjxRYC1n5yMwbg2
eyqiSFsdHOoAAK6qi4QHcQcZZ82hDeWVgkCRxBtyu+DJpnl5ioV1HFrymyrq51G6zOBVrdlY+Wr5
S/1N1S1nWgGvtfE9I0mqQcGQpoWYTO/6O7sc3+xu/Eqgmi0MtS1NfUffSYygPmaA0xtYVS22vmVk
IMDBUxsPQ2bf9QxDN3NanAYcSwozyk2Vum+pif4E/dNjKO97QzAIZesOktGBe0SAL0OlU24a14bK
5DOLJNS2CaOGsG9qdh0DYAk/ZirgGuOTNihPwu3LIIrnexxugw/a4K4IXQbhaXhgq/XquPcOvXZE
JoVNEN5qWJApBTYFpmXjS0q1yp9H84hsbDO0/U7aMfohXM/5U4MD9CjI2eOY9FpyHrZTCscLuR13
JZ1tq2gWnedjF2G6VDt8flGybN0e72lpb8dGvCp5fnTaXtuF07yrpjCohhzTS2PDDBrkV9wQ7Wnq
B+oLPOEUGKO9Makq2X2NNyI7UEmbB2VVngyAl9RqsHgaa0u9T9qv7r6WgJY9gja/Zzt+jWW8JfIU
ehxkVC91NURX80tlJPk21HY5GJJNORDy1uFqsVJGewYYxJIJe8i00w9T/muu1aKFcSETtysbzN5z
t3QVX1nZ00Q+x8asELTWZPJ50N081+lqiFbgDV3bPRrVdx0Cdcvi+iyhdeuZmWB6na7qTCPyNSRe
F1a4SROcZshXMs5PGSo2YlRdQLOc8SQlEamlu5xK49idyzlwCZueYZCi9ZREnmURo9AqBJ8dbo18
qMmmtRgMhPRCkuS7CvNrYaNpYgtmsq03682SdPt4quTGoc7etJX2PeqYOvInsqXLHcK3dxs1C7Br
+iduccj0+rtiBhTYVf6d5lh9x2EMGi0+LxFC1YYvXrfO78Vy08ZECdxOXE05Fc84lT8SLQw0c/gD
kmXlNYF7Yo1S7XZbDPazq05Xc6ug5GjYxVd6ezO0Broypn8206vM1XbK2gqP6xkqORzRfMWuJggY
LYbNm7oenzlHUYOoNSKX0bC2bQSJnxhQggcjH8TvQc3FEx5UxU+Y/j0bGtqRsQnvZPztTi+No7+g
n3m0i55qE+qKic7C68Iw2SDqQJGEltJmt0DBy7mJZrdqdk1rBfqbsDT8H/rzVPQKH2h7X/Hh0RTU
75Q8m31p6K8D3A81IktyQavFf8aNrrEQPEaLtVdX3ZsRxR2l8IYKwOLI4t+hoTlrep30lgrX46Dd
unF0V/+w8IYRYr5Gv57i4Q4SYLSxWjhP6cp3N8Rr3HYa8RrV2czHxwmdQjDHyW1KjqLuoiNzmMka
jGF9NoFEIlN4zvqD+oGU+sPGudwJDszMfLZj60GziLmNklPsLrtMYkGB1tm1nC0R1mln2ne6eO2l
+anYSEJ4XwdMVSAjBc2YlOs/afMkw2jDoenPWWOdOhYA1wCu10r1LVw3r44SAcJGq6FW15lmEQwz
dF91M61agee8B0pNhxQYIUAdIUzEIiFHC1VMX1bufhG4qUwmyFUoP0tjuKvjfoEPYLKn6R/s3LhC
ZNF5DCmoqZDaAyKl2ZMqim8U6Q8FgMpQRoMkm1ZfcRHvUzM7tniLRWZ+xw5QeGaMtW/kahRMyU6b
63Nmgddtm/xQD9MK5YRjV5kfmdodW41JrGsm2zTDf5tK/TMOy7s2Mbe8hKs+vrGhIXTLeF0q0G8y
C+lGAv5i1O9DqeDOCP8spfKorZ41HDuPSvY+oHEwF81TIlFTc2loO4va16X6ZffyoLnJA0Sc6FCV
2bcM1w87zt9ndXgh25glTMdp3FW852Q8z1DwK8IHsFB8UEJ8iFXmDG87MOv5va+jceMILuTgNDMy
FOGPLpqNvLm/dCqn3cSS6eszrVmRaEdU63QT4ncXS9A6U70u8ugKFfQ9od3GxhbK2xKN16Jxj7Fb
njSWcKAoO/l/uDuT5daZLru+iqPm+I0mgQQcLg9EsCdFqm8mCOlKN9E3iR5P78WvalA19NQTRejq
qiEIZJ48Z++1yZFhcG2jqunWyZi8J/DrV38bt/7jOvl3VNcRBXz1UBjNHRI2FhcPd0yE+YP0MYjq
a5h5K4+OXp5Z9dHJiyfEkHelRENSon6ZRyxMsRW9pSmqWLeH/EIs4TFZhMOYGjG9Uamt15SkQ6+6
ZUrvpEyyzaLkMa/KL080n0jHL0MR+euE+5Qn5A23g1wbfRiU1Tnp4QLbOl3JsVdraZQrJ13ujag8
lPmwwP111m4P6Yctz1i7+cq3ebpQUQ47d0BhftNTTz4Wu9uLqp3gcZI0b8A0cSqnouMuLs9O/gpB
Jozz6qrj7j0e0L7ebsFlbuy7kvJoozxuFHr599j9tnTE3yPZ3dO5vUQQDTkl2COrk7V20/qYi+IJ
PPVHMcGzr7qYsnast36wrGNB2DkAxifUC+zDJk0Zmsf1jtPYE8m/73WX/uH0+zz6XbeX+EGccolC
CALvbn3SdfRBedDv45gSJaJRfzJ8sdboqFaI7TNQTPZOG4K2Xkr6XWo36gSl/lTJ2rjnrPk2FfR2
l15uNCE3IUqLkTM9QhwMNXTGRQ7oUp/LymBAwA+AYWX84dwLQn54Fknk76bFuK85le9VkdHE9NVh
SEYOjYbeODM42zpFdF8TfDy3hXWAG2zhOiRvXGWSg5ofm9sisrbzHDR71/CR488B6V2WUzwac4um
BjLH9p9P/+PfiMpKeS4Z34QyTzK0wLXNXtW5HOOLapsT2KDK6d0XyZnBT7/xJJ6qJpj3lSwIhPDl
p0cf2cJAfSed3tjxejaLRaHai4hOH5H1HG1el1y324EKXY/sYTDLt1nSPdVT9dV3IKASj91nMca9
sIZgK6O/Us7AXnJGQw1946VtYMDi2ET6mpPMOXdYmCjtvdH6xQ3MQ0OFXUTRt5MKsDlwrUOoSiLA
Ik9ECa/JY1nySf4bbyVbbCDa9Hcykn/iwMb8QrI9ERmMiKK9syQnU9Cx6gL7Lcjue6QIeITPze3X
JbcJjONZDQLRzzHwX30BEcMvdwL/zWqY09Nieo9FfalTMAwoa55KhcMdI9Ne14KWprzgYbzT0v/R
kyvZDCF5uflDehsdBAaw+GXSR0F2My4IhyciKOd1b3aHfkD32KhmuqtmJGsI3XisnX05iF9iuTi9
wU9BJ95kMZ1QLyLjQ9Ytd5YDIX3GeAdC6qLT4X0qWsqhKcXW6BR/x2Rpz13WbRXtbdPlpOwo2Izc
lMwHHLyBsfmezPIcqL+ooNKjqW9eBA6cdQJcsSW7tRhfIwdbyuBzRosV8tgK6/fUVaiEK5QZQcrZ
GaAlFPppC27YessCVuusA1KX0WKBBuVureQowPPeeYO454z97JnFW1tAqjQI/wgHCwSFgpJf+PY2
uUnhUhSZvIkkeUhzJ+gc0qRCp0nbE+PvQkoY77Fdw1ZfDO9+crNsizKI77KPDrOwjel7XwuGxAIq
chgNDFcGxXe1N8ZbN3GGMxwIS+DRV5kHIT9ahmcrryhUnQZnMaSfO4eGlVv/ZGlz1UE57vL55i4i
MW9vi31XdD3SHQZT7ULzScrsq6fJx25TGZhN6ZjlVbxX6XAroO0P18P/SrdSbfnf+moWaJZGG3nb
bfQUfTZ0WDAuGdSu3QnjAKZBDJUqh6ZHMfIQgXkBMkezszeNYDvcD8YNQVP09Rq6tqbmZ+zhDaN/
g02WtPt7QkLAqG0CR2UwOHSIeA74nc76h6ZgCNS65P+4Y3WkL39WLlwFKNGnCaS0NdLWpJYiSmXA
QsNpahs3AuxAn5jnjrE7jlIWMSKH8Ngk51KYl6AWzlbAlt0QFLhfmhSDRlauY1uA5FNsDkqJ9jjS
b898LA1pNr16JT5Qs3thasb7Xy7A5ujIRkmbHvKKtjrnVlIM0RdqZ9iUpqNXY1Mmp04yP200Tfva
mYzjP4TRPAAW2CH35ADxHgTlunRv9WfVucdl2LsZK2mekNbtLQ5BYKCOLVHNB9HeZkLaNO56q8C3
JTNNXUvaAfGSw1rE3BbGKOwj88ai40HjmOW5r8UtpklaZbTyxaq0oUS4I+xvwSPa1kB0veiST/yK
bOYRdnINtlwIBxVdc8Jf+9Z5XNvI6jwoexkaGh77sJhetccrJjTAhxyLwWxShDa3jGQ8f3hzA9dC
Cl6cfJqSR1WBlpZYDZi2woiI1nHWQnkEibCO+N1WPW+chiXUulVZklnP2vNRgqdq2AkO7mBQC2Nt
96LcMix2YrfcBMgw43jg9zVfpie6x8KO1kM6v4FjONWDHKAmpBV6SqwVJRm6LNHdZUoW/pPxVxQG
V8BV37Xj9aH0+wMpBwuNw8AONAAL2uZe/WN3OZdoTq/DzanrR/5rHg/+Dp/SQO5bXd91aFBDu2l2
fUngD3eyG+Ga4kGCzFKfxdyx3EwkMUgbZydlhcs9J2rrZ1Lul2n/Hablpy+bhxtg1XWb69J65qFN
MJa30RfaPb5b2B6G7ucIslQ41SyZORWPZ4zD/ciM2cM/lcbDuo2Nj0ALH6mCNlesd0gKhCHX+eL/
iTPBTIex1wplLLXGQi0yU7Fyrt3axIWtimnOQrbtfepE88HDinOXcPQRZU8xq6ppY9TGNq+Tp87I
zY32r7YwKAzN+XWYAFS1Jl3hSb8AYveg1+K7U+RBTWMAXmfKF/56dY7b7oN49LYlw3xIrj6nfQ7B
7IrDML0Jm+NAj1/tLg4Mavadrtz4okj1NiqHsQG1ytii560GQnkAdOfROeuz4U70P6NPQ79OacEP
ynjuaApURNvcKZtMRvjRL0PE8TCFo75GC/JlcHTXsZwhhyViX6TpgyFqIDQudBu5AMGvAvrX1sCZ
D2oczf+6/DWd8bsbTCoWj/QP1p5tVlawPvNvHOUR34u5xPA5GdtSP/KKUu4qfEW6dvNt7IDxJII8
M9JdYcIW0pFzbdogPVTokldOAx8JL+BcB0fuo3JlNXht4m4c72usWUIjZJlAZ8X91zxXF3bYlCrY
ucNUksBELdGB1Js5rdoTzjK6/kFaX82l/klbtCBdnD7ZZhCt4obWa1y5EPoaGicY6PpL6a2SwvhD
r338NNSO6SsydkMQ4MOYbZnKP1LCB5WCo5Fu75ubMye1zGWroNpdktsHl+5bYQTEl98+w6fyZ3Dp
PNSZx6tt/WfABdOuQCB+lyGBoEGUbXwjgCyohzmsG9bhqLae0z5JuQ/Mt7aOx9Cybbkir8snmiwU
S/CmkhiojKanXbXFuNYRBxnSUaiFiISqmn0ztc+DrJetjQFpPQBTmjLyNFnkcFjrvNny8OAi9rEo
dT7eX4tJHCUca6yHyp6TV1atHd3290PtP+YlF7Rc8KvWlr7vgq6+yxKQlHw/AnijY7wBw/2io5km
P21GHIXfY2/BJJWM5dPeenW8RqLu+Kxhqm/jCYN1BbpMy0vBRCzEwo6cGOV8VBubgRGrlRttWAEt
SzFtRd6ANbw6ZLqfyDhvgIdF90DJzsrjrMKxDB1sDS/WIICtstBDB3VNkTP9suQCY5P+1XL0Q9Nn
tGE8SBwz80/BvqTyjpMA3sxouKYRrvHEdUhrKQu1MXLwb43l/5XugPewe506lGZCU24QSrCS7cz6
7JBYMRGP40BnTf9K4o/XS5H/aUiQp/nZUfsZqP7LWR1Hp37RGWKKjpvLbp+nrD0GGoUPPs01OvMX
CxY+8lvxRwwan7xjgZYLbGcV2YQygOrOmb+sB+XtAyQ/hzqdXqwFC5+qDabtFRdAih+4Ads+NlY4
RXKy1/00HNP8GUIEc1OJkx8ZOXK6+TI4TA9cEX3EVxQorCqraFzWvd2FxqDPgMfyLbKM/TxEl7pl
QCzpRWQWwUT09FKW//mtKN1fvUxnAd6AKjWMo/iIIbm84+40EAS1YNjxaWW36ow5ysVLYyzdWYth
c3B2jdvtLYhJfTE9GfNinXu0QHbtsg0kO7gULsW782tnDjhjWBFG1S30uTI2A66b3ayKBtGT9uNj
xyyNntuXLbruhP6T1d4nxK/rgpDMPjIvY+6W5CGv4PIp1vpKb1th7b2BYKAMQPI6t+pPIhuw1k3Y
lWzjV7n9Vyay7w6iMne/vR0b3heRjGTXmtnGW1pwtTQh07RYG0bKBM3Bz2dXIEEELjY6DExsXS7z
gGYZ4RMr7CHt0hfe/0f5rfFLhop+AW1amv5tYOI75Fjlqt+pnR5bW/7Weffmz+0TUwgopKmhuOgd
c2fcZU3EcUBYN/UOc1QDz7UnwBuZMYEZfbE0HPmJqEV25Bzrxvq2ohHMUolO7DbNKjuF8CX3gYWV
9X6YvOOgD7MzbyVPUIl6r2DhjjzjnTCXv9rGiQ3LetpWgJrHCPe8/i1l+xbUim50WV0aQfoAOydr
eg6/bleI4TwBlMA7OzI8Wfd+gqTOFPVGUag2tczX7s3mwuLzI+1fBpr+Ol6C84QkLSwtAiwK9YBZ
OD7AEDpM7vKPofxcAwijcC9OHqDArGyKbUc64BrZnEt1AbGx9LbWOKlT2xHoqdrmER/Y2nQrHv9M
HDSHUtU15Mz1oAeKoOlY4TGSpb8g2W8JGN3eIS0ijMApCo8uDuUthzBPrY15xAIRB0c6G0RmlLd9
MLHWkyyf41pfnd4JJ6AO/BkkTuGjDX265SsCPyAfcxRqGJeviIS2VtLJTqnXPChYt3f2VDOxmhhi
EPxEsyrfNp0BoKS+dItpQW0eNrgmwKtlFGV1u6tKUB89PeGkhLzTTeXaj5dzAr96FcVNuTbr7qD8
dB8pE6E6iiMLAOMafs1bwmExn/C7DGT9MXyHA0fRDwDiRzHQa1LACoEyktCY7S+vay7C7HZFkBPL
ZlHv5h3uEOpqY1XmFazt8dop57sWR+Wwak7JKBmH/Q3QOFTEtGPdCX7l3H3R/BKN/8oEZTuVZP/o
7OhwKI0VZcSk7ItMp0s8Iqkee9Qe1r5WebGxaA94hXedbMxwtKf0tm7MA1wZ0GbafmsneDcNDVO3
ALPSDURald59uThPkZM+CtaUjS/7baaXbVBbh4idXPjpqq8YkHkgk9KUbiQWuBSLhN1MToiMks98
RbFTo4tp4RmbXbEnkGg7D9ZGdh1VCc3GoJyQABj5SUxE1KTDT9Yyq0gXwpMe86bveWhmrDDVO7r7
n2Ryf/uhIuLUDh0zr7emMTEvmwEZNpzavfibliwDewxkNM+MC9kKz7ErX1M57Uzb2WPKbEKjs08J
cYHgZdHo9GyILpl7d6e/aKnXjVmzYbR6NQRi4zbssOb4jWT9mmffwrkBDkhWyvIHLGE271/1tkRB
qEEfYHWyXoJKo0YKPuIeaTuTzpMBJuEOoV2PcHY6uYX/hNeKBnfhv5h6OPVRdfn/O6zAdTxi6//n
//nff6b/pX6r8Kv7+h+/ZZd08/1X8fvv//aaaMVT9/Xf8gr+45v+M69Auv+yhcc/2S5dD9u3iKn+
z7wC3/mXR5EoRSBdl3Bt57/kFQT/4pEhQICGpufZlkmIQMvZNP73f3O8f/HTHN+UnvRt2/b+n/IK
7H9+y3+PEeb3O1LyM/kzyEDgBf/XGGGMpBXFhLJ23dI8eAFtMZGV6Vqe3C4BL6RQJTGO3cqGPJFF
HrvbvH8AzFgwzcAQi/d7TomtG63ZwSZ9Xw0AG+2Jg8Ck60NV62w3ZDAHsOvhyUOThesJ8enLYnF0
go8SBgEBsQ6QlN5EE+gNYWRNjzJBrtj7h8Zsnzz7ZfGZoLZUZBSk59zCYy7j+4z8JP1WRxPd5drc
OAEhO7OaPsf2mrxqF3aTHo8It8hItOvPtFXfU9JjDCTxDCPJY2J7J79trRB1Ccfd/fw3aXUopAeb
sC3hukg5zDsSI1bIbeVhNBV2QxuRUlR6F0Kw7ENbCSpx2YcZAGjit+Gz037w90DnWTgle5+qQWkE
8xIidf0rC7QVBd/caAbKXOkxnDmXp1MeIf1JH7X5mgc/jkuyUzKc0yR4obXLONCeukPe4qHg7XtM
okFvSCKgC3r7ULh3hZEyuHLBhegCZ1iFAuxOdAZxDfGCVtcs2ScwOt8035FAuHXwaHeGmqP4e2qM
arOkybZbIrHKEv5+23GYRHLbs9s374RK9CIvjzMWZCKu6lOdeMe84WUXfY/PmChLl3H01e5Zk9yo
hAfhGvQtiQnalIHaOXD/L4XZ/dTj0FPvpwtz/ih4ncVsoTJk8Z8JUGDDv7PHwmI0EoHIWBQaSaZO
UJEfcB3YnNqY2cKSvAyzjpCAkonM0Kwj5vg6w4E/9AaSkMUhnLEuX+qZKxUofIlebPGnCHUcyIyw
aHaPHIl8VJqTwfcN+ba6wcTYA7n5P7GKIo3X2QhowH51kzJGdgKPNZl0sJ+8XcIpfwX4nCTrW+5i
mv+6Y/A8gsMZVfWz+MY3isVqMyIDXpvRTOyXIJ6nrnDXrubyFhbslye0bBpzdgl0KPYPvk1Y3NK6
YcHLArOQMYi1nE2m0AQYSGXYQ4jiGQVxyjOFtQZbzfnNWlVe8VQvabsBovI9Tfa4Tu1UH4J+OClv
yLby9qi5kxhDOIQ0gnK/JB6SD7pAfb0YnNdsHBaEVs52qJhmgvQCz9jdPghGwtCF3B2n/PIwoRTV
wYcw4S9rVDvI2kTR/cl8f6s69IWpxuPTCl+SuUYfuNSQXdBm/iVzsv+PWzZpERhVOIaBTf3ksnjT
hYmjO1/jJG7XEyBgMI7S3I/RjWMrW3ZrPkRGvk/mZdy67dwc2lg2BwLIFzxvBGpXoTQ8d5XGBinM
A4PdoJYMUbkwRtGc00K/ZGm3S6Hlg99y23U6eEQY/RPIgz9lPZaIdqoE9ENltg+691Cspd6976VE
Z2bufdO4xtYL8tCo06tsNC0ONybHmQFwp9QIPQJSiC0IaeryZd9VwaZTZrefvf4SpwFcNxsS1VBT
NsxjYa7zkfILbu1O9oZeea3g2CowNKUEr2/0YCIfG9EXe1jXZA9N4J+/M3GfEhWPHIGxrJUmIlAH
hFvUTMY6HuMvP24JcOU/WRJ2qS6yeTcmzWr5IRtyOti3D9GCX2F8zMaOYN6eCGoL9BGeZejl/n2t
JJfWI6+7Sos9kcyrdpIzk33ukcawyAKLEPz0fX3Ad6y20uBMapRfY0Gvpp+tqwJJTmZM4jFlar9p
FieQMuRMl9F2uZeaB5dTQWhI3iV02/JA9cvpyE7nR2YoJ0CAcejSW9zCK1Wevgrbd+6JQEdXLxfs
l2uPm3fjTwBRllo963gqt3lAgz0aR8mKQKLiODMtE3hMY0hbtgt1gGyLtQdiDXDRXB3hViQ3/Pom
nrFz3zaiSYsz0cvEhahyPE1T9lSiUN5GbfaQMe24nyzUvxotrrK0fp11xboFU+ufzxA7pBvMvAsT
7bextC0wZ624J8tNr5rcUNsKnsyOCl2tQOJz1SOo1yowjdDOLHGyGvu3G+JDoSv9cEtWESJZDX63
fNlxdR/r7Bat7OBKGDWQnyZw3ri0dz7jseNs1hNhAB3A06w793HibMrF7m9BaXRWcyeZcA9YirPp
yClUgWbwZ5vpKWJAjrYdd90UQfMVxo14iV6nRWQAg86TuEO8FrX7Dc3A2OKq4m8RLe6xam4KDEiv
a8g4V70sPkt+k3DbUeYSApSfq4mGcERujphA62eWv3ddAJI2Mrib4OqkSWHaYiuownLK3tpOmCf4
qkCeGAqcqi4dOMS3WegziQwNHCLriCQT5Looi+02ffVmJgqpgwNmhPlxYE/HD0y/HhFh/OYhHj6p
ngZonQBvyurR203wQQ9dRRNlIgD2ifx1EeUgZ8r6Aqqq2jNr8tCD2MMqI2xuFVm4V4v8p3TYRVDM
LRyz/OOYiH5vEdHJaNHcjVRkrBN9RWCt5e5yA/O5hQX7bPKzwn++wCUs17LutyxKDKeT7Bon9jVd
+uGpdDiOVq167I0IL2dKLQlcujzXtEzp46WPeW8mm8gMnhXDP8NwXqMuiz5bl5NsAinkrC1avmlG
rA9JalIMB39a+hDlLDAumXRfTF1zczQO8dIWa4eJ7zblBESQRd7jVmc2Zer02A0COfBQe9PjCL1a
SuOajlXwIEYflePQ6COtJ0dxRhqYsU7S4Zw5864uvaaMs4IdU/XniqYtx2yQ+P6cfxl98EiaYHHJ
0JT17oDM15dkVdQn1Cnk27mRfejldJbd4IWx5oRSKXFZ0BhukI/0k6P2voBVDeMBB4FHXVZH40e/
+Opqga0p7SZYu52/Kmtu2WhwnniLiI32TlSnHVPvmpmJZbwPSUEDOiiLF3AQ55ycZ5Wl+hSNGT6f
qV0YcD7Fizawc4yIhyJcK1ikqqPdiifXRJVIeK5xic05PhseS6v/OZdKXSkiTDjHtGR7MsuJsWc6
nxF1URuyfxluQqD+ljZptUn/0vuZy5qJRGRZGtRbPG2zXzUvhfW+MF3YqZG3p4L4FWt5tiqXfgxZ
Tbg4pMDZxYgT+c7y1CWJdcImkG07s7LfEnvrO713DDqm0Jac3FNNMIkR2Gy+fVecUjjAxAQZh7oF
8jYgc9rQDmPfR4CM9Dyut7VInBPh3CQfoM83JxPPCoa+l4b7axUE7ryOPfWlOYxcknRE4kcHfpcq
GlmtMzI0qpKK/NcCO9ygL0GK5WMJ6HXHYPkbRAHnjMSkQ7xJtZEf6xQguV2n8oUR9ydL351TJ91L
MnUbh9EQL507jiqM6d2kGj5N8pNsij9pWhkwyGkvLGnvvmM3y9Qng7GBnsCAIak14cpqgXWYHfIy
985jMNNQZcFH4QIeKqzd2Nu4Sd1tqZv11mgRIsyLEgd1s00YKOF3BMhm4ZIxNLTb2XoiTRSuRYkL
DuHgW9cy5jKVrF+IquIPG0T84w54KWlwv+gF8hx6CGOS+qVEFsbgZ2JVb5b6o01JJCAwRR2xyNgw
oDwiNYfqWxZ6OCgo7NiBSxfWS/OCVgH+dfydjvriki8KEqC6R3jrkcFZ02NPEMwQjQBwMUf8N3Uc
dFKvf42LzNxHUIBC162Jn1hIOmS1Y5lCIBWBA0Dc89uSEr+aR0nxRM64w4Efd43H3cF1NQww8oQb
RPtIv80IrU5CKY5ykNM3zJSdvVvMAigu87g0ZvoaLFmoihKHQS/997iIjknuuQ/zPCD38DUWj5bg
raAASCGb6b4K0i9+SnQsG494WImcDLW+fXFiiDZJMKI7moBSRZP1zrCVSAD1qCYIxAuszl1VxAj+
TbPdWxbXPVViXTPwvTJTYJpNdBI2B5xzJsCITR5La+vm3d/JqeKnLGPCw9D/rdTDGEKXy/cY+9DF
KbFfFudM6EYH8E9wG7vBHcq+6Drk0UMfuy5PjvG3rJ107xl7iLxM7MGDlEWmdwx2lg03GrlbnYHs
RI1i58/1ro5a42yTwZOyfbYs9jSscM6kPsok5D75MU6KJmy5ognAjzPV14WuHicjOxN3GlcQmwSB
8D15pKXrfsfjYm3aFIGlGdSYVFUrt8mAGcQgqvw85d5D0nfPY0BwLpUvjOehxq/hqVPdkDjc2XbF
T8Y1osk4bRd+smycv25Es6uxTR0GokwvLDfUG7XVPuoU6cPMxHdVpB38tgCnBHakCLyurEOpCpJq
qTBCL1L3U+H399EHLQiEHUGrgTd76PAmEy1Cwcy7m+VD0hrdbppIfAbVhDHbY9AghgwPU35eXMQ2
7ExI7Hq0EFEs32cn3hZa5i9lZF4M7OFlERdYuZqe9weN+5IyvuRdSxlHhp07DWE1lsDDMwaJkui4
Qwn4zlADj/rIlj8WgGQXmB99tnCRgRUbKRIHQ3JjphYRnPTunbr7XXrRHGGv89eX3pdWEHhGMTSh
JOPkYCwgqgCgBGB90pVKEVDo1usfYJV8WDH9d6a2iqoPoY5ViXxrpGpcD/MQg//Do5alzm6+kVF8
ZJQ710SJ1czFNWHGva6RFt9SG7pDzQy5m4Pq6M4Iwnrc4ZFr0VprsvEko/GC1xgn/hI8BHnaEz6Q
PRvFo+v08ZPnI1lthHU1DbUc6qF6NHSFeyhQRPCgTzvjWzwVKYVeLPAIx15wiV3MD+SgkdGUbOdO
iKMhf8yqm4820nrSgRvey7w5mNXT2LfOIRv4UkR0au/lal9gV9r7NmzvxgZFrwxvM7dO9CxoMmJ1
rtbTUn92RcsdZF1LLeOPAT82qR6bKbbv2wHgrFXp8p6xeLpyTF1sAhd1BaYeA4m25bFiFtOObAIs
26p/mGTL3Tum5g5QMnMXNK5gxsAB6R7NMRKMofK7Y5o4oVVZFIh++zwHM9KBjrmWB/04NIfYXtsI
atclcKJN5+AYZOKTdm76yVZtYygpGcn3I1Z3hd6vFSFzGb1Hy/aCgIeu8FzRXLbBBiIIsQ/eC8FG
01RRuTSEREwBmVYQYj3YbPErNEbKmpznyeZ6b9gC7upvrHjTA5b1guSg4ceCVRDTmIVc7u6ckViS
ORG/jRn8uvlkgxso/qCI13uMsRtEC96ZwzDzBA+zM/pr+9UR+9gKYDkHJalDKAWXYKF4tWrUFT0t
Fa85d0hiOWnTyu8tUAh072vEsO0TV+JdMObdV8mRUjB+KJcdpksqRNvM3+PuvrHL+S1SIKF55pxw
bkTxSJQ340I170lZOQ1D/4oBPV9byOqI/6iYUhs4S4gOudPaKtHa+P5Dhe+NueNeuW33hw/hUmer
jPnNU5w66AuHjTHG1L9Sc8cPI04Km6kX5dIlSVobJ/ecwFUDqGO020xwRWfs3Di19IcHg+8OtYVa
39xOCnPVI7mOT9NA6YmaPtr27zM2RI7v/WbUVh3yb+maRlu7MkpYh8aGQd2ISJJQJNXVrG4d/gzI
8bsYpN2qoLkSYsoH0YhnDnQoogP67sFqsL6apajWV1tOb8OIEExOFVthTwR4v5jEPY/zfT/64srS
717zwgNRSTRw6PX1Q3RLOEa13yPP9qnIILQ2qEI/7HjYc6DKPwFnrsXNqNAnDfTCwEmo1FusBVMD
lqaJHa4tnZh2AutrmfRffF5W6MXRj5tVhIJrr1gJPdNJJTZnP6TdQ4nQ5toaDnxIH+DW5ND2MIO2
3y0pL9oj2z2c3LmlrLHineaWwxfEsJmcKaf+LRSnfgsgsSXaAZNjEF+F6sftmOuO3R/hG+Rh9xx4
ZK9KbOjrzre/8oVZSKPOeYnIb2ZD711WZR8WnWcXFcyO6JTgkD2mfkkcSV88ExTP8+8lm74XT8no
V8y77KNOepRP7nPVoMUtDlPG9W/ix+H2IfbKzwZ38oNLoDt5MXceoab5OHUQ+BFY9q11CYxQ9oc2
JeZwanBTKuK0YUaebeIpCrThTM4tQhtvmhcYxKHtBQj0dY36weAOgx3+bQxYFYPmzYKJ3PTzF8Tf
T636rY5clIq6vOgRG29NGs4SdIxhBueFqzwgQesvrl1/TJHYMaXZ5oyMF/ZB6hx4GaXvACABjeVk
30g+2TtfoEtfaz9+9uzRuSN5g+6z8tq/IvGwYVXx2ofgepdT8dyVs30hLx0vmLvtx/5I21rjmMAn
XgLj5jl+UeOMO6l5iXOhwioxXtBqB5SdfUzrFhz0Esc8cv0HWQQqHNwzAn1csWjT6QF4WI0C1JtT
WryNNoW1qoHs0RsxqDfcsdg2M6Ockgk+w3tiu6rlw06ucUylUOfv3JOfokCHMZQEwdZe+9HFAgOB
Fb0GUfonQy2yxZZ6rOd+xO4jVyMbgC2wNEO6CxebCFs7tR7dmcYpPQpUIxDtMjiW8nbzipj2ivEo
LUZV7ujII823VzUjMib+gvyEScBJK+ytQN8DxCJ9EVW7t/Mctp47ccisjCUUXMjQMpgmt6DQKnqW
lebtM8v0o6c/iFXYiygxnRWiICbDxfKXzKJTppbQntgnrWnt1ycPECzmJSaVJMLIFtsw/cvv3p++
QZDQNqZ9AKOT2mk2d7ow3KNlrVtLESvYtcEKEQ1Hy+bXS6LPxcPiraeM9ym/71NfrmEoHqkZEMUd
ZNDsLOEebUwbK7Fkp17ZKETnkhgxCy4aYlNuNTSDQzfu/NElHK1qPyMIJNJCrWUunN6toD3OjEMs
me1EQOjdkK0r2iwcpoEip6RctclR1/UfJSnkFtzhGpwDWu9jMC7fZl4YqKa7YEOM4NEdk28lxnbP
QH5F/+6amrO1txrQ1g2yItGzRvnSOXl8CUU0njFoNyvi/34Jfh4vC/P2wlJ/RlsM71QqxPTh1nUT
uR2j8VVScxOIriCtRlR2lcOl1fWE4rzum0+4g+g1DJldupmWQ2PAc/J5bXcBgr/OpeM9BzwBvHFD
iLhtTxiZDQ0EBs2ofAfHtn2PFB5oMfMOw+lfYR6gp9jLpi8+yctMw8L4a6R2f+gX7rj81l1wHeIK
jDQJza6YWagw5y0AvZCzWrAJh/4lDqYJGUJ7DSSK78TOT51j+P+XsfNashvJsuyvjNXzoMYdcCiz
7n6Iq7UISb7Aggpaa3z9LETmdCeZaZljZRbFSDJI3HsB9+Pn7L32Xk8gsuQdlVnScCMw3iifTEra
QWrsHBmnWfAGV9XBfYhrRMp4RJtNpspXjmTVp8gqOLcOnbb1zAmCnlaj7POgDyG4wIDcDe1WixFk
uSk5nYZ5dLPiRnVHRuSV6AR3qWt9uZE2XZhazFN510ECFpS7mgyCbOiyM1bfuzU0TAZQvSA014nn
UjerR/mYw1CagCynLtRBP1FklfYOGlCNDnuZa9cZKV+z8OoI99o2v0x9cp8EzNeIKINFdE6rFOaP
biiAjShpQKVc/BJ5Ud1Nnz1dfGl17L0VoqcF55gvLDeSJMuNJhIyuusvfi+TdUcAVdfOm3o3rm3f
BIFZg9dJIGWs0KpUa8IU7E3N/RclfnLMRJLtMuoDp8WmrvrXYCRGKKn9VddORPD0Y7ho8I3iFYKb
XHmkaU4/xpgYZwJyWwxnwy1uOUmS/INhh64VAblYFnAe8PQAzzAr7ckuPw8FGwOBnG8BQcZWDU6q
JKET8u2q1tE6VL55SEPtmsU1uSAwMBIhm6VChCC90ji7evGFOyJFgk4MHiJVbUpn31F8IgCOZIlA
+kCimue+w+AH+7k5Gkmxw4CL9tzB2hGW0zLNq5fIbe5WmWORKxnKpQ3MENOgQreS9yyBPUxn/mXM
cZINUymXbTjq664araNdQIJr7GfAR/Ih9nL8svCatlWI+B3aP3sd1nPN/eLmaf+WiM950HVIg4N6
O5aYDMtRQ3M6dQFLU+1ty11r9Rxz+rUe269GmT7Z9JxXnlsPrz0O82FixOmFmynVP/e5Zy4A+j7L
DhpWJLV4W9l2jW9R9z9LAt8gvKQXO/W3jCUf+CAcYKDBNgvfOsrKE3lzi1GjBztZyYEefLrwaCNM
qdgV5Ecs3GLEFWe0q9JgSggugn9Bv2uskZwPkTp6HvtRke19z9qPQUmIpDtU64JYr1LxLxXtaC0w
m3zPTNWuc/j4BfmwpBABDie/mhYppX+ZXtqSdwxeiuHrzO8AJqTMkrbkA/rg69uF6KaByyAlqMnb
e6MLrGiRs/Y6mxmu3X9LraDaa6kYb1Zj37qadaskh1VV+E9NaxboaX11TqS9cMYDFMz2hn+RVhUa
xIg/V8U7XHHTVmXOjpY6dBsit31mb4veT0diJIt1EXXpHlTDq1tFzoPSX0jaJoFjsJ+6KX8mcOrR
iuxViPbHj62tn/bkjXcivhYdAIKIsnBvCvfRLzpxcBR9ucDqzuasozYs7cLsyypAaDf5sWvYZIUd
7uwAr9qIYv+AHiF7yzQWJsniHdfOdSDql1K7XPaBscPjKCFvi3gTFuxVafgSm4Z+TOmaVMQaXHmG
KYBL9i02mkWtCqqLPMHBP8wHekIqzQpPO9aFZS/olZvF2cl6QpU5dbOxjsWwQwd76wxBXajKtxb3
Oc4zHAKfkcKHm0wQySpIZgFtwPsWCrQIA4laXUfYBm1IJ6dFIS3G2NMq7tEKlKPL6WdKs4cUY5dn
jvqtIlkXPZm/dDsQCirtNo7Gx1NvLc99AljdnmYcUVq1Yt17Hn2HpNjjdpqRO+wJEcKz2mbsjxQn
KRiPlIF69l2YrkXLmhEbh8im9BLjcdKYiJZIi2nrDpDC7GTTSJa6wJwPHW6MhhI3Re3fUIGxtgNK
2sAxOE2uXhE1o7M6MQVgfEANz40ZNF+iQsqlHRBwNPQk75Gkg4y17s+9+6UrMEpHhBbhM6EoNnrQ
NxwqVax/T0bK2HhiPBlo1osZ/Wgj43s/VUdg+Wo1QJZfOX6GqLmgqeeEOBwm7DxlL+2b7ds7iAgY
junQuuUL/TWAokbzYheyQ35nXkJOpcxaUuPipighe+9bbM8m1MzUdqVmI3/rMcZAOlqV5l1K1tEa
naAzOXciZiCpYNo74r3d6VavOBl39D6r/OvURhwdptjfdmS24rRoNkVPhpZHuYsaMgDfObx3hF3I
rgCcYL8Pdku/PXkHYgEsoXQxbk04NXIxLDHGI78MJ9TpLVwpwwBgkGvRuSMIytUhqFbdxREeAXj+
2vK8qxno5aaLgXq33rLqJ0SYvsxQ4TvxMhmbq+bPkysTAWlHOhNCKZ1xWL+TkwGRObc32CC+a/Fr
WbA522jLK8s4T/EQrtopX6L5YOZi3Oj9vsHMIl6Lw2WNOXAAguSCcth25pU4keBtmKp+ZXVgeJqk
YlDNqX7jZALelzmsm7A4R9getByQkBh7iFeQVgS2vE2AW1tkd/c2oU57ZuCF+94pTlZjnk1GiGNM
uKujONCannePU9uh2Zmv5tHeQxCVNH3icsPtc7LK6sK0Fgt+E9xl6J+cEh6LNAbcYyZxcHiKKGGj
lR66ya4N61fPcVbMOXrMW3xA04wfQQCxATAyAR1mPh+QZ5R7Ex4Am0YGMGg4bT4H/8EixZLVNU/q
FeJcZ0UPaAa1OHTHqn6r9cRyj3p56fLgjZEfqULh5zwmmd7L7EvimbdS6kdNGPe2BPFOh+5kEhSE
xIheUAvRxx2+pilxIcWoo8uAJCsTToCW6JolAZ4Z3A2et4ztSBsXbWMUb+TDmIdZ20TtCkS9rftu
BT8Ucf8I1507YlMJ0S6Nsi2Wgd3LzeDgkrYCC2el3XeI2i3Y1wRH0TRxlpz24qMXjG+105zgWCSH
Mm33gz/7zxtr74dyG0mOXWoYkKAk+UFaUK7asOqhGKpzm7rMDZg/kWyIpy7I6s9twOEpIOOYEITn
yrN2g4cuCc8RYueWXXNwYXFk7/Pvhj3ia8TzQC0OHLxWtPbgR75EXPlMlyksOhLAsZRCnBP0t6Gp
XwSjzSnQnvKm649JoT+JLXGU7OTVSRqMKurYzXZtVOO0s+5umA5PXqKtZBAj+ca+vC7LYO07aYfr
C5ZQ4Xf0BzqfzmwjNehAXKA9FqepZRAwl8C6/THLC5cczZGcW9gbU/+95HC9MEa04Va4TFoyHpqh
exwkRZLvKoADIkEmKSwU6LVZ4ZyL3FWhkDTVsQ/oCB4xHxsJBRK42IqmynSN/fZk9zRFvTAIgao8
msg+VvTEy2XuZScvqAPmRbokq4XULEznOlKNrEMg1cf5Rcy5ggPH+95PpqPuDYeYz2RhOv3a8elg
G1n/3o+MnTEM8RY5Q77riH6k972MDWwoBpxIpREIYshsWycxz1m11ZzYXmIEKVb+Jy8eXluCRVY4
W+F8OI0LlmifBETQWf0BmsEpGF2SQ8j53sxPLT70BkkQoHekq96lgcEjaj4GM8RFOx8aRnKCF9BZ
8o7E6VF01q5axRgjzhZkuEqgZHWq90HG4oHzerJCzF4ddOFf2ojOLmrt72qcyFwWwzeiEVXHUc2I
OneT+JyRjaJrb5a2LRBJbXMdhEMkk23EEKbLqxbAQ4aaH+9irBk9sdcC1dEI8a+z70KZm5CKaxlg
WuFPFx3+GxkuJrO5IGYMd7oXUnwTlNBUl8ygL8aT/6gbc+smyLZG0xxaw9nUCUOFbgh4TnRyk/Ms
iVYR7hx0fFq8p733GHl1ubHK53bCYzdTV9l5ociC5xD1+Oym5nOk0y4cI4iykCk7m6ZR0gHLqu13
8quCbfelGa23kekDOlvkO30o70mK99Qc6Yu4ofUlcBKJ76bElJmXPxATDdo8vM0QDycmJXvJacTO
0+d6YJONTrpDYp5kVufXYtu60y4JrVXGeJlKK5vgLkTDuIJAnZM1nOGebAZcNz5enQzMVs7zBHE4
e4tjJOtZ9C0Db15hND4YeOcylyJwYLuq6YOSIBXvCDgYX8byVFdj99kMTFABsUBmuaMWc/l1h3HX
zE+liI+Knjwd5sfMzW9Gq9fQ50BvV7wA5eNOdX2Dw6c7AOSyMVPnLbcTZVf1YJBD+F5pAOzzSl+Z
rF47LXQ3rfEjciJ1EF8zzqdLLH+kDxYIN61UDzBMJS2LAFoucpMB+JjVMShjShn5A2ZVOA8+nyQB
1pvest9a1W7C1JJXqbXySndOPnQ+jWGDsTCjvWnhMZLDeWHCYuyByw6d+SZIEmX4IQRZHmOAjFr1
5qdUEnuS6LfBPYdNpr+yT/C6I2sgvJGcBHNq6akQRuPbqKniELyXakrA+ZjXcz7XIqYXK+uW05LL
QobujGC+yHhpus8eI8PDBIEQtmJ74y5KN10TLu3aOyZaRXFqz81aBk11cQ27ySJyDrxwyfnuIa7C
V7gwUmvS52pILw194nXWe+uMbWYVMM5bAEkgQg+DLqbOR5RR19EbIc8neKLT5D5azqkrs0+NjXPP
Itc3NnUUKzHyf4ssCThFjKPGOQahSAiHNAz8CwiuUs+Ol3b1tY5mW/S4oAzfmzW4RygedFIn7dYN
MSVk4TLsDmK8KsbabMhhUhbBrLibuV9VnWyy2KXASqFxeiSboglLsCNw1utd8jWnE35euRUqCXjy
Sm5sIpfqkeBFO512aeBRrOomzeWWNbVDcLho7PxLx4a/J2z8IdEgVbUR7V2lZ68x6yK9be+CGiV/
6AXxfnQN6irdgq3LthayyjmneVVaLkTwLNpJ4LyB21xEzTNhTLM7EMLWzfVSwi6sL2nQlZtYxyVT
pR3rMm+3UdFu0jmoLyYbQ1kRWAEC4sie02HQ+dclzT9it0anoMES8AiOxH8CHQKO4JpLv7NYCUyN
SPf0uxdF2DPW+iA+YQ5iOjcNaGnvZjt2h8qump2WSMyZHfV9OkHMJMUqNIAS+66jSDGz0J8tu6jL
IUp0cmlmE9ilyDwHTYeIkT4aWyoHuAxZHrfdHHYdEEeTrBgBcRrD9nKYmJuNQ3QvspRzF+nRev0u
K3zyH3pg0LQfkCR4fCET0EBRrIyF6YGJLNFOzJq/LAx3oUrAjkfy+zSmMfkNs1Q58tI9TgHGm1a/
g8ts7tIqwNjIgBABNxD/SlRPiasn60ST5K8J7pePgVqHgNAfvHgvymEZQ6hkB2lCYp3KYGe6DZzB
Ahc/xoiFVtKcG4IXFT7aUk5M5L270Sbl+kPimZVkF3q1vjWdOekZ/O3iQ2zJTnBRExIy14n3lqGD
uXXDARtgeKL1THOlKZ7qzs/3HYy3bSBq5BP9xSZTd+N5NMAfaozt+wrcBmRhf/dxOZ5l05PkW0BL
j30l0ISNvlqS8NeQZzOrv2E4FPuwa+40u0vsvSQWaDqQRtF5RJZ3Uz8tACwwTWWSES81s721XjFu
IFgYY4Syo3SIGcZL81CnfKoWVKOFJV1a4i4CNB96IGZPHDcIAta5CL8WTr7tex4OS8O8kgS40dyx
Lleu+62ru3I9dkjGpbXtSdjcDXVEKgY3Yp2m95Z9GPfVLColbqbda3b2notUJ4E3MJOHTrnLiUCZ
le+Nn2YlBmMa+2kSLUlZKWpOggB9tbHNfNsGaboirfIzPMeW8Up2ayTh2H0L+YzH9oQOPWIsqn/O
JlfsmRfxpezzXYjXpAjgiSufGoYwD/ngqZjCC36Hpd9jgVM3UhUjsYSz+vwFwsWeB27YTGRi7vs4
fLMyJK9SnK0mPpA4y9jNH/ZRKNeDSdiVjebE5z+tEDxesPw9T/a74fgdqg7UwomrNoYZWSxc5i6W
+g9f68hbSkCPxK4nFyohVA7NMvFNRQlWHIkTZWZMIenFZMw50KiUiWy7kf2LoUsyPFnkXLvLdhF9
970Xe84eE8cSAhxAKjyZC3pSs5Y2GK0via7PEkYiQwIM42z/FpjvpnjniPvqDHJYjKl9YgMMwRW2
4z5PmPI7eaTWZVPekU73qzC17y7HAZMTCTSLTerP+dmkVHMuSg50nkvkTjx9wDPkYz3kL1OgcihT
2ptVDzpnXw+9cfL+oRy2qT5+0zqPNFEJVXJvHBwonsZ3M57NAc0Uz5S4CzZvfz+Jddb6Z9TaM0Gs
IeOMWtj3Z/6ClxHhmvZqn2ULj/SdPbLTtTB5Elq2aMZbkuQdWpmFaZLzaiSPH0+V9OiG9DqxA4UI
yMvzrgZ/9+rjtvxQPX98mSqy7BMPKA42iEa72WRw40PjyvOiTNe6M74k0oX4NNCftDErs/X469EM
PJ5AFHheKzZ9DTSnxZzLwAZ4Aj/Wzldb5ahXyvlOEZ6IDgqCx1JE9MYHq593h/FTII16r5U+f4WJ
5aXATYCvnS2m98qLOXFcKXPvLTO0k2dF4dZgTbK69J7gT1hLH74OkyvcdUXnfwcawj5XRdQYCJxR
jabrzqKpFunatinnuztS+9jnksUst28CX231kcO+xfCH+AgaZr63KSeF8tJIdwDTljTmCH30MLq5
XrN0tyHzYaS6wzca5Oz7ZsaIkQ394wH0DZYETQef7Wg0q0NfASCcFzk9fmxlu4KeRjzRuZVmC78R
chE9sXsXM1B1u8RH/rG2Efs8uEXN46ZytFd2zBn1D3aoa56Mfp79L6B21zzMmvo//zXbm35yF7nC
MB2sN8ChlMT3gsfpj+4i3wXJrZPdg0I9+j5hN15GJhHFmcUwaYQp9xB13L+6Y6o9whOw9oTaHkfr
3aWNt/n7a+GH/nQxypCOqSvD5iiim/PFfn2/h5k/X/r/BkwB5kMQ1yQE8mnbVNUaGAuSo1ic9KJ8
5ESCibmC7Ib6ilZQUDHwMLJlLZ0J3XLuv8A8jnm0jiC5suOshKbVfC9IDz5bdMoyQgUjNQZ0n0C0
9oGTLW090C6KcpIsG9riYWjsm4TARowFYNwV+X86xJiFnLNAGyca905G4dTHKREKKr43jQ4ZdjoX
cP1+MLn/IjrhbKVeBOhykRqx5bQ88MxjRQq3pNFa9TyaaywBPoCeUNxIn2V17ztzl8RMDcyc2l6Z
1D+43osnX1UkvUXw6VWifcrR8BrlLp+7KH2pnfWBYWEaQOp0ChG+Ti6lpZVkK6QjOFRI/Y1gmMDP
bnYE3loXFZL+VPXp0Q+0/BAaHGxGL7trReXsaUNgK6g6OQfikQVbhSyT5FetcKGzY06OcRHzfDEb
vKOL3/mFJkriMzPn1G2sHTM697ZNF6ZmKoHk1tgkiYegLY+cHT7fial24m50ltIVjZ9mg/hBrnNN
vCXmBDDLdO6qTKZTTjN62RRKX5Vh0XFPRzWUKming6q+xF4GHA61Lx4JmJpST7QjncNvbBVyH49c
ZhzRROxl6hyUZ2yA5A5HO2MRhOY0nFAKaotUmRfRl/kXohP8B+fGLpG9IzQIYWoGW6aW5ruL6HHp
6MVL6A3xUWNKiapNcd978TFQExs9rcU81fUnHSQ9pWP0CdvJ1i4SZ4WqrUEhqKbXFC/nIiySH0ZB
ArNIuZnwo4zop+PqxbWbzzKR0CA6WmH9mIiTsqp0p7z02s7fRRYwX2D4/DLjhjoZQFzWoGQApTkl
TAgbrRodQab9WLQx5Pm2Piw/fvLjZ1gK6BiNWfDbHwTRCfKdzLwthAaAxdzae9WAY27xspE8rlOS
mgT/YHk3doHpYnEfqmqrJDK3gbwS33kh/a/fZwyiA0gRi9y3JzSzyWM+5uUpd6E3iDjCJV/QS52o
pFCBYNHmmcwe6/6Adii9itT2t4VF5l/kjEfX7YnIthCPBY21s2RZrXWt+l5qAaGtds0OkNPFwO0F
+R+g7p16E1U1eJ+SW79tPXS/8I3WxERgh+KNvTRQ+jFoxM5JVFlEJa7AutIsvKM/zx9SEFk7D/b7
Q+vh2usyyPhFVFxi80fpd/2zg5LGlI2/qmO6dCgzzUMYiXXiYXyJHbIWrASFr21F9AJH+4vj56SR
6J06koP5WGt+cRo6EgYsOaxD6LzrpqiwLbYTrby8Spa8Z9XaUxB7TRo5GpoKrETTyhusB0Yd+T7I
jHNkiX5v5PkqifP2EJEpPPeYCI7twHj6ORCRZuj7g+0iKmU4DaTOLkKwANMXWrzVArFfshFjvnUS
J1yaPm2Zv1+cpf2ntdk2LaUch6VeYIv9ZaOIK6l7FgmwWxQFZHzgJ4TZHu2FnkZHs4e35kfx94r7
GMdMgmTACXP070O8dE0RkjWjXWTJQSnLMJEwa/lBN/EfLlGfnbC/bXG7b//5L1PhUTUtMn1x8SrH
0H/dy5zKosmHBmo7yMhY1X5Fmo/DAA+tF3FASc0dnwLr9FjKVQyfpEl0qlPT0K5d1C+luCUZrXeC
wfNFNznNpqsG+zRHZoa5g3++NySNbuZV9AyLh5qCnlZnrv/DLiixDv/yKhxhOK5rOUq4hmta/P4f
NsFCQ0ovxiFHNpaVJ+WbVwx4DxaHj6UpzexUp/si744+ayA9rHITDpliookgj9WnR99ePKsqDMEy
vzNOQjWXQ1TT+hRP2N/fEsr4iytVuoB0JG3D/dP7jQ1R83KvQgkfWQihSkCVdSGsrU6cYeaXOGTA
Vw9+dSsbp3prrK8DwRVH2yJ3tMkwdjheerAMmDWQXYAjp+5rVtoHcj+Go4OIe1XBC2BgSaakGer6
w+ClHFiywtx3Cg+ZyQD0oUhtY9P1FSGFabrROVO8Qmv73k0XbXSGWzEHyw8JyXWha+GWReovGto7
sY0wgs4+uN9pWwkmeR9vzf/5zWZ+/e2mqz9s51/zYqxw+zW/fPtfm+/5bEKv/2P+qf/+U//187f8
0O9/6exd/+mb1YeP/dZ+r8b797pNmj+63P9/f/N3N/zTWOCGfyd2JVuGdVOFX5ufLfGOkn/48P/k
o399rwOqMFrHf/FjvzvppbT+TR1pQjZyXAN3PCvI7056qat/zwb22V5PzZeRmoNTXrn/FkLHfSod
3ZJ8ZUn53USvzH+bysQ9bZC/rShM5b/+36v/6c3H8//79z8VufMj8z8Lg3JMHibpSiUQH+IN+3Xt
mnLUtlrdWrcYmfIyA/Gzqxt/hzEUMnibZqvUMBcK0ioOWhkDAMsPmRD5+iNerS6ccu1W7jbCGHYC
wfzjD+/kX1yd/vNj9HF1ritdWwhXWbxBv1S9vjmoxA4aJENYfcspxzTlzuhah95tmMhbrry7KXPo
MHlEOhMeB+CvEkOjXxNinzrhKvZRwngT8aJUYnP4ECMo+OQQYfvg0nohfJ2MSGKLqW7uffmHy58X
/l/eXEJAsCE4OGIsPv+f16sKpzHBulLdJhfJfjXl0bmc0CbE9ox3mhQeZhm410BQb/SfGDk310bq
B+aQwdFAywg4KdmzQmRnIOALR4uRuzbAMNCchbnmLLOUxmGol9Wu6+q7bpM5wEiYWeYMZymEfaTH
c/uH1zS/5T+/JhsbsGRpYyE25K+vSTdCkseixLhxo2ebqhY2skDmpqInh1ano2kH0sTl0Mt1Qedi
67HG7k0ZjMdBecxgnfLZwep3sFNj7UalhLj5pIchAuUoVneqCdTRUGMGF9T+31/6/ND8+dJ5dhRP
FE+V8cvdlBWZ19I91m8gYjjKatF9xAOflhXZFaG3sP0uOBAegJRijE9dmwyfiQZqmKSZpoauO5Tu
iseXxGN/GtZgkwhlivtwg49/UfISDmj6TlrHQHe0axcFWBZcHM1YNTlZ9YHCD4AcaVxAWHRJEGWZ
5d6gM6YCJliObnBLMpBpUt2lxJ+iRdyjnC0tguO1HkuVbVxMPxeLROUg3bwpuHGwIsQFkFmruXJX
jv45xGNx+vjCzNPurHTDcamlWBSncSjDHTO4Zi2pmpQn0Fv7+fjZJeESu3X42ml5e4o0laxYKoZN
jU8JxrecJ20NOoT5V33cXTGokwNsaPXdwOBzFqVHppS7ceYs3L4Hl27FT9akIPcPsVxpEmvTGFUl
fT+qs14rvo3W4O7SsH6DR9HTqnTULZDF1kyx8fz9563/1a36gQaBYCKFocTPj5/TY0oc7EC/aXp7
7GzaholTVRinmXG0ido5tn7uDagX+Vg/BxwgV3HqIAXwc6TvuidPQV5sWtINJLvtMWnlrddI/aog
aM5gjIlQFPDc7us/XPZ8Wb8+YZbLwmw7LMn8/8+XbWkCzpBZydtkYlkSVnBHSnUx7DhFNI4eoYSN
wAfvcwaxneyk8NKR7vJYu+/CFTpq//DHRxmOJcDY1alLWR3gti2zify69p9aE7+0SeY12qYzYTiM
S12WhV/X6A6yaVzSfiHowimvYmRIO8afwz45Bm3eEgiRgTXLYEZk+MmnLD5KP3oOOTvs/v59M36u
cX+/EApdVNVcjfnx+P+hOvRGu2Fr4lOCS/5YxtjXq9ckiDDhgscPhNa+pN2nOM+Q/E/xydcHF921
rl8+3sqxbtbhiOsWLoRaTiORGAtNRPquKNFWV7Uk0i/Sjnw4PaKRbNsNqb3Tw462lMrPWUkv2JOE
F3kSvbVdEvikYe3RouQtiiHa/f1L1f/iFjEMkp8MU9qm8aeVTCfHyC3pE96gS31VbR8deodkl6ky
7GUSmfexjn9YuXPTGFuswMwknyPLOMkRYQEJiBMqPqLAR4xPu8DWiWBDyQY5kbYfGYnLUoMU8/cX
bP15I7dtigv2DP5n08b6+Z7mSClCzeiQuNWNs9RTUtVYpDeT3X4txsa+cLJiqJEwzGnt2FzhfM8P
aRUpkg70ZRubV4kDfqXy4avpdM4RUQe0VSf/rATRIB8+QMMx4l2gRyj2aB/qVociUL1aje9sRWBU
+zgPioeMf2E7G8sCzkrLFDjguhIGOHBpp8c2HdOjIGGGjMUDbQPa/7qDy7lzV05UyS3O2hRsBxgD
pzuXtI/YFZwLaqcGRb9+xQdqIutuF1lYyJvW2nsjan1YwfJRMqt+TgeNnpyeK4aaUDFIpaZPa2hA
faqVml+UPiOF//59V/Na8ctaYus8EgLpvuGyoPz8vqN59FpndOXNxcJJvujU3UeyBw6TTRvD0rDY
ay6NlpD64jiOEz66fuTERLZQp6V48QQI9bZWzD7lBo3xuW2NZmEqmg6RYIgRIackcXQ8FP5z29XE
wDguA4YPEU8Lz7yhNsxG9ehnlrvuougSa5n15CA0TjAaTkz1T4CXBYM7rz/hQl1PfbxlnpQ8EnVn
ECOv1imJLuuBfZBmn12sUjN2dzQ+2n+4Q+XPDdaP1cM2OMQrwRlemeKXd0ob9LazIALeUPG+qpLD
kdMGb/HsG6pLqUAtadDS+qokYypNcUs2DwGNezwcQ3Gg7VgzOsQJY9Ai+/vP8ONs/sfP0IKcTHOB
QlJi0gSs9fNnmDa+HgkEIre+MDAx9TEmAJN+uhs/eyV+kcrWjig8oFsWIfpM2pzwVlDNObPl9eP2
LYy4Y+JObHCja8apchB3hG0njqPnnmYu+ALZcgJPFXYpHLZwHdfYq5s2GFeZsfVbJe698dpb7IuI
3kjOLYhUje3mXcsSBIbeQ0ZezAbTabnKFeqjAYDcWOLKCkqMPBCtAcHNN7/BEFd0hYE4t+BkGzBD
Cd1gLW06gpkCTBD4c2wtnh4QGpDuJGk/cfwexWN7xJwFWlItqT1g6+b6S0wc3RoUTQUqosDK6ffV
InBnQr+P2gC2E6rPMPex0obJP62/rvq5FUEIMp8DD5TBqqYD1voVPTY5scvwZ/RvWtwTmKlNHTKq
BMJfRusx147wnr/RJm3W9jQ6uyYK966RBU/NpFW73owJUaJZNlTx2RwJfkWHO2EXKtCHUnqDvGBS
CLdnRCMJoXwRMayrfc42TBxWo9uLc15jXmvi+Crkp6Yp5R36wzPwCnFq82vkxhfRgWHkDRObIKq+
hq21gXuIV8oxzeDed7r1mDbaPjbQremR3qH3oTsbDmvEwxyO8rA9ZSMvqVMgCfNojj30aWXOk6k2
YiY5JHDOkoTQd6qkznK3WGwWkcPcuQiYkVjOmG1EVQgo4grXT2b3RwOC4PG3X+ntbUgVweoDCPLQ
844yrFcCw9bFLPtVmsNnMrQKxWqCCBLcEu545GSocSWqcv3uTj2xwAvQ3sfM6ufcjOhV9na1jRhY
DbDX4ZIzX6umkTstmepNMDeESju8+IFDvFNUdBs7ws3OX2swM4/qJU1SDmOYsR9ic4iWIkdwNVD0
IiJ4Gyspdy0zpAUwbFA9g77vSlz2biEBl9WrGkTKtvL64eY5NMBl1EZnmBoRXRnXWhlDimoYzlFW
BbxOU51xjh01k6shUqD1qwsShhLlEzi3zsCPN9h4bwCPYWeWhLmY3fcIGshBkEKVdglcBcdDt9GS
ejZp7Y34JTjO2KM39Hu+yQgfahUQFzH15Pd5ojujjTOuXRN9ro3pHZIXEIwY6/6YEbDIWQk1oHVV
lfdWEbl9RWG0VnlKvpnkhkDwh3qAmRNE0WRt5vU3xcx4N9hYpqrOEU8I9RF0ienAxwYWwMnJ+Bvl
1jANfzEP8EINsXtU4EARcUJeymhdCx6VLRaX5lQsOf94GzcLjk7efndkTqJiVUdA8saJDdyo16hx
6rM3hvU5qZACpG21c6STHnR3XNHOIBzAY791yQKB/t6nJ6+oT21IS1AoOlw2XvlloWv4oHhZQHLH
i5PocDOcoMAVMqvV4ayCh03Jfh3RMzLO43aYdjZ2mXOf/MgTHrAhsd2tFOUsuDl5lFy5Xw+n0UB/
0ZrKWoY6PR0saWR7M5h3lpphHRqrazd9NUsK4qq6kGVeX1SCYHsyGLlHgUgOSPcZRpsKoS6iYujo
w4vip+iikqxTQDp7HTRefzdtGXISPDcpccXiJa7jNPbXaGdmKeythjfpA+7RpkAAUrdAJBOE/rno
PMBCyjymgfXeenG4Mu1pGzaDdUFjjEM0r+H0m5oJVXhiTGwbpIpX7teRZjq20s+wl7VNF9X4m0B8
zGPmWqwgT017A8Td2g2a73YTDWd3/mIXAmWGQ1OIs5198AKSNLsh+YbCy79OTY+wSPeuOdKA/8vd
eaW5zWxZdio1AVQDAf9KC9pkWqX0gi9TBh4IIOBH3wvUf0vq21U9gH7hR59MEubEOXuvrTExfqlK
dUHUFF0Sx0Tk6zd9YMTNG5QF8exE4hRDVL4m+t6l94AiHROixmb7mczzjynUXAJtC2LUW78/z5J8
tZkjpWE040nar7FkLZShDWOaZawsf3Zv91omSpMHNWrJNXQbch/DOIhkEQLfIT6ZVgb1XY8fkAOB
s41Vz0DdRQXjhO6tq8ZvNVC+HCL2s5Uhl7CdZfA3v9sxquaidv2Vgbp7U/du9TJY5K64ZDDWZH9n
+Mo7mQZKkBvmxircuVm/MZ2CnDGHqHSjZ7Ic99rPuDXMQ9cgOECbsFI+Y1DDEK9aPCPP9EK0FImN
nqpjsnL86yqrd27vRwHsjtVsTUYPhEiWRfL3TYHe4r7OrY9eCnmB4M/dXcBjY9DWt3eN0O/beowq
PFGLxwmlUI319PcFTEh8asrdjRpfa4ea8a+LhizCRNoHt7TYPggCUFtksj9gQzVHy6QuYiqIucN2
p2OyXLjRPAE6R23tiD6oUdbeZReQc/q9EMUhjbRpW0z9x++7oXHFjsj2si27Y7Nc3HGdXVIIOiZ2
iqavUMeCmbzLkj5IxnHCzqZ1Ch86F7+lEjp6iZZcc6cYmp2Tg83FODZtBRaY3UDwHpLN18bpmr3X
M5MDy5RvU88sj/mEhtuMY39jEq54ckt2lhng3Qok5jMSEWNTiCKnFDqW3Wgfengs/JPIHe4X/3Zz
HtIScmFNHpGvUuageKJ7Vb7hnSwpDpBv3C9mFx7en5vNpFkBAmlcszFIluWCczFUu/+6Fg3QdjAV
8kg6VrvGWEauLh7x0XhO8WIftIWy7eauth842KN+mkhHEP6mA/C8r5zqxQCmiW61U5s+m256kjYb
DaBFg/ty6xo/mYtf8NilK1MnLqJxiejJPKKkWrKeSFOtica0HH3b1gPZ6gMpjUNaXXP/paXHvouY
CW81kX8MvtrDtbHRn6Nq7XoSBMJBkjvGeDKWpMjE6D7UBHEKzx1ZizVYUJd+xRFl2y8CSj98QaCi
xmg1ilnhZm1+aFLGw20UjCqzUDgi5KbEOXvZVB4W66tXc+7PUb4FSfkBoWE3eESMkq6Mms6OUIcx
IRJjfl+rL5YL7dmxEyLBQjQGTSRhWhouyU+mOtEaCojhYYMoBrDDDETY1ZYLTl8HPyJP6n5XqtVL
QhnPu1+73/fnub9f+z8+/Ocd7JjmYNtrMczq//NvFopD6urPn5G1nuyXLMu/3ju7P0fUfb43Svco
pyXh4s+bw20H7hzXPxsFkwftLv9FxeEJVTFuE+j5rPXu73B/5M/r7h/lfjOLpKDmx88eTdrGbtIO
pP+4S1P2EGaA6OE1Fkhe1f5A9r/XxoUKiNJwI3zk4aD+mKLfL2aBOLJL9XtoOgf8ydiJCf4FcXoo
J33kmR65w+vUdvWT7kBMzPyeFYclaIZJ8T1OE+eQ6LF9LPvaPhLXjQKstH0dan78jAqRPfn+8P2i
Yx2Ebo/APVFL1CilmVjr+yOcBW3ov+mpAU62vz/vftf94n6zsEsoG7a9Ucub3O8nCeefazJHrUV+
OsCj5Y3uL6CSJyKU1fK6kJMX2GEBeklrD2Rqz0e74eQZaroS63wmbKaY4Ze9R0P4DFHCAx62aNsj
u53X96tloQGfUXeN1/2O+8Xg6FLfposui/iYdNXVpg9zmDPA/QLQ5D/X7jfjRRaLUohN989zvP96
9p/77q+7P/vf3maMVL71lccxZtBh1HauoIkgls0zs0xvXmr2F6JXkp1gBkABBEDn+OcC1hb5qn9u
TzbegP/x5v2BViXlX0+JJvIQ1v/vl1AO9CvXQLUZd/Q6fj+7KKols3j5PLM58in+/G2VEDhmc8qx
rY6jvCAK1iOS7vfn/PO0P39US/ge/9y8X/u3592nYX/u++sfvz/yby8ZfMbO0L98U97gdtJw/P3H
x45OK8zd5WtCqa7aZ325GhZZUQT3b0ZmfVkQyOkizXXt4P6b/flF7zf9VrAAK6qcy9/X73f/eer9
2v2HTgBezzRZlhf0vYHLrEQEvzcRD/a6oO4fZl9uQWRtahbi3XKYawgnBpS7bAHjLFL1ztyaH+x+
6HAaVkfGwoQd1ZJNgBI8W9jPJerb3xeN8siZ+3M7JFdtrSnyt6ThoLmfbVYYy1svbxovZ1RbGBF9
ifCUa3DubRIIEx0//v1bvf8uDYXvTtTVC6KV/oCPoDqK5Qee29c8aUlS+Ncm9+fXud/3108k75vp
72/9z9Uwk2w2Sdd987rou0uANRDrpDpNFRbsufOw2tRu+diN4WkkvmmTz/b4VGUZ4inJiouAb4+k
nF2SSnePe3MJBWSGaWVDtnXRuGwl3lrU4F2Jf4jFZirm5sII4jLWov5i3zQnNM9e+RgadnTICDuM
AP/BP4VW2MXG57xQXOtKf7Ex8h9Ee+0yvTn5hfVYe40IaLR8JrtE2dPVcrN8S8wG2Q05UyJVN9tK
1KCduvgF8JVLiWC9pEOdYkryPisOVqsuR7GUDJjwtYRz/Zj43+qmNED6k5swWmZ40CfthIqN1pij
f/NjD529SOeg9YyvQBHn7QRvoRMkyVWQjh6yGQNgRypoqIekrQ4s6DVr+kjm8VsJoBRBER0oXWfx
xIRJUBv4zq5RGSt8LLsrQHrjwTfG74jnoFQTS7QPIxXddLWN8QqUVvOYRtMbOXZYgkv3RxkW0w6D
hQ/UArOxq/tPdRklT9C86r3s09e+sNotw2EcvRO8TnOqEHkXg/0hehpmpjFHexUlh4GdgZgqulUJ
qJ1dnVQXP9W/2BNOMTKIAA8UI+JsvSEc2oOs0ZTftZKI0V4SfEraTUAf9MYBqT5ZsxNjqsqvKeq1
Q+5kj+h1ipeuj0zKIutzFJP+1uQBetTqRGCIu/M1vUJpN+07B/t4O/dotLwIlGTGqTAl9FWZ9Az4
Pb7PrnnF7osqC596iS5vx3ToFwQHpsw6xFxdlcbarrFKHwvmQNjhvfLNA6qpmS+jaryPPMKYF4lO
BEYV5bDy17Idu3PmcFCwDVXfhJq6la0MDI2Gf64rREOtNlJnhzOgjh6yeVcHrjFOT0ncBHaH2M3F
UoA2lBaKOTGjLLzsFC2uVTdPWehxotM89zpbOBpwXCGrLUFIx/m+ax/bLs02XW9557yXb+D0jIMF
jrAmMQ5+Mz1E3YYt2IRw8jySnk/joH3rgjyzHqcx8895XHTISeP+lBifGi5XQmAYJ0wqwrAzY10M
ndo+wB3a+7cegZ/wIMFjWfZpYm9DCG4/Cj9KrqlvvDG/oYJlhb4zkCOyd1fXsWbDAo29NouGqJIG
pphcCAMfMyPnt9b/FOBOpqQMH43E+mbW1ghGNLSP1TRdGOEVV9tNOYj5en9oqhEUZqXemrGxn0Wd
XXKCb89KH79DEAEo1MXOBaTWsOkG5kg+sKWZ4foLkbnbQU9HvNGAIEtVvQ2mJw+sTw+IIvR9Yo7n
uwTITfqDZG4C2LM59cbsb+8U64kveNWElkZm5Pyayrx5ycZVGorxlpm7yInUo4fBtamco5bYOa1i
pqIGcOt9BzgUG/+4b3Ad7hnajGuKzQjrfoSMPXaqfZUzP6iXsChMiGtwIdCWOK82WUtSNNKTU0vo
19iDrkFuiHlIdKCQZnqEkz7nGzO0zBN11LguC5EGRm3CLXCBHpcdfqQUwyOfnNW+huypfdeqgWRR
WJkXPCM/kTW/x9Ld8ZRyZ5LyzOiuk6d67LonpAfPohH0E7i5CeclKYeqjFn8p5/PiHqld+1iYCqT
q33Vcc5cYbMlCLzFWppOcszymfSewvsu9ArHtnppo8nbRdINKnuG2S7fK625OnYz7vWQWas/ftXb
zID0lE3b1G9CoFgwzM2fenoYDL/5MN5FWM4XLda2TXOQeP9fkulb4prmoeqtb4PonAALxlMLEMEG
Dxzg0USOWdHNLeJNz1r2RTGhXjFpaA7F9OSROrQlD4lIP6ecnwdCTEc4zuvSdJAIs2rNnVR7NYQe
uCRx5al4iU1vQbA1Z7sGyM3kwV0XGkFNkweVY4r0QxU3O/T4X2YL0j38hvZq9+RqVBWYY999Buzf
ILJrafTH44YwV2+vAThH8OxG+5R+1MoZUZQnpHCD7r7Y3cZqO/kslEdLywRu3Q3FxkuM7lzMn9Uw
NY8e7bpODM+Ucs52YHowArV7N1V2Mc38TPRr/OxHTrzHKlsfa9VIiP1D/KqZYf/oQrpIZh/5z+zg
dJy+JwJJtKZI08LqguA2Y6OlG1myjAYV6LrjtG56dMmRzOTj1HJO83KiDsgcxKqd003o5se+tcAz
LfeEZtSczLH8iZM7DxyrA8lSkSY9lmfPsrVgVtRQYk7ijQrZYWSVwh/h71hpLy9ROgIDtAf2C1AT
tIaz9HVqoWMiW11PXpE+EOHZsFkXTDyIyNoMY/kwAuklID1vtmwTa+WIU6c4MUAwxf/XTj8cuyWk
3DBW0ZR8aHrjHqJyOWwTPLadSov9m6KS0qvxd3kLAribED10bTBTQ91cp90fTb2yD6NHgqTe1wRH
6pb2nJOY5FnWrxJa2pu002MGIA+hSJ48KZS4UECivV6l8y32sw8znqqL6kt4dsypjy1gU4aADqFa
KQf6PWMXlvKWC2GlhNYKl3nT0hUVzqGvnOGV1gqbr0YoWmOb68qEgOw5zlIrDR805/V9nrKE9/Ay
XbABIR6axcofs/HaDI8RNGPTnA8D38JuMub32Gmw0uhYHzMNDwM9fxzdFi3TkG8GR7L72kLYWesa
+XHghd0VcJIvOAhCJnrQaeNBKEgYE605zMc7GZKbq6t4PVOpvltW/tovTiIBP9kPSd+akoH8u3h8
yexSIC6zst0wRA9jQ/cTpadcp5rpEiqWB4M5eXvawjRX0DHrzgfDO+OqQ7/lizTJyPhqlsrAGBP9
jIjdAg8hrMeRGBNCvuKz699GzJsYt5CSR2zKfeKRhWpw+KeEYauY5gfAHunRZ608tK56mA0CI5xo
fIPtS3TvPCcvodNdIqTr69qe5v08+djnrcBM/R9JPaKJ7tldWwRE29RVkHNaAvaIA0+V5X7RrV9U
dXngi8HdlHbJ5tJBZxwt7KJC/2FqCY1k3/nC2Utus8ndGBa6KgnYIZ6L+SOOgFp1KYHsysSDO4Kz
OZGL0qykqLW97xrxSoPBcVBAuaWpv+l1+elKMoMTQhHCxACsYc0abbawO89R7J8l7HbDcanrUY9s
k7xLYD+w0oDw1J1ZikM7cR81tVReYR6QiJLt4fs/znXZYGiiXaLPCVM2Q1aLuVPuYHtsMDV1tIWd
eBUXAwKINGOhjF73qx/l3zwchSs7d+rzYPSbgYi2k95OJAJmgx4A4PNBIpk3ryy8m10O+9Clg5EP
yYmRYEArm76KNX+tfRw6NQcDxThmY3S04SoTPz/atvAI5fQpRTOzxpPfBrVGHHDlZPmBYRWvHhnY
5RT7cW5iq/LFGVEC/WIL21P6Kl0Is62OZrx1dYRIvneToz8dM6F/HYtcbnKDE4rLUBUKGyEM1PSK
E18g3fFHbRsP47STg8OxunDDU00WDSrQB2HQbDHq8pDNbrYGo7tJCtu9gQn6Ko3slHTExOqGUKSZ
EPSbMn3bq4GPQ1mVoolo+0NsFE/ppPUHf8nkHDXvFwWPedIaCJgw9WeodMPB4dz2APzy0NQDVUW/
GI288cNRDGAsrUtebT17KCx1HMeQsglk4S5p6mybtS7dJdNmp7da9OlkqMWkq3vZN1tO7k8Y6R9W
9TUx9fHJSfWHvDO/kvfqP7i+/AKGwDi2wiq2QqqJenMImQLadqAZ3anKYL7FEKtAmBgFeBlWwJxY
kFv2xRUt1jFe3rOwW4K9107tGy99LjHEhAWTttnDHGcz+tK9J8JUt/kEaimvkNGnkLlYrZD4p8te
7A1yNrE8zL/ojT/FccmXVUEvdYEWONKZgjkyvlZDeKE8UkfPdPaY8+arnqA2aMZbn50hYH+trcG4
idiXK6Ou5cauqvlh5JdYSbMJtx4piRDKVhXGr304tbep9boDAU/Hynp28I5ejLa114RoVhf4r485
vtOscpKLH+bTWqKa2hEnSeQrdnvX8+L9XZ4ZJbnYWlqc7zi+rumXKIYcC9hghCkGvQ3O7VKMZ9p4
/ezBljEfjlZ3eUkREzuk6+51mNR3A08xxHLn3HtDAEcWBzXhXWu+hYkRMLEBJvCT+zaOTHaTRQVQ
umT4hQxxHxs1r80spv0Ma1ajYFxNXh0HbOtUd/lPxPXzBhkO3mZGx0cH9agTFsYTxvC32NPOTGmq
K+FamkSo6dGEvCGIhglTc3a/X2SIXS91MX0ZMrcLqPwKuG92UHg16zMgF/giUSLlXruOrakAdm6/
KJixbfauGguppA9TL3RkCK0GcuAwsAa5j50q0R/TITQvaVi//dMayDXzEGXaqeJOTFQ8r99NyE1n
W/rnkvXIKmXhvMk42QSZ7/1g4g/T1elOtcoe6ywzTlHqWLswnU6TCfE/1HH3W+Az12ENpN8YtSdr
mH6yvlYBOOBPMcLkT7UyDoa4An2qsXC37XcGfN7By2IfQa7+o5phJbpzqe3wHqpT18WQ/nyA8uC+
mYiBV2KqEm50QfpzauHPLC36QhU9eKuB2mENkDJIO6+JBJnEAXtwRm8fSohZTVDMXTxklQVoS5UV
MbMMPsCpcy4o2LlId5b5qcSjs52K+eYsCNBFaEOUhzqWIExWED4QI21L1Fdb1YPpdHvzi139AB65
dadqgIMJMZs6/AvbjDop86mlq/GYZf6VqIYlZlDHYRvr420iqbhtY2fNZgpsKFrAjL52or+AYyUt
IWgSURMVZuDoIJVYEsa7WfqUCCFUNEHn9ShSfIt9rqjnkXXt8JksGVLJF0VP8WI3uBjtqG2XBhcZ
S7Hr7+MJWhw6zGGvYUxbS1S/J95sItpj7U71FDjKQe3W4BHSlgZJ3qofMunDyyijm4hIllgix8aW
/Oe8JGCT8y7RrRIMc8JqUUcYeCwtg5IUY3jgIxTcmm6OTs7utkx962uRV/W+zcx0TQYJga9mOm4q
GJ0kNT4RfP6zGpixAg0Y91lod2e/yPzAZlC2Llvjl6Z08+IuMRhdUz8MpNhvnCQ5zmyl6xGgU1A6
jM/JPFMPcZjD3iuCTFXxWTLyQghJKhLzofEIiGK4xXN6dOjPaDFIPeW8SqldHBOWpuVCr+x8/YC4
Y7q0qW+t2mIhIkX5g1aTdu4sC5KItK1rMXdf5i7euTAdfgy9CwTAJ1zC6sQrIQQ0O53khXBvBr+9
e62VqL/55JE2Vv5dCD9iPS6ea1tLAqgd+p60wYQIwK547BwqkpbUt1CT4bYi8JrKXIIQycsb8kuT
QAr2hhzbKsWYWqWtQywFvYc1ap10g5ZyWTIMYLEYeSqBgM7t4Q3UiKIqsXVDJwwaSUSdyTENxXc5
s0VOrNaXoiRduHORZI3A+JJJu2yCOkZ8OSeIHXHLvZhQAZnNtiYDg1BsxxQvRgtHaAEMidDbWKIj
QgfLNBMMLAyqtRLmdzq0OdxBdcN3nMn3Psu0Y2eL9MkwGYYA1QPYvb5bEjyPxQssFIf9lQCqPoo+
4Qn0jBmfIg4X11grfxUL8M9kSe5lePYVeC9CEFHBqq7kuD/nOlFaxAszRyH4Ok+OEQHla7cc0rM3
YTUCtk5GI0D82Jj3nnrV0tLfZl6iHRjBm6iZZpecB9GCFmBmrwrLPWbtRJlGnvSurRKDgZO1Y48m
kKG5W8s2bag9CNzmWU9SXZTq3UnPPGyqqJvyW9SO8UEuh9lhsrAGurHcV339DNjZQwR+MRnhB+i8
Cwa+1u53f01XT6lPRd1If3qYZpYLIAtSCLzhl0k2ULCEF62sXKoHc7hxNkrOZLe831swuTssGe7C
CLKvZpUbzHARBFXrlt1ttkaGiL2+UVHW7TFxJo0NjCkZrFsJjd8uSMzJw2GrUh2lfj7Ya6Jznm1V
auu6spFN1BPVQeU/9tADD5mEOReZY0iXVP7i33406+S1KCOxIQLAB34HmhsLGMVRTxcFPD/MvVD/
1hppuvGiTEd22xaEkIxsOzFZjqLTj8lk7QD6JYR8M0Bx5nLeaXFYB4L09BUjOObgpsyfhJG/en3y
5I9EYERRMm6tngIEVF2x0/2KuKTCvo7K7YBtr0udwJhwOtrS/NkhsTgbhb3BdwgVwEc9AaKJzc13
oOoW2riKwK6gTPGI90uAKtedka3x6lBg9GgclbQv4HmLU5qFD0Opk5VLdMsgL2KOvbNZ0EcqUtwn
djr/yLQGCKEOZKZtZsixSQIcqat+3sXw4eh9ljDCv6zoVZHlYXvhXuef3BJGpB6cASageAXbMPya
zWoNlYdq2rT6oDc+KbgS8o0Ffb9mzC+mV916J6HZWOXmLq2Qp2bszRA8ByAYXXOpBu9sQ2Z8om+L
mzZx3A3V1GubknnBuBn1QGJ7ZwRHXy0pm1Md4ZHoXGL5mjwUq1TlkD1qheLBGxl9NM7ZCZ31hFH6
yoT9FPadzmTbZ7bvR/HLxEgCqS76kBLGc1o7NiHYZhco3TjPubQuIbLoEaeKNT1PeSwJTmiiHW0l
XJtL6zGNiGDS2pvIRrr02pQhAE3faxbDpD5rbz0RbXsPzecpyuSDShbxok84nMnQsxyM6Dj4T9JN
3dP9ItcstjkFc4IMb5Sb1s+YNSrCYdRzq4Ecvim9UiVX5xIz8ZcscdGdxltyALA3QG16kZb/nLMj
nCLlbx3lL3t1RjNuzGlxkT/9gBJOPQCK3/uhnnOM3+rw6Gj0mlvXz3/Vfq+TbDZzIlPyYmaFfmLI
0h6mmSjEuIqJIUXzb2Tauc67nMCnNHtsPgU8tjKpslfOzsa5XDzaTb23NJE+6yjrt4UxMbIxrOni
E6qkzZnajyr3EHEQ2XzvLRjNE0sULdAHCYo4QWEYM//QvSYJ9B9jrMWnuudon5nac9lyS3T2Bt6P
f5mK7KBViYvkvqmPGOC+JTXx3wYpUrvKA0I4eHR5iQBdDRS1rlWOAR4HelixAHUOUpuGTRJMaVFx
CDLCAIXIgl6BHzoVnrfuCe7YsBhxNiTnPOvKHPeDEe/a2HSfSnfamzCHzMozrkWZfWvnRUHTS/VU
ZsSbDEOF7LRLTxIWziEtaRQaSdWe8KHvq1HoD3FZvfEVgOCbKcEn07iZMf9+yYRyjbi9IPY0ddYA
eEjyoiLeo9GFo0OHJcZD7NeOOE+59qkNvUO+KPloLsksO5m8teQ5B3GIyb8tnZ7GakJ0GPloUd63
59wjmCAcu+LaZJ9+haPTE8VHytEUCCBJLoMXXWTWDttSmOmOHBuORk5SbewRE4c2GOa73dMcztov
hFeEIF+1F1O28qoijluuZcA0wZ4ej/782OCFv4Xjr5Kh/LaPWV3Q8pluJF+kDyM4T3Dy740u1bHC
MoY0D3ZTn8xQA8OSuMNSggG0WT8IsgtAWFwwHdkXx8++F1GdHyoy1R4Y9j9jcofJ4/vNdRzAdJMG
QDPomXOODxmscE8KFpKK85WGSzPo/Sf63tmzpv2C91rtmRn2a8gIxtMgszOucbST8M3X5PKwtUFb
OjuZ+ZBaVfXgG25xzdXr7xuiZ7tAkr3WEgR7jlW6J81EsKqVg7VNLIsvmcXZSyIGNhIj6s9ma7er
voOGMJAzFtwNF2KgghKKFSWjomrv6cgboWqc656RlYi06jxM6ZduoJOnG/qtYmCloEZu87Embkca
DZ0oEdxXivwLqH5TjXiDlt8XxPTJs1sEto4LGWPu1q4OyjFOaN6N6XizI1acUfjYxMb4wCegQgd6
mw8CWmRYjVs0v/uKH2tNTWNsUIcuVvX6Yy7ATo0dEo46MkCLNtnXaDmeuG5YrmtoPpGCAaH30xig
Y9Q2lJFuAHmRFnD32//O3EADsURAar2MHeEuGAG0BuVbpGyRsviAUrELkMSkK9lxcqDZ5S35ef6q
bDPKUlWddJhkxIYUjNQVmiyiGAFCnmobSrWSyOb6Hr8Z/xOaxBb8c0dDLhqNt75iWVYP32lgZsEE
p2UXDoW3NmTjrqxkSVkVrXmWg3GS+pw+sE6WLAUSew1Ii1lEKSEDFxEN19Y2Xmjo93S66bEGtjtM
L1ZqpY8ko9JQhnmnu9PzoGyeoSceujIiHeVSniXGNpzFmeYCRqOUSMCpmrxN2MAOkVhoJhKpXiCT
oZNOL4UlsNeYtHkHT/50zMw6aNTF13KQaxpxm0xLnG8mHkUX5pTbmS0Hps47GcvBs3D1LtD53RYq
aUMmMsWfkW2aNGkCUbn074pTj5oPF21so5Fe7JMJLUKGWMcqqtNbTz9j7Yy0elWbEnCF3IKZpnOV
HgDEmQXXuXEEXvhvY+S0b/xYwGi9gXnFQrIyO9QFDukbhh5bu9gSr71ZfVqiHq6htxcFCRe5zQJI
hj71h1M8QaRlztnsS7uTX4WrbcEJPBeCjEKtc9rbXAEvqdN1Zcf5+j6Zy3J2dWkMXtAa4D8tkUSc
cIRxFVZ6cqeXzkKAvtAwOUDm00MVjwi0nOHrwio6p364EZUZaKyUzrn1qSHH3Ucd0c7wRjhtduQZ
+yB5p9yJT22lc+QwsvCtiNutF+MeKYmrXJEJCLurSeiGRCiY85nkFjWZcl8WtGDb4QQRcLi9RIiV
TrYFdDZ9o3SqN4iZU07Ijb7tnDnwQpNRyRLNRz7VK1Lp8eRb43CamBSNyjYB52T1pUGwsve9+dM1
o/KkC7M43a9VtixPQ2a8RXUjd6FZzcfI4uJ+bZxJ3hu1iV5Sri5wD7cORPV9a6MTaIxwWguBbMxL
IpTTXfU0YB9iknzH4sbIElNfX1VuuaBXZuNlaiKybl1s7E3kWauxjMdLw/j+bi8rGa8+z+l3hFgP
tRU6XxXrldg3vkrA3U8mCPKTO9SY3wciZxwNqmm2mAoSmoGqmi8CrMSjmX5Dlmg/txY5cUDdEZh1
hKYs/DNgz5WAvtP+qpLiPaby3zN+oKuLep2T8uzuqG2PjMyov4rkmETju6UXHOYgbWx8z2QRWaQf
d33EGE20pwlLvswW+RkopVGXDyWNTM8jNjcm2ctPwU0TSrGlDfXR8UFStHor1BS/jNaGsGKzGze6
s+hV2lNvWW8FcfXI8/wN+MrvaTIXeyPUNgDsjaM92xcr9KoNyIT64ANmSZOJhaEHK5Jx0Qlk5Vl2
hFUOEhuvVVF1m22HXcOvjsyMXyN870fKJGfTMuWme8rZoXXn1W+JbCOuiZzMXbIIl0vNk4wD4aTm
HYhfiY9ui77b26mC7kkymBox5DGzZPnS5V69JY2NAyos1jWqgGSdlsQkZPC0V2qkYd74Bm3FoQ2x
pWfkbxVdz2ivsh+TxMnRp9qH9IIGMnw1FSGANkf7te+gSIELTG+0nD6QhteBbh8jTXMutLIo+4W2
TZQuXr3c/VnU6KI4b+4LJi9FB+IO3Cko6JSe7mwTuwf+LkBYBScNCUIZ03iue8LWdD3Qik+MLtW+
J6E5piG7wlmiAqWcrXKGfdal7vchUFWzHeahe6pE8+DFQ7NpbC0HZUj/E7CEQ3xID+or8w0qbWE8
1H17SS1sy0X1XtBSW2Encjm+wGER0m1B07PKcxFNTD55hYGft/heHHfcjSAPUfQV+WUsu+9jatCX
DLODObmvtcGIpHYzbTVaKW5xIKvbVto0VBlXUknDOvN848IC5bEhqvMo7eZrZOoE66ni1tpiZyZD
dFGecQOUTfS0noekBRXTMY4w1OulzjyM+RPrv0XzOFw1y9UPzaye7n6C1jJeEHhWh5b00Ktlpc8p
VNJgLp032EU5S2t3wqWi/bAHzhRFnNVbbfJ97DYDNj2mTmsnJ4+vbNuPqKnbU9JPi4DU/k2j+f8V
ZAJ/BOPg//oXK+T/4pj8C37yH9Wv/1hX7GmfycffRJPfr/8HaOLCM9F9qLUY4f6FLvkHaOK6/2kY
LpoB3TSdO1jkv6gmpvefPk46LMAmRBO2Vdyq/1BNeMgD6SN40LFdIXjoX5/09tsL+Zsh899TTRZy
yl+21wV3pNs6wDyMxjZwleU//xsUNBllBnFiZJejQ8ieUES/7PlE1C/CMPho1Fm6lW5Sj/rF+Gkr
bBf9M+EA5PD8EGCEmTowYYhWUZEGw3AbZKDTAajfDfxhbXL762v+58P/jWD579h+Op/SMYCt+5bw
jYVb8ZdxvbIdR9KJ49OO+pFDv6INJm+6K2a6m++TL8+KIK0IG5XtchDRn1y0WXLGZIaTQms/BUSH
3qKWLvRthL7QQhaT4KYaTOdAD2zFRGKV4C0hSW3FQMz8qQizyWgKxOEDb1OXiqSecB2V8ra83USk
X7jcxzOyBkNYXX1fnsMQd9VKOKr8ucomZtsP1/qs8dZA8PERSgSLREwtdy1PWd6ylsZ++QQeCT7L
Ww22PCoPfq/8bvHu//pQtQWokM+0fMD7B64HyLL2lshFAFPwOHi7qF7st7gHJM+tyFjwm5VIaEhy
veY66R3rECWtKLId/bYtc42H5Tlx4ZD/sq9jXsrDFlbASPKS5amEpIUpoL663Hjtg5WNB0F3viZt
pG46UobgDSZ+oBfhN+h9YJx5j4RFZx1LJGwRI0SBi8WmbN7XfKqh8C/L24n/zdzZ9rZtJHH8qwR9
b4JcLp9eNMDZiZO0l1za8+XavgkYmZFoyaItUraVT9/fcClXS9lJqnWBBYLEduQhOZyd5/kPM5I3
bHdimls+Ma9vf7nm0023mRNm8Dq68LPKV2S+1iex/g8FF92ctvzGfAkBrtHfFxe/jrLT7aPK9VrS
ZRl6v2NgenmDpTg61vGs//eO/a6fWobh1DUriuQBoKPZ0fHxqH4l7JFnl4v3Pz+6eHm9nJ/K18JC
4mswXZnAANGkaF5czM9Cbm0TLz9oJkbVasaemAVGRU3DV5fgkoOjSsfg3XHK1zeMmyo6DVh/DIRK
2P1UF+R6CZnlW/lwG90dN23+egN6Y3jEOiSW79AbcwqcP3B1y5/l54LPc3NDI+CXP2quIXRbmjFq
bC8wuD0J/CM6lUlMrGswMbi2isiJmV/NqUtdX+hjGgJYwaEJIKUjBP4J2ZdXmieD2lxTO6kjmqrp
5mTbJkMIsImP3i5O0+L3KD56OSdZf0OT3w2pYdA9m5JFsscFyHyahdeXDOd2V0DyTE9CVt+UIECc
rNbzX++OPp4V06OOfYZXf8wplywiwOs28fuPl4sPt1fpBQDchEV58mraEtATjJJjOPnCJEp3QaJ8
pt6u72qw5/N1RMz/6rZj/4bK87P58jfVLgjK64/0cl6wWm0T3k6W+OqXM1ltScoC5372HltHYWyK
nFGYu+1+WYRgC5FnXbMkuib+R4lNzfzz3zJ9Zyxoay5tyK5eZU+2qF/P39aTVdM2n7uvfuofAAPb
wQ3bQwO7tyNiAXvs17PmsA9tDdTDhCx4sQlZ4G4FWNkU/bBrVZUGCcMyyv0t9dBmX6OwKLu6W5+D
XBYXAVPKSQK6BvYO8wG22KKhodn8N2jIQQg8S4hdEWQUnTLJzgV3WPQYE77+fPvAa/t0rCd4FGIt
ywos3vcwYUTiLyboKEiyJGJLIggJMT0FENxlQqYAWcsHjDW/nj7CiRo7Zo/IwOOPnwSxTkEpTnSY
KIGxsB8/LQIF4pUAW2TscAc5zjcZEDQFRxmIecfwQKVhzt8J67dsJuRpAKfjWMnz4zB6JgahsxSk
Oog0/m7OQFtc8MWIAXjDgcqpuacF54RuAP+YwF27SoEOKN0rwEHBnwsT0KlsKYiiKEBK2FcAq6T7
yKgen9RhGhMXOanDPtACySNEI4BSAorYiAmhgEgyjw0sIVESisO34xDHkbsoRIEG/q1QvGaw3AXu
b9cmYBhjfohRBEcL3LLCWGKPJCEqEvNiDLbqvZ+x7x08ahliHQDTmKPy2LABdIw8pMUEFWgg7pME
fUkAioX0TRJUnApamNN50FkAfj8vGcA0Egw8ps0FrA+igtpQigY3EMq8E4UkKYzf5iAKWaAYss9w
j4xaGJuHqAjSKFPgZPc+ROydZszxcB0lAW8ZNFZQMBJNQ3rEV7YkZAmCgP8wJKgS0ZyeOQqK9+fK
BRWkYPbiKIBMHYrjaHMhjzkvbJrQIQ0EfCYxBskn1Qiep3k1hx8IlQds5k0inIUwitNM4MZ3dWOO
bmSDvFY5DrWXXFAhsIiOsqBVwKEngEwT9ougIEZcyPCXSKZiPwGQF7/RO93IuxsE9HBZ6HUfioHg
IRa5FyTqXVnAQgZoRU2yJya53XtUnukFOmWdZUEHADSSWNbgjkeKGs6IC5EOUokcQq2wy70d9YsL
Co3tzIUQnwkIpkwcJ6zBno3IAuBuqXBknAvCTA+DSRI9xnoffiJ0GETIgY449RGho8Dt7p6IvCDa
ZEQOZOqhCOSdpQQ009VG4C8wJFTgEhFR9m97xIWUkDpCUiSKQiv4F1Jr8HbdTQSZI+pyGhxZsRHj
FGNMCjIEFpw8JKBsHjKB1klnzzHHG8ANKEgyMdhLFs2WhCJHd8IeeMAiGONN+KUbkVDB/+WmDtcK
cSZmEMWvQWIinJQgwdIKCecBqOei95c8lASyAa72IQ6DAhhe1EJGDg0lM5aECPuBIGT4VL3i9M5j
Isp1VgqSYxJRAK4Cv0lcIlsSaBEAJ5NcXJ+J9E8SWGKx1xDxt/PupA3wDGONJPSp15G/RAQBvAwK
QUlpQhLPvtlIFUWyX8BJJ2hyTBQWQBdHI0hYPUq05QnFl1DcKZKuXkYQ+LKRs30gQGApD3D87BLN
9ssPGf6SoNizwZGw2k9Z0ENh6HD7oFMqUeQTSTf22UQ597v2oaBGQd9iJHsijPfs34lIQmevkXPP
8i8OBclGZq+SkYXAdyZkjTzOMqGwnGUBC0FWRVIHD5+IgvxKJrHmvbT4JwsYNlftmAWSO8EjYrkA
enDsPONEkYyD2ymZpszUbv3yGxVlImcuUKBXGQECjf/kF6S/z9YLRYBLlbApj9VmOM+yvMUvLgBa
njrnXfGecYk4DmgHcknhONeWB6QdqHeoMJVWDv96NfCZYucSLYU39mWmGMEwzU1GcddGyLa8lCgT
dylGjfaRll+yABekzcbNa4qDNMcI4B5yJkg0jYJq8q4J4y/9YfCvUq/ICTlzgAwTqXesY5jG7NuR
qtuuHGQkG7Ocs5IQcGqKNd7pBLjgXIWgQsuz8ZoxAtiANBt5z0yCBLhLMIqcHipS5MS304C353oa
VECkCD8pSSXStTGWhSRIpfCF26hoIVdSq/GMC+hr58wCMYQUm9jkTmHugUQb9mPob/Mw60yvvbsc
xMhBjmnYyZ3s6gQMZ4B8yDkwiXnPhEA60FyPAgU3suoFLoKpRI2PAoYBXRiiL2h5RHt6l1QgFxI5
JxoRBFqXpPJKAUaSrrZxyKVIQyBNP1c/L+JfiVq44FyEwTiQm+BN52yZMq6QdRxoXMEZYaZGEWlJ
Lco3tcjszZD7OzypECd0bjIaJI0bNEzD15EsSNIhprkFnC4K2R62ONOdq1zTbJSi6GvEJUTP4nz1
7pAlC9LZiJwQXPlYg6EbUxKDbj6zDsiqswYavKFi6NPaZQFt3imMZqU12x6HnLRfBoJc8NBsefhx
kG42smuknGOOhaQM7ONgbCSuJKtj0wxmeOc309LnXJ8mu9S3eZNEI8EkTe82FzAQNDRm296evorv
mSxIIdH9RBA7FZRm6duTYGlsJgty79QsqYQTP0i3gncGIi2UcyRJ9AB2lKLcZkR+lFeJQhxnJmRM
gGW6/r5XFr6j6e1+pOhkVi/O+2Giumr7Ll0zJfPND2xLsvsEhhGaN+c//iCzQtYHzzZXlSFdLRkH
2sj3z61W4H7MZ+c/t2M//XWGXx8ecP/S1rW2T7X94eu6WpWriWwAlUsPt/muvGQk6V+L8lN5We7O
OZn5jr/u5McfrPvcOQXfINzOR3RlbMKZ7qr+0ixtwv0ogjvheblsy3Z7i/IaTVe3K+WTclF/BhLJ
HtI2bcLOtJtFsyrPm927lkzU9nsRnMNe4EmzXFaTrp6suy0xYYmZAHO97RcV68TKVbVL2bQMO1Ou
QbmoJ903ZuPvD+FhzDmF6/W5LYWmzdX1/hmxXE1tScFJkDZiV8qv4Xhdb+n04m26MV0JvzkvZ5YA
so1O+hud6S5YI9fU9ok07XLOpJfndTnSIqYFzZlyc2uLhWnqciX7875uMo1SzoQhsJ7MN9vX1cuF
6T5yJf3vZl23e2w2XT2utN+W9dLSHsNspjvd1WZRLs932TG04LiTbttyMlu3FUiGNv2+NdyZfj1h
X2xpzyybnhF30tgCQKItyWYNjOQw3GkDucyfqytLN1HVltr+U1Bv1qsx6Se58WbZjXSIEjQV95t+
V31alSPvaajsuvLjXXVT2nZrKBO6E7599roEtntW22Z9KMA9Bf2fqlVbWZpqqG09BfG31V09sczY
UDJ6CuK/s0JoKxeiYSEt+Xdn0s2qmz07KVcNltI+nKZN6mku8KKcj8++mfRzJQ8mus1x0+jnTHa+
wCOxoxqqklLzcSa9qqZjWIi+lOJK+H21XLabxU05ChOGKQlX8r/OmvPq2Zt2z7aZKogr+f8260cE
cSgwPM0F9gVxyNy7kj+D+1XbVpZLMeTD3Wnf2VHlMDDtSvd/XTnbCrTolCFx7Ur2Q7W6xLJZlE0+
2JlyTWQzEu+hVceV9P9L7M5y2tlHc8jgOhOv2u7Zh4du3uRGnenX7aRZsi3X4rnJODrT3jSXMMam
3Gfxvk75oUzTPRLNfv5pizDz0K/ZyTX5xGRRlavnfwIAAP//</cx:binary>
              </cx:geoCache>
            </cx:geography>
          </cx:layoutPr>
        </cx:series>
      </cx:plotAreaRegion>
    </cx:plotArea>
    <cx:legend pos="r" align="min" overlay="0"/>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'State Sat Requirment '!$A$2:$A$51</cx:f>
        <cx:nf>'State Sat Requirment '!$A$1</cx:nf>
        <cx:lvl ptCount="50" name="State">
          <cx:pt idx="0">Alabama</cx:pt>
          <cx:pt idx="1">Alaska</cx:pt>
          <cx:pt idx="2">Arizona</cx:pt>
          <cx:pt idx="3">Arkansas</cx:pt>
          <cx:pt idx="4">California</cx:pt>
          <cx:pt idx="5">Colorado</cx:pt>
          <cx:pt idx="6">Connecticut</cx:pt>
          <cx:pt idx="7">Delaware</cx:pt>
          <cx:pt idx="8">Florida</cx:pt>
          <cx:pt idx="9">Georgia</cx:pt>
          <cx:pt idx="10">Hawaii</cx:pt>
          <cx:pt idx="11">Idaho</cx:pt>
          <cx:pt idx="12">Illinois</cx:pt>
          <cx:pt idx="13">Indiana</cx:pt>
          <cx:pt idx="14">Iowa</cx:pt>
          <cx:pt idx="15">Kansas</cx:pt>
          <cx:pt idx="16">Kentucky</cx:pt>
          <cx:pt idx="17">Louisiana</cx:pt>
          <cx:pt idx="18">Maine</cx:pt>
          <cx:pt idx="19">Maryland</cx:pt>
          <cx:pt idx="20">Massachusetts</cx:pt>
          <cx:pt idx="21">Michigan</cx:pt>
          <cx:pt idx="22">Minnesota</cx:pt>
          <cx:pt idx="23">Mississippi</cx:pt>
          <cx:pt idx="24">Missouri</cx:pt>
          <cx:pt idx="25">Montana</cx:pt>
          <cx:pt idx="26">Nebraska</cx:pt>
          <cx:pt idx="27">Nevada</cx:pt>
          <cx:pt idx="28">New Hampshire</cx:pt>
          <cx:pt idx="29">New Jersey</cx:pt>
          <cx:pt idx="30">New Mexico</cx:pt>
          <cx:pt idx="31">New York</cx:pt>
          <cx:pt idx="32">North Carolina</cx:pt>
          <cx:pt idx="33">North Dakota</cx:pt>
          <cx:pt idx="34">Ohio</cx:pt>
          <cx:pt idx="35">Oklahoma</cx:pt>
          <cx:pt idx="36">Oregon</cx:pt>
          <cx:pt idx="37">Pennsylvania</cx:pt>
          <cx:pt idx="38">Rhode Island</cx:pt>
          <cx:pt idx="39">South Carolina</cx:pt>
          <cx:pt idx="40">South Dakota</cx:pt>
          <cx:pt idx="41">Tennessee</cx:pt>
          <cx:pt idx="42">Texas</cx:pt>
          <cx:pt idx="43">Utah</cx:pt>
          <cx:pt idx="44">Vermont</cx:pt>
          <cx:pt idx="45">Virginia</cx:pt>
          <cx:pt idx="46">Washington</cx:pt>
          <cx:pt idx="47">West Virginia</cx:pt>
          <cx:pt idx="48">Wisconsin</cx:pt>
          <cx:pt idx="49">Wyoming</cx:pt>
        </cx:lvl>
      </cx:strDim>
      <cx:strDim type="colorStr">
        <cx:f>'State Sat Requirment '!$C$2:$C$51</cx:f>
        <cx:lvl ptCount="50">
          <cx:pt idx="0">Yes</cx:pt>
          <cx:pt idx="1">No</cx:pt>
          <cx:pt idx="2">No</cx:pt>
          <cx:pt idx="3">Yes</cx:pt>
          <cx:pt idx="4">No</cx:pt>
          <cx:pt idx="5">No</cx:pt>
          <cx:pt idx="6">No</cx:pt>
          <cx:pt idx="7">No</cx:pt>
          <cx:pt idx="8">No</cx:pt>
          <cx:pt idx="9">No</cx:pt>
          <cx:pt idx="10">Yes</cx:pt>
          <cx:pt idx="11">No</cx:pt>
          <cx:pt idx="12">No</cx:pt>
          <cx:pt idx="13">No</cx:pt>
          <cx:pt idx="14">No</cx:pt>
          <cx:pt idx="15">No</cx:pt>
          <cx:pt idx="16">Yes</cx:pt>
          <cx:pt idx="17">Yes</cx:pt>
          <cx:pt idx="18">No</cx:pt>
          <cx:pt idx="19">No</cx:pt>
          <cx:pt idx="20">No</cx:pt>
          <cx:pt idx="21">No</cx:pt>
          <cx:pt idx="22">Yes</cx:pt>
          <cx:pt idx="23">No</cx:pt>
          <cx:pt idx="24">No</cx:pt>
          <cx:pt idx="25">Yes</cx:pt>
          <cx:pt idx="26">Yes</cx:pt>
          <cx:pt idx="27">Yes</cx:pt>
          <cx:pt idx="28">No</cx:pt>
          <cx:pt idx="29">No</cx:pt>
          <cx:pt idx="30">No</cx:pt>
          <cx:pt idx="31">No</cx:pt>
          <cx:pt idx="32">Yes</cx:pt>
          <cx:pt idx="33">Yes</cx:pt>
          <cx:pt idx="34">Yes</cx:pt>
          <cx:pt idx="35">Yes</cx:pt>
          <cx:pt idx="36">No</cx:pt>
          <cx:pt idx="37">No</cx:pt>
          <cx:pt idx="38">No</cx:pt>
          <cx:pt idx="39">Yes</cx:pt>
          <cx:pt idx="40">No</cx:pt>
          <cx:pt idx="41">Yes</cx:pt>
          <cx:pt idx="42">No</cx:pt>
          <cx:pt idx="43">Yes</cx:pt>
          <cx:pt idx="44">No</cx:pt>
          <cx:pt idx="45">No</cx:pt>
          <cx:pt idx="46">No</cx:pt>
          <cx:pt idx="47">No</cx:pt>
          <cx:pt idx="48">Yes</cx:pt>
          <cx:pt idx="49">Yes</cx:pt>
        </cx:lvl>
      </cx:strDim>
    </cx:data>
  </cx:chartData>
  <cx:chart>
    <cx:title pos="t" align="ctr" overlay="0">
      <cx:tx>
        <cx:txData>
          <cx:v>Act Require by State</cx:v>
        </cx:txData>
      </cx:tx>
      <cx:txPr>
        <a:bodyPr spcFirstLastPara="1" vertOverflow="ellipsis" horzOverflow="overflow" wrap="square" lIns="0" tIns="0" rIns="0" bIns="0" anchor="ctr" anchorCtr="1"/>
        <a:lstStyle/>
        <a:p>
          <a:pPr algn="ctr" rtl="0">
            <a:defRPr/>
          </a:pPr>
          <a:r>
            <a:rPr lang="en-US" sz="1400" b="0" i="0" u="none" strike="noStrike" baseline="0" dirty="0">
              <a:solidFill>
                <a:schemeClr val="tx1"/>
              </a:solidFill>
              <a:latin typeface="Calibri" panose="020F0502020204030204"/>
            </a:rPr>
            <a:t>Act Require by State</a:t>
          </a:r>
        </a:p>
      </cx:txPr>
    </cx:title>
    <cx:plotArea>
      <cx:plotAreaRegion>
        <cx:series layoutId="regionMap" uniqueId="{4F414F57-BAE0-4343-B210-98A837516BC0}">
          <cx:tx>
            <cx:txData>
              <cx:f>'State Sat Requirment '!$C$1</cx:f>
              <cx:v>Act Req</cx:v>
            </cx:txData>
          </cx:tx>
          <cx:dataId val="0"/>
          <cx:layoutPr>
            <cx:geography cultureLanguage="en-US" cultureRegion="US" attribution="Powered by Bing">
              <cx:geoCache provider="{E9337A44-BEBE-4D9F-B70C-5C5E7DAFC167}">
                <cx:binary>1H3Zbty41u6rBLk+cpMUKZIbu3+gJdXsKjuekvhGqNhuzTM1Pv1ZUsWJrdgd/2gfHBS6UbFLorTI
j2v6uEj/9679z130sC8+tHGUlP+5a//86CmV/eePP8o77yHelyexf1ekZfq3OrlL4z/Sv//27x7+
uC/2jZ+4fxCE6R933r5QD+3H//kvPM19SE/Tu73y0+RT9VB0Fw9lFanyH669eOnD/j72E9svVeHf
Kfznx7+KcJ+U+/Ljh4dE+aq76rKHPz8+u+vjhz+mz/rlvR8iEE1V99BWpydCSoF0bGCDYCTpxw9R
mrjfL2uSnFBdYsYYFwbWicCP797tY2j/FolGefb398VDWUKXxn+ftnwmP1y4+PjhLq0SNYybC0P4
58frxFcP9x8u1V49QOf9MrUON1jp0Inry7HXfzwf+f/57+QLGIfJN0/AmQ7a7y79ik20/7aP94/D
8w7QkBNuGJQYSMAnjD8M/VNohHEiKNJ1AuAR9vje77D8XphXUHlsOAXl9FhBKcN3xMSgJ5hSpgvB
pS7hhwkmmJETIqiBDKnrTOr8V1x+I8+rsIztpqhsjhKVM89PH+frv9cTik4oGCidSq6P4EwwEaBH
SOpMEMwO2vL47oOu/E6alxE5tJrgcbY8Sjzsh2jf7IuHx3H595jo8gQhwZlglEqC4afntouzE2qA
WdOxEJQbzCCP7z5g8haJXsblZ8sJNvbsKLH5q/D7NHlHEwYen0id6BLME0OAkHwODcb4BNyOgSUY
OoEQF8+heYNALyPzo+EEmL9ujxKY3UPzYfvQ+nfvaMoAG0qwbnCDMmLAv6AWT10+RsYJRkKXSCCB
EaP8OTZvk+lleJ62nSC02x4lQtY+8v9Oi8R/T+3hJ4RRg+sIgdNBEBpPEMLyxMCccIkY4TrVJ9rz
NpleRuhp2wlC1l/HiVAapcX+/j01SJxAOsPYd3TQ4FieaxA7AbURRBgcvI9BAb9DLnVwPNYbJHoF
nR8tp9icHSk2SfJwp/y7Sj0O0b+PCyg+YZwNcRgDM3ZwLk/h4RCr6QDOLwmNlb5JmtegedJ4is7V
UaDzzwnxUzbg2Z3/WzZAnoBNYwxToWNGiQT/8hQeCWEdBtyIxJwKRA2IHZ5qzyRPf12sl3GaNH/W
k+MgAeZgz/z7d/Q3RJwwCYBAvIaGwABPojVIbqgAP0OETiknEEk/R+QNAr2MxY+GE32ZHycRsHhI
C/ddAwFyYlCwVAIGXSAImCeBgNBPKKU6p0i8CMwbBHoZmB8NJ8AsjjME2ICRqO7C7nHa/nsfo/OT
IfQCGkbigdEcQrCnRkwwoGg4aNKoLlPm7C3yvAzMz5YTZDZfj8LFPJMayOYlcAK+/364jJExkALA
Z+qDXhD9OS7A4QzAUWnAZSHH0O2pc/m9PC/j8tjuWf+ge6ujROVa7b33wwR4GqACODcIZRhzYGMm
mAxkAETLZPAsU1X5nSgvw3FoNQHj+jiisGdSg4qs7vfeOyYvlJ7oMPE5oRjISiJ+TS7piTGwyogS
ohtg4h5nwiF5+a04LyPyvdmzzkHf7KPUjxsf/Px7p/wQf0E+jwn4cmkg+VxHuDgx5KBBBBlDzDwN
it8i0cvA/Gw5webmOH39Kor8JPXfcfkSuH8M2kIxrLdgWHzR6XNshIT1GmEQAVfEoDAQpT31KW+R
6GVsfracYLM6zgD56gFy5LJ8eM9FAAYLlEQCWckZoQNKE3CMEyDIgE5DAqhoYNVAsZ6C8yaRXkbn
SdMJPFe7ozRrq+Te37/rMoA8kVgCOAxWAhiw/L+CA9rCJeiVQSEWgwWcp9i8QZ6XkfnRcILL6khx
SZv948j8+9SFkhPEqcE4pcCzgEpM+Rcd+BmEDAwkDf41IFv9RphXEBlbTeH46yjVZPPe5TEC6BXg
VcC/G4IyjiY5ixQQsQFUgIcQQCkP9MxTNfm9PC9j8thugsoGCl2OkBU7Kx7cNHkcmXdQE/0EsnpD
EMaM0elPvD4EaieMjQtkxrj0/BSS3wvzMiSP7SaQnB1ntdJpWvnlO3sUdCJhzMGpcKh7oUJMdQVD
qRmoCn+C2lNg3iTSy9g8aTqB5/Q47dh27yfvGIlRBpHWwFFCrDUuS04UxpAnBAoAKTgfjsDI4Uk5
xm/FeRmW780mkGyPsxBjuy+6aJ/cv58Z02GtckCDyaFWZmC8nsfH3IDCJcg8D4Vm0wjsLfK8Bstj
T6bI2EfpXrb7stzfeVX5oNR75pbkBBbyITEx2BiLDenJUx6ZAzWGIByDtcxDtR8o1VN79maxXkPp
Wa+mUB2pXfPvPN/dv2csAAXMYLUkkJQYDcVmkwV/YPuhWENCIgMFTUNN5hSlN0j0CkA/Wk6xWR2n
GvkDA5Cq98xnhgwfqsfBt4y144MNe6pCEsppJSw1I8EIqNKYhD5TobeI9Bo6P3ozhec4M82tX5bD
/1nmP9qZfx9J61BvAawmKBCwY9yQbBKzAX8GxD9+tU7zjUK9BtGTHk1BOs5MZxiPtCreEyHIMA0+
uBkgoPmvuwCGDRp8WDH4oWSPs+OwJvAWiV6H59CXKTbHWdC0TRP1rhQa5SeD84eFZDrUYKApWwNr
z1AjAMsGBtRncCjSmLqe3wv0CjKPDafAXB2l49k9fCv2v9kW8b/b1TSUmREOLBklkNPA4uUksoY6
poEdkLCqORbVDMueT/3OWyR6GZqfLSfY7I4z69k91Pv3rGcaFpwZVJcLAjSmOIRjTyMCjA3wOJCm
6lgHzzQSbs+R+Z08r+FyaDdF5eZINab5sNzHWen577lrg+onhgB3D6sxoDhQ3zehnyHjYVArMJSh
/UKrDeXjbxLpNXyeNZ/CtDxamNYPRfnQPZqXfx+xDSueUAsIkRoydAklaOBUnioQhxIBLsDpMCiB
gs0Ev5q25sPvZXodpMe2U4TWR4vQ17QI3xEfAty0JLCxiQM9DbtrpviwEwNsH4WMh8hhb5R8fPch
Xhv06HcSvY7OoeUUm6/HiU1aKO+DtS9SqBp4x6RUhzIzfdia+UpEzaFmAPatgfbosDI97K6dIPRm
uV7BadJ+ipZ1xGjZ+/B9CQQOVbSGDpudIFQYCzieWzuMYPMnsG9QoIZgt5ocrOGzcGEc699L9U9I
Pbae4mQfJU5nYQQ1a++6Tx30aag+NxiCUugXFq2hHvf7Zo9ftnW8RZqXsfnZcoLL2XHuiT6H+puy
i+r9u9auQbQgpAHlacMZDxB1/7IPl58I2MwuOT/Qb9NFhrdK9TJGz1tPcDo/Tgb7woMjJz6syvdd
CoKEdShSk8DFHUqjp1EDRN4QyiGgE2D7FAR/E5/0Vqlexul56wlOF6ujtHOXafX/JnqA2gPY9jns
tgFtGupCnnskMWgcxA2wjZoNzMN0Q87b5XoZq2n7CVqXxxk9HHr16GkPHvwdciXYTq0Dew2sKTks
bD/HaogeCPB2EoigkVqdLHu/Vap/QuqxT1OcjjN6uHpo3/X0IQzRm84lgXMGQKv0ydod0HQ6fAlb
DSmGGPCXtbvfSvMyMN+bTRC5+nKUdu7moYiBDn4Me99FaaBEh8B/OpHfQ+pnBANsfDOIIYG9A191
qFp4GnK/QaCXYfnRcALMzdVRAvN5D+xc4qp3LXyDdAhWUuGcGx0qq4clhYlBGwvfgKBjEPRxgGjC
a79Nppfhedp2gtDn4wzlPj+U6sPPPRbv5XWgrGc8rwsWTWHRbjgE4jlIECHASWr8cUPvL0zqm8V6
BafnvZpCdZyE92e/vEuT0n/fwhEgUCXUWsNhHQNjOg3kJBSOQOGvAApoPAZnEnK/SaRXIPrZmyk8
xxlsf+5SOKjQfUcnBCyqlOBm8HdLBizpUyeEEZAKcEzB4ZScX1cj3iDQK9A89mQKzP8nDvX1Awt/
nOpo79V+Nh4H+eTMwn++OvYdDqmcNP3wDybwcGl1/+dHxiSg8eOUyeEZ3xt+P0Lll2N3frZ62Jfq
z48axlD4o8P2EkCXDlt/YKGpAbs1XCIQtAMZAZQFRO7DsYcfPyQDi/fnx2F3BGyMhEousKpiOPfw
44dySPPgGEsCnC74RA7nIo1RCf5xEOd5GnVQff5jQL7//iGp4vPUT1T550cC/ckOt42iwsqwAVvH
4YAyWNUf1pChbCm721/AFIe78f9RvZ5meVW1u6TR5QynaJ6plp7WKGsXbubV1yltk1VFfWHnPhO2
VrDCxMrPFr5TXdZOGl/FKLpz4/S0bqU3d/Rk5xuenXt2wEhyFiOprR3a3fqayBZeEdWrVtJlKbPr
Roj2LAm69kwqYcyfAPFCxxi4nmnHKJIQOcD+azi9wACb9rRjNOmyUHpVvXOJHi8aGVhE0bueFmzp
KTc5TTn3bBxXwSIpNMeqqlKcFk2Ld5lHH5TXZxvZ1mepkbVbgqNkqVeamgtSG9sizGaoKapz7nvU
krQJl7h1a7MQTrR1hHNfh42/RG1ykfIKX/E4LSxMynrmBFm98UWiFgZK/lap12wKWD42O6pmWpI3
K7dOgo1eNcEmVGVltbzki64L3ZnRYmeje825o2nCLp1av65aKUyo1/A23owlmrtKOqFdGn2mLxPa
1ZbrFv5vxtSAufrLmMKJXUJCuMyHBYPJmPrcE4bs1M7tOzWvK8+fy5pWM1dx96p2kcWyvltrPQVh
fc1fJFlwq9LmXlC3XPgyJ5tSZfPICdFZXVf6UqWqmiVGTcw8WBRtwS4DIwovsFuYMNDkGqi+3Cwc
9sWNVL2uI6Mx66xONm6LZi4VfWI2QW8mPmquQjgUw/SM4LKNvMQwo9D1F5GXYZOTON3RFnuLnDmF
DUqHTS0V0VnNHBtVtQrsHHPX7EiDr3QOYyn7c+EZ8U3nMrvmcWMrlnnbEKdnXV2teeaHlt/1aukR
dhH6ol8GnopviNrlrMpPdT269GOjWf/8qKXfrrsu8IHR+GFsXpjjwwLaBA842QlBUgl7cjHs+Rx0
4Iny8k5zGy2Lyl3CvoVun25EWOgwdIG2LLzKMQOH+JuaMmPb1tRfhIU3M5xklhNvo/IiWJOE7SpF
0amvkpnuaQupbJnnCCKrf5ITwotnYnIMZ1BA2RCsFQKfBJvwn4vJUOvSrHSTHSJauQ5Ctk2MmM2Y
1/h21RnyN68b9ob/8j6JoKQCNsJCydKw3+/psGQw//u88NKdXWrYO9PwQ67CztQ0wma4wHTXqTCZ
+XovL3NQKBPR0jZklW4kUqZbUXTBL/ROujdKR/EKNTqYM/4tyCszUr52k3pRbTqFky1SByWzUnZ8
m/ZxMc8I780SOQYcMveP4zcI/NRIw+gRBHkqLNMZEFBPOwTZke+5SezvYC3vlkeet+EeTP5W4ALM
lZtbrhGiGeesnpV1pp3qYIk2RV+ReWDkF75PXLtG3kxhaKR3YA3LDJ+PHyGVDzhRfKX7oIId7kO7
Qb27aftEWaVXzElVgGXH0Due9M28qSjMqrxZ56KILT+u8brXdLxGfk7nZcGjHeJObjp9wD/LOPUs
z1t32PF2OKg4NlUkKjtWliv7EkxAVs7drBGmw8J2qzWRhZVEswSTdo15pltaWf2tSuTttAIpywGH
ale+j0+FcLCZdWG/dI2o3Dhp0pgZVQmUw/7TuLNfJxKc4QHuUTcksGpwXsfziYSMiiWMOdq2E5Zy
WmJijTWfBCu+NJ4GhrcOiNUUorGJ192HWAQPeoxtEsA2xDzk2CpCapx5WoBWYaPVC0W4cxF0Wmv6
w711abW61t1XVbijob5qiRHcBqnozFh03lnodd15HsWhWbAILFFi0D3FDjdldkFzweyoKOWsq3tu
kbw7D7K4Oe3DvrIZldrKTfBlQ0I670hOl14vaqvPUbLUGMrnCW3p0k+MmaYlzbLt/XxGjSTauUyZ
tVN8rcM2O4v0rLih/FNByvazKJnaIgyVX/80wJBj/DK1h33RQz0uxDoUvAoEOk911SiEjwpP6VsV
O76V4whvpKjwBpUtyk3Xx4uoN8RyvDB+tMJxNEsb7ik0rcvnP9tgR7vL+qx48tWTWxgPcG6OD//5
tLqMA6vmXWYfnjtedqIAXvHkzt7QNCvxBbVhpujm2FxrinilkWj+pOF44fDKUUAvRs4cDh+9OXyn
jxL8fHknQwDD4RValZ6yX+zTz7u/Pxffx67o1gcZhlEYf3oi7DCEB5nGK4eXVll8FmAbF3W1YEqg
TTrcNt7g0EJoh5Efr4wf3Tj8448UVDbMdx74+AWucT9zSvdU052NDxt6lsz207La1hhMXy1bfRZo
mTNXdVVZDcSxNzXr/+4jFc47dd1pzd91SvGqCvXTgPZ/o1YZdt35Vyr09lGretsL229ZjJgdVHVg
NVyEVttuKomya6fiu6AkoRmVhrvoi+Qz8SFcTVm/TSo08wvsLqok3oDDz8wKR/U8SLSZThzd9JzU
MDNVJKabQ5gQOmRHSJNaXfup0cCdu0Vg+hExVWNUduP4vtUrRzNDTk1X0GhOnCI1BWovmwTMaFXD
M3zBUwsFDxCd9Vau9fos9tc04VbZEONzKcjO8O/zoN7VIQ+2vq6tADY1D43iHNfkrHJlNwuDhptI
JZkVG6qzeaUtYlADO5HCXxA9vfD0ChySUc9BfW9pdCviIrVZl2WmXwuL6SVd5NTLrICGZp1KCVJl
ATxMWJlWFGYYZqdpmBuz0vekKSn+0re9Zgp9Hep857qlt9EUis0o7WZASVfLwihmZVKQU5a7OXwd
fgkdZHplHVo4au8Dll0SWlR2apCLwC22MlfC7mV80bsUBrjMFrksvUVUr7XEuXJk5thu61spamZJ
Vd/xtrWLKAkXCkdq1qa5fqbT21BllpNm+kJ1mWZ5emuKsrBazUgWwjXwJkVgGbEN/tJfFdlSy41N
4RnGGjz2Jqy0wq68yJ8HorBZiGEcOKAXtHd+Hl3EPNG2cPjMrEupvsx4O3exhlYdz0tba2GCJaJo
LEedxlVamUnNVq3nZibtLTh6RS1xwMC9e/lpzrqF0dXOqsqDAKx6AiOt+s7EbUBMUnqu3VcBRDcx
mOKQX+M8Ss2euImpfDOO2sLSSFnNeJ9yGHzUWkVNVgXXiBk3Wmf1pP2bN+E6am8oC+6NtJqnbVHP
GA0uEjctTgXj6xSFnZU2uZjnTTULSP1N595ppLHI0vwLBX7erEN8muThZY1MEWSl7dMkNHHTEZNG
S0fDGxWxmzbw8rMmo1bmVQVAVp8XuVHYCjK9HqWXnp4Rq0oNY+YW2U5jpJqlgV+bfombLXflvM6p
u5YOntVBcqXX2QIJ37XLNCvMCtHUVn6Um12bMFNRMK1BH933tBYmyVQza5XVZ8i1soQziLrrXRWr
0KQNOnX13swKLVqgztjBDppiDqSviYVHTBkKd93gbp4E/FutuWdgsKK1KMObrtJCyOyybpkQfd05
XTJjIVrHLmEW5REoqeF+oqnTgmoFM8/Zx4ambB2Cjbnbijlk62qNumwuDLfb1Vc8iM70xpshMIhm
1ySO1fciNEtRNTPWBruqpMSKK1qYASuv8hryQdzjU42njdlyUOU2yZY9xJemIdNrCLbmQSCvG8MN
5kmUnmJUxitF8q8wh3JTT4RY6mGcmyzOXDNvegwOmn3VBIxfy+pwlmUhmdPUd8y4ipDZhqfCSIsZ
j2JsphW9JBChmuC2k2WNiG8RLdfsQIqHpsxTCyRMbM3nG0iHvrEottJhpH1m9DMqtBvN18H6Ge7n
mtMFpGKtlfVKWrRfMD/YtrlorNrlCAxkZAepB4lS19ENS8BORpAV9QENPkXCn9WkK89LFNhBQVdV
EfgAgF4sDCML7cypQtNRUs77ujRbFaRWpcLbsK4bEwayNIzQitRnrwxXbVgJs+C0N4s2LGxZqV3H
ztNcI6vWKUszyIxy1vQttj3jk+qJmOkdJI0qlpuiyyoT9mlbHYo6s42QvqC4Mnmea5v6rKkF2cSZ
xaVilz6KFi7YQ8srQteiTtybpIgvEyeCCFTRyoK8aOlETrLA7LaS9SmpnNAME/2KEXHKHUC4V95K
1J6wOkeGdun3lyTnKXSuzS2S4nZe63tQsHoRVf51CIbT6oqSmCHJFx5E1X3oJ1bWUGy3obuIo8Bs
JUrsrqgyswjg14JnN3mILsws7b8mMjZZmPpmIgNsabrxpcjbnQemM4v7ReWQas55Ns9T6llVzITp
e1E4b8LGMamvLdqgjE1HazvghkQyQ75cNfBXBexK1y+xFnlA4KRgAYjm2V2qripN1yCy0XI71nI+
l0pulJOxBRAT5zxoL4O6X6apt0W181Al4QOuSs/EdbtkfR9bGLdfUIITE3sI9I42uelnHjODttrm
yi1s2lQp5Fa9pVjy2SgyMNIwyc2a1bZRQNbksXzlxaelLOZgYPxMp3eNL5dd5+AvhGn1TCLabGpX
arukTJE13jF+jL+GfeKeIcNrNw7r69nYbGiPYWDuhAvvrvteu1Bt1S6zOuILN3SDK1+hv8dnlE23
1dK6+pyDP53TGJF1I7l21mlRYvXDMxLxqY4j9c0IQt9OGfZ2rUrL06jSHVuXhfa1jovZ+Czex53J
wYd/IlqbriAVixdV3KSbwEuQ2fNoz7WsuCcx3hjw93C+aBQnM0G09BRol2arIa+1JariW81w5+Ot
MPSRWYUu0CNe3UH21oQrr++LTwWFqXt4Wr0NujK6I1xrrAgOVjlDiVBr4Wn1HAPVcu1k8gsb3ouq
cFs73PvSVaictcj1TptKsa0bgsvIqOxuezeaNdjI71uep2ZX5dUlhDybFrLmWefUclnXGH9ClUPN
8TZEP+s0o9+6UkOW7ifFWee2eM1Klc8bVPg3nIib8U7W010Qe+Rz5Yp25vOWbmKtdHeeHWo0sbGs
tdskTu00Z8W9cP3ChMrw4FIWhbYgXUeWXBnaJ5oTbI59oR6oDErKb20qqVX0wjureCrXRueE8xoV
CjJ4cTUOEI7yc3BX+eeIlfoM9KDZ5GFe7BhvAjtFpNinaWuNt2aGX5k0TdlFFjrR0khpvUwqP7+I
dAXIDoMoIdoVnnD2GvOlJbBGd1I3wo2mRdosFym7caR3Od7qVu5FEwy0QY7ErMhYuolh3u0KPdYg
VKvoXkXy+0AKrTGTPqkvsNOXS+F62RI3Cl04aV0fXtzUsZVVQpqVC89gZWzYFe6y0xLldKe6trM8
FKd3Df2s9RHZ146H7Lwu0Ckc6a12BNjBww2Jtil0Gn0L4K8j2ZpWOKe1pnm7DmS0nE5P7mQK+WWD
v8WGl9mUNum2o42+rVPs2eMrYqutYcLBCT6BHQnVbx2Dl9umMmI7Dzr+TTTmQZSiAnZVcbkV8Lef
tjirSjtOBfjkUo9OnXo53gUhH7MUvGuXtpp+Ot6AZCD2nXYxymM4JbKSzke7MKLqVJZMt5u+L/d1
Dbzf0OfY62srTaWz6zIcnKKcSztRTNxyAGu8A3iIwhIizs/AeLKN15FgptJO3ZZteeg1k01sQdKJ
zyJIpzdK8mzmgcX76sGsHJ9Rwpl8FgyQd+4KFm/iwTQNyf1Xw0/hVpCjVwAPkU55Hrq6WPcRIrOO
Rt7XpKvmY18cXTCTpMbSDzQfcoO8X9d+ImcwmbovQUsX43OUxrCZcyP8xLoiX7vgc+eGoQVfajdZ
jc/xWqASvKBoP5VEc9ed6PM5C0C9IDxYj3eErqpMH1TiU59ndEVi1M6D1LAqwtObFLsWa/t274tQ
2gx1/iZnKblgObprtLDdg/Ig4AMM50x4EO0jDygNPjRAJDoFXpJdR0R3lrD7Sc0djzS3uNyMDQkL
2pkCXmMN/jya6cgr54ZIrseLWSo8IFAzY9cwoXZtxuLDU4Owv2gaVF0FRWmsWB7RWRr63d5oILgx
3L1qi3heIS9dyQjl1wQIvlF8ZKjGAlpL3yau057hyGfmKGZdt7eK8fCyKnV97acimI3fJ14GSaRq
vmZdCtFJEqhl0zJy03O6HEVM9c61G7fDp4Hy9XPmeurwRCMUPsR6kfjkBwbZ1B3Y6vGRhiNtElXe
F9EqvEi0ol8gaYRfkE/t8ZF163W26H280VDhfFJd4pvSgCRNE6U8zxKszLzM8XlW+vpprxrNGvve
Zt4KaJ7+Jk0Y5Ge45fOglf3XDEFoX3X9OSxzVKZBnXDWZgVZ+wGNLyuhfT1IRWCiOX7anCGf0a3Q
YF1gvFB6/S50eXJd90a2UjKEHLetwr1C5iht1Tdslpc+W3lR6popcYAjJunFYXTKKrEKNyvBljt8
x7zSOzy1wNV1A8ToJcdNtG71qDkAGGkbAo7+Vrh5Ndf1BKZMmxrXovAhPQWANaxha5xilds4Z+O0
66AO+5YEC0S8u7YG1+3isF1LSoqZDiGBcgQ30yyqTFVF2aoIjFsNB9ky1lm+TT0XQpNErxcGTfk2
Cw02F7zrwRLW4FWrCzgqLl0FXFdmgyBZheP8Fg2inlnIKrIg8hNngeovOlXQbSrLGRKZXCSQwYKL
+WZ0oXZOfNrP9MZgVl021Jat0dmw/HLLRQbLM9jHkNmJ9DoVcuUHTWvGTq6v21osiwRyQJ8rvuU6
ZNUurYglfVh460l9qUX0FmiMZRQIdlMRz7UIqetlZSgy9zjoaMmydubVRbXuVZhvnJxnhw83JoHJ
gU8aQEvWXPg8hPkEP7aMxeuqJpuizb2F8J14/fP76X3jzeOHjuPvbduKegs36Tdjs/EB4x19XcA7
xh9/fglmXFopHJlkVjTQIHeiYboOazcyacatWiuBLhBlt4VnpVZraNGsDpObhFPgX3zIgDxN9YtU
qBvf+xLDChcExHFkF0adrcuKZut8+AgrBLFuVkPMn4TNGjtls26UD4OLNJuJnpkChmgeGXuuULfS
JFbrtIiU2dM0m9VVVIETaIOZqM84rYzDDXUXqjXs+FDrePgYfwo3CMippd6SyzBqLFZ65Vqhh1TT
oEOen6Xr8aOTudkz6ZmwGkPmslEzr4q7mZ/XX/zSTTfchwTAicySl82Msvws5vopd4tyMQ4PaFk5
I2ETmGlYOKahQcIQ5PX12DlgR7N1HJsxysByNGm/VvRbqOCpGmQq84T717jO4NmlukKB11plCA1U
U8BYQU1obwUKn/o41ebjd+PVpIQQ3dAz26u60E5aIOl5kZtJwm0IFNxM6dYomKcH0k4zyOLSKIYe
94HmAmgLCMeuyhC+1kvt3IudepaSekcD344rSC3hz8nNcBKXayGqcp11erlOXXC8aYJqyzEqZ+2E
XmgDe8UO8+PwdFaodD2+N/axtIKWVaZH1Qo7wbKEJcNlj6tk5oKpgiUWFEGyXFX2/6XsTHsk5dEu
/YuQALNKo5EGiD0j96WyvqDa2njDGBsw/Po5kc8z3W/36JVmvqAgsjIrFmzf9znXMdilVjecyaBK
tzyos5nbenbj05T00yHsYKTySfpDbPO7LFhHVTGRtxVcaBgiQxnst3F5Zwnb59oUR03L8oxmMXEp
O3chH89RGY7ncfYQIWeW1Wnho4rfvL1h0Jh/ebzuoo5k58C3vxZrf/O8VXUxjQL2GrlP5n44jDp7
kJuhTeyX9/k2IsPbiLSB+fvRCOcMEn+w9HvXJfPOiWw79iN531iZXVt5lxVT/hho0122WKI+5ENx
mvBHrnaZ51raMtmPJkCfztNkx3PGGxax6dDm49FO2UKrNs7qeBbrIY3mckfmaLoP2MZPdJvfXTpt
F8eJvPQ2GZ631YiGrTS7ppkme04CWa9Tl9YwIfN9q1tynqeInFvvqnL1qC18i9YYS0NdrgE5gCbo
H4op3fcGAjEVqKwHw6pwfaXJ0j4KXfIdkVLv0lBuz0EPlRH/z3AeJ2i2ouPsHK1wOHhqtkouUXQc
lIzPXVJeVzfk+2xrMZ3kaYd2yGh5sERcOFrk89dBefJY2jBCOxvfFbcJrOOY7v51EEHU14suR7yd
4BcV7C0sC1ejAGvPgZ7esy7YWeFhNkAQyUNjz2GAIZ/P39NCRPvVx48dic05tyla8IIfO4JGZ2dQ
+WNcz6xaOoEPKI7Gw0L0nXJrfP7XQWdgBLYx9lWg9M+2U2XV67Wvu6z46/UvFiPAz5JU0zB3zcD4
dP46QHKazix/L/XsTxYD9Owcf2C9TPcy9u789VT/z0dzycFh5On7FmAASu9XWdEIw5DdDvFKgl2Y
+29UwBOHWvOoIhZiJNKhkVPLIQfbTqq/rvO8JiNmw6Bc53MakNrRLTwthVgvqfJ3guuyCuMWxVGO
ZdTIcvrr8HWKHaZzCUIBPwkhn2d60afl9k6+DooEadP2/U3s6trzdjsMdJY71U+yisKO1P2m7/Uc
vpYjZvmuxUv4OmDbvb8ftf98hD9Gqt7AyxfcLWeXRcv561Hi2/96+vWDcMgbxbPhSE2mz18HUjKs
K0a90STm+y4qx/PXQRnMYy0qtr9Ov54rRABnvaNJHRg7nlsyYzHgylZdkQ8VpoO3iWYbLFCyVsXt
V0WMqaQjm65TZXwdJLk/bTM6yWgYLtg0SA6VV1Q1cN0gjRaY2+NwgQwNCzTeb4t+T+YNQk0SPrWu
J6glBn1ZItlVbsV8QW8ebOAccIfxZpTis/o6ZKjWKx0y9ddHMilRQsQvoVLeroqvdyKQRz20aNfD
4NiTYtp7Jn6EU8ov6Uwbs0bLcbrNU1/T1oTR2WhohjBC2kfIa1MF10PuaLf4M+6N6M8AXVq4AUtf
6a0Mz5wrehLW1miRMGmrHEMt7kP193k58Yq2kzzFC++bEKpanShSK1MO52nsd5K0WIu7GBf7FBNZ
yZz2+66dXiWN9Xm9jZWv6eDr0X88RzNciKUzcFxxXUxOl7sBtMGVb4rvZDd2tdCiv4NXWFqIzLoK
uqKotpD6Q65CB3cXzVisk1fRC7MPPS8efBbvJ7S5P+DBqEbhhqkQpt2Gb6NdTosJ7gw86evk2QQJ
mOJ5Qo9Zvok7Aorn3Bq7Z74z30sVXxks1leVjv5SzEQ24qVLS//c262878EYaBLMZ17CECQdvKUE
lniV0cgeVkbXh8UMa525oG9abAYOgbDMzM7GC2waOXfQYuP0Lkr1QYmse1SLUAWqd+WaTlFIyvzW
ruTpPYiX5SmGwrvzhQmbWS7LEzazRBsVhe2xy9Z9vAX9oxp7qMQZeWwL09dxCetmZF2VQ3z5hj3I
XKXMbbbmPq5TMYu7CJxYFa1E77NYirt8oBvcmSJuZkXLVznz32PYDtevM2jxKAE1JhXJS1HbMk0+
fJ/Ua5BH36ckyHYkiUBfxIp9+MTsvp7PhxkuQtxFp4yI8X1U40Frnj6Xi/4cVxo3pSDQlIzLjvEK
ACbe0tchTMcP3JkzOg0sks1Ee/uhoy1tPO1hCt1+WoiwNqn0FRnKfm8VXZNKRl1wCjXW5nxex488
a88o58ufJonwfZBtJ5QWhzB0HaScPVOLf3b3IuP24etA7MAAT/jyxI0AKTHo6IcLRsADKn2lUzuh
MUDhYVO5Pk6w29F7vBsXFO9ktezYL+IKI2XaBbqLH+nt0co2teuY18cx6TF0UifOViTrUyfHoI7T
bK3XbdUN2C+Hj9qa2ku+VjMPgbkNW3vON8xAclrHU9il8dH28o8ap7Ca+mF4L2cBb4NZiG3JFjQx
AXSG+5nOe9QNrgqxVv6c6Usp5iMdSPjuC3a2XnQ1z6h5zWMvT72fxxoEF/Tk8N7aIMWLyLGMRJkH
I2c3YH/eXTsp/S4Tsq0kF1gKS2efRqOmi490+4cIp3bWAiXaRXY6LaMZ3kcYHBPV8iHZOKAvT+6z
sn+GMxW/so6414xhauB9xVbHT6Of7EOPd5Hlqzo64vq7r5HOEPG4sH6fr7C6VvwOvjUsdf2z7OV0
JfF4/TqLckB7QWjg3OSmCgjtatJu3cMx8DL5yL08jJtWP5cSOls7c3o/S/9p/LDewRaF9p2S/AT+
On7Cbgnx0zZvdymHjq7CRKBjyTH/GVxkJZfuEexTPQGtqKJxXBrWZusTSbfhNHdw21oimlYDFulX
GNpxi9qznXvyLYZYWXU+rPMh6n4WFqVEO1bwtadPcFdZ461Nz21J9Ss2O39MM1N8pzcpAVLlcAeD
aKpzVWb7QaQhrI91/VXIbFds3fZZljOIKNmphhZkaoZQ232QrO7FKYMZ1Gzsl6esKYY8+xNw48U+
mBd6QHlWnPXgdpjIuk8AkHSvik6dlyksn6aVoy/yH1FJyZtJQwYDEQtB3IXxW9qav0+/fgqHEyZp
ilJR29a8ZB6Ts1+Tbwmx28G0FMjK7dSM/ts8RiDu4uUfNg23+7mjFZ1L+bACBrgUvESBm0ABTjMl
HqBaqjobKbxStkI3gbwbZr9KBfseiEf3mrQwAuCSrEeKjeOetyi82TDaVAnZltf+kKY0+Ufo5p8a
ZvJH369zA3hHPUiKKomVfVCpkcHHWQX/trBxDzaRvyXMf4ZC8wrjo/gR2+LJFLH5s2Qa1kzbdtWm
jxB/WlZZkVfpkGJa1hISaSraSqzUnlckMV/bbaE7jorgEORb3NA8iHbEz8sDk9GnZHQ7JZt112TL
myjjw/uAmV3x5G3OsuVFYcz3JHEPLKB9HaxFdMJFlODbKPRuDIVqJju584qg+2WY3Ys28jUyxO04
2b7LWHekwm0msrN17NkGNmrGaQ6OdBvmD/zONzEmvnIGA2OEVVybfGvr1UHfWssBLRq2EPvYtC+q
xNbCkuwbgcOv+pM3YfRAjD1I2oV7k7QTBNPuSCAlHSEzsTrNluTYz314W1/1LnAi3XUxdBnSSvtw
21exsnPs60S0bqf7OH8Z16SsrO6zsxQEnl6q87MTEz1BPdoORKZXLsLus6NcVJsMfnZRAI+Oe/Su
dA2aFTPyL+t/J36BB7uQ4UqCRNf9OEf3lk/vPojbqtAqveOT/T6O0fgi6TCc25u+mRVj+qP49Hqg
B+vS6HWJYnkpnYqeeyyeFWZTicq3J2/blv/gQ9QEnXZVhsjZbmtjesJuan1tOecHu0GYK7Rxpxk3
ZK/4WKI7c4U8wBbBIhbS9Q6oDHQFpvMD3C99TaZyq9IkuHJA2jv4xcPzMJJxXzgd139/gy6WDaHx
a6asb4pS2B+W8T1o5OCQLp08Ffr2qYTkxQhGTqGQw2Vo4eNGkW3InPrnbvPBfeTmw9dZms0tDFZu
r7Z3QEC2vqtgbjVpzshvsenfI1IMe4Vvf0ct82gj8h8LkNitEijF6rzvzL1zMDKM2d6sB3gRFSz5
LOe3vuPrXbYUK4BKG1wRY1WXdbU3lCi8WLX9n8OoD3kw/YGT8bjwFmBhQFBasM1fAr3eyS7ibyxY
80sAfK7qel4+rGIqHzAqV8DfkbYVmK0/PpVhzbtkO8Km4i9SncbRFudxzfIzDYMXSyiuQmuhkGbx
dq97ce1TtGLW9129ta7bi0lu+7gzcfXVTFs1uUsr49Oy2PJFRgEAGMYeJwXswWelvccUleviXi5o
q4bbOwT/FFxNiwLLLDu+vKlwna4QL4p763KFvmJO38euO6hy3SrfRsMJpvHQbMbqHevxuy415Rl/
7k2EywdDU/Uee0qqdul3vjXD5815/ME60zcJX7LdaldUaAoGAt6NvCbDMlcO+sI5WFZ3SIf+FxTe
BydZ/LQIWuwF5LFmsDw8TEVKq3TJeOUye+4TY9+zEFo6VV2tbsNktr2uYmb8k1jTn+GgslsLvzwB
sVeXBKV93XYRa6i2BzePt3fevlHiQReBY/3V3irKwB8zALA7zZJaF0+EmLwa53n+WWBhyaay20Ev
ksCDIva4zTf/vg2aMN6mt6DlO2U1w1LXQlHaNK0J5r991wt+l1rykuRwWTIWbA9xwGSzAMI+0tK3
ewnvAxa+/aEWmEDTqP4BjQauWpSru6VAtRRn7NkUA2tkwvUxLeal7gkm7C1L5SVReq0mQvNTEEp9
tIjI47OfgIttwbJVLPbkmHRJM+RafqR9CIkFen3vBNb8zJU/QywWYUfVy5DzhzG3YZPMWfnAYuIO
Q97Nl1UzelERzQ6Rhp8aT/CysvlTaUNh3ip58Xl0sKXDGsbot5TmC15wC+o7aHQ02CvjZCdDJE4q
Q+b+MebpVOMlwH+K0ArhbeNFkTfqNge+gT4NXEQ7vHS5g4AVPSvDw2cM4NFXwsEZTRI0fsl494WK
q74bdwGzosm2OcK80rWHbgjnA9YPYFFTPF6IceNlYFjl9bieKAD8AyqOtorKWO7CXo61wE8uY+HH
C3rl+yADk9W65c2P8mrERE6oTfqmT2LIfLwjF5RZWN3sZ+cMf/RTai6hCK6yi8V9IaTDCpd0Vyhf
qhIy7O6ElIdEOXuJWHuKQhU8tnSLKj9jKEuoYR+jgEfZT++O7plk6t4VRN4HZotOLu0ev55SIgJO
q+I6HuR6P8TilbIwf51DFwEvLT9mNmZPzHzM/uAhnTxzpiEAZyY+zF7b3ZCIXaGhk+TR0XUaA2bY
mpmM/YEGKHVUeohhV3wnGRxfrtPvaTaZZz5gtrdKZT9DE9VEU/oi1jyuiUOMhrLvfJrLvUmz/uio
8x8OXBLvfVkrlchTECT2RaS4YGF/HIuS2qzSKYX0p4gB7dK/4NOAKIX80QUkTEXXn266tbvku6cR
BanRtsdlK/2ZMXG3zqhz9FjkNWqZ8YcDVjyHogdil8eXqfMbgh/4JPg6+Q8ET7aKg6eAwZT7D9Qs
ACnb8XlKSBMPVDyhh+ibpR/LXaaz8ZhCwLhpB/T6dWCe4O/20dyU1NVj4vLXr4OAtLvGY7Uw5T8W
BRjKcMoPjHTItmQlIjhBeG67SV5ti+U46UHARN6Jo3RdeBbtEjdK2eE7lKpHR9pvQRoc0YvPKK0w
FfAJ7WsxFfK+/x6vmO74RBlwqkLvLewcACkyALY1y8OqSo5vdhWvboNRU6ITmE1QYZWK7tshUFDs
E/TqTL0GpdCXEGotp0C3HRqaUgTrmU12qYthHC5xINCo0BAM+ZKQkwO017souq4WbaaWuUFtEvAD
INsU1yT6Nr/IpylL3JXP5R3NfIeWUgMyUzCcA0AteQ422w1GnUMI36XFQBMzOSeCobou4FFBxCyf
C+vqUtLvFvsTvE86H84S5QgYUd2+bz7t9+9o8nukW2T/AMBkN+fxctcdolDTB9oZ8ZZ2rJmjcLma
+OYGKhs9jDTJT6bov0VjFz2AY7kgt2dOZMr6t7yPzr03HIaMoTu2+gFiBWc//Xp2/LAUcftqlnV5
jTeBNkT8ho/lrkFK7RM6YAV/r2wb3waQF5TWCPtwc80XGK+hXQjYrAkWROjyurc5Owq9jhUmD3l0
rhxRYOCQWQFxjPgLkkHqLhUjP6IGAhXtPeQzncIeXsL0tXPugfaJ+oFNGwjgLwApI30ZyCbreRL6
sx8oDJw8/UNgs2d9OaAQTVHFp+XB9AU/q1RHV8hU4VXBarkCx3PnZQzuXG92PWSpz3wGWGtcxy6a
th8OmvARDh7kPrTv0Jwf2YgYkyHqtXXx9ESCokpVD5cedagKx/DHFBTg7QJ4xlMUAm6Da3pKixyS
kVHkHfvrsD1bA8j/Io3fbxvAVn7N5cuiIkj1hf3NNvmWD8B05oltaF/tsIepneyh641R3N7ZaC5e
VD5cO6F2EK3Ss9cQydZxPbIUM10F0QPVW0jJPoaq8+DnkKInsB+Z1cnD11NdZ4tdr+fhmA4amiFW
TcnCdodlVdRuWKBqArO8W+P0VwJJq9ZT8KHM5s/tZJZHllD/GKUD3ZeIAMK5mQARwU3muOPNQfpQ
vqPju0dUyTQjm8QRfkxeOYCXR7jvBMoHze54bB5yIBCuiOl1QVzr2UHPQKIxeMsnt99smuwRTeN7
EpD8mk3sAsB5eM5SDKY+0E0cJCmkLQlTZIU42UNUPRZRVx6QbYybQOq3eJMYfJt6NEim7LAxP+bY
InrLGDNHSgUKhkiDZViHI1wxwIgja3e63ehVJuXfB1aO5Vn0m1KYp4YfSgXZ5esQWAcYArlASC6l
bIBjQ0bQ5gWwf/SUT1ocQyZlNVCZqWpEHwoAgqFq90XytHJ4B6N74reDUZUJEhBIuckaB1e1iaJL
t4TiM+qBNq5rNO+ydYvODtUKpG7CQXEGHMzNRCuieH+EFx3tZGHSevRD/MBGImuk/dxxDiAbrkuw
HOzq890IJRUBnr4490tX7CNmXibs03mBpF1cStrxxvLN7IJMq2oTVt+xoN9eLH9NbvMujVhxmNUy
vgINQSNvXVwHzv5WGTCTZO22Zlj8cE4lYI2ssOoISv1cDjcKpv9hW0Wv6/wFg67Tw8IwMNvwjcyT
u7YC6JUwcXAKIvq8bkF+7/WUva4O450hKPZXXz1361bDkYZGDQbOjd9LM2+fPkMPmraE779OAYjc
ZXoDIw6JoAp1351jHyUPA1kN8NItqft0+EasI4/L8ntZoulxsxRRBg0aaIIEe0UvuRdRrhGnWiW6
09I02Jr+mCZd+8ETP+/FEoanmE2PGGhw8uNwbtoJvGg2tvkhul2qnR4qeDrbeZmN3bXzzcBmbXLx
Xwd/D9XHnB2sVV11wHmO4G3PmYjDe7Uw14xL/67ixdQAjclnZraj2kj2ZDIEB7Q+aU2y3wml4Ion
7p+X3NyhOiiPCwuB22rB32AHlvfshpMXZDynI2rrIimT574tQWpD0xOkOyvIUSNvq7zlYCHJMB36
1cPjj3GPP0PR8jB7L/mSVLgu5lMEQeWcT3NFcC/FZ3DTvI5Elxy/TgF7zU2OaO7jVkR3fujBrM0j
qUWBsUKC8AqaWe+glGb1vMrwqsM5vMolxozOsSRGhNoXP32qIGbPcW7ti0aJHND4s8/C8I1l+Cho
0P/96Ou5YC7GalPkkLsA+CRCVy9EllfIKPPntkLiGtYZYFM01r0fy6yiGlNGBAYJYdQJFiJdv0MY
fSHL6F+YsQtkdIEAQAZgeVrU+JDamFVcbqTe7Jy+JQVgzVVn7hveEowxxvWPyRVvI6VPDEP90KUb
9MXQPU4b4iewWdC2uzbb6rTzxc9bSjbmOQjtjsqTDME8hT3gHahx7WtiwU7HXXbOO+nvSYiwWcfs
LTmg5Qkh2/Ech1F7FntJkuWOy7lvCje1P1zKwcYP2beZp/leu+z3kkP5jSYJ8iUGgGVkGDxDQh7q
cOvFJ8DFDwpz8tJv+BMLuvFT5oAn6DKgT5g/gdsLxPgkcCNolLAKpPHdy9chWDXiN1uZn+NFmWbL
y61ZhpzdfR3YBIPDdOTHl4LbgbOMAkqbYZr+xJgiT4Y+OsxeRxH46cihv8JPn4tdm8FmJkGw03Da
gFdHSEEyw0GzR+oAEstUplUwdWc3w88SARq8BMK2y90h5AH0pyRIDxm8r2MK2bcWI2w805VogeBM
HoufyKCVTw4CV21loQ6wA+wOUxqpNfaJvETkkt7kYZMscfWVjPt7j4PH/xrU/6WHFTJh5/7K7f/z
9H8e/ujbNgP2f9x+619P//spfunvP3rbneDfTnb/uVPCf7MXwvMfO0n33/zw/22jBOzTh2DfP6N/
/9dGCf9rFP92u8Lb3gN//c7f2yTc7r6RpLfbO3ztFPy1U8zf2yTgzikZbnoLWSyBBVV8bY319zYJ
JLvtt4nb3mIfb+yaio1u/7VNAsEOChH+NW64mpfY2aT4/9omAaHPf8/gRrjdWxRiH90cu92liEz/
R9baMBMnQzwlJyxNRU1UUjZU2UvH0neZ5Ow0xYzuliz5RbZ9busMNxs9ZeUIEM+EuwkW6pFm60uR
qU9byg7NMyYfjQjU7UJ/KyNy1Zi3T2Sb/C4mLANaJJuCXqdw9Yj7qLnhbXmr5PIPunJ/KAMkWpBb
Rn9VnB20nzXNt2vTFdzvA4VSUkZruse9tcWOtaQeRPSz8HXLQ3sX9myuEU2EhpvztFIRgSan83+g
c8heLFvqBTnbeOLdg0zbI0BJJNIA2dVDCVuM+zA9qDiu8LX4OgszjLi1e0z6MsaktBuF+o6UVvc2
DFt2KUyxNij0LOj75F4VenvkDDFEYbewsU9dtrg71LhbFeYKK7IW5VHL88oEPzHEjh63NKgZAj61
jrl/SPUDbrqn944jzVOGKqrjJCurRLW+BuH/p0/zP21O5MGM+lu5whxVS99flu2ybltadwCQauB+
bXUfgdo7adAVZRtfuhGK5gwQJeZYCvj6vqj4BQUaaXrVfZSb4cgt3YK0KujxtboRnvw/Wukf3Ng+
wsVqGxOK8JDMXYBYHpanUamjmFhyyaAFAaYtH3IYYFgEhmqZ4qGak+ijBfi4c3041q1o9y1l+zHL
kAVN570ygd4n5Rwe9JJesVfmvjD0gGTPedbE7IcbnAEZtq3ICHcgEoWqwh5FH0TPtaZp+TogtFyZ
cRwPbNENzQZ+3Jb+OxJkz9qOpxw98VhMrDKq3O7bIM8r68INzv3ITivkypiac8lFUmdZJ5st7L+b
4Fiagb5ZfkAKvEGy7Rc3roYO8Oxc1RdQ1ZC8FOB2/PeuQDpDZlG9KJjBCpL/Aj1+zQYIIVnxLRxT
oHkj8k2ujH4Hhr0BsERS8HWUhT7nUuF9RfmPxPPPpFhZDV7Mw5vVP/IZ+Ri6oLBtCwAYLAjyI5Je
V0hxogYJ0F4QQxIDQNhYwHLMHQA1b5LPcGB/NuR8mljDWSNDsl+CAeG0Wkk5NHxzc4VINrKmiv6Y
Y5qeRPsYcOp3pQKMTeJjrLLDGrsGWjarnKXlc67mIwn+pFsXPluf/pqZTA7Q0Y68t7/brlsaIdcO
H2j8ZJfiRXYz2b1rXgxoOIK8moqsq0IAhX7KHkdBgCTVkUVXgdq9r43g2LJhcTXhWjdt90vACq2g
qmP+GBzaVPI94Snfze0CuRRuXjSMdR4J3YwpTCXjdLVg55FsAf26zdkBvd97N/EG8XHEjTCgu1i+
D2HyCb0BSSh3oYwiUu76KtwtaP/wnjTcZ5TpzxwjzhXFXcri+3bMeRWnc1/3ZQQGep4a8L3jIRYE
weXghEzNUxKUu4Qu9WomfoRnP1XeRvDgR3bj73/FM9zLVaGPyl2xWyV7pUE3NzRerrTkulJorxrw
H76KZoH4cL/8IyAbPE5pPlNw3/UGCyzAthVFkHy32AXhPhnHU/tpMr90lUf1k/AJYhkQDOZX8Hku
/QcyaMgeSg8Y7bkYUMyL1gQvSXzO4/y37HmxV5wnO6Ykho5DTI4mCABSI+oynE+qldgjY0RWtaSo
2kh/xhqAyzwBLYLiNK3Zln8u/foMYQGVNCrd04DUJ19acuUFGA1lRngpuEDJ7K80dmm9DiWyeptu
j3mngQlv4MCzOcLuNDAO4Rn578saiAZUgqyC/GfCrthw57dIF1pTgcYvH/pGW6n2YxdHB3xroMHl
HtvYPBBh5B5WZA9axI6NarELSCFoFdkQEEIPBOmmWkPfZ0jZBewOAdYasnl7FNL0lfytfQ4gedGV
pgUA5wwRVgSJQFTERW1kPtfDNKOrK4vLtNDn2OmgsQLxImwyUiOwPQ/YJiEEZE0YkzVD7JcOEQpS
Nbhqzaw8eOAlq/Z3qrXXrqAwwVBWNoXENjWe8AD6PmhKhOVxQXdBHXUwBOXS0b0z6r2FXo3FzNeu
swwC0UJAZGYZVEQeN5rhfwDTuY9VHPzwkYyPvtdYYrHZ2a50/cPsh0/G8uIObO69N9rsvPXfAqQq
T376Frje1rIIETvqkT8O+w3ZWET80khk4EWhdNHkgskAk3JPSM3i5YCNZEYEGDHjlZVGH3uAZlLu
5tG7RpL0vdD03WRBvjMzBHmeKtpEKcgtjpgzFJsiq8R0L6FgHBbsU9Ms4KCrmIofA1veuB639604
2qQsENVjYMAF3PXl2FM+HeMCn4/r4clk/5u789iOG9m69Kv0C+AueDNN7+lFihMsiSrBe4+n7y+C
klLira76/2lPsBCBADLJREQcs/c+/c4l+Lowx+omhx+2trxDYDTVCg762S4UdkQ7OviuAeScQ1JG
+HborYya96m3w6fIczcB4KjI9rYq1QQXbtmf6hgur9YF/LKzRVrHQOspZNl1fHZV9HL4VKi17ED9
eqg+wRItVhAf/FU5M7DE5V72CexUXz/kyfSQ5PqN3fIdFRaSBcwJZRf15orwTX22qxaNHn+6mzL7
NagIM9XjsIce4R2tYFjB5wITq4KyqJnIBcRNeEMhIA37FE1Ze2qsnnwGPm/uR6shqr5MYLJi/Zj7
DqHs0vzuGSR04QwXBKiewqoGW1iw5hKaHgeoTV3kqatOCW/0uU/P2rHJAyafNRpnYHs74LM2vD2D
lCz/0KjzdupMLLd9zoDYgnEp8IYQfUK1YumP5A81KJdrxZlurZtu4sVLtOrVVhMQJEAkNCjexBvz
AY5sOcNZJanSJfD7eeEGv6tZW8yvtchfpWr30itFs5zScmt3qb2aXxy1fYW8np1U370tsN6OaTY1
m4Gcw9FKvFctrmCA6g4W0JA8xoriLR2xa3eBX+3R+vMOMf9Axwco6AQNVMWseUGwRd2GZnl24K8z
8rFK+nCjZn/pVYLzP1nbom/2/pB+McE4rRqBAM8TQgWKw2JF5b5456jznmjAna5749JKsQQjc3qe
QNJC62pHSGwVcZOqURa5OkIFQg9+EbT6Pq4VXo9O88kKugmyKaThvAo45GBF67gNwQwU/t51ZkQD
IHctwRF6e6zAbtG7+9HgV0/QPFohkRMu+sxYeX3UncpmjlYk4LNVHSZAJXxv1yE3ssyMsl9oBsoS
CREr0hibdHYv7Evj2oHhA6bCbnkjeUHT3H/WoW3P3WM/9t4SRgGxBWfth7GzQZMLVFWgv1hOVaJW
Bb1AIG+kzZUoEZExl391jP8/+uC643JFekOz0m6XufapRH9jP9hsgZNI6swhlkUdEuTTzA57yYjQ
oErMlV+uFT+88YaeFCY8Phxn9X5Oy11LIiWMwDZYswYyoIHEwo9QN+2+04xnUBzTnkRSidaFT27N
sDElBmel9JWzGmCykAyxtha1eVc2P+YyIx+9ngwCCLaprpP5hUw1MzuOW/zpuj87s/OqZdXXDsjN
qs6Dr9HcrfXeB6YUu/l2THJ2t3Q8TuhXEFO0nGWm99+1JnAWwOqKtUP6Feq8Y6/NKhRmm4m5ianp
m+PnvhiMy/CdyNiXKbShLRvnDMUbhDeIcoed8UI2YdclrUnOuj2UhI5Y3NwNJqJ7qApv2eqLpo7L
TUPAYK9rQ40z1KmrIZzvnQpliTSrCfI6BcTT8THpy241llWysFozX9eja+B1VN6yVoHr2k5y3xQs
75YSP8xOj9xIS8jBIyGzgUnzJYI/m2OsiN0wSBxvGUngrF1BQdw731wnAMDeaYtegYk31KvEHdS9
nfbHIvs2hx5shL50FmjWHvFc1cdp2FsR0CJSuRvUUt6wlV6x9HKwlzg96Kchb0tmTSW2OnXNuh3h
ROsB6F098Mm7F2S8Fcte6CA9e7svNrzWftaX5EN65ls0nYJJ3cdaZ587hE6Ww+C/zfZQbCb2nM7J
jXUOaWHZNASuXGWl+ahTGJsk7J0NxUiy5RQSQoTbfGOaqBHMBAhrC+GKpFCOCRNwXxv6TdhZ1jKI
22c3DMmy9vFr1gwLB4TG2ZjBoGUEFheWlferphuO4Eok/OushF63H52W18MdPqsdoDejnnd1aXxP
0UnrK5ZSWzu7YYqL6PX2EkT5OkUeLmg2KoC5rek3J6JcuDG14a6RVtkDxjz55HWVRI22bmV8Chz0
UKpuKLZ2ik4Ce+iMF7Zw+qOt3/QBtkQAndvIRxudFzVaT8jMBJbyZhRbkrmw65veBPafleuCF3lj
+v6qVpptEilf40GLF8QCwIsV7HCWgU2Cs6OtOyckFUc2xFy3OPPtFB7ctDAXTVX1gIl5xXQt1BYh
htgygQbhNiI+nycG3qobL9lOv7uucwkb6Hwi11AkJRIMk/c5MvVnILjtA+zze5XEygpSG3kEcxkH
5NX45ZLIHzYBLnsOH1qv7s0Sb94Da8jC79uroJwADJVftEQPl3aUeBu7wcqK53wVm525RNTl0XP6
E6SzegdPlKRlWBHQnTZgZsxOfYxjA+jamPMvrQug8CEZzSghFTd3SCJVn6YJMPYEHWMdRNZXpbGe
yjjmZ9dfPCuLV9BR2fcwowxtZYUw2wfIzwBQi2lTJUTICYYnCXoAXTOhy0NuxiDRvuyLz22DCmMR
qf0GIukQhcWxYCmIkMnYQml9cMeRsKJZPprZVuhdrCNwyZgItypw0VU/t+x5yWoEFbsm9R0ui/gt
D8LnmHzGCXzdeQYFt2C/HLXvnlK/gsA9uK26Meu52rpEXpBxGdakynVkxrqTJ+C0isUcDglea3zH
Rae7wWKGwkEIwt8HzW2evA7tlJ50hNSW8xBfHHX41uXf9cGDNjXMw0JFBAlps35pDdApRwVIrg3N
ffaHfjW3ziZH1nGdBXEPhO3i2IN/5wMHCJ1RcAaMeoEaw0Lp3LMagTYzY2VNcJsZ6rr3KSzLXddE
y6zFq3QrFfd06obd1NkI5bSn1rTgPHfEqJoQ1KurPpIKcEDFzc8ZcV4l8ZdZzOJSgFlPslbftVg8
dgyVux8U9tHA9ZGzLC9wfxM2VPwmI83PmqWY29adNNZT9VPZe0+1wUyz208gTeeNYetvQxHQQQB2
MiuANFgOHeFb0m7j2iI/l5UZEAqWqAhtC7XvmJsZko1hBa8Jjbh+GafBQzrnB3yx6QzaA4OpnAZe
J1UHVRe9kN9o7rWQkHOcD19mCzGEuNw7hvFiG+Py3HrtQzSHjzOC7vyiLGCRWS7bPoBaBosG9Qlx
Kg9x9i3p3GKvRG28Q8BpXQqmizxotgtz1DO3siW5BRUieVvX9G91hOimzFH3fph7Bz2dlY3fIWcJ
OIRJ0u2bDH0rX5CPrMmNZt4mTofU3bbE3rYSClUn3U46k25teps0GOHk201/Fw4o51TD99xAEiXU
0GIK9PC2cfRPHazzVen2qJDi3mk95JGWFRmW9q0dWt3XAQos7Bt70TdWfmw4W6qdDcwkhXtqRL7L
NxtZmKqU/2dQv9kwUGxlJmBhdaxoGlxfFoi1liF3o+nJjZiui9BLprXyoDqhuVDV4dbwHTT6bGxI
UHUrAC17te0IAmkRLp26Ixs23ftKMWKcrHs1bcFoV28sRUT9DftsutmB1MCrPQyXIlCGVYFYBDos
F9051pH5NBhusp0j8OjIzSwy9EGy0gXw7unzUlVfQe6r/BE9yL3UbRaTq9+nHsSC1ik/sz0cNbU9
oKvTkAya561LytlHBhJoRmJu61LzVnC2L0lrf/ZK/aVEsaoqy4ZoUP8GRL9aoM4RFZm6NG2t28ZV
MAE0RQ/MSFlW5tIH47FKeGnV286rz9pE+tAhvUR8FnRmrpWLsmouzqQaOyvNH2ZljUl211uoExVt
qxBm7V8yYCuO4YMyzbLkMAzdPo1idH+MTQ2s8J3T5lazvw3SBKAC7EFDP02TAqO/N0vUSCArj13Y
reA8lQf918HI8/JgiCGyDxpVs1SMMV8CYisOw5j1a91FFk/w6Ow5uGl4lQRsW4eTkj01mfs16oma
VE3arOY0h08tZogtyK2m6uosMs3STTv7UERw29BLGqGW5t5AVGZwVwD5XoxU5fuhAsamJy726Tyt
GhNsi/zmyjgP22jG95sdbSYQwldtyeClOEWhu40CYxv0yWthznd1jMnvWm55kIcsAfa/uLY1fig1
tsP9dRJPsFfT968c6zuTcPq+wDNqYa5u4FzW+gg30EvidNGPtrOp/focNHqMvpcI5uBtVvvWfZaT
0XCIaOl9vTPF3y4/QguCn08Xn22AqtlPgQtbARGsY6rk2Vb+xZbT5WKF5P8g23mIio2jT/eW0X31
egGYInwyNPy6Vldv/bCKMvbacTiMs4k5hT8G755vhDMWDAfTa/dDlLRbFGn4kuKbylVENovamMHz
4zfV4oeSX51M/UvFbsUWA7XL07tlZ/fmjnxLu8v9Yu06LL9hB+gTzaC7tvHNzWgJevaYCV7vOLHg
Kh7Mlyr37slUwPgCBBGWRb/FBmNNyDwPiHY8E5aCuzplo7I17AYEbxSrR1Xko7W6wyMbw2Et2Xpq
0GbwEhx7lc1osbDRQ9KUnzMHNb5MCte702BcOwrsKMEsLKA970BS2eqS4CJYCmFhyPU3ERwwL2+Q
N5E/YUnIv/KwRpOwOvioLR3kmTzIN06NlO+zOmbrKYduQmSFALOrprv3qSLnizjo9sSCWTrQyAWZ
rCvdKF3EglzmcfPCDRrnnYNZRIYP2AhV4bgj543sFaz2fTkhcT2W1l9Z0EHzTK2LS6RgA5IXvqM4
GE4Nz7Vlyks6pFFWLu88dLBlDBqErbchGZ6y2pDijxpMdZwrJLJSf5uMcXQc2dhWWovXIyejPJTi
fZZnYaTUAgWIHjeIXlhg8BeDX3TGWbwabx3Y2QyViMI4BOVoHDr7SUXrYi9/Bz11IfiLX34mmuPq
ypvSW7iCdvS1GrzphKs3nxqzbRZWENfbQJ2fRt1yVlaUoYrkGmdVHKoo3HSKPm1A7XxCVME4j+70
45omcOax7e6dsbBO4C5hvyrq2i1xmDIiEhCbiXSlkb2VA/JhbI66DehLXNMQM21s//tgtqwZlbI1
62HaqknfLvQh6NFlBH28NZhoi7rMs0uPvl+fes2uIRqq9TWSbIpvhefKIgZhjZ23HhLxVxWw3tP+
gdgCEdwaI0kXX1qtyXGVCvoxGYbGORxxS5WepmLOX72pY3s0ulPrmEfgzrtkzs6dlxK+QPDq7E/f
i04LT7beEEMi4LaYwynZR4DO3MBWN3GL9zwMk4kAcaNrZ5ZM/dzXnbNCnAPEYZKewgR4RlcpCTTt
dAPwD4odEh5V4OBNxUQ5i+zo+jk8xa72q1U5Wneq18SgHbPXciLaA5v6BY4OMnUlL4M2uG9Rnd1m
Qjtsavp421XY2Ch4uOW8Du0IgqBeIqqJqok+ldbK1hqgs1UYkNckVb1UdSM7Xg8OwrQLw521Ve6f
9N6xN6Hr3RG4VVHVmqoUoDLShN3cYoME/bITCE14CAhV6jo6fYqOKcSZGetrNPHtHez97GjMbvp+
QISCIJCFcdY5fwFgi1ahla0jD7h+AaUPdQ70heVZJZry7HohbEr9MPq5vkzImC7lBTU0sf5KKwO2
/PMB8ilysKlFnxri65tKVexDb+r2QS/iJicvxykKtsoOOPEKacXhUKtL2Xs91AMUE9nMa5vQpJWh
jdkbmGijc8hbBFTcWewkxMkPga+6h1HVEWXL1F3tT6sUi3BqeDmHCg2Gvm6/ElwxeYCWLLNh6w1+
eCwnZoxXGmu2An4XlsfAUA4qG+e+ZFUdhFBFppgpQfnBXkKpGo4aDG+A/uOqgQO/1GCkUgnEWbZK
UmxAFnvgFrU3K1SZ3s1z1KZ/EV1ZCiSKUVRML+R7uqJ5jBJ83MT1nofE9ZegedBfMHaEW7tL7off
UoFOHkHtL40BoZWgXutCfkrEMA9Gkr5qAjo4EMcgktbbNaUC9PQNAEW1NviXIVb85jnkvN127Y3G
Y+y9mBOB8QiVy2VrTk9s2foCnT59OQ1Euor6wXFJfLmQmxZ1i5+dwSYsEDwNo8cQ9QC0A11riXuE
kGj2nDYxpQcgFOYGArcdK56F+lzToDoCpDtHNeHWbcKDjzg8Gbbwsc9eEa92WddujAkiqqsCd9YV
dVVm/pPfisleIASZrlkHy70G+2yBMPq+ncOlFkNrr528vICugb5nM+v9/uDqaXsUYVlh9RtG+R31
L5Jfzs4Gs25MprXSHbZStHC/sjMMlBK4SRUUbRQQ7cW4HeLwpZrIsXnpY0vilBeLGWMvwHE91g60
MT9CtHAueANYKbeewCjjOoDv8uObmYf1RBfBKfE/ggrelAURYyji9VptzKPDohhYCwph5Yu5nC6A
qUnsP0LvqsFn6rczCyAz2F/XOLiQFFuCt7MKQ8X/3CKmGKMPXVTZfkS1q8yiLyWZACcLIZNUl7Qg
m6PcKjqsKPIktpfeVf4KUR7Evv38gj77QoucfTh633onv1R+TEqhj74A3FiP3borjZ4d7c53UfqF
LLb2ihwSPMgaBZkGZQoWWVgsh25FNGLVuf1WI+RXxMrC9EoEUvUTgcACV1U9D36/7QbMT0NFVCY7
ET439fGSflf0fhc1/KpW/TaW89nNAdAOwbHRg0+1rT1o9gmxhG+1cUGNk0CYjkM6EFwjgbyvRi8+
Too9rizbgN3RG9qR2a4Bdvx5gAaiHyeXtTQL41eAR/licjDZEnMOEd/OnnXLLxbUNYCa46GGjjjD
As7KsCDnUDHHO3XrNvFdV+3QcG7YktEeUIV8il17gzDOaDeNM6OzjNU96JAskhF9ipgIYzeYFT4c
K+8QJMbnELNjkQrVCdy5lSH8TGIV/Jgt0dJDLQ56OBCWKqeY2dkgWBg4l05BMcRA1gKWrZA8wY+N
7NwloIBxIA+O49xBw0LgviV0vIiEMTe5Rgkqavxqz2q8TGGFLKEBFgdE3Xeu70xwQnwBJygWqelj
f8uL4w1sy/RAxLVE4J0DlCostEztW8jHBJhgngA9QSQzjpkreahPC/jWbIc5czjR6vEAV4QfngTd
ApTDsgdSC2gaaYM+tAaklOYIFY4RVX5ZfSEQWi0ZLs9BfTWEvd3OyoOb85fkitjy5KA6I2EQQsUL
hU5DEzrVAWetQWZGnI5x6e/Heq3BWV43bvCsDy1/ThbVWIuW+IvHd+uRZJDZgcpQUseAzhxg7Old
RiheWKhGM1XsGgX+zLWdaxbFBYKWqgsD2d7rx8fii5DYI9Mt8K28AFliuku78u2Fp6AoIfvkmTwg
VXBCMRh8WgJ9A1PFgegQrv10/myYTYvnmn+yei06shdohOAIMhW5Q5KuMPxF3nUvKnJMcNlEshDz
1+7U7kAosDsEDrK8U2SRBBKKGvKAaszBDpRxmwuRB3mwQmft+kq8a+Vf2MxFvkJRYCISgEB+G1Bi
AXEuwOql8ZQqLIvrMR0H9C2KelXWgtXZ9WghCr0TfC/cjcgOBA1cF/9nOtPGBlnfeg//P2Ds3oou
b+vp/q8gKn7VABN4Od0Ecvb/htg95VH717f/89B+af9qfpan+nXfD5idbf/Hc6jBAeDI07XfUHaa
o/+HiBaViCiIiM6oTamDHyA7R/uPATLPsA3d1UTV5Oa9EJHm/sczdEtDuF93WBZ053+DsDO0Pwv2
wKzh6SrViKiCiYi+AOz9UQkg1eI614bE+qsyirPkp41Vqq/KcPa2Wk81GBY78CFz7W3lVdVVtPer
uiDZyqtpmvy4+nf3ykfJwX93r+Z9iQKytwEqoUd5cNO0KqGX/2wDO62Ojjh86IuhRv8cqDQnO29H
4PRzfboe0tL7vRmZmXIE3e9VngGiNs1OWIwBzE+a1ZQDxRlCZ0vGx3zWnfZbkrfDTTDOyOuG68Ih
0ZXMw/RqlRWEBc177oNxY3lxC2xYdWZzlfqzD4W28o/yzAboRm48sOvFtZ34CDn1fQzpXA3WpuMT
VKyNOFi5aFGjG61BRxLQy6Nsh3Z3A19I/VomUbybYjM/xXNYnFJxCH28WsIfqHf8eUE25cGOqCOS
lInS4M9yWu48MtYneQ2JIgUdGSTZgmDqQYOQpo2buqc4iO+SJOFshruDRAYrUalti8ZoPnlqpdy2
pDMgSZO/Gsu+uPTi4GP1XnynmiDXUxekbYegQ9M9Q5i0hOO5Ndr2okF9vASlYj5oRYT6Wo9wQT2i
XoH8O2iksnmqMoT41VC1+vskidmX2d9sq7nvRGSTvwNJ2Ig6AbJPHsRcEaDuYC+bNvrv9/90k3xQ
aoEkq8HjDyOm+MKKuuk4CHml60H2lWT4P/YRSHv68Zu7xmWK+52J7OJNTa2YB0pkWKjLgcKrTTt8
GJuJZOUAnhzhhHZbJS3gZU0HAOkM4Ei0isoyY2yvc3cu7nVypWj0JOFzkjpUWBq9/ljmqMQUyHws
46GJP8mz9NdZQxGF977rGQUH9V2chvZaA+Gz1Jzc2kIV7bCfRXtAbH8bZF6w67UJbuFMEkpphvDB
weBGQaeHWjOq7j0C9eR5lSz+Fo7Duq3C7LX1J3TATZRTrRYSU2CI9Hk7+RuyWaBZS5/MKQE1a8FL
T64UMvwlnNAKVYnHXCZxqJzBAjdVlxt5oQY5qTFvuKKELen9qnwjYob5m77qcTaEIF8r5SCaed6j
U1Q4s3IwuuKV6ckf9KtZ52Z9h9KJZszZcbZaAyWJxNSOcS5gPi2agmhGIuUkO9+vx4321S6zcOdk
ICCKUEGbFb6NuyVBqYAVOaNXZ1wySJ4ubsf8CaUeAayIAjcnQoVpB3sKaIWVTLceWhvvh9xccUf0
ew9694uiQpXUNxnK9rscTX3aIqoU3RUQnQgE1NlbNAS7MYbSaTX1xcmrbSLWEXlg1fOPllhHZDOT
i8m1zQ944wssm1Ojvdv2WnYOa9NZsd3ML/jBJ7vR7W8hgunmbEXPmesNa9Xy41Mx19k5QsD9fSgG
HZVBsuL5t63wB5r+9zJ3VI79A74NDphacNSXIW1j22xY6gf4tqNlURfaoftXYkfpPpIxYV1EzZQS
EbAWjS5MM3H6sf1x6G/t/zr9eG8zzQnsptFcoyiiPnVVcF9Z1LvLoih+Kqg8kTUZtS8mf52Kn1ke
NBuotK9kySlH6V12ZVKRQ5664o4Rvea1HHe97dcd135Ln8GFyzv+/TOqvD5X+ZA/TG6NbidgjbtI
r0m12xC6LLstvwRJfyBXFXzKPCXam66fbQJyhF/6YxsBXmsyJGNaRHZ3lHBrPilKts/AAQxz+zAG
c36r2K11n4XdOZic7mWyrHA327a51kDqvuQ9+fGsbsKbzGqCXR2gNEylrgwy3RS+gj+ZRGRuPPVg
jR+ypLp1RH/jjoA1s9nfU5owf547hHFEf+cB20EOSN/6WRK+au3NAHHthfoQyq7vanMtu4ki7tu4
jJ4CRACPrUnpK3+AZW3o8epf3j6X6t4klUUxRmGB8fY5DmVwdZO0IxYOr+Kfts0cG24DVj76FmsJ
aYQlW1esJvOrqc4kQycdm6H0jftudtnKC3hFIoWnBG1zmsmT34eB8jwxYWFuFvFqQg3zVBtqcsrK
+seZ7FPc7JawbbD70C/HAjYeSZyJe6+XY7u6rRFg2f3d42SfCuabUiGog6HIMnbdcFLbzDolNfy8
rJiDl9aObxwxuS3fuq2AFT3LoXoI0UgO7WcUFn4NLZzU+Ybql6hXpT3b/lSstRJNcWpAAb1dKKYy
l/ktJTf2TMnNEJskycSZmppgWYMOoJo8+/Pqx3HKCKgU5af3e69XYcVqB70GB+HmnnpSpvn3g1dq
+9iw6/2H/uvYxC/Vk2zaVnFqx8zfRck0Eab6m8fJPgtBTH1Ix528VT5Y9n+8LfPUeyXRBfQx2fhz
Oj2yecKPc7X6xZ6A40StO3xF+/E8JwGiR3HSIpmrgK3KgBa1llffa1EmRJTyJy0e4xsps/SrNQsN
JgirT3qfxTdSc0lcky2dnerp18j/0X0U2PntKdfPC/gE2frzE2RLXPvz0+VIK0+dPfBUwkxaFJ7d
EmHF0dILcgRmcJZ98ux6oCwTF4IUgoI2/hj3d4NDoWjwzzPZ+bMCponvZBgmrFfDplqZcHr+nMgj
eRc9rA3lG5mvh3au3TvXieNzk/hgF8SMxiR46yCU3WH6RIhZ/Ox36SfJ86O/n6HZFJU+yfGjE3m/
jZf9iIu8pf6XqPbuvTadEVt0M+3k/3rN3s9Enzo31TqObEiWYaMyULzU8rI8yLdNnsmB7I6kxQ2T
J8rO94e7mk9cFD7DSikwiqs0KSmH5OXHShjFWSEAoypYRdmkskR614IVkS0CD9YDiW1qUo0ZaXTr
FSzO0vUn65hWbXMz6AMIjCjJ3ioLZrdvj68ZZjIBg58jbOubbx2a3rUFkCMhWmVjZF3bpfEv1oD1
Z0FK+SsKZ1fXLVX3KKL74VcsQek6rEHuN4ScAbUsLA32v3QMC3jnna48ykaS7AarVB5LwPAP6JT3
mXP0mzg423aNVfirWfoqXxjU//tVDx2BOy+YVir7jTVX+olKC8GuKVUKa4kzQ/TJM9l3vVqUvkLs
9uc4eQZq+14D+nIaHA8fhJjmpoVVcJPMwY+DvFB03ohT+LNPDpnZZAnrcqFE3NBa1OI+2G0/HiNH
y4EgPbzFP88U+79nioNzaLoQ+ixXx6f/c6YE6OEq6hga36y8DZaNKNsoazfKg91EvKnytG2pP2qX
wRriRnO4dlU5P0waQZ2ZyRGgWJyYl4SoXExs7mxOnXlB4fFHfxQTqfcmzVx+uCDvGj0ioDWQsbbz
lHZfzJEoU1n0hD317KUaI21vFVZz04xdc2OIM9FfmPa0ex+bUF/txuwSeDm9/jTrhXfrONGxHkrj
yUgm91Zco3LGb9ca0TLN4ZGQ34Q+tlLtwa3GR3kWD9OPs/TX2fXq9SwYHCoBE6fd/vNvoxn/PQFc
x7WRd3NVj3CQ+aGQb+iECOBNKsSSNp8bc+2UHoSSCU0dt7otKY22l633LodqJAvY5iCmDddbpu9t
MVpepyDOdBicej/lLuJdWWj1W+K+vz1GXpBjI0ieq7YY2oVf1lQHK2blM1Wi74uS6n0LAiRTSyne
OjBuRz2vXge/DMjz5OqDihYZOhOKf65KNYY4n4O5tkPjnLBprrUhrh+MLI9JroXBq3himDhk2OqT
6QfJvWuE9dZUSgNhmip7M1V1W43D9BL1mY/uEepJWmr7t3JEWtsDnPUYxSv5zorXcyQaenLkOztU
UwkQNEg3Ug1JXrkOLPROaK4JltRgNHfeSPhbMKABLIQPOuy/FbwLcLii79eIdkR0Wxv9+0r4j7DK
cgoOwmtoRFP2RamTbSoP28+RHmfwq53jqd3JgbJP8WJ0HbS4uZMXrs/KpOOak5rTGqU9gM5GmMTN
L10w4g+LMweZpougDh41RFs+9MsR8qK4Uw693mSJO2tx56/HyhGyXw7To/H9sbLrw+1/Prbxin/Z
s93/etkt3TaBfLm2ZbPkGx9W+9aOVEgQuf8mZIg0zYHZ1M0VHrqKm47yWHaUTcpDawsLDNKqmHEE
Ucbj8oeBsRuSV30fLgeNYpAceR0uHymb8pFuad1QJyXbRHE7XSKTCnukxtAbKY+yZx6M6ZLIbqeM
/U0wwMxN2dT1xfU6UVuKmjkpGDktmi7vl388RSOKtKhrKioXAZAZt6OIq9LVJw0pS/RXxKk8NErq
H7NgLRsqKtyn3wZfh03iSqi63pHyDFFZ8jjZ9X7qdxEbEEi2jd+kBVKA+bQBOVEukOYtzrJPHiwi
CyQvxBh3cE6liu6sHbbhj77rwNBrfzxB9nklRKZ/Xu6cP8tkmzC2EWMyVdPSHMLVxkfqdjf4bo2o
6/h1rIlwqot8RJ7RNkfrzP50R6bVp0Jca343+tA7zrHaPxCuanYJYjLoj9GUh758tOG13MuGHlXd
Cjq7v5FNgM5U0IqtO9nq/Lx/6CP/O8y6jtInCqniqjTf/XswfetiGJSj9N3fffQUFbUNqPFkeR1n
SO/dIykL2AkdGtJHbD6Zh4WQlClVncQOQ7Wj35ve5GUCErkh3G+djbR4kEFNeSiT7DboKeooW/7k
jEhsQ9R4j4LGtX0dXyD2gxhPa5KBHo2VPMvs0X2swN4Pwj+V/eaUmAePSiyPgJA/9hsDknCUPK+X
g6YG/r/tYOaHeI6jWhR8w6MmpMOmQyGiD+aFN8cWrFXla9JAJSYcZSyU2q1WWtGNFD7EWLiaBy6F
aS8uMl/YCxGqTqDwxSkVg6pVMs8/xss+eeeMpOSlf2NzEE+9PuvP579/aBQ73x3mdTJmzV0mDr1z
H6pmdftuBgpbkKjKtQf8YHJbxieTyi8jU+0uoSzng6eguN6Y4BugL1kP+WzHR8TkKgT4uDpqo/Ug
biCV2rzfQBCdGyCYp02Tb6W5ivwYxZ8tt9jJZpDxiuqpVuykCGno/7wqkynXqzKZIq+qYvCHe7VE
zZ+QJsj2czl+90lo3yLamr8flKD/NiMtsJdd8iKKav0+1uvvmdbkt9S+mlejp5NeRngr76goQeUN
4QzEfZMsJ32ybqpJ7Y6UVCCt2/iIlFHHo/ZD42WeqR4bVMXWB/cKQaoO4YsY4QN1gID4t8qN7BpR
xMY3KcPVYMWYLd2gw/nskIpX4EVYWuEhz+G5N444K60AVqA9p/vrhTHxzDP476Ucdu2XD+navP/t
AuHfeYG6CvYjoMf52NcUc7ESDPS4LG6BE721zKuXqS8A3WuiaGxZTi9+V9zYnTvcJ2H4L3ub9qFE
uVjbbMe0DRU8kWlARfkQ13Qr5FGmxi6+NvDQAGj59b7NuksMARrFsDyEdgxD9SzP0Lxv9nbdXPDn
EIqWg0UzG3yUwj3jPlVT5+wVUbYrPS88tMqQnZ14ttdOno0P7CwU5Imi/0vZeTU3jnNh+g8tq5jD
rXK0bNlyumG1OzDnzF+/D6Eeq8czO1/txaB4AFDtsUUQOOcNyTcr6bHezSs2WJMBYRupPyykNSH7
GXcqOcHjRBQjw2UP1JXYkRSjDGPajIf0PgVegHveuklcFSCIGgU/VSqbi3Twk/k4vXpujekH1cGe
mlsfniozWYHHiZKIsnTY3tXnrDW3qVtuEnQ3X7TQRzcw1w2EOiTtBc2Bg6s6+bmJh+4MGG/P8xI9
59YJW7jowI+CTv1nY4/lAAWyrfdZFSsbMVA6LRUi1ZPX12MzhaenOK/c9e2gLc7mt/B27v6cK7rE
DFPKl8g81Nsq94b9rYG0NOyTONkkEx9D07y8mN1GrzFQfOAq7rg1wk4/wfFaILtQHLUpEl01S9Re
rvujiPhC/u5vMYJYDaEMCvCzT0yhhvOuNEO17sjxlh+hBnSiq3tzq6Umx6988N4SLdXm5C6HfTYk
6YsyecBO/ZnrZtvBD0PgsJ7/pmUVuSjwPic9Sc0HRa8v5tSPYB3VSjRX1yn8UYpIaHx1M7folWHf
9p35mMKqutQZgrroguuYZ02ByBjpvu1/BvE0zYMd9DkN0YwiRB32v3cLmkxJ+89kLY8UewRLRbNM
5TVjml8K0b3WpdgAjNpH4vO8WLqMw83USPYYrooBHa5bn45UUQvEuPw9J4WCduDJMz7vEnO/hGI+
hnvQ7hP+l6yifvSlcdiFLbLtohkMyAg6r61bF2ahMvwQNd2gwqhfp/lYz6xMKFBz0ad1EayrwsGz
wkHtJe9xHFb6wnmCjS4vTSDIKxHmo15uIoCmHDsYDSEK7hVk3EGUEqL5q5xaWT+KKPLH7MkzrjeK
ngTuuRuG1r3nBN9DOUn3CcyCTYPXykyUwIbpAPKlT576sDb6c96tTwInjbrVVGv7cl+j2cMeaA/I
Ocl7a6Ikeq7aFoaF6rO1Gjz3CACpXcTQJ9/k0dvK0CB//H1qZLEL06epRtG2i6Dvu7Vd+haVl9a/
s6emALt8kJGYAEPq35lGkchQ/hgQcWcjQsj+ciuVKjQU0ee0BsYPUoROh4/v9B/34VpsrWMbHEDh
+/FJG+t3xK7k59DknY4sLZq2U1jmnb62Ij9dirBSY4QN7M5dXyfHrj9XY2xXRehJxatl+M3J9Erl
2Y+gSWjGT1wkKCYamvE4IJ1/zE3lVezmRBe1uT3n2+CE+6N18CL9rMNNx1FyOuwpiGrPcoVc0u2k
djuWiVEVIY7Vl/Oa5MrZtkcaZOeMLqtPjcT/rgh04H3YyIcqApb5UO21qfGSvKJgyNWYAZev8kkv
6a8ucSWmiRkiFA26ntXedREDo+qOeprX2GsVUZ9llgXBq5nBSwrGYTwC4HOfneEEsSJ4lV3D3Y+Y
Cc1FqDqJvrBMOdmKMKvTfZsq7jkswze3Mr9FymAhi+MCvvSz5FL78b6M2+Fd9AdTv6rL/9pvsfbs
AkRJgOVRDu1NDPdEKGqiohoqBm5l01sf+OhNPspbqZJRGcDFcsXLD079FN4a/Kt+h65sAG0r9GAt
Rj1yHxOCnOGyUMPjGGzdvEBmxAlBEfZwnDVIb0fUXA1oyx0u4+lkY++b7r4lM3nJG5eHPSjedDTl
16Ea1ytEmPI3VK2OAW/2R1v3nevt4zTty+04uy1EP0cGfYlJ+CEobOkP+IOW5SGeUZa2E/AHdgLK
qQIyLqIhtWoI7JyW7MaLTlZzCXoXcWpO5ewkKTYuevgMWMpTwBJ9hqlQwbAuTpP9bVpqvEYd22Qg
jJLzoA/nkeQelHe8GBZQJoMVjBv/UXYKdxosJuyD25qn/35DgIb/8oZQOcIDkTJlRTNM2PNfcpsW
SlBFm7b5O+KqcAbYf+EUiPExXDuF9nptuoaxb61cniPMp88NMXSdIIauTWnk67ADS0jxs0AYM42v
ieh8Cm2+m0uxP4fXna/hyMRLsXuHBf57NGyT7AE08ErgFwSeQVw1VXMprSbY3vpvUIjur0ExX2Ai
btMcGRWSsTpnKmDhFJO0CHVlq03GV1VB7MIPEokUVzm8Ojiyz+DK+HeR012nSUA7j9CDYNFOlQp2
F/LKNSBZ36oQt53Ql4rGbfKX7dSX8PbJvKeQFpj+oduHIgt4gP5ln3CbuRN1ySToHhQp6l700iiW
OuYrB0eKnIPkDf5SksLktdLKu6Aiwd+IBHHq1d7Z5V06U/K6OOkISD92qrzjrT28apWRbKqhpF4w
hWKaCpTpkCstxlfuUJDW7pP723fZG5JLm/fy7vpl1sy832gJByIxRTT19MX3zewCi13e3fpvc8Vn
Xh8ayciunxdm6GNVI9aKnGiiM5lofOUrA4F3xwjPolGT4H1M9GEvIhdg/b0bvYpA3ONbrrrValyw
bn1fPqdPI/l/bLHAlf/jAdJUTFYdQEbalJb7cmqJ+qhKXD/L32tfhRcKUesqlttXQzKPOHwsDJis
FeL7jnf8t2ExUOfGW4VO6V4kXGrn1GCxdxZBVCK8pLq2vxYhqpHKUXb78zXZE0XyTxTvvENb2sZm
UIwAIZfeQKLFabyFVqA30JWDuSnC5iXg6IM1gQ+AZxydk6F3CsDrUXuxUz0EUEyfOZ0tERGjFucW
axGNA/IeYO3ANnVtXp2HLKv0Gdqp+oPtj0vxQyUqx1QZn66lyBq5WeM/UKqem5nXPYoZ+LtTwIH1
vxVhYWEV2E1ZAREqWqzP8O7o1rE+YpijIxfKbunOzIfhbixq8oyKL3dLr5HquW83qbkQQ5Ukvzu5
rW9QrB7RUvf8DT6ECHH1vXL2rQpyOpmAsxfhd9NPV+HUl7m2epTEtt2KFKjPekApPfbvDV+lbDI1
VUF9SfRz6LsX0RjIGK6Fzt42I+t+RLZcLB1V5o0rFKOStVICxW/q0Nz6qftQx311FJC1Wk0hQTuT
Ieq0pItGStyHKLKqo4huMwTkTdz1+RliRuBB29B44me3dVEsdqpS+cfa/fGlW4RWq/pH8hoiuC2Z
Yn0UY27z47ZYiqtCP7aVXZp308sqt0NM36jV7Tg3AoYJje4oKxlgGTvuSQ4hpY6EYvjc+Ho7S+oi
+1Yk9T2q8u4vs/5o0wFxOElBjAIE4Y+qVt5T/K7evMj05ikFj12ucqBWJ4Fg7MutY4i4xjEwqmyb
KtGDHaXauPCnPjGQ2o+mzx6wha3HAbz3wnmKyN36lsfp03iVOe2Rb8EDhvP6988LXI6uPaju34Zq
xTohcBHtTTm20feo8HfpSvJQjSGVHEXodBQQnIuidtG766wAq2zD2OVyjwpcU+PcWumGt5DAqq/E
5oDVp3wIB9gw9roAxHa4rX8Wv40V+z3808R+oa3OtW9LS0sBZglFNn5i/qvi6s1HEyCQ3SoUewzd
qXaWDIGqKKkh4RsxEzNg6SETVJbRMWka6850UQaICkvdSnbGS9d28ELi5Lovp0aEt6YsZCw9Y397
62rMqFtPdLnxWSkrSEeIwpCE9u9UqpH3PZXse1uCwKP0o7VuLR3NQgzI25VfQHEVw/o0EVdAvOpl
jwJnEa5thGYA4mvOOozLcYd2QHqII4wWGrgPD62u6/PKcK2XwjK+96OR/syRFLEcYHxIUwwbqSj7
DzSJGqgHiD0NZFBndguVKpP8maOq5kNc2cVjFjbBEtmhaCUGtaC2Tq6EFME0KLo8BXOrmuzVVoQS
aoXockFXxFGwntQu4kuMaewRV/l0keO0Uq2KSoa1l1AO8WOKK7JuUkMRl6JTNNE0fL1CJDub5SnF
l9scEbLcmigt9BIWDuhaz3q9xI03CF9hSTknSOvOqZ2uCjWQ5nKUD/C/CLso6zdu6UkzTi/WPHIx
UGnsfnhV8Y1weuslb1VEAPu8mqPNj/alHsI+TSFeN4YankXjSZfGRZdfIkN5ro20h1hXvt/GtRJv
oy7v1YXoQ4rim531IRsFqxv6dTxAt8S481ttwItzTFgZQSdbd4qCggXflOT7v8zIPVlZdbn+qnE8
O3vUAbQpwSGi0PD+iKYxdhqUnKeZmSItb9E0Nphm9DOhmLGPsya8b8DMXZ+3IiZD3FMRuG7XBfAY
0Zu9qwPYc/PkbqgV6dmwq3lZjthjSFV7lpV0i0+v9IytRn8oNOhc3TQrzDss0wo/X4pRXNSqBaxK
0MWo18zER6tZHN8rNV5zE15aNG3XZuvSDX//BKGnJevai/BIg79+6Ef13CRw1PjLBDiCm5R64bCi
8zE11Evv+jwzlvBoT4YArpQVFTI/qMn0Tpu/a2c84HrZqpRSXRRVFiPSD8tAjdJ7GGYpUFipO4X+
VvTcum9TfcVI7sVAnCjwlHw2zhImADnciE2QyeqSWlE1A10a/6wAl012hVaCKYVi1vXFiB0g+0oz
IlyO7r4lodUwZ5OIHc8E8tHiYOegxnmRPavctR4qTJ/9eq+Fx2zMPrCA1c68fNCo1ZwnkWnJ4GE6
QZefRRS61qvSuu41L6OSBMWnosh2YrD1ameiMKOUN+VwAs2s12FgqQvxaeZQDkheIj5q2G61apUs
JKXpUCt2S+Mg66ThS0sxZx32Vh88ew8QUr2LrvECyxHFQYspK47DVA7hNL2uSin4YcXaZKcdN49Y
HUjrxh+GDSik9ozIWjMTU8KIbAsokPe4k/iLtD7gNZSM/0ctSP+XzaQlW5Zia7h4Gpry5TSmgev0
FCeP3zGumZlt0dwrmlSdo1qNdnmFDB84pfos+nKrUlj042YtQjEwasj8/P2uXlI2Q+bU0iOmZ4jZ
ze3eQewRH4XPC7AVyYMmI2NJNgpIgKXhNyQaNzGKVWbI30ZJqvapZ2HuqVpqtZenRkwRoY7VxO+R
281/3CM+px/Kt/9xehXgjuwGRoWow3sI9g84aJCp//h9VaVc+V2idW9qmyarxEPjSnhjCNcBcYXC
I6/1QK7PZYB8nehDCcI6dsXk50YdoMKJTUO7bepEzdBGyk2zDlFrcQTKPA6jpnL6ctWqsXrt6z+v
/v/ndWq5qg1vXIuiFnq0NixlEmviWCxCTw+jvahiiTBCSviPUIzeJt/urTPs2r5MvoUIefEPxUhU
yb1iHewsy072EG0wdPYfRUO+HvdidMrXJGB9RIyc9GRakAJVufgokS2EN5nWmHa06gYDzmTj23rE
uQDpzRAt0x+4P1b8tX+YUYOvZNyHu1xhSTZzZKPtPk5fvYElX/J7ZS3CtLeepMxKH1KVojTovDvN
0ZLXAELuxpcaqAYiRA5nhrLUcOzCdnjW0p8hkrOvXYwwtqbb0zebj4ZpgLczhgM7MTro0tzx0/IS
BHLPcYKfQHyYnATeSvwE11B3njJEiR4aJy3OVWvcJZ5vLA0jDLYNwLpF2VsGJY0cpxuMomZ2VAQf
PBxvgZ1pj5ocalszUPxVZYTlu219SLXlf3y5Ea3Il//+/qvmVBr+8/tPispULbAghiqrui3AUd+/
nYPUq1Cl/z8jdiGF5JjJs9mzF3nWFVtfVX6I6bGHiFjbuHvEv9293xYPPtqvaxGJfiprVokXFKMi
hk1D5h0Y2Kbr9ASR65Aznq/jOmqpyANa7lhttRYnxaIw8/vMbOZeGQ9n0ZVmuIAgIIh11DRDDOiq
82iWDYDBqcuCnHOo/PEiItFMXoCQu8iqtEB+0YWHt2SNlbWGvD0u4apqL2wyfVQO6xjZ5kh/6QNK
2HYyXEDSedsitDCNaVsDZT0J/q6qW/ZCPMTXR148ykGdrXW93Hs4mUCu9RLEx8fqpFP0ujZ5pKsz
PUYu5DbgT1PEHUi5J2sxOc3ND0VzzXnu5PDjWq+hOOVExb7+vCrFiIgBPCCsjyweLG0HwPc0Uerl
u1o277/kAUR46wuGGYIe+kH0COedW8qgRs2cKhsmSL6NjQsMEOnZC913nbX/JKKmPsV6Zl8S1U0e
ULs6UXaSnlXEzfeyrAeIITbSMySlYG2Saq060KlnCDjpmbU6fKj4g/iRbDxKIU3hw0Z38rDYi74k
R9oPJbO1i8PPXnKlZnKqbPdOrNo5AiV/xeLqNseeZouQY98dOlwQ1JR+cz3E+SQvdr6bX0TNXVTZ
xZXuN8UM3VyQ5kPOYc8jlXybZ2QwwBAnHdkeKPpJCZBzxDZIxVOWUDRy7RmnVM8fJkTvbiiNYPJa
itxjiWT+l2lhgVzmlR2HNK6+j6rSP4kGCQJM+YZ7EZANJO1MZvk5a9Rxm45dos/EiBVMxSddIW07
3erwZdrbdXhkxQnPfWXN4qyL70WE909C/SKYVqPwLJoEP53VCL+K7cVffXrus5fP7XmCmu0xLYcf
ldtql8jMbRHleCJeQmn8I6Lmdo2qRFUvUeT+MSbcn0i9Yoicm+PO8EMZFR2u6q4fr1eiDx6mNpO7
GIB+Exc7a1Kv0jLFpdxmNZMqlLhWdHiKSRinM9wd1a1dDMO2T5r4oNoufDxpcO+aLhnRR3G8c4b6
GTLOfn1JDawwERgN3/o2+ImiePgdozy+zn0NAyBAm7INOHRUZTnDtgULhSFuDkkh4RbjV79cs7Zf
UydDLylXkksGSwztfMhI/72g/oO5a2vAbzg8sqiymDL8BYsTmWjhdUVlXfzanYylJzZu3hTId4fx
TqSvewmmao7wy068esWo8McVo7IS/x693StGVaPHVyPLH/7tfvFx4gZfBWFslKU67NOiB99Voxbw
hRFgNkDuOQzjonNNYuEV3R10NUAuLWi6S442GK5WZneZVDcawK6SpKKIGuQvI4oeu97C1kCEZApR
MfK0gUWSUdOzgNIXdXEcsZh9MYxsXiCKs26M2ll6tW9u4P4Ua6NVzUszGmdxEESDFPNcAM+PYWcY
m8qTi7VXh9ZFarVzAFVqg34Jxkh9sZOxN34zMFVHC9NTjrqWYlnhqAZKGWb7nFTms8hyf05NKvyT
xVSrdbEAm6baTv+Sdbm0gDFpIcUHLXmhxHCnwqzZ147Pnq5B2OyoUoI9anVnf6jJeDZ5KD9krfhp
IYj0puUJ3maJO77AWoMSaZrtBTUYfBQQHHuMw3SYNDr6B1mq0ZMqfP2UpqjDAwzGar3M5XXf6DUu
v7q1wZ3W2Tm2lew09AK3VtfJWIUU+GKbkAGdIAvWTZ9bd3loSJiADeO9CiyYEmDXnBFjxrwxsOun
qlQ5y6tph40nQuZN0iuvgYWUepV30jtu96/8n5Tf2QAga1xYP40uWelN5iPLo7ebouN/p9XT+DRk
Q/GQ5sVHH2rKm+LpWJN4SrGLKoiQStzNRH/S19a6BAi16j1LxlHawLPa9p+65tTzcG9HBxOMHKo0
TCl0OSlqRd91HBCwT2x+DgXaoY3Z5JfAjb2Vakjavi5S72h7SB3FuCS+RJ353Dlj81OKwlXTIIxq
ZkjaDZxp5pkWNeckc7WV1sjtHo+SiAXRy1dN6eePVRKyXPpa8mFgXI8bRL1H+CmeW1Fu7ycZ+msj
QpMjOXsQw8epjwHFQhNkJi7lJORSTLpeOtPtWj2maGj+8TFish3gPmXJeEupklMt+k4u71w5UJEY
S9WVB8TtCXRcygtHT39q/luHxfz3lHPivC9T+UEtxnQj4aKw0THoupd8m0evsIqPykNWf7oH1ddf
jSpnlzzRo1XDV29vaDCzJSXF71zxe9LRmCeqbZjsWA0fA7H7mBpt2qWI/rIZH73Prls/VUl8vpjV
uSqkCHSmr5/x/+wTHyL+hb6NEXIEJmAGtrGALOQ9NZiz3dWJfa8i7PEkukyj3lUUk0/y1GU7eI8Y
YJDXYhBrw0nYh2KACB11IB9nrnVLDivkVNolnLk7LR7rk1lL9eNkHokiJGkspY03hWJoy3bKakGd
Dmet6lSnQtOaR7Xx/pjWDMDyEudFi6xhk5OmS5wOFK9a2OWhN8BwikaESTTw9zOMdEH6SLt3lczD
omcHNZd8peiSOuNdkx2UH0XfaPKgAwMolmKUXUa+/+/3CXmGv2/QbQgjNpBASqs8nLgufQHgFFqa
jFmYqhfqnxRjUDseJoVJRFnJuz0U04t8dJw1tM3f0TR2i6YxMbOeXuv932b+8z4xs5o+8/Nf+Lwv
iKRy3ZXpOHNbl3KK23SUV5yDXLVgh21zuBM9okG0f1hLIQrNXwYqM+YUIBLFtp1gqFGmOz8yYDJM
ZToe8OzOQM1XRKLRq8BYs1CUcwWrxQgkrt3MWwd7dD9FQd60bDiAjXOyhsDdBVr4EExW56JLXGHO
3KIkOUq8Bv4aILuF6E3iDXchfjt6Mqr33rRrHZIiX5iRVAA7SY1HX0HQkf1DhE+L+lGS530KFPvn
WKv+pVTaDklxV9kpbmTc6brmAy/1qm2edfji9ggfaLVxtvIkf4zydB0lZvZiIqN+MBpygyJE8Vxl
1TLqVdmn+cswqsFcUnZmlmO/GaeY9DiToceYmTzmnZHdoTI2KhXQ6UqStmwW6mWbQIJd4+j0zVBR
URqQBFySmbYvTa6eNYqt3xP8LdgJQwkBGmRuYo1K+r/MILuZ4a+nqGuIPMpqzGuKGmqS4AQ45ssk
l5Nn3mU/IIq4P1X1ramb6j6GWaxvXHxiOTrlBnmd2Ljv4kzZhWRKlpAujFc5l1Z+byTfFSn+PYOf
Xt5NpLOlZVK+qnLsoPwkYgs+4UNJqTfzuOSsrOaAXMBeB5Ld7a8QOddvPDwv+kOPK41HigAPIkxD
2fRh3RUNnfrLU/Q70szRRwm3d9YCCX+xc+Tl2ZRGT0MbKAuX/5n7OHDqVQrO+Gj4ybDpa6AsQ9D6
e7c3sk1mZ/aRdGO8CkskAfiLIcqgUVAe0FCqVuzBx6NW4O6SqZm29WRpeI163gF575AzR1a1h38w
E/1ItiM+5fdMmxauvuj/mIYrhjGrpxVMGnCSymrj97QoguIdOb94tUcvOr9CRBTKNw+5g2Vs2v6h
DovyLlYQrvYg6H0oKI94svkdpf5sPtYRRVjPUXdVjZtMbqrFS5Qld4kZmd+xefqZSl35ZBXYN/z3
UqUZX2DoLFVYs+kqdnG2bOjQ3VjK/sgl1D0mn3GTDRfQOs651J9trWHhRS5jZ7SYfkZxVLwhYpTP
TKluTm1XaA+9qiCtQX80Yu2CZJ4PD2Ou5X20FQcREQaV8WcoRs2s3hdB/uCgnXhwlQCje6xaz3EZ
lXPEOdU3LRkfAoHLdextjl/Fr8rMv2lDbL9IUDyRGFSSLcWfX3VdyXtJrijeNPnw7lvpGcMZ9bGc
+n2Q2wtP14b39lDgWXPqZFLv4kSfRaO86ka8QMV5Xxz/KXD1x0DNDRwQLL1eGxketoWh4RUWt+ws
IY5Tq7TT8ncy3eqUBayB9mCFqccGSe67g4hdL+sOXo8/WO32WEL8fUBMMXOTW8REjJ77ZWL3l1o3
7wWSUGAPYbnHyJ+b9xII8wc/t2IkJuxuAalSPtpWXSwteToMyXKOBEjQ/6gDmKv4fv2y7OIcurb0
iqCAMY/CUrkfIauz/ivk4j5vxyb19+385q63m4an/yqD9jxqg3dqdLfbWEGfniow6LgpmelrWQb1
yrbMZC2VVfrqW+Zb4+oYIBdj8OhAmxXdg5PaG8QTkPiZbkoHTn+6WroH3ZfrlyDb6JqbvDpZbu6p
EpdzEfbS8Aj/5hROgkBp6d7h6Vc8eV0d7zuc/XA4o99LvROguuJJq4dF6owKXjj5Sq9rtuDs5A+A
x/9sbn2yVXdLHdHhmZhyGxAhSNFuCWfJWqRdNSx6NYkfHESEl2w3ZF6UAQLCYVIcvGLIthHbwl0C
cmGPUHyx0cKmQSMEr2rZa23gyyOCvUnYn+PYcee5nVaXCAv1Wa8ozavsV8iChYP2TXWnGnCe/Szz
CrcrF2VEVOBtAyzqTBvcWYO/lTeTM4owrlV/x9T9UWvHNPzVAqbYiopZX1EXwBjsQZ6qaZmNTdLk
LyzGqOhcx7SJFP85Jmpy/7zPiUofxfxUvbJoHD0wAZU6PtLLgDLhxmq7LPchZ00c6dqzpJWOVDtQ
V76RzaMje1u28d4vmIpb382CN3IhCgtFH93FTqyh+YntILZG1qNdUsUOkGb5GZpznn7rR6kU8mxU
U+lsK2O2rtkM7HoPuSSvYL9ZqPHwlhXePnDi+ljJEc6GZPJmJD69X0BOsRnXfkl5/ZZRXH6xmihf
FHYznjQrHzajpuZbzW30VSTF/h717GAV+5Wy10olOMp1gdFM70cvWhc/owPQ/ATlssLExv82ROh2
5Obg30MQYqUpUn/jla32YPkRdjCDanxY3TtbZugGcap1x0DQFMw+7/ZTfbKb+ApiAETQ7ytdwQ2n
NjJMIgfDvG+7+q3Mnf61tYdhZWHfvtYnIFat6DjpSM7TEHfFARIMMra1Hrw2iEUuNL4eGxE6Y3ls
Kq87l25dP3RZ9KhOs5xMizdJPSBKM4Uk78h8Sv731OiaO+oJ/CpymCs3kNQYDBaV5oBc/ifYCvXF
hYTk1El0WSnu9GXsr6kVaPs46iFceJaz1vOKlUGO8dhSmuYpMhHylMu2e6+9/CHk24F/FUbWUZT5
qJbm+0FrvY96RIZT8tDJl7FsFCAcKfrOQv3s1rr2ktcKAsJoMC5F6Dj4E0sST9p1lP+tLvXMu/9+
+Zn/ePeZmkaCWAXBj4vNPxjeSjdCkTYL6alzUgVsE+ZoQzG2J7lD4b7qSncFXTJ7cjO2JbqaWD9y
cIFezUN8mzvAa9wO0R3bAqYHefqUF2iu55M99ef0BKv760fHEFx317nTRxsTm6Ry0Yy9ErXTsQFS
H8f7mozvz7JWdj0W6u911epzbB7Sez0q1U3GuWPjZUp478EanZtS5r0nMLI9NuXiphYTZLKg4DRG
cBPqtBLkRhI8WR4WiFN13kfw6inCNETQFMTYZzRE49ex6T5QLtb/kJUBMvf1oATjREPDQDY1/gOB
/vfdB+kbVwdOaD1plHYXUTNE+QuerTMgZtEaoFi1t+UObqa4LBvKkfXUXEdSfcAOScRxRSVyHGzc
OAyQpOZ4FDgXAYcRV18wMV9C3E0G1CNqU99AGkQbqGlbNuCt/WgpKptOu232ilRYhzoy22WFtMYF
qRJvNp2Cfib5ATEG44e4KZECbrLCZiVrnPnFTVXk8Vj6tnaxYkxnjPikqrn/o+k6ZMsrnpLCy+bm
ABgGKtg3qzbHV0epqzlcFuMsDxG02Cgwj3WoSxvIavI2kiP/aAAXWOljJ+0cX3/2XbJkMSCbAyk6
Zw8+NFxJydg9pXBDJ6/O4acLvLnW+YKAxwPv0YYXFMUNdKrL3zeRCA+uN3FsLT5vGgRSoESqq4zV
4HpTOP1L07Hp+i+5qtQ9ya5JiQQA0LrVnWSZAuwMnsfa+wYnTDl0WhTuxjx02OySZaxc9rJV33sb
fcpBFhpS3EYxONccJPJSs+m8ecljY9FhTgvMVTFf8/ZXNeHc66buVyX5lI1thNbUXeA1eu/p0Ssa
yy7yaHB1q0p9QcbQvRNdohGhk6BQrhXh4Uu/XqnqvEm6cokdZtRow96fBBCpgEAmnq5ujeiLPIRi
o/TACmW3nNvkxzSaAMexaxyUKYNsmeBpVTs1kRw31YsYHRrZOJTOo1f21VZNIu0Fg6oVRTrzUUbx
9KH0u8d4IoFleuVslATDIWlUtaXUoAeU5WW66ci/L8RTq9hDunEGu7mGYjTBT91VhrWR17+M6WjW
A9RfkcYx6SKUQuVYgP88u9kPbbCkQ+UM1lFscH1lFVhycbzueVXbrEey82q7IDnNdiZC3a2TQ9TT
Kh90NVsyTpneArkC/5CHfvJojOGf/SOnvj41ksdpvtEkzhtax/EAwj+pIWRGjb/UxU8UJPmWrT9y
vVorb0yMGJfYFo+zpK7tYx352UWqvaU4Zw5pk28T8sPzLlKbx6H383Vua+FKFArdKNFm6Mw6h4hf
2QuC2bmsDM+gz56uIBiwXtpi1CR5xd7Y2iVuIx3ttuZ4GdbFK8ZL996U62zDfGcmqfHWYWMAUNwJ
TsXk1+VIVYXbh6Of4xRrFRusyo9aXelR9SuF6/CWZmeSwRkkwr8uJOlrz59DKegFVPr/mJMWtfUm
Q+4TRQWwL1ONyCLdOn2d0oqSkRoo3kqMttAki2z4sC18tDiru/w551AJ6rs4sKJDY2QB2muV9dYk
5bKKa+V7kjXyzFGi8SFmkwQQ0LRXMebUl6Run8SMMgk4sAbxpc7jYt3YabBV4qY4N1PyTcywEJ7I
jXY45qxpi3rSGymnppMh08h+gqOM4g+c682QTsvU5nFjhZekD+40NS7uxcsnI+KG/F58jaexW4Q+
8x/R532uyxfxv9/+jmz98/0/wW2o/CgU6v6phaQZUiV5cj88jc6ulBQsbYIETJLj6O2izUJzL4gR
4gq7LQ5AOhynRVi5Eliy1l01KbI/kFMgbZObwFOlt6mey0+RFTlLk6VqPeh1uDLdlKzwBC0WIONw
0ripM/SJCghrAaJGe5OV9dnSnefUjtSTiGS8GLQ0fIoCsjaKmbq7yX1v4aWW8QY994cFUO4hdyrp
LhrbHuvPTr0bHBy6kqh/8Ou2gvzX/DBQqn0ryayBXWiHF5SVg3lQxvfR4OFiFEJZDmw7uysdy92E
SldtS06nCWfI5dAU7WOvyuMhDpp3ZVTbx6HApCDEWGaFSHo3y3nX/XBMTIj43W0iBbfewq0/hhId
uERPcn4fnvZ/aTuz5sZxpGv/IkZwX25F7bJsy3aVq/qGUSv3feevfx9CbtOjme7piS++GwSBTICy
LFFAZp5z1r3iVN8Uvu2ZWliv+qh7O+DA2c4si/YSmMU5oZT3a4IUpsgryQ0IurHPg0crKi+9FESH
YQjNk5eBRRENP59UKOYldGszTmjGVXW/e5XfWzI0Yel8CXIPok1Nrk62NTYPpMT4KW3DcaMZQ7mt
Yk9/qHg6ub1XokzeU1Gwgr0A1qY2tp5sDz59yuC+KRTMrPIiz1aeVRQceJBile3XAIXA77YN23TZ
IxMVTW20MytZcXkC9K+OaSJtqQfdDx/sdOWXyDq32kuX6c5vo5MuHIqhmA7s9WiBWBhjuKUbpUFR
CR2hWG+cUz7Uw960paMHBfVGGWFzSOpuJVNd/Tpl7bDtqIvb5l7LCTxrHlQkX6BhH8Pvbdw/2iRb
f5FyImaD4qOPQOkWuqDmmFAWI9B+OPwJC8xGWLDjMbkb/CC6iKYsZeUkxZTwzUOxJFVumNrGpjBy
5dxbI/iDvvgy2MVjaWbFC1W5L0rlJA+QKMmfckn5nPuKda9GRX0ejeoRIAAl/YhTc4T7FcltdieH
/pMDrvvgW2moA8TO9TuJALSzmQIz/dqbRI2LVkaefu5Ko/lgFxwPTbXr71sTUVZfyrKvuoQcXyW3
wUl12jNlmjb1z7CICQRN4HBVwtkUF4G/SxFi+EAkFhPEJFwzuwhn2Mb+kCyovjtv/ERmJHsok+gT
u5P6fhwivklTryB0VXefZZsnNaXh6Y4gyU9+d/tLandoxQwWgll6gMq7CSUwVxdhlEevv3SDZR2L
Kf5OjhGPHjj9wQnhJbv2QxhxETeBItwbsm5TEFn+zDam3VB6z8/a3DU103FlR2kPGfzM29ApRrdH
ZhD6F1PLTtdLS285JrHjst1+Ho19fqBsFQXD/r7oA+eIdO1jOUbGg502O06fG93Rfua9wg4var73
utE9Tk1auGpuV9sq/DpVFPpGnHTGNqp/9/pzb1v9pzoOnDtkjsEOlwmwirgFRBLxSIfCz9vLPYJQ
BV/nx1Rqi8dsvrJ05THloX8SQ8LY5XW663vEYEWX4qb0XlKq7wgtn/LaMl6qGNHyvkb5TXSt0J+I
vMXfIikzX+AW7p/SNncRrjJfihzEZuh37WaQB+kOvSSJfXj2dpXEWrfrAvPbMrS4Lb4OiGJSG9z9
faZl1ieqeH+XXoH2SVlHB7v1HCChQ7oPdcU/92FY74JKi+9JJY5brdDKh8murI2TwgPR9/6jwy/z
Pk8RvYGPuDkGfP33bZjbdxpMqVt1lKeHAZn7jUfxx1M7xVBP6738UiSXqjKoOrCn9AKvdbTvdPTh
I99pHsawDYl7JdVX1cvOaJJYv+KE2gIlq/+IqlZzqdRLHzXSrnsKqeQ96rGxW+YqcDuiqAfFZLXe
kOafjL50bUtTvpkcLFS5Mn/ZRfqssIdwa4KKj70mbWCiKH7rgMoCnoVfUTez3D6I80cjQ5q+Gpt7
m6/SDl31fjcY1MrIlk1swQzUV9mov6tmGv3OzDNVmhAs8GV+NMk9f7UCrXDLTqmf4AZpt2XS5Hf2
UJ0cRIQ3ni/VjyCMWnSqyASU+eAGeZX8kgOOWU7GnsS09WwLvDA/TZNmnFECgUTZ6ZUvej+eiYHY
JCodhUf2tpbN8lsYGNOmt2UUtvTeesrq/hfYCh6UZO05EdfmJUWa6IQ+OUx+aYekiDMfXwzje6QU
PrCMZtwrQdPuTJ8tEpRFl3bM/B8OZXIrJUvHpzHVeyrMK3lbZV37SniCBAke4bxxtss8vah9nVMH
UO9lC71ia3LMgzJF+R3/y3g3yo354Oilsw77ma5qiJz9qCKFmxWU4w+h470Yul4/WkhGxCBTe61f
aSXpXn9oknMIAd+ODHKzEcVdPu/l2uzD8iBKv1qIzakUsRtIrSj9qlt71cJp+iLLXfYko/igFY1x
MqoucTW96w9tq/ibyVayrwAxfpF1GR5LB2hHrgU/w/mZi1D3quikAu144rCjI6NiG3bjbuji7MlH
L5R4ZVv/MBGzgqVY+SWRsiiRv/1Uyvq0UZT4qz1WBfL0mvOYzg0A+36FjJ2890xJlVYEgpT1VFnF
JvAq51E4Oo6p7+xId1bLGMxu4FsMHizzKsItMQbz0b6ufV0sMZWdT1VD10+viG0HGzsvsrPkEwAE
M8j+udOSOydy/rBizTmHGufroH6eNC101UmFsNYB5V55R8uxlXMBQMWd4Nem9ARSfCep1UPWJeND
MTfhPhvTbMvhONwXnBTWutmqr9CdftOqYfhNfm6iUpmNCqftSkrSVd04+aYn9s3jMvGno5TwoNYl
4zLwHNnLI1ImSWkqn8zIt/ZeLGWQNCKFaCnJFwph0HK0azZccjHeTR7VI6lmIMBragPkMUgl2fJo
3eVli4oKKblnI7fSvRhbGgW12TcX9CmIq1mUf7EbgZGwrl/tuq9XmaWHn1Egy9ddamiPsRNwRKUW
gnruXaRNQAQAJFDfAxFkryJ8OoXNua80joBEqJ5T8kwrQNnDQYwpqYZI3dQAKpbsx0gLrV/kolBB
cBGWs598jV1yqMrfZEkaj1SeTkddAmmyQjBwFY5zaKKUejaC8RepDpOvvRxQsE450Fy4bBMAD45U
pXfQnGmmGw92tTGpoTeCkISkn4Z3cjFkh3DK+D4UsrQurUklted4T6PVP/mmfwYb7QeQZEkEWOJ2
5ylVfiGeBiRZKjNwbA2wcZNdE5Da6pOZj9F5IK5BKKSpPsVFbt87sf7C58d8mUbQPMDB/0SIWzNb
zAIFKznFrcuOBLAAiAtDVNbefVP8EB0zCORNbvXx2rKq6TGGR2mlKc0AMkGbHq9jsH3s1MSm9mJ2
EQZOC3CkSHDAMFL0UezKRsYGeGZNGxyrvGvb5O0KRax4A22kASdUXzfkYfG5XvIk4nOVIF4MZT68
iAaUk5IMtDtVHO8sGj4GzqEFaaXBLXI2KpMfgDS6NCU6jHLOY5EdrHVRJoRRPN6Zg1EZ1kWMNXZ+
VON62ueRrcJGBLKrRUZZ8QbY4OQMTpVyvCfrpD3KSLIjCBX4l4BXvRutMdlLHC1L1Z9Ao41zCOGB
CtZ1Z8g6P9NUbjqFChYn0r92gPrOQfdz1HISre1YbB2bwG0Rxtax9mr2YvOVEkOfcx0UfdE01j1Z
3nHbtWGzIWxKiqIACdlLyVcvDuI/EBOYGVGk5jPPe8VtIs9/phYFHcWo8h5MmQ9FGH/jcEUCvq0o
3m8Nflrmrmh6R6Wq1nCIDoBrw6QOlnnM+rXUJ+qjVj+Feg2wUTahXvF4g6FEgDlZdqrk4JkqysKT
IoVuMREP0GMjWYeTpF1EU856vOy22q3iy29jVdO2JGzU8jAklX716xXlnoSeeRfnhrMt4B5et5ai
H5uQSIsDh/WLEpj1U1+j+QwJ7otudRsnlqXLvFH32lp51ahYvSNA4F27RpGmLmpp0TZVCxSxsg4F
jAL6/x0UTAm52PyH7UU5ygF9f+S7hqhRow8XAyYNd3SSaWc4nn2KK+lzEOXxUw9CUm+r+sUfx+ol
pxqp0BrlvvCl6sXRenSS4KjmCUsXFRZvp3SEZrzGuzdyiqqAbnn3WWT+VKYpekWQuTqEckBGyPHj
VxO0zEbv63AvrCAi4O4M9ILqFazITMByG0vPsq3LT/x+UMbC8GB14BaDHCloDponS0I2regMbW9o
dbKGRcQEMRXXEDZRPQYO3PyUEkpAv8KW18T1sY6ysityft4lpHEJsQTwd1ImuhFzVafzd4VStJvr
3JaiM37tifPNzuzw6m0+URkvrHFH7E8fp/LapUyLH6xxkLfCOesT8puDDp3hfF/Zj7MNUqYFIq10
42Hw1hYJ7Z1w1rpGXVeB7V2tiVm38Fuk5f46N+xJvHWkhMSfEE8oz5NhjXeI8ewNy+kQox+tLTpX
xZ0dn6g+CV+k2u0UuX+RUMN6SavhMygq55zr2bAvO8CbKPn2D20DX1nYOWCHpBA1yHmsUb6VE7yC
16EOsoJ7nWSzJxfw3EacmCk0D452b/cPwj9DrgrOkyzc2dngphbi2WEQWmvKp5OT7wP8BvX2IyM4
9a0oAuQgcs14SD0j2oeDfWyaKX1sjfhTK8f+K3hk9YiuBYzXzuC/VnHTbIm1j1thpXigdskROgjv
Ys316hm5s+7RR8j2c/utLlN/rwY5Sns9coNRalbrGtzqro5IcqJpAQ2SU6AOsokM68/LZL7UlbRU
3Q8OHy71VCm28Uj4wDeePECYn03+vGdHp4x3cPzPGp+2i5eg7jD3JKPXHyJ/fBI9lK+hQM36H6KH
GpgBfDssSbeWweepgjvIHsjRiVWjZtLQGZyqdWRK2sPoyW+NLh0sqfcflmE2/MUx8fxPwmkZT/RW
2QQjmeIbQ+5H8qr0QAsszsKFeARnHXjM+vfbeR0HRqNSlE/g4bchOvRf7Qlp7qmhqHlUMvksq4S7
qJ1e23C9gH+vAjecVVBEg67S21WiGTZfb9TbJgv9E2FV3q+SPHU2Qweg5MYgnIW1byX/gxWwD/Ir
Zl8TlSD2el0VKa9VUk8U7iEvbRJgmZXloAt7ayK2CsdkbsTVYlj8FsON3z9wWZafKIhHsnO+8TJP
dBef5U7/wOVmqWXuX77Kv7zb8goWl5vla38uzLsx39xpWWZ5MTfLLC7/2/vxl8v8/Z3ENPEqFcRi
t20QPi1/ghhfun95i790WQw3b8T/vtTyZ9wstbxh/9Pdbl7B/zT379+Xv1zq718p9A4Vu0MtdyEI
YWsXzl9D0fxN/4OJVBSzslk4Wsy69lvEsD/2rxM+TPuPdxCDYqnrKv/Nf7mrmCkambzztFksH1f6
b+v9t/tzmOHo3esRu/PljtdVb9+Hj6P/r/e93vHjXyLu3oCBMMq+2y5/7fKqbsaW7u0L/cspwvDh
pS9LCEsy/8tvxoThH4z9A5f/fSlq6tv1iMIPqsdjfd8OCFBWVMS7oht0M2WAjmK86FKjZbhyaXtr
ya5zdZfUiPrVlcOOcp4sHIfRpyaO4pU7QOqopOZoNq2F2e82up44Z2p+QdCJoW5yklPpsAss1ELd
qaNmrXWSSi64P5c0A6WXs1zbVcxN6LoJNTcwe1B6iktjmGLJXTTeVOtt4jK0SMF5nhZBiVsn37yw
lg46/MBulqbxjpwU8Sg5zZ+oytzrZdbcQ7aUPUlEX+4Mp3kUNuFV8s3dOmY1rIGFZ0/CTY2REgsI
thyFi+rJbJEytqasKhySIqeGS4+U1bLQP7y7anePlqF6BFH/w52dEeYl1fvuZxoRuMzuzxOVWOPK
hPvjLPpg2AN3SJw382LQ311MXcIlH3DJ+7dpYq5ohJ/zvoqB5vM21wHvKgWIFq2KyAKIS9EQJYSk
dOl/cIpt+0z15bj7MIfK0z/dP4xCrpjY7qDJSM/XcPij8mbeo7pq3YurBO2Krsva8804G6Jwzf6U
z9DNhKEJ7rrYh63hzzWEh2gKjrewQJndbhkTV0FidXtgkL9uxsUiRW2fqmIyj8Iohqyk36by2B9K
6u2pmSRPiJCTwVtkuZlZOddxYRTj4mppKK8zT6I7CQI8cWmTTPGq6G2umFbroYfKMDLTXpoOW0oA
OjeMJtVZwa9XP65KhSAJokYSn1pKqAnbmcM2cvLmsffl5rFSCutodfaLGFrGod96MdLG5qyBq2hS
ypG3po6O9TjPFGPXe4iVlkFxH9vyx+t9hEEupi9pXtU7AdMVV/BAXd7wujfQXUj4nAK97hnLe70W
mF2B3oUWlmqHZu3AyxmQwz3KjaYlkGCXKDtLpWRy7UlI+X68bhQNwXnh7jVVN5waRTVXft2l6zrS
3rDTsdQ6NtEN0NFLoxU1ZJ1E88XQB5db5LWw+5ENHPuDqyZ5vZgugNjQF6xCeP4RTiNmrWsApevE
Nk/BXBSBQqT8R5rDDjQraSwegakokAb3qasebop+4pTi860YtGa1UPCvBgGQdf5eGwSn0SkzfTJH
cwSQb8pTSBYV4kpo8UQDe3eKrlzTXUnzCsEnPfs1ZMOufpRa9BtYT2qo44r6MjMUbMOmitYBvOCB
S6VgRjlIGiFY71SXoh+rixhT5rEWUDeSQ8Rot6IvzDfrDHL0ULeef+jMur/rZKO7c3oyxCvRj6As
P9nqfd7mQ7a+Ggg+UQ8wWO33AHEbEvdqB/+yX6yXFdoselvrZiyY1/PU+5thUw6lnaQOl/ZdJfTD
78qbimjlTS4xBOXDL8z1Z4cU4OnqI/ofZl5/ZHovlF2foicXhB/8uBIZ0zQJX3twYbtsFpsTTfJ+
NQpRuaUvzF0fX2fcjIsuJ+huR+X/l7pv7WlF4BPUlAOIOdVD6bw0mVe/dXW/WbWUidwJoxi/zu1A
47j+VE2bZRpRdW/dFaXiXtludQCHwKB6yAB1LQwpAlbKjWTVX7WxTf1jk1n9XRZlHEzDujxEU1Ie
Yi2x5afeIHYgD3bmCp9qdowFImF0qIxuyboRh7wXQ3agolHfGz30ILUip66jmvAVD9a052dOeQDM
qj6IqxQdUHUK2/MyriLddpeqBtxFuDoyRbUrZSiMncXLBuLH4NIQ1uMvoep7HUrOnBmYzaHuQFX5
fjcxVs+3HHKJlAx3W15AUGX1XVfr17t9GM+SkuoYdPH6ST1MSVjuiFPLz06bQlQpeeZPFTmPoE37
73aT9W4FqP/Re/cNNWu68e2tLxW3SUr4lH2FFEBbQ46WODXhpMzfa/A19VdzaYZEJKl0eBvLAVbl
Q4nCzjzjOlms0wdzUK8M7FU9Wyp4zJS1WNEcgr1wuZ0yrw20NoT1nRnCmhvlOlEtazAfqFnPNnYN
0TD/OvOnGYATUeLyW2BG8HoYdfJQVjHav4gZbg1wLi/CV9C1/Kuv3E0GaRpKHyS1klaWwk+SwAzU
qH8AhonpzmXEsgavmrAKtIGwWjaFDsIq5uYteUjZ0XSncj3WcXXy5KtqVvsgXk8EvqR+aukKazkr
UQlrmqMqU+kUNNUKLL9Ou9K9pH6AqAQEz3y1GJaxYLZSwaHszAi0gvATTQ8b89UAduPnRIZv6nuS
qMsEcYublcQtRthOYIRmYeG83DuZXxTVV/W5pKxJs/RiY46U44XmEH0FB4UcjPzV5w0gWRhCNdy3
ytfSUCiyKsbnMe/B50lxQibcV75amWyR/JS9s59MMgKIfGDn6WLVrMmqw0C895+t6g0q3BiShL4P
m8eD0dvGTvE6kNnUZ63gD+vuQjX0X4NiOvgl0f7GjqaXvMzdYSZGAz+X36stslH+7AVokb2ziSCJ
sDqxWvKnsKSwiiVB5fV3whrq8oclszEjUcwadpP/JKWQkGFwcirorfZJhnD80NqBuUXsyvwsTeG9
+B1ePBIKPw9FaBnboDYgXdZhp+pX1WSUO7FPnqJQO+lW5t7slQFVsgOfZFk7GdGb9W1MWMK6+mAZ
B35+VtetOgmfvZbXz/Es36glCSw6en1s5F7q79+7JEX9s2imzDoAji7OpoSeHQvl+1qxwyfROBR4
FDG1eKIHt4V6LvXmpHU6aiHpmA67tO07HrJMmPj+P1lp0riz/tYuh4oORZFGPhZNa52Fy6h6/b1p
T7tlgmpO8Z4nKKh6McGTc8NtoE+/+lzvO8UPRZ4H10U06B0fgpHEp3gVFmX4yLZ7xkr4ioaq6WRN
bVO/1eflJ8ku3AFVhGcpWcsRAkJ5W/fPo1+pbtgjfCvGBipu76iK+unMfK9iqMx1qIJS+WzNQz3V
6du4MtlFzt2CQ9+TZnwRNuGuR+BInRTITiN7+nFMva9wh/Qnx/f70+gNVKGLS9HweJckdC3eHW69
yneL8BFdL2/8ciX6UJ2FG9WYuuuai0+aR6PnLrPFukY1vr2O6xKiX6TWi9xX/u7GxaxlflF951Ng
VCgKtY5+tDsppHZwkrkUzdIXduEpzBZUWW+eom8unleTcCUhMbqKD8+IcBJriKvllmgTSJr7H+8m
PDmjBrAOUpkoq/XwYEEwuI4GJd6IbucEjHXa8NDZk7Xq4aDY3hi8PvkZkG853I7nwzEoUuVUZVVi
IqfCIoP9rI5Ff++rfkNxUmptHU6WF0jtq5VXTf1BdEUTt/aTrHfRneiVUaRcWmNYZ6jNPORzz9F9
/wIwc5lSwsJxbltj7431FLpO28Ay4KTfFODfoQvHy8RXRIXsT0yfbzzoQb+tw5Q6pbJyKe/pL5Ul
B88AAair9J5Fo0VmQwWR4R2TecyuKVSdJglxl7lLtr59yHz1WOrO2wS1o4TBQEhQDAFFSzfW1EEb
O/tTe5vddbn1e/EHGkh5l4m63exQduXo+l0w7kV3aoqWYjQzdEVXshPtKSs+p3HydjdYkUrCl6Z1
0JImpuom1wja2LNuGVyiEX9Z5K+hWEexbB4Lc4Mi4qWvHzSAcnD14+DNDsJLdEWjhWZEHU3ur28M
SxftFn0bGCY1gp81xUYnZ9R8pFJskk0DPPYGhY/rpq+nLVl4qOvtMLjIob2KxiL9N6uYqyPJI3wT
zfafxXzA/bfzhUcAOe3VY7nD+/2FcVmDomC4fClCd6D63xoBHF5xhYTeygS8c7alZgMyw4dIwOh/
VE3kH6O5xnolvFsztNwx0IZH0TSwpp4Lr4bWvhkfMxOQRxp56U68JiimkWQwqrtrzyaNVkvGsCLx
ytvxbhWvLv0P1oSQ2Ie57Ty3n9+6TI6NPblqH4RTAvQmLqoj5YJwS1EA+zQEbhLOCf95JJcj52gO
2W9hujpVXrtJSjvcLHP8Pk9WY+e/rSMMkBn/f1xnuffw319P202yqxkwlJWJod3ltbrrItU4NJ7G
fivpOu1uLFmGrVei3SWmFh0HIMDIQmp3YqgX1quPcC8B5WyUxgFLMk8RnmJt0ZUG1CPWpQ/hUxOX
40YMCvP1jsJ9AIS0AXxVrUI7jN+e0sVInc+q0LVxjybGBqm0UHcJaujHsEwNSrd55jc+P3lITNB3
xPNd2InljPamKJtm/7av8YbwQJRPuucL4j/YbWJvh7zR4Dr+c0yeDYilgcyp1Ot4BvMOYsmzC7Lk
XzrVKA5ivhgSExQ+Pms+KdCizPOFoe9S+85UR2kbpQN4jr64o1aivJsUo7j7T11hEC4jrNZmNQGt
/e++YqUk9L9ZJoxolflcSJrkiiudopXrVTaPFYmEUty79e/90IOVqAommGknmxtuLNFVKeOVspCC
2XkfJ4ZEUwWd/0GGO6G0IPE0aNtS/6xYPuAz8su6nlLjPOgaBczRszYPe2kbH0fO0q7oGiXQeziS
JAqYp/xVVQjCEwWyzsLKjv66xsSe5jGygmcfsNIrTczXVmcfg8KFmRaJvMsL66n2TNQkly7gkEPn
Q2iyk2rnavUhK7tEpm7cQRE+PE7QpBij1p4gQRsfPZ2mDiVYsMtQXVtdwcNriMz4brLfJohZorG1
5DpV9MT8wYijjUUpzbqwy4RYZzvuciXULgVAq01bECfTDQNpyXnMk/TGLXKzvroIw8gCK5jZsmOh
jr9a31COhIa1C6SmRzkK5LPSNnbo5q8jWLFLM5vGtpHOijnsG81yQoS00/EYS+rvq6cOWIvqdD13
xT2XF5P4cH1HlMUU1LCfxHjSOI1bIvGxuy61vBhhFi8wspLrC1mWy18VJ7YOWaT6ECZwsNPm86Qd
St2eUn9wWxJH+tUyqIwTdbfivCjcqfnGE9L6q8+yxGJYxpZlUPuJVhPfU7Tuh8+E0F4BVEovTT4a
u7zVi32TVskLTH7fVQoff/yrwxAieFH5hGUEFdAog5PRIPISZIByYGprs0w/dvW5K5yFVTgvXWG9
mZublKc31Fi7fWto5zSmHmjw7C/Utyre0VegSwfEA8tXVUgjYZpIPxPb1c7Cux6adVxp/Slvfie5
oR8DKJ5OIEn5V5USooYgQ/MKEjFG0TEfToSEhHWcXcSVaKoakNTVcts3w0Y7mt0PJM1McNGzn1hO
9AkitUChy2M0+tC1+3GXAoOm0SYlkPZDScB+4nfE7Ywys38niZ6eqAYuCH2GaXqqqYhyY8tTXDGp
thNnE7ZtyN4qsyT9jFYzqPV+BAE4K6TPXVijxgcn8FpEyJ03qyF31WVCGuAMAO+VU2f+pU2jaaXk
offatpQjKV0+vnplaKycps5ePQvZwTz3HVQUamklGWB2Ww1EE2kD56igTnvFaetR5F27iqB6gK3m
Q3exClzdP52bJH7oWj1H8mZGf2ot5TFaFSrsFRzrbM5sJ6TPqGIfyRmeer/ciLGBkstpfTXPU9Iu
VzbVvIIOoGvjKGq1sSup2EOfYm9iYLtf1Tj6XAMxuMhdqT70aZmsxHiWdvo6lSkjd+aiXuDPbM2U
L95UNkfegBqlkjT+CrqtXtW+491TCzg9FVJzEeO+mpbbxNMNAmPcJKybbatTTtTAs/ka/qEF0fCz
n3zkCnisXbqimfaon5R7WU/9J46D1NCbmfkz/ENt4D8RntCbjRczghbmbWcN3yTIJzQd11BYJGCg
3uXnxSBQg2QzjlZyphrPeshKSXIl3+DX7P3KzwiVirHw/WqxXq+iIT+3GeRYoW9eAnavBz6L2r1o
ALHr90bkodqIcuDqxiC6Y+RdiiK1D8J38YDnnUiYQc1pl/hPkPtlz0qVRBtPpuw/rwGORVJRuEZn
JT+aIXInfRz+8FEX20xV/NGjnlMkf+sheKKSKHTTMEBV15cAfGRQbe5gt0n5Fkly8ODNB446cKy1
IcMJdhVRDsThxJqPIcLu+eAbpNA4OXCGtmtnNgirk9h8aZLqPEpFBShkPtN8mDavTQ54ONXVuZl1
WdWOgK9WOsXTSGHiobcldTtMhfSZCNbVQwP0s0pHiIfMCEhURn5YmfnWUQH/RupZOcGs2zzBozje
w32+1zJetivnY741RrVfC1/RaHLyDQo75SR6ZRtOYCq7PXzu9SOHS7ebKtKSHmJuQlW1qYnD5RrR
kaluxk+Wmq0FBBp6VI7DyKmsBcrZVi1lZZumfAag6CaB0knPoTeOG1j3cxOkDLS4oglMWT5KxtxQ
a57yFOGS2lpdBVLQfk95NpIpmC3Cfca0/9Vl5iMCWQGHBfdajsMlnJ/XkH0Z5HASg2M9wIXs1+Q1
2XaR9Jyou0Xdr0QrcLT2YvxW9VO4ZJE2nJIx0FcTLBxr4SgMy1Liyo/rXfS+1I1bbD9IjpLW4Q7K
FTVaN6mxbhozezSKhIOmHke7Sm2Sda2GnDTlBOB8K6Mzqlff+yJ1tmonT0gRIGYshI7FWON0kztI
Q30Rhr8ck+e5IPyApi4+YkpS1b3bjoOyFonHhSD6mrb8kMcMUC/aen3/SWQtr+Yrd/S/X1/Tm7qG
JN2Vc7rNW3Pb5e0nO1xDfrky1CE592PXBZtYAuppZf/WjWeUcdYToUu6Zid6767NjEWu5uZ9XKwo
emJceLz7i3F9Fkh69xe3FK7OH2YJAVMBOSanZJq88MxN3VXTahkTVzN/5lnNHWhshY9hw0sIXv9t
XmP3gIKEZx+X/nnoY2uTl/FHn2XFBuK1HdmonygfmMeyNO6v74fownoFLJo3YPmLyLJd3cSQnVlk
Ad6nXrvCcjNGxPeb51flSlF7eVM3PNkEu0BRaz8pqO8efEqLqWFVVoKDoPbL9E7X4QkVXmKS5Xew
L8xU5v8+qanj81uqRAkVZKH1DLhbEY9oSCFTvooLcziLvo88zrYbSSWKMWn2+egI6nrD08q6zhZm
YsIKmUXib9ReaxAPRb90Mm8HKRu1R9FMTWetrb72N8tYBbyOFKLsr9JM1jkWo+vdzyJhoiFaDd9q
Rcw7GzwYHGfhsMCMNUTZ/xAOH4bbTtlCZ5u6YmxZg5gcdU+1ZV3XEAYzU5yz6rPVnG/Vvt+PKqBk
O016f2tgz/GD1Gt3WBYvHb4Ghd7y4XPUPQxKUMLMoq2QGlYXTc3BWVv6Q50hWY44ZHWZHcSQcBBN
ZH0cEq7zRIqVjevEf11rWf5f1xrz5osTRsrRVoOVZRpvKjKRkiOPrnjtm65Nk0OKpE6OfmjlpHnq
utR57NJgjlGhJdP76Kt6Mt7XPoErcvGZ8uZtAcd5zDnK3Hov9xMz5Hl9MTbqg/M4sL7otYXyGqbB
6xCH1mXo2e6VsRYcRFdAd5zJOoFCq88Cw5NGjn+JlJPoCKcAZnqwjPpLOON+xDje3i7uqJqqDMBg
bot03lqp+eaIGcIHBPLbrZal5ltZBHGR3ebFKE0eXLwKnN+8hgzy6q7nNqkzZ7ZkL9v6s357Qp3+
Y5B299WUjCcxJJoCVqcdetgqZI64EXmESz7CTzYoHoglqzyWgx5ZKAkju70XR4lY/MSJS9HA4eit
G0VRVuKYIsbEsURcLWPLjJsxsYBO1m8l23m7CQCAUjIEX9gH0jDAotahkhOUGGY6MeCub4Rh+Vht
DEOFIrNDXHArgZ/cVnOCdIqLdAvMIN6WczZ1sY6++mNQqKAhpRe64JSszU2ZvOgKa0HK8WpdyuRF
OT1Z2uA698ZwXWq2xhOfZLQNiW6BIkLT6PNUwNTlKTD6251ifPZa9Q8EmbIHYWwbdQVJnvpSppXz
NKrBTgwHKUJ8Wg8Od1BD8/OQy/Uhk4t4LayGX0sb34nIo8038NA+vt7guuRg3dyAZOKHG4R2bW+h
MqXqFZhLc2cEsUuXsIvoonUPi5uiukncHSHwtO9abwzXtRGG30uAHJMK/ylCcPq2V3MTUos8/jRI
1UU4UEBpQXbhaw/LTOQBg++lwiHY8fQvyZQaW8Rd+FgZsNYnQwo/zFyz0s3FLksjxjKEV6C3zXbL
uBNW/bakUJI41/+x9mXNceNKs7+IESS4v/a+a2kttl4Y9oyH4L6AJAj++psoymrZ43NO3IjvhUFU
FdCy3CKBqqxMiIP9NpWGBoEp9Vz06UIv6mNh9Zgm+DK5fdzWi17rU9DFq3okqui2TQHB6vTl5iab
mmK+miQSQeT4fYl5nbpFoRhZ6JXNWu90u8h+EIehBnTpwx4DjXSyRxDtrX7eouVwmMSnmKpLxm3W
hd+HeKwu4Epm59bY0ADU0JB59rAdn+1NsSU7Weiu03NkJtgZe5ubOYagJDjtUGT9ZdFP693svywa
QxBrKEUS+EuGzil9pqADiBsF3nYcs7f5iEKFE3357fyBRuEvEP0CnlY7gS9jmyQdkS3+NdbXqzU8
eZtPQOSdzzNDI1cANAXH1C4apHTK9ipyNPCZxoRmlKLxwSPc+E/KQ2c6CGv+gYRd8Gzh+YkcnhWd
prRtj8wGEBL6RfYVv3O54EZn/m10d6Tzpee4DXufE1lGdBJxAmnurFJrS6qlKiqcipHRfuvwfF4M
IHG5a8UAOg8zxumLF9Ob8MH9AL5ItcwFuBx9qaoVKirpHaDH494LlLFlvqgeAitscPJBH5Ydgm5Z
k4epRN6Pg2Bffptkda0BtlWneuha8B4Eivl7R4aqgOoENpDoD2r9TeaW9kvWjpdcBflfmZ2hkxK7
t0fwa7boMUUEN0z7pZXDhfJnf4r4WOM/RqCJLViW6AJeBX32DF6K4p6ADv3aRHXrxVWiRQMYfyJA
RcVN7zCCY2uGORS1Dagn1DA29gj2qh58u9vaLodlVTlQ29ZIiLRM5kVpfreiRRXQkrQoYSjQ2OnP
i/aW6tcpREsALcY2xfTlfWw25QnaBjiBQJxsHpJIPfHGWjAhdwKGFb3dIbs2talZnmiJj3XIBEHP
pZ8aFn7NoO/3AHpE4xVIPuLT5LHsTmghvZ7z8q+eAzHVheGbmsxoleOgNUe4nTksOEA6IZB2G0+k
aKD6yKeCDkDcVXVuwQEZOUX505vRBQ82ZC4NHF1oNoo2zYKB80G/kGNvVY0T0muqKO6KGlyipGve
N+kIQNW/Ha1n4CyhHTEyavOMbAjxLdaOOK2dE7PBQ3wekaoqKmGK63t+R9p+sRlRoCa9u1U0KPNb
l71CKbT4C5k+c5mEarpYwDed0MAOirD3gHJI1m1uAM9npMFWdf3GNTv/6KnI9VdIl2SbEkSKQBlB
Y57cicH8Y4J/D+iHoFeZo/VunzM0sdO/DDDrtQ30/2s/gunjZgc3ztrJM/76h3hP21kSVkA2CnCR
VaD3yLMWf6U6J0ljM4jbBcrGLgTtkLsIa2tcOF7RQTK2sV8FKi9thyQkkgMX3vb1glg2wbMCSisD
fIc0dDznv09qLAfgvFKdkaSqQH+rLwZ4KgEvhH5GN/20aUcKmTIowkjAnkxvrcBuXFtBc0qFUg9c
X8rRXYu6Aru7HtEFgH8nEdh0aktY9OZdj1oxjUDpCD4OIPsgiRwfb6Z0bIujHMyvZKKL14fVPjBZ
N88UScv3Zev+gERPfwT3J6DP/ZgNEAet+iWI0F3UmGSNfLs2koci6W4Op7ETFz/K3DSBl8nGE45M
1rqZBrkgrKUl0X2DfTk8NKYYuqMLWNLAW5CdbmbQ9wLAWff9+4RWQGK7mcy7jPmQMjK60Mcz2WD4
zfVttFZNHKzSzFZPYuDIo7rhAzOB5eJjDfZQzzKO5JykaaKhEkLr5A1A/7SDaHW0JG+AV83ZU/43
dBarJxdc0FfIAVRt2/bLqjXuGgluMYqsXHRnN6o097QOa/GnI1yp1uRlopcHC/2uYMPETwQcR3qf
svpAy1IEkJAg7DOaRxolJYgoceRsTrQaclY9SOwbBRotD3qjDvTwXGvAMWzi7DlCMysKHglooqBE
upP4Iu9t0Oie0ZWNR3Mb108NyDEWpoQyW4VfWoSETwy5ILEy43Tc9XEJwIXOqeI4bS2ThDdgxcOw
YBW3F0AzZGe8lMDXUjtotjEcf5V2qbXMo+KXQO5DBCBqio1ZNlAB1iU4Q5fgIl2ay5EDCoexu5CJ
nJ4AgY0ZOnJDEeTwehA50Xyy3Rax3B4Y3aK/kN0UhoQkDTSz0K9vndq+KXc1jx6iyXBA/UWUVnHB
QGRlgSN1itK/CrzLQa6iPVyEuIUWTLbxoB28ICO4mxFOt3MoqCvLdd+jLAV56lUYvvKqU3e3FIAy
HLQFRImxo8QBORLhjBDCFu0KD1j7nhw5E6h5V9YrCDLyg19VJR58Ids6RR9e6g66BoWbQFAhmqal
2frpayeDauFPRfStCZqLlEjIL8bprcaBD7/VqkMHydD8yJzixZVZ+dYb+K9F/7J6xnmgWPEyFw/9
UCEh4LjWOeDjtFOx3x8aM5RQ5WX/+uRqdD5/sqs/2eD1pVYV8ixV/oai/edPHvrsJa0Lc5mWznA3
JeUGJGZg454cY+tUyvhmS3zPwz5jIMNugzUo/sMTev6HA+ro1taWqXmfgdBs6Yum/uKK/lWDtjH/
H1AbodI5Zd8MyzBf48HPVgx/9PdxHhlb9G+nhyRLxXns0mnthlP15PMIhNHcsb5DSOP9x7DwYxhR
HH/vbSQBf/sx1BT+68dInKD65cdosbE529gnL/sRf8+NhHwFihDFE6hgqwe7w2NFj5zQxAVYvtJX
5YVM2G2JVSjsfktDms4nYJVo2NnjPB193b5Y6qloDECPOUiR/clJVoPN3WtUWcUDjloAJnTuFXoC
7nWIdRIGIkhHsrVxrFG/musKJMdXIIyKBy96nw5JMNQTExfZBKc3T33nvF+EvssAf/eMAehSPfKS
YUJuJbeRONUekPNAtccy9yZYKlek6+BYyC6gBDKdwAYLTT3zLzJDXRRSMTqKdGooqpyUOtWN+YB9
S7RM6hp8mEo67WnQDCp0Yd0wYH8MMugE9I/7mwPSCIg2P6LV2K6rLtpBrrNf2sif7al4l2fgvgLD
RAAyVOCsyQvO63BPhb+CTZDjDUAv60XRegYOTJLzRRTJYFslVmuvSO/d0kZoKgRbEnYnsXi6Iy8D
i9ui096mA3amlx1U10ESdjdx+4kRS60eKc98Igpb8unRzacjzY/IX+dBYHiOrO3WRiMZYGGRdNU6
68ChRFvAeTdIxjGpoROiN4tUKqfLHO10Nrp8UZq/XUJlqLWqsfuV3NuljmEDpJCoNwC7VnUeZq8q
aWu0+sFO3LRZEoLJoslne6A0w1gQqTdtv8VbzPmB7ZvEMwy5l1EzttOlyxi6RWSfIN0G280b67jC
7yaAHei0WOYFv8QWXlxdJ9FpofzxSxhG8Wq0C3ag6o5f3U+TEq+/RUk/1bXFQ44T/IOB/7Te9lC4
CBLfWQUlR4FTC7NKW4wPjcJ/KZU1BoYzG5XXRtvwH3LHtK9g2VkbeN9AM8XtT0aO8xop1bDcwnaO
cTQRaR0byL6UgKZzcSRvl7sHBdqKxzjmDq1B5gHSoideYA1a0kYeDHikrFgUvMqgYNXza62aBvQ7
ACo1dsKvFYj7QdYSLKcR7LPLxh6gaRhF/qZxvHdvhmM1TSXTn+brCHL6aLBbu9CkQe9A63e1/qeI
mcDcr5zmhH+KmDnLTZe3J/JOujJOXlTHEczBb37z0l8TDbnPPs/9UzD9reGplp3ksUz8cVl6ofFk
xOpfd2pk7zb5cfdbnJFCy30U7bgVZWYf+RiAdEd/aYGDeFT1qK7u0NnHulc5VA3x5WxB923j9PLJ
Tl/m6Ge8TMEFOg2V9Mx17flIEIHE5DgJzo6Kdd4KkvD2gmw3x5+GyCWwZkHzbm67nLxVx6GQ/ZvD
0uvneOOuusCGxJdh8Tu6FFX+hP5VH4jHnya6A69buASnfL6uSC+TjHUqQJviBaBA+zU64QC75973
m9lWcXL7hMKv3j/Bd4Hd0qxx4ZLFPF/TjFuwZxTXWBZ7wwDLJrqX0kVTjOmmg8ontOQCtu8ms7mY
utJr8CI8mj0gBrrSizeteBTIOUFmoYFuq44gRyGcvYUesnkS2ov7lYC4mbKm6AI50m5h5GH9tatR
jnRZwY9FNNSv0COb7a2CShEEiZx1k7XN1xp7Vcuqqke7jMBWVCggjbV90NPRARXfpjeQXL3GXv8C
kYtqBe297CpNpFvojmxS25S20d3/TZxRIb1QmuCaHkduLUN7At2+fqK522lQ3ReHcXVUJjDLZM3y
wlqOEk+UmtvQr1j3E0iwQ4jwGCDI27QitbYkdDH59sW1KvMxK8bsPhHsbzJTVJAE5rZ0HPVFR5mh
v7UL4GEqw7lir1keLRcPAdTj3SvZKs5XI5ocH2wX+iQphJpXPlDXW4qgCY5CulMLwF7JpicMHthb
5zxAwOIEIL5sDdZu/gq4dLuPhpatuU59+bC7nfvZXuFY9Kbj/2SXUw712SZa8JH3l6yUwSZjQ7Wu
Sl48g8bQ3kGXMlzyqCueJW/RtOzH/sIIMUynCEmJGvSYFGzZ4PMZCnkhZ1an02MGErIYWycJna1V
EVfsifUyeZB+J3dD5gUm0nBed6jxsswX0oqjvWNvLVeI4W9yGBXoro4FG7vDHA7ZPujNQIQK6KkG
LCxTPV6cpOpfu5U3OvLVNEQHwakxX9AwrnvNMGlABlZ7oUpaQ1wBrSw0LEYomMWuvKIyHT4EvXcm
M367YCiKAXKvsxZLBlBBKyAEsyOvb6m3yFHdJstxvru9bpEdydUiQYYEWgCfXsP0tr29fKNxrZt6
PwWQj5MCC5wTZF7mdzVNZMhBJyBDOjlgd8cZ0pKbQVfZin7sHpMp2nQ9j+/I1JsB9I55+zf5yHSb
dLP9Oqkbp+Zo9fJviv//nZT0QIuB7QE/Wi8C5En98S5MY0A9aiHt5rtq46ORYrd5LaOueiqz6B9L
77oav00WATaTZ9AJ2vPQ+3VI3lswMlbifBvKDB1nVh43q9DYR47uLB7tYLrHKKY+4+GPI9svy4XM
veYRkBC2dAvOHgJmqQ1kpdsTiOCGgxQQywn9QNwhv2yvDAAmnqcGQhqqatrvQcP3wgLedlEBzg1+
AgiFFvZ3KO/wLx7z2TJDuW1ecjA07aNfvi8pJwCWeum+L4mW8lOM727SCfnFqNgAakbcKfTgLaBz
IL+UAp9Jd1Lb/hhX2RNoYkMQli7HruAb0gaLkFY5ez4oLhoQJ69p2PYthMKhtUlKYaQZVhfMP3/Y
SVrMQwIDL+MsxV7wHJSQDV7gxonw/llAqmO++ez6LzEmAD+HYUrsTdzb/YpPfrRPwlB98SFn3cuq
fhFWlZ5zMEQvRuh6fKGwJMmMPTiCobPp+IuaDeEuzVi05WhWXKEx2Vknssb/dZ1P/cqucuh+0Fh1
Tg9aEcdZjxAVgi6oN61t098Cy/R35Kp4T7z1AF11d3T3Yb+ZyD651hxPFPdkcjVgZIQdb9V4T3Yy
kfN/2n9bH9/xTz/Pr+vTzxkSouNjbcncTYiuto1leA6+kD8vA4hsFevv+jID73sjA5QuyvR7a/tR
tga2HfmftgfJiJ4wx9hTCqGX1IcqTIqn9L+Xulk+lpunp6D09cYCCuFaDcGpXP0tEvUytIJ8QzbS
TujBfHqRubmwBwZebLxKbSe29iiNmjNuTAa5s3BF0J99sMw/J439/gJO6/ewGUamw8Ku6s9gDQH1
38+wqRv/tdqvYTS9imL8F3v49tsTDsZQYLrrahea9HbjPyQicR6A9pToH8YXvTJPeQdmC4oUjt3t
PM8OwJXIcCjR8e2UgOqQt+C6pRhluN6iFUDTMdRY5hj9CWBfdj99grmaw3MZTSfQRtxTNC07hnhu
2XNxyBTjYfSBWnEio9jl0MF8MWuUJCI/is80BNXfti265GpAke5aKHuldI9rltsMXU+iWtBwmix7
BzJmc/bmIwcQZizLHXlpSQ7BjTMN9ZIqBycfLVmCXifv4+7sxhFoUYwQyQq+ZJQ30RfRFoCJQw7u
RLmUPq4naOIl8YaGVsblkZnQLBoaXj7FqBtdnXxOpVBA24Dy+TZdiMZchn6/tjobKoVxGj6MDVrV
mFYLreUA2gm/A9C4H8D+8O8IGXTHdsSr/rcIIKeQFtcljz+s4eP8vhoTG/rw2LMUbA0kDlIqnu3g
Omna/SE1NkSkP9tmP0j1QbLftGCBdUvD2rqNg6oEA6sp6mDNyachSibzkBA2hKnh0p1NN0zNxyRC
61DUh4lGFPoxkaEd4cRjtFKnrLrr8+wI+UH/Cmiwf/UZe0EbV3sGSawPyfImWCO/Pa7J2flGeFZI
WXXaSaayzC+VnzOw0mJ2lrjpGi317YamB6awcBJtv8+z9SRIaWwB70/uyWQGAzZVIH7e0k8wDkF/
5NADXpCX1mCowZUmGx7IJGsDHUTSz3b0I0Bduzm4zDMBAPn5E4H0B6pfxiNZOrOA6tP0PUqTYU8J
OAGC3O3U9PWcwJOJ3V3won0gJ33JUI2F6HvKH+gLxrMObR+/ThdFXa+4x0DfXGbBPsF7ANjdYN+F
TfHksrR8KrBPssdsvIsbG99xlzlLl3GxIycQ0tPOBlHCkiZ8TMfzqgCJq/LXgVelF9u+EmiC4SW0
AqR3AvsO+O6zBkXlVo7Jd9DgfvN66PuAaCTcFxxqjH6eW2+YSH6aqGojWLkpQDPlyjBTtnc1BN8y
GrVDWdzS0AvxgLqwu4jqNt8EYC2QkEH60meJDbbTHBWMXCtJaSkXbQeyln2y/xqPmuGZhS3v92hd
HgFhzYBU0Jm/33KAtZ/USztBQePm+JQsbCkT6EuwapYJnuHDUIFLQ0YPUPGKHjwLVRZsj8PtABnb
B3AEIOfvofVLBuGJIliUWvdj/21Srpsu85B7mj78R+RLL126mh241UtSLK1BS7pNC80+/QnNwJC8
7aHeHQ1oetMnOzyXPMj4xd2ehi0zVxyssM8JTh7Ytvw7jF4VgwsF7bDo/hjW6NUIyPwRps8x82pk
pw81ekfcPpRW6wcwKg+ZBHACwmTbbsqyI3TB8mNhGc5WAYVwx2UFGHtlBdc+Quq6YW71lSX8a8Jl
/aNJoXeX+SNf2CMg0C2vfvRh81UZvPxaNGUKaZzMvyqGP+ba4PkdBCreP6Wxxs+f4jlJukYdrAX9
8Vtjm++sMVCalkdgtogj5pMZ2pAzrcyfbDRJU3AEsQWJjTBY58i9XSESUx1clGwgzOM6V7LF4ksn
neFRWngdhC5kh9sJXFi3eEhfAdIoTOxSW6t9mC+vQzdBtLRy7l01egdbb1Y9YDc2VqZSlLEncYdi
+wi066/GWTyejLaOTNfOYRRB8HeVmScTLCe3G9+zZkv48+aXmCoN1UvSNW+0R6bdMm2U1QCxeRGZ
e7LLMLjjdgDsQz597WPIDtzSu5QG1naHQezc8eINdR4o+VLHUKqAVIS1SlBnhORcOl3sSJhLCnDD
l6xrnCUv0azeijhfismMN1PiOhcDiNv5YoWMn0LhrIciQnqLHBQiIbe0LPFHtiHbgP6/lekmMYTp
enE3SNCFdG42bqpS4PfXVAYSkEIdsGlUX8Ce60Oi0jUOvR4ytmnC0X+tQV5zdAOo93GtHW0Vk7/s
BSj8J98owYRV/6iVbbzpmyCr328s8ONmAoIgroXqYmnl1ksTdN2K98K5kxa0BbI2KQ4oGIDRIZrC
dc2gipBaUbnMa5DvxFqertR3fQC0N4A8GJsWin7paFrr/xxDgXRJU7CdcB19W4zuePGtLLsQxy37
REfOoeLTPTOmE8mQZSlT99pHJ0zytQzfFn04/fD9t3ngQwHL/ei8tZBlWID4iF+5HQUbFQBjI0Fj
eGZpmKz7RlgvldF/K6oRauYJePCwq/sLdM/2YtSTDPZzEsC34xkNPSmYNQ3zZRrHeRJkVedJbYWE
FuAmRjRkx6RxjWU+yXSJnFN2jKMRJO3k6aJUvd+Sa8pMJFDcYjrYIwpopW6rrAw0gicWhNehBZac
wggMGkYh2kfDSetlVQv+pgp557vo9VoM8tsggu4HWqb+4YEbvPi5DR7mYHTuMt/MoPsk+AG/2fqc
KZuthRP4V5aK1ySKt5OuH9FFVioEtoajb5zGuY1yceaOB4sqUJ9iPtw84OpAo86E4nynwmlLkKBq
hE750CKjNyOENHwIlCx/tgkPDBQkSk3BFDd+zCXUEa1Hcf9xPbfFHj3IuhP4N9CeYvrG6pZhGRzz
CSzpwNzoJE3pABRYuR6oyjQ6Wl9oUgRtp/XNNqXhxTLeGhy7D0kQ1jglm8aI32G8moejLLw7JYsU
nbtJiHQBiJMSfSEHmOyihe2WfPspGrvlVavy4XwLdn1N7J3V109hEHJP1qNbtOACfwVBTHgWVe3a
iw75gH1oR681Y9FFCZxbVoDfbzwbDGRzCHqupkWaRAaeLqpYAU8EUYPb82lkeQ0y6zU9mDqyO6p3
LmXeFSupg8kT5ajALUwBgGAq5uDfHn60esFsC2SLaEvXbIeepkeMWYm+TLo1ifjw5iKjtFIHqD5g
M/QU0sD7FMcHq+IrCnQTC+1Bdu3be+bI2TavYKt610KmzeGLoi4gN2FZzn2STc3OTbp8X9quupsg
BAmNuLT5OkLu0Tdi40cgm51XMf+t84txSZMKL212MrfAPBL26s7GkvOkwvTO9ERwym6HHJE3T4qA
a7sPU7VmUOhbFLpTwdOdCnSpx2aJpFV4th1pAVejj/bg2uCgv0LrAQgZ3+NwagJziagb4M2R8ll8
TDarRG6hjwZ5Y5Rz7oAZHu+KTDZn5kGhXrDCg/gOKFDMpFWHKjQfaORpE92BtyTf9Z5uT9BTaRFy
lEacbcwa8Ds/asv3VcI871asRyY1sYIoWZcODppjxkBIePso1Jbw0wBBs6PVRpXuojQVFwFShXUQ
yGRNf1GV/rMyk/IKJTd2olEbhd25bHrw/sFHl7Ax5doD4mKdVuG7DZ2rD1FlBPPfIrpqy3M92XcU
T3+KII8X65jLZn1bSEbi3oZs8ZnWQXIY9BvKT5FkAqVKrfmvrCz5R8jUv3cHiHeLCKz1ZBee6y+t
1mLHNi7HZ5bybacC62suLShZl63aUliGEnpu4WDfTgM7/KdlJ2aA31KChouWLSJZHmyCBbZGb+/Q
NRitC3fqNsRCRsMUufVPQ66HRFlmtk20vnkjiaSEWf4T47XwPEBT6CAy/Ctp6HBkyysvQCOC9qau
5ojkNXCJemimwB4KTdNPQ5QMknNWd9k8jJU0z3Ft/JhXQsXjksblNxrFwnUvQ2e++NM0PXel6O4M
6IiRj1s2v2/z8EK+EcjF+1bZ4AzAJ4JRo3nABmsXgWDlOTEmA5gitSFfMTDr0QNhIM3r3b69qi5Z
kq+e4uTJK/6p8c3byhRY9z4qh6ssygy0XPlw9DS5E2DD9i5lTg0tHfBFzSHopmls132gUVrmDBjA
xNrQcLCA4S6z8EIjmlRig75AgmA40pCW9IP+wc/SJ6VpT/KhzR4NnbUta+5sscEYIHfD6/2I3v0L
haAowy/QoNjfJnSFMLdoBACCQi9Cl75IxLxIXDTD3gZ0eQGGiRCl7NpbpE0INHPtOMaCGS6HyJYI
V04/Rfd1XkX36JbMdwnkjRYmxTQMbXZl3V/ISxcKVocyjL37OShr8XBp8R2Y181CMCWZbhbvbpNu
n1Xqj7FSUNiGWemu0HAFDEkYm+zo4pfzsRcoZAK0No0/vf3HROXr3kcSvO7Mbdrnw85Dt9A15u7f
PJ2Kv0ozROXAr54L0KX9KSBr/edQVfUcgBfvsKsVDl16hRyHpUcfPDKLxIOmfWnF9dnPDfuVic0U
Fclr3YzNZUxi4LS1uS8l32YAjm9QjLJfb5Peh9itp8hkTVN1nN+MIwvxN5LwCu19kEf6dOkjAN74
oKDyC0er3610B5l3/4IDT2KP4YosIWPY52RVtY3yEmp4rhNC1jUXa1ew9FkU2AomXdz9XSFXZTDH
+UegjFX7Kv3qdkhq5MBn46Td43iI7ffBqls02+npEcRu5ulTYLbPKHkM6zTHbr/VWAhP4yNE6+B1
6fcXGvkm2BSmLhNLS1nAd2hvH8h3bxyjXb5xKyCm9NSP+WEwlhszBINpAgpr5ALQCD/oHpXcBq0K
/kCuqNsH4IrCWWDwmfnWyyfyR+B2WzE7nI40MdcTO2pumcanJk/UwddtFU0XlBdX39Ew9iL8nUbD
yZqgtQ0WDvAzNpU8URhFTEZcbbseZLF7gI/6ZeAWDSqeyph7A6I8rRaJZcp7awjqC7AvBtCsKJ16
sq7w/ay1OOnPGXachQ8gBASHee785YtAHOnl1LdJeIEM2rbjeNMvWxYPGzDptavbVk9P8GTeHckk
QdO3MQMbIGmkR0XqjW9RXu9BvGP8sFzrBOHS6asAs8DSR7//HXizjJ3bm8MO7aVAbepJvou+xdRs
9tPIq7spcspFpkp+znVXapYAHi0hCTSPPuyucEuxKmRxKG1wKd5IZgALha6P0ftgVzXLAzlyfL3W
Ve6gxs8iKLn2pjo3YEh77f+ppdW/xmyMwZELVrSwCe1XAf6vTWrJcUNBYG19n8O8xnm1/nLifCeb
MnnoG5tfWWEDGJ+boK9q0+Sai6o94YnzlZwT5/UZFNXncvTyk62yfAVlXAgs6mHY4w24oFu6REaK
R5j2qDGDx4dwpxbq8dZkHNzvgMTlD47ym0sO/OiiG0LzC29HY1U1rNzTMEPFAuqY8jmz9BEMONsF
BzPMlyhtRmArzGDv8yA9ouvUW2I7tOgzIV6mIuZn01AhCHQBA4CQbLcyqiA+VHqow4QOM+OGn5Gv
hCZa3KIYBhTWClQ2/EDDjzBLrwawGLjRCFQwtd/R2QGGrbr6FnrIqeuMeWq2EkirPriMYVmd0BHn
rT4iUJJAC0Aq5dLTEVEHSnmKgCZR9S1u3tegCAOKc+AiAkcyHkjmY4di2npq0AMyVo31iFZ66zEX
4aZFlvKOIooktYE4CMcFslPg2fVTb1rgaaP2FOzY6MkWqgXmClNpRqvXRDqyXTuVnIpl7RmbcXC/
Mmhq7TPQMS06zQzjTlF9pCFEauxntxfvw3hUySZBq/JqbIS3q0sIhtFZ3cO/eicqmazoIE9eGtJp
/RbsdDI6IqmTLqiq1TkdqILTctgkbWAApFz0B+HYwdEEamuujmURKLlGVFhpAtmpdNaqMdkqYIDm
lW4Tfl8TmSKoEq4yjm0PywF048WQ3YcZ3mjj5D80UQkTMATHkQVvN9OQepBEcAq5jLu8T5c+L8Qq
NbpsM4/reNKc5Ym9n8dWhJdvU5UXWqIqvOxejT3Oh3oy8Hbz+jlabEFSNx7y5FjEMjtht/N+mYIU
YJ/fx7yqh2PRHslOM7ootEGjahLVjH3xNdh8GiIIBvvopbQjgy3I5moH/vurZQlQ1PpGA0J3SKOj
jAqkHU+K6+Qq92kUgMmo5K4XhvtEFtuY9qCP6O+FNg222SzSuvePFFGiIrFqBZTQWqP1sKNCq6Ro
wCFFUzmkZA9oxgoXNERLrHX5H5/k201/nwDi0qIKH/a5i07pqSmOnb4ko41xr3gBzNBUHOmO3JXT
jyAntkfwNn7MiSmc/BRZTzX4fH6/Jb/RDs0aUlrJ1snjbEW64ftCd4fV+J6sWGvKcw8A/tnN82yV
m8w+jl71Q0RZf7Jk/36JU6c/kc0LwK/nOvmRnJOO6MHWgDzaRwh5RnTQgdIZvGqF8XArU02Dz4+m
ar6Kj85yB2UGMlGZii5GB4pKHUUjCqWJE+/miXNF6+dat+V/XYvsH594W4v9/ERamZWlfUQvNh6f
eBg1GTpvCcEbfAxx3GHPaYfHys2L7cTnIXlREOc5a8+Oa8jzyES0x6vt0LEUiB2yzbcBACr71LIO
ZKNL6dXoZ9YXtBmApPSVdzhBgLdL+OrZAPw+SI3Xumuq76UdvAb4InwHFfR8AzzpfPOLy4xG/wVS
GQftLvXM/7HE/3kMJMDQ5QX+7rXbu+6pGT1nQUQPBc/5poVO7cwOYftQdqlr0710+Ce/sOApmZj9
+qdJUcDamR3i35PGtLZfY9tJTrJE82VfGOM9XbrEz6GVubxZJiTi7r1Eb8gzrkVfTc1mWdbW1kpw
RvWkpT5NzfulETVVNC85WODqMEedlNCfoHN6903ErW0WgQiWbA4qlIu280tQg5b1ekBP/T7yRf6i
jGlbNgygVm037Sy82WVcvdt9MLbtG+DrXtwKZ8gP+y3+V3vVoH+Nqldz4UtXr0B5CU1mNRfLGtDW
nvqwfbrVz/KBNdvBDcblrX4mUcJEFjYJNreiWO/EX/PYGY9kmu18WUXoKKOa22RE2Ynb9dPto3s8
cLZNw9XytkwbDZ+XJoey8nlpWsgElfN977HlZKFDUHgTEoM5ICmXvPa8pdGKAn0AY3SZPXhCqT36
Wp4LbaO4lkVQUASCZEsrzHNpgY9VJNh90NCkF/24YHs6r3Qz3dZskmyL941/JCdwYI+pm/enAW38
q7HwsePWG5l554EXX60clGa1KQDP9K7KFai69JC2K24Zo9Ymo+xINi8AwQFA4XfknMP0uh5K4Zub
rWT/3JY1VPB5WZoUGkhmpVJkOEdhG0TLDmC0Jidduo9lI4Gjgqqxqxo7w93XHXZ2tJ8JYuAgaEj7
GRp6wSDRiITSxG1IXvSy4e8lOwUxTj0DOoi30Th9CzsciWLfHE4gFMcej8a+NtIdXZKohERs1m5p
agSWdbw29BQa31aIKhD820P7+Jt9XvnTh6g8TBZ+UMoNUhzDfvTj6/+j7LuW5MaVbX9lx36+jAsa
AOSJe85Ded9dbdTmhaFWS/SgBd3X38WsnqmWRnsmjkLBIBIJlOkiCWTmWstyWvYqIcTq+Tz6lum4
nVd97J4g+NscQOMBOOGQe1/N8kgOHKrE81yCU77si+KooCOyoA6xtqEx9QZl53Ihyi46emGQncIR
tQdIbUXfhPXQFub41QYofQEdWzUtm/01UsSIPdQQ7sQzd3jNmFPPosQObpUSzok6sAUAtmLqMACx
u3QUBviXfQs4ir7cSTMEtSKfSqD6ursjW9dwVNkN7XBXIjK4sgOju/HT0LoxK3aup0VtjFQStbrG
CFcGGPOhCAyRx0BKa4eoypZALVegCzWh7sx3ID+/dJI/2ekwILW045HY/GqfpgU7tLHLzWbzyX+y
0wskoxHuAci5dP4yHOhd5I9Zd3l7V7wNuaEkUu3HIl1fp7VQU3+M3W5eGnV/FAIJnR41+Tetj8c1
gGbRXZ14KPvNodjQV56am45ZPMm6Aoyvq9JX10UVQNepb14C8iQl9A/tqEWSZBL6oXdIBsXYpaT1
vPBs/wdSZyjjTpO3PnoHRq98dLQeliFujYeSqXxvIru6Gl0Hi0qQD8yCzG2+2VYwN8Y0+wEO7i+a
D86TZ/QI7iPyfhIGY9vcAXRfYk92jpXbzruGma+D0247YaY/mBx3evDKVxRtQqAL7IdS17Owa8d7
Zql47Ttlsitlndw4bhgsTK/tXlFJvx6KJP3OhvBZp/Hwpe36AbtPUx08UzsHXNn5UrYyf5Ia4cDJ
1W7GbSTdcF9WEZ8XQaxBgc3rfeSa431Tm/fg6eCv0GiGmpPvNAfohxV3oGl7Izs+DKIybdkdFWjr
zlUdopA6cheGB3AdCDCDk5Gp6FiaITb7tt2+VXwp4kh9Q3ENZLImB6sWwxoYynAZW4m6BfhF3eY+
AF4IOBSI1/Ps1oT2mjsrMrzjMb0hEzBcBjLTnWeHs97IN4HRxKtuKvrAn9o4W24azRA27nb29Ny7
dPhAC4x+fkutUPj5MbPC43VQmuOpP4QRSDz/nEghYbzAxRSvDCoRwYL6Y2LykaFZzzK3+kZkb+PE
x1kketg32UzxifLtQvx2OZIPHT61iz4Y9zVqXbXp7iBhM+MCLB55ap8uNQsjpDEQHIhXVOMQKKs+
AqDxhTrJJELzaNnth3+NCnekyQK+NyqXz4mOwsmr5zxyzDsLQbPDb+xtqT7bY6t55mn94V+iAGhO
7BX43Tx7fmzd9QHQVJdIlvLb+oPfFUmQgxTgBqWaBIKqZeBfaKoG3BO+c4svJn9sIcm0aQDhXjWD
bT6PuPEGWoZveISBPqVOjMOg+XgDlWoXRBkAJE8jkdPNH/tpZJ0jMBSI4jKSHLgPEBiNtFFRcaNj
iI7LP0bSazKJEkUayUOXPdcoPiIHrPSAvQiWWVA5d6gQj1f4Y3iHLonANwzx6o1d2wXyAqENtXDN
oEdtg17VtpJvkC5aDYUcA2ASwyU4usxvsQNkISpm4y98ZN3CszrrJu8CY92ObbMTZTMckGeH+LjM
y7sSt3nA81r1gmXEg5+guHcW3o26AmNYIYtJVcR5qQ2m5r97b6O2//LegoJ9em+RYUBkd8J+EXQr
7OtsXtths7uAs6YmquabHcG+asu4A46k3hZdknQzRFZBIUfhOreS5dKOwBhwMQqkbZduHxozpLEV
dq2NXPUQM5uHvY9vnYx1HuEZHfDDOKl49dNBaSZXdQCxc1n0a7uXamegJOTYCd0f6YwOOs7BUOYL
sbh2lKX/FtXMn2WV7Fd2HNhbVxbhnTtMkLYBVL+oPDkA4lk8kcfg2Bbym/Yj0D/dHHrswa7HrcS+
pvU/xfgvp+Q0wolSADKO+KrrQ2z7wUY3ILjLpQsMip8uy6msuLbrZmY2qAxsURb0IDhKpJ1kfCY3
n4HmlBcFInAt9hpR1DSnZnJrA2D5puG/c+tx5a8VShEhYyX1Y5Vla0C5kdfDlbeyeDius6nZpcU8
hm7IU6JKtkssAdlxY2QvjPffh9hzb5Fo7m/Apg3E+uRvm56Y11oiczVNm2m1Jv8hlh/T5ogbb8YM
yHZQa4Nhd+WiZmyO7GK0pa0tNQsWx9vLxnfqBWIj+tRELDPaxiVDJroEutSlwtUg4u3MNFu+9JTH
DpyqXfGQaMUK8Izbj1eEOs0+aBCnSUerOQBkAnqJDETVBwh0+tYqKAAqz2XfraifDoaMvsaisNa9
sjQwLDhEKmiPeV3mgPKnHAwyruhnZIzy+sPHFlrPi7pG9nfypg4tgx78l1BaSAokb6G1ro+681FM
CH2peZNDorFLUM2P1D1OsfJqVmB8a2YuQpP9jIzV1ENnLipltnkpb672wrRA/XHp1fbCLFBo2GNl
wPEY39d0oeESCo9N4uCao9PQvS/sNIbCGeLmdECOKu0Q0v2j3YBfSIHXnyyfRlJ7TCITmuVzmus6
BkJCCMVPByuT9tLpU5GeQA/WrBi4wE+F6dtHph/NqdyLDmSmszHs7LmIB7WMsFKR2IP47mEMsjm5
JGQbPFVBvyd0ltcZqog9YncSgqbP1WpmQJVs500HOgsS3igwKQgYsZ/zlmRtxspB+e7kxaUDpfN6
2JAPmRye/zGapry2yYeaeZ5xZ37tEabMF6aAoGTVIWHUqejjECMaWQEvj3bauyUIh4LvF1tKPeTO
K5mv2sz4QRHIT0HKJIqg8hOCPL1BNfsBe8fP0cxfgps02OXBoxEZX1AFbR8tA/yAnR0OUIof4mM5
pArcS9o4A4RmzcsmtBDjSYMZGCPVex8kSxQpKtR+RBCu4X74XcflWx6I5rkakLc3RMjusOBxwT1Z
M/wd82SLh1YLFpwKaH6ZLAUerrgeuMJ3EXfD4XJq2NrYmRXWVCopgSSaeuggOlRmDaDF67EbbCIL
oD3QYbyg8PIMsc7q3h0L7wCwYDUnu6FBvphXYXmT+PZ46/Ee65dpQAiuAGSMcr53gC9+cHPI6XZM
PQb5WM16MPId6DB0RnZg0+Fqo6budD3nqbXKRxSEd6o+1iLIHz1Uwd7Vrj9nVhWirmVRCZU+8r7J
HxF5RXljoe/IMcjTE6qk3BtqVXH13qtyuEwCvTrQqqYhrsNpznza0OJG1G2pmY58XKAWyFlTs3EL
pAcR4F5Rc4j8Gruxyl3Y04uCKzTaIrthz6kXmXhjV+agt6BeV7TRsWmwQqVe1lvVDUIGZ+rE0jWa
FXxgm8ww7BFsy0kFQEa1a7A4QCgpS/wjflv+kc6MrngGX3a3scycjzOr9FsE4AcwwZsZNoYZlJmn
MzoEUAXY+REO1+bv/K7DaAS50LBr838/1fUlf5nql3dwfY1f/KhD1p3etua9H0Jk2YBKSD6j0+sB
xB98kdtFP4NQQrq/dsgIlPRlnv0xhNrXbnea8dqks19fIG2QkTQlWA7/fpqw/PON0avQO7kYr69K
RlGVTj4TjnkedYS92/QmrkOoeXGhUxpSFPETlDfLrWFH+W0DaUiOVNBBTYyddCgGjioQwy/mg2V/
2Do6i5OVAVGj4zBdAaiN1vWq0gmwEn+OpRF5jGq5XlrHq31kwG6PKe5E9KrXjgH0Op3okpNyQ6zM
ddiKZVJE3vzyin9OjCgVgNvg8O7otVOtsEsuzXhxmYoGh/ollV14c5kq1WaxDCOjvLh4hneyQUK0
BsOE3gnN9O5yJtP24+w3NnLpXUemuLAxjg7qz7OrTUzTXGeljqutBEvoPHZwxYPezbsrWgluqhBM
6tT0eeLdaQsS2l1i3YSTRwl5tU3Y8HZOnaXjenc54i1Z2bHjZVCnoRQIEA8iXygRVbpWN65tn0CT
Ur4XIz8ZghXvjpanUOJEweL6cX2QUQpuJo/5W1n1j1SQTmXowVSLjkjAxX41kQfZs3K8Acp8xgZs
CFIe34JAzznHUSxPuCEtqUUHYwSbc2o37+0QJMj0NajIK7yynrvCB4uBzIJ9lTrTfr4UL82fZ0ls
ftjorE0d8RKGQzpjeSZfLr3BmpnefaJ1cuacJ2fwXotD3Yx7MkEcIjk3KMS/8XEvg2peH8zJrW3P
IciYbsmLDk1VbxI7747U6qM4OVcqf8qlApPGNDOZ+hqcFcKwgu3V1uZ2NXdjlqzJhTpSnQF0kQPE
QzaaMywhJxo0TrK4vmogtb1OejBQX+cL7NTaSrNHvZbp4g3H+ejuHdGcaRh9JNRFlFAqLT7Nbpag
4Y0vb+H6ERLsKDuwf52uJuVXt70nw8P1nWnpRzMTNInApOILI99aVP7MMIT89KlKy0cZqQW6KnKh
gzeCA6Q2a/PyqWhS2XoQ3csyPb++LGuUuzFK1K1fP2lbtcaOud3z9YtDgBS8/zrdXt9dr7h3kwcv
NNflb+j1xRR1HW4uzbFwdmDY6CYwTbeVFkQSjDzrv8Z182ClWfIQQ7JxJxlDhe5kh56dbeTNacQ6
HMWfbr1qQGW0dbPCedQguiMnJixz3ghWHSObGwuD59lMQ4Dvvu3NL10zqGM3tUThjSvUioA5ufTM
+0r01a0L0qvGTcx7MrUmqL2CLIj2ZOvboNhkUc7mlwHcCu57c+VrbYKJEyV6WFe38ZYmByduskNU
xJxRkwZ4+LEYwuzPZGpHhBLTvq3WNDnQJtkhttV36qS3a0TmHinc4Oby6o3dodosEkuazJVJd2JO
cSJ/Onhx/DVPpHmgVo/l4dqXVgs6EXyg0eiDMypVFtRJphwSmTOn8vsdNZOxsDcyQrCOXOgtdEDG
sfGeDIaExotXjmxDbwC0HmwX6B5bSeypuuiJRXZ7Hh2pb4uxe/c7z3uGtPuwhCLgsAl6NENtLEC6
hRrN2PMORZVBgQ8I6mfwFDqgxM2afdFGKF2zzhdzCwU+XZbgC0GMZv6x4waF2uZSp3etzU+Q+ti3
qph9KtSz4xpi4qZ9Z+BtF4H/RPnrgKk3Xev8oUCSbaNrSPwgSus9TA6U2sYa8M2pXw0EOd9ijgLI
pHN+JHZ606SD9aLjZoAeqKXOwo7atVta/c4vRYI4RcLAGuj0D8kAZVwFgc5v03BolDo/IgyXGYLB
+In6K99O8dNIGSAJE448cg0wW5gJwGdp2H+BRgW4nGG/unUT+jz1JNKICKhd3ASw9+QGdMTHbMPk
dp0tir/5RHQAyeMBNN+AdxizbHjPZIjqUs96guxwiaJEM9vUfZN8KVvnIAszfAOeJ50XKI8+aWmx
Y24OSK3ZQ/T258guhRgFjcxFgLJt22YLI46RIApU+oXOVCCSy1n3G9vv/AJmMtw3i/RTns0Q9rAH
M9jmU1bvkmPjw73BR7Gl9NqlVyJLtuRGCZjJnzk6cqZZ0rLekL2P05kakdg9FW1RrAXoB56srLjw
WYnUNZeJ7VZbVCFBnDfNL3xWWEvDHjcg0LY848vk7yJOBpQayhT4kINH2So6aznVzs9D4YEHuwyT
/9Du5rGe+ZH2914C2RGUyiT5KRs5Ei5mt6AO5AnzUwQNQXsRj/0CNVT+/urmDzxcDUEq570DNGeH
Qo29ztr2IewstQRLWb+6NEcQsTmiwluyZPugO3MEgWt6oE46dBKEYQB1nalFs/WJ+TGbY3YfswW2
EaxarRpEvFwrmRFnFuSHDp1rVidq1SytN7GXVXNq0gFBXhBzBvXJKT0UbE4eNQjE5s4kJUK238xx
8ZgG/DzH717FLqH9WrTgngwHp7g3EnNP3Aw+1Ek3CbBWy366KKDRF02x6O6mhGj3vdONewbx1yVu
jnIf1kE4b9zROdRJbn9hoEu/0NZple/AQlksAlTNPZObn5bOwWTB2rXyFqB68UZXTF1DuKJEzOLc
MNbsm6B1FyxIojedHfPS9l7bBLSrYzNGO5al6n4aSP1VkkNDx0K5kB0lYpukmEfUlngPEPAJw6Z7
Q7a0m7eOF94mrmlCzHUEy6idjxBRTj58ORRZNOQY1cJE8rQFQy+4Pxy26OnMxla1U9pFuABnl97p
zA6/8qaHirsLmNB0ACmmDtY1CnrXvHGQlNW4EzVYRoDfX45rD/eZcymRWp/40i5/jLAZFrVA0JX+
lmnYxmcoy00aXLfcY/w1BdcuxBS7V2vs2VwncQctvaDbNKI1NgyZzpsOkPA58nLjS9n3B+LQ9hTY
O6O8e2VlCjlI4C+MLs4eFKD3gG7jLKgKyIbilvxgxPrDdu2lM8VYvexUBWYgBzdKQDSyHb1lX6Tp
QZTV18s7nj6KKED2RR5ZqDdQLIgfvaw45LnhPcQgfNrhjjJdhd3wOtlThqeFFYbOTkhQpfxsH5HI
mOVmXW5w++uPWPD3x5GLDvrQTr5OrCKalayHCAH1yDAaZ03Jw3XeDdA1M6CD4HpTUGtqXm0ySYcN
atuqczsdahDrI3sBGzWp42rLa1mvSt9q51TlRvVu2AOfpSP8LdW3Xe2GjMc1Q+3wLCWa1quylWdX
Z+TW6qXSuHsEhmndqIQby2g6C8TwcUa23/WisBT0OaiVXMf49excpA5W9SiLx6pS7zaijO9RWa8Q
iOtezcxPFqifGk7adRHZM/N6pVIp5pYajZnvZubBJUYEChRTmyMih3VOsCMTHeQURaYzpCmg5VqM
EKJF8eoqlhpo5QlwR0VcZAMBAPRvbHFEICc/edPtV2nrxRobtokdjltyYfTJ1mEGnhJlAg30tg4c
iOmY8buPq8K1BP9aeGG8MDnPTl7C3H045vWy10oD6w28ONQ83506+zHkbfPghlGz9v082wYZh1La
NBl5jDYU16Oaf0VoP174clQLydxhAwpBqlGng6dUufQlt5bU7ADeuxMfDo7N1yLLUC4+NPej8gHt
T6Jsi5wGAIZQeDhDGeTDVsqj4cdbFYrl7zQrfBuP2qlznFLxUoVsgZLFzrhHdA3fQhcFxYKw/wlS
Vxvkei08wqDyBCLF6hwiGHOxUZM6UN3ebOy5IUGA0Dqt9QgYeLtzrGLipnYRPqwgDXFtChAo4nu1
j7EdoELaFd48mRjGIdX6RdRVcC95kx7aIfHnxOgt/rDr3E4PuT3JMyECvwSXbwpRwmKGy9Z8A9+G
Rs2/ld5KLQZwveAPkfKovWduBcKh6VY7hB++bQhGY9vS4V1ogrxa+0hkYW84vjoMyjy9Hp4gF/Nh
p0IMcGRe7OQ/qthfBsYIjEHTJBuni8IVkhzI67kj7ovIlYPdBqCQJE03ZpI1z+QRNpGzjiHON8Ni
K5tfqOcbg/Xr37aJeB75MqBkuOttLAFquFDUUD+jr1RXn5vUi4h/t6Xvv4y6v/T+Mvbq3E5Tla6h
12Mw7roBSVdIoZf7HhGAlapM+16hJAwyx2p8z/2bou/87/ZY/rC56z7q1MTOMuj9A6rAq8sYnRXG
Ug1AKtH1xganWsdGmCP2NK2B9LTg6aZD6o32nLGvV8z0FVddgExim5UQ93GAvO5EVkOgeNAfSOyr
HzQZsDZvs0eH1Qy/064CN01mr1KO4uIoKYsjQPBqibKn8kslzW8EbTTEN9y2kvfrGBaN4cLw+YsW
+GMSag0VxuXq2vTqvlxBHjlcpTIIDnwA9Ir3T1T9nuctpOlCfzi5jtsdLI2NTFT65tc6uTjY/T3r
zRmyBSUqRHBJ5FhhIizsFAeSocmmJp+a1Gu3wHZSL/aK1iP1/m5sIkJkLjIFAlVDnbBMwLoSArRW
2bv7UjMsNSd7VwkQBgzNS6nd3P6hE+neQY92AYbbIDuHwQRg0NEBTN3c+aaAIV6AVsO5MQqo/g2G
TB6DNK+WUJIaj4B8pTtRJGI9Frl9a8cFn7dchC+tpe6yNHd+ANiP+kZPv4flH8NlqFG+0SYWiPzx
rAA/godQjJcdeNP6qB7ov9DlT3bLUWIti+qiPuQNVnYLbPdeKQgjXQWJsiJs1lyHIMMdIUh07TAL
B4Ifxi0YbMBEVaBqH8GVWcmjbk/NZsg/mgQ9xNPhc+/wc5N6YwZ42H8cm4+o0SlVtgC17YHXUm29
aYGFakQosrllFh6pTYfJxc9HtY0TGR1MLD6JzyDW3Xef5+Gt6Hrnjo3JicgQbNXZa5SNxivyGrLx
O1B6wS3WthcvMluDDa8+hde0cv1zLvBXXLxUXYiVdmt7iQglCoT7ij1FNrjhcF37ZxXW4OPGzf8I
jAxyUH4bIujS2ccRpeIQR6ztuyavm3luqv459uyvrSeT71bZYPiUh+Jpia0SS96FB6HVPuAMgmwB
rumgBjdKNyBN0prR0TeNr6nhO5cFZZuY2SGPw6+0TKMNgguU68y122RHizXPwW8QYPhiSWxexOul
ez89GhUeFRPzF9mbXgPaMdmdzp1fXckOmc4UDwavnIGwd1wDNJM9SciLK9MN3zIfMGgJLrZTnIbd
yQWAGqUGTfgWQxqAM3BvWDLy1z+PTMxovFWZ/aSwsjmCgkkdsepVR+xA4g3vjS+uHUV7O45WgZWV
92kat7cikSho6aAM2iPmMq98xjbUa7S8OQSB+3rpZYN4rwH+2GNxhF2LcAxIXiJCRr50AHHdinfK
uKFWVHpi8e9//d//+X/f+v8Kvue3KCMNcvUvpbPbPFJN/d//Fuzf/you5u37f//b8Vzb5dwBhwX3
wD4ihIv+b1/vkASHt/l/wgZ8Y1Ajsu6dOq/vG2sBAYLsPVZ+AGxaUCJ06zkb25tYFYCkv2uSATBc
reU7UudIn6tvrbG47GODLkz2QKysE1phdZy3G5Sa8fQkxjBbu8QrB7lUZxYOZbS+qAwmUfNTGzji
U4hCmOsyI054vEA2JoNACJiJ6BAk/mcbOZdZumD4je8gT4zq2enAVdYf7enQx021ynHTAyPTH71p
pZ9Bpp9teMuwYueZqFCP5LYXFxpLzjQB1BTY7O+/esf661cvhCPwy+IcOWjh/PzVgx4vN7paivum
i4YNksABqqbMcZk5RvlSJUiaTMuJbgQOunSd6pY8BDBPgGozlIn93qtSvrHLQvfTPB2baDbsXkOs
2NhxXocvaVRZi9hOuqOEJOa+LMCTMSA39WUE6TO+XvE+uYJ/GjXekyvzoTQSpMOBLjOzGm50GNs7
x7FwzwWkQf7D79Kzf/1yHIaoL74dB6Uhggv+85fTuUnponRe3V8W6aLgwOXnzhdkKPIzFGXbM6D6
j3Q7jGplrOiWR83JC+Va6jwU0Cq2Qu8rYsB6KXimwJqGG1Ooaog1cN48W7o6ymmNiIfinYpZ/sSN
ApJBRQfXIXf2tbwNjby6RaH9Cgl7fp9PbPoluG1Bd5D4e7KBMixZNwX4H6mXBlRRv+ITLz+iZlCt
rSIHuD07myM4FW9HqcDa7ytAHnsfnBl2l1Tz2geKMGzuoV3P73/xdczbWlhbF8odvyztSWHO0tzb
TZ0kPze2AdBJHYIeWP6yg+lE36vOyx6a6YBIYVHxGARgaGSRaGctoIe7zCvUg6XNamWYY76kXhrd
delldA7y3ptLvNEpLLa0nCb5RC7fNnK6K5vNijpKi4X/8ItwvJ9+EZwx18R/DsVsCRiytKfL6dOd
CncWawCVTHDP8YiCfBzrT50JemXCGUblF9Orra+0CHOMtj8E3O9PRuhhiWZUkIKMkyOpyl5UYkk8
9iIPS6eVVxTFrJnU3iIUAUJ7p4whLpOUexpEHdT8j7bLZAFL/HVdu6iyGWw33chuNPfMcc09nTl9
YpczFQ2otkKiiG0cN95eu//iczE4lV7/w73n59v+9GWCAEo4TLieBSI6T/z8ZSZhxcw0Y/6d7OsB
qdjMm5nAL9xakeGh6Dszl23qqZec8SWtdcmjqkKg9DqnA8MtiGeRRixcYI/bYlMjzzDdZ6vp7vrp
AJDRsdXQcoMDmaHxgaCTGSKcFoxqXiUm6F0tlp1NL4lmFGyhDpYZHx3IzkSIEoDW3XC0msdFAS4b
30vPAnUuf/+tePIvPzHbkYxL0wLlLnPsX74VrKicQDWpuGOQyz3ak2AGqE0SlLBNKrfEiRqIOF70
xTkSY7r4RL2cQ9CA6JLJBv48AGNdUMkTtbIvB9TB9aJZ1FVsgIs7q+dUCphz0HNACjnY86liMA7W
Uhfy6epVC1SnSQbpxm4KDRV+DFKMyAg21NSTrXOBUAoH+y828iumUNPFefIj21C7WGo7xks10XvP
ZDA697gNQ1fECmIwdYlySz1RCY0tv4IMF/V+8vacuoZAruMdQm1NP4HhFT+nYhVb9bhRHIUqk53l
vcA9AkFFsKZgxw/CfhfF+NydtbXX31sTgKQAEBmpW+yUptbU1w1QUEobhOUgERYGCvTOnelvIe5d
nHQTgWZ+bPy9m8nnVOnmjkw5Hl2LFDmMFTWpw0wBoWLm17//jVj8L5eOB70Nz4S4gMcd7MKn/k/3
ocFjeNwNdnkXhuYUdVZPcV1Fb6pD0aHfC3aLzE+E8jwUAINfL3wrwIiB/L7/UiCttIJuKlgypIge
fh7pVS3DBmY4eJkRAeMKLhbRxRViUqCrpaYbjcuw0ON9G0qwigRqFU2KeEVu5EfQxKLUdGpih9Fs
XDmx3EzNrAL5aOnyfkNNAI0+pqQmpJCXEUrNlq6NXzkhgiLfqpfRKJpP0GugxbEyqqoLcAiBqnGb
OoC6XaDXPAORBJTAzAv0Gmpz+Y1v80/Q6yLo66XuMn15CXqdAcAc1H1biXyxLKnPwvKCm6QF/rUH
iOfF1haUwhnLDqhQkA9mUG79sDBfwCrSrHBP9dfkFsfgPy+Q6+oaF/VOLXYQZBdO8/U6rR2MiABP
w2naQucBQvHFodbOiLpRSDcOZRs+gHPdQX0OonWVrLdDjYwAYAVyDvaL6B3LJzXLxtJ/TNrRWvhG
n94o1IZudN5aW5qJN8gAXmfqWBbceUUPcDJ0slq/n1sQjUNwGthkdzqQnVfNsKy5reemGD9s1EF+
PUbZjNmXOdxoDRGr+sYNEEFRjs5eQQC/I2XIJm72vB+9FxQxinkshxD4CcinyqYyN32EgL1p2Tbe
gZu9ulG9q331CDBDcsNwOzwP2BhB8wIC1zxvH5DnCiBnF+QPeTbWkAko2jU1RZnqbd2icJyaEGG2
b+uarWJt52dE2M1FzlJ5Z5V5esNKuTaHXt6RqY/8ZuFb/riyJ5vllDWUOy7ufpeqk1WoLQVrIRoE
dsNUbClgFFKGbLI1vURtdMsACMdiyQV124uhzHNUcQT18npr+1X5o7WSr3Y8usC81v4c23TntjTt
eu2ktYF6oBF0DUBxropI53e/mydNtn1WlGsELNpl2UIST0XFXTGhUVAGCZXkCYiijByijXWqcEnB
RgcO4QDyFSPuUm5UIiffD89uni/GIR8e4wQADbcUJnIt2LFjdesAoJHjQTqRG/K0WABY1O+6qqmQ
gevaLjnWcV7Oa5N5Z/CThmvbLSIozuTDIbEQnUdJorwXFhIFIg/dN2CqlmkWOD8C7e3bBhkZGo5y
AO/sBGG0RkHTuPr7O6H969MSqwaH2QwPBmGaJu4pP98IEYYqG6s3WgjGmwixdj7SSwQZAN3UrRdq
cwOqMEREyNZCOyps2oexESUEb8CSL2RhnuNWYT3Qldm3HL9KFJc5T1cP1PAHSFT70UZOFCvEs6JB
sor9T+stiVRFTwK2dAYJRwjjzoO6zi7rCBvVx3PtDMlJh411Sx0MGZDbv/8azF/XpdPXwBnWDdM/
IWiH/el5IPsedd4u06ePmnbpTUhSXPIMyscg8UIYwLZG8GVeL/o0sBdOb5e/3gxoRJGiyJ+u/rAA
nx0yZfH879+yY/6yzpGma7ou/nIubh7OX3aeQJqaEBqM4tNlQT/6sgITehC9IiacTkF5sO0k69Lz
2foPMz3jKxOlVH81B+BtvJiZraNXSG1cveu4kQselQocTUsKc2bSix4tDi6XPF0OYQ3iYKQ8Fiox
wzsjKD/OIITgLDoNmIcKTGcxTGdXPwWJvH/YjtP+4RoJ4XimYxvsYGNhC89haP/8c+6GsY+qkSeb
wQfUi89tiLK0I6S2JRaaCCDJu27sIKg7AU46ndyi6K36cvXwDWdEfsjqZ13gQ7XRApQh6ntIOYUg
mE7xzAEKNA/vOcvKXTf1UpMOARLBg+iDQ+gwaFX9OV51PAFO2DTfWLf/+9+ANUUXfv64uHhdCZYQ
x5ISmKyfPy6gFtmATFawuWC47GJ+icggtu8drUAhcQkOlWo6JGNQgwcc9nZQwLSBoHqWCLA4BroF
MR+TCFsHlr0ewOUcYr8A6O6n9rWfMGFu9Q+/ZvyR7Cka8OnDcGbhk3iebSHC47jur1EsBlXfXEZh
vU514uw05MLnqBRCBVvHg+co80CBh8JzV1ZASjp9NCM7KoDkClyMSEBHKnz2WJ5C7IiLk4mcw2OG
vCi5qZyrfRAi7ELNnIOWuo47BlLHCKvlvil2yJi9odgq/pEVJywa8URSgY2MlO++TFTDc0QG9Z3j
p80qY2V5aNJW7pBE7tZN5Yy3wGYHC9zKradpnrbxox/j+DGPZYDpUSCZWBQnMwjxAAGDZHtCof3R
DZJ8Z+HqNqfwkAYDVaCPo/FYgXfj9P8pO48lt5EtDT8RIuDNlgQJepYvlTYISS3Be4+nnw/J6qZG
t+PGzAaBtECRRWTinN+IXqJaFKeumnewn7+JelElGsVh6ivfVdj2r29XEJXNMmWjjP2qy/PAE3W/
Xcy2Wq+b4ub4W13W59mplSvXGCr8JsUQcSkD8penpnX2e53oIxl1sXig9QQs/vOusaLmndCWHY+d
VrUPZFQQU5hjuDgq8DPtNHdh+6nGKS5VwvWJ4iOT10n9UZQLuwjWbaBE7G6nTeo3Jq5qczKtEVBm
RTHb7NnqQus86/7V1ENKS1WX+sqqaWUDrxAjI38T6EdJz37dewyG/AsRbItHu56wX2QkiThr31rY
LIs5nGUihNMRLeiMs+ihp1WyIzZOAHppFHVaom8IXYUPtytlzrTNpml2b3NE7HjjOb5atRc1CUpx
yzi1sfON4ijW5jZD4VePGv6W90ktZY5ciJ6lJ2bV59K/RGlwsA3ZKNbQAXGkKP1pl8q367SBr5+w
bnkX3cU8I2n9VYuQ5kEU/dDWF9YOuM7lFsShCtDTSE31JEYFdiDt6pLvRNyVqNNU6Ajkui+if6RH
iHP4SuiKz2Ya/a9a0UQnG204njH9Vg11/QmhR/1Jm5HCwk/C2bSmEebrUUpWOLZkj6ILGAMNChtu
pJGqFhs11lvP6VETbtJv6ZCm23HWo70uqeVbOvtsQKz0GwjIxjXbQj3iOjo+SX3/Xan85Bu4KLYS
eatc7MBJruxOzZVoyM3xV19Z0mPkF8lpbtrUFRcgMn60Fzhj0U8XpPqQsR/5KsRFUv+lKB0N9dUx
9dJycLxGl8ovWG+vJ7n2t2raQC11SONI7XGIK3IPHcHANU+XeK8klgzHmo+MyKO8KsdIrtY+DzFf
CfJH0aqYUe+avPl7ohhKDngmjFdvU9X8D1fEaC6208nPGGJEW18lkCeKVV7LVyiNu1vfdoSfjVVA
sfUb7YeYzSotycNk11jzFq48q9KoP2XaUbTdanKYEBmIt9ut2lKbH3hnwWpluXMt5f0KERFoQw2L
JvHYz3teYqIxyTpP3EdXyPpJ0/PPex5M+wqcOL/d8/LvsEXboNiIq6YGCPbZssikLxdYDuK+iTcP
t/v6b/csBo2N9B/3HCQ1gv3k3a5tPm4HKTG8rnb2Jbk5OGhdCbBD6tlaiNMp7Wpgq+REysgydo5o
saUCtmKeYut269lC6ogNO8C1bcGFLHMMIKq3fmS/J1qIkbSok5EXDU/i9FZb9qq8Amrn51LihhEL
gJY8x00Fn6NG5Y0tSPoM7zJ9rjIcKQfnUXQANKBtZKhUG1Es5UR9YrDoKIbgAGa7QzjkW1HX2CSL
u2iNFeq0L/p0/TmMeZuwBZfTVehuq336LAdGe50U07v3yKqp48/sip2Yq5tb58wnkvfrqiyPop8Y
Wgcjdmzy2OxFXT7Kw2nS44+5mru9rVWpS2Q39vR2NA5ykmfnYKzZqY+un5d7Oymwt5LzbJWG5fQz
nLdpbjW/pnT+wRu0+mYXJBfi2s/BhCN8Nzc6L5ZqGzyOPjoyea9mX1XFJlfMIACzvOm06rfY0BDi
b+fsSVx5nArjEMejuUca0CttE3khdbaObRz+1Aa1Ik0qIW5p2sY5YtXY6mWgwKbDMntKKmct+2Ae
pGZT6QhzpKAsvtmBfEFCe0l/ErWxRz7kGKBAGKnFX1IX/Khwdv1ijnKy1ofJf27Qp3SxYZChfcyf
14bFXx7+uG7UBfYjfAhoc2E4vIEShuCsgCj4X9fDohs+X9GUW2cqUTBH/XxbowHi+ikWOnmvsOGe
euUbxLyV36vNh9NAtQ9RjdvJxDLeHN08VNkya+0oa3vG6Egbe+WaRwm5HDGSWKQfVtOz7yjlwcJM
eiMGZLk3q7H9FWpJikHO0OyB6dsvs2M+iPbZjInpKtVwCUvC87Ab8TtfrpQ5AUJfuvXCz67dj3KY
bCu19r/69fY2ULP7jdrNxUGRiXBh8vfldiOgZldSzgeX8EJwVsnfrItlQoBLhyLq8rfZDqedChV8
m7Vd95GU00p0kDT4eXj3ZUfEl6onx8Z8SlyqMSBvN+waHgIwECcTBUxXNEhGs3V4ar53tqZ7NlKl
XpiM0nuh880v10TirnLn0E5J4YL4wSO5un1cBcbqK/AuwZMp4VDjLybCYkQdg/ghkPTRzmbgjXNZ
73Ahmd7mAp+V5YNOMnQVEMDMzuYsOUDwYnU1syS9kqx6rSYcPCLwBLsiSLANuyW+yX4baCcQzzJJ
XS5CMKJBCaxnacScc1lNayk2nsrlYKfs7SotljZi+Yycngb7R2iOzW1BLbNo9gp0f9ZikOjVg96d
2E6eRckcOwfXjYFluChUj22ucoBBtbJAxbymuiQ9JkF5VPw+eB+tgg8HsuctFlnXCjAnORs3otXM
gtSVSN3tRfARJOmvtLTliygtM6qgKF7zZUbk6RBWJ35pVFz3b7J4GuI3CSnkBPbUPnVGz+60r0Z1
N1jdVV0a4LpBIvutWRrLHQ99cz+XMR524LLsk2+of59OoYnLzjz+FShfBz1A7LvrM4JgjpasQyts
1zZrpFdpsp6ssWP01N7WLg18k6e5lsOzlsnXz865RMJv7DL3VlaJF8LQrFqcbpbJmhwfUjl+TCMn
fSI1TsA/dH52Zkqb2tnZRm0b/s3EhRq9+NGVrbIBiS5vwDtrKHGZ8XsaSOYmk5wCYxuK1YAkux8m
5UkUR03dgUFjF1X4xnM+l5tiypP3IKzJZCymXmykk3fcEmyvlv3P1jgdExfFpmkvWnvZ+qYXYX0V
Q6VgM2syjIW0Kh8IvryK62S5Xh3ETWXL/FDG//2mRGtG9FHclITCJ5uFpPL8aZZPAuV5w3suxZwE
+MrnTeYmFiC63GQEfkOGBpJPgH3pZAkxgftEt05izmjpZGTZ7FZtsOGVfg0sKX4GBzK/aqDdkxZ2
sCjJQ8EWDTV2UbIVba/NcnIrpeV00oJieBBtfutc0euyr6KkBvJzhbTkrQSq8r0bLeUi2vIg+66E
RnRTDZdxmCc3og/n2yXkOl3x2/BPQhscgdV6lTsTgJDl5vyuQLNASe2jaM1Z51dKppOnEa34v/Ob
SkHadoH8alpOus7kc2vWyZ7UWPEym1bsJZKsuKIYpHJ7tmv/iyWbEf/F+JQGE2pjolFuuVShNc4h
b6TiZUz6YpvHhOhF6+Br2amZeKLdxrbopNjpi+ia5UiVE6hn475cNOyGfoPjQ0r2nYkcFBgOoP/T
emguqYa1QJpkikt+vbkYFT6/gHI4jUMwFhOODdtbZRU6NFWN8hBnvb4n9DBhCbfMIQMEybTsSz2E
+3EGo444Yv6sOEN2qaLwIkuKVAAWnXlhUzTshJZWI2raoz+BOPOzqngWdRhdfTUyFSDWUhU5A6bx
y4vQJCaYFFgLatHw9GX8qACd8kPMHUVRjFDLbZj08pOoUUL2epORJlvRFk7J8EAY5NZd9BhGDK+7
kkiSKNqEPRHu759ma/yKVE57EtWtBKyRf9D+IIpBU+kwjaALiKI4DLX6orVpehZXcmboFRGrF5Ql
blQcZMPFe8PlHyV9GPRR3mhy12940lTbvC0sVwzsC0V6Gn7e/tqmcmZ3gmwOLI9Z5lhTr0kae2o4
5c+iu5GTmFXlWf28fTvQeQcy3p0Ev6k1fFH4+MEaZyeUvS1Ne0isBZkt2Yd7lThLRmsLkm88i9Kt
CsMN0obj6EGo/RyOzr8GdHzq1ygd7MNytDapDs9hAgX70Md2djv4jb0YLvgHpyuQmcka5O7GMf/s
pzndsO0sjP2csIzcIQmUM/ns9gwSMHOTMQ1/+HsRZr63y3r/X9vFeJbmjJe/tNiS5bLcihTRsWvh
5gt39HtRiOjci1CHkJ9ZOkNTpDPb79d7qxjbAMt0a0ce9zYZrGujKb9ESti0QyTa6tr0REqYXdt5
wojgqWUXKnr5sfU6DegVB9ngbG8eSqry2ndR++joTvWYaumbQMKUcWBvrbJ0th1LJynZ1WRCq4Rk
XHh3na1UqrNTyGtLkkRhCQro7y5CYysZw8pFCmfcTEORTCvLyR/QPYz3AiB1qxMwKXNsG/dm7obn
NwCRckQB3ZRtPjSElMNZB7KbQ5xB9097Fa1YjGFwjK9DmgzBdgyI05XSgJqmohbyOUycjUJ27EFb
DhPqFw9BVn6f1Do5iJKotzv1c6ioEwfZlEZ34qXtamhoHUeIUx8nq+lfjKRrNm0VNtthKeqSYu3N
OIjWorXQY+da1fpBNIqqsu9dR5OVR1HCLwd53ikrjniw/z6brGyjoDYfccpun6Tk3Kn58Kgs9udD
Rgrd8Vt5JdpEnRlI2FhFAwGhpb+oc5JzW3fqqY+zy32gOY3yShT/GKjlBmlxBsEHGwhTzJ9XEgPi
LPd3hWrb6SVnn4DogkIIK7B2kpSrx9wfzP84Y4e/VSwf9FdL9IhIGlGKhYUAPGCoeuMkSt0oGUeM
Mb6JkjgA+Z/WMU7nnpYNCHX3dvDUE09dBotp/KiVll935PZNgur2MmMbGsZpGKTwyQwBSaU5HpDz
myr+pBhZa1cPTRsJVD4+cYjr+phqmnQWpWmARzsOypso1dbQn+rCnr2UzNkpCkIcJZdD8s+ZETmd
1ybVh+iRKtVnD1Gc0nRt6GWMLaHeIkELCWjGsnbloJZ9GarUucpLQ7Y0FDpgVgRhoekXg3OFbPw5
Arbrr7lUoesY6b5fIAqaMuuPOuqXs9o8ZQtMweLRvmtKwiiig6gbFjEgCSzsbVBTSPqj5Wxz62wa
49pM1AiwdK5fxGFwRmzY8NDd9hgq8UJPQ2gvQOdpadHhL44aITXRT7QCLnzpcWXbCWWt3DGxRDHt
oxDWchQ09leiQZSXVskPfoD5hH8f4iWUO4P6fD8LpCl0y6VOCmjVE+f31nu/sTBOmN18D4eh+iA4
SzqEr/9C3lV9qshGivoaD3rCZk25k8eo+gh5TcrG0nzrOzY8SHDyyr3U34fnuNQca6DZD62KYs2M
j9M7LxIIoC9n9VInzkSdaBX9hr4O/2y1neFzbFH79doZQtWTZg2SXBsikoQS/wEAykZU3evFWWG2
wbmz9cZzjGR+0VP/LGHS8ddyAmRyECeYwt9qrBon35sVuc830cVdeJBq5SH1eYeIxDcnThtnxqzH
ngYCJHyn5nIQDdqshgfn7xE2f+nlRgWyMG4B46HNrlqMrTfYlfLCVyl5QxrkriimDUhjg7DNShSb
MeE1jZ1CUEdqt9YkdTsMcQx2iKEOCMdVxS/vKLWa8iImruOKwOpSDE0mdnJi7T4RXnSCJ/sBgbFN
GarjxVnIQcmIRahsBG4P64lUtt/q2juKYUgaJlm5VpxUf5fMnGitlFfw3CrtvS6bj8nQ0oeA+OfL
vwySlEl280I1zzm22pIUJ+yV3CAAdckvxo3EyTC7rFjmztRMY5tJau5NYLyJj7P4iqLW6LxZLYuv
KLb4qa7nLKwepynVD2rqSGtkoKYvMqJJ674zshMhl/4dTFqu45kgeoWlLkE3c8Yvjo1oL4JP2Unr
JdFLDP63XpoEFyRXzJBoSNK/69JZzFC23edlRfGPy9KrSYdiW0mD4pI/zC73Q6yhB1fK53tNprCO
r8BkrevaKE+iAXeR/AL5vTvJCPt+yTN+y6wzr7iEmbtsqoxtQubzS183brpglmILE4OgbO1TjBLs
deyxPL+BmRjp13Hymlbt50jFz24jRYf0n5GVmmm3kQLthMXk41S0uwivim9N7o0IVv2qcaJcVWVv
vhqodGyKfojOdSUlx1oa1a1jmMUzkRZyW1av/+jmbiVGJcX00YVz9N4SjHdBlYWXUCe1qhjE7yDB
Jk9x44frIEur79Fgo/JA5izxWVGlsvkyR06FZksTXpGL7Pd2XXyw6c/catSJRWG8hN7TZH9lwwmm
tot+LUYnCay3jzxTrLVfGNGD0vrqzrYTc1doCkki8PfY9A7jh24W2NiwtiqS/9GxIHSK4Vz8Sile
eigE6xKPkJ3iFMWLTKoKuqczr0s9LF+GaZCvLW6J/O6KF9HDGO1dME/pg6gya6dZx7Yd7kX/OegN
r8qU1BWtBPHbC/Joj+JSosoORxerne5RlNpQc+Ab4WMi5o6iWtqaeCojDcvNmIFWAIItv4q+Y5HV
lywyYHxHkoaZTpS9ELq69GlefNUiMNI6kj6H2rbB1s6QOhql+Dr5E2qenc4/BV4eX0r5u+guKWCT
RpuNvSiiy2AV7fBRaF21w1mv2YpqfEzdVo8zuBSZui/UsNqISXvJOBT8GF/MvIWSp+l7MGTJU1Lo
+PbogLsbq8efquh9lsKKtZpo8lPZgjIKpx6SVz4kazOoux0qXhIJ0qX8fxx8m2q52r9OoAS4gMZt
gfrKotjQwuxHz+I1VhAj65TSWIn6XBlntwwG7datzsffurV2+ns3k83SXmaffJ4iYQlOEvGvKGmd
VWMp+CW0s/4u47ybowf9JstOeDXNKlzNy0OU/UHvOXAzNqJoVgZ5eAIFJ1H0tdc+MNu3UKv1y5gF
CWlMJutNAzJxh8Rh3K9Mcv4/YLO7spoTnADYdIwVx/mqa7jJYZ0oPyHW0m/HpJWOvlN1R8jd9laL
SukxnhB8C+F4fzX67qKK8XOCDNQQ1X+VORYVo9UOKLTiPVz6Tn6xyqnbI2M97WK/aa/ZJKEqjBXJ
Gwmin1nch78CeWeoGvdRKeqrndojbjT89qSFZBbHleLBDOgObTjj1trnxiZC+/NFXh4UvL2P3yWz
QcuamBh+kf0u0WR/N0l14LaNqr3mUWvvyooghChOQMp2iZTEtyImp9pOdZrkVhwCfqUZ1meuXMT6
ayqPZMu1PGd9pdga8UjRLG6dLdLVuwojxVurWQftziIidBsbFhb7vDTEanAZW5pkT5pJwf5xuSvo
PRm2cVJ/a80MiKSdLaNCubQ6ThntAkWabq2p40te0CvyrXVOY98jxQ4ZY5m5tkiEYAmu3VoNBadn
Q0VwXEwVRrLmyS06qqLI2qZ4c9cgW7CMzcdh9lTDxzRlua7Sq6OHfRtUranZN3bZ7vwpf8V7aBxX
sCybszjw9X6exdrVaubx9GcP0S2E8roikZd6otiUmAznoYFp0mIfmemqfXbmFpxR6V9ZfDULcRQz
2lYB4qeiUvQTh6CIv1sRyFJREo2mhP5klw3beBl/7xqnxKLSmFzYvU6ctar8ouZYmt7nbnBmPdqh
cWginxVPdPNjOLcVWjmumFjJePisItjjGSzr4/1ifoH9SCUVDwkv5L9dHwpHg8hRHm9E3/vFLDXZ
G3ZTnu71XSBlB7Sr38SV73NHuWqvCYwptzmsZ99SoIoudiviIEU4rYQOLtnTwir7uzpNQ6NdibKK
VcY/pwapNPRbkBzQpMyVAVicbqeia1um0ips8eMTLf9lujaNPNUPSC0sl5yWecyg461IlPVJspEY
cdSNEtvszdDBdQbF2VcB/+WiaBqJxXtTWJxlwwneajzcRL0y2tq+qmW2sYCvvigNVDCzAe4Myll/
zYgGiPokc8b9HI6QA8Xk2PKQIwFXSAyEDa1CKkAcyjZ2TvVyEMW2Naqt7EMUF3VDVZGkJsdfrmRV
1olMxdY5tlrrnKSN2znafGQR1omNLQ2mb/UbAl+sK0nOPlt0FC1KhG3j0jtcxt7rxZnjK5/DRPE2
tg6Mg16gufq9ShtvmlTpBKQhtfXsLA6THiFYtRzEmaiLSBi54KDr9R8NSI1DQFzGis6x1HuTXBaH
P+pFDzGUNLm/rdku3674bxcTY5Xa+U4AcYnMEfpNB3/ayos94rQcwHV9HkphoJhCK9mbgbypRfHe
Z9ACeS070uCpjRWvDMWIMJSug71VZqk3hEH6FvnJo6CUzI0f82/R/t7DAYz+33v4UtW609wiD+ug
IOp0LcGrNshPqmxtdA2v3XuVlcaII9zL9xG1mnQ7rajO0GOyk6i/dbYm2XL7DEc7o+vaB7TmYbbo
OHaMxE4c0n21tcOWqlhVk9E+3CrLvPEA9C1CrtQVy6Gp02jDO7bsimluDYqFf0yCmvYsLzZOi7fT
KE3yOk39bn2vi+3Qsm7lQng33ZsUBTnVlRgpKn9rF+WmQQvjj+n+teO43IFoEQcxo6nYn3X3Ir86
FnbRx84rHGG2CQQ01yHjMq7KYCrPI26MZHaKSj5WcFNkLaQoWjq/UTs3aGu4lXzLW1Fp1uZiCjJp
sZvUaJ9qQ/NURTLPEjWy9raTEC4Z6uRRtb+INlED4jTeWUQe1/c608DHI8ph0ymJUT+FYAWeiifR
XRxSzWHbLtvW7RqiTg/lGNGQsNmphT3slEwGA5Nl6ZlgXHpuiH3sQlQgKr9QBv53bY6iRfQBy9mC
x+7RcV56iwa4k8q26DUkw7JUPRRG0jcvfobhr1FhhefYwXNmROOHkoFZr42sJQ9dYUqXBgAk8mY6
TBWkejaOwQNCmhg0SjAwE16dV0OmT39BtF9DQhmCVdoNYI00B8ySjqBAGnUvkk8Sr9dqpDsspLfl
NIn30rLvgrtUbLRxGl/KBjB5ZKKsr9jJ/jYTRqcEV3wEHzt+fmmWX/w5Q0S1LY+aoZLHtaa0JDv0
d1mciUMTNcVObzTEnoLgbP5zILQG933ksZZFturJdvMhGu/1f/SdxypcsG3/Osd9aJjY/QFPvo2Y
+14vzu51c2lHpwjZ7OUO/rjSvU7cTDIjvWzjQvhPVzvXI68yc4S2AqM5IwyLUb0VaNvRzppNHc/g
97NHx4LIKRWt/VLm6kOJ/dJVJpH60nTKvJqtNj32Q+a8zH7XuMRdLD4DWvVmMLca2/+NuhSdxUt3
loDgiJnivlbwjQm/iUYDqaAnn58Le+5TnRglNmwBP3W81zn6i5wtGSiwDKIsTpFJHw4gWhfex+i8
Zj4+3+k4XEQJKudzlsvD9VYKdQJb9vhwK5nWLpsL+VGUnIQIiYluQK5Z7+DPoQ0P7XwVBxUg7Cb3
NRmIAnV5pX821CAqsVyx7U0rG50Jw39pQVRlFfCE2t1nqNAJuMZB6OVphBn9PzNDjnc2uQb60sGE
E7pTpm/QHjMfWkA3D3phxbtJt2CW9SXQkuWgERU5Z1jPqz5vI+xKqeu0wNPqeWR7Skn0jSNdXdVm
BF0de5+HDtOkWBpPcjQNbkZk6zsqPJVifq9R2nPlJFNPmlRal6knrSYaKtjm+HbKH/1gwOGc258Q
smxvatrikGHWgAjg/TQGnn0grdvM6zhQi0OrmHh3jZK/x9KBmDOEStOoy5ewBwbOCl/vCe6VLxkb
HK/GCtsVrRnkwnM9ZG8Eo9N23Q3zyu6i5qlckqqozMwrw8LFsQ8cTAFgSGEr0uXyoVH8+XZI8uH3
4ndpNjOEfqXgSFQIXspy5s9F+FtRNPxRly79SjvHglYMUeZ2w7PF2NXAgcYwJOMxZeHGCuUaVmwU
PypGDROmaqrvTW++OKOsvSTdqO8SS/e3adn77xI0ghEozfdqRnI076f2EsuZdh7Jdq6resyvYxTK
jRcEMNFyUF7oYQz+XmkSvCIb1X9QlwNvTdVlWIhsMeH+DRhYNunNgGsMjaIbS/RPwtfxQcwhDqEZ
AQIPttBSwaWF+oy3OVKGujZ91coSpU0S6bhCdbEX9SDC/d4ILzE6DpeiCtF8bXyTSATFe0O4FDO9
BfqkYcJ0b5BMozpLADetKkc5N2+sL1rgo7Uc1tbRhFj8PnTfzaXaxwNq3y3BQbIE1QoEc7BT4Lqi
gDVIuKOa0gnysL4ZgozEz9Ig6kSrofCai1g7fYDDVms0CFdSNltXpwUhblt69F2e0qemqqSXEmjX
rpl1dZtWufQlN6S16DDhsO12VaKfxEg/B6ojrFewGXnKFJn87qcVRGukrHaJdo1NQ70SkRy2QSbh
IPJPnTir47BaL+GM7eRMPRxC3oz6abT5x2SsOBh1ql6c4kUUtIIHxCoD9LcfC+svq566ZMO+O93o
MPjc+6hqGR9oZb9qJt/yRIO4FR/sAxY+ASLziyu2BRVf6prwbcLz/dqXSrAioU/AuZ4nz6oaayO6
2T4pAlN3WHeX1v/3KKOPqtcO8yVJU/sHxIn6B9gISH1o+CSTSTrd67soJ1E8zzavg3QTDUkqyydC
rHsxSNTz9yL60A5LiMvSrmS7ibAPtvkuG/IXIaoTOx66A9ZPKWiQ71fs8s1qJNPtHfB1WhC2+wbH
qB3ILO1qlM3naD7RL6CHf2lB95PpgvNN508oAFqLNE1o4OIU+Rh63qUBRUPbj9c8TWRXTRXAwI19
nhRU1YQiVdyrXiBH9lmURP1SJXo5c+h7t8SvmhcA/nQzfC4n1X+UsidAwlBelsOMJZMbV2O0FUXg
oouNcjV5VTwjbGl3p0Zpp6sxZwhZknVfQ6ma96IxssZpiwtzvhGt+N2OxyzHh0e01hmKXhM4LtEo
qmBaALXVp6soGT4xBr85+bze5Kq7+E2ni51GD6DUTQGkr0Xx7ld9M7oR5XHp01RSuxae1rJlj3Cj
lenZtpHtVCWMTNnyzs8SrB5eJsbXaSmJKllV35CJTc+if8O/rIdNPKvO0sMGRvTYhzoBfCZzIFMg
sgFSTMVGR40u2GOxBRx5+pTp4ySb7B716ExeSna5oeERWTuVje2K5+bjWPcl4Eo1WU/ZhN+e1OMS
0H0JWsN5SA4mD5tHC253Ok1kW9PM8nSi61vbcsytXqRfyriUAOmb0jokPbkjHbtHCDh6dHwe7goc
xa82gW69RaFZUXUNjQt9vIgzyQBuVJUIOKomX2ssDRn27eUieuysiT+xShOKJXLGkjzIPm7Hja+7
dqESxU0WJPnOGh8nZ9kROUj7BlwfCYypOGhqPa9f1QiWN/IZB37/4woY248Cib2nUtaCfWBnH04f
fAvjwPH8SHF2iS8R2+J1mFUy4r9ofjWiKfXMBc1gN+M+rkv+VvRz7AibYt1YTchJPZQwEbchsgeJ
D/q8Ul46TfnqKKq9kkGEuXrnE+2UrFWtkSCSJ4A/Q9Ct+4FfD1GCHM+pFtsuNEPkB8eRkT8nT7hS
5xACEImIDaBnC+JpOTYumY7NMHSsy3IaH0dgi6uwaM8d4fiAiP1fiZEjMVtp7SYolGpbtlK2GnQA
pmrar9GVBOgUfShmN39rq87Dv3DfzMZVK2v56DRgW1mc+o0T1flKiaZffvetzlFf5t33J1LYfBbN
ByqDXuzk730GmEQtO6i4xZMKWm011JjLq9J7kCdro65YVqoW+7FQ/5bmX9D92mp8MrmDad5oNT9l
tgmuob/BBqgOQI55O8HsZaXHPSEDSRrW6pynAKyMr2qkzgC+2VM6URGu6fABmXRT5iywU4bZVFUm
l8gEWT0H5O2MBI+Cseg80KLfpCHPXzr/V4WErgcJ7VUiOso+Yb6UIwGkLFoEp8aUxWO2XFlRL+Ax
+UvmClUmwgtAJIefaRzUF2XSMENLX7q+V14169CDoFxLfviiwAtxC5QN3JFnABFPfY+9+EWfx0MR
yjhxJdllaPF8UqDIbOaEL4NEb+9F4EkPUbB3qnZjqZgn+kWNRY4+PHZKVLP5bCsvMhEd7PvuAeiH
q9fTAApZPyiFLa3kKMpA2nXP1lyQsJyK2e38vD6E8bCvO7C5SC2RmgW+LnXybhjgmBV6DvAVXBey
9WT7IwsLlZI0UdvhFtfjyhD55sW2gDnjmhN2lem1XYR2ZiSvTRCQIdILu3mGx6BjAbRS/Fw58Fpu
r4dOYuvu13ti2Cu9aidQHPIhdkL44VUVqZtqqppDlyCcfhWnFby3dPVb26zKVOSF2XuN3O2LkkAX
6EhGiVkU0XybIMAjKPbVVTbOgwfZI4ftrNcrrN5HdDTm5hA6kbo1Ovkqq2V1AEg+8wuLbOxSeD92
mwmQSadOP1mrTGgys/PYhIuaPDuDFatfcDBVxBXyYO2XFh5Uqf3XE35OH7HNC9xkVdEqV7+rpvUc
+t1KJae3D+Cqbqy4/1E2fD2hMz+UuomAb4l2Mxn4Il9EsnvnWqdJhH4wxqtm+JJHc7VJO4DIdfcz
s9AsAahrIZtalptZiuxrX/v7bLalZx+BX3+KjorWveZGW2xRLvlo81TaWH7Dl4ewI+o//Vk2w54U
PolqpSmem6j/GtR6i5JhZHqJSUKlHLqt39f5mvtNjlk2ek7EB5KVaLaomdGfq4IPS0nDl2wgr69W
vLr4oZfE2XYmoLwzw+aUZQXSPknxOpTyOly8YfCpxCYKzzQymsm2LfxTXaIqkfBjlJX+ofSVL5Fq
Eapp6qPM+8a6m/t+A3PROEiqFBKzT/R9+j9snVdz4kzahn+RqpTDqUQGYwO2x/OeqCaqlVMr/vrv
kry73tr6TrrolmAYDB3u5w4Ck4tG1n+FVpY+mdSG2vzFpSfxRzMhmrzNCEyNbrIwtAMOvU3UWRsc
kEunfaiZeK9NNfY9Y+To6+bX2LGjXWMM+AtHcFMbLz/qGpuE1E0/ZOPNfpe6U+C0l0pmvmtPti+8
gsD3vHJ3JeWeawdlsYlaeS2sDjQXOxLM1NBhSaHiSdl2b2D6iS9668MoIxRZQE7PQvUOQ4bnidue
SmX64zn4X1ned2vIif80hmNB5cmPBeViFucxmCzofKXuuQEw9Hjg5JVRXcPNJsvrczJI5mB3NHeE
Z+h+tyR9Gpn2jqB7hLvaXMzJ9TZJ1ZOdkSJOFUNyXpteWMmZ6ug5yxsb6bCdQ+PtH26KwAJkyc9t
xe9k8zcxrHdrmH41uqQGFpsXyNjnChWiM4EjmrZbb/BB+NYSNrp1iuwVW3HrOrLc+7LJmkMVtflL
PsHDU+LuJrrZN7s82+Zs6jY6wixMsRISvrQBLm1uB51GsnKtCwNDIDc9NLkbXYilCXH7MeLz7OXW
MWSndhJxqp2SwUChGRfzuUzS4VBggnyBGm7sNSGmpz7OIzazyFqhx9S7fiAYkVqTtq2S1HnJZRRv
o+ap7pD1mMKmmEoAJN4ZbImLmpzDGPPfYGFBBjJVqZubUOItIaxX2/CIC5xF/da2h16xyRsoEvdN
UrQPGsfqcNuP8RjuoAEZE5FMWOSr3+aak5NW9+WHUlMT9VI5HivLtDZIXltfMl1+jBZKnxhdywey
Ygk5Ge4DPFVS/zphfLCAkayIVOtjtLuODF+hkq1pkZ8BLvIRYYjiM60PH+DpHNjSuv/QvLD3c1hS
H56FFZI1u81HVDJF4GNYfyAhGzHVxuItUowTgYP6Ff9JD0DCCTdrNxGzfi0UVERj/DHLtArQJZlw
uiO5q82RRdY0T7HNmTiMzP4qMXG9tvxfz6Pb7CCccVZmAdpUXo7UMnOsJ/baIEreizI3yqtM+cgG
M+ht3iUWQylW3uOARzKmMF1kLCgobj5Qo6D9RiTo2aOpBTaU8Z2qKi3BKe0Pt88oMeMNgsa/fFDT
mXY9fiIbmEJ2QBqW4feakT3X1uD4k0iNbQoE7BtWv9fL1COTPBl2c3Xt03o6dG0SXmf+L0piX+As
vmVxKF4AUjsfTyqWrEZRn7FCx9GvmF9sc2LBLpspAEiAXYdzN4UpTrJqn3QBYga5M5YQ1K5IAhTx
6bM9dOXRm0laxdqRDJZq/qfsSnJGynlfk8q3nSrvHXLwpmuGBOELv/9whvE71a7gv2LDDSFwWM6w
tR17G6Zx5IcZQGvb4IMjeLhLEiRDIsTjSxuyF1tJr/oydUcZwJWdd82mwztUwYeNhVsgfAAQwIs1
tILOyx1fzUsKkSwPMgnt+1B5gOpWvms7o/KHElCj9CJ3kxIA57dUlrdtXNmbyW36E0Yd9lMitIQv
3QxvoQUu00wm1IIt9LNTJpfCqCHpGpcJa7ptb03JGW1HvWfjb/HOnvFNqw8ajhlCacOz5KeKOVT1
y3TmjiA2YR16rGjiOAFCnhxtK2VY7stIZIGZvLW2Vr9E06j7IGr/MHtTYR7EdCosv5/6yo/bSHm2
q7a7jvao+AXl+qdWDCLAs5n/uOqdYqI3ihKYJ5XNC2g35IYO4k/Z4EBZWARoO5qGMz2elz6mtK6q
pVfkjTu+EuNVtlQbiVH0TlHokpiau08Yue/7SMn83lWfTQCdrWFPk69J5SS98k0I27kUUvnTjPyh
RksznsyqLrbtlP5uDfg7DabiJOe8lF2TXLJ+GH0lmRx/JGVAsu7jCsGyotr5iSDvcDuFpAeJHqV0
F4aErmHdIRzljzmaw9kMoW+NVRzE3WgFreB70lV6flJEjwTUABidxvLoTj3JIG5ZX/Acu6oNRyoD
qohBJKJO5AZkWXZkIrfPzeiR6DKyedKavt0jst3Go4JkrRbzIbeyFmpl9Srb8qaoEN4w2G73Ttt+
10SmB0ajmfzCMn58nvk8dyMquTk6uhGpRQsm2vVxusUOmh18pE0bldNH5cXihEZJpXo1/9O2Blw5
tgUbfhRoKMhZD+ZxJH2o875nYWH60unBOrBpGjO8oVv7mVLpeB0hGeJZ1O4yN3p3MKvZjp5OmqnI
tvMY2RyGez6gvhc7OwrVrXCydwKBxk0NZLbFclXdZjFswlKJMFrRq0sx4ofVhixRuW0avoMl3E5J
eieQeSIDEcZ7MLjslGK9a6u6fWaPfyHsUmJjnrwYmqbsK35Ifji9ZBA4hjwRt5bzbGRRaDZc6iYC
XYmsW06saqOz0+dkVxnRuM8rW9skEGx84WInmzxHYrTY3rR9kMOQ3FhOeos9cbYtt9lKLHKpW+fq
rkeOd5gd1UPxi8kJczhSmj7Ndx3G73Nnl9h5JWQx4Ke+Cyd12zpu4yNXznahZzGThCLa4vL0XcN3
Z1t37fDQcmChHPVNretEfXkemaUGxl91mIwbwh8f/KlcMBb3B/BnthMKSReTsXEyODIRoBxsfach
0aTB0E4Pc2g+o3iPwWfQuQYK3EBI7bIJerYUu9rCwbzGCQJ2eCnvdYaEy6AQ6FHzb0YY9NloTr7K
TtrsiAZj/vmJzcJwFkl2U8J6DnpVC59Ea3y3Terwc1+dki4Vx2JiujYV6Fwl1YzKOTucMpGensne
3Wik0AV1reGIVIZI50J4Sml7knoByWvM8HSMaj/EYHWvKpxZ+tpqPhtrhgVhljnRSLZ1C7103qHR
JAwjRZDazQon9TFPIAJ49ZHIy+40DqI/rY++msg2u1OeQJ1CU8NK7QC3w2/fT0Xm7vnjVicjU6uT
Dd61k3N5nTD7PWGJNJ+SnEObhy4pWF/NlRQDumzc1xQYsaE5g164PlD/VWhec0rr4r1xcwCUwhya
wxznHJE9VM1uNmFL3E2nwejwMndasnBtLc99y8KdRS/MY68sgXjVfpzm4sQqUnAIGsOt1ZXvdgwr
QPZRyesDtbTk7OZmGShxGXOWcsPT2rB9ZR8ap1cL2H0XKmpzmrsGv6zB2jdMh6dGTeEuxmxL/bop
X5NU/mpl0X1+Vuuj9WOKZwvv8ymcXZxfOrEPlzTK9ZyxPnKX7hLNx99701TFyJumscdwONnRG6Km
ioluq2H1z+mCqqznJO9GERVa0Kp1epRypuA+b7QhvWmKl5Bmz3+M4puFDSVOEOzg2zYMAyap5Q3U
z33ZXlOF6QIL3SBOpzD3YzUM93NWH4a2xlihIBUxiY+DRJeosFmDBjsap/UdYOZBXdiZ3yjbVeRV
GO4crA9bLa44/oaGH0tIlFiFIP9+LQuPo9VggtcQSHWC6KCfBBrzoHLQsdU/3Tn7Ce7i8smGeMj1
uuVyOqZPBhYxqLE4rn+rSh/LU7M0a3dtTMw8+Jovf8r/73JIEP1/3T04XrubBgG4WOy1aggIW/7O
4aQLWhNXuK2tmBiMFOmhr3OPog43RBX536WbYJY++Y3XwM8UTg3ljqaH8bebfgsyJagAjpoiL2HW
xcdMybFzf+6ICdx1cX8rwuqSMg+ccMkmIa3Kf2AnFwGUt8i0OjJmZ/25xRseOFxxt07aKD7EaMoJ
UTLfwzovmLvnfKcN0c2hKhbmD3LX3xrVNfb9AhOolpWfxgibyKbRz5NGtM0eIYLz6Bp+w17vwpfM
y1dvlUESP1BECCn74aiUdspPx52uYsKQzXKUll0TOKOHeUPdZ6dQFfhyS4VtFWKsMx/NES8YxfJn
qs6+MkLScg3dT73IfOB4VFRVevLK+Td/bPJpIK0ezaEgW1NP5CamRKYP0rsOYjb2gMoVqrEg4Qix
sZq2fFZzRI09x6hAZFXid1lUPlsJFWeMrDDtL/YI7ecNVRiPuzB8Nkacbcm40d05/YD135zDIjED
IpGLTavM9SXFOMPQSuW9YprdOWPjHjNyiW5kZ1KTtmb5a0zF3pkl2fPSfDiOKPf8BIpDCI7+XhYh
jgmJ8qMLzSrAnraHMSqyq6Jy7mm9fltlsfgRVfEbSFJAArf5vY/EDUNU508uwNNYF/RCsZ+zkO1L
ESW136jEtpmt/RNk3gULYI5yVNkdAEvulAbRuHQ1QivQkk0ZtelRx3F+4+TmfMDFdN7PlA42sDSN
zazIdsv2cVNWQ7JX6wXv8ECkCpBWKTr7CtGfuELR3wv0JEZSxt9DpbJRglNM0B9ppZaLeCXeqoY9
39tB/S5b7aMYZI07OYJJqv3UYchqSdzEwwdoKDZ4Lqc3kaQ54tZ0YpLayinPznVeDWdrQe8mqL6D
0dQHr2+UN6Kvt8IzgFRR7G3CLtuOURK9wRT8KQiaejIbXXk1VEshPkMdtm6Xw2y0yniXNaP7vQG/
bjwXbn0bTmeAz2iTmdgp9VSQDzjyb1yc3H+03mAETupoz5wAjGNTxe2+RXv2iE2J6p1K+J8G+2DL
S343BBKzn9aMm1dm1ZI9Yh48oxc3ow6BNhRR/MqqP9gKxNRI48qfG9t7wDYOd1HsIBiuZzK25nR+
BmL4PenyOE9CPoZWurcOY4u4gM9M0HSzxwmc6Witf2e82dNa806ppWX+V//z8nrnOrj212a9/evZ
X2P/70usl+05XOd5zMqUYwTyifpjCTX+fFgOxB2v/fXRut70scpNa/+/Hn5d/7p9HVub/xlbX2cd
mzRZbAy1Gn3Odhneb0VRsaguD1WHLQxw6r9Hjd5kQ7BczxQou1vy2P7V/3zqZysmyoCKpeyiVNSn
tamWZXYwS8zH1r7ZTv/u417NLrJPLuWkR3dLU/k5uLkRQCKK7utYldvM7ok57NextVHRpqvxEF4+
h3I7fYmYxr6eJEluPJq4+X+OrReKdm6o7yxex8uLf44lSutrWq8ev8Y4cQaY2RvPpZlp29itor1V
YTVeKrV1VStTvYa5F7P0jfJH42rvOUTkh64q42kORb61CSC6ldPM8SmafCzeyu8xjIt9QgDkgcII
qmXUiYTsbTTd6zd9k4GlhMWTXfbtxUyyvcsaeybJky3SnGZHlGP7lCP/ucCydY+5y1vRZM4V+aG6
VTh2Ma1E9tMgx4QdvvqUjvKEGUp+Jr1XEKkDkRsW1bw1PM0m9CTHP66cfwgH20k+aO8BoP9UyEb9
jt9asRGDXWzVWXuh3NxxxOywaSzTMWhxN9ybTUmlR8WQSdMRyrH13qR9r77VzgBhVKaLmgIkKSMf
igiqyPhIqt9G27WclCE0dpH1Pg9mtcnRzt2zGJOCaix/guVP53WoifTu6mX5ce2tDULhaNci/d6s
969jstPfPKtvLmuvj8uZCtP4JOXkwVOTYlPm6XAvRFggg42HrRINw30di0s2u5CjrmvPI5XzHNf5
H2xo/nXDPGJVDSoJB2V5jbXJ9b/xYInb+jJeNcdHlehC/+uGviPuwVSa7LiO1fxuL1IJr15LDX8q
N/glRi/anKuEeKbTznGjBZ5g2l7HIiu+5QUV1HXIKntYt1n5a53X16F4mKdArTR9v3aTqS3vE6j4
5ysURGDrEJVWzutKcoUO+pJUiXNIWuZXLFv+Tbr9vKWd2Z9r4bev8f+9D4i/gA5p6Lv19b5u7LX4
MVKN42STDwEOTuUTloHm0RgX/5w6Hv11bG36Ui2f5NJEiQKdU5/mxfMJac5/LnzdrKWzc6h09eVr
aH00ZWH59DXmJvkf1WvY/TSx57tNmzyVOiVjQVjv56OvMVuRkAga77TeoVBh+rytiOrsoOiQYaSO
63hSmYShqLl8iwCCtiF7ht3a1USZk4bQobt2rPZNhOFC8lmwwuXmeBD5IRECUvXSHURXkRgMzwSr
Js5ewn4zvAx+W2mCMC9dk6L6QW9h7suhs9/GohkOQmHHtl7NxjY9yKaaNpGJVr6XtnMKGzYldgo6
pyqawCQts1+dvuAI5on3tWflWvpY6gRrL3ZD+9UwLVySZH5bh8ouYjeRV/Nl7cKYMgMyHL/X+Dxs
9LH2Xq24V7AEi5Wt5Xnuq8bW6KAWbOrWbonVC/5rbHLWmw2mixcUDOf1Ygij4/Wbzte6D4bJ4HdV
VS/q8qKpZLsrPa+4rDcSS8yebupIRiK40F/HBlaerWhxofI433tx1SOiYckb14VtXZtc3QmBO5cy
juyRiwSGrc8HJ2t3wukzuJ9RvC9wC3mNhltVNfnOUwiGzobF93KwH4AEFsVfrduWsLLelLQHncrU
b12UsrpPRf5maePEPp9ZjtCYjL244ZznGLkzPqLZW6+MFFu88B07aCI4Rsyfvc7cr726GppXxzgy
O8ZbmyxLB1bQydF1D/lWihV1EYq3dgTJympKUsho9INWRE4gqAksKJ8T9DBdtnFmdjtgrAUbc9nO
54+pM4rA1PPo4OkbzEfdF3vJg1kbPTsYpvJsFM23TleI4nHr6Zk3jQ1HOYJXZ5xdFANZZELxOIjs
CqmhjocgrlnlD1n0L2FYq68kGa6MG78xvfCRg2ulNXt1Van5fCYNdtHSrI/EssewS/MpKqLsc0gb
w/ikGP09abNfle0ah5YYi6uw8Ieb2OKe8zr/YO/d/nJNce3HXPtDzMYu9VqLw9JzO80+G/KCGraU
0CWs1PcwV/4WLfxrUTR+RDbGm5m0xxgi7y8txxhOecmIMbnrdnnGmbfYlRo4baEkxdYdkoqid/yN
TV+9712EDEJ6An/6VL6YfdkABNjxr0b8UKPZ3nuttrDzC3czqWCERSJKgrNdQFsVZqw967c5GYrX
oUsWdWEmTms3q/EbhTRxQXlvv4TdRB2qG2q0Gsb4Ejfmoi9L2h2s4OTQ1niEWEpxIO6JEIfMbg6A
fs3WXGTlnMyNO1t//vmZGiQFig0kqG2iUOinqJX5iS5jwBvbN/UbqYP3aGYGMphqd1Gol6R9F7C+
FK160x2JZ21e3CxOa2/97Go32eq79RrWp965I0PbH+3fHZPzmykc75FX2PMTkfHWW8ZEijYhzMu1
ESM4sGZSTZeeit/ive5B7pdeT7H4XpDEu/bwA67urZfuRFhZb7KsCdst8v16rfMs9eaEzeGzV5n1
TQ7z0VRTFVsL/ZDW2XzNl0aqw3lOpA5cQ6/q2n7Xu4qNl5FuX0ddczjzTrkPooNnwDpoLFcSizVm
mvJzrjf2VR00roaTnLdmHPcY1i799dLaUMAk5qm/rp3Pl8rr1qKoWgKj5oM4DH0OLNkKAtNcqxEI
hnAOW7vl8g9QBLB59kJ7pmoBnYjuKHXunl11PnZiev3srle0pupPsZVe86z/MMukPOYgXte+r//V
4IDpbMmVq4P/uTCo3vik81a+7pWGoxl+O2q1D4Eca5HlVWIJGDTqCYYBZhg9G6k77kSPmFLL1OiZ
XxIiAbufp8uSYbSOrfe5RAM9r123Nl9Q3IEyLM//Gp/rFvuixlbwZYwatnKhthFTKFCc0hSJLCAY
I7Ecsooi8jIWm8yeGAFF0Dls+ZpbxVsV1uK69jxvChdqJYnky8VBJspeGeyEg3TRvap2oT/Z5H7A
GJGQXrijhpbK4fixdkRDjQm/+vmydjUJlQMxXrZfu9VUJMdw8GAOL8/ExjN/nof48x9eh2xrCuIm
i+5rz8oHINYBT5S1G5P9vrXNBYheni5sqzqhxbD9tZvpjvXSIMFde+v7k5F+yOy8eVnfe77wvEYr
UcjTXN73QiyadK3art2KcHm+mgVpN+t7s3NskBKMoJbe+mpx2L9kFRAvhWVKa5ZWqIFSt83JplgA
kDzVzNVm2R5Um8pQRPjnmzOWk59EkfMDAvG54RGZdPyeWmv+C27xPoGEfq865CIU5cWDnG+WeraG
Phmd1RUGR3aoSjs8SWMW5zBU4gN1yOJQYuL5rOfJe4Y92285OXdzIq/dcavfRV7aRC6n40mrCDV2
E9g3YD/x7yOF+BYEn4OBFrnJNRuLBCZOFJ0pke6TcX6158LwseOEvlFl9pOcu3L281rj680vtc/y
57VRbDt7Bg3FIjv84eDwGPQpCnR3qKmnRXUP4QrqORo6FY/NDhWLJ8czZPn52LT1T2IzlaOl5dOr
1dV87cYXjTz4d3LXfhWzG1Cgx7m7CnfCFn/qLk+f4yTGtzZzlB0yffW9shKNTavcaa5uvwl7T0ks
+2bM87AzlDjZukp2jhTvF9t19WQ28R8zLn92ozAp79TOQYMxSpXNJTgLo7GxSTIcmBA/eMJI/xko
EmWT5UJFqilWOvyw03r0NrqgvFRDBLiX5R5EPqHkR+i5LBLCX3AnpkqgfavnyDtYHpVPiO/ZthbY
Y5oOZKUBLnzb9uHF+sdF9X0dCu1uqO0JIXrtU4WKdmoJImZhdwnwMoL3quzNG8d4Hsd/dBJPjFsp
bfcw5R32hyME5SYAZ1QOmkJdDU1TvUM7r2MPEhqnX1A91GsGArbBX8neFHax5MjOR5ZHLDbt6Hud
u81j1lm0GdKfHQr3kLsdAWJKo5ijuIxe8msqCF0cB7xziVr8OyODqaTukQYYtYHVC3mjeKvtrdoS
p8gqQOXjyt1EhWq8w/z8OVhJ9dfEBZNa0J+462rE3wKwvqwwhxhk56uY1B1J7hvuaqnFLzUslbW3
NrUltR3CecCx5Y61CSsdpsvonUPEKndsVDRof8kBbsQ2IYvhuddM9TFRWt16OrXutWthpHjNE7zg
l4s97MLHYCDGHu3+sg4ZqA/2TmzXm9ZNtYfXGxKWJwSipbcOaYaF4ZvM0tP6hGX1ORqszOxd4kOp
hYvbZ9U9phBKqxlXt7VHJlW0zdyQCJ3l4sjJhnq1PK09T9e6R6xkMAQcLOnXMZ2MkGPvFTYqGp6w
NmxKdvw0iBddnhC5yrRN61SFjcAd7KqTl06n+rBcVJZmHAD+FEQDx/UOoO7hFJa4QH29ZORmJ8xX
08/3nMdDGcTe9JgS4I7J0vRHGxKNVjTilOWCla6UyV9b2vhKs3e6O8K+Z8PvikzcVzDNYDKskWiS
wnitxuqXSDGaWK8B0aoB5pTeAcao+Wpr5BkqvTds13sLQ49ONTE1wXp1UKn0EL9u7UPzhfW+ggzT
TPnJE+wgkKLF97XBHKXc1mlYbtP/jOlTnPtR7WHebevxfYpGWF6hh/e3uc9EbDzcsjMe6aww6cNp
Oa7dRPG6ozZDD1lv0QbbeLCATU4ef95ftJSRR1xaD/by9DpqdtDdQwzR0bbVSufc1yZNWma7dhiP
TpQ4d4k3+nVMFGTmOgS00oxQR5NIs19vBhEUN7zkONOEsghg/bZbPqBxC7H5X6/XdH/LXAm3KPsh
RhGbckdLpxNx13af3XVMms2m0VjP1h4hpuV+riHYfXb1kGfN+T6EuPG8Do3GTDmvS1RiPerosY5N
c3jSCn4Ya6+RSn+QVlNyB//o2vT29FxBDnn6HEIFSaLV4PmGU8QvjsvPXOKdZU+66VPbpVJsDNF9
bTxV7NXSmK9rbwzd9ho37r7UszgN5nZBgZva8derZcwqn1k60FmbJruvMcNL/3iqyqLXV+1Ni1GV
/XHIFh1b9b42fI9w8OipVn+Nhebw1sTqeMHRR733UZhcGs3++Loh5ZyC80bb7r/GXOLK5Pj5om0/
YFiBjVBgjfZ00ePkRY5efmUNzK+U0E89IojT2iMo01b99aGXibsmTXn8r7H1aVZb/mxkGG20qs4h
+RTObW3cBpTQQRCAQp2xSlUg6VKLaYZNikb10SRh9QjTCnjNS+L9OpbHBVhlAsVcFGUVTHWo+nz3
w+N6s2mQ0VriUmyY0H8qlTisjGl2G3Vx82jm6i4BCp/we20eZYrJrSmUMFCRg5L1MJydzuz5ALgo
oE9tKKTClNLs5qFOTfLcJu5xvbgOkTOmAd633lGbhuo6mePZbkTP33Mw3lpzqE7e2HSwgqYof2qi
altUW0Udqk3bOs1Gs6IZ4lHY7kzFcJ76FIlG0ofpEj+2JcftW2uEJXr4/hJW/ZPVRzi2C2pS6BJ+
hl2yswSGB6nFSadkB+BVWn0YY/v37BYw2Jqj2kcoJxQBp1vt9Y1kDxK07D4Kj3whPfdnWMLBGCsI
SUNW87XaBz8Gdb0JB11VhhOMiTetceJ9xIIAwK1CSYek3Pf6WZ3xmpOaYlBcQJ3kKvts1N85dzHZ
wF7YVIZ6zbvsSBi1cqm7CnlsP7jHvEcAZxhvSTskHP9czsmwPfNeuI85t7TTREUbvEMCJhqlnxeT
RDPlqyNJurgTU76dSAPwqj715cwayWH4Se1vmmi9l8WEb0LEYE+1ie4xMi5mm6g7hWAUv4zf53l+
pSK0iaVW7Upbuuc+Jw0GIICHX8004ABvG/UZ07JvMCxGUuhkv6scQY6rrofXvvjNy4gTdiuGj+/z
EDimQeW2VLRLzl41t0b1ZmS88lDn89nCcDYSkERyhcjFVEeTN6WHVhuaU9OFzZb4yGHTOk50ydxm
3qhS/xaN5AfAmOq20YxEQ52rmwX941br5puSxPUhx63xgk0ivBLWlG3WOvJSlSUoiT6g35rDIKqn
/gKR4NA1GDLKJg2Kptp7+egdC2OqNxn7Bo5WpvAN0rSCpu8OVr0wAqNO25qDne4gCP/EqunHEiZ6
MKmSB3xafQAdrgtwZwPB43tjtwp0vVTKs0aLTwJ0LbwkOLF3Bqu9YaO2UX/WqT6hqzOb8wDR4Kgs
gIfR3tYdtbZsq9mi8DXqqINkAmOWIsUyIh6k+qbnP3pbuWYZOl/MUYIsucFe/ju7Rn2i/qayEqYN
nmvqaSpr7W6i8DD52lPutZshhX/j1IFRiPjSFXV0ikZ2GLnG73cS5PJkXYXd3rB8e6scyMrp8aRw
4jeCetlgpmCodt00e2FPP11TdS+jm8oAKFAKoNBPsgPZatSWbOcY9YJEiAgxjVYQWlY2C1LyDSFA
EQxJ/LvNK1KyY/PAWt6nMFawt2p2fKB/m4yImBEYnuoDoRyytl4ARnQ/gV22CZP24bktGjO3Jf1N
NcqjaJgHE8UM5qFvg6oDE2iKFzxN1Usfx9pFLo1jEljpIMLMCl/oUbg1O5h6QtM5oShOx9xrtdso
Td0AUtYuLqPfCpUHnBhiHIWAMn711lC9S2zNWbQPXUGMneOiadIjaiDqiDzVY3v8FLUQeeYbJxIZ
UPesK/NKrHnukwbwliWq4J93rIVCvZkQFz+PHgB7o3cTVeHojrEKy6esYSiFagcP30wuI8xLn9gs
dhUcCrtURcNjSsDrOYt2tre4z9b978gNcwzKDOiNrp5BYjALiIfhXsxENeoI5v1OQ8ok/wyIBmNo
v9vWg87X2A6os+ObhVQDjKbLrVp2MJQ7hQAWTVWwj8QvJopCCguV+5jq6T4Ku70ANebB3E2YouXy
GfXyHaS59S385I/epMMC1UPr6NjuSQl776SkoXuyFp5OnXQ/Wte7VDHTrNkqTGNZXR9mHJaIUP1n
gIi6r7vuH7IPDDTBdrRVqnR6GsgqujiAx+UiII4y/ZE57hn+w8Quewz5BId/Rk7toBsR9KUk2epG
F/ptiYgiT2qAChmZVN0q61C7delbqS33UNdLSHGeBemGxWCHmPnkFBSl9BLPLaxjH5XVuaA8pbZJ
k2RfTdLc903tfWTeK1qmTpXhr9luNmjeWUu9hSKj/IqNPiisPDrpY0Q+Yq22G07q3qGHeLa34IHC
O6EkpYQc3joE945VAnqo5oY945M3WsNLNuBR5NDDTCbdSjN6LXLFPn819VA6n12bnf/RbpCIEfN1
tUL2jt5gwWN0c4ieteftwij0AuHhvqYx9QUcmX1djfgphqZxnpuEsim7j99ZoW+LKJ1O6ox9E0ZR
Ny2J/lhLQhRSnQu+xeuXkdMZC/HSLOY5ZjFqF9Vs5G3o5XSVyTJz0/OqSN6amK1u3WT7KnJUEWQO
f0Y4YUdFcv7o+oydhxW/p5mOz6FZvljGaO/GIub8vTSh+zR7HTo0qSXbtrtlTpueBMeDUxY68cYo
EQCgxo7Plm3e9MhAvfF/jJ3XkpzI2q6viAi8OS1f7VvdapkTQqMZ4b3n6v+HD62hV++ZHeskIx1Q
BUmS5jXeSIvC7nEAccX6XnwclPp5xqCShT0mZ90icKZlF8GA2cuONFRhYImmtXhdgcD8O1A69ot6
tE0LD7sMI0RSyy9BaoyZ17LMgl+Dg+z5shGgzPpR97F1xXALjgRmoB4c66AHjTUFw8SM0+dYlkbu
EJS+0lCL28acntRwHqF2+PZhRJVmPy1JZAqmfW/ysMzUBWjmhCm8kg7pyVkDXeSZxS2IjMswwUgB
rvTQmd2z0uL/lJtxctAx0Zz3gpkLFwK/Bf7s6AxTDqdgdh/GVNMYCnbZo8fW3E3cVG8zcKPPeG2A
Nix+hEOUflZzXGK89k+38GncskrgLEsF9awz00lpUI7navcSTHzCAFh5ysGX2miAY69WSqgA9vRB
Ckx1bt7IaXCtfI3qIL9mcUmXPXbOAcNu4CFsKQCCK+Z9gWJa5BQ274W9N+ny7gcNSm8NUAD/teGU
NFwPyRH/PmaB9ZLM4VuIFBzio6cJa7mD44wQ3Be8EQDtQ6LxdNH/TZV92te/mNe0t+2Qneux5jMJ
KjBxsLRWE0hCLTzOur464bciL40vSMijyDl+0pPAuqSD8mlmEWCht6rnylyMB+LvamdcYm8M2a0/
ePHsXcPIeojZStunOrJKrZoj/GeAGLdvXVOf7rQ0fh1VZqlhFSCjGEIZXkyaKh9dm6ThekCB3lYF
iCCru5PNhjdYrtJehSPS6Vc3ONoLsF0XaWxlYiJg0k9rC64+T/vmUKS29wQLwHlUp9cZBN+TARjB
zoPmVMXJl5KBAfKVEdDKks1USc6pnjHmKzMAmopyTjo3ZPxkpMBfrEMedMa+Kov+AjuieO3MurmM
sEX2ktQTpwFvXFv4hSrNPcNl/k/b2Qe9DP6cbGU6F3E63yL88dTPgL1N104eA6RcHoNGq9kZRgrT
6Z30aNV2dS6hgRsB7AwlQWIu4+ctTA13QCrYCdlkLIKdM4/ZkVn0o8E6B734IcseuxCw2I/cfsW0
rL1mC2amXHB1IQiLq+k8RgtutDYm9QowIlyQpBJMevSmKIZ/jP/Oknypni2vXX1TBtxXr4VOt8uK
lFCAno0Oclqrq+DgnyYcIS9W+Bo3IAX8l7EJ0lMAndduDbhFw/iCUDnqhnjerboaghES3FBmMmFw
Ywcl70VwQwo6P4UkOf4xuU1wAy7Lmo8MVvklEpU32qrgkl0kmsysIMHC4u8NdQHa1211FIRK5Twt
kELGstlN0QO3Dhq8HvxdomjLOgK5AVisI7sq3xwlPyRqgEPun2Y/gGJeblyznFFiGz7R1hJ1PgpU
UTLHOZuyi9SMnJY7gyxi8Pv4djmJ1NJCddrZTpYe5FcmaE2zAYvw2eLqdw4a9SwKI463h+Q+XMFw
/uyW5zeakXPJUaOWPWAJErn/Eo2ZIrOlhfGdJLOsOoelouM/s/ymHNxngHfGRS4pPwPn5TCqBsRJ
+uroleWfclw6BnDMl8e4PmHJFLxU7rPrYi2k0S1vLPXujNQKnkyAPlbsr7QGaLfsUI9TOh5Vvf4h
eGAJBmDUXQ2/jvVUJEeyarAxI6qclD7ebY6y6b3ivEI1+N7DXDx6TcgTtZEQPbVJ8yLP3k7cx4F1
n9NcG3Tr1hCht8fQne2t4iZ1mP61IZpt20MDO6wDoW6CgzwueRoSK/H4THYSlVZghbrPvnK384o+
v8HX0QN9JtElgIhA21DOFV7v9C1DMgNEAOaM1TBGoO+icrSDIwVIZNfIb9bonPagoezoItcbm4Y1
6uYQt8mXedRv5M6tdwlq6a6w0ukg91ruStIWzP9bDfGVBQMgz0SOkJjkrc1B0hIYKY4hTRcC0UT0
ceg+yYNfm6bcmq01SEnNyueuAsN+kFshP1Lva+5PGxT6nhV0RrlW9Ue72IYgd7neXzN3+hnglXHK
GA3Q6l60Km9h2oanfIbo3OrTJ33pOuSzncW2c56DGSQwdnw7FTonSrgNekJWkhf/z4Xf/QaJYnsF
2V0P9bXm+vRQk8GhtDf0g3QB8n3vkBu/2ACyxk8pXN715q5windvzTtQxcc7aLCNV0SwJufmZIS5
Nh9jN/yudJl63O4wneCN7rhQurfORe2fMkwsT/Jber96TO1ZPaHR2M/7Jgvv2kFXgHks/dDyWsuR
EvvXPK8rZ4QDwuQgLaGP0xNDGKYuS0PQR6SdTDjWW/NZKtjVTAVT3w9IsF2kBY+dNVym3GJaUh1z
Z8D4yF3Alf96XbtIr34IVtjLDeAKCyBla3tzfO/qC4DRKOx6kbehe1u6ZWlJktzyClZ/lh7J0mfn
6DvVAGYlfXIChT5S6kuwva3vmugalfK58oaL15h7aQnrIdgKnJW3tmGDQPpCJuzNGYXu6/aGb21Z
8iQZLK1Q7ftTA0jvHDrRScpMaexSYzv+YxOUtDw1ia3HSHqNfiiX5Ie8tdmWlW3/7nqwlWODPzWv
AVy5XQo8pkgBufU2COflw6F7EE0DnYnqpJ/woWCfnnGBPPHB1jEGdR7zuX12GBswP7zTWbGY1QKP
7eQ5B5Qy1N2ttWBV57F8zge3O5nmzFCi0dWDGhSs3fQIzOzY4D0J72DKF7tIcx7qQxCVjw7mxduD
l6tKcn2dtrRkbs3kwyHFkLaXHvtBaYwS1Et3LTE9gb5kxnCe5O7LSQrwjBOYFZpd70Or38tbAqud
XIm+yx1c42tuIaIk85YJ1+AjpLpvtnApQm5YFyvplXVwqCHxgm8YE/1z1AN3R8bkKPdYAnns8TI8
QSiXOfKU/pFP+o0XG9lJncfbxCwRKPO6i3QyGr12C2e3RD33EBbB+gUw2j8h5WdXOaE8eYnR07cL
G8aOhj/nwXvCLM5dMct+Yr/4eJ6dcmkRW2egaqpz5bjt9+ntqB36CeL9dhfLzKEnTZbPTOZm1sG3
oAsJqQRewFdwyQYjcQ/5UanC3hqUEwNdlFGzjquOmQy2wOtW58l1rhPAHPZzz9Aj0SiO7H2GY9g6
ulpnUZEWFOy56draCcOlfqiNxDjJ+eV3+XY0Xlv9cTby9qSaxrM81e3RSizvup+xMUW7sShQ+odC
/nuCtnUcinz7Jb0O7JieljjSMH0A43/UMjuHnd/mwz2C7OYFaFp1I6ydIeqqG9rCrzLMsvX5ypPY
+pjtwfCB/iuFnmlOXn2wIEgji+EYOJwUvAQuPfgBhcBjyS2TJyPNOlBZe7SAB/sFviF/d+ZSYevR
tye5Nuilv99uwlYqMany/z8VY7UR9tL91tXLj5HkOhbf0hJbM+cI2w8GtAgzyEBX6eyLiseiVJHL
rkMuieKwyau2RtnX/g2rXz+U8jvfjTLWY8vc3QMLuGNDEHsMPvQyfmVzhKVreU3mAjmYfTCZ39Fa
YT057JNL0YShepTqa9RfvqARYJAuSNdxnLRUGdFtwZY3zRlbDhpKkRowsWUQJn9nC1aUpKTfjWXX
X1/OI0yc+7FA160n3gBPP9nsUs179HoLNqH+cOWHmPWN7urqVYZlMqiTmATrqZdhoSTZCELzOoAA
slWWKltSYluwPcYtb7vGh2Oj/HOHUAd9GH2mdJwdQID8Iml587jjCdP4pXz98XOpFbtIGdR3w0h5
hGvLm38EEO2v0lwjlHQBTS/PIOw6JDekpfxzVI5euypAOc3FLdPDRypIAFNkm8J94IQIwUNKt4Jt
DigFEmz1JDn4Pwetzq/rr19a8kr22N6ZdTyzNmbJ9fS8Y//k7/dOYmstiX5My0HrWd/V+niBj0cp
Ghsbrf2qzUjNSr+yjR7k2H/K26pI6TrOlugWyPPYkhKT4/71rO+mM1JbKn641D/lfTjrhysFS4eP
0VzdhTD6llccD2f2Kqp5navKCy8BSymQM6ERMXlfltm2YMubMzxBod9Rp2oNomsl6W7l5FvVdyUS
9c0AhBBb8GuLlpdF3pPtZdleqn/N2w6T907q/VPe/3oqf84Xcn8Rg/YbDy4ObQxrl7GwfLi2YJ3J
bul3axX/VP1D3jqfWE67XkHO86HOeoUh8e40Zfildl64l65B5qAS277R0odsSYltA7Kt8oe8D0mp
5/cIBvQ/tRpJhKSwIfLxcrL3zvBWmvAalVxJzyxlM63Oquyke8XL1r0DpoI2vqWVeaGRS1p6fsZC
AStKVma569KRH1jtvJfugdV/JFkblIF/09XWTsNWWUOQ3qUoZ0iYiL8d/qm73ZqCI5P+rc7WDLa8
D81FklI6Bk3KkoUL02tQZ/PQOXo672X+mwAwYLkoGV+DdohO6xsvN2UL1m51S8vt+tekFGyvriQD
FlJ+d9+S/nAGyZuzBOyElvAabZ39OrBey+X5bEc2eJUwecuuFgsjxrJC8m7muFWTYyWQgcGWlNiH
etKJbnnv/riUfDhk8CrlOBv3oAKfaqgUuAZIDVbKDQ0kx/LhKnHEa1+k6/KzJMsucmfKpM+zy6w6
uyZzrIu87NsTXd/9d4uZ74YKW1WJyeONip4VvbXSusiVO4ieGHGETIqOVvYweyXbMai5aNODvKLr
OqW0gHHW4+arvMi/V7VqNThinc3WScPmYJ5n1wSJYFjikNYkqBt2K3db2rcCBf2z0NqVi+6wM1sY
kNEhbysflq4FZ1P3b4WzbbEBEKlo18hdledSZ1CZ9Kp4LWN4JsIn15cHPLeI7rTreuaH2y839d0j
Wqeu612XOYtE19c8YnNy9szpKHdZLrsF8gO2pNzYD3nrrE5KPpI5t5pSvP0lPQz1vY213g4bQ6zi
gtx/64p4PBsIAR51GLMkoZ4hQFpc8Zmk1NLZOzMcZHqWUs8D5qknCd5NdfASadlZW86hJnV2XwZ1
u5Nac5eNF2UuzYPaZ4D0hqHYNRGvugRe5pp72wPgqYEpuksT96RGoZUfkQzCcJmZ/ZFVSVDDk3Nt
9KB5hJPFXjOisRDPMwf3oli9S/3xdUG0fwqQgf0E/6Y+oBo3ospBUvIyBI+yhO2JekQFIrar9FPs
OSgLmt39FKOF4ABbOOns7Z89y5+f0qr5Cd/x0pta+TbmJq5aqf89LxmS1/jA3/iBClI8a157b7Z+
eKzWs7PrB2w4aC3qOMOwC5q6/lLPYHqZkpefdTW19yjqAK+KkO1Si8UWwGQpec6tCv0mVT1USASj
DFWC48aIsXoYlxKWkjATGHAUCBPt3BR2+TBPSfUgMQmyonDQPctzhIVZhLeKODiUFfJD/jR8M9k8
O7fqIuWXqZWBHQlKHIdlAXjn+szc4iJG9VqF8Gn4GImqKBge2qwAE+S1A/PhpnBvQGqwveax2N6i
+jX1U/Q0LAFEl+jJV5PvyGoqV8kqM0y60V1ElatA+Myw2K1xgqcGNewnlZ3Qp1TRtP00jgEzCApi
2wNaldrcyxxLUTxkd9MwdA9a0nmP8xLUGbA9m7YFu5oaW0GoZ+leKx1c0QZ2Z8wJs7lx1NGF8f+a
kmh+WFOgOVD+dWhz2/FVZHmPqMxE+ypsd+ieGkdHs8zDNDU5Gm+A6QtDM29sB6gzsFbtoNt60u6w
gkcGAwfw0gvLuwqq3V2zBFuS9nlOCtZQB6SNbLhppX6Tz2Zq7DXT0G4kKKbgP5lFXyn7yYPl7oUp
i82IGrz2PoBR1x77b8mQfzXYSgcXDt2fd8uEzwwyEbRCUaES089/sd35JcwT/dvUJKAVEMR5DcYM
2DU6WI+zxl6yNSXWbeXm/Y3ex+0lTePigUegQflv1U/NqNC4stS8V43+tUY16N6NksfBrhqor0r9
Ke7ZOHIQezxKUgrYCv2M/Hp+rMddj3HHblqqx1qKKV8Mlms5jh1sshwF2i19xuHdwVb+3Uln81ZO
VTem9uB44QVyGE6dGbJoJz441WH7BW2Q/ArDOVnPWxtz+9h07TFXkbXZ+1gs90H2glHhzKJ90TBX
ts1biBbNJ7jn/QNLx1dJYbTbfsK0DjJUNiLWtNSQPMcoPx6UuK+qix4XroEAtaH9sGKxRBUYdHfo
p/V39cCycpmidiIFDkoWV2QwE9Bs3ArdVNozYpvaXpJye7JUXT5VDpiw5f7Y4wjQpVoGevHZHn+t
fydNcv9sFzWcs+X+oToNIi+bPPzpaTPjYKKcIlEJqmCG4b6lpbWNLRKS7zKlWEo6yB2H4RHgDAi8
YNiB68JSoazolPT6a10H4aW3hwCN97D6XpYnKY+HsD6lOqpN1aw4LFgrLm7hrAdemyAK7rolGBJ0
T1zDP78r6PsUO5m3wLfjIxSG+LYcMzwMl0Bikmcyy8aywUZRLdaiBr/Bf6koh6y1t6O7EXPA/+WQ
1B3AV6ja+eNp2q5A5PZ5fChVVgP3H36d1JaLTEWpN3dpu/Ao2HY0rRYGLIqU99ES5AhM3Ety8n0U
CyN/gLyuxiyuL8WlinL5bqskMRz0bvnwdewjc3DssqoSlpWHJ8akKDfOmwUUH2UpKf1wqCTlwi2q
oxcHIfD1ULnauyMy3Tx2JQCNjwXLr5rKGLLj81zYX1PsSUEuzW56205VeuuOEYATDeXNLmOfUWW3
4pgUofailuFw5+r1H3moqS+DXagvelg/dHSwD+xNw3RBdJCvX2+g/+XUrX5rAy15czNOxWZOeZ+i
ZvAWVcoX+MjBoxSaZXDvF7H9JGUghY8phLpP+VJzrN+SQTNfNT8qPmvJVarwzcle1KaBfvkQ1ul0
1wdaej8uAeJ++rAzk5qo3cw7+mzQeEtS6kA0ZSPHd/9SkwH3Upe1S5hL6Vvm1ehoa0a7l6TRN8PF
wDX1UJoWivg72+r6T9hYIV1kjfoxglD51vTYIqjw9c4Lv/INKFh5sDPfvIxYZj6V9vgKhKb7ZpU/
Zrdxv1iK295kZYR0kq1335oZIIXqWPkTIjpo6Yb9r8Cx229AtvTDHOMibjf+qwb4DA3bdgDvSSwO
2+OMNSx84f9kQYv8XfghT7ccULHZfFcOXn3Er61EYc4pXjPFsm+atJvQ3O6LVx3G9Ces33dSqABj
ewWB8QUmr3ovWbbfsL/gDuVZkiNqElfNm5K9JOvYNZ9mdukkJWfsBvVeRetNhxF9G0wzuITCCo3b
Gq0YaNG1jwqbnd+z6B53B7B4yHoiLXus/MG5kZK+9b2jqQ0W7Q63k9mn50EwJnrr1arfw/GJbiTp
RKoNTCHqbyVpY0SED6Tu30lyVqYfLt/8B0lNffZEf50/GTH4Hn8MLmE0KM9p1qr3kQ+NOPSxqxry
6gmgzxHZif659NrPSdyqt4AVhmddb3lVYlTlq8S9kwqSjy7iqVTq7EGyJDBROYpsCAx1p2O4WuAe
m9nBs1SPoaM95eZz0xQnt3MrDAvrIzLm5a09OcVt1EGWW8SCy1tFJWi6ykVmVp0OsdcjOm5HzWOo
OViBT9YrCmHpN9WqvCO6meVFknB0gNTrxVtpjkhSGj1YgqWa1k/+Dk0/UDX5iLuy2gIUr9JvoKiz
M3R856Sz9/HNtozb3FWsFzPMnPsysQBYLNXaSf1rAi155dOm3TOs03AjIuYuwayl/p4VvAb87n/y
tioSs5T2r6rXtfM/Ha+3AGA6O36sx7l5GJUKuHThIn0HqsvkS/RXrvqfzXGw3xpnRB8o14u7LDRs
lI2rFETcMH/pK/dZqo5GeldHhve1bnL14NaxdZ+WHgYsdY1aCrqwn6Ej/VQQvzrGxd4FNnSnlrxU
7hj/6DQAYpbhNo+e2QU3iu0k5ygN1RdUVeqdnN6Zv6ql1/zs2DcCRmTG6DBOxoU12xLV3dJ69mw0
x3ndHYQttXyXZHWBMi4aVXclfeqdXYaH3tfjmxpx8t8Fax0pLrdceCSAn5HxP6hzoMYHKQ/BPd7J
2WLHJdOuoBNWjnldk1Kse1oynni1o7VmoOnPlplYZ9Ue4G5vp7Ac89YGXn7jhJZyTLVCx5ZqcC4W
eN8rXjfNnWaYzslOsulpwsfl0Ldq85m3UQX64zrfGTs/o82j/Gq8V3dIGJKOhXV6frHbwvwJJxGx
SJN+ntbHS5slDiSVYD7WVVU/xHpbX0yjGm4it7Vw9/VLbAk6B30swKp0fDAz9RJZLL/3v8XB+DmJ
TOUvBaTleqEs15CKK6w/p3T4ESqK81Wzmwy1Y21+CW20wRmiBI9QqN1ztoiKq4qf3vZpbJ1ZDkgf
XahAYJwbi/UzOjLbn8NvdMDfIR8qf+oBPsigkxhhMwhPAtf8K0MZWe/61wBrjqb91HdgltEpbl69
ljlh11faI7iNDngODkvwrpwDi2u+f9F1Aw+q0VkkDdQUtzity24l5jg1W4BIINx3CbIu+Nd80pzB
e81T76s2xcq92Xse9wD53jpM6xtJdgbKc7kTd1c97hGm0hiXXbsSqFvRuN7nAEL6rhpC9b6vSv9z
VM/fdCvQHyQ1LwhwR7cepaqnObeRZvlPkgr74NymZfrJLHT/sz+zl1hYzUtpOM5n/zz6mfMt5lN5
bke1PTvtEHwv9HM91Pb3EkQWljlVfRmCofiKzd2+tyL3E/PIO0weiofaVxDPDyBvdH2o7da8pSAq
2HHGWXdhsoxnxI4mXiKE14zI+EvsDi3E1EIn6D5vFRqjNg6V3VmnAUvBh24JaBjTocEb+SBJKWDD
tnhoZty2sKy+BezElYOuAt2A4eiOtbviwVgCGyneW1cx7nOnmj+xCvC1K6Pp+xQtQI8WPgc6UEju
pfrXeB6m72MdWftxyY+W/P+u7yK5tNX3XZ/zAE/bN4GL4Nt/zr/l/9v5/7u+XFevBpjbnnk0cyve
D0zYn8thqp91x9TP9pKHXEb9LAU5k981T6ogFNk8l0veh2P5ciJnpXjnWOebKIG1sC29qlFPtIzs
d56KfbSXm6etmhSOseft6hq+QVA+KllrQZiE8zVq9RAcHd71Q4+OzSEbteJRgtHkeRX9m77Tmuqo
h4l6F1QQ8eikJIFCu3rXLoEkbUOBdL+ms+rQM11D6/E/pZK/JeUIyUPb7jaPALRtWeuZtnRKpzeP
7mPJ7frRY/+BIpn3LYHPRKMq86vnwyXVR+fTZPfeDwMBOlYLveHRcl0MRxP0VopUjdh9hU0M8fja
lMrJ0L35C4oMw7njrCJ4+gYt6yrXCDPgfH3VWvc4YXsPfqex0bWcG/OKR5279hnciIXrgGGc9KYd
b/Q6RLN7MdwRR53VXMcKC8i5TL6kQIIere6jC8gKJnrvXM3ULBHXaf3nzEmUZwSiu4N+8bARS+YZ
TRcD7RhEyB1zxxAEXkw81melyvozkz9k8Y1fldl+R2Jk+BLFOMEnXds/Rk2vXdS4za7+mJoPYaDj
iaGU81sapr8AHWa/ODjEDv5GMU3UsbD+fcZP5myMXfBQFU3zXCyBoTI8DAvkEpcKhr5QkRogG1Zb
PmgpvHgkk9Xj4BXdg9SXahg8HTGNnDBAQ5wmWTzZgczjJdsnzwFiHfiqNekTokMYRFgYoxmdOp7w
QasfrKBLzhXUmvskg1RhjOZ857ggi2HH27dONkTXAinjW8+MrCvLHsWNN83DTVaN41VRo/I2MwqM
ffw+uksaH4mnwXHvknLC67VmkSTqEv8Ut62KA4Nan1yvGCG6IrqMAFT/xP5EeUxjp3v2UXtCNxjs
ID0OaKCq71/mDqsfzJ3H18hCHrkzd30XsigVFOrnhj3ofTiqxtvoumh5o3v6Be+ZfldF03jv40OF
BHWeHqopjFDCQj+ObxOEDz+d/0ga9+jjR/aV3esGXZto4drP0QtY0l+Rrc5/KInxBwu/0MutgIXy
wNVPWcvH2R/Mc7+cwY3x7wAHVmLxMDKhsidEOoGY/FGAS9Q784cH1oApYDbcoo06PtUYqS9q/DOi
a/W9Z00dUsi8AcyMykvWaAjJIN43PsSotTAoHy+5qUSvvuI5D44Gm1aM4EOzh3Jn+cOlT4fpq2kz
d9K04NUteFO0KS+QDVDHrxEAwGNQDv1FjtLj5Fobg3aTO9pwYC2xuIERFDNVXZDBlochh9/u1ixz
QhBRqkjsXaa9lEjmx5Kt+piJPiEX2M4jeVXlwkNjA2+f4Rj4YJUtVo6t0r11GFjejL6aIV/BLcnQ
22bdcoDpsSRRtPOOU1vgc7kkdXOCtGRaxVWSflprO9iJ8Q6TB0hytsOkYAn0PMTvqTSn8nb0kgoH
C2ISbHUkJnk4jVO70YEoDTlorP/huBnBqBKC+n+dW5LvLu3gI3BlJLR7l7cdItcfo3K+ydKvzRSG
r/S5/q6IHeuq+3Ar+tx4UT3HPxtDqOznnMfseEX8ZFfFRVJykGl4L22XefeWpVyQLpofvK6BUtjm
7Zd+dKqdMTjBjzZQXiEUeX+amnbKXboDdMD3gZbrERUQ5e2y+BeLGY+og8R/VFEd89lp2q+L3f0+
sbrynnXuWxUR93uIAtV9rlXhCTnTeZeYanW/FUgpA6zf9UwseYrW2avdGxAZnJuXM8ghUnFL9vbo
7JyhZs/y74t8OLUyJvCFdP8tBaOKYOZyke0EkkwH9cLmV3xzcAfFuevGAAMirENxfFH6EAqJ7jyZ
KDk+pfbS+2oFCAMzdNc8mL5YKqXuxWGp4N5RMS6JVaT+1+SSh1P3cB8tgeQBwdSO+KKxC7KUbgVS
T/KqWs1O5oArgCRb28iPEbIwhy6eWN6v6j8iiAteodbftGCC/taX05tTMmmvp8Z/yee8PwAV65/1
LkYN0xmzR9dAVCVGxO1+svrhUoCqRcExArOPbdXVSj00QZZefHDU6CFP1eqUMdd9UtHaZcWA1evU
qhUW1ovsM78u3LPm7X5JbBRQrNk0v+Mp+tVvUvtnafk3KguZAUo48JqSOmEo/bkoWxv5PhYZ2NDo
fo2Td+fnefHTaOIfiskqNb0lAHpQQ5bV44ZlIrVgIemZzdnw2a+HBk1zJhBSOjpheRtmUAGlNMfC
887v52YnpXEaZnheoiknpVNrpw+1Yn5PljOx45E/pnX1ImWx6bLmhNASY/LosWxV5SHGSYh4YM3R
o8QkULPg26yr1XXLkhhuqOEhxsdnPWorVZ3MOcdsRO0kz2lC5CbdBt4p4qD7rd52HXXI7huzsG/8
WafuHONKBRPpZUy8ki0in80TLdVuPbfTblV4VHDWI+2czkjFSIEEo4tq0F5Z6tSKMlWn7RjNV36W
c4my3d+neVfFcmI4ZHLy7Ww9Nh373pnKw3peKfbTmEu8qznbirLHDss8GLYHEWw5vTLUUARhsL47
UArWS8oPDDPVP3mm+bbmGfILtotPXkIT9J1OvTZhe/jH/7TV/n1e7c8sQLdh/Q3LXZDYux+7/Lj1
N0nJetGuzB5jhF2hip+t1lVvi6WaVPDNmmUeiUqJBJPcfomabod0w/CHx47QvdINJ0Yb2KmNzX2T
RNW+xsAiiKCaBU3+wyqaCQ09MI29erVDfz47XvcXsNzpkCKsqEY/ez3BOtK08aPw0Afzhu4apu2f
deZ7J8ZMty4SplGlRwfNnhYpW++nrWCRHXc7paYjR2jWRA7f9VhjbHC3cuvkjXnmBRLeZ7PpvV3P
a4eux/Ra+xXg4u6zFoycDJofitjJQ682d04M/7IC9cSCzjFldasw9R9hMdwp7HpOBZaIExIM5bLh
VyhsOiTwfS/wiJmmesltpGjPdZsoT2rMlLfEz+ip8m9NxiLYyy1Zw9hDk0qT+zVPw8RlNxdDdt2O
CljJO2Q1kkv4pipPUgAH7Uc7w7iq2h4q5/zSVC9Nag5PAwOh1qnRQs+Zkg8zkBHEy2J+SPBZKTFZ
wSEH24Oqc1B2aMfdCNXU9MAbWulDr404gC3BlPrP9QCPPytunWCwQP0TFKwW7+GYjSe9QGtM8nIU
GM4zLmssmP4nr5sZSCBpqp8rXPQK1/IfsyVAjsIrneqptZFrSlt0cUbGME/zEkSpUV7cyZl2kqQH
MZ5i1CggDDVr1pbf2OaXyGqNG8lylUpHl2ycsQttiqPkSWDovs42EZqNUuVdAYp5xtSsF5ZsSy/Y
352K/CoXljw/HHa21xqHdqrZsV5+pBRGiZrfWjYChEuWxbL6g+MohyEI4+eiPBYQgp9aTYue2TP/
NUaVfx004x4h8vRuxKzqSQJ3RusfWSvrtOWlU59j4oYyf6IqsQKl0TfwvO5uEiuxnljst9Zju8g+
zoWP+1HYNrhouUza/BSPodkq3fOaxiGpOtVFau7B+VIelpZ+uwye48Z9nD1GB/1csVdUdeaT5yXK
oxXdBkvCiOLfwWjV3zpWLW8mM12mhfB9cP8DmLHVGxNUjtKZrldO5KiFjXdF9IThXfdQFtNhbVFz
GQVgjdsdqsjNY1FnwbPJItmzHhcvpR+Mt1JNAoZk+g5boPIiSamrobJ+sCqQ43KU5MGoSKEkJPfM
4ca9pwbeU5ob3hO63PONYXTfA79GJWTJ152sx0kq3vmxC/NfqqGAeWXnPryXGoz8ntRIM26jmfZX
TFF7UQLPfoIs6jzhIFYdtdDFy2CcnScp0FrEPdWSzRlJSgGCKeZDlTJgxHlDQTk2bNlKNox9H9H/
Jr11t9UNWTvFzKxxzqlexSd3AjGBnGX4XMKGOGDPkhwNB2W0vdNW/snwDJTD0W95Ruo5ejbbBm6o
kbB+MLIe6hoppkKLl4kEjF1m3LJw89TnkdFGGWCHp2AW4i9KfT7Cw79jSxJ9vS95i5cf3hoe+LvF
WsXHHPpGYtg1Z+xf37QLS6hbIIwSk2AQoOQSMKkFOCmZSNd2Z09nx3uMEXwpptdwBV4tOG+VYXf9
VdVnlllaZrEL8WELGCNDdZB0JqyH3sy+mAvxqFuYNPXyE/AmgnlkC//IqhB2Qw2SRQF0d28k0Kt2
nDE4qhf9jb+jeur9jBIdDYwmR/ZRivt+hiEq0RjZGST/k5htDoTz2bRDZW+9Y+6EBUmCzkjs2mwh
yl1cixF7uV1WZc5on2B3AMMM+oJ5VCZDgWLX/TV15p8+ahFpUZ1H7L8OlvYS4Ot4U3T9V4fbehth
B3ZqNfN7OJnecVxQtQmnKbxbepzsKP93u9sSkyfAHlZ4NAPulYJL2q3a6Yc6CcxLi1HbjW0U5dVm
kpBUcb1T1O48mPbnlH9tWSMMfUgdKk+YJqDVjMldBOlnxTrENSTmhZSWL4hrZ3lYEssQbThWyILw
3e21mwZli6Cy2egySpT4knS8e3djoChz32yvQULR0faKkvms97PgVoXWTzMLlaPxf2ydx3KsStdt
n4gITJJAFyinKnmvDqEtg/cu4en/gb4bcTq3o5C0tWUoyFy51pxj2pd67tRVn8j5f28skaqryNyu
XLl8lIbZXmH5ba+8qgU6/vdu5XqTsft79y969e+9vze5E7WonTxoGJt2vt7iWBqrxaBD0fH/vbEa
z6lOaQkIYPOIbn/m35u/P/i/D8fSgixjkJsZbR6mddMo/l2O+s9z+vfusNLwqkpnCf97Zf7u0/8+
/HvPM2birTDwsnjXcAJ5Y22yv//e2KNIDqOwz/mmvf+7D/7epNuHMyOO/Zr2l79PNZFNuEPsUo38
xRpMf4kGUpt4fae6fiiMviN91KrwgG2usf+964zmfMqBfGGS55pufIhWEGPw9+bvwyyFQmyk2m9H
STmfCYYc/LV3JlJRtEydHbcOLWK6hlotflwSrZuQTx3qbsspxtSjA72fb69QT0azgXWpR8iNrQmc
w0q/MDrfmeWEbzS/Lus28WGUMShdm+Qi0cJcx9EYMG/v/Xkpb0qDLaLyWjv0oKye9XYIWDIaRuh0
Fpt2PIEb2I62q36P+948rjMJQtIlk9Z5Hbqh2guGMKjYx4kslj7epwNBlKLytalkPoJMMGTDZdHI
boVpyGAxFm0XaQOxMJO5h/0Pnm59tkRxqpqG/h2RRGkv3tu5JbNwKfbgl9KdjdGvHsZLEne6z+aI
Mzmp67DHkJGMF8Cv6EkyRrqazug1zmiq4KUKgLKl+7ndMqIHCxUuLQqG08HamDP5xm4fNiAqepde
46R+e4cL404eUSn8/3XyLvGSZ0FKwFZUZTpcUyJKU4N29aQDvrUy6PiEZrbTbxbhyNZRUgVqtd1D
BOtGa4bjYCZcBDh0qZBcaZHgFe9ngS5mfvHcrXVJECT1WP/tsHVva4thwI5x5KnKD5a2YATW0PuP
s3agolgD5o8fFM/Jzl3w7zeazGETIdNxV2pPgTfHBY+GfJM/PK685Zi79woE0pGJp35BTEt6hksC
g17xQje4dPHMjzHAYDd2dbK2RgFzCtdTov0OEdkynbre7iAzk8N1kaw/Nv8YVD0bZcshW3Oim9oc
v9oSOpLJIxoY80RY0zIzb0wcEnP0TIQ0RC913pOAK/GJ4eAOC9oJlsAUvuZ6EchhQ4rAWvaVObxG
7BchlFefXGbyQUtGOC4/S7ZeChNinQJUOQtEL/t6bLV9GffR/QJxfW3df01Bql6sx5/LpO0Hl4Pg
bEzhVgBO0krOaOX2tpd8a3BY/VqRTWyo9c1raVjQgDS0H4eIRLhGVnqyDDp5XqbfQ1xwA2spwiiZ
nhbD3ROEi3wkQYqlCZ1pKyckLf/KW2Pcr60awyUpmr3mviRaVfl2Vka7rqjoz0zV3pZafVkTvuE8
0BlMDeM2VtkAmnI5jfonJ/8k8BZn2o3dY58T1dqR10U/fye95t0YJvAsAJJci9DjYXpBkWsBO8qS
gBTP0qcaNIIV/qrvEZjqD4sq/cxJjrbQdH8C2SUz8QJIrBWIJMF8FdRHrR5WGekrLsRQ3RiPhhXb
/NvyGnvTZxS3HVCn+jtb31YzB75WJF+Ic8uwN5+JUHye0EsydYGWOp89kKnbbGNQoxvSa1PL6NAy
QwQsI/OX9g0IE/mezfZNrRjaF95FmHxZaczXlk71z5qe7SZSh4emv0TrSIBstRyI55Wky1bJcflH
cjb96qe8Gj+MkUB5fVjuREblP64brremEUg0OoM+wQpdAZkc0QwDNoy5J4KuHgGCZZ8TF8nvGkKB
NUs7NYoiKxFGGwwHrr0eFg4NfyIFzlaz70o7uifbcNgx2skC1TrPUpWhVY0sBBoY2qJ4I+O+CA2P
gXffDanf9+UrelFMjgNnaJWn5CWh3pQdQcJbTizKaLXrteIFmP896DTX718nCYGuTXN89/PJTc3v
Wsu/y9T86luLsMAOMr/OGYoO96Gax2XvlgwLUgMtu1ugI0qW+M2gC6pKYH/zUj/qWXvTbo2qatkG
sT9W7xC9MPMLJ0hl+0n4cO+6ndLkZndubqck89Na0i3ZhLptrE61waZQohGSwPtgvbBqyjjIjFNX
prcOQgy/KeqbMq9/S8s5ta387FMOXkrcJW5RhkIvjghV6AdFA3ktc4Sv3p2vBtLMYlDVYYsCfTda
GUSeecpDqZFGb2rD4mt2pcLI0r5cyEZJNCFET62dIFTKHBx5WFT3RMwbY+hSHOgCHOyVTmZSPVdK
3wtSvfduItEPo1lJbW4zrX7z9Dq7moI4cTeG2MNkJdDGi5dlHYoQ/sxT0q1ftZKvZr3cTzIwS9nu
ZayuV9CcuYQ815M/aUh5XYOxdusezmBtMlET/SmPImTa8jCnWuimZN2/L2nz4cXFk2zGi5JoGvX5
JRmKY48GJ1fcE9nQ70GygaaZLgngQARtgNG6wg7zhhO41oVWx/MJVd4ujm1fzzRxF5hx8KGBBpBd
Edsfy6A+yKYufafQnnsXkM2Qmu99mX/N4PSsVr3jL/tBtosu1jqsU3oaRfm0YCMPCr1+aEbg5Skc
pilHUc31eBSEiB1qxgBo/ix6R/16YAAJTK0/xeN4T6YRGYIu/fF5cH560YOmYIclY5uo90qA/AWg
7GtiJvJSr8A2FRdzqO5z0Dy+sc72TnjeQUnv9F72APqgDZ1qZQ/w9nPE8gvyiIQcTdLYz4Ri1Df4
hpHwOWDTTZ7IJqKzQ1d4sL/0crjk+vw28ktx9HtNEWFA+ixevE47s/I9Ii5r/HF0uPTxjUEyfW2b
hyGbj6qO9v2xn6t9z2VhkeDkz+xQ+cz2Uur/GRSw09ykdKmOA3lqek+wmPIueQ3rc7Ry5inVfk55
emc3+ikKIpRz9GmV6l7lOFxMb7gb3SIgz+G+GeIPu+TciIWM6Ia5eHfw1MMnraeA0QwpD4Loz5V7
g4kA2PiKsqEzZioatXMtHYHxeBCcM04ep+W6vCF6tKMOSHV6VTwu46scaCqvhat8ODy3RaZ6v3Ug
AuoCwZFVxk+1LH6aQXV+ORRz2HojiZGYDrtEP0269+BYFJFLAjm7iqez1VNlN2P0MQ48d+to7iUw
b6efri26d5BT8hDEndQKpqFtBEoU7RTI3VcYhAidYlpoFr3DbrK4yA6XkciTlQXdKMPRdDwM/67r
T9lchuVjX8KImnJN35sWzIa+Sx8IgB8i2PZscFSS9963rsbxYgAi4zRmH91oeNLEAnbTGz/EAGl8
0VJ0L+NH13v7eAIp2qdkFHu5Fxa0CDoGHAXC+LDSNR4eirBWZEEb0xEYdb2kY50fy3VyT4RMvjop
8B528HFqvo2B2niZeTxr+DpZehFaTcLcDEMx43Zp0weD5SfEnYSqifyeNW0vcVr/EjKa+MIYGStZ
z1HvElRS/TMg17lrh0vCIBEsSl3yOavrMW7PkmIxHqqbyWNoSL4IqKtrDEQv1NovLkOLwI63rAhT
fS02J4DcndSN67HVyCXM3XFLGGQ3lwRIZT0c1fY1N1uejjmQ3arf2lOpKMaL3BcuNZgs0G3E6e9E
P3s42/VGyLIVvDc1P9v1vDNMW1FYEZqROrAd5Hinzao5pVp+Z8UU5GTSVqZdHSw6U227zhS0yXTA
pG31sgxpCD3LJP4H3wp2ao5mLzFangBuGu2Xpt9nWuenSFqKZOCBaeVN2YAxA3Ev/AK17XG14y7s
IWJ6cxZkq33djR7a1PHH1q6IWr6kBLNWNKEBPqK9y5sdVsa7bBJir1ftO5CFq7FaIT7XG6L5oxUE
VyvPwKxfJ8+NcKiE0EC5NAn8Vo+pO+sUzCQS9Mo9IFqyiYZ05iCTmHvkgivE/sxGEJDTvJDZLs29
sJYnU5eXNuMJTLjCuSBUgqnkj+1EU1gMEIfLXWLIQyrVx6quUM48FyhSfXJB2l1pcJ2IEr/BiYFs
ZOW8LvEqDcvWgrdfNch8m7YtgB7yZvZnzdhLAo98z9YeRS32E4DbbZGqfTioWKEWBNSHjS5H+kfO
wqZZZ9CB71Ni/TOltuwjcwKWjIUUoiHH06IAb0dFaHvc/bWGd4DChNjEBP8KNf6QJjCScuvXkkPl
S0W734aaxLpJC9EGL2jq96mrm1DlnDAn5dTXPO4SxzY/abj8kKHcnKecqbXJ4H4hqig3jQeAfWWI
VAYDpWWEel7b23/YpfSIQ9NksO/mB2HDpTWUOjrG5FIHZE0Aaq6HnjK8ZUYLjno4ayl3W90Jvy+a
56yosCPJK8CY4VpTP8+DR6ovTQpfFslhJnEcaud6I5GwN+J7MbyvplyzECFbw2063jvV/O708xck
0eO6LIE0jY9apTa05BlEL+aLSHU2fJK5CpiD6I14nHLnfuxdbBlZeT25IwOUVmeQ7b1n9kCifWk9
RcPDKHRQ3TBESRAjcUd3olAl1XVhi4swJI9uPJDnxByj053bhlPHVFdzmKT6HYEjz+ZEKqY3Vvs4
WR6SyJ7QAjr3DFQIcMkimM3rm+s9uFJDJGJuLL5yUMEwZBTYFJjg6+IwM+twgWJLzLk/dSPzhuSg
NdV1VTyDzfMYdkZH7smgaxJrpzKDk9hk8KVmWu00U1qBe9XHADtp+qFdIBvcG9GcVM5ubvU3rSgY
tYzmIVIw91REGF4BBq11xiCehq+kRXpvWyfqi74qKDBmx7epKjl9zbd6fqKStqEOF6RUpV5g1JPk
x5CHUHhaEKHNrVrLCFw3+16c5C1hTrksYxloE2zAzDOXk7O81iItdpF5KAQD6QofKh7UeCfJganF
+JZX8dah5uQfZbxqnuwCNgRmJZ1Bp5W8Ou2QYSJdZP6sFLu3Tar3vpkpOSY5MCbsGQ8nhER7jgdD
+buJyMjIk+ZmiJO9RZDI3lvUucnNf4WGYTfJIL9vvKF2+EKR9MxAvN5raFT8lid+52kOZ0OPR2me
+5tq2XtQgJeFdjt6rjaM8hg6W40tsMWJUDDVynq8f0VELyRNv+uouOiOBtQ8a0gWimxGT2l/TABs
+IiWHL+rze/ZAjtVPBvSqQ5xbXw4hnZ0VkX/xEPNYzXfdQ3qFF73N7yZTyrqed+ayc0Kchiyb54H
pMFCIVhvu4QI1zvFbsqjiOGw+kQSg/R7+iXf8ibyiFhOWaMMgs7LyXnxDHVeOmAkcObIkre626kT
nxUvFkiU+zT3zIO2RS4nzXIpbB3qe1qN+zTlnKZT+zfN/MIzigwEUf22HMpdFy8H/h9T8DEGfJuc
iBV6zg1TC0nAOrxgJI38uY1QD3176rV1rVd6209OOVJtIky1VxRnRFdjnTgXuccxlSUqsih4eTYR
2dLrbTvkNe+6ND9aAy1ViWaChu1DzcXzq9m614qclqGw3ibmlkY8TyHpPxtPxYsviS2e4lUejYIC
XcSE8rE6UQFA2uMM65qwW9vRQmgMSZiG1Z2XxPfNDwtvxORnxlmpkum+EJzUZIefJpuJRRH6W9IR
1LCYNXlQ8xMA0mKPhusuc6YLYwWMflpxI4p4CDkEXuaN3LpYj8ZnXLmfzti/9Do3Zm6/kH3xaMoq
FDE5hUQAQwEnSHa56jueFmxdKMSPvaW/jYP9T3Mm+soo3XqL7LpMpxmTsf87a2rhmJhO7XiTt3DA
WQCQwW3wZuM92g6vrhZfVkiFILUvuSlXGnf9V9OqfetoLwWRxL6TWHMw1xTeuo2aIeJuoYoZq9rD
Ki503xbFVR0N/yqBhSIZV6CUyJ+68dEpxNkqZR+Y2khNVSG/1wFUq0zTQrHl846escMKThR9Vn8l
ZXIEXHHVpclez+3vxO3oU3VMAUlSJUoxPZhLc5NLAkW7tjg1E5Gpo97sUIV/5kaPXNQkodtOd1nO
4Dkb0L9FFeBge8evcB6TWyetEAnPl0oz4DtJI/ExPUaz9RANWCii6HettCeTKCEl6+RJyz9gJlb2
agZarKPGms2bBfZYaA3GlzMOJ9NLH+uZyToOwO8h2i52UnwsxvSaV/iqSVuAflXzN6fzzZLP13WG
PC+KPykhPglWTXynnvZ2s3yMzebL09nItdJDEbjWsMdN1HbU5lunUh2Y4iWhtdCa1VOTAHiTbkLy
4dkkUuR9dSkL4pRq+6F0Z8EEXXtf4/mityCkveraZAkXjnsY6toNyhnIXTXs0jl9S4tOBL+t3XzZ
VvEvahq0lmZ9X0JrHJySxUV2pC3ZA3i881rNu4j8eFROeLWN5ozP6NHUJsTpOH9xWRyXGSxhQjZo
luk09cZq4m5Ec74KK9SZqcLgivGCVHOgB8OqMpIS03y/xs4ZB+WnFO1Hsa63E5wvxmrymifkVebQ
2rQx9KoaDaYbH8wuC5x5RHCskRaVrTeYl66g1q6H1rZ2NngD9h+DPMoicE2ermnVpyOZDlD0kYEr
dwSyzh/VWN6DcmjeOPRTfIuKjru4uraKl1HkIQGqd10yvCUTI/DtFlwXIqYQluj7WHKj4J+4WYvo
QEf8LXKGGzq3txGgfE4J+NCK1tiRQnQuRPk4JOZ7qaTgoJdQ1uKncj0oT2JgY6zSxz+pQKzTlKF5
3Bw5jT0Sqv3WDNkXp98nXKDDCWw+mcprFOJ7ebObS9dE75QH6DESSpSIRv1FY5DTGYStjIud79zS
PKIyoq2XLRYlQxuTD6ldaqfRbjhrvqqS3u46OnvysquwtuXMmV55+3IFRbOKIj9W3XVVawwI+AY7
N9e+OPf6C14IkUbuUa0avskSZCUhWbFy46spnTk0Qk5gtq8FTWYTW7zYh6UvjSutYILV4kRgEuFw
UHMTHXuGcVgWrz1hj0v9biGDSRlW+aAtPdB4J+8Pfx/+73Ng6DOey76IQgcLByD+xmSvGggbd8qa
LIMt/Um9uSIFxk2AhXTUErTecqodLOmYnD4kfWRDoD91rFE78vfsV4NCdRQRnT4g9hxtXtai6w8T
FXo3s4dNHQ3IdHgkX/hzHIrN2cXus2rzSRiTd3CiX4fMzmApjE90ZOw1PXK3TBcxOcfFuzYCVK0t
Sns5Gz9R5fLQUGGXUfTPysQY0CJyQ7ABwrOAOOsVf5NkWXLbq3TeSrZEOycOGr7I+Uo882vqkW8v
LMLRGJ0gMQNIp2M1eOarlwP9tvfNol23249LtwmMJZFPzZDvPfcFfh7Yw4pkibUKpiW7rLp8KJvb
JhOTnxXzYxUzfS5c99Q1gpamc5ubuMkd97tTNhD/uL1b7OI+20YHnlbSNlTdWejxHPSdxRPhkQKP
q+yKfIwqbONWMcMfQorrmcfaOlWTIFDH5vR2tOJEAJtA2aFLiASG08BEzS0HQmPc7TK7ue2y6U2V
W9CiyqZDZJW/c7r21wOkjZj2tm5zUrZijw12sZgPWNbOS/S3dHGuvfjX7C1msh15aC4HziZ1K5bH
7LGcXyIrhS7kckZLYiv2sVj7aoDloGoVuF7G2dmxZ5+Z6iFLdeM191itYcdyuqXFokryoYz0LEa6
L3ISN5yxn6RevvalW+y0TqQILeI3GCNY2F3zgJtJDxB6sAxuokOH2CE6hzSpxmBre+4mE7O6yWts
btPWVSMY0s7zA0Gm/C/zbDEL2+uu/Fxx8pczrcpoYrgCQgWLOxP3eVCc4TRyl9yqcINcSgNH0/Rk
FAABdQvky1Q3yKpoWNnNd561sF+q+Vgs9JmNwvZOpjgN5TD6S8xgql9pPjlO/jnS5GO3qTW/QvTQ
F3VyirNpK6DNdxuLi0+3MgZ3oro7vSwZrJj2v3obPUUfLR2WwMg1atfh0tOzRCbbXcVYA0eKkftI
cldWNc3OUcd3Mt1M+OsCNCrNzqtsKOkLYw+5JdaMLR2/dB1n5mXcMJAR8kOXQKmgvPNVl4/3LZnp
YU+80QbkP9OXv47tNihG+jYKooYx09aklmpO2dRC/GBHSFoRBe2Y6tfDrO9Lakp/cXBOpyuJ5UK/
9RphHYQ+tnsIkae1zRxf5tUuMQlsWWM2hzgW/Xmm3567CNyzXL3ICpGpPjwzNeP1r1akP3Rko7TP
roqatjrnVji1mSR6ZdrDYoAi0VbpZXCYn7YdTfvGUhqmWHiQhVfu1sFiM577NxA9u8re6s8aa9w6
neyclbRI65dKrtbRMWvUzKJerkS/zYQ65DTEb6Dhc/KOurYgTxzvxk4k3BbaLDBg9zQCedA4Zkn7
pSy6MnCMKgpArlRoOXG9NllAZFsFAGp7JG8LxY/IFx5hq+jsQAix5Sm0F1tkr4Pk2kbGII9ZmiNg
4rHH5vPSSf7i1uZH4ieiExNLljVGMtKdXm3PRliclxdQn+oc1/c6LRTuqMqPeFV2Sd6D++47jnv8
bKNZ9gSNTEydqbIcZj076TZ1kMXTUXBwJ164JGJ1FNWBYbEFI2bvTdd1QngLXtlPXYrhoTSj3ZQt
r9aM63Jypuc+wuuJDKg7VATRsEQPtypd+SLtV5ASRFsn/tdYcgwdd7yKmaHSOPRMwCjxQttcNt/w
m7lES3Y36aNG+LSLA2Zyid2oMCa0DXpakw6dSdjISMJmxZ1sR+DWeJBw/TfXYhlYblRlngCV1Ctl
hc09JxrjW8X2p27+Tmr9Bj1DuAWgcLu9W3upQ8aJ6ENHn8C3+N/ClHu9wEHByBB6TY/JhL6HNk83
MzNmSYpPlky7PtHevU64u9HoCFxL8/qayZ+zK1aXdDzBTIexV6AbVDqcczD3UrFyrj0A9hEBTIw8
ZNs+ZVa0XMlIZ7bB0UdUSHKcuFZ7DRY8OuTHQSv0fefewbigMNSXl0kZx7XX6Qqr7nmYmIjIeQjM
uOoDNXsGhWKx8tvH10k/vBeSEZn1a07pnctpn0Mwu+I0KaRGHAdGxQA68TRq9mOHb/w2Jo9Eqwmz
JtwpnHvtu6undysm16uIrvMRbaUYv2eXhn6T0YJHXfk00BQg782D+1tJmh/W8xRxPMygN+ww6Hxq
m3stcZazcoguKLPsXhMN9Hx74ZZbm9qvkaKExsSZz9mY+H1T/ejW/G+YdCoWOR8N1p7DBt2e6+If
2g3SK6GfMu/lZGw63QN/UcZdlWS0X+zikIDARWwY5lp2LHUCnbvIumt7L7uqe+5tqw1jLrK/NB7y
QIbgRuvZu2SY55vG3VmoZ0NXCdI2xs9lqW/ZYTOqYMsXDfa5rq7QgTT7JdsMuwPnDkLbEMivzXeG
yYqjQvZo6l4UJC2t16S2U96jcVLE9XhbSZy52he99vlDi49MX3XQTuJm6hmzrar6cpyNzSI4GnU9
wrqJV8XQ10Psrf1tur2x6b6VKGmv/j4li5YoIzoPTS75a/stgiZSxxL5I5pck7WUYHVX86D4d9MS
Ni3rcNQYT9mYZtwH+msPXiI0TNMJYuvoSmmHYvVe4zQRuNzoadd9Oe+6iINMOeODyPxO1e2pVf3T
5DTrwcysdDd1xY1CMsbsmOmc1RXtgYeHYGN3zOEIK2a1TOIo4VhjcemDqaA7vLO6fryZGvehqLig
1Vr4ZWN0N4M3NGR47102fbeByTIw3oA6dttFC01+2oxDov7NowFF3GEsn43GiyVRFjb9R9NCcsHR
RSlU7rzOuS2ZiIXNKvqAonUXYR2cGLHCzNmCNuafrFvCSE4D8YVXeTeqPeBvlIvRjbfG17HkrMKx
bJ+bTRLMWk4/xpivDPIHKHLUD0su8CjHvTOs7r4dc9owMn4pFuafgn0phiDdacuvIj84iyzjJrWt
KRyqMt5rBckIreH+OjYazXJ4UcMU+QIMcuAseuD0C+uztX4L5R47i5js7NeR3KBrWXy1Cm+t7gzU
fhohRtUSn2eree5yxBQDN5fZP+HjOHsdCp84SnZR2kHxGE3f8cTX5jihEIdO0numFUSmczFRXhfM
X3ZTLE8ekp8rjIrPxhYzHjca0/aaC+CI777AbImPqKb5uleRC9QmK548yZzadMgoggVyJevldrKY
Htgiek/uUKCwqgTRvO5GE+n+1F0vY14ckGWclim6JS4E6wu9iNxQSHUcvme8LK9lZf90q7oWYryl
SgVbnJzziK/g7tQQBPX7XIzc3Vt1xhzlVmaJoJztSzon1rG1h5OhyEEv1aO2rMb1iBbIRAe8r9Nj
2VHiDp71Y+bW6Feyf9XqYaXPlbMZcN1MnJktoqfOTc4DszR6bp+mGIaLQVhslrjLXhsGL+zXOvBE
wt2S3heQGYKYtb7uDmCVTmgm2cpz3cTf33wUkjixSFkkTms/sT1+5iL/N3TJyt1vHuaW10WkhBeS
t76Xa/8RWzQhs2yz02dM0CwynszajQMBoowOAxNbm8s8ddMe4RMr7FU2ZM+8/g/Ov67pvDCmX0Cb
lqZ/7+m+NnOssuMf1auH3nR+mmJ4dZf+kSlEFJiZBiffITjLgyjVRhwHhLGpd5ijaqQGS4Ekm8gD
1x/LteXIrzN1diLrDCjtnxHNbtBW6MS2aVY1YM/npFaExO6cJiWBP1wt1nJweIKquD6ULNyR1N6s
Mf0FblbReW7VodaRtWF/T7qfyulfyZmiG13Vt63YGxE7J2s6dGXvWIoJ+nH1z8xdtOlqN7opkjpd
NOQy4DtttvgZbUFgFxnfjvnDQNPdJat3rZCkhZUBGgHpddrqaHq95ErZq+FnaXLd1BqplVZ5kbjV
8qotD8Ni6ztkczbVxRyMlTwYs4qhjTUtESztg8k3hrDG45+Lq45DaYyjk3THBOO11w6s8IelyX6S
ut2gU8PJqjT+blI5haSLQ3nLIWzLQFvmF2NNvDOdjUD1ZI+7dmrslFM9JU13Z40EQYCp5tdIw7lE
6+rSLcfvbV/LnKNQy7g8SBed4Corv8DUu0f+DfRPNUysFEMMRbgTyqlDO2jNbm5uh1U3zlU57edK
i8M2pyhr+mNdGdSt9ITTKuXVU9XOTdbrtGQBipK22unNcBW7BLfHOrELKI4MT+t3XqFhV57eCtXt
uqmnBBjiO82g6J+r+jtmoNdmhFF6sZaG2mJ+yqG9FfpwLL1i2Q0G9W4x5JJ+kIVZqIDIEs13Q2z9
a8Q5tlg1yQl0GIf9emgcamFjc5+8HzJSPml+idZ9YYJyUMTA4Wk5WxxKk5gyQsXmLYaV22TWb9N5
RO1hnJq4KPcG7QFZyjtlepuUh3K0aQlSXNC6Np352qv0CYUl5SgcKnuYMGpU8qZarcfIyh4Ea8re
dcZD3q0HrzGuInZyzKLBWDMgI5pyl2V0I0nszNLON1tlhcgo+ciNKXYadDF9SdccL3daJ4dlMvbO
MFCV0Gz0yCzwG624CNV9R9n0nffMKrLVN9qHoh1HHhosf1H9ZibyO1X2zzjV8PrN0NKL5gD8nnnZ
Alih5dQuk3+0ZBnYN1VH80y7ter1KbGdl8xRR920Tm1CqaoN5gX8DnYPgUZnZEO0e3f0L7+G0Hat
3rBhgIaYPLG3W3ZYff7XVWAD83/CEuSw5SeauvfSoRNXDPXrGnlht6zikAzGs0cOa9t678m4KeLT
5KLNCCkQ2pECUaqLXZJ7Wps0uEv3WYfiNkb1LcCjCeXV9NhO9GKGGDNs7chrjGME2kXNQ4mRwffW
5VKNXpiuNilKfAkTk4sFJ4Uxq7u33e7BssvPrierTNMdWPsI0vTpyRO0ly0PW4HtPs6DQcFmhyy5
TKBhJCDDFc85AZ3YTcCL2Vb3WeljqKFSbUkNVal5Kw2HzFC4gRk997GJjtuWx1zgda1y2xdJhTcd
q0/U2vet1d/YnXIDZo0cuwmt87XWuitG2e8qND2zi/JRDWdzZBocM07ptC9IDkQ90lv15w6CJLpU
0+GlnZmXF4XBudQ50YJnbUyNhn1tPYzG+FLqtMCgIm2O9IOGsbv3JEUJheKMW2UbA8KTSsFO6PFC
c4DqN+o/WtfYj524jI4DD6UhGTJnzQZo4dQ0NMfhem7EcG3U6XhNA2JlrDdrR+Qjs99rjTqVvWge
MqHlDxyrt/f/PlH3+B/hFLFtyggWZJTERtDZen/4f//MF2pq2hFr2N7+fQo5AHMIW7z/902yOc5Y
x121s9e+eaAP0z4gF3tsdOAdf5+yiHe9aT39+L8v2L6qIMB0z2+bhP99IxrpuPRnUzv9fR1ia3Wv
WuLrt+/69wZvyTHBUMnYmt/s73O97IcAhd3/MXZey3Ejadq+lY4+XszCm43tOShvySpaSScISqLg
XcLj6v8HSbUoaeaf2IhuRKWtUhGVyPy+11jIuPxdl0buUkPU51b2QLtrBO0SE9C2kv7WHLrvF852
V9fM+8Nv9SZ7A6R0ehJaf/fXKhsVC/NEnlS/ea9OsVa7CUAYyUllfVqMWE+F1oWzyKbUK/8S4+n5
UPkAp4qybw6yaHtFMnvATetoiNsHTwTpUa+IJeZB3/LkaNwrHgjLFPpNs8yd4dyrLL5y6Ci8ehkA
1tvLYpx68RZig7l6mzjw+xNehQTN5rcVKapzifbWVb6V65XPZF3Ms3ynPsKycfLdgIAE3fu2ynYc
p5WlLEYwT8+9pz9mlcLnUNVbo9LqezmPxkhCGaI6yYmsHFBflXv+RrY2sbUcwfTCqkmLq7xYaSU2
ieCnhVRWGC5bu0Dros/qpWwG0VxcecNoJ/BgZhWf+2TRFIK6Iqn1Pk9SjwPngXxLkELfNI0R3RJi
DzdFP6QXUvAzcqAsr0jUOasiiLq7BEnNVY2qwv0oKnvpw755YO8llkFvp08N0Td+d1b/HE7o2Tmp
5XzIBytfpEpbfDJF+YqpLHRJkT+7XZx9Gcoc2mBsfM0ngOypW3xrBnYUGTkVMhzFslNLFo5JvfgD
O5qFOBGtApKboUJj2jHwA6yJ2e509J6KbUgu5JVExNFopuprKpyrA8L/c9THH908FC8qZwJ2b7X3
USd3u0jidNxEZYA1iqdVV8zk0dVMHZag2XBZ1gVJCaVyUtj8dFV1lQ1aoDksEn65lkXZICKCQ3GQ
Kmx3mOqtXxkMaxuI2UoWm3mCwtHddTe4KOr9eA+8ngvg0+TRrL4qwuUkHHWjGBoqxHMfOb9HTnA7
VFb39lFlQ1777TavyWnJLnL+QVHB+Xch+f6iAs8GI303dQl2kaRAb3ELynZtZcVYgpbhmZ+Zsm6U
Ib5HxCBaCs1qPmWpcqNbZR+QI75Orh9+qzLrBYC399zbuosFcgNttndSoipedVTywjg6eu9uOLx2
/P4znby40X3o/e6DVSDlElpr2AP8gaZkuuZOaX8cbL1YBkE/3XlaVGw8O0NuJ6u7A+h+d4trs3+L
rWm9MqpEfQJRGCOYFF4qNbnLJ12/McoMoQXD7klNkAtsk7C64cYhURQUyU3C0WlroLVwThIz3bYV
KilpToIrS/rxnFhGszVyUAW5SfK/NbXsrLWjvkXZJjhrnm5v+aE4pySBCFCw4PIrO+SATrYl1P6d
YcXhld0IWzrNsb8E6QFdCftrwzl8UTfBeCe7RtakEJX5u+vQ1b91NaA536l4fG+7xmL1bZN70FPx
Ce+zbe+jbYraMuEMWUfAc9tVZR+ue+xCV6VQyfr5/TXTa5yVY39a69HUX+UFe1lnaSAnsZFFbe6n
dTBxA6O0tiVLG8bdMbFsVH2CvR5Vw9u4MCao7Oq+OJAE/zrh5odQFZF+sP6XpvSQvYGnxGnQ3RW4
qICx7CEDw0u4GqgKrwDtDGtZ1xeuf2V3D0YfxU1yQvSTdU5vrPoReSZZ6kM/u0GibCdLciL4ad4u
xj0PODNzyItlWj7GzfyG3uvAcwpSuba+b3/0I/+x0pG2u5VVpefmSLqJXSGwUB/StFmpeg+6ggBK
s1Fik78ddpDhGjYifExlSohl6fWtw2MBIMBcSWwyWb6V60ogwEcc962nLCKcT6hpvrxPIRsKK2hu
bVLqaE67yMD09a3mj+pOBu5zJeVDcGP+fyoDy1Z3ikaIXw6UHeVFNsBDJR08D56mEvh44tn7YD6A
VqEwbjriP7dBVgFrQTXwE1HDmiSPVVz0EqEKa4KPU7QkHA0nf831wrtGAcQbryKeLuszx7tH7kO9
9+btblVBi1HClv55cSxKVKGsEbdpf8yrtaxvQ05EfVs+k8VxECcasFeNSV1mFpazWtgrx9rhblrI
l82Ic2k+dEiZW8pRVok4oVWW317K2vf2zoO4lmbKt9/qZfG3Okt3tX1WJeveJYaK79V4DPXx+0VV
62vU8m+dTPDiWehYH7QY8oFaJuUnknZfLbO0XxQnf2o0rdmbtmFuXS0O115moPqBBvyTWWikz2B4
5LrLehpo6DKJNHrG8RJTYxZMUBnKujbGo4vKlj/GxgpUOOtfPtyMVZW9jiWinm2tfwisWgVBWric
2Hvl0D/vdK1DVlQldb9QeyPY+VnO0bqB2uXq2UvpaR/xJ1fuEMwujrmOzGDkTAAShnZTZWX63Kkk
0UYl1TYKFK5Ptr9kgmzdPnciKA9aJdKNCkFsX7RB9uSO455gZP6i9UYB68n3j1nYxXe+GXyTbzfp
Ln/BaihunSLrbvyALMMwD5g/BwhKclox2MDcDswtcpKfYyRJz/Ji5EN7rswWeK3lInGgcEqvAEie
DT0yh4XsA5dzfglMGw6cefxe/DGF7J6V5XOWpcXuferUABZsKl2zbiuoAcMw7dFt8W5kKU8goDkd
sveyGAtQLMBT971b3zgkBJt9TQQEdJgaLYtKEc9jR141zs3qozORt46GtH4p0uwZmEf/BYvmc8t+
9LXubChZeYCDfTEtCheawELhID+Ho70Afks2gJBxA3Om22fwxBt4yrO4XOFUKMzpWrmIsJbeyuJ7
Q5IqGT7I4Cw7wt230ZPSYSNuIEh9cu2w8jZ1CcS3H+x6HxrtQZbkRXax5n6yWM3sIrMPiJc1zjUa
VGWfu/C6MljqnNI7RBR0yFeraG6WfYTiq8s0JSYqLIs+PFa/cKRXDm9DdC1dCj2wbt8683e60XCW
sITlXCEMMcmP93gb3/uZ4M7iPWogBcehbPrNsgGHfRckWX7nz0eOSBVgdX7UuXXbrBJCYEB3kISD
uaJfhOq6p0qPxQkuyzNnYutBhVaF3ph9KWsHSdkYPLnDjXiSjRaq9itwIOVOLcEJNp1RbnMHvGva
GMFj5BfOuuwQR9DjAR4V9E7MczqobkNmP0wpKBuvCJTXDfk1/zXv2JIaorEeMuZaA5BNToNlhKsy
TiEQgRS4J5q5HpjrYliGdT8Jn8Cpo3PChGTH2RxRd8Ns4oVsdQwynWPj+CfS8wiMRlF6U9a2uHFA
rJFCF9HnyskOIo+tJ2GUDpyKADmQKYueS4UAwtzB+XUkudSaoLobfgYv8jbSZsValmOtX8gtEXF3
qvShT2EoIeAZXWPfRzdKawpSJKmz7UdbP8Y8I4DDZC0Z7bg4sb412zFTnRuT72ftJIlxLVLs7yJV
cR6GWbIIPd5FVZnutm79aVxkswdD64zamVRnSuAS1a25KgfBfy7ny1u/RpgF3hbK9xGypRlHHJJ7
08eCEHI7Oe41iMT2zjba8L600ayIEHpby6K80MF07PaOnf3MAkJ46L2DrKODZhIOJALS732vNXGm
7YKjnafi3Id9tk6ytHnSo/iL/FNrxrfI6sOvMfcqwfQRo4t5jItU0dGcx6QOMQURm/XTZMzpg95/
NfO3MbmXagvdzb6PqWxwKUmaH6FUeUetGb0jKU/yW71OQqKK82CT8GwQuGHTlMum31+yCTZWShtt
0qHKWkwKTHh8uOouav71qDzjoz4GiDAsLNXlms8V75cmjTAABvX6MEGkXbcDjut1NBinIteTdWTF
yjMk+dueu/CrFXUXs+6NZ3gLOWnx+l+6+ll7K7euZjhcSi/63vW3Wc1JxWO9qBLCiC+6yI1H1Rfl
Q9D9VIi6F62z9bcWzfup5fcxpVf221r4gFCmqsNZvFYHnrEw/kmIquZavkw0BAGi+VJ6MQqT7q2K
btdRJPN5Tb7M0aBV8FT9tVaWUYYXh8kgZO2NyiG3giOUEXObkio+kJVXDrIe4jvBU1mpZYOLLvLc
m6Sfly9kr9bWWmsnO9SyVr6Ul8q1yJU5bbwoUc743l+2jFrwqfVEeBxZ5y8BP41dOhCY07Iqv/i5
ll/kK3ahTw3J1MN7/eAH2s41SNzLob/2BW36vW+Ddu8CjYMW2WE3OMuLhdAn91Fmrp0qQ7ukaeF+
y5fvfeqRdMfvfWSzrVqItXQYy0TADIMHBfH3Y543KvHp+aWugPiSr+SlDnh2AU8KF+91ne6O1fm9
nNhTsokzdMzkYCiOKDX9Ng/hSpI0dW2zXLnkyH6ag42Ts8zHQQVfU8LVQq6v86ILQgb5JVDD/FKl
owNH3DdW3qhnPzfsmg4Bv/fa0jCcFZlWYyUHygvSyvml3om5p6yoe/BhNluOLTyNDKeZ54l04xkz
hGohi1CZim1toLQki7oJZVSBq3mSxciOVjwg9YfS0/VLkpkPsrqP0G5tTDzk4jEfn2uNVC9HCGcv
WxVLvcVJc7pilG3e1/n0NrWXmu2xj9sSPSUGkfEY1+gKcR6dP5aWoiZYWIpx0+Or9Kz7OJP866c1
50/LNizckEkant8/rZwy4dNmNQLNFSz9rVRCz3hcbJoiABc9i6W/qaPPeurvxaoOYaJ5QGhkq2yY
hpSVXZZTNf+Yamm+k6Uxq44slVB8Um3txex1oQVG0QVtt2FVE89eD7UzAmUKs6WPUMFNwVYI6yTf
Iv0gkM+Svd8GOkYIdrpyZ1+P6GIpdXQBbxZwtOivCf4XJwTkj60yuM+qztuP3gDryPMuVZc81nN1
7sGzEQnp9KZN3OehMeIlgfjoJFsbO8YTY0yeAg30dGNisTP0ivssII1tchEPGzlK13vCkW0c33hK
6j1N8Um+pat06gmlVzKA81v5cUwiV+TKVhbHZPw44TuLhlVdPtSBv5Zv6TXkxrQJ5+u2S/UnE9ZY
ErnnJjXIeKgq5GKMrM44ZTvnvrLIvcSa7YMLNe/HMTWRG/rRPChgGN6HTNM0sogisW/xaDUsWCdh
dx+EbXeP0RKhwxRwqB9QRPIGA5l+fHnvobX+Yx8b6Vn2x/Wk3hodREtZFPOEcxZ3nkuO6UVmLdEU
8baeYW2bdhS3Qw7fng0AUHuh8GtVEclsDTv4Gl7bsCu+4uGUgRMMZq8BE7bt1LgQ/fv40bLrz56h
5F8TXwf+YlcfDN2q1g3KhCeikfa5nLQKDyTP+RQr1Up2rVzyfHqvundTijfcqEY8SSzR302l1y3k
+9mQFNPOrl78EqiiUg1sxpTEOtaQKtdFZLvPAAfOsmsT6x87V4WDqNsaH4qIjvw3FH5fLR3OUX//
GxLOUG//hiJjTyX/DQLW0GOUV5+B73Ybv0rMTaom0w5wQLbSEfZ4lMVOJPlKD1X90Wzq762TFxg/
FdVEr3YkjbINbGfyJIYSP6n4pK/UURU3gOH7faUl9Q7ZZHRElShdOejmfRjH7hkItPnNrY91qkyv
TcUygQh5DKGc0ZPni5uaeGbRIrjQG/lLn1XhFr2sDPm7tC9PROawjJpf/VZsEXnGZthslpwD6F1V
/Qg7Ahtov8nsm1Qz1v6gRCfSRu4yJe66lvWVq4MFguicnwyrWBdNj2VE0DLC8CKMX7zBfZug3xuO
iauWNtvrOY56Mk2woHOpigNQPIUY3xo7EWprIToUCeYG2UW2ep1eHEkgoKIfk6BCCWyTisA6m8Q3
z/Z8kcUw7e3jhLmkLMl62UPLyB+R9HFQps5jqO/z2L7A4yi0sk2I681SCrDDdH0sEfq/jwIAk7UG
zkIKoTtT/Wh7bnJPOj18qy9TZ9lqev0JtQ3Y5t1X1MZ5hgF/uQal6e8CpIO2bpjm90lPkqNR1O6r
0atLBKDbFxXVphUyjtoN0qk4oLVptBkqpX4SqvYYiKRHUgejrDH3nq0YD5VYc5JTW1Y9HiDGiGr/
GFw4Y0DGzoMrtPL+ZOiNfbXmi6mDW7SK6xhH9qwo1p6BYB7h/4G1FGYi9vrEtuK9f1vX0UZtOLLJ
OjmsC0Hhj1GbbWVRNqiReEW23jq8d3NAUjl1kd1C3rSvaeXXt26nLN87oCzD1iwev7xPUxtOtW0m
SH1ykGxo22hYJWnoQ7lgIlmnNfmA2XWU7WWxK3x7k0claAgVbxwvsJ5djnTH3gMEIIv1OIZrlGrU
nSw6SfHYkO66QKby72Gob+qmtZ7LMYDA5t1pQ2yeSV0gwR+o34BhqdtYlBxpZJ28RFFen+BcQVum
rzoVxsafRLlvuvwjWGCo556vrzTVje/6Mbcupv65JbYAcQa7ij0yZlBe58ZCFMmdakbqSiU7tJZ1
bw1++dEYde0oS0gpWhcv/yy7y5rI0tQ9m9af54nTQgUV0Shr4XQdRNKm/hjAoXqbg8MFcO1q+gj5
xV0Kj8x0TOpfmxegCL3X+/eS77+V5Fo1oHLx3tb9UvoxTi5yP3rKceSc+nu9J1c9L4A/er6939w2
C+78m3HeEIB+DPp90I/JGWZjcrYS/67Nxm6HHEtyfq+Xr97qqoGEWQ+yge7v1blgpV/Icj11X9IA
YD7+DGc/s4qzfCUvdTWiqaKnLQZifzf4mhoNP5VNJ9oVapAd4h4fyrdp3mfoamVca/Gs3TfPLy9y
LjYF3eLPP/77n//7Zfif4LW4FOkYFPkfsBUvBXpa9V9/2tqff5Rv1fuvf/3pgG70bM90dUNVIZFa
mk37l5e7KA/orf1XrjahHw+l90WNdcv+NPgDfIX56NWtRNWojxa47scRAhqv5WGNuJg33Op2AlMc
6MVHf94yh/M2Ops31NDMHjxCf4dE7rVzvet4wACvlV3kxc0qd5kL8L7VQol6j40KJgHpJogT80ZM
lvF2ySbtxmRpPZAb5rtGLcm8AZVfbhUtaBfv/WQDOTcMNIsIyeQyIihq5bsqd/uzlWfDWb4yfrya
e6CckrONA3cacjQ5+7q2b6K2uJYRUFrfHH8qebm6t0Jv3Pznb97yfv/mHdOwbdP1LMN1dMN1f/3m
I2sExxdEzleBjevZ1rPipm/V9AZ3i/k17O2a/MZcU62tEWcyYBsD0iHz5Xt1LDxkA6vaPyskN1eZ
qVoI3gz11YscgYQCdYNvW8BJ1S6E1fd3uWzFlyoVLe4z4VMFXP82Ihv+pOpPadK0jwakqbsELLes
ddsmPms+FENZTDWSKoOhIJ4/j7HgHqyDtBaQ91vrCaxFupycPD3K1rxIfpp/KH+aXzHUfd8KiJa+
huup7zeIddTdmejzf/6iPeNfvmhbU7nPHdPVoHyZ5q9fdOvmLhvWIH8lItKjF8P3J7/hIPP4Ui2k
LCD2oZYnv+P35r5AFrXO88Nbv7BuYQqjI3oIzUmcCOvAh0244TJ7bDHNnCs7d8YPy5e+b84vHf17
r9KyX7uKfVcVlN4ezSpj3bnN9NI0i7EmHj5hELNRM73dt5npPli+dpHtGaccIuZ6CZPTt28E8sbL
unOnF79OHgZizA+sAb9NmAI/uFM9A6DhckjRLZ2s4dI5Tnhq+/IsS4gEjpfv9d0Fn2cU+Loy9xed
gfIjMBdj5ZvvXRjamPnbUF0xxWpif7IrYlAeIdIhSNhHw53qVw/joGkYvHXEktxm/rcEygfHWY+t
pX5UUf/fARay34r2GN3kcFjvDReToKiwMgxTGf3vZp2HCwMtBHlr/Pcvy18tl8MvRTmKKAib34r/
3L4WNy/Za/2/86gfvX4d88+HIuO//9jlHH0RRQ2S4Pdev8zLu3//dKuX5uWXwjpvoma8tq9ivHut
27T5exmfe/5fG/94lbM8jOXrX3++oJ9FmBVz1uhL8+f3pnnZ16HF8SD48aCY3+F78/xd/PXnDYJl
4R/LF4T2ovzl3wx9fambv/5UHOsfKFrY/LJsy9F12+Lx0b/KJtf8h6FrtqmqmskqZxqsb/k87V9/
GvY/LNfVDNRKVUNnGKNqKDtzk/EPumqwIgw83zTWxj///hq+P83e/n7//ulmaLr+y4/fMj3N1A3D
cyxgBJpqOPPi8NPzjfh3lYm0jndYbJhbeygfLXf0t2rcob2it9fYcMJrEPeHPNPSrUq4FSML1bjj
mQoqHg7/wUKhEY9a+w4Wm7eeZpmkaFLyUz+Ws/K1aV3AkrtB2V3sFt5nkMf3sEPBXUb4L9Yt6SdD
nHEsWyYYlnzyW8D3uddXN+hHlccEiBvJK4Q5mkhzrpU3ecvR8rN7J2lXSYAeGeKWxp2rI4HS6JqO
yE3kHUHQtxvgTj4nwApKJABUuIj18KXxlHPoaph6ZXZKONpOdxPuVttOG/sPqhArn+jux8gtQc01
FpjMtEEt3y6ex1EHkxw63d5IEQjNcKUaRqQ/QgLc57aZmkdIgIhNlQ3CIm4JoFTVwsc8SFcIjW3x
YMyOYINuxuk64uS879yKYABhsBjCn8ZZeQO30AU7O4Vb0Sqbvl+XBacSw4iAIYcw8+wQQEzWnbyM
VTQZjzVbXp8v60ltxCotbWMfexO6T6ybitUJdBPNV6V310XB26k1otEJCg4ztRGJLhKKYRnu8qm/
gz3jrR39vnf0ZRRwFs5VrSa1CbsFjcK4br0n9RhfVbjll6AdPvh91m+yIe3WYxb3KHu2xc7bJn1A
cLGvSfdoOe6XnXYB5nKXi067yVq2cIT7wq3HP0G3ISiTt0G3i/0ItO1GqAQUGnZEtRN5i9YU8ZOP
dqCJ3N9FcQUsOJQIdmi78DtCCDjOzJ0z2gBrPZ89dmE81Inii7VTrwc35OCjA4ZxLL/cszEE92rp
w7bUm2EDTrrZALiG5Dd2G9tTxZ6cAKYhcQLXMUPZEYh7u2swOV0opRUetV75Brjwc6mo444kgXFV
lUPQ+cZe03PvZLVeuR+YdJn66NMhaxhwJGsRUIiqdNUZkbJR/NjbNjaSVHHnGRcD6aGF14EW8430
kzDU5FTOF2dqjn7SRbswb8ujmqTc9/hYeLVxQOSvOHBMmlJHx5N50M8GGNNVncIgi8z4PonKTcSd
dcBuzIUBMR5cUj+XCDSzXbn2dTDA7WphTnEWDhYZmxo+Rrr2VLhlJD76RWmOwyUmX7XKFAfTwg4Y
lIlplFJEziqclHbVFONTDmFg1fGVL50IP+nYn/+mfbuIQQlvdfySFgZ+WRsHMqdWxu3ioR/y9jiI
8LPhN+leVAggWSiv5G4MKl8V7tKtUP10hCAEc9dHDQiI0rk4Ktn4TJv/+SNkIWRWxG5QKtTmTLfZ
NvPNWvpNBK4fpcJaK1Ff7xL3GPXJsxqa4uIV+r0dJIfIN4yzHszqm35xTPtwVdcTUW87KD5kgAsc
zCGXOSsw3pD2s9UEESuXBpozna4AYsY9vqzc3BExAR/kNEHAcB3mBeZCrW9vUb0rV3EcOotW7YCp
jqm78tOEH5rJMiFAb6z6dAA0FUXVOTZCjrT5J2It1apwUSKEgFsPj4qXrhGkbc+FHpNPEMLde228
VlSjOYRuNOJjND3lQ17e4h4IX7NQlzU2BQd18j64XhNtpxyNq9jKPmq+v0K50d+g8198ZIeODIqz
IT1fnoMMrTHbG4a7MoLcnjpI/joYsi4qN2wAj2uIhOUzww8+922DYcHVTNRbvWryW+Bm12lKFDQz
YQi6gT3DX/1F5lbO574LZ5mNfVDGT0GPpyM5O3eNfkAXx3uMXiwIqUm0Z0+FlzFAl3UqomgbhSGB
Mh0KXFwqnxFa46zr67ckQzcm2fezrdreMk5FseY5VECDMK752D6rIyu/9qo6oY6OkoXmlhqpN7Vn
oXzsoj4XDPhjQD7TlwHR4FXUmf5B1DrwfOcliHzvCS6jf2MK7SASo4c66fe7NiYq0MfAwe1M0Tcj
SRn4LjG8YHW4TKFbfIqt3rx1DOVxVI1jJuz2kVR3rfumsdAcd6VrcTdHa77FkdduFFVHO6kuwpOV
A1dXcN7aZYk5YrmefEgjZMcjmL7g+lbIRCcPYvxSwjdqQ919RPvkAwIOx7J04tWU2OEhAcO00MNW
X2LeOK2zzOFJO+GZqYfZIYDMkEx4EU5q/mm06dmBMgVVXZFztsBlBsFICjtqop3HHY9KI8aAnrI3
TONrUITeE8R8C5mW4BLN6Wxi9OF9PCYQj8foblCTapsL/s9j5YzB6iobDLBmBHmPZq2Hu6jKP/gh
qJQ+ydD5TsJuyV472xJPibedXyK4IGIOaKG+qyereGhRTkQkOBu2tlZ4WP10O1VznI0jHGKcnTXj
oUrkEZB/3rqT3a+dIZv2Qa72Kzc0UWgd8+CmVzzznBT2J11ToWRy9u61YjhEsXaZogwiimlbdyb3
UND3G7vQZkijBvjd0q0tT+pypaeKt+or/RsQpZesTbSnEa+aLveeMA+9Y2P0grIs7NKxxnQ4qR8D
VJVnzkFbnyZo9GXivoSEYg6F0n8o64OiGd7KxpVgWXtlctZN7fj2ICHdvw9Bqy/H2NHWZiXUnah5
JrZtg4xV1mirRFQlgh91dvFSgpGT/qJXqnVNelXb42xknOCBRZu44kkdmhWiEHUO464hby20sHgo
IjIeHmlE+GvCWGTFKHapgUyt0A0QR1mAiW4yHlQf0yd+7hCQQNikd6k/+VikAwloNHgCokq0uyQN
Vk7TeUejQuawF96htnpxcIzbAGGzu6a5GeqSjL0WHcRYFADsG2PRFsqxG/wJuBmUcqsu62vt+UiS
+f6p8LFHCJMsIdtc2ydk0Q92pTbLuES9zEnTV2Q/2BUoOajpHv4+d3YZwAML1Pa+qRXrQaDdnDa2
usSLS924TbBVwBGfsvhTaqj53m3Gr0IlvA0+u4EaC5EZoMJ5mCJsImsB+M5KAqwA1KJdcM70t/yd
kZoMsk+ITrkbXZ2W4GvdJUQHfPvSGcpRinwXkvfc8Jc21m7w0fWCmqWxaOu10QDW7KcYKWXXW3WF
2952dsvmMe5P/lhpO7/3Z7Vfy1yZbuUuRKeHJ9sqXlsxi6UNyPkh+rqoTRMzk96FRaUozz2GjUez
um8cpbiPt3IbkaiFjVzzHQ4ISCdXVbLqkzb/0FWgDVjalOmiWckXB8bm3tTrFYLxDsbZRrQqg1Js
SeqjG+R9zK07JTThBPjmi2WG7TabdmjD1xC94/qqccoemsY5umm6qTj8nFRILibIirQbvwGm4fjq
B4hjBRMPBScyll4EXz3OM0RXtXLVRv64zjVYp42Im0vGVmsADLUO4vbCnjVDUmbAdcAZwEKaAbK/
BoJjqhKOHJcDbZM69hPI2XqhJJO6ywprgiINc2Xo1OaYIM7TGQVMprQIdqM7YgnURltcYx4cRUS7
plKjrRX3tyF7N6T2JnThW385NfzmGz6RrSuQhw+674oPTlUyw6rs4uq2BK9hBP3VA3G7T0DmtXGx
UxPTX6ERqR4sHTl5dthVbGuoa7QInIsSPQK7G+4ys3wKTW9BbLncu13Gs7Oc7hK0VVG9Hs8FDI8h
GIZLEYAchJizrwfEE5TBW5OxxQdIYRMuyGqsuzpRN6QevuazOISvGCio5mO6iEYY5mHjmDeNi/+h
PdjTllNXhvaWQVYlVJxNDbIeDBNPlDrpnjPwMnu5GeLzLspiAM7elPd1hMUqpwD9dgrKmdfqnZyk
R8EHiv6WmMi9A8xhGWlRvKnC9EquPD7TfkhtV1vZSZHi3KBnS6DTYo1eu7HIUVolPMWmrHd6jCXC
ACF9mzgkIkTeESuwT7jfZQuh5OmpauNq381qv44SJSec09c5ZyIU9UZoQnY1rj3dM3YtJiQLu0uI
w5HMA/1n3QtjRuIXiFIi5FkSvPPXaCwX/Z3hjdqNcDg9zY1R54Z8LNTwsnLc5r4CWMXK7gJP4bfL
chzaWJgXiMAsxw6hXxDi3qa18oktRpWyq/T2CoTHZYufp6oI5A6jrNgNGXdlpZgRlHx95zTuOfcI
sjFzTQqhm8X083XRfup0dlgW54CFDQczNodvjlu6q9rjmQpj8Iupq/wgjbJbOGXJTyWBipwj7L8M
atzw+klEW89zBdmUBAlaJTukXrfXgxGYad3oN0Wpwa6DHeTvDEXnFgh1LM+D+EOcuMEaGdmURyzL
AH860vpPsV1Nt/WkWyvw4GLfQG+cQhhLsPb7nS00sNiYUHp9nj9Au/vgCXbABaZAARvGFX7XqCSO
Q3g0h+E+UxFQLxrV3aa+gXLCzK4bOLBA5HN2WRs9THUyLmH7FxuL5PCCaDYq2EDH4FbqJYyxMoHN
5QggJp3tiy186W6borXhxZV24ze4AqS136+8+bacJfCAvnaHLEnO5Yhec+jZ3H5IHbi5EaHFOn6s
iZAuSXUUx3jOLbk1WmD9nBpDDP1D67k4pHoz5KOd6k3n2mdLV/IDqi/8UEAfblI7Dg7mkIDVNau9
VllfNVd0azBY/rJAaBylrlT5f4yd2XLb2NpknwgRGDY2gFuCA0hKIkXNukHYlo15xsb09L2g09F/
nTon6u8bhl0l2yJF7iG/zJXBRKSIfRXFeB6g1URg/dYLd+LS3ccMlVk/9XfjYPypOL+ADonTXRwN
v2abmTxwlg1Ifveu5/Lpx53gySHRB0om3p0+8lFLCl1tRuza+7ZxyPdn5Rq5HtxtFRdr1NoFut66
QdfV0JcMDJX0xjoBtG8Odoa8zwhk3GuC5hhqx7j4EiUw8CrGm87+lViTH+pNtTNHzItz2LeBPHhG
Fx3ijO2+Z93eU7L+Q9rzr25hJmYlcDgm774eUEKrsvTum3Al3GdYcOBgYKe0JlDGk+RnCFJ9rjuu
5T2LcE3ZS8lM8h5AwCc3V74gH8LT4pLRdgZ5rJkfXdvqWibjgV28v4TsRweBlLNtal4XRCtsMFtr
gem/rJaiXvJZxPuKIbrNAMJGE9HJbvntYtTbTg25CnJIPlNJ9y43NeNZRtLiJ7Lkh4TGSFy7hAtp
9ISO2h4tRqqXnMDJZoDQeZButvXwCB/b8mGqTHFnko05JmWICcLB9M8RvcMFMy/dbo2XELUrEkBj
aXLQBHggsvnQf+zSeND7eq9507Yv4vA1NrqDwqXOpIXqZMPitFPRcIE+fLfQaZxkdfbAjaA/KC+n
vCOP9J2bLLXfz7TwSssEfrRugajR+h1IohfZ9tNdbbDPzRns2fY6F/18Lhi5LmnYPUMdLjoiaU7s
2dRzwpzqS/dKxfqtzrVVz3nNsM/A43Hlkb55ssl9waIaG/nWS7PmjXKHmo48n+0S4F1oq13VQVJO
WnMIHK6ZRRmPR21xHw1yY9fK/SQezYV1rK61QRS5w2pbLYW91dgOjgYVWa0SZ/rRtQAv1OgXppz2
WY1I5QjN42OcHHGkKq7D90k2vuc9Y3J8IQgG5c+eBOiTyJN3ssPFGczD5/eOleaQgjqIsobRlGBv
tJcBIWYxZPsUZ6wvVmvdZ+YC7UX1w4FFzjyyrHBkf7SiPn+NLbzBWM9Gy+O5tTMcjqg4FMlgXkZd
jH5FmeCh4k3e70c9bsA9dIHrGcbzgj2Ui4gekBBfUUTTg7k+24mZCrdmkQBWH0kkxU5zTIACTJz3
otGYgzEEJAfnjIQHpLwgM6I/cnHma57LQLe07jZxBDTnGx249UdKlt7tKYgrrQxi0JSjTYnqbJfp
n1S0+r1NBgurYLMRSLzH1KCRxKPW5NB3evwgd8JTLp7n1YiawjNtiECN2rFLFtoKJ1g3pE36fTQ1
DvS9CpS5q54qb+T7bzMg7kUb2KZFfjCmETvN0mor1lLofLRNIkdUEUUz4DtvEuKnIgXWiGNtQ5Yy
OnpXDFRNWu2WC2Y5OmTTkCN+52wpg/Hu9erLnfrDNDXMNLve3cY6QWqNV8tFn/E57AHCYne7doVx
05eMtl3FbYaTzXhtPl2xVPvRAtXcUismwrC6IxFg3+J4bSPV3xjIW59MPIhkqnNi2TQ/yfAoTSc6
Y64+8WTGi+zEESG3PQh64gKgVzT+ljA5NAgUOHP1Ry2lrKNOHLBHxnCEW4eaa2EJKVVz8BYaozu7
nnYDRdNg9xBrrbG72UmLmOlSH5aWsbNbUrP0K1GyWOjla5c9TnLG+GXLX6YVjyda1suLEBVq5Pic
QCq8YAWK0NDvPPZl0xhDbLQTziS5FiF5dBstkiQ77PV0V7gusTVToWKVEA6rNFenCWQTQU04pVqE
6yHROFuXao72ZUYFTA1okFgOTUl2TSnJt2IxLNBuC5CGBy2p4EXmcw8PRSv2Tdtm+zqpwA7yUQeI
vUUEiq8Qvm+VxW2cHuAHNanhdaZc8Mj+/DAK99dgV95TlhreUy1QCMDxZK64jnDDcf+AYkNyTvFh
yaOmdOoY3LB5iuF2aBzu7scoewPE3Z1YLhO/QGd4RB/xq6ki/bNMxXHirIesD6Cqmq2AeMhWY0Bw
otcJnIcFgCGBZOGOJpxK5tKpkjtmO8mbdCiazNrXxv619sCtCoe7ha70R2ak9Y1V/nAjTs7x5B0d
mdH+VDcPUo4cbCFOP6ZT9SSX3jlw+pqO+SweOOpQaqpnceDFcQrrGhpSmOMoyisTxbUx5XHQQJUr
ZZzsqGrRgmGMh+RBAo0qb9cpOR+xV6QmswhoyT+HOpH+WGvsObNxZSJJiF0rf7gaWPQliw6JWZ3Y
cWaOwyzJ1DSXp35y5iBvTT/L2Y+kRFSInPGQRnSe600HxdyflG5tuhTZOMtv2mJtLPxZJ2N90L+m
BGmwyObAZNp46hP7SUdC2fdh+ImjTtuJimVSGdWGwz28/hbFVeOLtLWQylVxMBeujheBlsVu0Kmx
cq39KFp1cjqMXq7SWr/rtCqwVbOTPduX0wGuoVHP3CSpx8lfqouKOFVPMTyDFGwm3XC7yarGkyI6
eppWPDAvG9ptm22clnxonOODsLWDVYgHah4BqafyoVMyO4xL8yhCkwtvXsGPJycKI4/vMxsk1YiZ
zR077yG6WLz+XvXiqOo+FUT3p0Zu88GdAo7ULK5grX0jsSscxVbs/+pZtE9y7U+jAXU8FDOs8Wbp
Tt8PEcf1rHL040zadjPiENiBDB9qig7tIXur2vyrrqqEtQgKaif7U5lwdbTs/I9TKbykEYRXhGaQ
9y1dl3FPt0g2k+qYml/EFNlFqVHVQJy03scSvsdrWR/diCKoBDQ7zelOzvoQZbBfwLpDxyhpj9c1
yFFIYFQ/rW+R7wckX2o4mb9sIWENJwrgs0OoBnjLKaCaycQxGQMbi712H5nZk8M5yOe4R5/EvM4l
RHUU+Iqishi5NMBWrw2Dn3SZ3cq5DTcyodOrSyizUvKEOlgx1F89+kVxN7uTRWegb02U9a1mZy5Z
lG1l4w4aHkjz0vsZNflXJZZDXzvPS5r/DnVtr1MgyfCGQQa7pOS9cpy1uDsZgDz3GJBeQ90ZTjif
oToM86cdI1LWOCHHIT90k3btJuKCcz1uFtc0EG4K7TRDxdmE0QRnZOYH0ZQvurWILQTJDr6qUCd3
uvLOZQusQEuvvZNSpFSPd+G5GlUMGgHYF/oEb54oeh3EYL5gDzU2ceYENovA0cFkuI9qWl+Wen7x
cssCW4M4sHRVewahy7/1cGeArXmA2ZZ9uFW/TTVOH7bTaafasJ9jbTL3RHSsEwH2V5OM2I7UmbaZ
XBtsIvThTBtZs1Uk3kn9xNweTxGYoK2VoXKjWMGtqRmfcJeRri9iD/NnUUc7w55IC1Y4dhp0+gT/
zrg+zB0V2Fw1b/96X5pTzwpqeaDY5IvAONvOznNBdLJ/hcUBGzcOoUE3PxzPoE2thdxflvLiFtRa
LCr7M+nzVniUT0lthSp5tMyYqwl4/f67rqdTLQt75jrCCurSgSDNH45NmmlEx89Ylr2zbsbQAysO
Rbwp6TJEQ9zjNtrKXxxTPAlwtSMLnWjibszFDcUR+mbenDTh/XDN+lNPBj68JS0RHIDl09Rdl2j6
ZBzNUuDUXHDG4V0r67fulxtTOSjVTgvv9C6NNoNaL9XmC1GsJ5JJJ21ElpmHW71WWpsThqSYKxFa
kFRqqxtYp4CBvmTYMkLNfaHncTg5uFdHCmADe20lncJ6DEZ4EMX0EDWNdWS6oU5wTniJKaJCpFNM
hBQn3gWFrGkAGqBoM2T2ZZ+AfL4bIejtGoMSGnxGjzR4Gb7JJKnY2mbhbbmwUvkBZ2+JIrQ7gt9V
Et3wFqNGlIbyiy57ELTJUSA2zMlTtFaU0MRLEwrbTmTRCxZbA6PjxdNXSUM/OaTk6lkWOxw1X+na
VlkGddxv3bZFMtBKnj3tD/Vs0U69iCBube8QcSGidGIM4Cz5KqaK1FjXnjxij6J576SaekJFM/Fc
apYf0YAuSd4Ew8i+XZM93vFe+6IetNuZFAxDvjNHLvlIX+gDvgbzIVg87z6RzjsH4gjXVHNxWTBO
qnaB/0+2EURtpNOHaHWnPJw/mExwxUhpybTBy1LlradnZijRrqt0iMrFKE4e7D9S9frdEIrNxHkS
DU/pB4hjtH3G4Yl4MZB3B4qfnKa3wvCGveXOr/X6x8KoY8Nr+Ol02iMnBIXCHF501p/v7e77Aaua
Oom1VTO13Su0rfNkxjy/sOo2raB7k4rnp8a2WWJDiwMxDrLtsIKyq6HhrmJyL8yHU8WEev1uIdJO
wJ3wiWOUu+BagMwWcugj5vugQwKHVnKqAcTV/ZIdZMYHPavmHy4NjFjYKA8sWy7N6y69fuffvxrz
H5D94OB1kwmAWHtngFn5elm8To9WSRkiL2xdd81+5uBbc5xBngWTaZbdAT6CX6/Q5sK5sV/BQ+yb
m1elYs+ldDnZumIIYND1sRTOvTcZUIPT4c10ih8qkkDqYH76Ws7xtzBNwQ3Z+umtpxN754Hi862S
oZorvK3G8fSUEYc8hc5QHtvR84VpWPB/xlcbrMyO5RyWapihx3s0xLdAzmEmNmIHRDoF1Uefcu6F
bF10avuxNnin3DD/NMI+Chsdc1qsw/e+jYCljlr3w9K1Z8poL/H6TnGt8BxFMmgMcevw4RwcSJI+
3esLahlTBEzPF9WBag7T/aRLhpO1PAireSVwDEwkbR8yYLMWihCQasi3VituVgtPMaXygMPudMdP
EgyaN5KtGy+cbB+5rblb126pvvCwnIuk/GMbLBDclbeeLqBRUxrl8klqVA0Oa5jvR1EH/VumK/O4
dDMxqhFInYzwdwn9dzc2nJ6qpPNZ6cJDMiDmjWH41HIFhCLcteADAIEmXFk6NwhNKk48GtRPo5oO
ed6wCq7CnOVU5ByfmxQGexnHj6wTIbIiMgYB9dxF2a4NVkYj6o7YBUm9ZFAxe8fFeVbhey1gMmuS
zlCrCQ+AhPMgAntDrHwWvqlpe1XY+pHs4x53IXJB4X4kuZsddYNDjAM+kZHIuU1c1AQcNyoZL7D1
6OoCFdCqH1TA/dT5EW+kS7WObahui3/D2oxD81nSv6Glfm7BMNZrSi709GdpYGGB9oBbwIWfPpHG
wjFiUJ/OzRr+GibM4VZRlcuNh3JA8N6ePuxFYlFwwLRm62W0V4UzrbicnF+9UcyBob50ulA6w4SH
XuOFoYKq9Az7mqa8eD1I5INRONBMmvTZYWAbdLMKsiE0TqP9O6xCStlFdLS5S/qtpNzVq/60NLK8
e5j96q44ml2cfXqHhnLHtccyD0ZRiv1i2b+9mkabtKOghdJC1PvwnOCTByUHfmtI6qPVGdWOJxDt
dYlAJuxsg7iMUx3Mtt9TCLYRKxk0FPKVN4EvFgShuKtN7kcYA6jzsNfJfOhh6x/zKDD7mz5g3dHa
0p+plOwSCPOr6kzNqcWBdR2n/JIePWg6vxnhVy8JtJW8d1lwQ4XUqNOLooFr531/9Gw5MiEyQl7O
MUJpemrbNCJBvszUcIvuQaXDNXK6PR048GSNL+R7++oqhwxZc98vBm0KRG7oPUSuUx2ie55fDC7Y
diHltouiAwtUGrgVlTZcpd9JQ9e5/kWGGG3CmtJD4nl4kvSqPoQ0jIUIQ6xWnFL0dJsv9y544tCj
AdVZyLpDRKANkGZIrMD+JHBtWQLbmCmqLcCRcmu7IFl72+kD03J+D/fLbkrQ/9oiBFcuIDdWMmVY
vmynnc4AbR+m4tNsny3Hao9qxKMA7wnuj/OdspxMmMuStAEiVwVdAUziI+YKd+9kectAGQtD4QaZ
0NiOsh3iIzcoewE8WE1c4xVDx34emTcCLydreJ5AlgNSBeWSHFKHKJ3Uq3dnAvQilbdhFXSagQFJ
AlAzY4yLZsGioa1Ffl1W/PTGlnaj9RsjiE+R2TzfmWUogqSjcy2JzS8XPbjRzxqxuF0UZ8953Rjn
ubJ9qwGf5AwZyXKNQzLbnINlBjsYFXqQ2tK0Vdsyam7c8tikdfrxaiqgDEFhaaLmIzVFAJ47yiu0
EfgC5VikCh4LhIItOa6fTks6v2+BZIdqW9dQGS+gHCAmW4yN0B393FNHvYU5CFEQWBtZmFnPgl6V
Hk4Zc5+GI9NDmo5yYXV7ytmZdRrjTWsJ28e8O+C5nRiM5lAI6wPIN+OAC/poT3rt47MkJ+cQ4Y46
4xejX8uXtWNtu7RAiDGnKyWJxXa6ccNpT3ay+HhMkr1wl88moZK4Cpse0Wt6l9V9BPKE+Y34mVOv
tHVHCFAq4XNewJfG/EMfA3QBoNGQMVMD8HVb7NxvSoo73Vr4G5z0JmxI698ySl3sm6pGasPl1Fe5
gxR0TC1QUrIor4CnvRPzG7kV4fyn0uMpsEp5b7nEmblCdBwcQS+ZMRtvRvubGcWXbKSaLOxFoLDn
FflwRxsQMGMxANHn3VqDJ9rqWsWgmbkFLD/2X4QUamkgXGvRR2s+ln25vKwQTt5RYuRoPZqmsU9S
gKGdw15kF3Qkzs6obya6jPGNWVtm4tOuWMzNUMr3ktCAD0QCo8v0FBUpl3vIzhBCKd7Qi/Xd0DlM
4XPgUyFOu7FfdrqePitpvEER25NjQ1/BJuoaVcxnjmBet+yxaHBN5/2BiczqHq0YtC1jqvsR4yFt
WpLmLZI4rgzfYq8Kt6p39mk0JWcp2lNW2HGwqvgwLjDGqJXPyvl/oTJ1MZgYEUCpWB/oc8aXdW3q
/BI6U7c3DN42rmhDzH2Ntm+K5ARlKX5o6/kjfZiU+GXlfFznunypafDY6IP3mQjP3MceiWR61rHB
UaPBsnnOF64W5dDzmcANNkCVTODFW+mubs49o/jEZF/2GIVxnk9eQ1umHDzMyM8jdE7d7k8jTQd7
Z+IMzdoXMwpeT+iNrgYaEuWL6zj9UV9P7s56uv5++NdvHS5OchZyayd1ddLmJkPkyDdjQXoSSD/C
wvcDMLe/9tr/f/y3AhVj03PxXAhDb2MX4TassPsPKew+feKeOUtl7N3WfQK+62dVOOM26g8h6bhT
mvbj6ftX8f/71fdv/9t/+/6S//kT/+1LhJi4LNBVugVdnLHSNCZdaW18ib3U3dGMOfk6nQj+PIfL
VuuQZ+KFXtq4fRGj+IpU1F6SNKGaSMKWBM96BjuOOiJ1WumxI/uSrxI00m0g7m04K+Ehqk+uOSAI
zoxdFXU++Tikd7zzDiyx5n6aOZMoL54u41qDFBdiSzODTicf5NQOmQNqKXuTSs4R/x80jdrjY/HV
EiC2hZ+fRmZ49yL/w5o5+ZXOMgco1d7Jpj/Ywhs3JiVfKX27c9hF23JERTJSVknYxyN3QsR3gyYt
8wPMuE2V5racrE/QKdc5Ch2KZ9CoGGJravxp1tI4h0m/NXqGoNJBF5rJjmbxpfVSC82QCrxhwFFk
She8JydKGWqvqvijd17xNBofvTH/RlyF9aKHL1HTS0T1+WB1fU3PbZYC5cdXs7QmFdruIasheoQj
N/txqr6WOb3n7MI2qHev+KHRpReWgtnNCZmyYnIjgh7mwMsw1K2gdWLQbriIrC1P6mVs5YFbOoAf
Q29900x+dQgU1Lok037yhiIwW/e51GI6K8dx3hoq6X3uyxdrKT5cNT5N9CJuqCHjxAPSF0+PQGyJ
orMbK+uQLAsxSauxT4NybXr+3Odco59drTe6qZgIoGQOJJdpdvdTS+ZXKe3UeBRkhUqODIa/Grg1
jNv5C6vOgmdBh9pxfoxQYBunb88VSS9m1TDoCaLTRmAm26TIqKGrqPCIp+JxmdUTxLCO8bpJYmxw
qFMzJudEw261cUnu7zpgGceUcUuWIKeOXn7IWAX57tDSi2I+eC1F7p5nHt3Yy8+zR7A+K8ZArHc8
Cl5oXhmAZ0cQwnceBcL02RXmWTjLGxdFwCge4BZvjIMazlxd0+a0TEbw/fyN9mJJgrj6pD8wLUfJ
nCU37+INQs3VnqxrOuJ7i19FiAvI1WsdWwLCMqL0TaWcd0zkp++/yLPvLHrAEGqQnGMJshvNYIhb
GeDbmDf5ghbrOUaEm88NT71mHorJG4MmJvpGA9/BsvWZoZXJVL06ZxR8WPlDWtKMUCj+3QFNH6Rl
5Ehfs8OTA8UTYRF03oxS2GUACMPho425CwqHmhN3pImp5viWZ1CnknvXNt56UJi+5YU/utq4o3nn
0OfOx1Lm71M74GmcqgDs94cVxlQkGKl6og97oy/guVVccKthZAZ0GMtz3iAVhe8GPTd7x1prrJP5
I6upqK0z9Kgh1bJdmIb8YPVYfwLe9VsvHIprsvSmMDJsdMidtEEfxkwktxIqN6D3/NVxHe9eyzmv
c33YkcqmOtJ2U6oC0kDXSD1plYjv0156x6lM9INXoLqM4q6aPC1QScvEsfVWRLaNxzu+GMrgOvND
mnl2Vy4/SvxFc+PcJqSciIljjalj383xI0yPYTs6VYUyhW/BZfLA3DHdMlB7/m6Up0zH8bt16kCN
0M+U9AFuLhozDZfGQXN9+/U2Ur3X8bJH5dL5jJehwNWc7zPULZ0TqR9yzjiEZfcQR5K5VZ2+pXVN
LnRMaYhalfzFociMfTtaWP2oSyOASYNChA8YtOqIFL7LCa/4C4wJrjR2xPLPLhsP4weIkulkqWn8
14NXLyj+JrpBnVBYZgzDwWAS4VqYgvLmWOYL+M3e1BkjAPc07GO/DjS+H1SNQcXWCesPbvg6ZZPc
kDugB8RO1M4apq9Ch/BIPdRrBJv7zJGpytYdJOu3woyey4KDIskJatoRrE9S6chO68NSDUiEPZNF
1SXlyTCT16Xma4FusqtJU51NotVL0X5RAF0irvJncABwsVrXNEkpDOjj3h8T8SraaZPw1gi8xmLm
ObT3Lv6mj5qgNPcO0M7h9NauE+zKpVNUH7Mv7FJQZ91avwwd7ndHCcTARHvFr1gsYXLFZNz701rY
rjsgFEYQxOyaE3MAnaac2qVpFzkuPi/anxm9npuEoEYokRevZ6RdQmH67dY7KtyAjPpiJHJvWu+j
YlCs65ix7NFNLplo7tDP8wOOjJJzmbov+O5BT1a30LF/Tp31FIl4+dCq6uw54/S7sJJ77zraS/zR
Fsy0F432RuwAuJPdtNsytXs14xkUAJViQ4qCPxMZWGKGqJ5JaNVU3oc12u3X3L05ceXnpX6NeiG5
LY32VpTWn9DBjJpCJKN320134WByNywxbFlkUbZGHMVo3uHvbBH4qMEXxDM2wIi+tPvZwSLaGov3
5KwWcBjj7qcxHvu6u/a6fZNNorZ2G2XHznX3JHhf0KgYXOVrWqBY9jjjftjpVUxJ/Fy28DUkDcQJ
Q30+GaxsTpP+MIEhnO0QNyU8YLXnlF0f7QhTydpAX+GRA34Epc7tYBfI5jZiGxWeNfxye/jYLvPe
5zquTyknW1j/tzV0eRcay66ZjRJeswH2NMbYNTd1RALGIBTFz1HGTn2MXDRYc/7tWTkc5PTwDbcw
m/jotli+ubzLfTLyQnnKsi/KNSAxhzkN9Tgsnsh8cc8l0/TbjgJKOupg4YS7daJFnaPYJjGjjGtr
Y9WeWsaKjpR3pqoOczU295BWl6uSKj5kJn1wE3LbvSv1RxAIJvblrryPmozpaoqYOsCtY01Xxkdn
Lsk+yUzn5Kxjiu+HgjvhKXsb476+L7O0vi9aQGdujbr6r98i5B+6Xsy+xVllFst4dfv4PZ7JeBUu
Ex5Vm7fUDWkp9Qb8VE1CtZDWrDER+oopM/BDzXZY76ZsBz299eHP9sfe6chuLtldZK+veY1yIzJD
3DWZ9mIr09uhA5S7Pv5jOHLdIudXxkEDd1TKmgaBW9pmHKxCxk0cWWsqhgB1x/ly6mI7pH8n2lv5
eEriObu6T6PMsBDZZQnET2GQ8CbwgaWx60bsmIQ3OBKbAi2pJjRTsRgHGo07Ozekiu4vOcf/Eoi3
9f8MDNrkGU1ig2Dghfm3WLaKwzyp+yQNpNkR4lk68x7MAuDV3nvk5dortKlTJizK69FtdlLMHbs4
k/+lJJTCUQozez4nOY6W9HXoXA64RW6ekizRAuwrReG7ssg2Y2393yiUlcemX7VOvo3qLpBTkp5m
jvA4BnL53OdeR/ZDGWeLbqszveA6QoJOLVmPt8WkHTMvrfG+85r0aCrrUocU6fzPg1uUXZBH6jky
GuZagnPSgANOn0HeMl/r6l2tGzflUJ70zy+jsP/zZXQtg3mXcFyLl/JvoesxJhCxmH0U9KPzBUnb
+FB0HvqZlUJmog4AhWNI3pd3yIN4fpycCg5jsm64HUGw53l1VCK3bsxfgeiKZY9ngQCLKIi/IHY/
8cEljKOcZ32mzCvz4J4gyV2nLJVbXvtuV0n5KzfaDupbEj+axBCxXMSfOejRA+z04tVIJnqGK6jf
LNG09MkufHAMdXSnuTljCb32Jjk90TXHnrkz57POoGCS+fk/v07Wv/MXuAPxGlkuR0CoYVI4zppf
/Us+tbRoZ4jxBQTKpF+d0pCdDLtDPUKelqk5c5S0Ux/HUX8edKys8QCN0dQPo6WSI/LwQ1h6+h2t
9ztnztvgO8CW2n0T2JHt7YCMRv6XXRfRxd010zK/FFPyMOlAxMIML6MWFh9amg5P2ijOeHj++bnx
7/7nm4AnR4mEK7ELG2L9/399cjMp1nJYsL3LPD9iL0U+3ZOrTz7juiMCGVUNHyV+EEyvxN5qumlT
a4n206VUNhzAeDFyqQOR2vlupZGemZ9C35+V/kLv8bh12gKpm7cV7Y4V5hUmtpfIcvK//Cqz4wfg
C/3DrFJaK8ys/0UzKEmsuXyjlKfdw6RcRxKkco2HperKbRTpzkdYF0di+MQCJ/1V79OPhC63F043
aq1gdQPhKPOWYwTf4EXCiAkXE4u69obqI5+ISmQbmhrFruXOsYJ4DPq0LCzbuTxKa2sQSzub8bV1
zYXucsN9YtM7YS1X/tjk8V1N08QDl1kWhJAsJdSw8Nw15RvE7+H3wLArFP1npeYZjztWUNO+9QM+
hsyxKSWxe/FUo+Uf6mIqTy4X6q0GvGFLO0DFKWmQ7yuM1wCf8ZulNUD9DM9S0t8kYaxseuVGz2ko
ctr1bPlAzI7EhVYEhC4T9gk0yHjPvt3u4cvQ3rbvgEJ/EHvDON4d+eyS3wWUc2fSzgsZnu1obOv3
0gHO4mFSwIslTikkpKC32vlg91gxh9R0cFb11i7nmBGHlfHxz+9C6z9XIttxDNuxPFPXHePvnzAG
PAnoKzcPPATTQMe6bK1oYWd4ywfzmji034molQDCFvOcG1mF5JdFARZ6bvzu2O/adeaY6ObPwkbn
BUkSHRydObkOenso5hkiFvEOsyMpoFZXPSSyjdN3hV/MaJBd6+6sykO/D+MPjG2YNlBHfdDR93rP
V+buaAcFs8r/5Wmv+xRTI3gva8J/XVhwU5B6gy5NwZhu/G1h0exGo07biYPFgQuczebFnJPIl7mW
PFCMdS5KswjKqHyuTBBngtrHZ240F21UXDDbTl07QcZycEymP3Z0r4W5XMVKIMwLmeV6wP0dFcD/
x9UIuUw/DNJ/G0sjARil6Qsfopoyso2etd2DtOKTWdkBcnQGpzRkPu009jY3Ae03Ni1eCVdexln/
y0vAE/4vr4EUcATJe6A+/h1uA8W5JhHcxMFg1sNlziP3XrUW8zLzXTp9/7hEMj41UfLLEXg3RFK/
jUm4bZ1oolhZR5ArvPojzy79YDzlALPvncK0ngsnok2ODlCXTeRsN+3w5iV0y9vedRiHn82k64HZ
zOTcNKG/WqmzxZHCJ61LyavQbthbIfZ9xthxlb+WDN4uS9K+aVGf+EmYpadOaxVYvFNIncKzQhHa
NsVEX7aqrnmtj5eWEfLdFM2frt4N2EyLfVfPuMNt+drNqX3pTSEurJfv+cqCkiYM9QH0xA3/kHUH
a+DBbJTN1bAgHjJqgHiRM5ZIAMYdl/rSMarZ9rN5/+0tYc0+UkaNRVCfoI7NzXKrbePmqro6q6a9
WVbvwjiO8QxzGay9BccxfskDs1YqLWsyJz2d7ZBhSFMs7kEt3rnXG0YFo56w5LmPNhzLgyZ73Y97
4NejhiGVmGJUCxzoTu3emXanYVrC/jJhLdujf3w5wEfh/DjUALtN6Y8qD695YVxQHPJDOuTtDraa
fuhKypYTru87HS7qdnIdzHeGlu0TGlyvK+IPyyn2vYR7ebggdtsGZSBLPKZnPN20IWqI5nbshjuj
McwDpUwsBa8crjj/5Sh6WkzwuftpGzXK1wLiP1qGD92xusMSY0IhGcnZTxFwrMGbo55wb2gXmi9y
84pv897AsnUZKfGmABIDKcacTcO169rmitJbh4L3aUZwSWYjY7Re4gV0cFvMif5Mzrx6zOMp8UfJ
n4xDyVl9cV9xim0sh3sfDlN5V6iZAU8dai//vLIY5r+Ti76XFsd0hDRcYYiVHvXv23psaAhDg6Md
mKZO/hoivOQOfWE4uk3qk8XXwCX6VtZpuJ2NLt/VjihPY2x8DqUTQU9AuNNAsd5XnjddO82Mj8pj
WwOB+EzRFOUyIAv2gzMagWXJt77U/ameC0CidnfpZw3rXjN0GyvO+wcv1HzPdisueNcpzuLrOu57
5ED6f5g7jyXHdWxdPxE76M3wynuTPmvCyDJN7z2f/nyE6pSqsnfvHWd2JwhiAaSUKYkE1voN3ApF
tZZBCurXpThvy2q4tlvkdpK65TyPdApyqDFPIS06mlifzVujazCUkI2joSeUzTNsGxMn+6BsTqba
zhB39HPQ/XwfUUyzTmpcF3PNDKqV3+FoNyhQt5Ohfk061bogDbTUYJtNPL1V4u8Sqam+WUO1DRzQ
t4p0UdWvpC/ajZRRLc/C1cgiApFt5AHUqus2iIeAPzFxfeSGvOxaXsVTTYT9E3fcIIN5qdMQyA1b
MEpzwxbdC2MhePCGtddM0nqxm4+bhIzNLMZT5QUa7RHDY9Qp9Gs6grli4a1hquRAB6ytYgN93oeZ
4OCdBw0bf6tUO0cpS3OASQdwmHMFveMJ5rorY5AxHdQkJLI9eQWMfQK1TUgIwNXgXYynEOYNmS87
WbQuWEx8PsYNoobFKQAPMiJbsdQ9yHigJEMPtx4nAhiAPOtMKVHsVC24iuIb+1NI5w9dmG/Z/1Hm
5/9DdR5FnhbK/12c5//FH1X0hyjP7Yyfmjz8Xv/lYPiDTqSF2pU5CYvdNHlY+/xLJ/chO6qhQk40
+WH/lOSxlH9p+iSOxdbX0AwWd78keQyGDJlfuaahnimrmv5/kuSx/twUTO9H4ZGDzJNi84faGq/0
+6YArtWAdrys/8Ck+t9lP3gHfzSCU9vE8H7IQH0EgAYipQ6/Fyl2naavaNcyrMItuBKYfdg39X7X
Xz0f4bEG19GlYxgZ6I62ujaBihlnjLz61HgNlbQmToy17yHT7hW5fmyAyrFaDCE1cZMivy63u9tk
yR52jd5TU8ANfW7nyG1S1PKOYw7FJ0bm71djTap8yEv4PfhWyUG1okgQ1vnPOSLWcqM8sOQRHXFq
qrovpZU0EPqlblH5hfKGZvyJhUTzA9/e/aA0DeV5tkVtzyI89qJ4F8lasvaMGhbSpMhRWOoEHUmx
ApWz8pioYFb02s03AH6e7yERF809VtjxsioMZyfiUmBWh665SlqG00cMinIPZbXfV5HX70WXbxpL
5zL5j7itAh/vsnyqGkyzRXPrZz3+cjNxocDutmXcNRtLzDduZ6Vpv00NDVhjWcFNyKrqiswGiVZg
1/MEmN1eahsDDnEE3SoaPPM/D90gSfY696QtOF6Kb+Uk92dOIn/iaOwycmt2VYX7aVQM1EXmrVMD
oWA5lBAdjMriHVg4QkNtC8fS8ew36k1i0ee4pBH7DMtPp+lPVLoQ7Bys/B3QoYN2oU7OJ2z0FwXP
KZ7KxTvEinQD3MZbiWldIF8z0McPVoij1P30wmv1uURWY51bjWEtUgn9AR79l1tXSBlSuKQqD1F7
baYyXAzdPpumSsYM3DDfiEKCI+/YZ2sSnDCmBhevvd/gf3KP46VDKUn1riIkmgbJtrMOW5cKXvfz
Gj6PwVnm4bRTpfD+m6lpZaM9oMQUL6We79enATHlHqsCHHA0v8p4xofWvtJ0f61UxavoNaOOaZM4
/Nz3pZgheDLWPo5JWacNgnP3mUhtAjg3WtXa34OIpy3dghWaWMyKRka+qoSTcErSpn5ocqXGmj5A
fMEJv7dKxf7VTz40Hm2zGK3W56FKtEWAWdoZg+lxbfZKsnfDLt9bgQd6mL3ZnuqJ1D1T5kZxyVUT
6eSzrUMsa1A2Pejmy62JU2pPsbL7LTQNSjY1KlQaYOL9mhtMUvPf1b73f547jSRh5S7DNNbnoZqB
eqoLG+ld56nlD3oQja7yOTcmRsv3WOCOByeUtGPS9DV+FnFzkG3pdpIbAG6zAhBCw0QXdZoR00xU
dacOohoBOLH7oT9U+mFwcjY4JRRpMdJNw+CnffaCvtuD6lCsWTlR+ezBS2RgP8cQU9QjGHj/BL7T
PxmeQty1ATCnQ4TFkZjXoGN4G08q+bsG6nlo/ZqFCqIbVRkPD9ZCHN+aTs3ZKoArRRdCeRCx0eLu
iJPTAYcIBZBTkh4AOb7dT6oBhMOI/+Oi7u0CmdeeSahofIx+erHjejkiXHMUCv23UNRUq7CzMLua
ZggLAKHu/2vuPW4MabVKYH+TxRisXTKm4I11hPy7EJaV3xvJNzuDthePX+Uau2qpSSLKVnjEdcbP
p8I/TzBCIEmG9w9ZRUX+/JB1kHdEfQ+6iWnoLHc/PWSzivQruuDGD5Nq/6bmv3/otRKlS8PBiAgD
RXNdJPWzhOQMsCIdnak6QOY/n/7njS0t4OgYN6UU3KSyLeky/aar4k3qKTiQ1oB3kUAZu8A4KklI
tqyM7G0ahl+phwNzldHeH7ETUvmGxi2ecPmQrkRPNF1LuqhJnm6dPDjI/hhcap/9nwFZG2dUp4Et
xMkkL7t5mpblVnRl8EuVCXXRCu0UxrQh7bRxQMQmlsPXMS4unp+E3xU5eIuiRnnOzEBDzjmyVoNi
H/CmMlFJCeVLEOpUrmMt2LlVqxzJxuC76Mrps5JimeFXfbQewAkuQhx/dmpHsp9qvv4gNTSWrbQz
7louMp7h1G3jUzJ6B9ET0+wqRu0g56WHytIfbtO2jRIAFFE1QMt2pa97M5TWTh1Yz4Yln83Sa7+6
HpoufLvGy4gj5b5xPHdhJ3321T11JKeXEJ2txRjnLH8wdT79toj8i8qH+mlfx07Ogk5D8cOwDRNk
3n+kS0K1T7IKeXqAggoctTJ6IHE/QlZeRqGKCHTROhR06+ICHDpZgempl1rYJ09yntQHK21A4Hkh
mHSymHNh3yFMOliLOuDkJGVRZK178/4QA2KKiN27n2L3cz8NiO5/jbHCBOLXY/USqCkVc9045nok
bRUD9moEm+qSSIgQ+7oEucki26Khd19iT5lXmvcNWIQCxNjTjEPnR9oOypS260SFTvR9lgjJzJqi
t0MRNWujWqt+cLhNn04UcQdq1SwKGgynQjPcFCpVzhzY4BngEnnZSEPuLKvPg5K5PwIpXSttkW/B
5ydzBT70KVZh7nUhjk9Vm9CtJ/SiOOxj3GZzM9qJeSI0uGYG7BGgI1/5hEcDVegicg4UXJMncuQ+
/JQWkf1QjjAxp5HzWibGqgCrheiqtVJ0tXU/WeNAUsxFTMzTpULaJOyfAT/877kdCne7Jhze7iFE
EZOjNbk08i9fqGWnbpiOfUweaVCYcihKprkXDUwGcGzUaGbptHS4D4gjEUP+pfzr4aYEtQ3dBWPU
XxcUR7XqAVY1K+1jjLvyYDreDwQRlFM/iRNbMeRgzQueFDzBH/0hW4L5lB5yUKYk3TVvrtS+8tWE
8Oh6tvpqIR6w8lsv3nbehHdBL0NMUKP4R24Y1aNjIL2jD7q8yskwv5aNvdbzTvnquB41G3Uie0d2
fsAfZlyIgXjtpdHaG9GkScnczrOpWhcNqX+EYZcBAPDVbVehdMLS2H8s3PoSZL6MC57pPyrQ1zeh
hY6zGBRNK6G5UCpw8af59xmFFnD6dNava4gZapq6t2vUITnMTk3UZYGMewoqFyrM7TCcCDGSZhP9
7RDVOARA1laDUCA2ItILdrDjgm2csQHiKr3Imgbe3+ZpIEbNsl9Ili2hg5BKD13SrEmkSS9tirbi
P922/kjy6hYSsmwnEZshweuY7Gv/3E+6ftQHEi5aPyIS2ZdMbfNZh/zEV9TbYOeV4PaikxIkJK1b
rz3AHFGf7SbTd3UoHfwYdbc5GiTyws3jbCWebnYUazsgRPGOtBt1OJCfw2oEHT9B5bvl3799IfN9
z9NPbx9FSx0VdgNxapu/4s+3P8QJoq9m736XuvBYgB156Qdkl2Jbe6u0vNmmiHotTE3T30KZHSt1
ITYUbJifiizZjm6uv1FeDDZBptlL0XWb7DvZHhS5bEm6IjH+eDsbIuRKr8lZimuTarxW8hF9xl3a
fQl6KMaYwld7uVSpaonDWx8UwF4cRQYyKHD4qXfXWH8ssyFtwdtnYQt6tZlXBkjUsDF4E5CdIpvi
P4yNSbsytqxbg+suvjei34VIJI25CpsgAeMjnn666y0DSiJvuuKDmVezfuuA137kN/RdTCj5dc8s
+MYPI3qhWzdDKwApmOo9NgBFklj7qCCzrLC805bGWKvPUInkVVrl2lJuzd+7+qRtC3j9MYF/dwyp
ER/FkWj8nO2mbdsNpdY/BoLRS3Z///GbUx3808fPnleTefJo1MHE+G8lUhjGg+z0ofkdqEBpnoBk
zSA8l8c+kc9VEAxoRtU0qDAs/ED18ZCkKwZiqV6GqjncppFwd7e+h+2ACQPFUeQtybpata+A9twr
7FHkrZrkBaE39wo+xL0OiIuuDdia8zbOrBBiXqfNI5iQa3GGmAjj85X7KwSz6QwRN2ckee3bJVJP
t8VVxbA4Q1w1UUA03K/iD1AYQqMI1mJeQPKx8KqVwK0qUR3p89vhhGMVR6LpsEzZdbBQQb5Oh2Ay
If5oxqaJAJP9/aegCDjCnx8DiS+kiSiWqTaIu083ETVI4ygPDPU7ShAlZZgigjAXP5CNjndW7kVn
0bTk4ieD9xAcro3r5DQg5oqjkurYsoPHOf800BddvW394e1TfOjL6JR3j5/C0fTqqhce0KX19/fr
i2mVBP1MjTXp9uoidms0NMgwxJRur34fqKR0hFyV8NP59YeIo7Ty8Ldgf3OP319MUvK1nSrSXgyK
eKDXCcqtZbymXNmy9Pdp6sgB3yj6nw/FBNdUmPD58LfTfC0rECH8fLGpX5NyXpg54paIDloU7eOp
fscRJC1Vb/qjAZg16L1HDXjwocjAy9sdrueGX4NcVzPfPogRRMqpI01d+BP5Ck7D5NJuRyhD+N1z
pSqvo1N5D2Sg+pOFvMLMkkb5PU6caq60kXIYPTt9AsC7F3E20+Gqq+18k/iB8q6aD4Palm8mWapt
rpTSQsz6i6sqKTq/f//FBb3+H/cPB99UGf11dXLyEBvB3+4fYZbB42rV5DtJDz5h00WgqWlUGx08
FEDgIOxFLwuRMVj4ahJTVfIA8E9Tfhvpwk0P/vcWqgcEaMF+2g5LUNTA7pP70XNuc0BzobYQAhnw
8YuXoYnM1KiBIN3XJ2Xs7CtSgax/LGsOEdC5ihB8nQotCND2emrbV3Vq8tEsV0mIt5WIiXlRbTdz
2TTB4E1TAEPvE57H4PVSY58qnbEXR/dGxEzfn5TZqYGJAQuRvPJ2+Ffn/TYM03dAooPNbODqn6//
X1/u/upFxSNxgLzwF+/MqcHwxfyP9qPcS4cM8a6DOAqC6qWNDCSi/4zDmPw5Q8zVSlbAToYPqteQ
R76f/2lepyOQWHamsfg0kGUFJEHxIpUH6NXm3QJJ+RUUVzRJkaElZZ38xtCR6gYNRIoq3FOt9Soq
+CupJi4Gbcx7kbDSAuM2734G2ber6wJ1v4fup4lr+vo6cB/J7soHpG+apSzV3UutGu/alPoGl0zd
OdU/TMjcc5IIxdolc3npvXhZmjbqS4M9Qvso2WE0hXXwKwttL9013x0SNWLbb8bo2kq+HD8iMRJt
QJ3WmxTiYYdl1FmlcJbbVv4iVZV3zuP6PXGz4iX0ovzQFC1iZVO3CfzJUhGJm9vcpMFSt4GEE02j
XbmVrEOCaNPcT5vuAtGz3A4y8pa5gUIY0CaEKqzY+o6qVGgj/hFTOUYYMxgfbORFtm2IiD4qzdMT
vaGUDiBsBpNbwoqGmBFW42UI7NsJIkSyv1mlftGASwrHB3El19OuDnT+o5jR9hl/ICkuDGyLbm46
IVniofTKxe2O1xs9RGuXLNCgFGzluVOKRoze74z3gYhni6GSl76HOnGR+w31/kr3mJit/Lq8u1Gw
zOa57Y1wVLragQktnuu3/jQyFUzXSIoc76H741/5i9WAmHdfHHy63P1c/gXxz1fTlc7/h8XCJ8ge
K3ZDw9hMMTQLWxnW7p9W7JLiIdwbW9o3T5P2JhYaNnoXUbuJEnwVbn0HTNSlKvRq1od1hoLlNMku
7Bw9X6T86yGCvu5r/mWURxCLA7kRcUodIeyMHjnU9bILz4WeYGXAihzNVTM8i5hozNgx1yjg5CBu
GDCmxsJue41aNXznf0gnatPq54/VEUYdBgAaMPm2QWXxU8Ffw0ADmlVUfdNLb6uaQX6IwR6jwB7+
6DH/kldGUeWH26HnvNa5ZO14NsjfPMl9ynhuvSi+Br+mN5x95VhUou0cnH6ZqYsyKvy91SgIuABv
O4695jyZiboKqLi/YXCLhgdIhGWPiOBbrTcfuVuZF5R046vneO+k9a9//0SdaqCf/1bFcECtshyU
FfNz5lRxIlvtVTn9ZoY9ZLCwNx/cCDEamD8X0ZNlW0WtNVbmMTRFdNDMDMIUH60YTTqz3IFsKid6
t76KitAHTY0+NbhSdy+Ocq07t/JIImqKU/FElUccisYYqoWJbMiu8wwEDSjL7QqpLfd1VMvrNqvr
s4/W+sIiC/Fk+4U3b5xcnyEM7yPdaUu8rhF4B8+kIZMq7cWRiI26Gm4by13fQ/dpYi5mGR5kl+lc
ZC+5VhC0J28IimeWncbKsoN0NYaF9FLj9z2PdbfaiS6OLq+S5Bhn0ZPVBVjT+sXpZe3SFOOVFWi4
+fuPSflcRuZX6PCFZEEEtA1Vjs/JSldS5D4vDelrIBn5ukmlL1rcplfRuEYP1D8OEaSUHdI66Jce
AzndNOjhXHG1Tq8lzpvnCMshRyqQEEZl1EQwHlmDNhioKn8YneSexbWU6aogfykl6OXp/hpGwGdq
s6YU1xNxKSifEfRc1Gg+Xpvca/j4XWffuAbI7bAeV7AlgI2GiT8Purb76Gplg00wTptxt05RqfxQ
O6CSIHe9xyEc61WrpO5ejiyUdbBPWOhmdrqXg/QRCeJGU6LfS0Sl+eBgqgP4hxLR4KTNMVaKvzwp
aGo5RkzTfLCmE8R1JRtg5PQqtY/97jwfot9fwZCKS2B0HdTsrH5IkqI5lkF5CiK5fhAhfhTDskAc
G7YwM5TWyVakUbw+WxQgzmFglz/SKM8unRY4114D9s+v6q00oU030DX4VTXgU/3m2LZOCPXRj89l
h5d2PsVbsMtLHdblNnWh3WGcHkz88GyvD6j9TEi2e+PL5s9uWffPeI+QY3/01Vbbk8f+2UxWB/u4
MeBAI7ejb2MDkbspJqYMdaLt/cpX1hHGJ5A0suZV/VZarfYq18VwTAqZwvXUlaS8X5W4g+ANEGiv
iNDClm/R9f95TuYV+oPi+eba7/wCxlahz2P+jG+VeRyhHX5BthkMj9Qe2rLJHs2B9IYcpl+KwRhg
QwOZtbp6eAb8sEmouXzRqL4sJS1KtlkTBG8hMAQxH9dui19nrrOk5HTHmE0nv6eItG1I5Db/hK4E
3v0neF23+NVZhngGOvZkr/TpSWh4HfjKpsy+2hV7OC23zbMyNcUIwrVO5HAlYl2TlxQTZXVT2jwn
7vN8O+/2buwegEfXe5vkz6yxemXtDY3z2nrdMmzV8SN0EvQDZNs76JCzd9qQbj1JLS+oh/BASs2t
5QfVRYRqPXTWrVEps3tMDBijyQ84bo8uin2XonQC1DPQFgCXz2Yw0YBdUC7o9opv6xSewZGIrocB
CCyiSUj4diiipolPxvy3CeIQyaRFHIb9VvTq6Wq32dPZzqRtFbqRuW+xCIDR4uaPcMGDTRXZrByG
VH4Ag1xDPJuMI0JrWAltdNG4TDxA3p8ULHQslSbRdBETRwhQ+PgY/ZeYFnXR3jWf7rPEVGpkwxzu
qbMAiC9TgmyspSQVcohKvQVt03TVrTHtvdxp82ZiLFS5ChCVKTRYcXaWEjhlU0+EqjaNdxQmoPur
uPOo0E2fMjaiWlYN7wX46Y3uacWqyc3h3Q/8vcoC8mkylKHsp4Ghm6bxwRiz1I6CU5e62kM7qRlN
cdAw6D8NlrcVXZU9XQg32oBHgqcYuLEs2ocG4vvt4PtP9dS0CgV4p368RfxEm3lxnyM+Vhpg2pJ8
j/jnXu2bko+ARsLhfBYD+9wJ5d7K9+RdGSJGKEb9sQXdIA/5VrIVYzGEXnACplLuKtz31jWqQQ/q
KDtAUU33a1fU86DW3R+mWbxS0y5fuwpqnjydhOx9hXSSGa4gKiJ/qpYRW0NxeGd6YZwABV30NdlF
aTWEGUkOu9AWqqHbVKEQPQeJKq9zDxilDTZf1HbSloqjAc4JFWcKP7gMoTGEVYYNKueVRUQ879E/
OLq+PT6Swj2lU+rCc1NjGdVSDwLVDndGP1oXX6+dg2JIaJHQwwTEuogjW87mDoolJzsOqErYSCfL
iBTMxD0XN592U6vBu7jvGqnr/BwQ/WTsF+OQq/tP9+fA0B6QgkJ4MgxynlGJi8xW1l3RdkYNs1SD
59ih0Asd3H+HpPfdiuT8W59BC7cTvCmc7orfQovFCx2zbt2TaOzCTA6hi5ih1RrabUCCWX3KUuUt
GDWK2WJAahz1lBft2pkYNO4w0tiJchBdu45H5BunPmYf1aawcixzp3lT6DYq+vw88HiZGjGPr9hF
XKqv4nNQxhmcy1BHDltuH0WjsNAH9vVgZlSg3EnBCeYb3pnTBOxrsmOutM+i17hp+1iU4Vcj9hHe
1kh65rbhnkUD3ata2MBQQDr/b6wxI+ncuc7KQ2LxcI9bkTXtWtsfvJJ0VuWCPSf38slt0VBWIigm
y2kbbsswPUXYkmwBgsRvg+ZsalRUHjOSyrhEhl9FGGpLtI4StCBEt+WLPgu5mZ3N1LWfnBox4+ns
2rayHVX0aKHCqX6Lel+ZhJ26lY2W13jByeZLJuUOuVRuBBBInUueJkDKFKf8cKGdw4D3vSvYJ2AL
WufyfttupcONQ55PqveiiVRTg4Tzq4+fCNLSXeEBPWVOIoa9MG/2kanWeyVHtrZBjX2J3Fh6sRwJ
lWPs5b/DhbX6uv8GCxNuhhs05yysTCqrDc8wxG5f+qS/ipmBKr+EnWM/G8owrKTYjXeOL3+6lmfr
+P2Z+cXqRmXfxYpVrMQhQv5aMROH8EER9208TLXgA5nttwa33lnlmO3W8sziuUjQoDLjLthAWCuf
ZdQvgN1G5opla/mcDTb/SB8BIzHqoPiwHl1DXohRyy5h6iL+OBddLOjlna6gLSa6fiunhwZh4FsX
k+eFFevmgzeZrehp6/9wYNQ1bld5M9klWWPb1pfQTSerDTt9HNHYXWJQ6vKdb9FqsX1v0yEZ2UAH
jqwT/sc4iDqZ+qSnCJbWVj58VLW8h3khfYlUfUtJzHuCym9fRm1Yst8OMXSSonfXrJIj7ln+U4a6
5tJo0P/KUvxlKMEO+wzKQjJAHp4ahXrf7Uh0G8VKDt3U3KdIsL2XipGS/Kq9YaWk4VIG3rkXDZnv
eq/7gNBntW1S0EpsaS2VerPRSBicRZM5CQ5faf1xD4kj1HgUJNsyBQ5qgguurg1fEtU5A8SJnmor
KPYi7k3xUJbOUjQ89m2pYSGusd/1IlQYBj87kVDOTuJItsrshFPNz9Fh6oqYGHWQmjp0bjm+6ZMX
rApA/YQeRXWEB+LMpbwqvralNB8RhXgfvKZcVWrSbo28UB9zzftQR1bAwEU3KLSWp2xAN1AcqeT7
UD+3zTm5Mj4nyWZYjNhmSDkP0i+3Y2L3AXHyUEEz06whXYsBEbtdwVCDR6zc3DW+CQeHxxgI3eAM
vo6adWFrt+5Qed2t65Kqh2ORHzochXbZWA77Ou+gjiClchnztiMDLfPW2S4jhdpDSKpxEItQzyHd
gktzahsFOckEf/Q/u1Jpdit3iPJD8uHaGV/iItGeZDUL3ltNh2eQgijW69hc9UWt7zNkm/ZOMwTr
GBUQ/HSog42FSQI88LM1v9wYkUD9JQ3wgdamnghhoB3DemjCudmE5So1KIXzb2E48bF+tJXpH1sW
Rzs3/QfEYCEtQClaAWlu3v0kBk5mNk9K0FqHXI6zuZoU7TveIsjvNkF/DFRzfITHc3Rw3XxXU9iN
faACHplOB78zg2cdXgtMyUThngSFvRPFetFYfurcumIARTBq+fc5eoxPW2oUS0Vq9EdVD1dt3Nav
Mb/PfQLcCn6hX7+GWpevOl+yb6N8lMqsKjqLpSejcoqmoZbYT3pduJe0ANcXDvIxk12kouLMvVCW
DY+ZSf166omQaNL0fehN7awDFLyMkpNDXXAucpTCclKTbOsWVfUCMUyf1Ulp7UU3VvsPiA7GSfRS
V93IchE+iJ4tLT0MDh7lxAzmIQ6EWg4Hvxo68zDV6Fok5TgUfdEEXe/OihJWyn2iGPjUbaxMAxuW
/3a9+0U+zf2rayKWpc5llJxZh8TGuVG9YKOVASbaJFaiZcy6eY7BZbKUo9fBbMzvNbpn0PkCb0Yy
7Vxg6vKOBWA5HzXNe+imb2vbycN+iHMy71mnrHB5ijZuT567V1DuMnLK8SV3kS+eEZ5LT8qfRDzw
g5/xVInPBuukB7X9qJNJjacn7ZbnffkVpZOTFfbei4FO00ZP2YNVWFW9lOQfxATJRDYuUPT+HAyh
cjBHjJl0mFpfUyOY9WDTviSSCeE1tLOd4k+uc5MtkjjVDsPvnprkjz3WQVu9gZ+Lo0f/jnzIXEzQ
Ssmd9/WIm6OkW6dcA1SdTu+qi1H/zQKoPC01IykECy4A4aIR+G8BFRdH94FP8z51xeQiQMXYNntv
cb+UOPp0vftr4GFcgMwb80VgytHKyIZ+UxVD/W6Xq6xtoi8VPMw19mMmoAE7+kKSZ9661kAuVMPR
qyuKpZiW4PjmkER5cs042KUaoixBPZT7vrPKfSBH1f7ebadYZEsNC5zpUPRvE3+dco/lGc63WVTC
Iv+LyT4e0ZvSCACVoYgTRBrfAtVRnpoq/ObnRnrUpx4CRgZex8a4qSVXm0kBjyz0FurEmouEEv8e
Y2HAFP4t5WSjXVcEE2N5Ai/bCDewGw1ebxmk+wm3fih5e0RW/JM85vKCn7SPvYo8p8KHTn+gjj+P
ppikh8W/dS2fA4JwUJew2JZMjejem8wD+F4rP+6RT7NGvUczvI47YG7NLC+z6iGatkgDWKIZihrN
TnSVWtJZXKIuKlymzNJOwV1J7+gZ4ZaiYcscZLFylJRIXkioX72jUbzz0cn4PvTWC4Ss7iX1TGOp
l5W6R7dYPjZBIWNki0tEl0N1Uq0EhLaLaHGqmdLZ1NufDR4m9qxj14KHZOxdxECNI8lZxm1ymjWE
umuhVVt2K5J2u8oJ52ntlZgHydEPpd7lvhP/uw38H4FsU92SInYF/jgefYpxu3LsEEhEp/kBaKKP
95mefY17OHnTSayRLjV08ze50sOFg/LbuTEBkms9qslBufJdNEx9aay/Fu1KIJ6RdLHmfYLluzmh
+hRoOUM2ZlddihF701P1az1KZ5wF3GelDvS1IeusXyOlfNZt96FKzfxLbxnPo5xkD1bUpg+yZbNQ
KBDREV0xIJXVBtWr9iRCkpVQvacQWGuv7JbBPSj5dyWqXsvEhexiVfVKc7we39hoPLM17Och2g7f
sKqxx6j4nrQFRWr8t6+xKxVb3nq1diiYP/k1YrZiSjWYa61WuneoHAhTFJaLH5KKLjqPu0XTjvW7
gVCbeF0S4nxRWaNCg4UzXuFAecLd7meTAe/aJ5NV9K+4Y/cw29oQhH/Btml+n3yfM3SUC7IBrdom
Mq7YY4XrsC/8F5Z6mG31frK5dW0ESWKfP0J0RwWFLpRqxp3oGpGGwFMlO3uSaf6LUYNvKJSoPIrR
oHbfSEhbJ26lwQvb4FPeW5gbTi/DSmTtJV70IE5UNJz8kAa4NkM/vz23E0pYXSQpM/HQFrGmC6ma
lubxHhJxQHJdQTa5Nr0tG76wfoCBiOd3pH4odQt8tBhQq8ri8RvA4XHTyFVyzgp+KEWGsnUzKJOx
WOV8HygyqwOOn/z20Oolk/wlSFE5k8eieXDdaSMoAbU13S7dOyQv1rmS1ley6vJcBnCKxK7tLkx3
AMtTgLXOMdN9EI3TxFsZJNTp1gsq8rSmtDXHOLpNsCVjXGth28wtZJy9BvMAI+qPonHVOkald+oP
zluLn+5Yee5L5lr+vqsglenR6LwE6uCs1NTCOmLqOp1rzfl6OVsxWmqYdKS6fRKnGtCOG5l0GYmP
/EGLjdsk087VQ65F+E1Ol8DnLUYtL/WWco2Mo87SZEQD/tBhI6isEIkqkOGOlZkWojfDrjCoDqhc
wUoTQ5mTKTMxXxMfQTLk6KnG2IhXLIQQVLPbXaglV9HLDK8+/xmX1Q6lAxFTYyR7prmar1a3aWBW
f7uGiItQjwr7gVTVcyYj2DpthqhiYT3XUEO31CR47cf4Fk9kJInNLCu3zhT/c76It2WWPZW4n0om
oulN24Ain45UFP33agxXR4pIlsOXHjdZgdnO7Xs7rTwNneLG2BV7EbIt27mIr2yJUh8Vvm2RIx9M
eaV7/a/LOzGg1saPvFJ81kV/rCfvS8Em6hRyzw1+C+YbSZPunQx4u3GNEAP6qesjLk5+lIVQHKpH
r6LUI+Ja5PDFLjG3DGQzfWpZ55fsNzxVe5b8JIDkpsMuQcv2PVKlL6XbGlfN0aJT4JRsBKb4JH8w
Y2uek9By2qWateaukx13x1ePRPdE6hDI1kqZ3Aujod6ILusN6eKqBd9ySB2C+5GHMuIeHTYUIpZY
hoqbFP5hStEuAaOol7JHGjnEaHthODgp8+81Hkmay/vCRIPTyyX9UUz5dUIPnJOtcghE05GTp16t
lqNqBVd16kUl98QsCZ9CqRuRiceXwxxJ26V1754SK3GhGSWX3kBEFpzDLo1jhHA8E/nCvD6igBKd
RaNOG6/IsN7crq22IhROGzR/atDxSucgPiMKNJTwpBFN9FHyBmeRZo2y09z+eOuK/KEe5ccgN9Wd
6JWjyg3VRmKcOuGaRZD7KBogna9abxbQChz3cYwQImPxbi3Lqdu4rFj0XPqiR7VV/g9n57HkuK5s
7SdiBL2ZyntXpTI9YbSl955Pfz9CvVv79Ln/HfwTBJFIQFKVRAKZK9eae3m+Ync1XIRvBjE4DG+N
9FgNYTHizhasR6RZpRdNbdWX8XvfyWY5l4YMjRvUURAm6oyVUzrmVg/fkKDSf8kutSqOUX94fu4t
rNT8YQYVMplhwvE6gLrPaHXzJNRxy1QvrwhOPUxp2nIenzzqvrZOYlC4TSYb2nhqO+DcERA6yoHt
g2XCqb2AR+lFLuVsw4ZmBFw3AT3E8MOzUEbYxzWtmv9rpnAyPO9H1DXSvCesdisr7Zro+vAxyhz1
CR+1K9GlXuBLzM3rgkDcwwviiItl18DOAw6KU8Oehi/j2AIc/mODwMTfkiEtKGOsUSGR4xGqCrC9
fci2tKuCvdub/l50RTMiaktaKYbgNEMr6eGoxHA5rMR4BAYHFstpuphZw8Umo4FQmcUm9tvq5hU+
9be61f4AGsWF2n6TYxkwQKnBTuA2HSo5PJ7czgRa2EpfSE20P9RQ3bmRck1i9E8SD2bnddMapNAD
sv12WvpUrupsqNpmvGid3C3VMtXuLRUMSWzIFyOVtXtPL5p6Yqyj4kaMQYb/GMvLSHmM/fc8MfaQ
Fv9nnu6gkgdlnj+vorxCMCkloza4sJo7dbfmMZC/ZJpTzbIJzmSisqMTEwzNetkkgf6tAxc1G5pE
vUhjme27CAVPBTzMl4K9WT5q39Ca4l8uE8to2yA6ATNFAncaUFC5MiH9+AKf47gsK1/bBUbNF7Sw
eBROa8eIIfeeFKBXSdhE7ZRso9SRdADEFLHp1Y1dWCTGrorb31e9mW2QoPM3GlRrAH8ml+eouHpO
8/UccqLUDU9s12d9oZkfngXRVh5F/bp3YvejT5BZSvXkK4+peqkqSbQzuT2/8me6mNz40L5y41kR
ju2rW/qA0yL4Up1Bal+lMOqJnFcwp06jrVxRj0g4QkvhMiYGVsFVokU3g/LaV+rkCQTL+rh/rlRZ
4NWzaSr+cF9p5b6EqOuQOA6iNvCvznPRrSz++VODXizSLuLy4TgZIyl8U/gmrYX92RSjdwVtR6l9
Xr5x269+lVPMgcqGH2x52xmkc/FrjkYrANomP1R9IEOOEobzXOpPUWn119ZKhmsfl2yJAAoIk2iM
vpirftWcRY8Idn99jIoJfskOoZURhPuzRulw+46LfvdcI4Bua+/45ZswJdxKTgoM8IkoBQagbu3b
qVy4nppnN5G890CGdMkTFcViAFy/XK/0qXpY9EVTRW4EhryYiwX+XvVf/RBxo0LVbQrSIaqC2d1G
0EKS33QVGIZZK+3a9WrlrVUQKEA72NgVoxJvhym47qkglfw0yFZx6id333LGddygv+2baXwP00n+
00fhYejk+N4akX8wUw25AtH1qVJS0YkTvUICvesUZT0fnajYl6FW7MXVs5ECmxSJ6KOc4tgPz8pr
in1Y1+EsyBtlaUrNq4uoNMwedXcPqrDalb0dzUU3NI0YVeHUmBUwwt0zHyoGV9epB52crV6yD20f
x/CHGN29C2zjCKXE93TqpYQ7TmE4vIkxKG61sxPkFzExQm4IAm9/L8bgIDKuhSWtxFiW59bN9WAa
mFZxUp54dfpTDE209neFu5EXBlCgwuRsJfqr8IPxDT5TIqLita1OX5BmR7oT/sKV1pjp3e1gQDFI
VVItkN1Hn/hk5lQnMWaHwIDVsIfGchrkZw4xl1OG0OoyU7ICpEXZUW9EN2uJE6R9P9GaIOtV5jCs
u3kAo+J/NHB+tXKnHIR5bMqcCLU+/nYLFeqnoHBYNF6AoL3wkUMJH1jDx02sltffXTFRjIvZYRPK
K9dHY4iIjLPLzU7esR0g5sQjG0iPEWsHrbEnlU3UHGoX1diZMHZF6YI7FU6IgC90eSS42Knj8dmM
vScf1VCPdyD8tsrUE4PCHg3Ev6kDd8p1N6L3IYypQhX77OlE/DxYVmUzbWikXy2kPitSviB1O5js
s96MYWym8T2A4e0D+yhau6mTx1BSpLdgsCY+jj8+4hLp0+QA2RO/16E/RxZqSmrg5btCD6u3oODp
jn65RzyGbqkWtzGSw4vo6U28GLV2eGH3wlEjO0ReAVVDWWQL9IaQ2hslbbpj6VcfrtXVECTeInSQ
v56z1UkXWptlK9RgqNdLLDLtnkze7NFXSufsJ/Z4SHRVv4p17JwHeKpdxmm9LAzqE9LuQM55CWGi
4GrcDVH9S5gednil1pmvI+syTRK21kb3wW69Zum3SrZSnE5n18Q9Mho9CAxHqkV1VzvW0+GsnBph
l6CggENeOwpXveg6tCDRjBG2p5uY9cdX2BN7KA6Kyve+yYPhC7RicLRn8kcfICjTN8jwhtT2Cbvn
muOHXY71xpCLZuXoRTBjo+If9CLs5nVR6LD9tu1tsJLu5isb3671q7CwQ1E3xDmlmTU6CCiFqSyT
UzKqreRZ7U0HxHdROP8/RgEEUXyEWPpcTPaT6GcLlHhhwq761vQFTOCJetWaOKKwEAkZDmkvShIg
f/dVGKsAuWDY5km+MCHtCVdkZr0XYyb7/bMjDe9izCNce1TVKp01daDe7NZ4Q0rkBypp7WtYeOZL
Dl24VDv1nOXuEnxSR30aM2O0P9AqqTfCFaXRcQ1ZCfpP0ygU087hzzrqUIl10LavL11A6XClqGdt
OhkV02kpT7UXJey0o+h5ck0sqIaKWso4LDkBIraTvxjMJn+5Mv72J36LZuY06GpjebIG/YwuLqCl
2A1RneztnZmjv5R3uX7jIaXfoCswUBlwsm1d+sYtVVTvPOTBRgwKN1+ZtF08wvHPWUb3klGsdhVz
1Fxr1mM0wLs+rSi8eqW82a4aHkXPlTJ7Z08vrE8ef72w6EIGeIjK4G6arXIujRKlgAgpcuhSfjml
Nv70tddM0mD6zKk8VmDE/KwDrwGtogE+4jGzKkpj3KPKQWBN4hCUgZC8BtYAb7hlG28QdW68tIX+
oU9eIHNPXkqvo+ZEAiGDgEny4thsJNTAOIie8LAKJK0cR69RVmUCIgzhoRycb5ZuGRnLZhyZo6IB
qWV1W6qB85mK6uEJyVZ1m1jtGUQEioilaAN08Y6K/Ck8HiZKL6OT6BdkmUDGyXtlMgm7OXI4ScOi
X8hZ054zreIIEkfF51hp5aKQlWFXVZr73pWvdqLmn/DkuZuurZulEUQFMciJmDoaK26hkjxHEi6/
ZVOjuzUq46Ofb4VNUxQCvhyD4PO8UQAIITlBWNAdWQsvGmPCK4fogcKM4mh0rXbWpgZJrnbeGXW4
ErZKibQzZBLa2fKtKwcXdfc0FVqjnwLlqlbsC2Zieg5UnB98MucXTUnNj9GMjINoJBu1QXSk6aM/
yGWme8MCRs0KVd5/nKq++e1OvtdgB/pP1/eabU9mdouIz3fuGz97yHqIe47jQXH9gF9w1r5Q8ItU
mS27X1PTWiuqJv0yWgdFMLn4NpgmhGN1YrwMfuQsR8kyD6FWKTvohNsJVu1doVzYwcAPTgua7L6y
Pv04sdF4NPq1MnUlknewJBnvCPdZ27BVvGUWkWTPfCgp4tHVNgay9u+Ol94pMTQuap+GryPZVWGu
Ij/cSz4ii6Lraa6zgDJR/z8naXmUzo2xBL1FcDpX/G+mb6iLvK41fg2Dd/aQNKWTf3Cu/NSRH7q0
umHcisKdSNbzj1KhLmFAVWyJ7lPxkUYmDLt9Z5Jg7oM3MjGP2b2KbhL39OYS28muJxnzSSgGBg9w
Qqs4H7xPbfAvbgcmT+I2eiaMX0Cpgx22G2XBD2MKbnr+Z4H+UWjkH36qmGw0xnDhZz3qHa2uLMFb
HmSXAErLifHYIhcwR42v+Sw7QkBDq4VHkLPRK4+XvUhzowPbrka7NtYiOU59G1IBwfBWg3rfD3mJ
YO+UDdeo/qHurUTRHCaP6zAYH2LZIouSJRRIQJmmV2mWduMWnxV0q1vLrMOlyKxDhv1JZrsj9gl3
sJWMcDBOi47QEC8M0AHbavhmtHI4zBRteAkjfxKUzfts7au2v0mpeTog/xHMoqZ21nLt65Q1TPyC
dUsJQx92e4KrE43gw5YFxxo5o2zqGXrbrtgPR1vJHKR9mSOXUXWJ8xoUg3Q2nPggepGmj68T58k0
ZLdds8+yBP2YPqSaiBK9Q1aSp0ehzru5EDDz7cr8j8R2vuetIf1wXbQZQxI/s5qNjt2Vw3d4RlDH
DTrjDe6YYAIYFUBzezgGg758GaV+gEqrgHJi6rZUJl8c2YfHUakJb2ugNVMKFpa+5rqnXLVBrQGt
4kZ+C/qOTgfRZqRBciDGJD/vj75eUKTJoF9FeETKj8gZokNESQG6W4RKyEbWqLxwvhiLRD/nDUJZ
AgSm9sWvVB4S+ANIqllscBfCrrT9CkHF7F0pqxypPAPMW6+Zn2VGyLWqvvIrRlfDp5ycW+sv1fUH
6mKQ4YDLoURHTRu4A0fwdyqTqMvUUL4BIFNc4shlNpjWDuHm/x7/l+tzvlY38N4/+2L6o1vWxAuK
VL3aDXGjPo/ar5YMLAQG4YmYwC7glgCo7Z8DR/K/ql6qzopWd17LgopvkDDymfC4snaomIWBraz2
UljBsyub8a5MDPcK5VS79h2fHXNfu1dh66iGQOy30FZtijIyFQx8D2P4d9J8LNYNkOePoTS/2jAs
XUpKGF7SRFujc1ZwWm3GeTSaIJG576Fk3xMkAsXQHFy16uzjkANjcPxuYQwkIFOwH7cakMRG9tVs
A+5Guvkdv6GcfdNdixDNULQqIbfmlu9j3qMfaBrR0Zi6EuTAhZ0Fdyh/gJi21k2Y67R3tlGe+AuX
vcI7z3gXUL7WbsSo7Ri/KMt1TmJQmES3zrq9TsX/ve87qCa7yF7qXaN8EhE7Nq1rvKip4h0tv3qN
ehu6aRnlRkAOvLiqhKsGpZklUiXBhLErNwguRhSj0qUwQdpJLplwCK6Cuxbk3knxietLxmea+e+y
MRiv0LyqK7Bi2RLeXvNVcyckLXS1yMVIBkoz7O70HG24rnKQT+z6lVRqh8awkOGZEJ4pBDUAfMNo
P0wYUNikvO0YyxHoAUaFXwgxcMkG8Cp63aDCB4F4MPVkzhWQcL4DZ2defKAAfG+r/ruCirXdpskX
Vw/9JXt7tjeqLZ+a3EBoYPLIYZWTsvB7TdRqXtnk411IXA9WaamQWUPbVDUIdEnjCdmPg1tW6YcV
Kj5osajZGZqbfHSoUHU8hu6NZbanLkdqw+MP8dHGhrtkJ6quIfguUWglPgLplzcbFSAuWesv44Kv
eaBS5mbpmnQKQXbu+pzHDL9/41X1kFHSijy/6rEfbhJNko5Op/xuEHG8GXBybJ/2GuRlrPf1dkBe
hwqEvv+UxuzcgHH+ha7TojTl+HsaENEzS8BOVF3CLNtwTpR7udubIy8sq4l5q1Edm6kQt3yzctQb
VWP4pXnubiAa86VSs3IuD55zMAyoTqUITlWZ8uq3QEPFCWqeYS66pW+aazArZOmmUTWCkcNPXGMF
Pq18I3ELAbti2ZthGjVVAkamXhDcmUbZDFG3XPOfkAhOvI1gXrMij65ipbyhBiGruldgOsProCG4
Oc1RNTXduHlmnpu+/wqgq/nl2ltdrqufJIOTWR8p+d2knGZZDXp6TBSC+4afpOuBOO9VBi45H3wj
+xqhsUmNXv0rKYxtR6DlS+h75TwNyvEaqVDeB1JS79LcH466HGUQfDTqXZtStTbFqj+hrWf/V//i
FvAjMSP5rY5jCzCBk/GNoyYepV933cPccDEcEMBqaK2MSQcdGH+7k9JXQKNKsC0s5MZgq6mIaQ1W
SIpEj8q9aMTQs2uqAaAqG96yf81JY6oqlALFKB4f2amcmgrMyUIpu3YBU2V2Ir4EhE0MK9UkJ/5n
JOBMx44dHzFKVcvd4WBQ99vM5ln8aIzMY3fU1auii8GrTgNd4QLMSCv1E8Isd9uIbhmGNiyEAFYn
F9kYdegx3ZbkixLsyYij4S0uB0+ZLkfkrjO3PT1GitYN9m3rFv5KXP7L37fPAwGWq6NXq4DoyPso
a+mRnCKQsqkb1F610TRuDorbeu9yo2oLgibjRozypC5mY9Z0RzFKUh3mLkl+gdG7eJmW7GtFehNL
Bs2ItMnUFUt2ZL8WouuxvXksKbqwQ6DxV1gbfoPyrqqJVnmUY0FSJgezp01cddbEd96VPVKMk/ez
EfOeXXH1tLFh2VROfSTDo0MmcK/zhIJwrbUvjWfZF5tartjMxsPTrvc9er4xmAnhwfnWvsQTKrEm
EkuG6p+pasmfRjXbbib8+p2ukZTl/hytO7+xj+V0pdjh7yth46j0e/Qvv/9tFFCC/VgPHYujC5tr
NIn61D31hDARUSFrO7quz8Wlro/sOsTlw0H4ksxTZ77doiM8TRVNKeaLy39NIl1i7XLEHxaDbyUU
CiCJG7QAdRNEly5jgjYKgGW2lVCxssN1SD7+GRgiyztRPj8Xbk+7E8Exy/0CuD2halRbplVqXT2C
Ku72Tz8pVINdFQwfvWFY29p1EI+r5H6nRk6/aw0d1W/RHyddtUDOXH35HNfzlHHhKowP/0df1T2E
4wn3UzWJkrA8cdqPX73MLJdynNY7Pwi6F1WpP4TdRdHMGIa+UinNZ5sXq553TSam7dSGQY0ve70o
K1Ni2+Fr1YbUowxbXQ/p7Iga5B6U5cNbTGFz6Zyj/FV0yP0xC1LHlUOK6yhsotFisMVAeLmryOiI
tnY1BU+nKtlZV6U6QZ7I4ZeVSru2Q2QZqp+7qyX1NZfV4hrn0Zue58MHnAmwE64KP5fv9b1Eiv5e
ua3GtRq17V1gnX9fmxrEk4k3ninTtuehmamrTkM9zGshigKy9LPUGuugBnH/GpQgNH2Z01MQuv0r
u1wkZtiBL8SohOD8sRqdb2IwLjSFLdIeXELcoINcrhTNO2tDC6JRL5yjaJKGJPfMcId63UpOOHv0
n+Piyiqajawjd9Q0kdysawk5hRzNrbkT5u3eaIlVoPkrNXvRtyajuPrLZscqpfREJtmIaVCIqDp4
H1sLDnVreUh0db8bw4IuuA/HYvXXAAUD8FwVtjx7DhDf886JnoZHvi/zv+xiTdfPXga4Orai15tq
dyhdAslTbZCo8RmVLtsaeoYq1z9lP8JucEijFE0UCIlCIny2Gn5P0+PKpnrouZywiTX/+ArTX6ur
vrdXzKLa6D3KSVQzQ9ZhuM3GiZIwpxKhGUjTdVmGHF40XdIXVylMqWhNBgfVz7n7WK52gsJLP+kI
IsIhhNhoK+Unc3AhIlaCVFmEErKFj1Gd/UPXOpOwTnwEq8ynK4fgfVD5GqHskixFN3WNbAF5S7EF
Nxy+a0r4U52gTWIwMm78Sqw7Pu6FBOOlUKTgHSyjszNb6AyFk9cXJbcrlGhFl591PAcPWe2FM+q8
x5J09NU2TfJpfCeEuUqMElpaM3i8KVXnLCd9eUAf8vSziMzoIiAN7FGqKxYqeOLLE+kABv0vS6Z8
hlEbXQALV1fh+P9e5/E6lfHxXKPrKRajXBkZoQFMAYFmf1/K7mDOAdADDZsaKhvrRTrG3CfSHB2p
VmrCQ0LB6kFc1cI4jmgNRGrtc3KbnMR4UKn1b/+Hl5gQJWTUoToDmvvXImL4MSm0/OjQ7DJORPvI
aap12zivBHilva/3RnkUl0GXelRYYRz4QXLToKgBtJ/VgrGj0JHvQeASDQldaR8QHUF/7dQ7P2rb
DRdTGBFltynpKDKR/3tSUgwBCCj2wlPS/FXdlejGOD0EKRSoFuqEJi05nz9o2B79P8OV3End6U+3
D+CpngluNgX+o2qBFOq8K4xo3yth7aGTAaebaGoNHYTpBUKDLMvpT/exAgxGPXQ5SUdR59hdlU/T
MLSraEpTbY6h7gO397l7tT4qY4FVohCaNto1rWL9GqEbs44lV54/bQ734EUVWSRep6XEQGaVSEyr
ZBifNlk2P5xorPdiJWHnvrpAahm00jRTU7LwIlmIpkyvJ0ylraekZ5ubmBNaFNy2tboNOGNRvJ/3
B63mftW6TssOtQhnKYQdDS/chbRyaZDsmhwG11tIedjvvGliLpzEpYvE50wJ7Wr53I2V/7lX+2tz
9vR7btj+b5cqQvoYQBfqjy0HnxF8g9C0doEzwzY8NWZ38QYDQS4e8wbANGxFZr0RgdW3omdFZXlO
NaU4W07xozcKUNV/TMJjULUYJMmYbwYDKuKozaUjLKvBzPXb4R2Fc/REGre+9V1iLuNcco9O3Sob
HamSnQqB86GyR2+tZXV5kXRkxkIEUO/jiFS33hr2W9z07V5qZCjGSJDYwDRpvKRPDnmxV9LAOaiu
xyBUwb8HhYeqDuEBbY2ZzMFYjhHLzKbEYhiE1sk226XoiUbiLrCLtfpHO3hRCAw16Na5U1RULCCR
XZmxvqs8is29wJfW+jDar61UcmhN1X2NmK9FSvviBCfLMCLoH2kinsbXGupetCDrs+g97J6z4ywo
HUhAjFOtXfXFRbdzJzzkOI6vNuTLM1LXBopnnuzNKdAAkoBg+fq5upxABNqlJM6ftqyKpeWoxQm6
0CwjFmyKZliTVucTTW/KmJo+jept7vvZ7PEWHFljb2Aqr3o1DohVwUxx9Ot2/XzPjamll4zw6X9+
uq4fIJBJAM3/eT142B+f7mn68wmf7yDUbVIiKPJuHi+ZctwAqML24fmaoWXBwJOSgXu+ahtI7pJS
uN+fUCxYBunvT/j4awXouj0+3WNt1fDY7/DphLdYX3zCCuK055vspk+Y1I//3+PP0uUUgUf9708n
ZsuWsZM8G1TU9IcQs7Mk/RKqpbF7Lm+Rdpz1pRSiLesVL+COpnpXOT/mZmPfSJW9VKrlfFJ8A8de
6gKwVNziPVPSeW5KySlTHX3pjEgJ1IiIcWMyXlKViJw/utxlgoisZ6yrB0nRvopB0RSAMTTDGR7+
JVrEi5oA6ErkQ7vQbw52Hv14+jsK8UOe+Ww4bXnRaBJ7vWKiaU/6flGFtgLdeKbe4NA62H0tHcOp
NxRWt/NDvjhiULiZLpT17LZ9eDBxcWsfOgpkw8WgaNQ675dJa+X/srlRtXJMqzo/XmUIK2L+LgLG
0xpiVq0HqIKYebIT3V4ZqhPg5kdPzOpr6IwKs4CO9M/79VGVCkbFvghTCOHDBjIJxOX+rAtn+K9M
jqu98Ijr0D9aavV4TWGC2504aB/5ZPv+eTPaZ+S1zeNPAtg/X8thAoxf+9I7R81N01MlKRSwDl5w
FldGnFA6hQzfRnQtI4bJvVBBIAR6HS7+8nYiud+WVDs+FxAeouEV3HT4/QpPsxnl6J//eYXnQFw0
v18lowgF/nj2Q3ILR7LsJ0ugzIS22XSsVEPSKKlHWpjtPGTWo9PvyTrbpNvL4uQ4SCX0sl9fNdAF
C/I55qvk2968RcXvw0D7eab02vAtzOpjabfuL2ckV5MijkWNJFlltmYeGnsq+xPZ/27pys/a8qQP
P0GvXEPu+65S17NI4Fe9UrrE0VTT5BNvV1mbfmvtLam1t05ql9te4purZZaQYWHnpbjf+XENB6Ba
eTOrRKuw5a+1NtmKkV5zpoqjlFzyTG2T4fCwIlQ463kQLEFUpPwLav7L6TxAvnehSEq8ahS2J/Mi
ndLZyjWNKv1WwD+0Dqp8G5RKQMzU8c6yAx4EfLEEAWUbzyM1qY9jZcq3UK7uwm57kbYIx7LecXdX
qKnUFmluSZ/gWZWVoyLcLNz67pipDaS7ne5v+WkoS2HmhLjvkLJ7Da/IVduUgZlxDfmrQ53lim0i
QUgyvvG+Q5VtX1V5TY3ydDmqsFbYhrLrFC8jvugvArvNl+OQJnd0LbVN0yOOYFtmfEfc29qZGfgO
0W0bSq7CTP4leqNU2zCkO0cxE84X4wZL+hxuZJ7FU2OnG5Al9avodFG+hrm9voq5STjedS+QT6LH
J4GJ2PXDg3CNO0CADaH6LeED6TXh/Lnlp5DLMz2vAmL1NFqvBHPZSrXlGAS/bWNCPRcM1xVAYYOw
n3AMe/Wf4cnRbMZ85w4ZeOM/9tyYAg2tHHEjHd8i1FZmll7E7600qND/8+QXXS0n5qkhBLvzAGm9
swd4k40ivFCuPr41KE5Pc5QUsUAtb/ke07PVkHomU2EnME2JbYN0vuSCEphGB4WbY4cs3FGMjuS/
wSF59wF01dVAEbWs4+RdV+xgP9ZBSTieSVk7ZisTjMVKTDJyWQLlG3B4QGFlD3u/u/ImSR7RhEKX
xwnQ4YknyR5h1MASEh2FCmb0yvIlJKw1RI16bSKthG05iJaoAgYrMdgNtnsmz/joCVPZdN48jQd+
QtN0h5T2XqkNMl59TgISItS71Hgh23tWIhDsbEOKC0Aw/1KM6hvMDsB+gqlMXLfyC/rsxtp0x6lm
rof2UOKR7TRmNVVWOzOovfOvlUX5lDKl0ZUGsSigS99NF53dKMnke+6bpFp0VSWQrTubDoaorSON
E54kD5ZwyWb3KuZoxpey+058bfFYqUijbd61+tdIp1IB2Xv9pamJetVxkBw1OSNzF/XeJpAt9+xb
WrawlSh5D0zpR2JZxs+4vz7WQfTqKiG18tkYaNnXRStdHVgfFu44otLUx/cRWavXAD2I17ZCCSqy
0pswhZWOunPYgKyeBosmKVYZ4fSlGOXeGB1avQMiOo3m8Cm/1vvnWuTjpqhWVB/EuOUkybKx+JJJ
n6nTtK8DQo8FBM7vjWErwC8CbSa6Wm5YK9NvCqi76+qdkxhSTlFP+cTkrCXuisRH+6K4SXmjtOph
7s3E36fZhI6evGLE6peUj/TrQW6MfSfV8Uw3pO448VMs5Mrv5ro59kdhEw1QhP4YT80Y1uYCSSdc
phkd1L0D2FVGRF+VoWh9DgubGIUODvRUau7lKg7nTTe6p8r0rGOdWf180Eb7KyG4nYdi51uOIN8m
c6tiTU1m8OHpI9oSsf1VoqB5kaojWjutEl4QklUo61Wtr2k4vCuIT3hkNma+m3bgGrvg8mys2j1W
bHT2FDMW9iyynWg7SqY/Ey5xYP129gJYl3U5PUYmVU0zk1DdrDDqit+/6HO6WBUJf57ASIdLBaHZ
buyA8ojqgHaIv5cjzEqicqCmB6THh82JqoLBCb7LZhOcRHXANFZPnv8f88QqutFvbaUMzvJIqYBU
kYh3jci5+Ubn3OwK+IhtXoVlkAn6QJNTL8SYsJl2veqdejyLXmygCV91MJf5iMClc4SxL9D09sdw
WixzVXs1oiIVqIZ589FYgUIz4WCi1eZNzUb7GlvAXBgTlso0pKVLPfsizhBTBmAcLjUKQI4KqGy7
LMN5GEblm5Klv6+EjTKr5mXo8zkYiuCL0/3SzKz8sHIz3VoUuC2F2fWCvWM1Osle7lZIx0yCrV3w
JRzl75Tst1c/arLToA3WTPhXqQZVRGZ1J0eTk6ur6j+F3XByl31AYUJbw+/MsYuDsHNvreHOTJpt
aCTeR6iTnJ/ejtRJ8TqGgm0turw748+76zq7X2bTu4BhZl801u9317KVmnequ6pgUQmLLvtZWMqZ
iGz2MYYZEpJRLx/d2in2RQbZY9cF0X1sgSgQRsl+Ug0+j+pePzeamiwaXXOhuvQQAZmunk3SSMPa
bKODYzb/tgtfXdbfPN32722r75XYVD/cvoCHLI38Y6E0lMfLbrZUE9d679X47Aa28iPUshuouORd
8/hYXZlJ+1AbuyPsFFSO6n71CVZ+67H3/qG4+RekufS7XErpys4JvmtBLZ86bwwm0kz3SyR5S+EK
HRKKTk5evWZUf69avfF2MqXsZ9ij+rmqDPyIB72FfHxwQbWNurXVQmfDASMSZEHvY1rWs24c4i9G
HnzLk8r9RiThlEHQ8bNQx6XMbR8N6fYI6UkWzhoT+hsqRmaUfqz0LCl/Or58QUyt+aa1wc+x9Y2N
ZDrdSkZ55MUFvJflL9BFZC9tWXAAHVxlJWztqJdnCsc2adZlDw/oCr25E+uEMVCYG7Lg5qehc84D
AxTzdEUlfrVo4ixY1jZ0Iqh3U2oH0GRfqiSlebxybjSK6PYYrV3qkkK7DpaRBXkR6e6Gdf6Z8rDx
V31MEev7SqYswz6oV7HdSrNQiqWza3fqPh4AykVeVn5twzfwx9a3uGzcOWTjypF/mHnUIVqel9NA
M3xPqEP+GppdiDQZ5wBzAKKSyx30alFofRv1nIqMxv/Iu6hdBXYob6XckG926CMZNXn0rfmqUYN5
D1Ld28APagPeM8t7kygvwgFKomQGqR+Qs6oq16oUqPwJyBcBxQReV31YYLI3UpzkqxIhGKuJ/DcY
/9VtrDvd0u5l44s5NIvASod3t+z1ja2iGyLspfyt7oP4s0HObd0AP1orTmB+iZPE+KLZRBT6WLbW
RdPFn0P8TYxF1DivOFZrGyRbxvdBQzB5mqMYHFTDKlGJefX+GwHljXgJ4jvWIpCCtWbG0rw0fKTO
OEvsxVU+dZ82MaD75X+5dLqjU0/R6Iv/Ye28ltxGlm79RIiAN7f0nmwvzQ1CGknw3uPp/w9FTaN3
x8w2cc5NBSorq8Bmk0RV5sq1Ps3tQdof4LFH0RKKP9GUITjlIsiRM363oQaLorgUhFvyCGgRvQ/E
0wD6BDY828aPT3a1puTW9+rzJ7uLovm5AfHfIgO7rKhaXnZd95YaVflQTJWLNhw+x3cTVe/VA+I0
dxNZtpIgElWxEsdaXx+UVY6i3oOXIZ9c6z2EJ63jbHJNz88OJ70dVbH9Ua75f5IWd/ee6eTHJPPb
XQXL59lwYdSpo5wMhoSKXwQX8s0PKzgB3NJ7SpQWhtiQzWioyhdgANm1NDV5Yyqtu0hTw+VgfX8v
5GEHRwInU9NMr8ImrtzYMQ5UBl1ET3NCDyqjxC/OFQmpIO7S690WlgkSgokcr/xhkJ8oBvcO9VgC
YHVRFOas5y8BQHcPYtRAhXhloQK+FV0tsrtTPmTfszKRnyq9bC6QLZ5iz4W1Vw0DMrpGtBNdXVe6
xaTSfB9F/XurO5H7SPbUe67VZiW87JH9S6mzj5epVgT4BdfMYIzkCTs3PPmlXr8GermMBg06ZotI
4ai3zVp0mzr6QW38cLOTNnpIOXsadQxI1NG1dW4WNbyXTEpQq8rImOzkDH1XyzSqx9ImCqzHwbmZ
OEWi2gjOLQ9/MSYar6vLdaP65do0lTEGCN3cdMOUtx4Ikn0auMlVNIpeRCu5MBG007L0bgvqMaFa
yfNRATWBM07OwiauqOAsd3JDgnO2uZLvrmB7URYgD/Nx3cY9uZGJgydxmuQQUtS0jenfmAedXds0
/EA5L46qub+C+MADw/4ZFu4vtenl16SURmBJlX+ts8rewQgfwLVo6pdOoX431/LiVQnzgPxG0f4E
y2tomvNLK8Pn8DktZZ0n1GDemzqxYKhrk4ciypA0/Vd7Ow1+shHbMKhMWsSG/6swvEq9OOCZKcmQ
x7UOsOCcjZoCNjL8CcH5AKvLMBzF1dxYhpJslaihilp3YV6g8dmHUPU4XYZa+dyqZIhnoTdhVyXq
9IXt7vzuJ0Zn575UinUs6y6q2IA2EVsdQBuZwZuqSBLcgbKxDysvePOj5FtgOtWVB3fwpk9Z8Lh6
9VyrJzScPIkpY1GpB1KG3VI4xZxgQX5R7UEUlmfKwGNj7KgsMnpLezFDXVkl0VBdY0WNd4pcJOAX
NPNUhHG88cteebQoElt2lJN87UbrkSD7BORn+0XSauFSyR64bEN8XSuXlDvWj3rFEyQpFPmkwFV7
SG3J242FPF5zPx1WA0Kmr13HKTn/wm9OctINVLGhHOwWBLjkaAW8NT55U5mU01AKuRB90QDJC0E4
IJI9wCX4e0SsIdyFz32O6KsSjK1d+3Wo9OTBn6ivlb7LTn1aXIUpnEwgEIxz2NVbYRJNp6vNlVjB
QsyZ7eJKnTix7zY87q7v60MNtr0vKCfE6ZKoutp+mp2EvzwG0sY1xgogluZsDQJbx7EIi0OddQ4h
+MY/25WmbcC3RTd48e0VB5fhKRuMmoSxVkzP3BxxJs1b2Q11Z3qkK0cYWyAxSCa2EKWso40whkpq
F/dL24Oh2SWaNhzlQQWCpnCezrymemq7GCS47hKsTuRkKzcdxIh9ru+HpCz26RSZDGFk3IxOGd9y
SYSyVe9Zl7NkacpV8QUdYR+eUEKLLcSkVHOmbJWHrTsdohYAC9dtV0A1hlr61rKHhTEBPtpCCg4c
wNF7m7qW37gL6iWkUxgn7eu7W2OBLrR7KmYyX/vt5lami2gZbg6rCbtYzZzcwLV8dGMXYoITGONT
VNdIxcc2yf1oUJ8C0ywffH7Bzdo3iqWrUhTQwkhwKJ1YfbLMVN1lnkEl/+RsI27zlFLaM7nqeZIt
FbBuO+GqyHV8aCTg2qKrWzWCl06h7jqLlBC0QfJT4sOsaThG9Jp7nHqaUTW/1CGbYf79yrdohErC
r5UfUtqy54oh2iZWsbAJc4ULr9xyzEB0FTzNuoqS4kGSKn1ZNZSal2GbPqMfSuiQJMA3isjPmd8Q
twjtnVdm9i/ycy9uHxZf88TIl5ZU6I8aKLlNDY/q2Qwjbd8MibZDgqG9iBWh+kkh5XJhzW57/1uZ
sTvl2TXFju8rFgnonWlFvXXy5TCRFOrAovbijPN3p6BPNjJixcFPCG2Pxs6nSDHM9D5FYWdI1gn8
Q7B0S1qePAR1nr0UTfGSdZp6Gdw2feFVZoAbDSIy0+AoZVDd2Vp5EKNWU4XwdxrtToyS9Shgd3JN
9DmZSxjW2FTEuvuquYChKcC/a/FXO5BPxqS6YlocTzzX+ZLq5kQ3GjQXJ6wAZraKy/G8piAsKtpF
pVn1z3HjelL+s4zjfqFrUGLJefeV0g7n5Erl76ZuqmEdZ7G2+DTwqWuWFactiiOFfQwyuEMcJAST
UXdOfk0YGvJ1Dq2hwQm/CPof7MggZO67XzAfviIo7n9xEniCqSvqrmHcG7uKuhxqXez8mpAQXkGz
bW5NfXCWPN5426emocDgaCo2PHK9hry4MGaooiIsPURkpg2X59cYLALd009dVbnPrtdNXxS1RpiR
btI65bpsDCQvJmdUAsztqOnQbUxdv3Gsg4UY8n0pK3eaiy81L2LqyKn4EcKjpTW5mnXTLdn6BJuY
8wR1kd4YrfKYg2emSb321iT8/FQrzg29vwCS3KP8EEA6YKzyaOh+yrnylJJl/Oa2ZrVQLdN5RcFs
WKK5mzzJjRysIZ4+OokFT6A/wNkajtm+B4kD84kiZcu6bA9sNWzw7Iwqlh5vJcOOV1nkpk/J1Axk
Fsg0PAiL7Honxxr3MkNn3zeds6pkxohuN+XTsukmKyBCnbwS4+VARDhr4SuuGvccEpdfFnpvL1Jf
fo4sqq/Miv/7QPppY7ppuRTMQoI4KJwKYOssn6TjgbXKY4W+Sqy+Wjp/nh2pV9GTCaGDvH5GU7W6
KXAOH8osLVdeahlfhzb7YSVG8pA7lXSBHpqkt9HxPULnYYpGPpBNrr4nfvPD4D37ysOlQfsSWECo
NcESxuYbavPdJaOIaR3YNkhix0IyU+mqfelRbu3CNzmgFoTAkDye+Lb8oYz8QKIDguJd3Xob0wFh
Cd9b8MPhH6OVkrKLlFDaEQD8PpQQmyc6BOQFfOi/a1lgiEzV3HrTB93dInWSbs0ibx58Mz/H7qAi
Q6Zx9C+TP+UaZheCzv7NCouHTvLDfd8H5hESbxghp8aIr17+LSv82lt4HfWiWdD+6tSNrMnbPiic
L37mdutak8ujzQHi6vESl2HDJkuDwWGD6rZ+LcfGW3bEIqkWKkKYoh0/WtRNZFH2KV81pRm/KZPE
KuQpcIpaec4nathksv3mw7X73bYDmFU6Cs54oIRbs4QZxZWN7s0xgWuVut/+6RnDtvQKEneN9tym
ukOVnvTgmemu1iFbGCxIR4ZIXdY1ItNd4tvbCE7yY9ZX/c60pYM7ZulaGZzjGFftQiboQSCm6Tdt
oJmbzG2++FZao/BuB4sqHYLv8DLdbKOwfuZ8eaByRgMWGvSNI9X1AerXg0N98wWHScycCoVLOoBL
j4CB9J4fPogGgjLlKEWw0k+mSJKgFUtsY01uRzl31qCc5S7/0tv5rTBTovFZ+Uz5eHyF2Fl+ySQF
Ai/FuqhhXp0Ho7x1IVCePAnDY+D8DOUmPcmQTjhhP+w9CwYU4P2ZfpIubkOlom8mXztQGVuw6VAz
TV1pMK9TZOvRVNvu0pg1hesSoDZdCoNVKTf+UXWas1I3Npz1E+JwAib6DldsEX5EuQ9GaoC+QNhF
QzEWeHrhIvqOX/3Bpj+FRXt46VFTuhZx+FIrWXUh0Mo3aezI8HVV+yrbabigyCLZlkH7wyYT8oBM
sHbue4vSRt0Pluw2shNXD2IQ0vjuAV0E4Mpj9J2wPh6dYgx7J4jyxb0fqFa/GCo1BlSXtuu8t4vX
QgubNTKY+VZ0Tc3k8eMo8Mt6I/VvTj4su5oyUKJsWnq8X1qcWo+uTqXfcgJVHCNPfyQVLC39DtlF
3zmk1XArhtC42gmo1q5e6472g3NdsZDD+nunG+1trBPSThk0n2XwdSz5HoaSuhyasPrV6U+dbcHy
E/nOqSDNtICFql31EcUzTYgUeSA17g5pPAJOfJ1vCUyet3S6Ig19S9S4oIgTkxhsMwqluo7fStGV
VT25SEr5PQLVk6F09lxGcsszCFoo0bUCbzwPNsEynnPPYD67x6TJlpRBmM95JieLAJgAifP+o5rc
OHXjSOOp65vf/k5MTniIAYfHw14buPu7Zp0FU/YQxL8KN7cPfQH3o92gb0PVTbILdCqsqM+kMrmE
m4wj97DRcq24jnZpUWwpN8RwvJtTF9kuY6t+TG3ycj5f/x3PEJJzGVQKEB6OV0iZs7UbBPJjM0YW
KkOd/JzHD2XJBnSS631o2zDctTqK8KHn1NchmJIvTlx+Vd30LBd806O4R20dOBNRLm1pWkiua42h
7xp3lHdgpVEyz9R4rRhWsVdMVgPcPT0yuoLMNPtSCpLXqlyaP+08eVIGZIKqTJaRrZHWnRHmvzjl
XXx+C796La+w86MMiqag2ZVDfbH5Km0j1e62vWEPN9myvRUc0OqbTIJSNZPwV2qeyWQBHefLfDP7
2vpq+fCcFq1SPZJgajZFXGdgXUqw0YSx2HNVt6zSm2VaWdH3IuuXflbGP2W/RAQhDeIXE2jgpoXd
5DiOGiwtBlhe3+kUcvrDWa11+9l2HIWf7A1RruJb4BuUd9pycXD1zgJP2P1UvIgfStsCim9UJkD4
JjxCRRyuidwMl8Qx80VrGN9DJfeeKUUcdgrEqVtIT50XzuhQRaben9BYACBMk+FxSPSOsp9S3pRp
27zBi3oQHoFZj1StEZ9TuyrbNn21ky0v3sMJYe4V8g8n/pcRqb/avEI94awCiPzXTU/QfVCD4ZQS
9l30geM+G7pOOKjsDxP2pNNgCC560IJ9HZ8DgHpU1JT1ujSQqfZ4L1cmip97Hi7SaxOO/sJubdLf
02jV2CjOGPqzLE9cpG7GpqjmQVoCqdD0tts3DdHr0VbSr05s/exAmt4KJ9Rvmeb/QKw9pQDaWeTg
qJfU8cGw4MjmHhGpYdu3UfroqVPkOmuqP03Is5KgUX5yyvlZyIH1UkD9tFaU6Ks9lPmKvKdzS6YG
zDJMquSOdq4pqRL8HpWyGkswS75bOjfh6Dgm0PyQJPZsy6XeJPrLD8u0inCLiSvd7Pva98ViE3Gd
5tq3HcFmyfPXdpanZ8mrECAYY4ifWi0+gbr4wwIweQ40Y5351RMU1MFSHdXTWDlHPSGOazm2cs4R
dV+Og6+sjLrud05cqXt0SIZrPjXBLh0IuYAyCHa55wQr3WzUN3OAT7/s+18Uw41+x4kdWquXknj7
oqqdbN1BkMTPZeyNBzIIS1+XDISicm0nD4DY4sJUiNV41s6NpHTJR57vqxJ/8R0VGhgbERhNzofT
SLHqMtFIR4em1q86IyJCLw8WJXVN0y6iunmCLCjZCdvcUBX2l0tlq926szptwW7krJMqeLOrjmCL
pQevExvlqk0M7RY5vrPxKc52E2NLRmo8UWCU7jwDxZtOLWD8CepzV2rJE4wK7KtR2QN7pfd7YVMS
oC+wywIHlewbRwHrp6IShhonOTL70dPYJaM28U2WpOHg69l4AI/Nu+OSwQgo6j81YI/YCEZfpIq0
Q0cR7rqFgHmXFL39ICNoKltqy6EHpXnqXomVBpxx/KBZxl4SnMAMp/tgJGBhA/NYFdaorjTfcSF3
6R49ouGOYZLCH0PJPNcgFF3q1R6kzMse2EtP1c7IRowmuyYP9O6LiRAA4oY+m7y4Ll9Q+SKIHunP
fH5MMDpLGN7Tm91MSsrNi0Ux8o3IZ3JvCvLSqwKGsPUweYmBsKjcS53/KTpIu8prEqbRyrLK8QbD
lLPQlLony6KNt7tNNsytGts6+FdcxACnBf1qAJGcLHkXRkvZQMC9lpry1DtWcWqa+PdVDNUCDN3Q
MEJ6DUhZ+Nwv+SXicxXL7SbmSXguDfSMJdnIt4niuFRV0vAxcPZNbRG/T8ezUZo8AJLwoS6kiK8/
P4vsYC00cGHoRtiEEpLSsB6ErbYzAo0VtKWhrXJMqlySdER1Qf1tRzlNV1kxXBrogG4yzAZLzfW9
B59XvSU0F5Mt7GDN98abDZjoxJeu6pQVvII6j2lXPzq5mmzrUP/a+m109tsfBMHLS9wM+caxXdhi
AhSIKhfSTXEFpzI0OeJybmrr0hf9QOgU+ZHelE2EJiz4qqX4qwsryh8G8hYLQ5fqV37vlWUdut5T
YZcotYWlezVlPhRBBGlPEB3NBjVitTF4tExd0XSQelAF6WR9thBDak/cOu1WUherN616DAQ5k2zG
aO/wBt+5m2TCcXuqwkhfjBSVcOpVp1AfAm6CYEk0ha+wLfDNZqN4snZnXirrBvnVXoVf6J2NqUPX
Cr5o8xRl8AjkoRevGkvRD3VAvb4DmOtZ8c3qkeP0Qu6T7BnmxzUwSelh2qi7TaW8abFTnMokcO9d
I0+SZTh04QYCFzRW0raX1si1StsYmO5jpWd/UjoBRiztugPftWDRkal6MLIIvJwTj1vDcQFcldKr
j7bVYzckS70pq2dvGMrnLLFvOWTCl9yTymdH64xlOwwNv7B0bVtxt6QowpVbuxcjy7tzmw/uJUVe
Hn7O8M1LwnIfyH5O4YYXvZkRsUnikMFOjEbUUYORJ1UmRl0J4ao0kp5kW5cfeX7shLm32vQU+xnI
Jg6aACRHH/IGMpiGVsUr6iHMFyOOIPBW4Q6nosp8SSpi3wDN5JU9dY1BVrZ5xuNdiizjJaFKCUio
Eq/FXNVpvS0M3836PrcBOczTXoPhF2d2eNUmG10PnjSWito+gLSd+i/RVRGpXMPML2+Ec9qBSdeh
Hb2Pyl6UErrx8+19bt+7Kwh/5K1w1iimWJW+7d5HY7NqVhZl9jvhLAcdoKd2SsOK+46+tNTrOtqC
G90ZltNeW2+wNkkw5ic7OmZE6J5R+2oVuXueKmmek7J/JT/nnDOYBXYwPMCur/XdtanjPSXtztHS
JNhYhK1WvhUjlVl3U6t10UUHqeDKuRpAXZrqR7IjB7uzu6vwT8sgXnF+DhBsR93ESju2eAF5YjmM
ka0jd5Eo/Z9pbrTf8txXEUbXjCt16eEugDeqJh12a4zopZGRCjOdVD0QU2+XodN7byWh440Gz8FG
jCoVsh91EaMuMo1mOpC+KmtvXmBrr823qki8nepnkJZ3hO3CxCxXlVSUW9DMPLdsbxwODjIVxjo0
rL8u4+lSV5JCXX5w+HCpJ0q+iaZqL894RNzWezX58yhaHlYSNECvGp+2BzdGiGjqSUanX0NveBS9
cEyzSwE6T/TAWBknDYWeRSB4z0tInuy+h+98WhWBTm0zsWutQlPSroMr/250aW9JlBzOZjb8+SF2
AVNOTrM91uFc9IfAXH4ayLxQXhRuMmxnZ+FCPIKzjgnX/Pvt3JYDo1EqygvCBBvqu4ev9mi6q7F2
utOgpPJZVgl3NSrAwZAzsj9ANhFMikKiKSZZIXEVa8bEg4Ew7GihKCRsyvtVnE1J5hZ52k8DwlmM
wtqL6Me0spiG5q8HjwJEFusREPV91YrYMrAnklLNAiTzKhrG9JBVwe+G2sD0QOQ7PYireWD2mwc+
+f0XLvPywM0gvBfrz/NEd/aZ7/RfuHxaap77j6/yH+82v4LZ5dPylSf99fL/8U7zMrPLp2Vml//t
/fjHZf79ncQ08X4o7YC+ox88CtP8MubuP97iH13mgU9v+f++1PxnfFrq717pJ5e/u9sn2//HV/qP
S/37V2p7fsnuUMsQ7R3Y2gXT11A0/6b/YSiqfGal5Ajvs+79Ro+yj/37hA/T/vYOwiiWuq/yn/zn
u86vWu5QoVnPIx9X+k/r/af7c5jh6N3pIbvz+Y73VT+/Dx+t/6/3vd/x418i7l4P480ounYz/7Xz
q/pkm7ufX+g/ThEDH176vIQYiad/+SebGPgvbP+Fy/++lO2UUOeW2rdBMoJjI7UTQyJgs2P83oiR
aBiKg6rdhFlYxFUlJsy+pluGRzFckkDaOzGybFrnPWZaoy+9yqC2qjakhyyIIVCr+2dOwRDZTr04
p3KxBd8yjYs5Y6CbB7Lvv8S4sLvwRG3GEkYsYRNN1cOWYeqAwGrI9k/QRV8h9YivhS3F+852EHzu
qPO1zejewFAZn/MUBtLJS4silOTEaGBJwNk8+XS3iWE10n+2AKiInDVQy4ilcr+nzjlX5fXd0YVV
clUZgQ1PskF9STYiscPJHhwmYqobP0LL1YbvxqB+viuuOkED8vYh1T1Tdwis4loocXFVlEbbenoB
dF3MbrVq2LkFyIYPs63eAZicNl8hF2RFMbEyc2SJjPphXkss7XdaRVDTO97XC5KiOYVpDC3vX7cU
bmnf9WeVjcXdTR85olnqzpHLniJm9IK8SaH+LlYPPTIl6h+E6xuZ+qtx6LYG/7cjoFzv5FeTlr1r
MEkYxfR5uAAn4kiOfki6BlSFnRcUnaYwfWTWPi8s/95xlMABDTPZc+C4EFwRvLrPEMZ5mmSN0ZKk
R73+MOfuWQ3luouT9Ph54qgM/r4JpYdPa4mukZlnIt3GXqkMtOpjhNZGufMuQZN4F3EF2MtDt7X0
ti6QWfLajM4Dwq9zxug8Ulk6uc4z7wtp7aNtRzFx00A/iGYkdHZAGVk/iCsE04Z9IiULMZi8u4mu
q+teSsEJMzKKoxGblRatIwMvQ23Mh3isKdRLK0nKRVhbxOTWYGq1pRi4j07u4qobZULeqncSvrMH
GSdzI+VQeoDX+O07j0aK/4TIkErA9l8GtTHTd7pqf5vtJnhCFT6tNCPL48pbMTLfzEHDEFRdB4XJ
9KrfX9e9m1KqR6mhvRYvwrA8lXekTGDYst2DaIwsQ7H+3s7WLjKxZtSEEC2cfBOQLQhfDyjfjXEn
fVhAL3ICBnEXS/cF75M+LFj2cL1KMDSsVJjRj/rUhGHeHEVXXM3NJxt1etDGchBbzgP/0wLztPs9
1N7ZZFDbpRx8yv6UcEREAVlNbr7sp7fQSDldhQhKiAHibREa1IjUZnCkw0trHygFQJxS9MGe/jZa
hv+M0IK8EXbQY85hnjH7lkLYUiwj5s4+n7q511ON4dT7UY6+Sk1KJiM3YHLTw+gpAKC2ty2CBjKf
sLei1XbCgwIuhzO349+sCcaeZlTX5WZcAqmyoPCf4CTtBCdpBkA9+ZibpB6nS2GspxFxNfuIKVW/
sXrkm2ZXYf67biAgKvNKsTxe3LYeHkbHuOl10j0XHLgPua6W66GM02+ebpBSAmBF6GyA5G1KQcmR
+6UwAK5GBfRrYV27C6ke9gJsLFDIoqkr210ahpOsZ5uALadU1a0T8FtLMXCHJ7uOG241m4/+B9Cz
V7fRHubF73fHhiruKoAxF4Er9+AUjnPg5KqnC3EpGrjYDSAEFZr2d2tJqXdfqMZGmz0hO3WR4Zx8
yBshEzs1Yrpd1AEAS8ICuVn1MIamEKrLo1cjmxNUlzKH91lciSYfEqptUx1Uh1v9Hojer2IPkANM
zvpWOMuahhx05MOJWlvVtU/j19B1LMiHYyCnUjygG/KXLSSVdRUD/nT1T/akT1/j9zWi9pmwZX6q
nTw6w/0fnZvSWlUOoU9IvX6bxOBYdCN4kkrJ95DQnuTRHrqF8Kk6ENTkPVGGT52I+sBpraStq2Ar
LuPG+GkHarb9YBO3Cn/l8IKfxLVEyLTvtQSiO905JFPTmwqMlHNfXKETjC6JWe0+26XWOfydrTd8
9yAh+oSm++RzX1VYRV/MEU07UHqyFCNFMcg7ssqtYSo3Xffz15p4sy8DZDdjX38h6lGbTf7qeamM
gnoHrl/OXhUk5K9GZz6JGWFux+cyZ9OY60RrzYYfGp2S66Of+u5RXCVd/sfg2eZG9LqhcI9eBSSZ
h/tfLuH71WzrgJmihuOiPjGNzgP3yWIdseKn29VU66zSOpk48f9l3uz8e24go0JhBRvZD7JtMere
gySXsNAXTvyF6N1Xo9eVX4hrO4ZO6tf2wqfYiuqvThuR0glb/9EPbX4zjVA6mrUZHz+t00D6dfS7
Er4bPsQnRa6sfSflxJ+gHVjUiOecAuQlhnMDK+CmDYFegkUwy7cwkpx1DFvXwiJQTsI0idbwjjWn
ZmpI1n1sZptwUWRlHZW2tJ/tYsLcFW7CluaauRsjB622f1nSyMePd5jnayHpiDpJbq5hUAgVI+5g
wUq+Fd1YzpOLk8QXALZRvmxS1Cw8H7UtX6vh+epR4FK0oF9AqtWROP+XJkOvF71XA27vhRgKOwUe
a3GZewkqsAVhtQ9Gt8jMtdaFoNycqtkESqRMJQf+k2gaHQIJtO4fRM8rIMCZPbrJrcMjsMa/PNg1
gX9UkPdWirRakXb0zqUgSSrqmG27m/VrYYQ60z8PghApnpyE8Z995jmzTzXRLomBMNS8nQxWDwah
XHuBKyRylfylrVCi+6vz10ghFdImpTqKYpjpd0/zsnUIlcNS/AzOv4rZADOuPw3Mtvvv6DSgDy6B
9OlnVTTzUvPAPG1eanbOEGwiXpuk/K7X4xO1/v3CJuN+GCP0YtTE8si1UlIUW25TLCu4SvxGfeyn
QYgx7GWjgMwWvr1kGsegmvRuM60tSKsER7tUg6sYDXL+I2kCjbnoWmTmL7rXHxEOkp/KYd1SH1OB
pAOyMMmd25m2chvT36cIXZwSCxYuzkR5tBKXEIsP1cLOQHZShlpu6iHtq0Whyb9d7+PzVHHVBRMH
w8BZRXSJslPN1APCi6Ts0aba+OLWmvI8kPRcapGl70FNKc9+admw3XsuitM5VGGy3i3NKftqIPm6
N7Tiz2KUbY6rkw1MowcIrCn345SHFY3uKfo+qOs/Ra+ZcrbCN6B05299pzXn6eJKrKtkUrmHpSs+
9lFXUL/OfkrhfbjqJYAZYWsVqjVrx3W2Y5FJl5w63fVQt6jN9V6+7KtEOYyiiSsATtkkJ7gQhg9D
03gG18fBS9rfV8Llg7cWBV/STC53oHfKgypDLPmuNigkB0U3C7IjaRH/KEy1UCWsElJnppxOFPx/
6RMK59Kkck7qVaDHSBZ+mNEr+dEwLe94X0CMzKuMKXTXq/eXMbQVifLRi5dGkP8klZo/kYEqniQp
/oNcf3vSp54iG/0OyCRSVpNHXqjFUxY0K6jPx5vwV4oRIeKeEikxKBlm9aDWhO6n6WKS68YKgCO0
vu83sOPknKQGtf1ani87QiULM3Kyo3AGRTDu1YFKIXF/FCLk/WCTloS42mq1t6YqtbMlAY8VXcuD
VHmsqcoR3cKxqoWsR9Y59ST57fectlW0s5TAM+4WjvY2z2ETG95UFbU/H07LwIq/J2BwrtnUkMJU
rr6aGOt+Ui+dbWIg0TN0EiJUfkRXNMLF14OnHnTiYTaJK2pGe5PgzLwOuUP74KZQ/r7f7u6pUmvu
9g5Y1+kliKa3dBjUU3/buVJ9NDh75rANqPVR7cud2XnDzlbqGnpaTLFqalStiL64FNb7HDHdrEgi
AsUtqrU/gn9u6uxvJmQyNZ9RIO2UhiOEaOLWc0FdTf1KltS7kXKX38Oz4yfbOM1ozMb5PVkM61qs
bhVw+Z+XNmLHTtD2/Jdlc0pfdtoAfyO8IPEqQnHmi9I4HU9aHZFO08u+KPYLpMjWK0Rn5bkKkQy0
+jj9krpDvrY9yss5YkP0XMoLK5OVlTMh85GCTo/GhNwUV8I2AkQHVjyNiCZ7vxJdaNIYdowYWp5u
evBm3V5mz3yCl7q5KX7S3lTFcFddh+LNbDPlwjtXubsVpo6iS1hmJ0pXbbD7vTCKJoQYYmsC6Jh4
rpvb3JhPYe1mN9CZFkdFgyLOrCodAPfcsAhN+ZwYoNkoMV2F0GvucrLVr03FO1SFBpLDkxIz9b9U
V7tNfdSnbleDYKVC2D2JUdP2v3WDM1zEVBCw16RUi5sYs/V82+hm/CjGAqlegMCJnxVHcV465Idh
eHFM6TmAKe8GYLM6Zi6I1KmXQG1wv2qcGBECpa32YqA3vPLmlHazg0mL/cjkPA80vrSXFb1B8AI3
4QuOzds0HsCU2VesjohcEfn+ffZ9zC+BY0iaspY8z904nQ8PQexlV9HIBtJQY42ArugiaPx7oMor
qGlk2dvMzuk0iuREt/KjHOq591WiXsmunq86667JEQh6HxAzjI6oXShZkDHp0saEaXvPfcx9qqAa
M5FTypPUHrJcaAULWsu5Pw8jXAjhpegPdV3sKp3iZT8atxn5f1ievPbmaiqft+lKi84hGoBXcsq/
LaGbdVPUh3+QcJgG2rwuqWAATEq0eO1KMXX6oQNPIAS0+86prdswNVTlogJcEh2LlcC6+Ylh3QzF
tbZ1H1mL2aYrknKiwukoTGKq8IXGZlGnqg9GkdXEoOJ5wf02s22+jdNScdzCTXN0fKvdU5hNcXqc
j28mW+5VojfEI6euDRsVZfv6Q99K1VOkW1tPVkewJq13jEGYLgPR1a1oHTdetROjQdH/H2nnseQ2
E6zZJ0IEUPBb+mbTtDfaILpl4L3H089BURIl3f/OLEaLClSWIcUmgaqszPN9RN58VE90znPJt1f2
gq0C+J4NIaIVTF3WWrYByxFuZXWKSqIotcA9yqpWEfGpZK+ZHrQnnlTJZRD6LJCHITWsZa9CN5VF
VRHPL6uZDbBTILhtlHxtrSJHaQEc0E1d2NmWm67+yGEDd3JAAt9CC/w2QPxPGIHD0kbq+/xPXwNO
AFos9M0SVN5ZPq5I3nVXjTrpt91cyCtZhEhR3dpl4JUw0GlRCLdadHrcANykGlf1g+420WsfN270
VGRt81qo7XetDTeOXZb3Ra+KJ9LSCY+salaKYaA/DUR7rHyz97ayNTTY76NaohOAQecR5e/b2CNM
Kp47V/gQ70gB38tGOT4qvyYOuyFpCYro3a8UCNdzb6UA7D8BlldNU10l/NQeZEHylWoGD73ZFQ8k
c074klRgl5MXJ0snYbuaGQZg1N/9my7f6oFpnoQtvnspgmRDryXnPudOyXISOj7RiOd2LmTDkGXW
jT+kz41V/jLNA7LMKY6VFS0v/VvL30fBdGwlonSGz8ura9H8h21Mzf9Xv+uwKOL7nyvNsDISPyZW
2oO4MxpkDM85p6IOBMQgCnnVFZyTLGT9n2ZiQcNdEHoHab/MIIf80+9q+6NPAatjw+/hu6aWgkUG
L/zHK12HyKt/301m4BsaWNZBxuR9/q+vd51b9tMDxVyX3FUgdaMRsOwdqNJ8a+NiY85saVkHbRIS
PExA49XWDzoaRn/U54GtNMox16Jy7GhfFL1yT+Cg+djV2VclN/uDrOFyFRv2Zuaq43vziHDILozz
4ZC1joZKDpkaoxUJ9E0zcZY2WXSZCeTSEflaVgtlIna37KYbfLZ8/9sqeCEaOiRDTWvRCsyzjeGO
7TGOa5c8ldDfKzP5lUlxXBMgFEyVTwy6H5zllSl42uRaCx357wZUxvAee+artFtTGoGhmLtoyY+6
5yBJzpHmTgAcYhDc5hQLBVlyQy8Ty77VyIGB9zVBmOQ2bZL81h6i+9Aw02302yTtpVUFxeLfy4GM
dqx80JfRsv2PTr9nk7b/fcrCc3/N3hT+liAnZ631bnask7ADtECmQUGOySK0uuB7RpgnSUQ/+Mu8
6bCxXictb1ae5iTnPIckCNxP7Ear1M4Wa7SV1bXFktR9l8OHZjoEBuHZmyoglciu7WH1h1FeykL3
CVDvGt0jXIuYbWK7xXS4No8g7ttF6/ExoZv8cW0IwcOixIbmpZrmDzxtuR2DI5U1MiWM2zqf3mVN
Fn1hzF+avlqLeswfpE0NAcFUk8OPG5OH2DZHteFathmzCfyJ2E6K3i6vtjRtnMXYEax+nWiIPz0N
7fLLrKSD7UmTixZyDmnLXNiyXjJEG2ljcRQuSxE2Ozgj57wYkfhAZumhc63hCDfzGM010uTLhxEK
/wZo2rSSVVngw/9OoHyEd5JuSW26Z48TbzlImhqyrbeQDbplBRiaPOFhJJLMQ5pxKMQ5ITreKKbw
1Mw1aReBZdyydtjLmqNOBlGKYiy3NpJbC2m8FLUqzp5AKkxvIc1JW9Cr+skYo0WdVtHacpXyFBYm
p7OgeXeJrekn/t8OAc+29txZHKConRF8GwttmQJDIZm7M/aZEeYfQUniqgOVCtiRoqzjqbQPBoSS
vVurxtbGKXLXkQ+5AsGivpp5+MkJV/XDjrYoavgb7jPV1iZ77q51hbXMSx+b1bbuImdtfmgbdy9b
LSWGeJ+MfMXRGrV2KrGQNwkSNytdVNaBtPnvIBUCEig0JL1n07W42iwY7btcbck3p4e0K8NYdLCs
fw0jd/P/Z7r/elVpm98h+y6x9omUr+bjy2Yu2vnkVRYkG60iAn4PV5Ps4YtR27RC5Q8695U2OV5W
SQR9IN7dvJG167xkyWSwQLY56VL7lrDyWWY5fSq7hGRR+wsoe/dcc8I21lm5y4UanrK+IfvX1K17
vEEoT7kecCV0SBfIYphfBrN97GO+wcpQL82eM052+bcXvuofqFV5ObqpWFelQarMTFYVukkhr+ZC
dplmOms7e63DKf0xiWI8c0cDcz0E3SfJKvuStMpXH7jRlvzybleGXoSMjfpp8h3bZY4Nfie385eB
BKSt60zjWlbroenWCDVlW1n1pj5aqaYe3ciqK2b4FUIXtyO3yhcfkhXpRqC3SlVVjug/E9ecgV8r
VUc8D1r2s1rN/lZZdWPXA0XW/WyV1fSuMNajr37vpsmF/GqpqA4lBrG+TRYTHd2zg7E0FEv4z6xS
pVOPsiaLNEhnkIX4HvV6lq4H+0ZYOPpxG+ikw6j65WperJMYU/YcApFoJhsMkRmXVn5qBilKc++k
MsW6ED3s2d/NbmnqxUrOeJmWzNrFmHnKukEqZtklXb434xSdQORiVxPx55+qCYRBuF+UqTfXkxaE
+7Zyskc91j8R8Uy3he8Tp9P6+VEWjjc0h945y8pYl2W7ujbqiq8tzQqJpaEt+x1AwxcvK0kmdCux
cIWtnJpZMITTAP+cJdCWTE3/w16UmW8segf4ZNi0+A3oJkdBoO1upg6lS44vovdWwKi0TOej6X0e
dHEBJ74jL6Ptmw5mRO5+gAn60IquejT0Md6zVNLWIJ77j5jlcaK7HwaeOk5qC5VYWKE9GJPzXY5j
H8Djm7ST+4GMR84jWoPnbmhekGTq8GholvaFjFK0OwkRuZFbR1mkbIUCu+AxNe8mZRGWpH2qTYlA
eGY7kIaLyT4WrrWSm1AnmuXaMn+peY16ruNIPee1916FvnYja7KQjVHsLXpy445Xuy6EcWgLfSqR
qlRr98Wa9OloeeG46FREBScgc2tXDM5WVlPFfEbVeYkaK5oYM7bG0KKAT00EB3kVT0FaL+Sl7ztx
vbg2qU7DpqXSiAxnyB8df14i+7cwGsuF5jgNh2gufLww2arS+zc7t9qtbEB9y0P6JMxfLSMj47Co
gpq/dU/0kLwMZuxONItazA+cw6WYST6X+qVTy5GbhtYXQKw5ZlpGRdfw3DS2n4GNxihcagVXMXqu
k9g1s3ZPTbg8T/VI3zWpEM9q5/1sBX0X7cceZTjWCc6CXDr/c7LjbRUZxg8I+zd11OLkA9LA9tG7
sWo7v5OO/ESU00L1s+BWVn0tCNalCprMie3nepjQR4qnL5bnFJukGXA+unb1NtvzUoxfSJkFy8pX
mOOdZUmE1D5Xh/DNcGJgxm791I5QINOw+y7NTtoH20IfFma6s9ij7SF3Q2qer4y/q6My9LN8Ic2X
y0v3gHArpMOB5/4e8888l94a8gLZ4jqn79r3NnkQ2yqz+4Pi5z2C90hZmb12btEyNxDzxSZbY3Xo
D7LIq+xJGXx7G9eR5R2lDTQIMTSiqBZyBEEmIe7pedYym+KdxvlPgfgrWt/kJBVJv4l/J3PxB7Sn
hWw1w+g9r9V2NzWaIKthHhEGDSdBhRWSpfe7o8wCA+ljEWD2wTY2jkFbdixoChYhVcMhxlapYmtT
wDODdi00deX7zY+iwJWvJCU6geS9kFnxS+yd/yuy723/s0EKwF9sMyHjnwYns0l+vU4je0uV+Itw
/N/z/9c0V9tFPv73iMyErMJvl3cTzu8mnOWhZe/rezUD8eAbmb7QlLpc4WPI71AYy+7s+Yr4AhKY
rLO0yGIKUJGresv+o6ubNCP7od1lyO8ZhnJMuY157VqOlFMbjtqdRnxZ0mSkXYDihWngRg6DaDNF
pu8uNJ6rx8Lp15qsynFpkeQcZ6rGRvVJGyfNr2sPIRGh13cmX518X5sb/tRtrw1u03a3NU7Hy9sw
1FkETFkh5Gzfp7idWhdHqTBL5z6pXeNI3MtetqmzKe9tQB36yOporsqGpmj7daW57kpErMOX7OC8
RU37rAZtX/rwRz1bwHsOchbuCu09ajbXdmL/mhuoLkfbiXdO2JqnxswTnq8pR6BarRKiA9ngFE2G
eZJXjl/pN37TPF76ySF+n3zLvGzapfzTcXwzwuYnsWtqPVxY86yy33WqOS50tIt8f3lJDVZGSFbW
qp9PG/uu9UnBK4qdrKJ1jhCwSSqSrDopqI+qfUQwwLlFX8K+FP9UZYO0dW4UbooxiCAPEvunR32y
QN+mukdjrroPI868jEKQ8dWPFR8zBXkmf9pkZ56CzSrpoXXIquwnxzYRaw8DB/Nl7D/z1XXQbIua
XGwN1fNbI+9+Fm5r3/YsGkiBh7REMtWvhlmyvEQIARynGdV5tYFdDnMCzGCplf5KzvDHpZxW9pYt
HgQRfmhII00q4lGIbyKJWaRowjeReyBlGidbb6KWXvSpurrUyUJ1Dpdeo+tDsLCCzz9aTDkon8dD
PWf7TZ4gy/CE9YpRecrtRFYh6ysKMy4UZJg59QPoI7R9PBThISTPFfq8vo/SZOPj49xFNmlVU1Ga
e85srZ1v9A+K3pNlDRV5oU9ds2EDNX6J8SKQfzq+CR8mAt+QZlMl3cWeWdV0sfep+MMu+0+Ek1z6
G0mrHFFVBMkygE/qy/JUzeq6Scz2uCnGcD/N2ru9jbSAhoDepp7FdnU2Ljt+UcFKtvqgWQ+eFfOA
mseW2WjdqUq4a+e+KCc4e8f3XkCYTve11emLuoLaAwtuAbFb/9C1FnkMvwvBmRukuIpaLJLIjU9d
WCSPKC6dS2ji74RZZRvLrxUAa27x7pLJjP+oINkPjXYO/FFNTI+kaFZH0NUICJWIAPVOdTH5VgCg
iJP86qhVCr60lPBs2Vn2kQ2yKovCJo/d81Hk8YOZ+XLtKK+UGemc91+v00uznORq64PwS2u/J0M+
bSq99rVNOVkkLSps11YIkZZL7qM1y6i5yYzi8jC0Onfx1I2SDQ6kdPE/RhFLFe11V19dJpHzXToZ
cfeqKXq1i/QoPF0LKyeKuh+XVwt4pPAExxKthCk0n3BJ+jfSdu0ir+rCmZaepimra4M2OgzDa+pv
zS4l73B+sYtRXuYVkR3Qm1Z6Yvz5LnQbV1xbtB9OFfd73xu7vavaPwtpk1XZcK3+0SUqlWTxR/33
NMrkGUsPWa2lbL0O/l/nsucXVpoi2KHZfAPaY9qGgx0sqhmh1UD2BwXgFKtCcfXbLHBBb0nUVgw0
6hhzvrMczRBnr1eNKiqXjFFz/ijjJG5lF/ADIWQlBJh8vzB3Q2LbrB4r5b3vtRsy56Bxq8HA4dfM
Lp/t5VR+12NIHWEUiFPRGPs6aDe90u2j2sw/g9SpeUrqynMYGeVqqJX+zlLNcGvD1rh1kJ5YtslY
IG0ngN83zUda29GzXij2XU4icQbu7dnjPOYp9/eySRagHwhpVmt0A+nNuuK+ro0FmrtfS7SCn2LE
bVGuUJayZiJm9GQP/MicuF2NrLVXtr6wlDB+9IO2e4yHNFo5qddsk9TqHtU8j47cAV9koywG3/vi
sFo8yBo4DntbG+RuRipuoSWTOfNkrh38nGyqk3aLI/g4tg0HflPOGmaG+HQQsok5mauQT9Z2I7Zl
Ag0oDJWeh/AvJR4pjKMlNWBnk/jSa0NZFx/IvNgglvECKGnAKdMQ38lIK6IMz2WTxncyCGtuq+ea
bPOj6FyriboYG1YdttkUHBfG6oJY/eLBzo38gbU0yRLZlG1lVTboOXnCUWSfpKk2u+ogGvvp0n8e
5CuzXKrPpicZuyhZ9kbzGbl+eyu7cJLhnJvJWl4HaGqzVLlJHmrNWMQ2i+C4CDsTVHDi3bipco4q
X2GzRODnCcmy7pT2Nef/akLSigfKc6vb5CygUVRtPU/T+RC9elmaAUdk88M0ETFs4wjZn7kmC9mY
zz2u3f7vtrFDhW+oSe6NlXVuOdAJ2VM74EbWY5Q6t8MQlGc0SsolKq3p1/93j5Q5hr/naLUSTRI9
93dlnDSP9ai8ebzHQz7XqqwNdlM/aEtFMepHPR+axzh5E0YSP0iLicYISoZmv5Ft4ejaJ2OAk+TX
zX0SCcKaS+PE3hRl7rTrPnse2YGpRG+N7eqb2tXDmzxWrVPLzcDqHe+24jFXka7L5TC5ytopCIBE
9d0BhzkhtjQ14nkEvXSpis4Sz23n2X9Ur62y83+NzfD97WDeppNoDrJwVcgHPHRzUI6/bPJKbSFe
4Ar2OAXJ5gDPMUVWV4UsuboY2zmaNGrtXWrp034qoGNLKHuLAhLPJPup0yZlN3YtofqZCN/VUl8C
/Qw+CZwkHCx0noUdIZFYEIMTd4Bd9fBk9oo4xRBkSG7iZ3JI/WJ9abSixr6xfPU1IKWBox7vJa+5
RbjW1G47BGxWuTvpT2Vg1Lccf3QLWRXAwe/COkakp1Lapa6/aqJoH2VbBWAhVsrgJGtaMRZL5zSF
3MrvYOA4t2OsxEsCAJAXGa3x2JWTvkRuKfi0dXvDSsl87ZoCqoiAkGWNSvBSzIJgcwc5Mp6FSaoB
opMcydI6/JxKc5ONtvna932x7eJ14IP+nogYrr6FJTqHY6MpL1bXf1ZmFZ9lTRUvdduoz4TUtfcc
rh2TJEf5u/U4yRSJv5RVkfXpllBga02c3ltKfvxNWVnZRJS9Mu0Koq5FgmtInQszGGBO/b4aUkgZ
bAb6jWyQhVYk1qWfDfDjFmjY8jo+qTlEQf6orSFAeMHGzlDRGpyWnXE1xie3VQV3zER7gNTcL+Oi
dvjQJ39R25UBjksfloXj57dWW5bO5TL1ivxWc0xc0HYBkVH52urQuXG45UgNDYSBjzylcr1HFqdt
+kfhzZrhqRF9TTxvieux/ZFG3Z0BjOp9GvnBGHpZ3DVuXOy63sJHqKXipEelugo0Duxhdn/IQaNz
U0Ah+m6bfboI1Kx6zjqE1ivb6xaVjwI454MdRFF+c/VoVLsmttonfBKz1hix7bK1ygOfQx7jq2y0
c9995IORTbJA7vwF/W73KGu6VTtL3emJOJunBl38n3PJxlKZnL/nChE8MXTNPRrzYDlXJJ78JDVW
0u3WmW2CulHY/PTX/VHvBsVZpi3EoXpeWzcC9scED2YHK8J8SrTI3pRdFq+bea3dRRXoW4U7cDdX
1UGfTnitOfelpmiFeBziezlQTmabxQ0KHj3PPNoRCCrJ1krdWzmXqg///Ur+c+GHPHp037sUvmhM
QkeDONy0Xd0uZIvblT+bZfXSR01r7YY4j5vr4KhgZ+HDD1poo85ttCLG7VZYaJsRxspZYML9dTZ5
M/ZcDbQxRJaJy0vvNCS4VtGi/QQiT3W0d1MNCDNuWm/T+/n4RZ9gT/0ytyWkXWlW7f80/9VbTpLN
Pr2/ektzEEXf3By28aA63Y6dk7mNodE/GaP/tbOq8SuQkAcFANGLISKT5CpTJXOzYvvTTtNC9gCz
uOk7l2xOLygIaG9f9Ugbljon8EdWk5BXVaXJj7LeEjfez1wot//K0hrZrtz4kfnFCV0Z570XFWpH
JV5tG3/qtoKzs7frVjl0nSvWU97XT4DNe7hy9fA1r/T5xmP8wDG0hTq8aDN3euoIbIFPohLjNX9q
ZkW4x3/Y0VA7NkahPvkOLNjeNH/2DxGKuva/2uf+3dzfs+kv55cf6N/9r6/rM88//eX7+bv/f8wv
3381v397zNcDByhPumt+D/S2/9pCgZ7iBH0YZ0EmXQjw38x2uAzEV/TTvw2RYe+B3HYsOE1zBz0o
2niON36B1waKrVJebQHzuJztiBePXyDyLI3f9oxEu4t97j85RrfDe9IsUgRXbmsjrqpFkirWbdnr
NgIenVjJFlnIhmtVXlW1zpB/mvOo3bfBMOyu9lHrTTxlgfqI6jJcpjQW70VXPzucqv6At5sqNryx
dup3Axo1ywEMyyYp3Aq0HwV6WtVBVuWVLJSe43LfaGpIKDySFFK0iqk5yiIu3OYYzoWseuZgLkG8
NKurrTJa/Niy7itTtNENf1rIcXKIbBgLqLLkdFbg/W31vZt0pN4q/zl3zPDQ9bZ2sY8RiJMhsZDT
VFEkYW9gnLoe/EucpPvSblFRT4jm2roZwt2w25UDjl7y5mxSkSd95t9l0+MQsr1xc7Zb9viIOsj0
6KBdQEpph/jibCPtZkTYlQVHaJHmZ4k7ktvGx2ZwQeASlgH52K3KpT84ZBQk4iRbrXDOsyJKbK3p
wfTYAuKad8MsJpulruruWxSMrxpcwh9JfGdDMvQXlkV8xDTnCYLVX7cJ6xaRE3bQqe0XQYZbv0V5
LjiBgJq3mHqPlC8krmGn2gGRARpgN7Us9rI24Bo5y6vyXHflcLlWeMauTJHwmQ0EApHDT9ZQ6pN6
XpKZeKyyYsi3VTeyZAaot+RwcjiapG1lsKAg/ejdp1fny6EYDXi3hbL21TTcx1o/PdRmBHIWsNxu
UE137TRBvXEGFGM1xR9emngGPjZZcCOidngZnUhbsAHM0GGgdSpjnigI4BlpOKBSUvLE+F0gAvmz
yv4o2ituCY8eFtCJNKjuubbbJWsRTk0ijdtG7KOJM1fJswd612WraND5L+n2TNfMiSXGBb+2ilq8
FcqsIV7H7pkDt+rWILoEbSilI18yCDZM3izKhuyIzHHEvSxY3J91VQNl6MMuu9jBDhhKcVcTuX2f
JySmhGICu/1riBGWPX7D4O1qmoB07lQdh/Z1Gs5JEbbhyXgZWgOmXCZTm600DyHkimCcYzwJ/RUU
f+mrzWtuCv/kAPNcSLMaCxQ0DOtNg2rJeb+zQYKduKkYh+JKEXO4sprdVHHlKqs2qtgj5ZmxmTot
PTuxn12KFKkThKFBYFuEopxyIiu3qo4Om1m34zn1O4vsG83+AqJ5Uxh+/j3vm7e80oYXw1b7tSKi
+oDCW3/Im7xc9aJtnroy9VYckYe7WgunF/wLhNH4FckXvTa+BE77RSHWhDRBaqpvsr5J+0cja4wn
ldgp/rzTS4Yyz10wuQ+yUzl/Zch50BZ2CGlZZO1WUYd4Uxrw+8h9GZ71zj0oPHc/LAcOpj4QnBOG
qE6SkgmXbuibj3IkhS63E+d+gCx222vEAYxEan+UON901y5eIe8nO9/2w23dmM37fGQkO6DSCwN3
zLp91QnxKMLypcXvuvXxBeyqGfzauJr2NEccbeLKDveI/pIECcxqidiX+ByUH6VQxm8ElHL3I1/8
IXDtcKcXob5zak+9b3zY3oDHpm/EDwHQUr5WvpMQd1OLO99GtrrubCRnCXXI8jq6dWeCtCy8cVIP
xP6km3EOrbjaLlcOkGmn4Qt1aTHnjoHGR2zrBkb79zx8NhZCqMirlUU27P3JxrX476Wsy0IYxrBX
SSP5n53URlE5dvb7YW9GJbMQwBgQIwQqQSXITA+17uRXoXlfVEN3F7kfkaEjq56kQXbwR+9Bttlu
Y94HRafuqoyY1J6UgmgZm4Gx7nJL4wxrrvtQZpfcmnOwb3R3DRiPhbNNSyh/YyG03VRxJE0yu806
WOPEp56I/0bAsmvv6jok7F/tT7IG8La9KywHD3MWi7W0yWLmKaBVoJ0QMmEqaWs88ZZqSrO/9DDf
ROrv8VBMsEQ7crdyYi3QjpnjH0th33N6H50T1UVkJnDuU72077PUbPZoaocLWfXtQZxRU8SF1znT
R631+0EQ6aK48bRrFMPYsOhQ3wlABH+q3NSDco/nqbsf7DLeO6ZwF77n/zCKeF7yzRrW5qNVsjZp
ODdbDBCUn0UcJavaK2teP0EIgCjBo12zYLFtUtbVtHJu20CtObHNu7M3yxWAiB0f25YowdFQ0jff
R7bZtgHVWRZ0AfK87wuvjj9R8fMXXWog7NGDVIudWiAGERGaYXfpE7hYtLDayL5vcfytx4HwQ9LG
tU1T1mRjEHiwszKh33Ysem/8jo/RUed7hGo1O2Pq4yPp39yKrCE+I7XIY5FdwP04i5mUfjE9Im+m
4h5BkG2wHRP2yqC9oZ8Qk3HIj9oGZNsEdvnNUMebIpsh/J5JxnA7IXGQBuPC6jT7ebKQxw3bik21
X5EhLeKVW/vVGxFIKEPoOfBh3a7eimTBXsh/G1UrP4ASSZayV2KT860nDrIj8yCQLysnycCiiro7
mbVX8Zu2KqRQS+XFCVySIl28E7noHk1fWarjITBPXVKEaNYM2V4gofRVL7JvpmpG76pG+GIYOejK
ahbnrkkyEShrgbpI/eok5XoE0H7bcspCX6h93Z2dOY1MZtLKjFtiMTtw+N2DM6fjSlMf+9BZkk7s
XScpHidyF/eITHeLsoq73UBM3AZ5JPUcN2EIv0I7yRqRsgSmzAXkwmYbwyfmCekb0brUe7FQitR6
AMciFuNgeV+6tjyjAuH4Cx611gy05VWPYRaTOVJm4SbTc56UvR4rBEclaLqKyCYxo7GPuKn0aeWT
cMU6sT1cqmXniU1jAmRyOJbmzxBFGyfWVHWvxjU6W2BGF4nwyqMs0vnwpuKTHy7GONtBrzEOslFN
Degj+MjWpYmYR+IQFdIYfnRK9HRjKaDvR+LA+Bnnxl3UufpdkHfliQRDqK6/TPV81UCY9IbRvr3a
h1gxllbdFRstjH040Qh27i7TcUckdmc0L1PJiZEcbQ911f/Q6gm2/hDk39NT3TvNdyU224XhlOOj
U00u/1Oj37OzdVd9k3+yArBQ0eAIuVOzgJMwUuxk9dpwqXJ4Fbt1dvzHPhituorgaq9kt2uR57gw
jOxOWgwnLZzVMGrtUhhuth68vSr87kEWgcNH64lOvZFVSOUaxF9IPEPdPSh8Cx/AXGZb33FQl59H
SRs0TbLXtcjdy359Q+JLPHmby4C5Wy6CbFNP3riSo/rK6B6qSn1BkjQ/SNPgoDXb1dFJDiJ2L0dt
JNgVnFCctB5H3KihXKlXPc5YsPzcPcW74qf+xrB0f49bWXvQJvCussdg1594t9THWnWqm8qs+43X
oBWs5tFNnRemjsiL8E5lQ75/65oHqCQgXNESWJnGDKlCmnAFBra6wW/pvFk8XMLCNl6CUIsOPTFo
y8KznDc9qLkVqlXELjs3X0wP+ZPUCZZNTsS8pjnxTZ3q2oH4tHAbRVF/zpumWEMbVR/w1ltLo66j
l7IMNfgyKVx6a/yiIAjxte6imyLWdZ5tzrgNvckjr4SiDbg5u9ko2N3gjbc8wPrJ+O6ZibNsJne6
LePOfg4Tax0UE3b4K1ttgptqZvrwngm80h1YVw9PBCrkOkcg8/AxJywsKIbi3BZTde8F/YccXjjC
WqUmWHbB6XUcpkeczfqN6xJq3hZDd9JtO1sHqO0+maVmksKahR+1hXq03PJU/U3Y9dYPIAfPphXn
72Gel0u11sRDNoz+Rs7Ys/W4zGjDbT0paY/41GDlT+UwmIT2a+GHGXRHEQs2UcyYEVXxTePEa/w6
a8/oInDerVDn79Fb+kFPA+Mx6AnD6BP7vdcJZVGgD9wYUKQfVT9hFwmgYCrUDEGv7BJF52dGe8ud
o13KKDqiWtvlmH16ThkiQOU5y0qrxM53qfZdAiyp71FNxl9DDHVjbEMFiXDZOsTs0AJCspeyVS9J
ardJLUTbz7xVXOGsYBb7n0mw5uGvfZat1iDalaoHM6yT86gY2ZyqNjzNEWZFLm6q2hqf2esXe19E
wVoGlv1tD2e7DET7216wXvgvu+yvDEXFiWRq7tQk8jepqwVI0OvRc9DpyraN4R/YXhQ/90Ip9pZA
/FK25lqisO8YeSLNra4rUFMfkuOkzYc4Tf0pwz0MpUv2fQ+m4Br9IW2cd3Ic/zv6QxmMZC9tMkBE
NtQm5wI1waG2DujYRaHt6Ew6x8hKJN5Lhzt7LSwkT4r3BsXrl2oG6OMEhHA2d02+m/GmzYlqlJ4C
Y2yNk7wS8xVA//OgTMlemq72PLOabf97lGzgQPznUK8x/xglgulbNdXGTmhadG7T2F7lpPuszALK
urTJwie1YScKF1UrknjOddW1LHDJ/SPPy1h2U9zxP/w9BHWwrVu2zu2ln5zL80iabObElT+MiupZ
K3si3qE161BZdUZe7SpAt4vErQMEN+dXiHkFObec5zJ6fgWj6OxV6mn4nfTWvbcmjUw7bai+ufr3
Io+GT7PI9CUfQ3rmaNncBwiEbQRyu+dAi0000mp7raQuO0uty14stSM7pxTtbpirmVmBXo6dai9b
gTl0hDIF/WFUw+zFbNMvbtRbJ3K6sxcjYivPr2rfBHxt1IRXrSe1eCeGD7xRYESnSHHTRzKHztJu
OnlOhAZJwxOKSu92X6xG18pekH03bos+/DncS0GMhVDUT7qV/Odwn6CWd2vKL8OBsBu3vu2KpZ3q
RGPoobeMXbw9sT6yF3Da6LVu31ygRs9NVSt3fsJBeupEr60eOHtcPA2aNkX8OrBr3ah2TbQUf5OF
q1j1VoweCnN6FZyGBnX2AT70rh6RSFL8sVs1QWG+TKH1o0hQpyiTe1KTWWLPSRjkaywiKz85ujEc
pNKu1OOdTXzfkeMwf0n0/jZVJZqFfRp5hLBW7U2VlA8RdGp1S05A8384O68lt5FtTb/KiX09iIFL
mBOz54KeRRbJ8uYGIbXU8N7j6edDUrtLqj6hjpi+QKcDWCKIROZav/mpindMu8cq6r5s1fwUxBUM
Q89NV4ZpooA4H9K0fU+QS9mPXYlx4NhE6VlDcXwZ2Xa7kVU5Tp070lEniVgZ2fUC1VCtXCMBhdcZ
4+PgEUWIjPoVB8KSDPkoVqCR5oACgttocie3Ay+1Z9Eki1jEzatpWOqNNzjKUp7l+3q7TAU20bJX
fR2R93sl0BIe0wQnNTjeDav3KF2NtVfc1KFqrQhrBpsu4Q2OxkBnwWNkB2ab12KOUHcNIPcIfogo
SUf2Pw7qdG/MMjkr1t7Ooukr3u9olC2JPkZPThODzMIr9Xtag9TzrG8RMATCxvb0YGTY0A6D6R9M
AZ8NqYhwrdhw7kWV41c0EW4mm44+ovjaMwuTGvSRtsQ2YTt4hb2Hu22d6tAtV+6Y6K+VLs7yg8ww
2MVwIbGG40VaqBNQg9yLzrJk1eU3RQlsEoG/tJdV42Jgj7t4SuhzNyhsODtVdMfOqvujLLVZ9KNk
90I5qCFQcQZ8NH8aijt6f+1tu1lXxSoITMakzeI2SHcuVlbXtFnPDbot9ehVdhYzXCQPF2PiJI8y
+WUr5heWStmt7MI/IFvp+FtsZSdLkOR6rTJ0lZt0IJ0cxLp/wcROrDBqAtoUwmaXbd5cIu6+VlSd
dDEuhdf20tPrXUf2diFHfJyQhEhLufZQgtL8z0XClD/FCRH5mT9Gtsuz4s4xV26MHbns+OnqfKB5
DiO1uGMr0T7VmXMbjh1IkLnmaOmToobuSdbsOv/mpbMmx5h2TzaO7nhNFtNRzNUCPPOiNJ0e6ARn
qojWLHXf7W7aeuqe4i4Ylyk+eXt5LhFvrCUjc9rJcweVCXvsA3N7/Rs0FEa8DtcEea5DkmvTGmqy
kb197Amgj7O/XokFZ5VaWCh2ffHsWdFuUnX73TIVa5UAfoA8FBSP8Acv13ZUOVYx+/mjOmTNvWPq
X2S7vE441qhzus10sTK4110zOe9Da2rMtk11DsLYPVm6sAhDaGgINumwqgdsJUsn6C+wMPuLMtPz
K16Tk+oCOfurXegiWJG4FKzQGCE7fKFhVpGhwDI3+YWquAi7jucMs5KDbEvNOFowY4pVuW8iwN8a
q/h16erjPiax+djn011T9fgENcQCR7vuHi0bMiIOAcd+rl2bAtRMKjRnZS2Cr4aXedIfZHX0omzt
J8G48WIwiE7bWptMMnfUwGsXxVzEPH5jVl0wL2Foa2d2jwaut1g1UQAIZ8bhalO8Td3pJits5a1h
ShUpK3K21jtERvl1gYh8a1J3h4la/sRLoj6gEDs77NKORtAfI643qvYg+iwPVuMlKEvtELLMPhjw
ZJyWCLnOpL0Q/VDdZ0rm7oIxGrZDlIyPqT78Qejf+iOymEfQS3jJCzPZOCAvbgimhxckcJGTsWLr
Dye7t9Sh/droWPzanpWcXA1QQF2DelXs1DygjVAvPNY9THNU5cGLe/MwB2aA+8+NPxVd2Wq0Zboh
P4zm49zfCC1euvNWk+X9EkMC70j82nRWva2Gq1BR7FWbNvYJB++WPU/E0xIU5a4zDBt8DR2+qAGM
dmKApMhkvZONZLSca7cIAsgmrtUtBpS6Vq2G3olqWNM93rliOxtLYeE1Nimz8fAdc5cKm4Zouvdd
NpyIrJxkTZ5A9lBdDfNWVVWKNmVh2y7LpK4ucojHO2w/5Zq1MFADvhfzwdcR3/Cz2N3LqtH5ySlQ
dzCeL1DuCetXzwL1BX8Bcf5e5U9+C/w4xi4pzB9UuCtrNcVioECVZW97U7Bnt+SfEjfED4nYy0Pg
l8qCB79578rkxxV1ciD/uWKNbtbWnTJ1jVWovjO1GE2LqvJeEWL+XllGdQlgEmD36D7L5tFQCa+k
k7t15lGFbWyFHmqP7LYnTN91wb2mvUMfdzWA5b7Bmap+zdKV/H+YHPvBMtjyQqez8wIudjL8XMXd
UlmQhLKW6ThhtNSb1TFSIJxuxrnYzVZA8lBrpY13CGMKBFCahWz8GGOg3LsVRaouw4ywo3QG1vRx
lzUkqiKeyYUAo/k02olOHmiCB+zn/rqvGue5seZfUP6CsZh78vvwz2sN0OauZrW3Csw2fxnLtGFq
9bK97ynhyvG8bqOU4K51F6eutONN5fXdlp9s/pohetLOgVsTCswqLmLsPxGivRO+HS+wNpu+tCBJ
eYOlyZ0exwnpUx+24l9SjbIkBRevqozXHjbarHK9zce4LurTZWilxjLDm69vs/4yzoekdIij+8X3
NkUDRNZku+GHsEjLkbUo+svXYW5SledCvMpRH83NyAJH6Hm6++goCwJYkQ2AUV5Nfl6tdhp4VyOL
vxS9vzaZGk5JPeBz1Y7hfQaWZ6lboFDHCgBDH+Tlu6Y1z5heht8zg2yo3jLruto2a7WCLaDp3+hO
jamUIr4bY2C8uuUYEMFJh0e9j4dVVpTmpUMCZqPXUX3b6jBK9N6cCZ19t/rAy3fB0C6dwoWiR8KM
DEsf1Leyu4YPijNM/71mg7gtCQcjxZPH2MTld1Nr4aOjAePKlILYe6xj/obRJHc7bG5a8HivMPPk
8Ig4yz7u6mBZ1X2+Y5ZCdrGOzFUwT7jy0DRREVzrsaiyamHUMMn/9V//+//+nz+G//a/5xdCKX6e
/VfWppc8zJr63/+ynH/9V3Ft3n/7979MW2O1SX7YNVRXt4VmqvT/8eU+BHT4739p/8thZdx7ONp+
TTRWN0PG/CQPwkFaUVfqvZ9Xw60iDLNfabk23Gp5dKrdrNl/jJXtaqE/8UMldu943BdRqhDPBvsR
T5RkRwI5Wclqqwn9UGG+w1dOL8gE72x40VHW+tqzH6G9gze69hqsLJG8PMuOXB+gVpU5umYOQl1m
l6zbxihefSd09s6UNCtZRWswW1ZOGh0Hsyhe2xWI6vQ1NkgGJZOWLOUgNe66lUsodG9m4VPmZKep
GaqLZnrFzvXzbqEZOfRx2ZiVDnS1wDvKGiHV6lJpyrjOajdeOWVaXXK7+/L7+yK/98/3xUHm03FM
TXdsW//1vowFaiiEZpuvDco5YOryu2KsurteyZ+kKbyRgSnKJmFtpMV81KnPchS7iYTNNDsCX8u+
FzNnRh5Ep7V4+sTfgeZVd9xy2qO4vflrlJgjJX81qb5losqrtsvCj4bnBN2KySNdIGtggyGjhM9B
k7T32eRA5mWMr3j1KRImUZHL778My/7bj9TWHF13DUfTNcdQ5x/xTz9SHdDj1LFV/DpVdbPRzDbd
mKwN94Qxk6eoz8+OGalfMiclwdKKkHh2EJ0DN1EWsqNwzCe0db0H6MbRTZe64zoeSmz2quYB81Es
K6ckuO+aKNlfq8GcOpD5A5WA7LZVIoxngqSFg/lXj8wxjOi5xz1WZR8ZB1nSFcO+/ThXnvVx0Z8G
c778XDnio90bgLMiHcjvHSjHochG/2DDNM+v9cDAxpJvayt7rXnIxzgE8oLrGa4846M7idLMWmI6
7//DLKLr8zTx68/VNWzNELo9b54dw/r1DtWqVqNnDrm7U8Jy06eqi3sQ+j+OC6GSMAP7UqzRTpFX
dceicSHpd3nzatd6eDCSLrsLRZTdaQnun0nvmnvZdj10MD/8oMCQdB4n2xC3TYlddO1WVtvRyu76
QncIoibNZpQf7nkFSd287NZQQjxkMKApx6aRNYuhUtBlNmKKJYh6QqROvYxtrTi6SQEP5qdig+Dw
Lpq8i6fWoN2jjG+8T8SOZ9M6TkMZb4feCM95lOhrYKP9XcQTscKIMX70O0JU7NK9Z6XooZgNk/KW
BMFXRQV8rujOEb3p6REu1n1las1uAhhFmLONLzqxzosswZX5xgVQZvyrKW8QOYya9Nl0p8G5nlCU
PszMFFzox/lNB63QIwwXKjyN+Sz4Nll5GX8hrAIx2UZkyVdLe2mKHp9fXUD7nUuxPSHVLov1FLrX
RlkFaG7eNH+KmNyvvwSrHc/hwGTtNgEQZnnw453pjMqe5GaMgrVSG0vNCbAAgER/RALfOyZK0x2I
N0OApybbLb9iDf1TEVDzGjX26eZjTO6yaFvJuqVbXyPTr7de3uxDtQieArUtVoLY+zGfTOfkkh9e
GnOwu01nQ8lEvPKKyTdkD809htzkR72WfGVljVeYvkTmD56PRZ8DlXMG8o+dS5y1Bm4kOwHfRue+
gu8vvKlYmlU6LkY1wv5qHmw0LmnWLHwH490cJ7dXT6AlfxyyDAMa9rr2ln3qpC/qLlVPkQYsD9n2
jRxnad/VsQnOdhM7t2OGNfvgWcG728P6iEfBdqOrxcUe0HFzcyN8r7oc4pHnJOBjTOWBNNPJ7Dzv
iZhMt3CjG3JE40nxKtVfd3hHktYERuaWxdlQ4A0gSYt1djqVB9mWgeVE61IrzkQqnvoC7YiKHai/
ZotHYAds525EpNhfF4JFm5KBi5DnyVNkyQ0iiDQJ/5qPa00OgvAJD8s6CRK+2Ahs2dqcvGBls1xe
a43OmxvV+BMsh/wgvMo617ZunccINN3v3xym8XleMgxd1UxXUw1Tg8Ft/jovDZWXNn5viy+D562N
2UdBmw9E3lq2/ZQE4nYe2LT/NJbOEKwq0uM/tcnRLeiwQ5wrJmoj89myLkvBgKy8OqUknyYDacGm
3RD9TthCWvGpCpj25KEbsgi/DFlGVkFVEeJhlKz7lQuryO8O8hzZfh0ChOgJPSsfRZ1aUxe5yOCz
GRhd//57ksuJX+Zvw7IN1xGW42q66chl4k9vWFFGuBsrVvFFMaNsaRMV2uZlgbcoQKa3TqBgh67d
c+447YF4MvoFc7sToZSoFmI6J5PiXXxhfusLa8Snlv0Ly4n6RuiD+hKVxUK2B54R7oiGFhtZ1TIs
QkFwPBK1M45mMFTXy5ZawYK8UdPTJIJ0k+haj/FCEm50x3eYe2P7pUfeKJ5BsZ/aU39pFm3+7o+x
s+4xBton6C6+hGp+BRhHaJVe23Ezb18S4skS6PtpfEa7BAy7oRKh43AIKyd/mPOSqyILzY2sKmOT
n2Gl7mLiXQXCyzoM76DL91GbFw8YZJNhaerv46ho69/fLedv6yHetTaJMMH9EjppjF9/1VVZGw5Z
zOBLF7Q4QWv5y2TV3l2Ulvapz6t+0Yi2fxvaAPyA71qwlR3tCY2cDZbY/ZvohmTrtHq4FWbarOsA
pIsBvuSgzQeHzNpBVmVJtgVCJ1dj2zeRHmcX1jtIuqg8NiVeyBfEArGLHZhc+lItjp429scCs4yn
ZhTnoIqmM6JE+ZOri+/kO5pbWQvmIGVTBPVBVtM27JeVa/f7aj6z9Nmq+ZNhb2VvCG58baRVvfFd
Pb0JZsgZGMj22M18ImvWjm+XTd3XR1B7QC1li+z7GFX2OjLiDruFrEZpqo36b0z61pzfS3WL/Bix
zXveY8UujmqCKYlKCCNWGWrE3Ty0bvyd7UHOrN3RvrWRcpsWwszt27wyT1Uuxn05d8he2a41lv0P
N17e2J8fU50YpdBU21BNNmva54VwjxR117u+8T7qfrXKrQJErVD66yHmB48aifucV5G1YUsR3Vql
Y92lE8K7NgKLskYePDmLzgQOyhZ4NpXq1rlnhousBlcz9kiZyQNaUdnJsZn7/cZUWIziOe6gOkWo
ZTh1LIn3v/9R/22q1oWh8nM2VJiwhmFon5aQsSlKx9Ai7d3WvJcaUvNtwyzz02HoUeeD76ixkJvs
RYq49C2okX5lZp57KVM938Rs7zFSQoNUZLl3UzqhdaMCodl1yTTdet1QbQqsmS/Qz/pFb4zNoQg1
YvFmUe8AXYMSSqa146Xe3gS/dyNLhRp111L2V+l/6v1o+xhHYi3+h1fa3x5+XbiW7mimYwh33rx/
eqWxgJvYs4/Ve5Sm37PsTHjeux2iyDqFM5ZH4nOEnsYrFI/E6qNNluLW0Y8aBlvXE0o0ahayGE0z
iNgox428gBwsO1CymaMf3mEkaT3+gHp3KAyUwRigteL0t1f4tyyqQz1LNY3JuicGCu4AwqgOoAdu
mF6fbaljMrfZYavdXoeA+rpWjXmIj+bKAq3ZERnYOrtUdfqoO8K8kWZDOBFnF18VzU4gogsBi6o8
yLF5Gl/HpuD9nYUog3bnK8Omj/Qauq/Taot2KG9ByjvvgZpgT+8AxiNCYrOJFa9m47vvVm83S5gL
qItovXOpEsRY9bkDsSHCwXmQnUHW+Odi8hDdnDuykTVe442YgYsgv20HdQ4P0RFNxYsJIPL3j4kt
n4Nf5gCLNY0LsNW2HUCIxufIAJKViYaW7bs1gBwv65DgF+4C60jp7efS9PqVqGtrF8xVpQfDrRpN
dit7eXXj3ktUeCyEeMxYYsrm0QI7xcvtK2qg9nOrgf9wclNdyk5Xx4bF41HhMPc6+V3Q94+4E5Un
UQr7VvihvmxRVv4KzB1GlTG+TnUB6g/XlH0W+sVjpVQvckCnZPXCasfmDrnH+BD4U7JOvEH50oQL
OSDXM3dVuMF48IrMxSfe49U/Xxo/vUf2AdYjqxhjNxgKbmSSeOmkFmE/v+f+InO0VbWovhvnA/Sf
H21VZlZ38oBUys9tcvDHuUrU1ddxH216hFISa4pfrvX5+qUNKojtpE72/MG21VMAJ+QtMbAXissh
2+e1Yr/2Ebrxtf3WNXDokk6tUGvyrDe7xA4cyiIL+A5cCQYjiJzRDr0SakKdWZcuG9C8TqCGum65
7woSfwiFJDwmho9dNHT/CPpcNfYHFh598OzmzYOjg33R8/rZhSBwO5mN8wCczVj3LuJuIW7ED6Nf
ddjc4XsUIV2xZOECwnxoz3LsMOHglVSKB2uVsb5GMqzKp2Qhe6+HvFmabjTdJWwcj2LQjK3+l1CK
1Dv5JH/yIbKCkfa0xYr58tEkT/h0/qfqp8u1MPpWpdCthTxXyqx8XC/FcuxGLbA0yu1m3fW5cRGF
1pDg4GONuTTMbbJXLVz9Wvr9uBzN8I2rkmPzZoy7JeHusujn3pPRWua1g9i0dnQlQl72OvNoWSoG
H3AK42JyRJMBCWJiLQaKWo3u5CH3GsQMvDBdzmiaa1sjzGlvZzNceB7Xzge1aeG3xPr549TIbpWT
PrXLPhr1NepGT6bjjne2OtVLre/qrazKw5Bp7aLvnHTfNcV0J9u0FHiwAulJ1mR7Mbr73CnG24+m
VkTo57fRJTNEcxHZd08jVVwnOBoRah1fsfX6Tr7Rv7iKZt4PWnBqRnt4FaVlgKZBvQmHlJ9H9TEz
DdTK05gW4PJhDC6j0UjLZeKfPKTN7l1VGR5qPyLaQMpw63fT8KCXo3Gc+YeO22Ul8Uk8oMC5gBRk
bJcrDmQUXk5a/KDzjkCXf7xju1w8qEPari2t19eyOrpxeJeN5VLWriPGUluavq5sYSwTYvSJJSDs
ZVcbwzONQ6h3rP76bIdNpL0TptXXe9khD0kP7HPjCmPWsuqrhRwtexpbvQ2SorzXXMSzy0b0t7Ht
aCevBZAEiLT8miBAliLr+JKnabbN0FPcCTUvnrD+upMD3kPdt28Cu1ZC1OjgdbiNeTs4zkDsaRzO
UGDTE2SAxXWExkrmoMTm8WOEHOYXGS5qVgMy2VQdFsuVQxQhwJp8EMP8nSXVQfMRkQ9SqonVePss
6401ag0lypoEdOzBS78aCOiUsTV8w6gIYDGWmvfd5COPkzbWzovUkbnXsa9DEp4517L/sEgqS3bF
JcvScc/7OEWx4qWF6YVJ34AAYJ3/OLhz9aOtSE1u40y03IBwcxcBudxXrPqWUjkgrWx091SAmFGZ
2+dA5bUsFQOmMbm301I/Fj3f8lT0KD6j2vg+OTNlSVOGU6oS0jMxE9FNNqkgv5dFo5Xv8IZAHwVu
Dpembd+g5lpJVr5PgPy3Xj0VW1lN9Jti8ICHDWO5m0az3siTkYRc5vDcXnpFQd7Ji8e1bA/qcNdE
mngqJrW7SXpTrORltMo+qQnhQi/rkQ5o0Z1MhGXCFvSGNxMb40VpS4OiabzDyP1dtms+2G3w3dLY
YHiNh0MwD9cbRd25GPat5ahCFWeztkj5goC+NaxCQbGzH95G0SABUC5i/NaWfeyIJ0tt7cXQ1NNr
49cxbk/h+EVEPrz1Sv9mRNmONIkPCFP5M4cbGRHQOZfs2IMFae5Nn6fV99hP75ShM+4mP8xgTIvh
kgGbX0KY8DZxrM/avkrr7Ua9yVnrDUG99qJkUaGfeHaFknkLQ4MhWPGVbuLMRyU/etMD1WWHVVbK
rddryu1gowMW6+VBNn20y5Laez3/KBacnzrMwFDWEx+2rQYLh64pPjtJiGyPqXhPY2YkIJpd5eLm
hX/HDsdZGFA4yMTSZvl9dhJ6cEeK8hipRn8wBs08q40vzviFxLMs21o2yUMK0AablqG9IRVJBLtl
yeCqWvDUxwBugb7EoEja8AmlDvscdyXzFZ2WFw8PvvE9L8PwqVD1auWMKZ5H7tDcDvOh0CPkHbJq
p3pZc6s6Noe5JDvlsNI0iqWAxLeWbZ/GlcmA7aX1CGlHO1a6Oh16Ny0x0Kmjx2kgDe4Dvvge4pvR
mN73TgThwkN6inyrP619EGPXkyDwlZso0RYCqPTB1hGO1WCkdQhWGt1OMZvLtYqqvHkca9RhFvba
hG/31GQYGFQFj0kk0uqphCi4xhgs2Dq+VT5lBnKWzOo2bjFU9dLESNTJEb2cq6Ft27sALemlrDpt
V96wwIyuVRQV3QO8RPBH8+B0stRbvfC/JfqjF0/qF6Dgf0RANN+GuvQWfiXsx6TS61XuWMEd7L98
E/WDejso5UCQf1RvkpGblFgFEiv4+SwtVW8vMGzjncp/e0sbmxOkPLHyq1Fjk91907Sg/5NHQ6mS
5M+Ild0ixhrhuQzHYF0VQIT/dDI9XcVWwhOgRpZ77Et9h80iD0BhWs9ZmRk3hTeOl7lWNgXflB9k
T6CAk4WiGRMipmr6ZPsmkGhfqW5kr6tlaC6iaw8knl69G3pU7txpI6tkjaNtT0BvPY1Z+oQelblI
WyU+unkdnHVd+5PJsHsJgzTfFfBs1hbClC9+7mqE/QoVVRZ63S446kGT3zcZM4jwEbaZm+3SrA6w
meWE2r006N2ui6FWt7KXHwsq90mVgM/ikn2/qoApPZvI6J3t3vzpcyEFpmt5jtEOGx17Rkvt6nsc
x3KgySWWXbEVnnykFldOldYvyKW/wEzi9xn1SzLe7ldn8gBqzScJuCfbIRBYhc8nBQ5ILQNb45cp
SK4nWU6/dKrC+er3KQIVdlTf+/MnpXrw8ycBgqtfssp/sRRf+Z6W3U+fBKt3NynWgrlUgBKdk/Ey
RS8PVdps/mGTN8c6cpmsv2blSaPppmoROAOA9Pc4T5t5RaCo8CnsKDAQ/mzjg15l+nOqR2+TH9Vn
hP/058CIQbDW1eNQsvTpR28lB8HFxtYYqPX1lKAZbyITVJGszoDJLSp0BjeOSziD0q/QJjF28opI
RIKyKGKSdHPvGEbnGAuai8au/IboT3jKcy/bBQk+C6zWEP4QU3j03SRfBBFbyjwcYJemA85YifUo
R/jDC5pv3YPsD7Ad4bObk6yFGq+idFSTm9ENnp3atRBMMdiNq9bWqwxlBhI6R7il0IPmaq1k0S6O
owi8EVU3KQfkNV17J6tmY8EMLRr9EDjjAxPxs+5Y2b0dd9l9zJYDJCaZjK7gWVj6EQ9vmKUH2Qti
pL39/R3UjM+ZhzkT6rqqIFZjwRISn8JZkc1sUtZOzw5vGLcECCeD7O3ExOiliGM1mGlHt61QzYNV
Zfyo+LdCtPNINFujuHjZV111ovuiyuP7EhPrvROLhjRiBLHcRUtURZh4W6uhsh7zontVO17MbWo0
Z792UFsppn2i6N3r1PXTbhLAOAPE4V5LA+WNiRDYyTJxyAEffj0dekizd2oenX6+WtHCkHUdq7zt
sSd5HoFny9PrYspvCrLoGHAxrJzhFJmZVscU9OmL8+MzXbeOD46bmUs5yhcI+mnMjgd5DTSRSGqO
K8WJhuVAJPCiozB3KTBf8JneTh9NrgATYwyItsk2efCw4tmYqOteT0XOWTuapfWiYqJ79PFX3OVG
it7bXPpo+59Kvx9nR+6P67l/lT5dJQ5dsQU6Ta5Vvas7xdtGQRgu2aBN8y5tutPSINmItstXH22+
1k6rrtWMtTxNdnSmXi7N1O62H222cBBMG/VyI/rpGzhw5DFrTfDk+epeGISxJtGjVF2Hzj367/nS
yoL2Te/EI/ixABCOsqYBApPqlCej7Or33/++/5bwNwz2CKTVLFjohG1l/08Jo8xikxPqTfCGUE0Y
31j2rjayRwhezXfLabdirLV31XfEMtBt41yiqb+vgsnaQvbPjznq94sc4OAChBU/8vmgIOu/smKQ
oLKq183p93+y8TlrYtiusA2Cm5bhmI4pPgXOLE31w4Cs1Ps0DqvInWogIhzMpMDz2babHdvkeNGr
3o82dbCx+MbPbqGnZvdmZ/UBah9wcw2KFWkEyFNp2r/54PUXqUjV2x7NsAdlTM9WqvZvRcUN0rGU
2aXBCtp04Wf67dhUhDYHE3/tPOElb7mOhm0iPbIkD3IgSIUe36ow/weohuF8mpj4hzu2hYiyZZtk
Rckz/po8gkUPEiOb7QcsJkyRlPmR/Iw/G3lTtOdDqvv50SvgnBPA3n9ql1U54mOsbEtEjlZrYuL1
N1/k07iP6se5uQtxB1ZThCas2d8biJsfAuG+QRwgBlKbIwYNti82jlnTOw+BCbocYM5fZBNorWHP
TDqhTUunvEivYuNUO6G5Q45uuFeLskdM4yKinEsqHb9Nv2pRbZlPkBdRvDJYAJ/wD/IiMMzGU4x1
nOwUdRuvvaI3ZaLkkBAjZMkJjCGeD7LU1Ga+QGa5XX/qyFK02hdyoMWjstQ1hGSrtrCR04unZWCE
3aOdWOOJL+S+TTvUveZDObzBmIofrv0WoVEWyfVR9gFi0bOsOeYJnjdW2aDl6gcang2Geky08kdJ
tslDPPd+GizbZG/dmPZe+KjT9JNfHFS3JfgwJndCKwri4v85yM7JQfB+k5tjcZD1j241QtKYpMFA
ktbFb1eZlI0xv3m1+aCCX4m0Nj0583sYGE18OzXZub++hgHJbzBrbcEpzL2zmw8SnBmZRFAV8iJd
map3ot3IPjkqTKdqj+rqyEJlfpf/T5+qdeM+9Mwfnxqlg7p0BgFkI50mFHQxaEyQ3HurQfzASivc
M8RN5yyrvT4qb3pPFN9AgOHYDXp2TrPmC/7CxglVefMkS5ZnsgPEJcMqC5Nt4gQIR3ZE7POxkajL
tax+HOQZFbquH00qyYdFq8XIpDS9cgsQCDE2PXM2gWopt7Lt4xBYfrD0izC5IXocH9DwwgFwLslD
rXhjvpBFslbJBm3Uc9QGyTHyMxSwnCJbO9yGVRUV1TpFZgNVCfSgCXINEN/aP/0yRz+j77KHuiFu
3Y+6ur5W67a9c7EN0g3Ty5ciqwi9lEWHHx2DA7dvT1k0HQn+JLc+OTxkT4Wz8BrTeBkG3Vq3op62
sppjDrgwpzE+l0HtP1esWDQ3MV+SaewgLP9yltVdUkgyLDebiLiAXn/lab4ZAfe9eFZebfOe7U+e
BwWKluG9HIDS27iwA8+6DKHbHUSRIyE8uMVX0KDzBZxCcVYZwKkDwkL6pR3NaSE7gIrdESlpnjrP
L1CXQVA2zkCvh45+IweIEk1qhaBL5+CnWizj1DO7x95l0+qh0cbOudrMJJwvwwrhREBWMQQ2lszG
zgt189msgWbN3ZETg+a22K+kfWWtnUAMNzO4GN4X0nNKoBxKqTg3qKvMRjxLEjP8It4HdZHCy3Wb
w5D7Pwgb+tB9I59Q3OGBNp6qsiQ9BQTzrTantRY2yhm9hfF+dIkrFWBId3GmD/c6Kot3rXmUfbKl
0uwCdFJgLWWV2MWdaZrWDZ6Kwb4ODWMTq1r+Omb1Rn4X1tB2y6CZ6lOalKTwRiGuXy9CzKssy7M3
zeChxpVH3Q/BUD4IDJ/kmZkWI4FWCDgJNUAlxfTdtTuMwTtcjeuN0D1E9noHjU4Dr46zmpTZ0qoQ
RlA6JC8zE23TuoQnB7m1dK+FURZwEroW/uoa1f+fMX//CK6T1W01Lws+PkLxdfEPr2X9729lnKkM
FZCraRuW+/mtLITfuKnVDk+mOTnnOGnP2HeUb1qLP2aHRstWVjNkO6xKJ2BWkRlc9i0hyLFfebmv
dDFfj10sMwTxIAkqEZD4/5QU03ZZZYzRVpauvaX1D6lJZEp+3bbOKyvSkpaNQS4QIuPznoe9Q10W
YKgfzf/H2HktN45l2/ZXTvQ7+sKbiNvnAY6elDf5gpBSErz3+Po7wKzuqszqqLovSlqlSIIba681
55jNCHgT6q7YKNLWUIFxXi/9fpv1X267Ps4qL6SG2rOQM5WCGZPtYprT+2Gp6TxmVrAf5Go3F0ui
bKQpMPy558zz4zrpND48Y5goU/Y69F3mKm1j7GsLoKjW3ieGkFGV6cUujuKc5ZmryTx8kL4o3WBl
UjD9xR/XR9EByD3FJMnserUJHgwkLc8Vskp/aM1GP2dTUcOai6tnuaf+aKOO/Mf1alyVbqgEzUOY
L+ot3z9qvlWgMxskL5UWiZsROz0zDbJNBMnpMjLlPRrB5F+vzWlvXa6Xmt4UoYyRp5ca4Kft642C
nr9C0Ap2vz/4+ny6VL64PvXHY6/PzXrOxtcbh4nU8ThUcMkqUrAJY7GmVhmrZ1rABkqAKttfX0li
WXdMLlWat/HwOHQFHV5ekU5egYOnfIK4VRjaa5XHb1Gy5N/jJXlVm1Kl7J8CDlATBSjhkA/rA2LO
E4+xVrPUjRaSubVc+nHxWkPJc8onK81966gKf8TvhVUj9VXg/F5KQSglcwF33Gbp1dw346XeUY+b
D4yJbxUlVt4qLUghJobKWVGi6hzWLSeh9Y4+Ws4VX6xHSyzCnRE3g1+PLDht8v16P6PnyFsyIunV
TlyzGYLRUyj/z1lGXTFKVvUmW8kzLq8BrJ+s7RnkCu71dt51JyEe+GVlqW7G3mg3RmUJLxHwmusD
MvKjPHlUmj189eShiGnQrL9QDNXGMefFPOEeVi5tNTCSWe/oAwa+kKyEWzlog8OS57Wr55p1k4w4
XOCSPrVN2YIvq8JHjb1BFUrz82AY1XFuVPhJczE/Y/OI/S5WChT53BtXgFUFop/O13sbPE+GWjxD
WZrODbEJbEl4VBovy2YOBWBIfbw8d0mfOiLxN4frkwwr9HrQbQ9COwo3RkGS7PU/xveyM6xocK9P
InQxc7vA1HcgzdpTk8BmWeYFYUe77priRHn8/So5Ub9draugOdBa+uPV671xQ8vh+txuTVeK65CW
bs7s0VIZ/GtRsI/DQfvtIqe+Yc2nroO9hI1b8P503/UZQqB5SqqLaEJ2aREE2ks9tQ3IDoBzCFVp
2acMaAZZ32XliqYLKpFcKSM5VHOg3aeLeffj9szS6bqhJDa7Kbilmv683t5Skjh5CxAA01J2k3dV
Z0er1ESYiWvJI1O96Es9ntHJkgeRgNUdeoQ1wHk9o+iM/Y+L5NUY++v1gGHMhthNGDmcZIHhqKdi
BmPZ1kT1/LitrvVTLC7C/g/imvW2ULqdkbQHLBaUr6jchiR+b8bwzkiC+HMY6w1JxWVkV/l7TkB4
Ylf9hZ2xFtllmkC0CJfPdg4uemOO76TvfCxNKb3KizpBBQNwN9H2tqHEg9kNDAOkYMYOAgObxXlI
DOBpDiZNrvXi9UHXS63SkRVlmrlzvU1osMzYQsTvyK+/gwlCvIHf+XW9+/fnmSPRY1G0lN4Q5JNt
gTnHa5qGnqDX6pk9roibVZJ2hZX0J3RbYOK0qL0XImplc2mGb5DiLkGIWtEW3LAYhh/upng1NV2d
TVcXUxjm0iFaUP6s/qduJppCV/LSHprJQIDGD5p92EQqMuusMKEQwcwq8+tvIKgN+zBqX6Q1n+36
w1qdxH2YnwiIFw7Xm64P1SOgkAGcU/f3xxoRyYOSFm2zpNFcWZ7Di5x3C+lV+kwyXaaeukQcPNkq
iwdysWS8t0r4rkxIYFpqaHtIKzcF6/O9nNKVwCepj1YM/PD6m5pQ+u03lWtAq6IL8kYXGu1Ea6vU
4uhkrlcyytBTPi4ZYLexjv3WENZcBO4xMjXBh0g+p4MSkq5J0m25kB+n9VIi1fkxrJpuW5JA+ONS
9J/bfrm3DNvRE7Hyow4Q9xa9Udw368VIF8W9oPHjevX6Q1PMQvd+PAiyoSYTtMFDzVSXnFKq4psB
9GZmKtkzkh95b6p968o6Vmd4GZDBIroD2NXyGzNTyGFd74CHVrmj1Zv7OoyspybrnUxXJzJSsEgU
4zD716vovnYkyWkPZPskjIsxgGXQt3vyXHmrqb7LuA2+EdoeO3m5AsoEpfGLLC6OYHnRMoPd3dRL
ONxK1jI7UYR7XcwYPihrhylce03dGKs7s2ief7/pesmsR9WN1zRDkcAfKc3NI4nkJpt+fHOQ5jRH
Xq9eb7v+WCoqFxvPIRGRJnA+iEG3DQ0wR2IeBki3AqVwvb6s16c2RMV0vc5Z/N/Xw7x5VsUC5lch
vojoh/NGLL7YIALtLDT2SwgNolTV79AK635kVvFBN/Lw1JvrwEnomse+LKBfQPb97N+zLC2/ChkN
adPI5qPAsodwIOtO4djI+9LI001W9/Udu04QH3mdvQ8Ebl6fJQ3VJZxZrRDuBQ5L6+avO3+y9rM9
iSmhahmySFvY0jRF5HD6uedFjzIaTLEKvmvlij9YlPCQ0+vDA/Mlt2H7nqeL96L1YK4TAtadND7N
MtF4UoutWNCk+NLL044kJCL/6kChIivPcdK0u95yFaOKN3lVRndRcZel3aVUQnUvCpqyp1tAoEtZ
ZU489ChgVEwZ7JpUtxRnqF9TJrJ08Otw0ML49PtnSRVUt5vht9G36zbYT2gnKw2Wmi4i1kLa66v4
xhBxTwGUfpEl4FqF8pJ8opxVbpbykTA6C6UPBGOZ+SbJUWZxFKVA2uRN/yhYC0FFIQNMvPbalmlq
7mCsFA5Gck/TA6q3PLYXbSaJKxiwI8VQpA+CaDByh5BqF+S0+jnKVHcMyKcyo8wJNKn0sbqJ/hhk
ir9o33tVLnYDrRbPoD/uaIBMfTrgk2M0FbW31u+CJc62eHHRyizohlKttEH0YugkQ02I+ZPbkhlP
qsFwzmt7EuPlfgQanQikN84R53zsvTBF5NTw0DEJHsK7yp8VU7bTaGR0n3a1KwJkI/kBlowwym9p
CbJv0IvaK8KgsAWhzt08lKu7BDUgkgL5BMRaPnV4wVIp7klkiBwIN9MewbF1IMEQ8HmLkYyZYXSf
Ypp0skmm5UiuGyLEutnB4XPhYTLMT7rdAsceWENl6xMdg2Tpv+dirRyRz7yHkbIxImomvS6Twg6G
ud7TDQ+7MD/mivo0JbqyDzvRcFMNfC9VS+gkktWRHam3zFge2NXlR8z8+bFmkZ4joK89jowmCar7
SK0eNK3L91rMqDpQD7SvL2Cx9BfW3l1kEu5O7rgZFadS0ZPnRsg2kjGOhFrFrVMyjrxVEdMNjWpn
kYH6oYoIgCNBD6dsYg/D0J16fb8gg/BWmqdPqO+pz8zlFJUIVASDqTgWtmMVkDIr4lzzjUnV9lWd
PJV5MJ6CmaZsCjPDlJpg28/yrcl+1GZJNndgS4FCy9O9lDT9+fpDNiAnTnVBBF/UILqqReWgzC1S
OcU4VkxjLyNKFHfWI/D9BjG0iG2dMVjsTjyFtak9YdO0zSg61HSx90IuTLvZGl5z/OMnVZ7QRit8
jAoCV0dWCBZmR4+4Ef2kOzQAEoLFlDcTlayby4YTC8p3caw9OZY5vczTdBKL/KbDu0g6PfpaTPLg
MWalc9OiJwg9jzwaFtYmC43SBaLs6lP4psvK8DfLmvRzz4BVDSuAokkaYnAsCn8yXdJZs8oUP9pH
Dl5rDwFQP6AfcUk1T4gIyqAzER0S2AUuVZvmYUAOd0bAtmziF9RM568XWUv6afN//WtICQfYalkS
o89fneQTknN54PD+sKiJoXD0DXHS5edgRquFZu7cRbVSW0/ghpiT+aUI6fe+66ZjP1rLrlTNTS0a
VNA0sbZUKtM+ECLkT11s+FJUQzlfYBv2Q/SCIkk8t0t0TltDQmowxKe8l7NNTy6E5l034wQnPgtl
HNhylTzEfX3Pmmp5YTXm5Gtl2qYRlec4I3YwUWGIqXoKw2xtdye91fN2gcTpa130pHDY5XkrO5Em
Ds4cSg3JUQamlvVqo+uZ147GIcSIRApBbucT2YRgI7+sLo42Wty9ysUC6K8q70pTtfZyKO3HWLiH
VJU8pRxDtmRa73kJuk6Ze/GASkTdFiHLWSlkyUYL5OaQhF6zqmz7/kub1QtHJ56sJvPmEZppE6T9
URa7DoWnRYSAWB26uu9OWU44sB6WvQM9N7VT0YzpWkg3oPwFpgkxuZntvHz99ecv/ekcy5G4Ho+o
01XZMMxfzrEl3E6j1sLiozDE6WZorIqwp0AdHaYM920kU6RX9Hjl9eis6jK61czkb/wx0s8NqOsx
qBkaRnH6aIQi/aqNh81XGFZjFR8I8eTnckZhSJqSMQhY1DpDoA2BjR+qmlcFvLPqoFVfJMkYm4ga
j+Sg9CiJabpP0Z308TDjo+ds99dvk/ynr8k6LEXUwXdFYQb56+BUEox2wie7fEhl9p0YtO6I3CED
x5aHyDpBq1ynuXLanFBGbNiyhLtoliaPHjB64bE0/ViT3yH596eJdFlYKrNwyDDhJ3MhuuM4yMdl
JEfzr/9s6ZfeHm8tqG4RJ6UpS9Y6PPxFzyCl7L8QAhkfccP3Q0y1N6sfZZekPqgaQVjvCkNHU7J0
T1rk0e3eQRtXvpXmtONchwuW4D7O2tV4FobKpl1p7VtjzuzEBOYP/d+ROKyoHU3pIa4l0ZujcgtQ
SXS7NjxIJrCGgMw/vc1dAkf03RQurUur0dyMJs2xscsAk+QEbJJmtHKxs+dAmArfGMEXRwx3DzV6
S68OAtAlYTwcDX1mAMLcFY8vGZ59mbR2nczvhcowMMJC6KTC3HtzOBl+qZkRG7dycNtkqLEPzpYf
9ooflVpzq4xdjik/M7yJoCs/UNWEU7hFeaeFI+2wpcMgptRuo4adE1RUelbyhpMuaut3QVW1U51R
kAkCebeSSdJmjf/dNpJ4pnkUPOAts3ajGn/1FErYfK7F5jTvYNZW26rtkN/SpthwipX2QGdjKLvf
RYUcXIgaSjMQRFV20U5fh1Mq+1PiImMiGSN1147h5I0wvxxL14p7C4z51hr6Tw32YE4VIEtbCQfZ
TdVS2l1Q7LAhEhGa7oP5aMlVuo3qUbLnQY0X2guFo9WZM5MVfqMYAjmsNfDHUbSiwqbVL9zGxUuh
MvEnukHKDwRUUkwVkhuOX9C58/u2VPWtOrSL09GzFTXpBiL8mguE/a5cuvZvzlS/OGh+HMoqPAmD
frUFp+4XB1UvBhbfSyP40Js4ovwYCjs1BMtPkez4khj3TGmH4azr2nBWQ4lAzCQ8lBmeedYWf1KH
+2FN6MPq95Dzofz1N03+Wft1/etooOPwkWSG94b6i7lTEuWsyesq+ZwIUyQFg5jeUSxvOU5KYt7n
cSsbBI9VjE6cinarn0mtrYyIk6/k/WoBZJXM5HAoma9IeuujUaDTF3f5bSkWlicukewv6/akSMeY
jz9TPDXXiM0ro+eOJedvXs6f1juD4YJmITiQdNn4E2BGkcdlSacx/Rzj/oJsWLqXLOTuDQpjJ+BM
6c59k9100NDQSQyOJM840iRTcjqNBVtQSPVuW6n8Npk9CtrUUBBBJsO9MT5Ypfk+h3P1EDLz/zux
iPVrNcMbr8hMYhTFtFQWkp93jLoUt3lLZMGnEAK+WUAqjqXx2GUJpQL4Ul+f5MmOhKDc4dlhPIQs
9h7a8I2RWftC0rXddTM1iMpJaCf0esVOHknLKnv2OxL5FHaIutLoxvakSNUuoXG4kcxwBZZgrIGY
Zu2bcRFtJWg3RAN9n1GKvSqpiXCla05JHjQbesPpQz40tM1YTLt+ev7rT+4XBdv1QDRVNm+mqMlo
Xa1f9DJL3kNOmNLk08zl1rNSPeQMHmD7bs1bJa7Sgz5JuodX6nMWCIrqp70wt9ohnxoP9xIA4jE6
KZPYHLU8quBbSy8GwfU3iinsSCwchE59wuxLGiRmDRf1YmzXbTY4NFVgnyRhfV6K4Fsv9qzRAZsq
fK6PAb6eQ9PDIv/r18rx86fPG/0PRYtscpDqkv7LmtCMudaaYVF8ZpomuihpxzNuYIug7SE0djFl
5iWPUxedTHGylvBe7aKvoF5kJxVlzc9UKzxdf5QWrV3IPcAeNJSV2K2Svk9vWXmDXWW2r0QwT0eB
dq/Z5V4sNGcClSdAFbRHcTeeVf62GxXgUMyxtbXUkEz7TFBvJsZ957R4jY0d5+mMNEtyHKAaFJZi
a5WJ3VVUHmu99wJm9EqqSgdCydHyd4MIaZeUsB7dTIE9vjI4NdL32gZhEjk9oSF2Gxbr8IMt1nKn
5YU9q7pAqEkOKgWDzgXsQ3HsVupRmFs1EfYAwdHS8IdpvfAkzFntMqK4oF8sz/L00HVLvGXLGdKn
1zF150VFyvCQOQjBZWdRHikJkXi242ev9werbsjy4eQDDNxmqJheMspoe0HQ6iUkntj5yuHXtYao
4ro4U7NbB1Mv4wNDrNLuUlXbSlEw7Wdz/priXmbqUEj7YE10DeTiM+prUBf0MW1CA6ZjRUpHUJNL
2cH2m1jZfY2qC4scDQ8RuM/aClW1tQM3DIZN9MxhGhqgYkn2pKsNmZZrAq9s0nNDM4Q3Rjq00dye
1OGLAX13ySiGbDAiO1hv40YNmvQJof8+aOgRl/O7mQnhkRW89qcQqneDtM5OZtgR9MbFg7b+wCFt
k9BaHcOgeodR9NngA99KpXYG7KzeqX0/bQ1oqiNc2oscI6mctPx70TcnVYdK35nhzUjO1g2wVKeV
8juSI8ovI+TUrp/p7RvPhbTo9szo4VCI8nnSJPl+lqLNbFbpzcgeE+bZ3G1Zluhvj9FIhFCEkxa9
3laPaf2DJ6W2qHLLS6hMDije51PY06paTKu9Cck/+5uK3vjTrsLQJU3ROBkaloTe8Jd1eCCZkqNO
7T914mOcNJqp4nJ8WabVs4ZSAV1Ms+aAbH2ZLPfKTkKAJ7oUuhHBjBs9Xr7nU6xtshTgfKIBHv9G
18OwwWRZuzRZO1TsnDidH0mIxAwCCo8lLjzhzbBTvRhJfwl0W1awSYfjbLpSOIPvz8f5KLbf0qzY
Kog+70AElAQIFv0JBonmJ6X0daXm4BrZkF2i7LSJGRD4svQ1b4fMxTrGWaSP2Ibwf415rPl4YuQN
5gG8oWFcHkagWuma91m0TX/fJ7LkLMNDzuQL7tqUeGIBQilais/JRGmkT0O3CQMGSul6CAdNfB6S
YT7FunbTLVXzYw/zf36ixrVXitz3EqwYYrDul6v/u/ksz2/5Z/t/12f951H/+/NVnvTbL3Xfuref
rnhFF3fzbf/ZzHefbZ91/4bWrY/8/73zfz6vv+Vhrj7/9Y+3jzwu3Ljtmvh794/f7lrl9DJsOzaK
/8Hirf/Db3evL+Ff/zh/jv+zfcurNoqbz//yzM+3tvvXPwRD/KcuceZA+Apg9h//A+LverP8T5YE
KknOklBUJJNDtCibLgKvp/2Tb6xER2QdvaiawlmnJXB0vUv+p44c1aS+MGi2yKLyj3+/A79h+368
4/8d46f93ArSVAhx/CYdXasommzPfvmawNmd6HsZC/A6Mndi/UQugYekWnisj9nWYOco+7WxD2Sg
/m7/0L2p38OH7gnlYlEAKN8Esz8tjiE8dxXhrRt4oxJDZL4eTWzjKkvcXHDZxUWPKdSsYlcFd9mG
KG+/eGPGoiielNjEc0WP0kd9sFxjZ0HL+rtz9M9LwW+vEdX52sM3+OeXeqQJ5FmScfZuxeXqUqf5
uWzofDMhV7/3Tf+FrmW0qzR+1WLp7g8HxG9v+B85iexzfyoQfvzvKp+UoamiIf7Jds8Wa6qTcE3q
fLTGg/hV3jUXbDnit87PvyK6bIHdfxn36l0ZuOohQrZxL/jmybonQWS51JWn3krNSTriU3mDbLNL
b9Pebc9xY4+3ZCK1Xnye35DdzyT83BvJZknccktu5lN0VG7ETWV+hpquezTxn9LPdPT0G/W1Ra5v
I/ujWa+d2IdCxbAFbOPfcEM9kjYksPLQlzI8gznFYkuVIzWcW7E/2PSTj2hGPiZ7ULZrs7RGc+aC
MqB/eF+foedyctuYe8XNv5WPoIei78kDL8efnouvZSPcLbEfn4Ktzpoj28MbZB4w3hdWJtNPPudt
7vYu8x16cAwmv+RD3TqdBUtX2DGKbd/Bb2A6JK7nvcV7qLrCrvlGmmAue82jmdukssqyR7s1fChL
23qkCs6S2/lmMZzwxBC2MR/K2/QzVOHO2MKJNJDNcgcFu3jOxwdxtMvE5e1gYPBSvOk+g3mKS+0r
qR3jpOu7QdozQS7Yz4XbwfRHPEW47gleNPBv2fr8MmAkUciZIAZI8grxVhWRGdnGbfNtPOjv5U1w
6ah17kcGpSsUYhuzFneOdRdvhHO+H88hcqVteKMfhtJBp5s5WGertwweid3TXrgtXeUr8UJf7v0c
ZG1uj+9d4qWDH1Gy6a7mBC9U3FV5Ez90jGkP6uwSjAy7L/E6rzgsG9WPsHw5VuIxmNFepY8Ao6Ct
n5YXhsKWm18CJ/sWneQTiGXivSpXICOUlERYu5Q5G+M4SZTYm/lgPlsJgjr8HG722dxmsNnOcmxj
c8RM4Gl3yGawOhm2EjuljCTGsR44yxiJnXaOYRxroAfb5I1Os5Nf5Dupss3H8B3/XHvo6LY9B4/m
7UIsxZkd6wCfE9DQTj/nl3Endl6uHI3bVvWEzKu2xfvoF5WTbOtt9mK5rCfgpXsH/vqNRaajXfYI
bJzJ65ycb4edfbI15908yMlDQuDkpdxBEcsYQdlib+exbaT78UVePzTKllW9ao+Bm3ndm76NXRRF
kmdFzuK1iFl961bbU2hHp7ZyVkn8uJM8gDj69wb7Ny8QGrdn7BiDhAtvpC2Nm+Q0b4Nqqxo2zKpz
njv9LjqRHyfBb31kEDCLzgAVWXR63R1Cki1t6SN7jLxsq7ymJLNuCLbaTjeQe/UNfFp2i4/dt9nd
ztvoEfCGQB8rdEKgcO6qy38I3tovod33jS2fhmE3P1f7yUP0Y2E0gchiC5u52YmxDYw7dFaC+EXp
H61bQnNfo31CCt/rfCc+i24OitgW76QLiKi/Xh85/f3BsMbqCJmTn2CEJMo1SfulOyjTgNRGXa63
LRZmEnw3cm48m3H7o/L4qfD44zL8p0V4/W8Y6hvwT+ij6r/0mJuGppwYSPVWk8aH9b+wZiY74fS5
tHFuz3nniEvNKf4/tcB/WfplQER/fnUqdiss/apBp15cN49/MLsoYa3qk9W2W0nIn5UZnqQ2YUWD
58CmADrxN0lr7czK/KB6SkK6x5L5VqJhdQOdnBJD0HdqNT+UIJ+3TJb4qkGT8Wk522i1xGPaT5cJ
dydYWxBXEkpoJxZj1TPZavh04ircuiXpW3V77iaWjGzJXKtkwKdgny4WpT6qa2kKnWWfMrqt2/ZJ
rnrN0Y24Jp2htxyyJgXkjMtdh1fF5yg3cH5tmUjZswmnC4z4fai18snKikOdVIOLJ0MgMS2sdlbX
HgkUiVGIcSILCE6xQJxhgc7C3PAzJr7hSN5rn/mNTprI1KNCzf2y7sgATKWNIgKv6IvF11OKc7Vo
NoIeAKloGjpYQuzQqea7UQw3YBpMl4+9Yzkw7cJq/bqRCO0VoUGQc/csV43gNhYDdZJJvvqmS8/y
2LR2XIr3SKrVUzzUql0s+sBCJVd2qQn71Jy3+MFv9SxG0jbnPopaIoFIpuKPNL/kh0gKWFPZGboc
cliEM3rRWigptowke6PWuelPCCQEeR3RMPo5dS1cWHUpXEMcOfEZ6mVulBlVjfo+WpN6tjpPzWS0
Lb2RbYdBFmyx09od7D6AI8mNUgrfLZm/rNCWB01+C/l77dLMPxBRBlutgkM2LfIFr9wpErScUC9d
8+VYf+pjImdVjOE0nyMsyhQJQ0uN1qBhX3T9HoLMvVgxnkqls2hGWwELoTR91JN2t1QCaTzhTHJM
9VRN2Vt06cUo9+hK3U1RcZ8E4YMctx+JOdX2wgG8qAgAtfZ5vayOnjTGprfAwWOvrLjhBExME+kR
B6m6HTglFFbvaQuEdqZCrirD2MiTRHFomZ6RlD0SYYsaGY6wavFJo6gvkxJURKYK8D4aLxlgfiip
CCy7H5+KKndEc1xDgUPTF6bPmUNdFLKHqZJBoc77cS4aFj6kgMSMCWmP/SLsG04U+g3NHUJtODN0
54FPYAbZlvHuZMsJNr9bVegQxvuKiT/UOf6O1K2Y1apztCnE3l0/MzEQ/Cn7tMh4MojmUiLMkIXh
EfrkdGa9VRmJF5xBLUSUiNHJFavS2jWJ7sIga4+TYScMPBukQXRVA+mbNgiIHoB4UngV2mcSvcEu
WQbMydPwaJKWYinRzkQ6oVaxY6RIiBeiCCnRhilGe2k0+kEJaQ7EeX5B9wD6NwwMWkvGetJoeuUY
CMz+7dA4L4qblPO403DwZ3aFcoAeCCJZvZi3Sd5v2zQAWqlB9zkUdXMnlGGwUcswdOntNU6pRdI+
bBkgV6x8doXXyDUHOdzOw7CX+la1U9KTnOpqIBHjPRkIPhwSmah3fuizLO8zeIhgsmDBburOvAk6
BgKFQBxiIrWNrc5K5Y0RRpVJHdO9ob8l6epVud4Um8/FkGPMISWNwQAPYkOOuWW9NMjf+UYkh0Ur
NMcI8XzmtTqshKmMnk3G8jlZWbCPevmzBtriy4yCvZsYa48tXpa7dnQoFykBqq3ptqfyFpQXwhEE
zxy8r/LjspVfk8pr3eZEQNBJestSG61q6iBktG4WRuZoKF/ne7779XEiYu2r2UjeQIVwVM7mqw0H
y7TFV2GiWore2qPqE0Yv2sG5fM8PlOwihjpbfuEz0l9AQd5HWyReqFpBwJgXTBdGa7PS55Kbq7xR
jti5aMBWaPBZvGFQLlGepm4Dv27E2GETM2QaO+mWNiGmTtVuXqXWmY0j0wmeBhfecFD9oNq6MT+Q
VHzGwyuhpmniqnCaep44fNWKpz2NR8KOitkWLKdIqXqcFOTI2doYT+UDhTxRNfb0ZGyMjXiJNwaz
U05iBYWG8pV9W/AUOOb7AtrMNjZ165XMdBKYgZTNrqS73aHbSjVbFX+AdbUvQ5xKLKDQG5IzUohG
2+j0JVMvlMlm2E6mr1BdIbmGPInLEPsz3zZi2AJHPIG4Yi3VIJ6qdlszL/biya7MtT4XvFG/0SRn
4uXd1qxNh9wbvRjTlAAonQWB84nTFMhHmNdhmPLC56zbAAmmOD3jwzQUitAqsZsXudookl+MTjkj
yLczzREiW7sgKYx3/DgVvDzC3QJbM33suLo7vvAep3y/5k0n2o2ylXk/9ONEmsDoJLgImWsJdtfZ
sRfflrxbVJefGnjZ5tC8l/X68dR2O3ki81CW8Yul79PaZheiF3fjsJusV+HMEmadNW2vvwqVN2w5
LHJhx1uMlzcP742z+jF0rH4eW7Ku2pMIY3f0hqgZzQfjDJeANEsTod4HKTe3y1NwYf/UvjaEKhd3
3QOxWfzf4TdK35fiWO2GD/ZkBRr8T8VnunrK35h8iordPY+P8UQ0hGOd+dqkXlduETLqhYPGzG/u
GezBOyNYBGDKe85mLXEHyekR6ndsN50agqenuto5fdQoVRdXlg564lmVF7gNonV6aduKv3/P3yv2
JzlZt3GUUIIH8dwQ7YcmderaNupN/Ugjbg53vEx+9TAAO30pS6cwbdM8InSNUy9JHd5Eg43kmTxY
7SjVnnEI9iY7UJN9DZ8UAhJoRC4fUOGKwVOfPoXLJgfwgSSxPwjvauHFd6G07RdHszY1hdjZusw5
ozI0HadpN0AnYljsc+SqdiDY9aY59Kk/7bt9ekpCl8om+5gtJ3kRrWMG62vL3pakTOxERKWX7w2J
UezmQBc5JZnHLxxX8+KshOXeaUpb2MqsGf174iH/aNmZR9tisg3TTV+yTac7FANswEZveoqxk166
TYCRFSOZYrerhtphdCyYzggOnD2D7o3Hmg056UfofNeDnaV58bJvDaEuozNhyL5lR17s0/Rh2FDl
WQ+m5fTPyMGVaWM6yg5e2IvkIxV+zDY0c15zEWKATQzIKfaVx4K+gmccD6XkIczLvemmJm3qJrtl
P/Pa+ckOC7x6AqZkhG7lWizcHyBlwm1+Vvm9w4u6Mb/xGm7Z6ZqAJPbDZljssOJVZ7m7eCDHSne6
hIQON45o+EXpi+fgrqvtzunZ1aHyctmWd3ftRXhFmHjfc+XFvLVK+xt+tUNAI4Uy4TaYPKQ8Pav2
cJ/Mvvn/uDuv7ba17Qw/EfZAWWiXAUiwq8sqNxiSLaH3jqfPB9jZ8nH2SUZucwOjkYQpEGvN+bcd
gV+kJHn2u7rNvjGEtjcwVZXz6BVXwVX9HXPHyaS6QuJiX0uai4hOPJbvwPgXnrDiQbuKHpNTsBfq
MdCOYiK63VEXH/B9mmBofyjlG+NWXMz74huNZiaYtCpz6M7cdfqe0MPUC2mo1AcwsOY4X1PSXTHC
0AqhRozeW9sBMEJpEfJjNTcmDEPhZpCV/CPfe7YRz9UJEUgptvUz1gFLSuu1daW3BIV6prTrfdwe
SUb0+Duhn+f/UiS38ojM/qDGLkUq8gi/83IQKmcomCxAOaQghYHArIJguKI9i9vwQXKw+lQ861bd
2fdKuKlSvCjgyLpq4sABj7Y47dSHUN1onTOeo32EpNS+wpggZEC6qgzs3h3rs6832oHbLnii9X61
PubENjhmr3RXIEwqr1mwZ1pkb6ebbFcck9sgOmrKeyi5sXUbDJfodWDilZ7mmsRGAKyTVXbMeC88
/LvpGCQnf3joFO506dPpq51Fpk98w/PHJjA3tR+SY38/bcPvypNkb6gIhkv6QgdCe1auaYAA+yjX
6WH2qluldeBgZrfBK+MSDwNNe7N7r7v018Vd1Dj699YLGjd7kpEO2xtDdm2+gIFIviv+c3gBK4zD
hrJNH8fyMbCYhRMmvwON01A0K57C0+4lfm1Nl6BO5qW347Pv38O+SpiAHjTu2FjdALp327lz/NeA
HEiEjcq2fK8ei9fCP4ONRnfxjVWewCf0ffyyTDwlL3obC0dAuo4wKXeSY3w9a3jzbPsnZV96YkeQ
LMl2NET28q49UJ52F1DLsN5Vqtd9WPoGURePzaDCjsjpXizcwa78+3xvbv2X7oNMoZJZwANoRpZC
cN0s0UJXBD09mrLr3xS3wg3uynM2u8kb8qHqU/O615L+xud0zN5U7TYDdqKow0Pm0p+GgVvaSe8Z
86Jb251uehlW3KE9RtvpVXSb6pGnukYqGO9Kb+wqOdX3fXlkFNH21jeDNmXm2Nc0lN40T/5gQ9F3
Q3AY6TPTYh13Pvw9VNaK6z+odC9P+h2SGz30wvQ2+yD12+q32YduOnlyO9unBEfSrZV7GtleTgkX
Bq0Sw+IkvwraLamAji5TnODKHjzPyCxrHO9bsQVYIs7RiShsB5wNqgHEt6s3KVOgKqop1LdmOTDo
+rTVCBQVl4kC/TnPXf9Sa59N/b3GTv6G/9PEGNW7/iH4YA6TXyPGim6JrSMYI2WWcMSmsq4B2d3y
Je6Y4zriAyS3yo96QvnhdNiIQTZ2wgcScX6Y34dXYKmEjI336oOq0cbVqnb9T2JBRwaagZoZXYSj
PwVodpZRyEWCfJwv0wam8S5jdrkZDGe4wrjjpS63udgVkqf0GwiE+ABeRdh7O5PiiR/ygSlitKsz
l/jJS7Wn4cfjpdoSGPaSH+JdOLrNe1duTdqaD9WpaNx0cBgprqFzXlmoPnfjR/9hYfBIY9rNHuAL
X/Lv9kNw3V4y1Bnv9oFc3TNMdPrn1bdx8qb8U5lvUDzlqUvpNeEhWzgRbqnfTTAxYAqbUsYJCPvI
JLRIEYhdbwWqK8aJhGlV8D2P0BCPM1VsqJvyaQhS5TSuBxS5vfRZi5iWsK9tmzLadsvRdbGet66t
LzOHgAc5Lls8lDvlZI+RUv08uzDnEh7UTRpgGZLFi0EcXCZ91CDFyxBvec4AkmNdJdcqbo18X6UW
jGgEDAVB+gI4W66px9cB4C0FWtO7uE9EG91MbiM7PBm6xbXZLZ1bkcleLzGCzKZsO36OdKAlDcxR
+ySjf6Ty8DAKLyLtHkadiUPvJG8b06od4lZpRtk6fU4/DKBHty9KYoRbqNYEfmahE2U5KY5ELTuy
zYS7BdjaVJjrUAnX9w328pvCt95UWDlMq8sNflkbM60DrM+IP4N7WW+HtKZprvqZp2Ho9y2KAOiF
cKWY5LUoaGu3RwRLUGSUMvVkKCyqor2rmB1ZWrix7dhyakItoNLjhyI3w0l0jOtlMtNIWcL44vQW
Y47Z7ZEvXMJGezEEtp4zzwf0iWDvE51MIeEdUwxHqzRPJoOTH1anXpOh66RkpMMiZLTzb9PIfxVa
0hxb7MkgtFA+Qy6h3Ia2kXjY/2MCZiL8CchYU2/aUk43qphpiUNo3k7REqsxManIWnEIBvsxzEz0
K3DEUJRAYQzwSRmfySFXD/0ggZO1xo0fv6XkBh19W/kQJfo6vbfGbT9hzCb7EeOvtIs7kb4g1GAC
AAHEnTEncLIZmybJH+/m4DbDx/E5656JasTqSG5f8m6mvTyAwPsPlf6pSCV5YEH6rQ9TxtUqGemp
2Z9Vbp6UZiQkUfLpnORcQzYp22oU20El73bM5ieptfp9O0Irq+Twc/GxViD31VaA2crQh3ufXl7V
zY8VDKl9F0uNW+HV5AQG8jM8EQmy48NUlepUmVzV9jM60Knu1DCsjbD1hGJLbhSrMppodS+XS3ia
Zu/mRMCpzMPWqdVTNz8NlfTU5yEkO2pqW6Pb2BdPbUsxtr42i/VPmYA0peRhPVC/00+LTJghY2pd
p4ZcOfUkP7SyeM7HZN8BgXcuceYbuWLUgez9jady6HRWwBWY3xW/eSr04RhmFMQkOETEnrePCFoW
+yqNufZgv9fjRon8d2EwNUb3cDILJswlNBdTOIUtXuxUea47Oo6YYTpNS15BAgug6DsvKCkZ1BAI
Ja4icxulKCvqLDjc4e+A1nOiokvCalcoEcVMI2MTbd7iIPtNijF7xl2W+bT8kpTDezwy0li5v8Ob
ltKjPcAhP9ZqlwP09LojYhg+BZRZjUdKKlMthw0u5mE0b9tMm7YV9pok0FaGY+f43vcKA4AZPHSj
CHeELvbUpQsfyFUk+XZkmGoau3Wl6MEP4zddKHA1FTPZWm17UFMt2WkEdTgpHouu1tO3kAItPzQV
HT0U2MuTdavhuYCHZ4fcBrwt6EiRsUlyGupHpZqWNhkUW2ygMFhp7+yhgWArD4+ZaBEnqAaVjDnB
rMDCDLMQlxAv4GQZqko50YI1JK9UiluNr5a7U833tWBKq9cCJ9ike4qLlPlIChbDMzw729U3zaJE
U/L4xWyJQSfze7oiIcyNA+uhH+Iz8RgbXxWJZ+WwZQtq6bEP1a2OSm0TY5d3XYIDSnLRe4ZNZnRq
ovGC5eUI3DljApUdJbXfqpTKtcDScuwYkXr+VniR1840tjNWHdVVSZuhbf2P0BAbre+eiDmP3WaC
fGSkeNaVE8CaLMZjg5Veo76GIxPZsn2RjVOglFfgGvvSrLgBCA2xR4D7rNnITcUEH8nOpNGbQXvn
IiXQD/D772XbuhrLetcPsLWiVh4OWV3/QMpvT/IbglaG07yDT4hIH7kqFrokV74kktckoL+1Hl5S
7Lppj6ZMeChxppc3Y7IniLxM7JuwcvOePqkmqee2oytSk7YF6jrcRWgzSbuMbuU6cPUUkZxWAfuO
iA3mwr4P6pjElm5iYE3wUmnmQ2v0Rz+u5VNRk6Udy+kdZJWXfjEtr7KZ6QnOxg4KDCfL+9tCkt7G
Ht51qF0HfY4JkX49jGSJJXbXINChlITtaknm6KUNniVCZ9PI1HrvJ/IuJDEU4CxYyIopEU529lgQ
0OXkJW21euhPaRg8yiaO2wXxMY2u7KohTYFWB7q/vbpreJpBQktod/R4/czqN2LEjR06uI6EuKOu
5/PbrEcnJZilQywrt5nFHDRty8dhTCmijfZ+hM3p+oN523GfujDpAvqi5MGSl2V1KXUTWGsgKKt6
U9+RJu4llbbxo3KvadIuKmn0aSlOnJGSk4FWnnorupf4/38jYZ1M0uQ5MRNilNKQ2SIDmZJrCWjb
IB8EDu2yLRVQlTJayEhMmAOIyAsRJiKkrykwiZVyIqkjnyam7pij3JWDOPJ8RNHXyVgc+9gyN8aA
fitQ7U04kzqugeu4Ew0ggWjIUYzpTSR27A5jlroFvjSzrOwzcixF3HZbS1IkJ+xIms3xbzXmEZ2g
Om0GBJfJrDZuI/P3N/zZ00LqMgUSCyx16WYSbXbQSxFvaiunZM8KryrMfBcP6udQ9bRx08YdHnpJ
1reWYbjVFFM6YNjYqGEEsouDg8j3k9XeN5lFX7OtD35n7fEkpwdR67d4fkYbImIO0WhfJXxFbuSj
ITN8aVMGDDaAVmka3Vdku8M/1Z/UkVB2OcleEl9+HOpw2ukGJn+R/YTukkZfP3q6NuBQYZPo3gfG
s8CL1G1ipGqKlgDS5KajCNPjz40HiqI+Y+qnO4ZBT8Baeta6mt7NkgRLe76v8fJhpit0sVVKfsaE
Bj1guKi7gaX8QFYGrS+GxJZPuFSJsvJ6v70LmkORmu+IkOVNkxvHIJs+4yIIPcvo8V3iGyqE2HYj
/TVFYsYWCaKnDQxAqpFftVl9N6sl3xdfHSds/GzTjo2xIYwsSypX7XPFzVXl0Ze74Nx3FAoCdkTh
d72bxtF9ksU4cVlAX0hE9ljwMNPsoUDMXpQidhxBNKaBvkbQmhdVY2bAg+2CGmgixOHW95vCRYg1
76K8v+41T7JUcPlwUcbWuTg22SCO69ofmyNmZ4ewoHCtkvcIZGiraJV+HKC6/bZY91n1ZG8jOXgN
Yj87rouK0I7lgaVss5JZm6+oL3JXaMfGyFEDy41nJ7a66WVJduQqaPFS6OnwhYg+A4VCNrbIghqx
U4RURU8zpXILyvbYB0FBRkxBjx9ZZFKlvxbdVN5KmWZ6GBUYxyae6txR9cI8qqFm/FzkOfyT9sVW
RnOJXPi1iKAXiFmvDjFOVMd0WWQQBo86gi7PxDQpGyy6Ypqe38j+oO76Tk/OKaTQn3z9/6/cPkWW
Aev/hvP/G7XvP9K397fs7XdS38+X/OL0WeIvy7Yg9KFrEqoCu+tvXp9l/UU8rgo9D6KBwvKL16fp
f8kI/Uzuck0YhrnQC3/x+jT5L1VdnF8hYxm6rCGT/D/w+pR/paXrgrfBYpHLQDIGR3C5ht+ZBzEJ
86LRAEvbrLU9qMcxQkj7JEVkBgNpEvuY75sKfknQgA6PPPXgidJ1/O07+wcKxD9eBgRDE18n0lfV
PwPHZnC8qZ97aU+Ec+lg9Gxh29K9m438w84hqVSx6kRNKW07AiLdVqYQClVI5v/LZfzJMuHbwG5U
04Sq2aYBn/Jfvw2icuPGpq7cy7UoN34qEEIqknqQgFh68zAMxTNcgBsjsp/TiYZ3iJaiVDJY4SQx
7hoNUc8QoQP/Xy5LiH/V7Cx/JlOzIXoikLOQzv1JEBmZTFSKibLZ7CeaijxgdiKurpWCcIXMpHU3
jmLcFGEoHeuZ0sicRmUzxiq4LEMZmd69UWx1Q+B73EEeKwv7rIxpfTbNXTL6JDiiJN3rdnYzFCr+
6n8v0tKsNyEW5ZsSBvw2Hxg7OjLmr2c8yI+RND35VVaeRr8eoXBJxSVY0oqMQv6QKss4ils9uKNZ
0rn2OOwmg+agNA/SIVDyT9uH5y60RnbpC2ybttmbVXrxlbTZGrIWun2dtBc5a370S0dmHpYEvC6/
yPF8bxW170nTdx/JG1rXwhvbrRkc/X5o6ddSsiQTSYfJQbG2RdT3bgvt2quk6sqMf9hTciPiITyl
SWpjBo7rilal0ylXhwe05THjamdsG/sEB8GNVZVQZ1kYZGnGS0D7HlsyzE2iJMZtNt8YfZOSomkJ
T2U66KcHwkawWuGykuxzquTsIJUG7cbQ/miXPwhMkMsQPWW6Me3GFrdEzDyYXwLxJDMCt6ERR5tU
vE3UojvssdKqJmLIMzrBI+JHeOqfZj7fFHZwU2maGwtfpc6obuP7PK3eB3NxNMPK340Le1NDE75O
mglsJRo4y940gc70Wysh1tX9OcBWqsES0DE6eAEoBT2tVm9mEt7MPKEesfV7RTOMnarEh74LY7JR
6E6XIdVTNjwi4pyxD666rYTWgKiK6h35i+ebN8psvgYmFp0lFNfFgeeJzhYeI8pYQBeVb9uxvYJi
8KGISTiUldQKGTB6o42DI9MegCX6opT3kbK48eRTdB3L7wEpYnS/NyboKtSShB/AKO+0ZPgYC6gk
ZUt2TbNktGcm/MYyTT3T6tBQ5ADmk9J4FmrKGyZOM5lDIXcFpIyxruHyZ8Z3VNc6TUClBaQdPlND
FS59B99JO2mZkRr+pumqbKfQjKMRFZgbTB30S+6jOiIPbxMxpeMRQIFgp9qx6DR9Q3nWHSWdhcC2
AJ/9ZVWOh98XWQv7g0xMDFyWA5JevU8R0XDrkFyO4bURNLq3zgTWXX1QYyCwbq+LtssfFVuFFLVM
FtZT1rVkGdK/Nte1dd8f59X6OO9iSd93TZQfc4gNM7Nu8RT4IY6ay75uIuFoXRPqbG6xyn1SQ9Qd
21aiaYzNTNEQUfpfJyoDcRtFbYLRL4fXBY7/IYrLZZtbBsYBX2kNbwP0fH3hz50/l+tZkY1p6Dxo
4ueL6r/faT06G52lwepdPvO3K5lkmZYSPai2Ae0SFcDIevrXtaF6A3z/+Tnr3mm9+PXtzfXC1tVq
vVweIbmLixW+PlREeozzjAYc0kjcnlKgvA/JBHtL8OMJ9HZy66A6tSFcIoJIkP7Iu2GQfVS99aYe
a/pBY/+ArOVH1l33JLh9Mwz1nGfGMR+oRUnm+ia07rMdh2OZFihlCZ1zMOZvt+nUUffODaQdBG4H
iQe7owSBdZXWVKJycAcfn+5ChMMAcQN3sQY6YGjX1Kj2fqraWzWw7F2fd69pivtXF2pwTWqoo/Dv
HD0ojR0m1ldhPvnnPH9FE4PS20o2bQxrhuf34Ph2+dH2Zgr5sN7nGr0ovAKA6/U4dUNZubdzOdoV
fXkljX54JAiB+nCaH1RCD3yp+Y7wGkaXgGtNIIyb6UXC47m6zWeAhpHcpU0ZCrzJtBJbOTvWN3jt
0mKYymCz8LFMlPx+G6EHHuSG9FCbnOWUPlkyUmRHk7U1o0xdzL6vcc6BmaPoL3QIjBBzDZw0Zq/9
kZiBcTYio4TekscbNRy7bdcug5ZdUEWDvdKN9DDl77zKKeh+ehn9MscuowmVKtkkhsJwlqs1zXFQ
Dga4ZgwJSZ6DPe69pCAIXfei7geivg8xz++ErT3qUp3jMW5We1Wy93ay4GBDVF4TggfZO2hMV+5i
4q8+me/RasdKtmgr+sXhlLpV0r81I9QPmsxMwc2o2BoG4yj9/VNIbwBB63FslkAbwJq+DTAOAwOQ
5gzGtbH0OXoKHfpkTXpjydQxqmIWTlmGn1HRH7NKOel19UOxysGDZLktq2tKteeIZIiNSv7Dway6
Y2Z2W3OItCeje8v7SEUSD7M/IgFhLxXSvdJpdIJEBp+F9hX603c1AxgaR9Uto6raYsWXu5Kdtpui
PCnGiOuXoGlVzKDQBPnMOoCnSjttGOvSlQGzbJk7QK00rzG1gwICMenqGX00blkF+gtZ0LiMr8kN
nDyCYCljjYBowcJTVPWEoHokOiY0N02bSDcFsxksgT5mk9srwYvNi2kCBO3wCndz3ogAvlYQ0qbP
vvMTP/S6cRslZgaupuOrRXqKuQSi5BhyFfWDoV8VPb7d9ALG9i7zO5pbtfpW93RQwjzbSiUWYJGF
S0gEl1u2FivDGS5AeR3PkNspBk8acHYGoy2xK8vtJTU9R3VwI4cmv735rje0uynrnwdfA6WxRjTv
fuyhb4VKZtww8zskOrjwPBZ7CY8VOuLjXa1gTGnQM+dvrn3aVsK9pWLVq/WMlmjl+rLcWZn8OlYN
4Kxdfhd50jqDCZiW0aIGSGQUS6L7wQYqtvte23S7HKWCVl6T90DrVYe22o02hiR09MaDnLVHhDA3
llndNCiVnVECApySlxGnHZJjv9UJjyZ7MbCT0BzgtzAP080YYbgTTNatT8dZV/qHwurRg0bEQNVB
OrqWZN+ZvsXThZQOXBK67WjqDMI1vjt6odKc7J8wo9MJ3wF41WooqGFKaV15bY6OqNKiM4byR3gf
gdFH+3CczkZLA1yX5HOeIpyc6arX852KAH1rqQhEETm+lhrknU4o32JckIBYtQdzPlkRjJ3IDy+y
nD5MsfFhjfLbNOLJ4D9KIaW2qK90prRhXNwHNhIKHztGJD0/8iF7Kkr4gXK0t09Th2eDAV6z0fCR
vTLTxZs+n8bsKq0MDenERDW1HFn3/TxMbglzKWPaJkX5UDHI7NNefV7PQvdYb8tubN2J4f9KYhKz
o2VNE1q1yFHyFcmLkyxHtmxPZ3UUzhxm05Va6ttWxU42rZbULcPO5s2M4UdUl/wasS3dmBW0Abny
G9rNgLiW/Gnu+6KaCGir6PFH+V0t/APyNfOitap5GRRmesWsjB4eO05UpvR3ZoY0yNnQGKUHUpP4
Hy5XIuR23pIMjT7BMPn6enhjtoZavZ7BejsdsUT0GbRzfj1qBYsRIEj0/Rseej2sDzvlDw95Ftm5
f+nMSbsA2Ccz/9JC53/dZhe7VD9UG3M5SRpfpVIDPyTrS9H8c9yO1oEQsJsmigwSSrGv1JNNRUTh
lZUl0VbWSgRbBo612nic2+B6UDWNQa+l80oP0vTT9PIux6BU6lwcZNLOCITsjoNOU2xQmqtglG/1
VJUPZtZk53JC22BJDa+FV0k+Tbwrsyz28I0lK0WFMgYSMW2tqofKqiOhqM1tkEWQr4iz6kRlH9qq
7LAUIvMLzsqQ+8lVE4fVXpmq9wgmI+bnUBNjCKw2uYR+NwAwjJY4KiaRVFnyGRpco72gJj0fk3Fn
JbNeXA343WNGv0zB9SfQORpGpEsr8BWK1nyxdP4qaT2W1H5Tf6XW8qFP5D3jEt4zVn6dJgoRfMyF
aXTn/maeKwQ8trStlAkkv0GfbE9goa01XKXLwlaHD1J/hZfJ3OjG/C21Ad4BmYeAYqhl5iLMZHJl
bFCuLC16t4Nx2Ee+lZxNZNhZKpcHX51/WMV4o9vvZPxwWwzHddEvaxhMTwrALqtNp8xwMJdVLegs
BikqurCCRFzyhSxrcbiAVV/b605R1iRZrqvhepxC/tf5/7izETZEtxmZItmmbhvybdPLrKAGsQbw
Xf/7zfWUejlvXft67fqyr8117eutLPjKm5EAC+ZkfND6Bjy/dWDTgy/J9VGSbWDVZe1r8W/3WbmA
ofZPr6t48EdGgaOgWGhbf78fsd0V4Nbf2xk40M9P+vleXx8VqfZ/nSnCU+b34lBBTZLN+Of5vx0P
RGcr2/VNE/rEv67o67K6rnutLYJDmSq1Mv7+fGZSYSuLXJTVtG8OaaA+pjPiKtWPr0MpT5l4YsFp
6BhSFYFyPUj4ArQJxrMqJd4hDpoWhnHfO7lp+ZsKBfCWmMCbMA5uoxEArp65qxdIJDQyuMGiyKDO
IDYDDkD7Yfnpxcqa2pPCBThcNnEuhFgihTBJAFa9gVCOs9Jo32JZF6SpUkqnWGbRoh10HCyNDn5a
rRwsy0JmliJ7lOt7k8yIUMT7rq8JRgij9FyGNRpOjTFMAU6ahwYnt1q+jk0btHTWp/qMLyXUe1kN
vcnem+1cnKf++EghTjZELs3ndc2qVSYJhc1IuxxQlgWpHceGyQOgafTrtGBW5rOGesNLFAXirbar
iOA9z/pLlBlkNEcFJJ+JmqBJQLhLzd9Y7axsZWKyas1Qj33qB+d2WSj0Lpo4QDgGz8EJB2HA4haS
dFGpVI5BXmknNbhJGdj4jnhDynmGl7kYzzxNx7MeZA+Vqps8lzmjDqThnEgLcp4EGBOnBn0gs8wo
01M6DGP0zVTr8jJbVsrcjYgqXJi/o5tXPb+DuWk31d4KxSmbZf0k9e3er6gp5xSGGG4Y2c4Yoze/
GguvjaPn2jYw+rUK+Yw1qnxe19aFNkzy2dbl2VVTuEAxzjb0fiSNP0E/EyG5Wc8ilDb36MyAfVm2
fqqy3DihR9vnNeDVpJjfbcr5s6nDvsBJbSstW91yp1Bf0KcUyIO+9oUmrZURxm0/3JX5QuGaM3Fe
b6x1zeqHwIt1tXA6bGmYOLaY1XXGXsdA9GwPrbYji+xptoUKQ8YdSUo7m8uh9bgxlBoW0fs6TJn0
4RdJz3ZACVjMoF1UlFPRniQZqoapS5hH8SPByi2TEFuxlgaWRQEGw9LOykuUnc02avZRp0vVhmSG
HN/U6mnuyKcwhnmrVsOENU6fnA0VOipuoS+1trMFjNB1byBN9WYxNHaRPcVnMs9+nbmevi5M6xQb
3QONzsTrpqQ9an1mA04xEkfLHysEt3et5Ttsl5t+XShdVKAqBfCcCDRr0Kic5pCY63UhYcKNMHnZ
/rmKd+W0VO25Q0LMt/VAt7ykiDvg9N9OXFfXd1uPr5umHAFGJ5ry82O+Dnx96rrva9NuAVZFx5T3
a9/Xh5Zak5Em8qQt9mNOHUbJb5eOyzMlgLC9367v6xO/Lq9arzzt6ZwBu+kY+/OfHbjhbBETibhs
fX32H5f3x+Z68h+Xsb52PY8YqO9pV13w+cx2gYD7MGr4Wetlcp905tkawm6T1W27ETgk3BQ0nMmu
1Z4LRFZXMewJN6Dzs2WWHmEIiD+EHcJ7MhuYnwVepfL4Xa6l0p0Tm18Dpi6bXE+VY5Gq6pnm402A
umvPrD6c2vk6iJ8aU4Y2H2pbtU6+q8xzgWVtfKVaKl1RWGS58usUAf3YUtbgjutN+GrluwjUkvy7
xtoOwzgfQZTlHSbp3MGqshOd9eLnk3wxuvQ5pK5Bp8OdMmhj5LKpIjicUQY0TAd1qGOepNwE8xRc
Zj9/zeTJeurDt7IlOqwelWszcohIr/dS3d+CtQUIMiKweIoneFZ9vU3y5CWUGJbnYR7OoqKRNHQa
1rXNd2xyxGHpdGz7mOCldoyvWtG/NL51k+my4UmggmHSnGKFiMxeP6VTCgcv1Lc8z/2tD9wLFX8o
ThViCQlznXtfl1WX8GWeRBmcuhBRij9hJqbOyA0NlJ2Aok5lC0x6IONAkMHJXE/u1CLR6aCHSACD
OtnZcqFvSsx5x5pdedEOdINH1Ma4RkEBJP2gkd+HqnltZR3WJl6bxSxQdJTPc6wH91gd7wiaNBCb
t5dhYPgvRHzTk6rpmfVIuop/1RP16PBTFsd0P4+C/L5IcrrWqG9ldDh1EpXbrpfyvZ/6w0mfIfhi
+toazS6W/SP0KEQweBpuikINaUB35VX7GvsGydI9/lxQco4t7ctD0eOdTrgloti802EWInJSysK4
FpCUnCLD3F80s9f3pX6nxIGX1y1MicK4DNKgXHyZiL0y045pnkNU9EPrVEXDh4qR7I6FBsMuRYXQ
Dt2W3lnimDZYs58hwmx82CO9vhj/932x9UPgXErirZzJUI9MSfFC0aOVnWbptpzCqw6I+2DkCLP6
Ds2L3pWktk7xp8BG91oWhQ2tpls6bSiqomFHsGfn2VI/QD3G/Q7g/52qz4lHY94SsKweEJJCZTPa
/98+LEClKsDZvwdrH9u38Hek9tcLfkG1imz/hXU3E7bFUgXzTPE3VKso4i95sSjDgJQynxbHlwWL
+hfeQQbWUTIAHc60XxYsmgmKC37MbwIsd1GW/1+gWlW3/pCJy0jDNQ1EWDZAKG3MYP4VnoThGoUF
ONzFUKBMpUlA/UOQY3n8bdVADb3Q9zsKmXX1zxNEutMyx+y8oUnmzIVsfBOF+Kbi9dvSFQI3MQb7
Ww+dkaQGcQ6mKiK0TboJTWXY1511RiQ/HIUvrK2kzJ9jIUU3+cRkm5ox2jVoPr2ilrA1F3OIRzV9
LYAl4p9NUkJmsI4hjHk6zs+hAquYX3u0LwW9zmQY0fR3lZeZtnBxzMORozLIXu8SmJ7RoOMes/xX
rYwAyut1VVIKa75fV0U2p/3JQsa+gcNCgQ7u9usFEfkuv76K395mfdVv39J61roT75tdhFx118Vh
D/t+9oujklRG/7yuUpmnnhDhg74cWHetCya2xVHO8/If94mhpX27npiSzfhrVRCqBH64vHI9tL78
a3Pd9/Ux+frCdfu/rf7Pn/51getaEJX6YYpqog2Hujzi3lvy+GStXxbr2tcBKoVf+77OC3QwNueP
l3wdXl+yboZpSvUDt8z9p5MV3ZgBiJYP/e0df+5dX64H9MycdTVCZDRX4c+L/eOavj5vfa8/Pmrd
DJebQlIFFqt//39KhiGQnWU79C3Vzcved0p89BDKrMtogcAGEXN3rqtpauVHI6uOaVAXu3XXzxPz
5cDXKT/fYz3750nL4a/N3w4n1G8J3ckEndK6up71x9utm//+8PoRv11l0KJMD+0IRwfgngpHHIql
ZPmvrGdWKxpmD5Du61ZBjLFuFwuqtp60nr5uzlIYH4e7de+64+udZqMFUlu30+Xt17WvV+Yrqvb1
GkvqDIh3yDDrULrWSomWiZLXqaN/rXY+ZPKMxtVxPY6XIJwDHcH4IAUQQZcMw74zxWaQpH6TiNtM
1/WDki+9C6v7T+7OY0lSLYuyX0QZWkwdB8d1aDXBIjIi0Vrz9b0gXlWkZVcNetpWZTxchKcLuNx7
zt5rN4c8ak7GhIHJaIXJm/GWlpRJ8QBG6LS+dyUJH7jGt0ljpej/vbveG7bGUY2DcLfeWjfrH67P
+7n5x0uud64Pr0/8+bv1Pl9OsGICfnCrYDYZjrPiAxh/uGX1fpwXdZiY45Ujnxtxctq+mevItmyU
ZmRQL9ahHaNGSeIQHZMCHBjFDBqFgxWNB9XwdS+fiQ+agFiq1UOhpdNW7mva31Y2ZgddOxFrjqht
UamZy+de9342632QRcqlQozJc/k+5lrJZyzwMQN7rTyjL2FhCcvSC+tK2QXhADI9YJPqUuVGs/QQ
ZSPCVjMgO8Xv/QdAv7dNBHyjZKlwaIlY2kRDhTZyuZnhUVVbPoXcd0sOdTIfYnmAoRSZErr9Pu5s
nWSzQymjFDXqytoFVkfUVAUrp3vSlP5dMTvJzRoarlHe4Vpr8PBaVssVQlR8d5Tmez81bb3sRK+q
5uZgiVVzYOn7zx6haqpn4E1XljHajOqQmmgTISBvC05ohuCmNPGSrLs/d0a9eFWGcHbH5QxaNyGp
KN97P/fVE3M8JVMv/XIirZskrMnsyqX9d9BMqIsE0QTXSsQepNf0JoVy4BSYskayKfcD0xJp59Td
Ddn2w/eBqCy/3M/ht+6t91VpTRRlr6bbFAOSUBTpzlzOgnJS+My1BZ775/a6V8kdet7JqiePYJut
YPTjIYHVyS+sYPjJcyD60Xo7NHlorDCHJYPc418wcKkxwa2ADuUzlodBACYwozP/3m0rD+20vA/n
2fWHWj0ENYa8oBSxdgacgGFuHZJCMr83VbcHJsMFuYvNQ1s3lLBIxd2i+q5piGI4AVCiNFsjcAVs
haOjcCKPG1oxdHyk6baJ3eleJDcOL+79+GaGOwBFJmp58FNPqSf8LsJdoGwrMB8yHVE7+WTZkdxE
pIkGL13Ga21r0Zu6F+eXUl4IB1YbjxWFGDo9rUzHAPAAGAsMOawALzftaL4E4g2F/Ur97Pz3Hjo4
qqDaVgjCoUgybtunAf+dQPbQO7gpHMR5ejDH4yIQDkjcIwZ6qxcv4bTP5i+IY7G2aGjI4nI1POe6
LQqsmDfww4i0cgf1UVdBeu8V5dgHz8aXThCh9qhZUH2dWvLq+FzoT2R8LC6nkBYXoWxHNTnl4ZnC
fil6Zk1H1EF7jiGDJdTctdtS2TV8ncsahQEHw00anaUKDdceS7cy28LvsWw2Bs6loXtZLCr4kmFV
llfKoFnuhvj+wZmad3m6G7pnHHFY1G7K9lPvd/XBPBp0XMAe9PguD/FkI33P0z1oGds0PVQvpIUE
yR06gk4F7XMJ+oNueqA/fdNT3ocAcEmxE7sDSm85OWXNvq/sQrzAtsN4HvL9Kg+R8jSnm+xmCnYT
yFtrt1BZf8upLb7UT6SVjaIH6gxSDfO1q3TG0iCkHjENeNFAwy0hGVi8nuIjzc3hGkRb6bE9R/jo
nEWj5bsFTud2P8F7V3ZluMcxqNVfmGrn9BgUZ7q7UuQVvqvPJ1P+iGfmkQyTAKPnk2hhJtgW+s6s
d+F8qI2bpDvGEWA2zgvgr7iy4uR3ETypzRkZ+HwEdsj3ja1TDHYxn03fCL+JajOwzCZbgcN0DA8I
xllmUkNU+91cHrXfnLOq9hnODgihSqZae5B+F/VtnuzL2Vbo5uCUyR2B6EofzTAOF8OrzH0sOCDD
lMrWe+DpdvtWdEcN+QZm9Nyd8ORAigDPEZ+jzsktewA5jZMStsa4FU/lnSZQzn2wUtJYPDXcNvuM
kmu9HRvXKEgCcAbULe3JQLzc1NsSNwuV39OcTBtnfBsfw3pD3LblpNptK+8HFGZ9f9Jad4rdccfH
DLAsaKnXtfthPlIIlr7iN13grY5Arul3bgf5bqAgqbvigyxsVeFVzM+RcY1eNEQZ8w67BwFCOAGz
VwuVNadCsMukm5LWohjdzSM0giUvW7ypY5BlJfWUraS6qA2MycbqPgwUrrc9fS5CYRMyM7a4zCbF
7rpNK5zi+qPNdgmW1lh66MwruPg69jKLqrmtf5b4hR/N1ibn74LZwcf5wLUZNUfNDNIpVXd4RTyj
G0QlUIVwywzhuV28QHCxGDjLjaLjH9vyKg0GvdCm/cl3fuFgNs7WRTlmu9wrGkdAj8242W1wgWP8
3QSKPaJ5TVG3YP52+vaRhRP1OUCaL5ryUnWeAXfO6+5AGClOUnu8NYMsOZ+kHfNSl7tF0ANqMTvJ
6ICUjWUHj+UzsjU12inWMT2KUJ1Ft5Dvc4ya+NAZiqWBmL2TLrrhRxddZosUxr3wvtTtqxbnLlrX
6IJvsZZB9dnRI1jEc3UIr+oDUTnzXRi5M7CD6k1RrksqTAGihioHjQb8aNVOSc8SjGr1XPtHjJJZ
+TjhyUDXIxyt9JYW8EhMy22EH1v1UM0j1JtSr72xnlEgW7+KJ+OYqt7oASu4h7FQYpu8nY8YfOhk
jM9WQ/rlTsy3cGDwKwALmYlpfhGVA8WSCDJGb3kNEa64aEAxkHpF4ZxZMGffqRQeNMHu5gd1PkzT
7cCitHm3xBOuSZzVaK0UjR+ZjHd0YW4Au2+mHnn/0IUP03wwTUwcLX6PQ5c6Bg1pkGfx72F67VWW
D8glovA5o9XUt2c5uPb4mmFS9aKr9LaY7lLzDhhIWnmJf9JHr2dkiQ7kQ0bV+1CeJAFsECRSJ+FS
aG4glwCrAVGCOgJ2DdySmX3gA58muambK9oe9cirQzjyN2i/wLAlOvZpvC274Q7ijCRvZziPWItI
o2GdvVUqLJyb9oOki2KHmR9y6AMNIggmB9kWNrGLQLPe/gKhUz7jn9NvEqfeq7dK4iK2wRk/3ei1
o7z5HmHaKIQNhyPNcJLBFj+xkcZPwUMc2eK9cRlih3cOyQXDyfNIoCMM8mYTPKpQhUoP9Ob5q35G
g6JdYggSNPF8e0JYxBHLDcERbAz4d7iybd/LbL7TDdSLTehqd782X1QQfzWuvt2HWCBvlEvuyTcT
gwITgEd1WM6Y/Dl+Bj6DG61+1u7o1IOMoAZHe9x/wDDIf8OU5j+uXpc+HeU02u3F1r/xDaenORm5
ZrxrGxvgDtoojP/BaGM1ZgpVbNveDQZnD1ouCz1YncVbsyuvkYOtXyRlpbljuUST2Z+plbtgSw+U
/myaTDLp1qrbI+o4KMYCa/qwNpU9e0De4dJLz3s4BnjxA1s5TU7g0d9HGPJLfJLQ3kSb5h1iiJMd
ilvNy27FxwBeDP4p6DkAJ/z4AsmneCx2eKGzXXRrviIk5jHpGeNxRWvlw+BdO4AhAFWExb6AV0o1
nGmbzX1kaW+jW+J9NArjfO3PQKE4zrhDfJQeZCLi7uWn5gKGxO1vNABWm/4GZL+tbDnYXaCAKl8a
uBzl1Fz6G0xTuzfsYzQqT9VFAXdkB57ATSt0zpze2czJxs2RuM+H1ueasXFnJggT2SGhg4wCasB8
oqT7imu154Mjgjj4h7fmfTxllxEdycbcMfs4yYf8FCLId+nq2oktOLAMN9mm28Rn38bBsM23xTl1
8TrY8U27100bIsWlfBBeortx273HD9YmfjA24u/qaXDKvbah2Zts2teAnOKNtrUekCzrBkPAli0M
+3oruVw1nhnJOHT4hvFjUvFngohqm95AsBlu5rv6ZIZ2uU8ugoeO+aQ9lFtjC8FnZ93kNmXyV8jC
QrsNz3ptz6+dLdtQN21GKNHW4IC8CopX2Gin9Fcg5fYu2DEp2adHDoen+KE9Db+Ti7nrT9V7ukSa
2MaL+Pslu0R3gGR+h6/5Z+aJfBOMMdpRO3ZnLNRzvmH8vO+gUNlQNsTH6FbHP8fYsoHQw/ZB/Mq3
PFEc7elRAiu1ebA+urcWFIKTHKvbzDPf1cf6dbowEDJAqu/1a/xLtYcLevbxPjkmR/lRt/ub6lZ9
TBzR5kvdyWe2NphT/oGPMrEZfdzGBiYEGOtkeJjLDuHLctB5wjNubIY33AuMcNWbyu452uB34p1k
t7Rkr1wSD9UXx2rxSDNnPx9jt3mcjwFjTPuM6LQ4c3VKvtbjvn1GVQBEgqsLZ9F2PGb8XlB8201L
GD12u8IugathhWZN+tXO2/aZxziZom4LVcxkjcJXgxiUCxZfEwEGXDM+5o/4HnMIiCh/2Ei9CxJA
xdAH2QN026PwIZ4Zl3Ub/DoeEk7d/AZDnTfuR36Q6TJ+1q+AO4hXoSWxyR8GpuS/Avj5dvEkXGdX
cgOv4IoUS14DyOppUF6SHcSMfbQfHa7FfeXOjnIQzsq5LSLHuMu+oFPAxSNTFxlOBdFL5pIJB/bZ
xANrueHtdCfujOt86qbb5FwfmVJoY8K5Ir4WNkJCz7/5im4Hvmp0u1A85u3AVBkKTHQ7P4/rALiO
EgsahQsR7LTH4gsGC4MKaukPMCT8H+krOoOIy+DHcNYZCJ7aPR63PRhD8729VgfrI0tpWNnDHTwS
8529+jV80U79VR+Xdz2fAozNdz1IJjQc9E3ujWfxsb7CtkkAa90u84M36aN64y2SJhohpf/qp9NM
3vim/wAtwtsT8mUwZmBjijCcYUBu6ZFtZOzUh8n56D1meKw17yDtbREKMlaENlFoV8ZSLpNvBFkO
0655TK8Meel1OPO9Jh5WFUcA5gHjRz6AftowBbKlN3GP/EM/WY6558THcmPZpQMwxhsZbvSddRV3
4oW0qXarPQTPtVtuJ+pV0Lo4eQPvI9wiz9oBAPS98VY/9Rva6DbgVY7UypEYJGnHuqzGniuuOB/G
5/xKOrf2Kb1qQFDSbexal/y5POp70hpANt/JsTMY5NQ5XNLkG6aD1GE4aB9HT2F4rvdkZmzJDb6H
oLJjhsor727MrXbHnGL4MpdPj0PoWOxmr/uCMTl7mQeiwZa82I3vo1ts8sfcHe4gx9rSs8whAGxO
2MqPPWfmLees/7QAPeBCfSnRNkeI9zS9T+/lTf2Q3GUX4sgYBdFRXMMH4x5SMBSWvX/Qd9nFvBWd
eBu/fsRb4W489pzOirf8T0eJOSBotPUn+T29oQUWl5sh9apm06K3eBHBHkM+YgoFbmDzYoZnrjTi
U+Ojj3CZFx9QdDrRDvN1uWe9cBu70oVpJket/GhJm9RlnC6G/fgQHNS9NW/zGCecMxtfInFWZnCb
YNexrnO7NR7aB8vaBged4wg070NxZz3zJj6CHRP8OIbvtFZbeyZWhBUprI1YH61lN2EpRBaD9M/m
+z4swQSL6tQKqD9h8/2nEiUtJar1vu9qlCl1bjHEt6xCKEKpSzl53ayVqJ+b614wDWTgLSaKtQq1
vh9TTA80i4koNqT7ZJjHfRgMG9Loy71SDrYEdXYvYbpF+H1shLeeYo409y4tFQdpeeRNIgJFk7N6
efuRMBDdlaDSFgmTpia/q9OABfCyYemii9CIAzgSh3op5a178F5qb1aGrYz8G9PqUtWXEAMuBaBF
abPsJq0YcRUYGC7TptjnIeyGyKSCCZ/JrDNnDhQqJHl+VyBSxJigsOCdF+/MpFQ3NXAXN9KpOEjL
XeMQ9ocwlBqybpMPqdWpvmCKi0Nm1OUY0KAax2VSnqGpSc9TqTMNWt4xVS06AmIsGrZGuiyWdpJg
xxkUu6Iw4FbClUKtV8OoYeDkPSmBAhi/eB57oJtdQtiZZi29FGNpj6y73QhmqoigwmZrSXct9K51
3XXPWDt0AxkymR9ku1ih/L1upqV/J+NL+b653lcKXYTaJ3CDfKLF3kkDBLNKqw/9sllvrhuxpHDV
D6zA1jrouikJpZWddVf3/VsETj1aBuqy37VaecZdJFcR2yHUBQ/NL84kQ6HiuVSGp//saV1A7XO5
b938dXN93vpniVDS2Mjy6U0yIWzqzVciNl/iaNr0VhkAElCIgsh1ppWKo9TCeLVqJKYln2ukSHmY
LOSPlQQxMMZDkPn7oQOhL3cKI5FKVbxcujZjQ2dv3UtM60gADzC8ebwpRB3QmV9RZcyqzuiPktJd
O2jPuDn06jDLCEIrqurUSHWEZ2ZH+3y5tT5giei8IqIFN3/cuf7d9+11F/uBlRvlUZmpuWoM+HJN
ERklBfXjRtNCemPr/nr3usH1xLm9bH5u/jxaNT4V1z6F5/nvZ6wPfr+K0tU1QOD/PKQP+a3ZQWMq
KjAivRihmJ1E7RxZdEEBnkwJVQb8IKOq8/VyDvoFx7ag9rKDJ/y1SLV6h6Ji//PYuoctaBmDSE/e
rH+g6FUjOutD66aSBX40FSLMpih7ghmXV13/iOo1hBJpbSMu/95opDzz+6V+7v2+vf7B+qfri8ZG
wmV43f15ve9nrnf+/PnP33y//N9PJzsyd+u6v//rT9Z/cDCQOA81Ne2fl/l53t/v7I/b//Wd/fzT
lZaA2rdiOs/L97a+5B/v/o9P9727/qX/8x3/8S99765P+P6A5A/5to6l4PvnWN/J//xO1n/ZQAn/
z4/3x7/88zn/+jDrv/V/vYOff2J+m1v1kTbda7M0NfJl8J817Z/NX/f9dXN93l/30QOgrvXXy0hr
0+rn6evez3PWlygqnRXYz3N+Hv5v9/39z6wv8dfLfj/HUADW029zV1eguTZgAzxwu6qJvy2MPybI
b0/hcvldn/yHb3B95NtjuD79e3e9t6DWJJtat1v/5q+XWG+um7+Mjn+8m//5d3+9sf/5Muvzfv6l
9fV+7huXLtgqqPn/Fe+AU09HsPO/JUPX+iso8j9FQ//8yb9FQ5L+r8Wxt8RF6H+JhmT1X6BbNB3T
lq6L6BZ+REP6v2Sdx5DzkBKqLRCHf/MdVOlflmWphqGYhEGoqIr+X0RDkqWjWvozOQNxusJb0GSE
gIpG/uBfkRZJ083J0FmIdPw3c+mJ5kt3VE9nyIrD5E30qfyio61U+YfZorqt1smjOUafgchywoww
9llLH/JnYy7Xfz9WTqOuSVuy/m6ipSW6bmolISOafmRsLNfBVa0ytiUZ26NwTgMUxeumMDDWzRmM
0hZIv9XX1Z5orMJpQyy+cYrvXB9ZeWXkAQOU6inENBkYNqU/+or6K04F/2ZR/LutYj3lJpeQWbMr
Hfs5bPU6GCaAmBVLFTPDSapepNE0T3KTnbUuqfd5r3xEOs0WfxaOgQqnshKG3K3W4WkdKNYTct1b
TxhdHp/KoQ+2FUpCpc8xa6SgpzE7HZFI5Ey0m08Q9r/EBcECP25ysCQyv0RIdVDNUdoMPaBrQGZu
LhFbWS4bqx+Vg5K+D1lQEyIfiDgUYIoHfBohPmhLK1xZNk3PhGu9ue6xMngYkzbhJ+M3yOGYka3E
OrQKgmMyN2SgA4hhHi9tfwZJC5CIh0ET84QZzPb64eBbwPBj1uNgeI4chGQPgxJjWRDT4zTJHVxr
2osIcI2Difx024nyNVIpdQkq1oJ6PEgC7TiRVHtsQosAvRcBGUg9GDTaw/QIgR5GzLsD32x2ubZo
PaS2gJHe6SALuBwf/VmRt0ZSMUvEPi1nAUR4o5f2ioUSYbnKrF/9X7/Ez68DgkFFptD9VtR8J5aT
T8uJDpBkUsSt27w7rBuoGLVjFtqXaBQTU+ahOQR6XO+6ZcasLyfDuvezGbGDHLA4EGAwaWhgmYCv
m/UD/XUzWmbr9exjb5QlYEer5AyBL42QdXce5ZsByoQdgQRSl4XBvCx/1r2fm9Jy32wgTjCBXq2/
dLEsnNa9n816MKw35wmNL3kw1B6W03I9GY1V6xKCEvo+TdejY4i1FyWLFOfnCrh+f+vm5z4lNESS
Com+4OIWLCdyOi8aKGVZZkrLZn0knaEdYCEGrrcsVlfB2boZFwHFep5n0ToBToCoaUZIJ71XkV8r
8bLEMwBr/nEbMKY+tbdq02AvWBU0OMLH2anT9yChI9z2BQU3waTSl7SUxk1pPmjLZr25bph20XcM
Fq6l9hpLmYdCelf2eeIFZatszXEJ9pJNusfj4jcwmUQvpNAp3+Vje6wH/xkbmtMVdByNqBMOpqI8
TOacuQN2y3+EQ6rTMqU6/Dedz482Y5VlWE0h7axa3EnLWmlazk7ZJ3Exi6MzFwgSoVCCJFi3iYCk
di+IQuAISjEfQkzSBxFO4MGqBvpm6vgSZbXFMjsMD+r8yDebSDaifCh3Cps+tFjzcsK7fqi9lE0b
HGtDfTBjJXPXL7JaJmshhIzNqMvZdlzOpfWBPoqz6gXQawVEq9KlC9CGhwnRPWe02NAIu22sKmOR
ry5a7ObCWuqjrVGkK4tzR+xPUYAnd7nS2bLsf0aWBOi6KiW3ytqt7Nf3+G1IZk26J1FFE2IORLbk
1jvsWW07D9ktfgerTg9RJp5IpEzdvOIZVdR6wVzM226IrU0zpefSBM6GL/p1HOatNCav4OysvTLG
NBYI56NLA8YD/MghG8erUieghzvxFQKE7xSgeOyx6y6RDE2/iE36uznSs6iPGnowFsvNYGGcY6/d
wry4JiF0l3LOGCL66ATPccOiOcO7dO7oYokyWdeRJhBjokb7qZURToz3ZoheZ9B86gQoVSGOd7KD
r8wl2W/0Km04rkWJ0iwQu41hc7SS6QlVfQ5jRKi3qGE+E0VFH2B2vwQxAEhWSgbRSdQqR2iGdtXf
+qYQOoiAHuFgJjuytq8CLpI9hZ3ejcZc2pTpRFSCEF4VJVaORqNl+zzBIRwDRU/n0M6zTHc0P9k1
GjEUQIBa2pnFUaixARd51dva2FQ7sEBoBBqfFAxybclKvxYBXSdNrVpbURN7rCPfNkeosL0GbL5T
OgFGm0k6D/o1mlaK4ipKpxBWmnxN0kyTy5oeunS6pniGHlJVgR6sCG5bKLiPkPa4Im2CSUfkZEly
58kxcEIssQLmHuK5yWAhfyQfj3KeCJdxgrqnBJ/AEfQLsbYp7OASz7pPFbNsRycxYhDohfpWxECq
IMIdcmWucPq1wc0E1lBpTdGdAUgKQi1cMDDAr8K3alP20NDpA90cYqKwALNMW0KHkT900tks8fVl
EgF3sAOrj1QHDTtLvK9IgVgrh5C58fo9U6QPu2NhiXjxgPIWYb8VxegzCUII3hnxd6EhnDtaXzh7
J3wIJpfokRMIGO1rk/UlTZjB2PZlJe2FHF8VPEZHTnThzJv5NFQ6lr0socBQ7EadPyEw3hiZf5uX
xjlJ+U51sXhrrebVrOjqj9Z5KDL0gJy3iVwhQyAVaVBC05NTw2NyKdlhwtkZhiQ8aH53ajJJe5wN
koimwgcch2NBz8vHBAo23i8C4LB06apAYJFIDTSOK/CK8Pk6NXwqdOtXKsdcTsRAgj2tCReayOAU
ifubdM5JCWx7OIipoy3N7W7qbqxZFoDvashz+uFXkANSSVI/9uZ0gY7vQ116HhpR3paC+jrqXGgM
CwTw+NiCwtnCHPid1IZ2m9cP9UR3HjMxGJE22dfUY8EO5rT6FqAqMFavUSgA+1qSOWRV14I83uAu
v+eN3kQRtpxGGKpzDFQqIuqjyfSveFJe5hKqt16JJ0X0TUcV+xrxDd2EUL2Aim7dXpcpAWZ0o+tM
FM6ZP0AGTSNi0arfZcElou7F0C1SekGxBNtCWUAXmVw5dW18jJp/jQWLKGaxOkf+HCPLwgA6JhK8
0/GiTGDsO8DxspHcwdKmEda3D/R6lSa8pmgnj7hWN7WRUfLXinE/JD00fqnBi5dEtIxNMgwY+oON
b1bgl8uaGdjYPA/J3G1pOxd0fyBCkmyiTpKnN0j+k044m5ryrmlvS8Dcsfahj2iU1QWRsx4UCaam
hIxmg6mMqKKOkph5581H3yXglGbhfc4bN+zylzAgQ7ibVVIOwThIhvUcmpiZu4gi1qz6sF2GziPf
/CiMibG1VAshgFB95rPV7vkiUgje15KeslUK9c1sksUp2KERa+dUj+AMlFyOBNTeQoIiYSjGaauk
gXUgtAr0KBkNMlfs4yQNDsNTd+FaCmKiu0Fy2NmSH9GHoJ3Z4UewB50s0kyMCs+IYpY5Yo98onB9
TPeHcFAwSWjL/GS9ve6t/vD15kCuTzMJTMmWkvy6YW6KavQ/N7kk0gNp8qdRRZ5IwFTssAF3MMRo
/pZJ1LoZlrnRXzeLbtT2wQh0ifmewtVkW83TvaLU4qaPSQCrhyY6Gh3xLGVF32aV5sJtTVklwf1o
9A69mRo8jnn6qBTi5ApWgzwxofJTSWXtdmn4K5CQgUbLZhaoUK6beByZAZtMgzzcA9vV9W2odLHl
JkJIGMqE5Sw19XTZSFqfkBAfnVb3POXm9wSPp6PI2T4aeqR/KjXUWorswJB7L0PqqcCTOOh45g6s
MSDDiRrdLiVbDi/KuaYpf07p3JCPsNjVpcWA0It/1Kx/itnyEvvHsu68yoF/NMGACE3b0i1CuZdS
vbIW2lUNIP16m6CuyU0yY6nQl8wSF2vMuqsszYV4mZWvN6VFEe276jKzH5I2Inxk2WXsQuooMjHs
sFuN1JynRjz6kSrda0rx5KcJAeWJiMZmFFGp9NV5hgH1oAb0fhXzRsgKDu5CEjB2R594F1HrDIVx
nJqucM0SwarfxuPFXDZ+2H7NqZ6SbUjgnDBkoiPVrI/msLOGbdpLwi70xbcoZ/ok6b+AqhDtO/V0
ECJDs7XlEAmjotpNQ6ZfQT94fs58gX4J0UqqdgJAcUjDKLjkVsnSNAPClgh0unR9aNwGlM3IkssY
muLuxKWhvBcQgmRC/Sy1cfCgQz7etCUNVVbjAtLDXHvsfZ0UBxkwMjH0U+oX55aCPXJSTIzJsl4U
FVl1VA2tiWVI9TXsgvo66Ij1RpFQ1TrWjhx5JuMqQ6YOeJizspj1LdnhAeo+iHiyRXxJ2pwpQF/4
ISyPEnV8o0pfChrviwqylBBKGhOlvlXymDxjLvGbigwN5OAGUh0S7zcV7CYQPOHgSgQj9YkEDYku
z23WYRGVx+rcDxnrfw4Y4lcFqI2VjArWICpLnLOjEGT1fqxNosggv1hT1Fy6Ar1jGREeFI5RfG70
0HTFof7SJooGFgl3SPKquSWxkcjmcVLBkJiwf1IU8bHASgZP5EXVlMBWLYbgwCoOOvN7u2zE+cio
sG96U3yYDODZQEbkvV40n4BI8L/LtNaEAb5hH5IOUsEgnqKes1yabgbLeCE/9CbsRmk/wbYWBk27
jccQOG8yvtdW8Cbkk3LTTlV/yWk65UYunIGI+jurUz+jdk53hYqOZ2KNdYsxl+uhNm7J7Jx3TB8u
vZSnx1zrmc+Zdi62hTMZyAwGBca1RMYkI5tZ2p0iVVfyOoj/vLZRe9KmTr3EsoCOMJk8dcx+tSSJ
O5OFBDY0ybORzTSwIT2Pt0kV5F7PRXpgw6p5OhmjfBCZUTh9jrJqriVpX6cvkxmzPCn4XVNtBPXZ
LeIPaM/bsIlp6vGJNmbcGBxcZb8LQxOFT8W7iZjB5wwzO6IOFRjLKCCn2ioc3P0HmaKD11Xxc6Gz
kJ2T9qRvSiHxb9VAvKuo0ni8bO5UAQIGM805MmvoBQXwIH43R0pGcnYisjoin66yPyoENqgHQ2pu
E3EcTnVuQDhY9liikOAixCKIiDrfpayoUTnHJeseklgGGA+s+s5CSBrClN71MVoZyRfjY29RAxKK
GK9Lr+KOnnpXLSKUOjFsJkk3BheTrx8PvSNW6GFk3TqoWaXf00oL7yRiWJ6rJR+oLX6lZirukmWN
IwTxtbOuYzuIZ1HqH8PRF+/E/LVrOb+KAndKn4kX0KCIV3PEznn9IYkzaW163bq5JRJEIWfzfmgQ
wOLbYE42SCkpyEF2NcswuaTNxyAGqT22CrlNLVkA5RwchBQJclXzEmlcfA7SKe1RFQR5iL6tRie3
uKcuoqrt4n5CvFdX7bFo23cjlYAedPFsWx2suljS+FVTv3SodXSeVgifXWlMbqcaiL9z/Smpi97T
1Pi+a+kdSqFW7ME8PawDbTM3d4FGXUMItOEixRnL+ynZjYY/H1oAmWKRTQdVTDkQOlIMW1O6UaMh
OBN54ipFA0VEES/UiDBmS4AezPHWMC3pHBUcgXBp0fJq6JXabHCg7xMtaiQCGtWxdA3DemSgSffS
JO9ZAv8qtZoOc2DhFNCBymP2MXb72YIRGxslhu1BPshmSKSP2ZTMVpDpyIyRHDEvCdxvppjI1RtZ
ukYJfMs4Ad1F1ZhM1wy/iaAn2dYKkWOXcn0dMVfeLdXU0Uu72PjV6gNiRd3hnGq8SCdsayii5Rgu
dkH+oQ6iyOnQe0FBPOcofTDFGLwkn+jrg20idSbfz7qJgKMjIiCH3T0K0bjLqwLQpfEVM21/VJnd
dxWryBDO0lnSDmGZVd6UT+90+EkE0zmV9B6slgqhhMuK7D8m58yCKRLp6aVPChTiGeTvoU4wnwyt
T0sY1oEpW7+bOUauqSOorc2Q+FKcUgRy+fDHCybYnZQ/VOg5p3kSbDPEPqGNRBm3ma46YwSXvZGZ
wJIZi3RvmQ5UQ624Qy1f1qmY2KKOzjXUXV3RPLWpqZNfVUgHS1MeAQQeVOCa6Ak7g1LDIpPoiMnk
Unbqgyg4acN4TCIILT6T9balbq35ZgGNXjvPsiZR9BG2STSDUejSXyO08G029XdGC+pfl9ujIqhA
nrr2EKYympwZOoeRlntTI3WlE7uRhJR3dZjD44D5FTOihDo4ibJrv+QSB5Z6tjJC4VTZZM4ZkrUo
4aMyrGMuFvUZZlXZFwYTX793NbOf7gMFvG8TDx6lKDIULaMnbgrZM2Ca8JJqzL0NdU5ci+VrFSG0
lghJ68rsdy3GINhMa3jX6vIuSsrM0WAUbiLdJ5Rx9B/mKVEoawpIa9U4PFsG+Ae8evhfZt/5P9yd
SZOjXJql/0vtSWO4XKDNalFCs9zl8xQbzMMjnHme+fX9gGenvCK/bOvsZS1cBkJCgwu4933PeY5q
KcFhYvjjhqHDrFV/YCb12U0ExlnkmnD1j2ocbfqn06BwpaeCESDbqKMSrv2YrMfAJvvPaCh0tLpp
oLgO8dO0ytapKtILNDt7qlR1uGkN70aK9yaK2hfRRlzZJmRYjV1/2HESaEAPmrPSQNhyMhPFUj1u
DVV0d2Wljq5iZjZnGOHtzJjYZ1FUFDlr7T7jQueXqXPld8ELnBzGiAQMYUHkxvLAYaUqkutOoDLi
OqNeMzniegg/fhPoARqiNlEIjVS7VYQ9bZ9imC40Eo6y+QdrVDq+xWGTSShqwsECEGfFq0om9xXa
nuA0M4QGxZoBlSm8eMpm+2Ty3lO/QB/PgRh2NidZ0xnulbLHHaL4DxFJkH1t8hvL6H9oEVA7+Bf5
zsSAFToNymGQ92ugdASVqb7pNlxoNoEH2aGrCZmJ+87Y907WnYIqho1n9Mraawz9OpxfpaZyi1R7
4kKaM5i3jXEFnr+jum5qj5Bwg7UciMCF4COZPoCQDKP7XGbOBvencO2u1vdByAg1LvOz7Z+hTZun
Kq48squS5NDEyZ0GsWbr9PwDoCGRyecj9u9ahwsAU2xU/AqZCuB4Ax9VNoWJXS8cZQ9Voj4RfU4Q
UI1aBCF9RCvI0g6NzD90k0GR1tlEWCqmd55ZeG5Sav6eUdHW6H2+kakmO3WyKR3rHere3Ga+llfV
mhpkR1KHYqyDTMl2yxetBbFraNp4VkpyOwxPPVkF42CmZx1XoikLt5gk7X1DYq8XWtWdBoujLwpO
t71JqeuHIhxyTuz8USXObW/6hnIkvR0MhN5c52n/1iWTxlnWp3QxzNHKaTuRXDtji/Dmv4oSRu+C
+vHSlNjQMcWbEqMDHR1r73QqLooyo3NiZFehZHDhUV5dCxB7pxwBu6YUCqVvMAeH2CrUgwk7ycmj
G67J/slu4F3JVGwcJc7PDQBUg0+2K4aQiSHIbo/a5jWMV87Kr2EW9ld2THSf9PAJCBu9bAKxnsqe
cm9GkXVabuyqI5JQqSJoVyK9MYsi3ooeqaztz66RFJtU2FvENoSAqPjYdhsqNyKSb6aJGc2b1xor
ehv4PZyY1HcU8DkX9IZ8SQmoOZetmp+RQd0X/lDhs0L3NzJn3VjxsCn0sb/P5pvBqTdJ1t47HTPV
bIiqm1I8F5bTnoSZo8gEVnOlWA2SwzI3qUVF5WkKAVwD1utxrmm3eqAMRBYG/NbHCf07ZsQdyAdy
bPjHuUFdWAeljfAFqmJbmDQsu6kKdyGROq7DucstWy86xul0M9Qcv3k+/IT7Ee51/qnnzC9dJR3D
aweeHRY9DeVh1H70gynuIn6GxKyoD52HMyJRz4qfa2fmvESgWEzqQLCIDlMa7jqRm/WNo4HKqgoL
Cl/d3lAgLImhC0fq26BVZMaw0aRwm4xOe40psIRyhRsFs3FSkOcSm9WhSDkJp4nSXDs4pmDRVLd2
w4/IALvOMPOqrbLy2qJ0GJq9vk4K47E39VNRlfZOifzw4Nukb+iYgWa6ZHwDcP1msvD3JZQD65hg
WLIrwkOaZtRpOqhogpAMRClEQIH9poHprEZOnuSF0eJp9CjcaHkG7ETmHecPh+O6k59hVP1WI1nu
nMz+GYzWsa+79Jw3YC77qG7hxsMfN6vpXBk5gcOO0bsBxelVQX94Nw5DsxMJl/qIadO2T4254FYW
21ABllpaGgECfvucmtVVq0jjYFj0m6eR3OwxhXiqJiDizaS5V+2WvJu84b0ODNMLu30sPMe+ooD7
SGQ4njIvo9cb4niTrXUg8Davy+IgR9M4MOfmx9EyexsRgaQmtV1tKsnM1FOcLKUNDJ3yVG+SAK4o
ColwNVp/zM1wZLX6N5l+OYHqcCRVM9+HeAYNlYtM3dYvmczf1JHwAW/s39uWkS3BDZvlc7R2ae6M
yXrpA9DHVD+Tfa+1T7h6odagLKbtdjN5z3IQPnq4cuIUiNElcOjcwlWujnkjHov4pAl1eBUm152+
Aj6rmO1Xj2/p9v3R97vc53vtY0Aa35ZqLsXedK4lFXM3tq3zTetRhMmhwQJJwrYzV8oUp4WZjxTg
i4ShZWrqJtasQVjIGBGuaJpW/oHioYomsKfIKhtvrZH5cxQCC3LUOHi5RNitbNW/81vyQJsgIrZn
boItuhfGUOhVCclUWyBcjZri07VbyrLK3qluogqpgk/r+NjPlTI1cSwSM7Fqgr3tj76eYfg1cApG
UdMfl5sgic4ewKedQqnmSPpWtxEDP+6ULtbJiytmyqZ+x8ECvlaWz+bU68xZwoCoM6/IT1FCtCxN
/3RNvhZlDKkVxWnkCLGCeDwkBrp7HxwlyQOgJ60Z0uhMXHn1CQchddAnLSJM1CfUceUYXP68sqbR
PofJMAWB+DR/kuXGmZ+azGzFy32KAUQwHvOnP/rQHoFJ+5jZiAnfl9waPvmylBfZ8G112WAVI0FK
5JJBcLYYBVdxj9OeJfsfS8tqMH9hua4/Tk15DkpCNNMCMysndiI1zMA79vONkwGoSAzFXHeiao/L
jcnV6zARW21btDsnm/kefhsWi4TO53KzrE46g9GIqIOVSIerzo7HU+1PKuMAvoz5HYEB5te3XmQY
4DMQKcScnamq0zSmW8GAF8gw8z5M5HWhvmqjoWyCuWiqqNzES72UMQj8AMt8bp0o+EvYfpAl5rZu
oq/YHhqJiKut52b+OHkY/f0GYWuwhotlrLq5IrwoZXxpH9Mcd1uqwEGfZPmzsymaZdLviPwaEcr8
4wYg6lWraxC4gxjViInzSy4VYZqDGsDdKN4rnaSMSCUzHMStsAmj/R+t62KeTZLNv5Z1uXmW/f4A
a9c237VdX0/7u7TL0v7GrB7tlqUb0tDhN/2DB2UZf7N06geqQbmNFod0LtIueFCmqRmWNISOimum
SP09ukeof3NsKBi2YZok7lAx+HekXbb1Z1qNbRmGo6s6kTAENP2TssvUR+lIAk72FRRp6hK+2/rl
lQjJ6AkQhLhMcV8bhSaacW+rxD8V+ez6hPPtxpEke9ZGWxoqNWJxGwNJLm7Uxn60OZLgexbeqSs/
hzbhyBIAAhR5BrCHDCDE40Kzy4pIFaXwh7XZd1jtvGGV5AJSlB26mfQwR0xPIeUcYn4nqjNwzxyF
8qdhvYOIeqLRd0e9h0gsErkptTETvVXpWfcoCWi7aiWiJl/jTVZpetX3W8/Q3iMtgwQJ0FYdnjyb
4Y0eCnIu77vEeazohylT9lhNwWdQybM0o59t79xQtr1G93s1NOBt1Ooc42twiwadNCkvqlt01esU
FI+Bl2MHLd/qpNqN6kCLk8lT6lnkMwS3rRV/dhVvXprFa5KHmPobGvg5X7Ml9TtZMK+BzKlnfE+x
z3v2repV5BvI51sj1Xfkkm0isM+UqTbk++xsE0yIE70mncelh64ywi117We/jDKid2gfQpWvDW4f
hmOeEnlmgWnZg1iQ4qpN4g2A12s9xlUu5RzqFe9twZgqSEtXLXkPCWkpmBiSvUpeqa8T/hJIqP+k
nYpB/vCs5sNjrI4oYuKaFJEN3acgVVLTDTydMJrll6JgvJPTD42+biQqUgQZk67iwT/Iki5dB39n
siArFAbYdnYcCUozy3/bq5VfonjxR76HIjEafMX2CxoJMJnRgNUqT+5AuBzNciCVGHMdeFEiyzPz
YPb0mmEA1AKGfVj35zZDr2FQGUC6X6+NAhaYOvlPce0MK89q7bWTZ58U3yENRPjm6XiEFj8d/nYU
AcxVayHUaHLrpSKPFmO5/0GgJ8nJlfMYWVWGyP/aN/BPQqa3gpaIbZU0zSCNpq1ogKNq1nirdNqH
Xn1ocajc6zXjjsQJVn6Li4SI4dKh0WB6aHTUeFtZFkD44djbDACMmvfam9ah86xD0GXucrB4jkNb
POg2U6kxBlI/C6sjSng07lJSGN1KdR7LwX8Jp+Qch/x/Kf2kqnnXhfisdM2/Kxvmm/FI7K7g6h+V
GR+z2PqRgFXiFQOZqh/DDB8vMpj0mX4PYLha+fdq3zau6lhnnRmna1MGbBPnN6qPIEzvC93YaNm4
o0TwKT1sVpM+H3hlfEgCPFEwlpBixJ+DQ+4loV022br5i9nvA0wAnpjxFuqLRjeO3yhdUJrga1Fd
oajkyOhyOlYp/ys/41o+9f6rltc2ck+AFAjvHLeqq9c+kuRYHFAAYmZMOMQUDjrXVndlwZTa4OcQ
wuufhX1dga4L0c8U/6SJsEXZ6aJ3MGZ21qeq+Z+i0pAQbcUUPobTsNVi7dYOgsK1LQ6aqmNIHYDx
j/P0UIqB4K7UOzUGabRJwHZpRz8NDa4750Z71Zfea1YF477lX2gJ61GvDMqMot2wJVsVDs6gsBzi
dSI5nxoZBTXgSPgue3q0Vv1qxbyutEBlc67dBfV4ZXP2jCVe1L64zQrOQGltz7KpviKQOv2pcCJz
o6YEwc+JZU50cJnPJHoNbsAvaV/R7ijUQG6rRLsHLpK45Eu3+7SOClefFXk94Wmuo8/HbEug7Rha
5yHiZEld413PnU99QGBARuua3NVhjTMGf2bh0QpSTjbJNrvGN27jGWISIDBBBzyDEZ7rmtNRbOW6
O/bGVchwnc+T12vyxAIcuWJbRSEeSzW+NvgiyNexr33vpIZU+JzQeFBEsxka1GM2ylOhxflahYdi
5KlHuTjLt11gnns4U6tOmBiAfdmikCHaMhjtJ7U197mtMUkwV+W1ms5xBISnoLhq67VjAW1RUyos
FhESfqBmux6RL9KKbkMDS113sZ3DNHFuNUPfCuNGSflXKB7W8ML7iHUKyZoGW6iIfkFKfADuhKvU
fO0bOneTFU/bvKjmakuBPZnGbVabjx0XX1caAYdeMkeAYn4nUw/fH+cSv9bvRgrYa99p7glOfVCr
9tfQDk+VTPQVYcecLKR/a8W/ll/54OybGBNyVHUYjylpEW0AqStcFVZ+A5B5a6c9p1vakLDWmRsv
FyyGysTuKbzRXKnpbtZINzzG/25khj+NjhSPkf5Jm30GJLREU/uWl3OusZb8wowXuqnRwPzQ010q
dHMTgnH3arVzbVDWONWDUxk55WmoKYYO5q7kbD960D7mcoKnyzNqJZiuEOMjlTOwh7CpBHbShkBQ
LGK7vUn9rcrm2Z4oYwXJeDcZlKinrHwLW9R0hc/FSKEIuDIGLMKW5FieOkQIqkjOEN35XBnFOCtK
39U+fqkK9ajhTGcUu5tjTgpV/W2KIHJpuf1oPOJLYkEzUfrvTP86tysoyL8FTQ6mpSJjxtNKeiYD
EJNecrJxYnlwyC5zLYK/t1qd7YlkQGndA9tKfE5SvoaCqeDk01vKY93RZSYYyAAcpd91WI/Ldhi2
03yClANQlQ493QrcZ+LCmiwH4lx9cD5ex4foW3KCo6CHUiSgWmpng94ZeQckC1mM+pfLIQcP+jtG
HMk8+pqzvwZF2yENx8LqK9TUm1ewaDHOOmhJ8MZJ+xF3KhisUENn5LRcKQPj2mzyefzGsAE+8wPK
zNoNnGujxlwdk1q9Dko1u6o1JN0KnFmGLmGB576uFSBPGk599XX55TgGkRW2U5HKQhREpsiNNWCa
RfjkbEUmY/i1KMQrpb7pO++FSfg+ESZYr7NjIW5IBa4Ac7Ca9RB4t/oEA6uZy0uBCuNcKwA2kG9U
hdlvu9eYkpiAiEvVe29IBNl0JOoGTMRWsEZK6znNGSrFCsMsGW9NLLpWToC3LEjiazRxz1cOx0PK
5tToqDOWm5LKx6nqOzKFiD9lyLSR5NsdDZChdkPZjRH4W1BKrhJ+s67rdBkc98eqIqKgz5OXRKXP
otTz3u7NwHr3LXgudlHglYerrx196J/Hr3W1JpAq6wBMIQb1jkGe3EQRSYuoCh4WrtpCXFswhDkV
UZJrNmELVbGf538mHZ1jMU8Cl9Xlpp03eOQw1e1Rip+9hjTZmiF1smzACpBu67ahHpzi1L4RFJG2
8ZzU6tik6VaRBlXVQFKqVxCqsdravb6fLCAjNR6HNNB2KqKKVRB7wVqIMtLgErTOLtWzXS0aQmuy
+b1kfI9HApaf4MQl23LZUMb85KgBkts7R9ROjeZDL9+EiEn4f/o+R5I3HUICGOy2ik9BdkZSrW4y
3UevB/gaWlNzVbQBEd6JVzJor/0rr0muFNTVO2O2RdhzjK0jjA3peMNeKnAzsgx69W85ZN5DjTkY
uFf3Aeiwu0KQ3l1Nd0kgz0VpLEp088irPMngR0E5GVyDiQq9Sw4JVNVNWfGDsWt1QDXuwaZbFmOL
4nAgk89lDT8rmM2WYqA2RQ/E/lHMmV0MyxLYcDOz/JMlsXRG9Ny3g269QaEnBpofqwsAG9W0rCEk
aQb4WqbgUjXARFzW9YFYA/R2v9J5zq6SP4GrflkUsQAlFzN29HgdHBc61gkPbV8SOKcUqdeaYQ71
w8GednmqX5V5p5yqCGGab2busqb3IdMphzK6O5C1tO4QxJ6WG2LG/77U9cWzgTRhK/PG2jBRCWkR
N/2pcRpto/e4W1VLdrSvOuaGFoOAeK7qSw9ZqKGbs0xipvPSIrikHixLnqistWgUgwo+SQjLQ1qM
Qlk9HTUZwZ6Zn2TMUQkyI1XBqorBbWv1WjPMa6+Put8Fb7YY1OqN1k+2tk1VnnuP2nHntN2pL3t5
PSpwt3AjWZPoH8KmVs5NSsOu1ymDGn1yKq1We1TqzFnrufR3y6o5BWcjDYqN1TM2K3pVf0zCSLuq
Jzg0FFqI4yG6dps4tr9uQqP/gTBhZw1WfBebeuxW8fCWtlb6XLSOSceAAUKcmQzPZeAaLd92YMnH
b/WFv4q4nX1WOWTuPDv8+s//MAWzdSEN2yDOF4SwY1BN+J60mziKDpisavfkj2Q73dvMc9WQ8FBE
TfZjWzGqMcBWUS3PiUPn6vX/8/oC6bIubTzY6h8+MIeu8eg0RbuvrQFXQXmuLAaTTASNMP7FYF+v
YY21+KI8bfrKfP4Y/pf/O/+Lzz6HCP/TR7ekRngmUXXws//7R2fwr4hwytp9MjJPnCeMdes8Dgny
D1+M7iTUPV4z3/0fXbLSHEGB51+XrP6rCqc8e/9ervp6yv9xIs74ckEBwbQtgdfvD3y5rSH3/io7
qZLfXgYyNvjP/1gY5QDPbeDiFqUu51vStPY3ql42c0PsNSYdpX+nWqVJ449yFf93Qow1B62nCk9d
/EkvR6FVU/qRNBONZL624OtZbmAxcDIJ9emoT8g/ssJnMrPEE83FbW/Wjy5l7q9a95S8ZA3X9p4e
EkDTmfTgOegxliVUOYR1Bd/Muxfv6+JiWryvX+bdZYvClW/n6MFBHSKYbvn4GOQdJrnFWqVmml+9
qvp0pVNd285J7cfLjcaYCvzMfCeaRRaJR3xZslIvzrXAmjnJ0l8CSEv6oD5p0uuLA4wG2jCR9Tfb
wi6LeuJ8hDEcUr/O4FEsm7uOMImvR0ZgFWhrx9G4jhilAhqJiGlavjF7nBFywt9ESwjTct/X5r5M
TzXUBpVOGHARc0TY3Eg0zZdVWN1gKxCTRkcYPHEOHSKbYlN1l0W/nxkRy+JygyCxgXRaCmYGWQvS
CX27uyCfLzckEvDx/cVYuWCkzYkrESdma93OoAAUncB+UT2rG3vxrpu+1LL9cvfygMujUO88m5zr
NxO5xtuxLO/HmRNhzADoZWkZgy1LIVmVqvvHZq7JHqoSzGhbZUAlNtNy6WnTQlkeuKzr3fxFftt0
2fu3fWaGnJ/VQOFLaBWu/3j14mvz/OaWt7Ts4+uVlsXL+1yemBY7ouUoTirxHL9ka19LzJ51Cv0J
fZNlcdm83JRT8oO8eY8xM8+43KT/WDVLCNhIDr8ecbn/8liznjE0xQ4RGbSGzA7BVizAiq/l5e7L
jTX/Vr62L3f+5fq3XS2LgJvpNZnG4+Upy9LXfv7cxbfX/afFyPmFjjw//PkK3/aUyHG2mDC1//bs
b9v/L2/+2xO+LV7e9Len/uX25ZF/vrU/HxlKihciMbYWzgBXn0EZl5/3svQv7/s6Lv7cHCYGs6L/
vh9l5nEsh8648Df+eIWizit1oyzsCVENxG5xSrs85/LoP3a7bJDTXTBr9i+IomXpwim6OCMu9+VL
XoGcPRP/tLg8ftl0eebCOlqevty3rJpLH3hZT5fdLYvmkqZweaXLPv7qvuVlKCI8KnN0w/JYfclz
WBa7JeUhmgMf1N6CTYpdYBENjpODcXVxDix3Ljd2opNr+7VpedRyb/MVTzHBo6Jo1s8D5qhDC86u
JgQM08OyqGIszG++7UaXvorGkGLUl1/ha1+KAZrsVGFv2cYhsTxjooHrq6gQyeFnWIk3byrIdcXc
kgWz3bFqf8aJiNyqGYZNl/waqdWkBEZvgDWn7ljgh+nt8ETCdAGwGpuPZJiXQpv0P4yp67YZlyAI
1BpU5gqxwbd3+fUxRmHjI5pJEQtLigybvwPOl9V/eV89g7C+PWRuyC/P/XrGX6w6C4DjQq1aHvj/
sBtjJmwI0NbLE5zlYru80tfiZTeU1kgEWF7gX74TDEOY6GCAfH83MyMEkdF9sVzJaP+lR2fG7C9L
zfxRLvf9+ZjL5stjLvcVC9rksv5Xu/3i+i/Pvuzi33uZZbeXV7nsZrnPieK3NMbovVCXFv4Swoca
xj0XseW+ZZUr+K0W4Ti63N8FdT9T5dEafC0um6Lluro85489LqvpcoVcNn89cnnSNL/YsvS1/bL+
tc9AKOtRMZP1pDUYWHLlbJKBdNLUH8GgpKdgSpFRorzU0hHuZkuaTK2i5jQYkeJvrtcY9lTiF4zW
TYQs3CgofsYd7S17pHzH9bnZyGDufZixs5ubjrXj5PuuwdRdUCuNY/uHIRACFyFJHT+kYh80ZLGH
3i6J3/L0wBXW/Zih1PBVonlon31EUwfjlRHGJgQyiDXq1i89lAYDJHwK+askLB+RyopdkNevSah8
IOoId6PWgnufzLPfqzYqEHix5kvtZM6OtoOzMfsZTRaQZ4ZONFFxlSYZjO9m3NRl8BF7mDrHXu6N
GosL3dRNIOItwosavH3SbzNL7Iu4vPWU8DPOem/FjAMVhJRXqo2w1esdCc0vfketRjuD+uuJXkq+
tqGeJ7r6khrxcE7D4kod603O2H09Suuh6/PoYJZbJ6iwc+els0kdZdgI0GtQyMJ7qQFglj4FmPcu
y0nRbfOA/6RKjhgCCRoL02uehO8kX9KL6t/U+qH1i9tSmK5f7vNUxS1izec5E6Z9ZRD6NlIviUOK
0easQaOSSCdgLh/cCQkSEH/cUdfpmRlNnrmtnf/I+6GnEO8rnBY9YzUGxp1u/Eo66OGpF3RPiUVu
XByM92kjr7KwRJHoUeEjaA5Ipp/6BFVQFyqGzyLVsqNSImE1i1l51hfNVmtg+CUB1mYvC8JDM7I1
Hqtr8sGOfcNJtVSNDKkqYrsWcaKdkkCBYu4j0tAM6bVuX40GIn5Z+mtzVswFlv7WBURoV4QVhISA
lQJbUlE0O1wiO4GpYWNAhcoY+0OD2LYhH0tO/WHo7bcs0KObri2mu/bVflCHtttZ4dgDBFV+KwGp
mRkVkUB9zp0p31VUORIfXzq1t1sjgVicbUnhQfTuIH9qzEG4WtdSYQ+gXGegScj/LVcZqW8oXupD
GcHaDKOQPqhNiSgoOxj2IUhbz9/0JjYAwwGZG7efBQGg8KWbFnvpTac26WZE5nZjaifUaF3seOfC
aOTJxkmHYyh0h+KXIn1v21OcTNICo1eutm7Tos+vi8+sFLdm62lb0u13UPErv97Q8yt2TnxbRh3W
9gqcuqwjCLIoflwjLVBHe2GIG4wEKZkwsxEQGEgt6Th4Ju2+IJOV/pRkP14IJbh/ayYwnA1A6zrE
ndXq7XF5xlgEwTpQx+ssr2Hp+MWbDcY+1KZTY1nblOOjjlNCssF911F01zLaXxV1Yp+kFvRrD7E9
pqv01tHFscxH7YS7Gv5vyWRN+NrHgE9k4/UCBAiGv9shk4dxcEakHQ7MQhsE/JC0dwVHFfXhtONq
T4vQ1EKSERDzr4RBaFZK62zqO67hlTq7Yj1A8oav7UpTPBL/UV6VUfNQze7wCXrCFJKVN1bF6Gq5
yYSMIXQZ+/W1iiwpCACSGsnt0DP9o9sP0SY3n8g0BLE2jfuuj/PDICbU2nOP3SfvvYC0OUXdu6jy
GsALwQbIxSb6VVW+RUeeNnq1MRVv15r+sNXjjH5vWzyhrqL42hjiyiu7yHXGHwaDEWnUGefTAqsw
eqqVnIXoYVeZGx9pVC3KrWafYn6NB7Sfq9bs1iN2VYIbCmqbbfKCKdY1+lkHyjtbG6K+LnsHBmHX
lCs1UDH1Z1q2UrXhtWk6kI34Iwr+uTicgt9T5/3O8uAaccReRsODl5W3tVeYNBYg5SultS00IlIp
iCooQJrHXFf4UXg5qmwlCXYY3x46QxPrKXQOGaEmKKIHfHsRmgYjVHZdzEk3CKCfUOKkEpbTvKfq
vKWzBeEznXY+KcZliUnUkK+pQwWfaCgcE3OxOZ/e1iN9/dIqnjn6yIuoWiioDjXDhLXGIc2iF8xH
Y8JQ/Mk/RXq5G6oaTM+YdSht/aeQw3TXGu9aTrZ73wxAXUuI4hSeHgbPiddWF9ju2ASHLmqslabI
q9jXHrUWGkzjdFeq+QObbbYr9GBPA5ikOBJ3VlqVPhgeihq/igEuzFYhXKE7iaT/IUE629n6qb2R
Zamceg4wjjRjV0Y0F23HcmmzkqaROid97PQVIXrQhuVdNw3aOiw4JnsPZH5WKvphMG/ttjnTd0fP
jG2FIWtrr/w6hqryUgGIc7k0quhhV00T/2CCQAmYDpHTOM4294BI04SK1yI2ql1D53rDSPqAz2WN
NKW+je1wM0Yiuot9c83Zjh7lOIpTmJNewIG3bn2LluIcuinwghJCgZLKcdsOtWZrid3Yec+THHNX
DM7zqKtkqCS4bJM2cZvRe69a89Tp2RxJgB4+i+XvtEowPQzQZTlSCL1kJkBiDgEMA96v2AurTWKd
dAnIXpQeEILB0bZNUMabSAuxhEv9rbRbzXWqFMGLzV0VRdX9aKENHbL8jYpaepg6RkStDNHuyqeh
G7dSS5+yiRzMxs4gzvIftmoUXYEDkd0WDbP1+jGjP7VqDSyMjhGcaaT3m27EwVhqwEBqm8wBirlo
HpA73qs047A051sroqNEL4/YCo/QwBE9cdO9dy1cKY9eGa6hW8NKoET70O5FrB7LuKFtR/mix0pF
6rAAVRKFz14akTkSKWerFejmhy0UWp/EN3DuJqgVoavVdhrlmXjBZEdBeZXL8QpRcbwqtO6cZ0Sp
jAVnvh54QdH0m8ymiWrY4a9CC8mcEgwU6hDxeEPC5rqizb+yFfjmeleQ9Zc92hSIWs7H2NghZdda
f51FCIs9U283Av1WG6hyAyECQYSaP9SMHMpSVpjAiKYwUHX7neEmjV7cmFJ/1iv1BEVqkC0dMgNE
uRUVNRgtjKrxQwsFggfxbzPuBlPDjpD6V6He/SyIFhUq+bOZCsHBMq1jhSztStODezFA4x2jZotX
6Fc8PMs+Po768Jn0CqRvS9FXma8d6qwfZnqLtYpE2m5SWVfu8GmMnEDUEtGObokn28GJiZT87HU2
6AUbUVRpoUDOMgg8bYYKJ4wz71AyhFar/Kog9QzqCEFJBAshzs4RAxqHNgBx3MY4urKeDhm2j1BL
6rUoCaVBvLedcmHsOcdtUs3xrmUW3dui+2jRzIlYo9+FK6EJSFSIWqg4JgaNMpCSOq88lcU+S8bw
4BiI4upDbPYabayJHqZaAqAZVgXaN9fJSTZi+uDq4kefl8ZNDbJjUyZZTK8eS3PbfWQqcdg0dPjG
8Xn69iMztoJp3S6vEfn70FH5Wu4HgRVMyQrEYOq93qcgONTswWzbX37dxa4KFL6wAnr2DjlHQ6CT
W1Ju1BCCTZAOaLlwT+QB9i3VmpFwx3GYlBWa0dcqDJwVJ0O5ieLiiusgwy3CBgK7iNw2d5AQMVAo
BJoOYdRiV5aQxE08oDXggLWv/uia8YdiAiY2WpIwjPw+dexwlzSpR3yyv2+BdK1VnWw41UNm0YbR
tFE7/SaS1S3h3s02MJRDG1vRdRF1ZzP8Vdn6uep1+WJklpsQLqIw3h5iat1T9HucjNxtOvx1BHST
LGVO/EaJ11Ys3GuzTJQhmrLqbS9wgxxrfQmmOZfhqlPC2Rdxp+k9knVPPysF+8gbIP0+eNFVhLNi
1UUeGNmESkMPtruFmhc2Ld24iiQhf7z2qkDdZn7yErT06LJqolPL/AcIW/HU5CehwyLi8GJ0oLXm
Oukpdwzg+es4eG/H8FH1c7nOvP5Tb0hHdzoN6233Kf0nyvGkUNfjZ58OxrOJQw1bdjEPLDFv99ps
DMnr9lquI0139r7wTgpd66Lppo3TktFkg3xx+p/OWMfXVI62oWmIozbU13Uclm41+QefqvCeGv27
mddYXGAYgcE7yAA3PZaj34VNVEribQI1/Oh0jFulABueOYQIOMT/Bknzq0o9Z1sOw8ke6WiTl7zW
JBcFHEsfUknXRJfTMnauTaveiUpyxUwasob9O8T2z7nu4eywn7DBYSljkrwyrPERrAv/1Za4FLxc
mtcVK0uNz51aX3GWDl1EBij1o02i58+50N+DvKdJb60AliXuiBCmwLx6zhUineJGC/adLvRd5fAv
U7S7qomVWzUyvdtiKpPb0jsJxcHwstzVD92hQmeGmne+T7N8+EhISw+XZ/k6woQUKta2mPe0bEBz
895M5IaVTYeqcnqoyweSyvrbXsO+bBEwxESVlu6E/bT/39ydx5LjSLZtf+Vajx/KAIc2e/0G1CIU
MyLlBJYSWmt8/VvuzEpG5a3ua3faExgAgowgCQLu5+y9tpMk/CPhWw2zsobyiAxBrH8oSjpgE/HZ
tvhVUSKAYzCFF0C24QVexaVB9ljk5dkNR/tJLShHksQFQGEnSvfnvsKZa7Kucfzpv/b1CwInQZI4
2Tv4ejyYPrlckGDoV279xI9CcMnvmt2UC/EE/Ec8UZqtDt7sooGSmy1Ey6ekAU4w9uSb/DpM7W8d
633M8Pek9nsgup+yalo26ALK7e1YUwTi2IZ4g9Qhrx4AgwBJ6PqH1W4blSdhpfSk1R9Q+wIgP4zG
TGDoTbVRu9SDMfK2s+3Mz9dn5lX84LoaNswouVArLN10fuoMQ8ZBTD+muAbCbZj3+pxkd9NkW09q
4S38rsrOIeHi175sHop90KJTTHUt0VYoZ8w7U+tPqZ3akhVqX5/bx7jTyyDdzhH+uaLwIr7UjPyL
xa68/XW7Afe+w6RjrSEU8HhUYUMTzvSUtN7j4nMNGRZIWHHdW0++n2qPdkymFBsm05vrgqnVR7J8
yXSyMl4BTj0BQoXJzeHXcWgHfdy2RB6pF3L10jkjFXvKq7x/qMp5cz2jlioO11ME6CTL28eS0dfF
0rzwIpLyuQpCIgvkOacWTl0SQOgV1UFtqmOxLgPFqUd9q56l9okZhKZWpvcZWjOMr6H/lBWm/wSM
COyh2X8Kg8Z/UvuFmw+PDnLPIPF03oc8LOjnY+UKLNjymcwCn8CBm5RtOP/KGbaeFvrOU12V7lNV
RMRJRN6yYY7lPqkHgL60R72Cp6821QPwF62HOqvX2Eo6jYF/1O3a3IQ0Hs+M3Ab77nZsVJNJ4aet
u8fOjoZqhmaxaEF0QdHtbSZrRqzuBkWIAK8OdriGQHFJMGsvF1bXdkdqSvBssNat/qOb/wIbMZ33
f939f/g+/tfpe9N+n18LAH4+7U/DivmHj7rD9Wmum7CFpWFk/N52//yH5tp/2Db7Pa7XFKl54Gf/
H9yw6Riu6wnb/82uYnp/+LyarvOIbhkYYf5XAgCGkr/JQHzS1V0onVIC4Eolyl9lIOi1i9zs7ebQ
cqojsNbul65lpOCTfZI0XKbbkHtj0UjXQE67pnECikp5fmrxofZpgOESjS0eF32TdAm5l+1YreMR
kAMFVaoOHqryBAPqrqWpglLN+YQzLIDipD805WTvDIY5p8B2jobOtBH9frU3PyRj3hAmW/J7ocPE
oo83BnUBEgP9fGMKPJvImefn+nNgJF8auI6X1hLp1mrdh4JA87uSe7EooSiN4N7OWTsEaA79iqGq
pu2ikQJvn1VP/PS7B2/IXrxquade0e6bidFtiEZY0/V3vg1LI0opRUfT/CMums2Amwf0BLrDCb2r
Zp06KBrAKEjyCyeAELEPMaKwvmpj8qk2/XJf6h5RSwklam7yxw7oCrpbMkApRLppgWRaMAm6b3Lw
/cJM7hMcLZtWx1rhtSUejKnMd3MJD7Cxipdkgf5WW+D0bBIuAqteNj6mwz1o5bdz3+SHYtx7wYiM
aeSVK4dpJJfLAlIRQvSy1E+DFn4Iq4WkQyTSjSMEiqqXsiYXMR/juzyCFUf/XKNkuneAluVQXUCB
GgTnSI9SQpqwLfX4YPsqHEv2mjEaW42Opm8m7sD32c2HuGkGK15nIZaHuhWfrJhMO+qt635ODt2I
RrWv0Qa2XdfDKQA6kVAdcKd851a8eBak58x0PnZ+X+y5vpVjV74p9ZjPLWcq18Je2Q5hir1QnxGk
8ozRcTX8OBojMVSuKz9hXz6hie/s9qnr5oMu+DgaWUBtwaWsB4vLYfNO1ya+lAiEKP+naZZcGX3r
sPTLuyJCD2Ev2dZLXFO6j5vnTvIm4uDeWFxH2u5xPxnlzprFSJmLZG/TwHiV4roUON+1CVYqlRNS
DfO3WDfewMhwAAWhuY6ZHjJeXJkDGmdqnHy0nHTcHO5ogMVbMzikS+1tehtL7vJOTJxqjZXtOYcZ
FWUiWAcrvVu8U5cn3TZc6qMJCDLBHwHnM192S00wn0E6qWvE6PKQq7kIph0UGo9znH4olscSRdw5
q0nixnD/YEJmWNtU+8YJpXTqk1gKDotzfhi/OM6HKjGG5157b6PPlF/qcrJ6cr5rh6DMJvHwb/Eh
pUv0oW8T7WSOpNs2c+gcLROdQy4ILUwY0dZuunPD1tlP8Uj6Uik9WzXeotJonkNOBcBNOhOmztsZ
QdJcRECntDGGvZN3F5R5WLVEMKwmCyEc1vflPstSD6goivEG03iAPNYnj9iI03RfBqW592sHSwcn
T761hmFaa2BpD01e3WlSQiiLaZmJ227Om3jb9c6mKqE/ISh2PPHJ6OxLY3IhiZvsGdlveMe/gjfh
ac41IrS9on32QNy4AKzW0JMpDvekZHp8pRu97b/DbPI3jAM4WYCMYaEfkQprjr8P3AqZEADWUBbo
p4ECRgbHne4Rl0UpQDcYnFVWdZncsaRaNPpA4rIvsaRT5nPyrQxTopvC+iVtIVIEWODxKvH1Js1I
qtmS9Ru3TW3Uu5O2sxkUaEZ/sH6EXhmT/sz37PnLYZ4MibQ2VnbsZ3cziDSmNFG689zhOcMAjeW3
YuDWWOYmK713mjNyikJ3vqTFdhy176mevoUi6IEbH45mDlkuaskiKdx9WJffvbI4VEFhn4WubaED
fdGmHL5dREZoWkFSa+ErizL90rQa/AqUYkNsbui0DZzQmKrsih9QI9LHsqupRkhrxTDlJVhbj4b7
dM6gbm7Rn/vrKaRoPxW4BhZMQlin/H0K8N5jqrCxR8SvyYEKY/FJmKLFAtRjCpyJRAOP9eL1xbIb
zfnONzkVinKrHYvA77jGWej63bq/Tw3/wctpR4xjkGyskplpXyChL3HarLOS0OYxDr/j9j70vbyo
wuOPhvuwAt+ryaRwpDvb1psxdMKU2GC5oo6KaaIbLG2bhtQ7LY0416IMH1LdpKYOBGfnxN6PmFLR
nVMKAoYL5yPGZ+cO2ICg18KEbYJx8sBQf2/iMds2DM7AmGQGdBOwwj2Gc/ocXf0kmKO2RaYdwqa6
pK5VPbpUAu6KLMTulEvgHiR6f3EvU68Px5EH7zxMf2gW0ksDQ0MarwFbajUNLS24UOp4wMRcn203
TneUzb9NmnkKNRHcU4ye9nUvfiwise8CDGm7QlDtFnFNWb8tGgxhXJo6fp6FsACaxvDOqY2egf99
ZEgME3IhzjgeD3mEK2RKglUOInxNPQ/vmFfsgIg/WPPUbbWA4+aaa5170rSI333pPETElGNc0UmU
i75wt8dxI19uyofnqfk86BK7mi7MywYGsEwf0l0PqGbtlvEbf+nw0fb3/Rw2e4ZmvOE4etvWTbTL
u7xf0ycGrCt/jEw6V0PVCXwpAaRkkp5tL9xWqbUcKIIiMUQi6EzGx0yE/t7J/Ac3mGZoSO9Eq0F7
8vV2NYc5Zi8uNTovy1lMWko84aDUlwM4xK/4QwGFSGeuSQ1nVQB0WxkWEBk+z1XuJmRoD/GbTvM2
jtk/I5Pe00oV626MITH49udFeC/choin79Dpz94IYIHpytazCugd6TBs0hpmcI1mGyGf8YMbs2WA
zUn6Wds1DphWEgxnJoSruAMdaeTNR9PsODG42qZBhV0lnXeW1wzrZTa+5EH6vrR8QcY5k3RuZWZU
dCdBPB1G+XiNUdTdgItcu0aWbVxd7FHkBScDkDo1mGITzLJSF2u7OPnYxnpNzi1Q446UXt9qAe/i
yh19QrDxD01EgKO2XkqNQk1lva805NCjBhom9mz7OHmPzdI196Vh74DNnPQoWrdc5BibYJXhwrCN
fGrD8LsI1HVAim6imapvy+ecOCHeJ+SNd9rs8IWiR0BcXptbC6rWkZsi1cAyLh9pz9A+RuvwZva6
r1jlnp0qGJ4MDClNm3hv8uIZK42GxjNuz6kRj+eRTpXf23cl9+ace+Mb2Jh8RGnnH+AIm/uw28U6
hVxoofFTZcFlCtOFK2qIg5Hpv3CC8aXxTP8urc1vAKSW57S8m6dWf+7xQ7Th8KIWY5W8nac5eRjd
dnix6EeuueGSDxnWGdVgsezChYY0qdvlGrjFxnZ4pc6qioumcaOntkQ2um1wDYTlW9WFeQyqDihS
qXPTtoMXbonlgxWQOx0OzEsjzESU8oR7TCXfz0ugyhVL5x7NQNj3gDY/OpPtS6+qtm370XjDWHnl
57n9otuz/RKk6Q61bnu57vJJQS5GqhvzXNEHhmiShvw4WuwUhzLCItiOtdjjOwBpmxGz20fd9Ja+
XrozwFPv7Jy3EE3WV3smUgzu9wZ0G2WM+mtb+fZGTKIAjlSB26ic+MHPxamxV8ngLndpe4oXcHTO
lNLaQaLQQ92KBzoUhX703HLZanxvK/otkffGMBYwOQ4ChAxrSGk2tC2h6U/CuuAYeXQBXq61RTtV
I8VPivvhoaVas17G7sX07bVft+07Z4pd3AxHuFvDduzpFS19FYAxjd9l4dwcLEGKda7V0YFbXLwb
R4QncGrfj3qzsjCtMm9nBhD05QcnDcjkNLmVRIM4dFT9lplIzGZCAleTF3YuctqJ3LWOhl+8hes7
7VPVtYoOhHrsc4dPyGC4cCga0T8w4bgUYb/LDZebHrAq9BQkp3b4UCxv2CYVxPwo9qwdZiryvwb3
JQdovBvjhrzuDrqtnYe7JvapOAjjS8aFYpNbnbHKzbakjm6de343HWBG7MVLtSMi2oIOXBs22rwl
+RCDkVw1kJblhbXehjH1konq+zz13SYZZzKMp+Fb8ql1lvzCWMRdDZzMXtrcoVgltqc9u3jCNp0c
oQxaddcI9wUsUf1Y04ewI/sLg/MO4QHpvM5EXYs6cZtW5oXLzbmp6TmkgmwDxyMJ1UdDfsdsajIc
nXGPMA+DJrp1jgrPx52XRxj4MBfWxAumz6C498Kejx5jE6q9sOdD0/tuO/w2dGaTeTuJDXShg6dh
AMvHyxTr+WES/HQnPJMR8iPrQ2hb92ZI4MHgOORSt83RCOdl0zCK29hF8mxHxgev4hsB9+1ArcYB
5JF3HwzhPd1BhotD9kx+yJ3WkBfkMFmJp/Z5KIJm087dt5D7Lo5Qb90hI18Prvjg1UxQ08oJt8tU
YfOPovQQD+6nuRqYxU6iP3Yo6skVCJ+wffUbamcUZLvUwfzPLEKXuDPBQIJ3F5LZLJL+LgbFFo6a
e2w9aKGh+aZmbMJtUCBuguLvh/GPKix3ol2GfR1DzKK1BXf8m+uO9r7LcDZmnpgOiWMNB5f/mKo6
t+4gpRCad4W+Wk94MhsrYnpbuu529Mcc6Ch0ytBzkTuAAl5slxnU6J+biVpvD71HcJN4GRZvH+hm
tqF3bRyCId+MlV+d/bC6o7vaPY6l9dETGMrjSDxYZeke0jJ8nLNMO7Ztdx/o0C4dZ8ZSZYlq3flu
/jguzmM9MenzjfIzw4OvONcI3mX+4DsHFxL1wV0qukvtS5jGxD7Iztlo0ejNUoz9oW3wk7e0d5Ca
tf3Ij4vQWNmME/SOyYGQaU74SxMg8Ql9t53eZgIsbAvrtYrTvZHSJESfkq8Tt3MhWIr7donTO7v5
4rh9d7ai/t6sPdB+PcMGGtIPhejHLaPD+ujHXB/6evGO/Qi4EvfTuHYDhtRerR1KwSgv7e4drb6P
uB8dOSORm0XGfaC55gYnyrE38AIRiDSsZq3iN9r7bw3LrDcMsL4XSfVlgR9/5ALsrAW/2E2ECZv7
ewzdPUF/n/v6i11/9RrStoOlLw55XUsKZ84ggX9OLwrafA7EnL5fO0xkrAVoCXigj6Iw/NPkEw6D
nUAAtuBWHvaMGq3AMs8wPJ5CQWu9JvauhIg3k4mNhqXcgdMV3pu5b52DpbvlNms8tGgRXAE9omMl
lWUDAUyrzmKcvYTNaRq2VW1B62zPGbKPNaMwA+JzFaI0abB5gTqh2QzQo/X3ix+FjFNQzZStcZ/W
mXF5aOdpz8T1HXeuHwPYB+qs/qU2HTTJOjqllh93EPaUqEbqVBMt/bb0zS0udh2MqvWcN/BgaN+F
+0WPSGyZCEcmib7vpr1hUEFruoIBw/LdEgU54078KWAADvnQ3zMc+Tx0JTn3Jjf2S1IGn9DXAP4s
QlQsGZMJu4VTay7W14F5eJ/0zdZ0qha4xRfLQFslPPKAe3pIaxJ2sq3ZEmvTMTRk6rctQV/thv7R
dvvnriENJ5uSg8FQCM5I29Ettp+WCdZggotlHdXJu5icEpqGGE2JSwhORDwQ9+1+WlxpKXwsLB3Q
bAneK3PwhSza16ijLNWGnwzkmmufcT6hmiXEMGjlvrk8ucXgbQbCIpaB2asjHCYHuLjJo4c9kFDO
Ih0GhCW9jB0zSoLQFwZNZov6Y9K0bZglX2CM+2uhU4qZy+QMo9ZH2ocQkfqaRJkEL7O94PmM8/dq
FkeHiv6y+RBwM9sv4dxvgGlmFp+zmkp4LWCXjBFjVL/tGn3awZXx6YtOp2i5jIKyjVaSkYKOjGsf
SiD8yOC/6gKwRdnsrQ5IrBz3V8nCWURHjumZvQs6fr54Gk1ZQ9NRTSIX5yfj0o0o9SzGdBeNCEZp
4jq5M9Aqsr4k2sD0ftRPcAmHdSFoIxGe5mbPmmF/aGa0errLlLioM2phpMXIUuU8NIRg62F4WHLn
2aentwEpKgihqSGeWzVxSthq+yR/CmYSIrII+AhwZZBcVfCYMXG6H+Bf7cMg/DpmPcbDNnsmBCWT
0rgL+OK7fqDf3rQEeHRMvLdUSQD3ThRdfCXXNOP3PUGnlNZnUNTVucVFey6dHiBKWSNEMXBaB6jI
ohwwqlVNz3A/tyPnSJv4xV04k7WA8e38H914AFNFLOG/7jusy6xsPn8rX3cdrs/5ZTsEeGVR1gGP
7BgmmKxfTQdDOhIdHbOpZ0Pq9fVXAYjGH7qBFZZn6r6OI9D8RckyHQIQabmjKrZt0+VF/jdtB/6N
v3YddA/RmEukIi0Okw6wJc2pXz+/iYuw/ec/jP+j4xLWA8bRFHa4z8EMAerbQiK0f61d91VTyaV1
xiq+GtW6Ouq/PTYFiA+aeYZBKV/l9npqUy1Kg2A44YXjLhz9pw5v/bJFJ3+JBkJ7C5moBo4OTV2L
H3INFQRgltwZS2eFWlSzDGC7HtQUSbrA6ecxdVT210NfvdztmNsrqTX08Yj8enizsDDoDv/5Z377
q6OV4GK8PazWfjvm+p9Rd0DI5KMwuB3D7Ou9DhRsq2UdLclm2LcB5ZliGZuTbpGdsR5TkADIF9ir
Fq7T/mU7LQnlU4+QxYH60JbcR56tdgFbzE/Gi1q/Hag21eJ25PVw+cRXf+DvHv5tX1iUHlmTzr2U
iAIHq463V1JrJjBrV68dJi4EM05mWpN3JFfVAp7HzzW1KaaAhy1yA68P9yYhKYvfAsWWn//tW/zt
S1Wbhfr+vVAsUmFfAYqpHIIbLVDmhGWRCS4tOeUE+SGJZNCJOgnLvIrWjVHp1wPVPvWU6/PUKS1s
zUSybjyo83RW+9TDuWGcazNK92orG5kr9eQ3MkiWf/N2nBitJzCn4049cDv51eb1ReU/SBLSZGgP
iniBfIIxi1pVi5hC0rHPPisYBcUxXKV5C+NCgS4UnEJtWi4Y0JmIPIRl4BjdMosa1NasdnMHR7IO
j4xbiw1iRig50oWrFn079dzyYOIbMIUPLmGcan/86whiIfaiIKmvkTGLgbSgJr5Mob5tm01pbjOn
+CgmnLlqocxeak25tIwMb5faZLT0fpkrD9EUHxUAkHXlF9ZhsuWPKdDgt1CMigayAV1J1s9Pyn8U
KmPwq1UzRgk48/OQ6Y6AXPDNRjKqJlernkx6RIYxHO38CXmivatt/V69MdCo/Am1ig8qzFZZzvyq
9ANqBsIV+aPmMg5MEueQWNhvtrd/3zUSdyNqHbymPHcr+XEwVSOoRG6qhfVrLc3rexKSPRAtuBc7
xNkExi8W9mRdfkY5s3O0me1FfQq3uB311/QeQ+pEh08xN/DbUGhaGOtGxYxYaQQ7uyL8EdxqXLNq
2x09THAMzHAE8aNL7eKEqAhYSGTM+PX/MmTcNoxRkhDA2q/VP6W+E0tr1vRIxUHtUt/Q7bsKdgsB
kacMB51MIgP/0Bbh7rqJWLc+zUmpEdRKYj35BpTQAkRe8pQLIID6E9yx0VqOCWWkvcpUUo+pNRDR
W2Fl2YFvvAEgipdJrfmTtBhr0sheg5zZEkX/zetG4n46MBwnk2QsTjy5qrYL6CSGl1Y7W0ZTacPf
pFR5bR5zMoV3N7sksZKyRPwrnCrEHLBCKEJr0Q8/4EfCIi0Xau226S10US0gFGpX34cfKWM7QIJ7
TgnFpPGyHNVGuNz3vzA1UUhpKHbKw5R67yuL7Lrbm72GO922J0zXKzFp1eb2Dq9v04xazrp2rk9V
Z4ijnt/dwrfUW1ebao1WVX2iu7abvCbYx5kxr8H4x+ubUZTODqehfXOKQr9CVQ8bJ5FJpf3kcj0X
Sbp9db6qs6OEJQici2qQicPvZ16UOoH9XtvnkWnAapQ/armwrPyhjvjlqbwoSORchn8twgXnimvH
2PLlnywJ5wN4NDypvAkVAgY4DHiACgbTS4KR1bZtMAGEOw84XQ0IlFVRLXQvrzhtatJSYpLinMH0
N5Xoqo0rz3lHcnpzFy9xkg/jupGcXrUvKOZPkp+0E72dnNXCydJl1ZW6QWEvtzbmQvRab3B3nGRG
r1pzMcNg/E+b6di4z8Y4eyu38Jx1KYOiqzynQsd9Dw6uXAwTrBBfn3Kw1Ab371SCitUJft22anI8
Cuazq4iYQJr7/NTU13/NDJPfJp09dtbUciCIU8kMFxeriHChEZgFcIJO03Hegr8kzSbmjodmUZ3c
au222TUO80n4hlsPYLc7A21SizA03oPIpZkgU1h1eelUCzfmenrbpzZLFZyrVtUx6uHbptpnJmG0
h7V6VlsWd2jaK/Klr6tq76vXua56BrWajuueMw/0QNoaPuiflkrRkgCnt5dSOAONFNeiW5LKQmMY
rktiNFZjkadwUKH5ZnIo2akhE8FZnDZyZ6tW1eNcVB7xXqB6IHUTVh1WVCKh8lOjXLBqVe1Ui0o+
rNY0Rs3cNKRF9/YctTlcUOjE1xdRD6m96oXQ9fPOU7EM+JqciqGJ3I7li9xeKaKMQHfOLkY5QAmv
D5dqPKOOxCnHIFc+B/0lObVykSpf7m37bx/O1bhZHamelKlfzO011dNvm9eHf/trye05tp+U+66v
rv+Bet6r//J64PU1XGn4I8daUGfnpl9O8qbXjtz01HYgLIqVQYf1W+5Ti/7XmtpcPG6Z6mC1dnuu
2uyXOjpl9kptWKHLjVWt6razLGt1sGbJ261ave69vc7tT3FH1NchEA/46n/+vdufV2u3g1+94u21
fvsXf3vK7bgp5krhkWogf6wq2VktFvkD/rtNc4ZoyQ3efhUDXcvRxm1h2XmzDeyZDDT2g2rn9u7L
odntkN821QP/ch/hVnDz+lSnoMwLmmq88NtrXf/K3z7eD3ZAnjzNfPV+bm9UyPuy2teqi9Tt7apj
1MPY1f6SeH07xjZC+ziQSFONBK+gIr8+SX6M6sMjmI6v3DVGICWp8wzKtcXg2w+bUg3y8mG4j2Q8
4i0U3lVDPrV9W1x3NgVIQL/Gn/z7QSpL/PqSthzgqW319OtOta2TZ0W/DZ+Vh5wbl8goMVt030bC
qbuMtqmu2Qj16OOtvCbBxWg35rKtK9fF0QBZcpDXbQuX4PiMan7jznV7GDC3bHqDqEtdDqAVCKdX
Y0kFuRFRxPsnojKGGq2XSF586+QvunVSa2Dk7euaRYNhz1T/gOOVCaIcP/lqVJUUeLthbzXrGcAj
ldCzIbj+E3DHHWeKmfvjXmXIpbLbQ3n/VjsdrdXWgyAkqXSNNyLym12mh5NOa9M76VM3U0f27NMk
Fz1ajWPcBasmrDo6pkxd1Fo+tMckYczQ6IV+6uSCBvdyahtT0hjtL5bEAQ6S/3dbqH0OI4SNadC9
obsRrzQEzduyJSyGBgccWM0h26dOPiwN7rhc3Y49eSdWi3axh2NZvte5BHOJkJ+ELcdV6oNRa2qh
HiCxccDlERRrxcS/LkQWHdrF2wXq2qigSInKf1e8pOuq2qsX8QMeKn+nSEu+YyAuy2Leb9jMh98P
Vrnx6mnqEbUGnKky+TIAU2EX+7UgE+71pnpA7YtrGZTuT/aGlICflCeQc4W0po3Ixdl3e0CtTfKj
8ifMNakczavvV63dFoM8B9R3rvapzY48UgYy8ilq+7q29Jdomfsd5MM/H1UPqCer4+LQfegcy9gt
8pZ7oz7dNjV1i4zUZK+Vd99aESRuh0ZxQeuNRJ/1q4Myk9SQGKnjwFQVr3bQHqa5J2JBpiCg4vUY
HBkQjVMnRslewV0iWKekql31d2rR17Riut47uDqNfXi3TEfUos8lr8GyKIHrfXW9gNcD/alX17nc
AIBe4d6j4O7Np4yWzGiW48mUUzRDLm6b/UITbXXbVmvqGHW02qwCPTv8R9dYSQWnKPqva6yb79nn
8XPz/XWN9fqcP4XdNiVWH1SF4xBtSR31VRKBTUiBS/XB8Q2LB27KbtP/wzPZ4fqmZbu6KeMLfgYR
oOy2EODAWnRs4Zmy+vr//u9faH7tb9v/VfT5UxmTwfnPf1guSvW/8P0QdjuGAXUKJiSJCc5vwu40
GaLEWPz6QKafs/EYBizGUO88Ei5UzEec28DMLCjHJgYzBicyrYL7X3EwhhGzXu12OHmRhNoGEUSJ
hqApsWxO8r7EzuwiDKOisNqRR9ltq7YLz0MRbXXpDa/SQWzGkmS9Nm9gokV3fVtqOy2kdY3fsrM7
Z906Tn+OPQbXpgaN2aijz7rvePvWBUVpz0QaY+mMHcs+pzjJIuJR7QUBFi6a7/DCl73VSjwsb3GN
S2Q7FO0Ha7IfSpnoadBG7rNPFB2IjrX6/TRJKMZM9QyP5bvZJNc0jYIHz2w08r+LdNsI3d3ieEOj
GeioQuy91LQ9lwkxumGDqqK3u/UQRMvZmTHDLda+cuP6vjHsYIucl54MI68eWZerd/XOatMnEYaf
aHAaz16M5T317og4aXD3I5PW5xf6ksimwFJTb2hgMFNNWVsJt2jZJV4tof4RWQCdPZjCxBc+j6Oo
tgxw0+cgdD/Cl2iye7NxquPYtdG2IZJ3IeiUZnH1YGQCAzIXLi5N7UbkM/mBbfypL+mnaYJuc0Of
LjcmOmEdbJURKkhHjz/PdXAlO86hH+lIo96sIMc3cAkUKNox+O53uuje5YKA1GVCeGpjZccbSkhF
+M3WiEoqgpxE1EhcmkFc7LRHEEA/aDP2EQmFmBZ3j1GK1zEdx40epj+4Z20y97QMOjpZo8zv8Uqu
cst5CSB2YIF2aqTe8xlk6oIasP4GDcFe2TVN+tRhMGHTvkIRc3GQAa5il8Bf3KbUE8Sl0GgBmu5d
MPT3RkAIRjQVzwP883UcwG7htraexiqhjAWiBeDvMZVWIQ9X9pzf2fqXpsqfqhreM7MhJhj4oBL0
XNBDwk9ECxznCvytxiQWGL9pXtI5/VTb6NPcssScmW9dr8jepRD/ofbn3UQWA3yKgJCLDYFph15H
NBpDAqDVRqPjcTKDbeDCMU4D3vkgkzntTqzbniY2xd9dPghutvUiDZr02+bsYIZatc0npj09KP+h
C0vyKv16VQ3ToRxH+qO1e+hhpYMeHKfjgNoJvhXM9slEEV1g/WfmJAne8zGW0dIGYh1MEDUN8/wH
0ja/i84t/Jxt6RuPgaWdujDQVn3jQoT1nvumHR+dJr/LdWePAuLZ0ebujRZkO38AQ0Kg0zuzyrbT
GP9AfEdAHij60T6QC+KR+93Vj63jH5L5eZ5NIuEmNPBWCmU1unczyB5ZGqzLieS2LqvINPGrct3m
CTzclLQtk1lDkuvENmDK3TgMCtuUS03aDPGx+tJk+B/tBzOLwDKbeNW56OwqeW3TYqy/ZRAmm8B4
P48wo0J9eIMOj1B6btkDjHOIMsJbdae2MBF1kzoYOGW1sbQR0oFTX2rG3HfmIqPuAfeu6m4Ot5FZ
NNsirqx9XobFyiC/ehmyN16NhQCYOfGgc7sLUnSZbt+RXRHpj/6w+DukYGMNJSiIo+cyqheSDopn
fH81YW/5jywJjH23hAXCRuOrG5+0nPLJ+By0aJpnzCIMSwgAD33jya2NbOPP48MwXzCOnAnmJIbL
RC5e4UVGUf8Vlzy5gcJ+t4jiOUZMscI2SlG2D5yzYxXuOZmw5aKa3g4esq6wokRPxnp/rsSS70b+
AbPumnPci+YsRgp1nbZ8G1Ig3WS6m/P0jixgb+UYQF0G29ubYdcd5j6+uFM77ZHNMD8KPO4bbuOc
haBtVPXhBrhvIy/8wph6KjcThsaM6VSu691hKeOzRSkR+WciY3JqFC9ZtkYnFR0zb9iXKTqi3kOz
OXhcR6lY438pyQ0uAjFIDdoP4SKhrQK6igy2tXOctfY+HMSThsz6XAwxkQIauoqIBK4zTnkYmgR/
rTUyILDOLA8dWTYHZCX35oRilOo+qsIFMVEIvTgiT+/OLcz3fr8kCLFdn3wwNF+m79yXiY7SsJhJ
8WwsItQ7i/6//C8auVBr9fIjchP3pDZAQE8HTrTrf1lEKeG1PdllLdkeCyjqYa5RzFxX69g5et07
KETLKXTMl1I3kQr10WE2HEG/R1wmOXrH6qNSqBy3NYF+AcMuJBbb0mbyEBJbZ646/MhtauUllM6V
SD4MGXsDJ9tndU8XS1hA9MlLDwsL56ePy0KCskMqf0cDtD/1sGk/ast9Penmf7Yp0DD4iP/dwHFH
bz7+9lck8PU5PweOnv4HAz/P0U3bACjB4PCnH9Bz/yDSCiUjnXY67Moq+CcRmNa8Tj/fcwR3YduS
2VY/x43C+oM4Xgf/nu64aGPotf82Tvx340bx3/yAMIIt0zJo8/uOqcsB6uvOfDhO+uJVJeHeaYYY
Cknwo5agqWmr+rHjkrFxsijaxxBM77ijGute4LIr63STVE9WtUQUuHsiflMGMBXuQdduijt5U6vh
WqGRLtojfo/71iailTl5vfcjtD+vPu+/IVvzWbwe+dq6wFLpIXugYMoHLH4TF9R1uHC1JWlS56vi
bkpCj5Zj6QsYrxZCUIOuES757jeAddn/8LcNOax+hdW+/nGoyigsmLLBcP7r50edaTC4dHT7po4Y
oJb7WoqzEOtg7zdGyGjhY+XQOEuRCwUmLLF//97/9u/ztfmm43KOWb8DnRdjSqvZsrp97rVPyP9S
ZFaUvduCQGAXLhm65DpmEBbjJfFsyJP/w9//7fxR79/k3Vv/n7IzWW4bWaLoFyECQ2HakuAkkqJk
TbY3CFm2gMI8Foavfwf0ortlhx1v0WyKtkUSBAuVmfeey+mNtsP78P5H1fVpZnPwbbtbHKTqU9Sw
pbMm20BmjIUDkwEXAk++NcrL1gNIHzZ+Ow8nEWv4yqoa7S+H5PeviDV5+XIZvo3g5d9ndEcaRmhV
XbfTSlZmIxnjTWGI+vSXN/5B0sIbt02+LghbhGNalH//fZo28qxW1SH1xmxQIeFJ3UB0TZ6rcFin
TgczJyrC27ldstSVse8HbbhzG2KfM7c2T5Ul4l02Og4xusL7/1Dv15dmsD6Y1JuckguE/N9HwK6V
acVG1+/a+rsbRkhhtfgNXzqY5fBRCh3BdJhUfzkTfj3stmmaPkEFUM6NX+rPMCYPxbPKfsfl0eYi
7WfrSvfLzZ8P+++OOvZp3/dcHVb7lW/+byGR15qJkcILbyOSzEBDVEjMSXLJLKP+y3m0nLn//Wbz
hv71VB8+YEfo6BvsrN95E2FTfcaEoU++V5BkgHwQ8TaRPybj6fznN2h9qOOvHx5yKce2aCdwAn9Y
kBexrcfOvtuZLhLTWEMi6uf6sZNuzuTcFIQ2XICj9ueqGh47VyQYptSepcFfVZqbBlzpQask2k4b
HHOfItvndZtb5bDuej3AvWlMT7VNIaV6/AoLhrIh7XSnheY5nEiEK5rovUWsvZ/Su8Yrp3WU2mTm
TqY8efjqunuj176K2pb7v7zz5YB+OOCWLlw87tDzzV9OW6+NHLOE5IQfosMFMsp7AugtRpi8Ky1W
9x1+iXpQ2gYR5CN8EpRiAq5bobAijbYi++Mhaxe+HFh0kueMVQU6K7CQLASRJNMLxjl8OSSWbUMF
ntnlrefO+4rtXo0W15hN62SbIjmP7ZvM2ThG3qDvw88TJEO2UP1JM5OXP79lw/j12mVbOteuZbGy
+e/DVzXxMwdzXNbtQHflm76fieNIfowlrf12eJqTMgXsBCGK4d9IgDqHQ7PfJ7+91Tu5reB0naLy
e5Hyfx1ZNZqAoKmML9BvDIinJRli2H+c3qbG7xwwRpn7iMZ+7+toTb34KR87iC4u10kNf9/aZDXD
dT+tRYjOW+/yY+6jpu41/kwk+f2ovHuYT09dfzJSQg+RjsA+IU680yktwIqNx2QmotuKXXMlBzR+
vbqPquGJ7L90JOfoauwvxQO4gyfAjQ9NYtt739GQChT9plMeFSG727RARCU0dzu7lRWU5sB1VMhn
8vk8HN9eB9nKi56sRN71rrrQGqEHTlHuTcPbVKHp1+Bdboyozjl2q8xN0QHeuYxKc5Lrq/4RuXIH
KKC7RIM8pi3JymP1VEtgRMBJlnSo7EboNbm2uAdXk90QPK60Twaa4FXpv8WN/Va6zZ0tHp2SiEOy
2r+ahvMoZvHZzRm50y0/5HQRCUi0HDhv/JJG9U9O5Cl4odS7iMQWWXAtwSx0F7ilfzmrfl24MMax
a2UpFr7juh9WkBFKTQ+du9v16IGqfNx5CliXIcfHcKRHRlrbOsyAP/75XP7ts9pcdQmxd5cLwX8v
On7D2eHPKZdd/bm1hvu+zN57UkBhcT01In1Jfefzn5/xN3sf0iy4Ehi+4fsO6Ln/PmUb+arQsp69
l8CeXKQ5a1vy0GgdttlX210gUvpR77RsVdnz3Z+f/NcvLooTc9me+75uWc6HL24E8jIZiCTfaW75
uWpMDP+mdhBzqm0rYgMocF3tuzaQQfTn5zUQ5X5YJXligTudpjGEkY+fbo6OloqS4yx69xaGldpY
OSxSnGbjgUCh15yaYW0rgBxZPN+2LJ4rGkGvjnpO7N7426v59arPq/HoO9PjNojj/fCpE8o5Gw5A
N7qu7IL0ZdmIqnTjR8zQcg/nXza0xm3r6grBe3lJwxBQpgcuIB4eS4dQLJu4tD8fIfN3Hw37YfoR
ho3uXHw4Leq6hEarwHXhCcf9n2mbahkQoUZ5rqIJY+wAYbmG0kxNHXHdy15yq/w0uaF+ajPjSzpi
jt8T1nXDwHViJGUIIvPoIfK5Bp0ePRqJee6kTponwITdOKzCLszP9ZJ6K8Jxg74o/Mth/hjbwqbA
s32CjKkILZ9a7cNeJBJE04ex1e6Abvo7BJdRf2u4Yb4pmIkSdYcKSSXMshWuoFWSjel+bgXZGPby
xYe9B2TEeTVnti4OvfN1irG9qrrA8VsfxhVeoCHLtrqNKzONQsCCwnvUzZI+nBPPV4QQQI2TP7rd
3i55w5E4RBaX1RGxXcQxKiWq7j9/ioLpzC/nOZWxYVm4lljOlj//104vNBoflu6AhS5t110c72My
yN0YNc9cGyc4sviuYnEA7pKt+wL9aRm/J1IL7JgNv+qFtmd7Tk5kODoBBSAdEwtg6awmUPxJ+Tkf
aww8SzHbEerZZd80b3hq4sy7yVBRbwj6Y//jWEFe4dwwr2xbs8KsotIbROVYw8OWKEA5vc5tvqgk
BZMPcFuBqbcPQ+l8//PRuO76/rs34gT419H48D0bumwQJOPAnUEGSGd4atbmjEGtJEcHoaaXb1gX
qvWAZN0xFoqv2aI5cO0nKLKXP78W+3crPRtwLtKsQob7cenzJiWGye7bnZ+7ajcIbwIQmL5gfMU/
aUwnaatFLYpbrYkIV9Az4wKgBTOtXx18kQE+NppTWDJ6sStwDG0xHV0fuEMza/MqX/Y4SVGvmYB8
g/qJYa0uXzujVwc/omsFndIDQCge+bV4qPskmN0Qe4kq6ctCS9/knnzPim5ah6556WgUYyV2PueV
DWnUJxHRmkNcs6j/mAwdYpMlyrO8PLB1z9+Ofg+5TX+xRPhquOUT5AGu7ZW/AZ310sNHs+pYnmRt
rUUTffcMUKl/Oba/nvR4NQwGg47tYM748DEzKATfmrCceiJ9RdBUEqgNFB4WvfWXQuo3iyQOcbwY
FMr8Vn35kP/19Wqz1CETmLTGKirek6pe5261Z+m885AoQnhjxJMDRhaFePzzW/zNlpdemOn5Jigs
yFYfC+caw1zlhjbLc2FvepWQ+OuNAoJw+2ZaLoMULwxcE+CmA6V3ZUe63OQTlXzIvn6dLiZT1/su
7F7u5mp01lMMSnEBn2Ch/Muy+5sTHXMM+C2LGHm6cB+OUYcW2gwTvd0VcbR08sEKJAAnQHJr9jqX
8r11seb++fBcNy0fvul0/LDeGCatOWbD//1gfKW1I8z5dmeo/pagUyYTYIpdGcyOe4q8sFubTltt
Nd/a02X4ZIbewWxhGhGrEa6sEiSg1XRBHHdq24RsNGc5PUqDFELtb1ugX+s1PkibS6fL5yL0j9sv
2XfKjhVr0oBVOtAr12EddOOVo2O8t+Pk/c9H5rdnLCWSRwrawjD7cA10SMiI8n5smWudh848C8Gz
moVzy+JsobiHuePPcKK1v52wv1bkHqYqNtNi+UCEJ/77iSStEZWGqNpdPncvwyTuDZfqMIzdFEBB
c6FcYWpB/ZmOMTkAEaqkxG7xymrU4SFQEA8vBaxftdW99GaemWf++cAYvzZFeIEuxaPOl9mzP64a
w9QTxdimfKM08cqqwqRToD9Oq/ZM3fgjluyOlfC2C+3Yc6eHCiRWKGaCGxuTNM4ke7cmDuGfX5X4
3efFDplPiurWEx9P5C5SoWkVerOb+ijZ6jlzHSYzh6yFLsW82r1twYKvExkt+Ak9Yk5cHZBX42dO
PIj6OTAZWz5Y4/gDcOTw0BvRfRy27W1UHH3Nmo/wG25nVppT7dd94IR2sZNsNG8LrgtQ28+dx4xM
+gTzzhWXiUKxhZP6hLje8dVLW5+LigpBgvTfHaCTvWaj/Xnus/KgWYn7bNbR97mWm1QZ8W4o4vGc
GVzWrGYGJFwFGDej/39F9nzHcViMXfbSkP7+syLHmicnu3DqnYJXYZEMsMGzBlCiwEtZ9vajjPt7
R2vek+GvTezf7LV8rjqur2P185CE/PepCe2k3Q8RCWxz5u4TvRd7qYVYdEIrxT/sGIehIV1G5QO+
DfqbllXbiHat/7+mopaykdAs04hfrgwVsexd5Yl6B5H80ohcEYag64CDinLtxsYrBmvSk8vilAiz
/cvp+rtikienm0sR49LL//AtN2eGxoQ+17vOhQPcL3Jzr/yWVBFQsKg2N1LzF6Q/1hMVbau4jv/y
Lf7NKoMJ0/GFYziGsP0PHz87paLzYxsaSD8TO+JDXVknXtsS8JGDJdL/+o4phX5TS7Kn1PFl4szE
iPzhWuOlouyj2eA5Ve5/K003AaXWOXcjTZut7JoHgm2ywBhr/1GzPZ3TMPxOqHZ8dHHW7SLyCu4S
7bVIdHKplsifQUqwG4MV3fVmB1EI7W60OKc7N5boPyztyQvbdTWBamGfnJ60dHTJuIenrIfVgxln
L+2kYK63TfIKb5+5c5vdt7AqmCKQwsW3nbIXPv9T0VXDRlZ5tM/N0XpJhfimnNjeDOZY8E3vvXNk
LL9IGOFr6sKvU2vD1PVPdHO0RwGsIoRS8SyxnAFA6sNzKEHjl6XQ7mxdNfezidW/H6x7BhtYwt/B
BfYrOG7Oi2c997OR/FD09SF5ozySjy4VxH052Np5aELFRL6g5vbi0P+UuD5hRNF0jHt5NyMHem4L
Q5LkZfmfmfIj0XABdHemEJfCz57ZyfQHZLzz7WjqiGF646br/K8UQem5Msbk5M2ZvuIKWTxDBXrU
m6gHU4zOwDe66UvMvi2fuvFVlHbG2mGmQTdrcpXq2UASY18+JNJ9M+NqftNT477wsi9dDqIJZpc8
T24vz/3Yfa+mdiDBY8hmdE4l9HokOdR7iB4lcH8sU9kMOCFtJjKpc5xKEoAT6eotpo6KXX2fvZC7
1u+M5afrQ248ewitBJAE3ZW3XNnlbVeW3c20pCsuPxleZd90nrnLljzkZLkpsRf9vHd9LESH0KrF
ejR62yS17BOtR+d0vffPzZBH4B4GenKeXQHSRCiECKKUZCBP8hwJuCqwzqFchGl5jEcd6ISvQTev
3ebr6JRUL3PY3choIBV8uTfneQYvwdRXKfCUi1Y28wUOglmG9eX6CJO/6SKzROy9Od2XjXPqitC+
++emLvqFjWreunkbB3abjjuSeNJ9OxXAOsxKPI2pFe87N98NXY9FaAjBn6aUVDcobJ4nPoFt7LrR
JkN79iC8EnxqYbxocVke25haRmObrFeV9qkjEuXTWNb3KkMeVSaFdgfobT37stuFkNwCOwL4FMUp
quSWlN/rjzlb/PMECxHD5qFRWg6gx02HuyUUYZgyuMOJ7O9aMkl0jExok+/B75HfoI3ZQVV1uDZq
p9wmupPci1Il9zSY1IZAjTkgIYL2u6Pio6VLdUS9m6w7y/WfsynJdlVZuZuuMMNnJ0HzXYguZ2+F
GNAZ5+cJfMUqidR8LrQQKGaa32gkGt/netM851+z5UHRxtlh7KHIWJVLkElVP0UE0D44sH4a16if
6qmpodMjralmK9k45SJipCS+OK20Ltd7bF0Hag2iO0BjGEPHHimZrObk1jMhGnX61coQmrte5xDF
kzmc32IlurC8BVQIFcPoIMoZoNR5L09Lj3JlpgA5YjtS26SwjAc9L9KVpu4QbrUbf+Zt+yr0n1Rc
OIE+eqQcpjwxGuYsGCFjnLXJnI9j1W5b82g0Q4rBqw/vO6XAT4/is+qHozEXBfBp07ot2wWTC+Mj
0Jq8O7dQJIUDfCd28mllklBFD0Kvt2Vk5xvVIpNJii6HMd7fT97ofMkTUnFaVY0HbdTaz/b4bNto
dSwpNlal0TguEoUosva+QISosV19Zf4LFgMS277VovSz7TBoXx53LHa5WYUnVI0sq5ZXtk8OOpQ1
6V/Tvo9JTGzm5LmY5FcWkuxrgQQuq9IHSKHNnWekznOc4G6U+fPYD/295clzPD2DTDMevcYvL2gt
n6K+CZ/w9aW3Sae9XX/KhJTnos2KVR6WiE8LjU+D3us9Fxmc2E74QFR7+DB15DuAVhXHjBFoUCVm
s7cK8FMzzaV9ZRrTkx86IpCSIAvTLaenTNgpuS/6t3EYyQ0rE5LQRog5vpCfmla1D91yY4z0D8YS
O1IUpaR2KZu2c+EPN0NhMqNafkz6LnmQRRU4g/7Vz7Hi197o7gfH/4w2L6Vec/gumoSSaEAADbhC
39offNADaKqBVI/BE3eh41KP2wFgZfuWsVwOeCP1dl7dMaYYmnrDguecbM2rNnZHCtgoo+kSefV0
ud5TMRuZMiXNataS7YRZ/q4ZUauOmNQvTvbs11GE5tAmucCKzKNOaBJqMDo2bu3OgUPCzQ1ApQH/
CjhRf8rdI/FJQVrFt+7klseI8L2jqHJ9Q2i5vxsmMjVSu9gyom3vzSUbzsJvfKxNrzrmjuAsdef4
cr3YlYI/jZOBQj/UZ1iK3NjMDYzU13d6i7FW+PXGi7Clgqd7nWV3dGJSy5L6R6mpNycE75jRZ+MN
HH0sHz2+9C0VtR+U7riRAnWyARIF1JYBhK7Mb8wJJixlxMoWcqMpH9Rw9R2E7Kc0hRnUZxMkPflD
m5pdg6bf1gaxKVrBq2Dfp0juK13yurCugihLTm3cvnQIpUOz+Z6ok+A6TgGzHjvxRUnnk65NWUD7
657tfFCMSFLc1OSar+woqNlDark4kaL0Yk7dHUlhTGerS0YkAlddJkuhQElCHpebvniES4jZfjNN
sgaJJRzNm1D5LGvaO+q2W1SM3+duRNCJP1+LQjatLuFIxBrCgyGUhVEoGsaoVBu3n5u1hiGFYii5
Mcr5mXygu9pRc2AATkyb+WBN2b0qsIBTMiHHPIx4PKB9GVurmHctjGAAx7s0cgI7Y+ToTj+oOO8r
LAkBvGRSzypBBzKfLA4bW1abt1UV7JXJGVGdGk5O9ZSmUFOdxP6UCH1e9y00TEOF7Aps+rVhDg9Q
em+eQTSQlGiL56y7L/zwkzPNdUB+l7FrE3YmGL6WJiPITbpxdeldsqT3NvNM3FDh5wdQ5jc50ZbM
JrWLHMdXOTtbu5yNQG9AzeAM+lpU+i2tErX2iDfQzcCdqT39dv4eg0Jm+GeCSuP84pqk1rUG6adp
Gm87wdAyU4xTKELKdV1Zd3qjWavWzpK1MoDFmp/N3rudWoQ/yuZUTfOs2php0m7quAbgqBVbfTQa
NHwKvBs+6SAqTU566oiC0DTsZCYaQ4clQbg/tE5VhGVa71ph6WvPLq1VOvtE28z3eutTIRs2wQaO
sxGmVq7Toov2cD0kgk4QH1EM0FZJrd9MLkMLZz67sepvxjiW69mKdmTbnExDPmFz61Ygy27oBL4X
tJIjwvLaPv/hJck7iL+UwI+iXvXsLFauarZpzmcsVPuMEfprbVQIDMjTsT+Ji9QYRke+Yq3DSTBi
vF9JU+MAVzoCBluDjNQdfW+L17sK8ApnZxVG29l0XlFxwE2u7XTbOERr1L3isms4gZHgS66n7mQl
IgsSffwM7lPbucNwaSplBZLJ58qoh2Nfcl2qlHvITdnswgLWdqTPh7bu3wougEk1yXsiNy5qiUrs
ZewGRV0hwBym8Xi9B500aCK/P8CBONPOETsw0NWxGq3yKF3KXPqMtlFVx8wTGlKQ+OgXcJRq3W02
8JyLgGREME1JEag8ao5eHzWoDEB44iKmBX99sE+s+kgQ3skiIXLH7KY+GkTKgLjR60D30/poUt9U
q3yozB0GtbO7PCHcsuroOi6rp4FXOSVHC7k0jXGg3jCgeBcxvMat5SZvjAbkMSFt5uhQu68KeF2B
QpnPchXpQaan7dGuE4G8b5F9NCPcZ+ndlmm6B/qHnTDMv6moKjZulNawefvySAxQdUwThguANGym
KFp/jG132peTvYsZtiNKHw45qA2GQMtfoAi88RoHVbLTaqD5+v1UIRsBrKyvLddsj9cb5oJbtyXq
p9HszQhFgWQaWyBRy7NincXM/+vGI/HU1l4ajRyzdvnp+hAl+EkWbrKZm5xMuLo4znlcHL1x/urZ
bJasHmEZjahq0ztOjQQcgiXRRxxlEJ2wxwjQOvLyisMc8p3vcuuQeFz4Sck7klCYHdPlnjEQaAmr
dJ8W/WdPhSWusji8ud6UM+AgURjPEJZzlhPghNfHk8xnqbzeHexkQ5vO3dfFFB2nNI2P13t+PO81
6VAFodhvhTHsZaXIXqqh5aqmfomrdtz+/FGL/ezIKdXj3yQr04qp8oAWZJpMiD7khvhdeRxLuGZR
/vNhrwM4WDgJSEJMcsW2ExaQyTZEANj32k1Tp99ADYQbhhkeBjKVsY6rWyv1wZu57bmWO69oQM0U
+sDEk+sawLI+yDpL2xt84lgTZLo3qOA25oCifCY1T3q6dybHhZuxAo7s69W21iqTLzke+rJ1m21E
jqNnhEeafIvUv2nWTXFInFrf2gBKV73lwcPwZ4BEnrcSzB60mlo1S/W3ocfmCtWAtDjd/z6ZHdSJ
eNyQyMfZ1BXrxjdiPNmLff1nmPT17ixF2R6vMBfnalD3/8mgvj56RTrYtZGA3adVoU3GZtb1eH99
HLqxwZdicQfqTu8h5L8+fL25/vrrPbKMxRpOjffzT38+z8/b6z8tNaOAQwf95OeD139UXV/uP7+u
wlwRoLDHjLD47q//cLy++Ovf+flKoNC82OZMrNLykv75i3EYO5txFC+wwwFdXP801WygtCOX6Qgv
7BXec72XmSQC/vPj9d71sQ9/DylHtu374un6+PVmiBYi0D//Fp4/tJsxvlwfwuQ+b8iw+NZ2BaWy
F2JK8QEoXH/852ZOKKRJDuLTvt5lTSfFdbGSepl1A5+r2cd1i1d0qMOgKeuT0jVxRkMJo3+2223a
EXYx5kYYVKPrgfZjFjgmk1gjjnsfEwNnTwRrFgftGxci9Owszru0iYHVF3MAFsm66yajBS1TjGfH
oxLHwI/5ieZM0/rGTlSQMwYEVmY6/Mj0Ud/Ncc741COUzEZ0z7RX6t88SpdLTKuDOvshd7+wY4uD
hoV8Veezi2OFXFRdsPY4afajHbvbxjbvEawg+xxlFoRx+FLSsScvcta2+ux+9d0729C35Vh/C8co
uwHL129cQgtWXdg9ka3HU2NCS5QjcZsQRtzMzk737YeiQ1xUzPWe0upunqyt9AkMbDEtYVk2d5bR
nbKGpAAP29HaR+1nOQvaW4wra2AILEufUAf8E8rFpZdn9Tf5MKj6XorQXFVEbxR+dGeV4x1BSu8A
NHE5463i+vlDKSPcxR2Fh2d1gWoF5KCaqoKcoXBEYUFhR7OIHgsdsYYdUkdRqqmNUZbeKbeqL2N/
6fXiU5jWA+ElnhfQjPTvXFV+U0USg4aqv1dR/6h19bTp9SVOphiPURK/5gmA3cblk11kib0IzCZu
Nnnd79yy8I9RgzZBsjcyigGzlfnDKUJjH6unGPnWp8hYsn9leNLQpxyN6TApYPKjpZ98v6s2qZ/g
EetLGeg1BCtgBwaX59uk+l6KaIRvXSRbw46iVWqXZENKw1kpfTG8Rw0GFtxJ2RSVa6PFXdE2KW0t
I73VtAY+dDj/QOOY3oLkx3vfeMdcYSYibma4txCeybx60bIKujG8JWYdRFIYoi7Pmaz2wHb0A9mx
sBzzZ4J+k6NN6wN3CaRgEXpEHYpMbEs3CfetWb1S3aqAGU65i1xTXaSz0nu2fIXGWL7qu2hdjC74
X8abCNJrJoq5S0FYUrvTAss3Dd0B/kA+UtBMO8mYaJUwlz2G6h4dk8/OhL0BUoOj0zhPyvSIDIGk
qoEkwEuS9Ll2mBHUr+VYiEPuFBW53RVXorxiH5zSsg0twtboJKKKir9ge+MKP1sysJKmOXX0h1oP
ZZbIvWZd2RHq9MH7PBpVduN9S8u+uRDUnoRgdGfbvO0jOgxLnMs+1ctb3UD9oWwiLAEdj/DpSQpy
bBCuaF/9IE7F1yEjL74VQKBjyX6/Z4BLWbGeDflijYhLJXk2QVJSOMUlm9QmKrI1SIKtBjCV7oeE
8YO9jjZWMe3Kqr+zzazZxPwSnz7Xoe9Jq9bbgbMm8zZTUVJBeuZtZjIWJriLrT2eX4ioLMyZ/rpo
wCqtYTPC0aGuo6Ofze8Fo2StlF+0snoHTC9ueiLa8eZFC8YbuRZ+IKLA/ZyvEf/eHztzoxnxWyzD
7VjY9YYtdxnEEhxePMQx+mdJMFGBnNNumEnT9yNiZiC0HME2l04RbkUzkmRNgjGJnTINQnP4LmU5
3bMCIoQB0btqajDaMk1q6AKkbjZz7hw0qjkDxfcxp3aPCFQ7GooNmKWbz0IDTJXjazngEYaSPWv+
nhDeY90nQxD5SfzQjdb30D6X1W2bMMfRFLRX9hHJ3Vwa/jkurXU+2+zNGphI12/RYNWA+Ufj4kYN
RZyvcmaU7s6xJmSZbJTP9XKD9zUWtOaKzgWC5osdcfAn0p7S888bk7Wxs/z3sF7iCBhCbHSfdDrq
TXqpO7eOT2WBTMUmisllHOgyAqQ5iP/TJs742CKcP1JQjhgGmV/kZL+VKOiAouWsVMtu0tzZTXTw
GzorpiS0pNKI5O0ism5dF9RQAWpI1ocu7BvyCV6FQYJ0ZVWSMXlsBs+tKpwtLjjGwmO47mMv3gKB
ipC5slprU0JjyB/2Qu9fp2KOD1DX+V35WgtJrue6Ym54dOMBY9tUvUmgQAsEVne77CittFwR5rR1
ZNS+Dbl6M/WRGFk2O4UOyqUZC4N94vSD6KnD5Fi7KZ0ceqHQqknWOaFy3il2sHeGGWG9jIggRrq5
MnsiBLkGfZZmBCleFi9zl5zjkKFGNOTJjlmOxumG0SPvy31E12uL8qqZoESyymLQtDeMm7/QbLTX
bG7R7pgF3PrZZJrjN0eiYv2G9IjOXFzcfDN9fqfF8nipOXxTfGGbOmwr/LAr3FDJOk/BuLfJEy1v
zEc+cS3WxZ89YnhslyAKU2Zrtxpuh4gEdB2RxQYUMzWWl003fqatXa0f7+L22OGZxrDuXVJ2gFGm
NcQAVW8y9TnphErPY9p+TgnI3k00X7Zlr7Y2XbMN++QokCDFNw20wW2dGudYUIWUEUkD5ZAewfkx
MmDRDqJIED7TKOx5o7mZ6NSvbWLNLq3PxcVSn0hVRj+X1PA4FkuMqiRs3S9YOvJPigFSkKSFWLtF
URDlpaltKRCwkSh7GtGIH0jE+j4YUbWGViCwzqYMeDLrW5b55k4MDWssva690cyEvroDfOu2gX3e
Tge7b9JjC99fdVV4wG86o4oav2kE2R3rLvFPcDuA8aGpRI1lMmwD0r0ii6S7pRWgn1ISCUkiT+5q
QQ0bTubF8MuRrK6+TO7uIc0BX2a8uo9saASstjqYamc09zi3mjsr/KQaK3+osijIoMLdoVEoHtDG
k0mEJzkw+i9NH1aPdpL05zGWX/i61Y+d17Ott2Mg/uG7qZL8s+xVfdQr4iH05UeUcXnQOWZ6Y6ly
JNGVHkPtQgkcB+Ndk9nRq7pN44+Bqm33cz5hu0QESJfEpVadyvGC8b7B3tBRE9BKssMk2ZtmPcBH
H+aLxWFe2YnID1nBFpIgKNyuWrad6virDQoySzx1XzlxdMvM9LYbq/xRZv2eFpSBHC17B36g1lbf
RFsSzN7T7oJxtDjVwzcaEu05BZXDRA1pZVz4NwkJbBh2LYz7cjzoRtvz7dKxb2i9OsKGX2HLjXY5
oh5mW2w7p1oH0KQGhiQUL0UUyr1VOSztbFNsTtwb3XyTXr+xJ4WZOIuMjZAhBW7YfTWt8tYx8/KW
4GtjHWJdP9jtfBiSYjtKzErpNG+1KnbuVGLvxGQ5B4a2e9UNn2xhd7dT0uAmNQ21JZcT1nTO1TW0
3QPavXhn6bp/ymr2sEPxuTFj8IM0L1FV+vu8Mr+5nW4d/MQ6jxZtBIscYGfom52+wFUy5k1wAGOK
eE+c8jH6gbWOhqjrDps0mZ1NRuZdRjDooQPaso0yMuXm3ukhCgsuuOGU0U8Yxd4iDx2AAwT/IbnA
rw4Madj3Utr2Sg8JW8irRGzNgo6IxggMocm0caSw1vrQ9vu5ycIDUp7DHMPpz7wMWRUrxUCom0Wr
KrBLsLRNasPgDqfnuIZeTX5mvMpNpMzxmPtbMs+z9djK6sHI8g2YNsSpqFt2lZMnQAZ84N/oHS8+
7XHge+0UuAzeyEM8sCKRHD47isaHiknrjlc6surW9n8YIlQHZdEZbi171U2STR9RzliWPS4vMEK3
BGWJQM+JnjIFMIRUm4j0q3UyDSBZzAvfIFmyf4k5+GrSYj0Iz/8aDaE6N/bGID37Lhoxi2Q9KGQG
7TmbC5eOSkV1R0Xb7InV21ljXZyG6QbhNIVf0pKoHtvNzpJyhwgTxbkzHsK0wf3ZutN2KPw0GNK7
JKnd2wZiOOKT8Ulv1+S+aS/GyFTGbe6TiVRSzRrfJvaKp6Kk8KS5dvKScN7A+il3fDDhvhEvYQl/
Q5Oh9tUZ/sfdmS03jmVZ9lfK8h3ZmAezqn4gCM6kRM2uF5jcJWGeZ3x9rwtFhTyiM826XtvCAwaA
pCSSGO49Z++1330rN5+V+Fc5Zb7nGON0ItLE3tewslQkzNzUk/Ac5jhgFD1/zHIio/02Ue764aFM
VAwQyBLOYWwnl6zlSkIpf5sgOLlmYUd5KI3Mc59eDJu5XAAKlFY4sRiwA9urzwjmc0pr6yJFExVs
A/GqqaEatSWO35LyAtiyemVlM24isWh00oBqa7ZWDBudiyNfaXudQHUQ3FUku3qeH8qwjU+0KKa7
Wp9F3AxzDYjtbmXoLxVcqOuyoGy3ixP1oyw0mndyCuKLSGOXsTtmoGB6mP14PHM/6O/0XoY9Fb4O
lImpWvd0aEJUaZbkkBsCJp95AYHvqIH4WLX8WmgJtniibigNd/TY55QcxhTts10OtkAGlFTl/PoW
EnJnbBy0i56ea5NnmXJObA/MBi1svDax52NOodiLVJkUNpmapyz1tHMM2s2VEW6VyR+uCbqRgSZl
FY/2Ce/oeHACxNtROXxE1VDRM5p1rxIwTYMJaxFBV+rDClttBsmyC9Vgo5AHPSjHJA3K+9wgThu1
FKal05Ti/9DycFMbxAKBP2T87oeO20p+cIrs/DYJtWgX0mCgAjq5pla+0HznKqLn0WaM42xtRu10
oxXkUtEfgd+Z+h3Bl3HthhPNIMX4iRZV2hthaW9HBT6jKPguC6kmjqAc+WDKIsqu2VR4oIKUh54z
/hD3TYeLQCaXPrJ/5H7wIWHevIUnglQyL/eIqYrV5GsDQ8a89OYky9bToHXrolbpHFdmsM/aYHRr
guqgcHTVzihJIfBNKnfTNFJ7DUWPP6L3bGzamGxSMsNKr4rsl7nB2d+RLDprQ32EVV3SFMlfMMa2
HBJO5IWS8nPSZca/UzocWubE21ixq3VsZld17upL1kfjje8XpDiB+Jgyjew3rkLbfEjkdW+CrwHl
8zw1pJxqbdp40H1C1yc66mjFA6FTVCRujODNUT8rqwenUAzo+kxiPST8oaM+xj+oq5euzyE26Oae
ibXJ1RvD3xBqFZIBrd6E2fCQKTERYAwpDMC7ndkS/sl1dI8FhurANmn7aIfH/iEPCcvwHVUDxjUw
9mhtcxMlbbePifMgRVmuLnAoMuvD7lTEm5UP8sGYHnQz0/dd261suUGsQIbnKstzvtG2Zd5hoxPo
ELwhtWkJJZPMgHbt/G7qqHALmuPMHkvCDmFQbAupBQTbI3zHDAKspdz4cVpjWLCQrDMrStoEUQ4i
POpaBOlQrwAHVHf5OomUt8r3GkB5JAvS9mtLMkCgQa98p9iV+lQgNAiJpERnuoWVvOvzsgQ7hug9
KdeDHdD9LLemXuifg7zHP7JKqPQbfqTdSooCt03Ewcikd6YUrgAyE33kd+TQSj/GbPwVqNRCsg7k
TD5PI1HhurInaedm7i3nXEokMilFS7goygwamjRRK2A1uaZGHvd7cermbjJm9UYbX2IStwfIF1Wb
cb3Xq3VtVhW3eiikuhMD0GA4FU2g9YZ83LUaDnnTV5FcUpJhLIG+rhzctqCbmxWxvUri8KXqJCq1
1PiZpKLnKSemcqN9SYnGOpRysiU9zjoGBAsrDdpxqcnXS7yIajjtTnIiFe5urpEbSjpIzz3qUBjt
O/Vwkqa0qllhlB68gSZbmhRvtMnM7RRolLUkrDWMgrxADYlxNeVjZpCRPWqdf1dRXJpG+rUd7oWj
1Ldw1vP2rkpCKANJgByik/T7Nn+zgFED1KHf12aTsq7C0th1Yl4vUVjr20jbTdh7XSnCtWBQCsdz
G1NGrxg5ZtZzKDk25UWSTSuZOMKqnAkR80ciu5iE82WN+BrIMUTmod30uXLAfgd7UJcHxrKIxGsc
RSuMULobho12go0z77Mhu3WstjjlORicuqlrwuYZc5rteOIiPK9GP3Fu0og6SERtLYorYzU27QMj
qJqDVUMsEzZ7zVbJysTLT/Mz8IK2JvREzpBTjMRzFtZayqr60lnzAxlllahIWQdFTbO13pHhrtp8
cEM5Mf03JdLDfOWhSub2wBXuoE9mgulmeOsGVXHjGAx4o1HeC4kFckJPrRi+BYXyM0zblC5H/t4w
ad+OJRGbUvGRE9VwQmJnbywjfh8MUeqCX7WLsdwb9lCsVVyEG932f6pqfuPHS92WQvak0idrQsy/
HUe1I8lEU+eh4Y4O/RfI76SKtiWIGSNmIIu10AXYo3OdzT7o8zLJyhi++HPMfbunWGRLMYWFcjxr
7Ss1DHg4UfJsDcQO19YhUVrFVYyYb4d8JrcMs8rDwA9dU3urSYAkNDAERVWaLUJ+xVOjvttXedwx
QedSwjjymvufilUXV1k3JtQQNlSiMo63ZsCZaTnjipqjI8Dkm9LBNhJo4saaOfskHX60aR0dg3Yi
Fp6E27oqTynOAkISCzqEhB9SSUCGRZAtnzHjgSilGDQl+i9foUSjE224nWE7FRZZUaYxgmrsHe1g
2NLPFCOxjKeVWTo5z8yt7OOo8fb0EXy1ngNjy3y9Xge0HG+cKdxpFpIuKrTBWq98bWvRbElC8xBk
NtmRk1LsbQlODcE8mNb1H/Ik2cdqJOBHiYZob+kXAr1QHXHFkaRroBgwJVSHI0BtOJHT+pms++GA
sa/YlrMMP5v206ibNPS1qkRFUnLd11vnuCygVb2X1Nao/UXVhuJFtKcnc+vbpX4Ka+0nY0r5V1rr
V8OXw0s4VYQWh9HZ6oeY+2uveJSE+g0sNM7nTucLJq6Xuaa5o94SPcdOcZmHbiTk2jjHpWiPtcFD
i5yVAVMaH9Q821dJkx4CsHN74o6uWg53R624aJGoSnvP5ZYRBj3hlO34q2W41tX2s5/WDM4HLSEJ
UE/czCEFEMLWY2wRwNU1b2rRJA8lJaEt7TIUHr1WXbKufmBQNe1HOUNKALQsZ4w0ha227526XWEE
h0yWME0rySmWokEngo2C6WRjsK/8aRW2anioZe6i3egzN6yIAoqahKnAjAtDCeJDBdDghGRuI4Ts
hDcF9rUJC4Jyx1LeTJPzaiFcc2UzwDg+4j3AutWRsdvuKrXQjuMUGCuHuVgbU35LwCJQaBiUTa0x
p5kL+ezMCvdBq9ySXTWupkQCwsZE92w6yZbQLaY6+Mv5jv27S+qn5G87nerpFWd5U6pUaMLcP2fy
uJNH3TmkjKX3PZRmvOMNeic1vYQ9UbpjsOHvYF4uxXdTYeXobabw4mAZDIn72KiBkm4z+pS0oMZm
P5c6U2XpHMOJdQ0ZxB2I43Lf5u2wIe2VkGIZaHXLvK0azZeUc+U2U6aaoUK4z1FQ3WSldMmmmiQO
M2kuThCAPijD9DxwXoYa+c1GBp2vGn1ACGjhwuQStnrnNqkRnYhsFeFPIiMyT7la5XLsLhd+u2c2
aUngUotWBesfjpdoYqgoV+VtEcQ3mkrRd4aXnUpxf+TLtDiEWi7kZSnvyqQ7U5Wv3LqqzXvfpDkR
1up9kTNG8QfER31CZ6iPlJ+kw+W3kdV4fVGRt0ehxcUKxJ+Ev8PLq0x7kvtd23+0Zas/VJrc3tpx
+5A36KeYD6tuogXpk5GGH4Vp9h9FQX3PmIjRq9HDGhJT4WieTr1kavtGHZOzreoEtI3lD26DpKyB
YvASswgPnUb8r9NN1iVM0JT4QZG5Y9+tA6VK9xKtdD9SH5rIuQuzmYNIZnY+FRpEQfKOReS0dmlr
7h9+3Bo3fTn3bgiIoKCUd1OJxQQEH7dsPd7q46BSH5D1xxnV+CocnvDJOWKOC1ZjSG/JyB13zVh+
ZmVSkZ1qVcRikHhZEGx8OxBAeallOaPdcJf7zHwp3VhHgzrn2sbMQPkesqUqQ9SUgs5aM7U29lVT
R5gA8LbNJeP+Gi1tzKAWHVyxZgDPpE4dJHy8QfKqGMoN7mRpi20z3Kg1Ijcu968Q/Q1G5EW7j4oh
WLdRnXizmpg4qMJmp+N1uk+y+bPk+I7sPn/QnU7bVcyjVwnn8iz38s0wcvmJLaCc8kxIphYlxTmr
hbBFtzuR2uEfs7qkyzJHJwyNyUVVTkFNc7totQwBiXNt06C4GcyiPiQ9Rx2OoeZom7587vW8uahN
uper4l4zJMrPOHP2dl0zoGkNV7UYcSlOoD2Ok3NHsb899Ha41rEIkPoW+PdohJ/0wYYdmFTJsQLA
eVUbTvhCcyKiECFMTlTzzkDmKf6pGHTHUM1O9GiZY5X9LnOUadPFrXotxsUUbKyrLjVPoxk0l06W
zwrXjHXTFYTmibuIlFK6NYMI5R3apoEGlpHOBXXBrr0LpEK+OuGhMbeYrdJfCeUpUknl5rbpb4s2
TU8p5gImnonygjARA7dSIzCnzfDMfLEfzn6p2z+0uC3o/nBTVCj/MDq06C6BTKVm2b3lY4x00Sx1
IrybV2YE8lGtuSc4xCZCi7xYw1QcW/TkfCtcnJK0D2+HEYSczVhPV0IqJGJh06ACudFdY+7ft9gg
rgpBfED6jIMeN6iIYiU69hN5Lm2F36gxBlifwcBRyyJomW9L8zDs0q7b9n2i7MmOiO98hHEmKc8W
10U303rIqRQwdpMZDJRkssMgYQssHS14qiPKrkHW+Ce+9RwHY0UBWk/y1xQKI01VK7pmeafChdW7
J3rbyPSuVPZMPblRMwR3WXsobat8yjoxe4YuUPc7CdvQWQ/kR5+G5mehVdwCLePW7Kj09Y3MT/Vt
7UJX6JoMDIbs1p+8CUrUuuiyC6S8iPETU/QiKeWzTK1/FSTdfYtAmc81j57DivJOZeMXG6Z6oyuT
xoxWcQ0GoX3Wl+cyScF9osqkD+VwEY5hU9aZ+WYHZrENzf5elYKbOkRw2yX5uPXNhkmbz6+p9fRq
TLZ9pE9f0Akmc96oUn+Xp4B/en3qrwPukgHfwYtZU/hMkuiq4DakUaKaK85JXB7+HvffxmxU873D
p2D6XlJQm1oWsaFYFz3Q5TM0pnWwlugHvaR6VR/NlANeSXL5pa37DpFaaB+1AXlfB6N8m0p9di6j
GO22YXSPIQc3xd7kCTFVvKV8yJRqDqx92QTKyhmc8udEi2iKFPkUklMJdccxDqo2ExhYmOg7G1r1
Wqb9spEKPTaUcBgNGJVrWXaNpmIY72D1Fkep9T9GykF3kU8SZJkjVHCWelWOxjQvQ43eDeUrs26y
kz19WpY0jmtNQ9kJVEZxIdx126oVroMo1h6NeQjJX+01gst67bFS5D82TXKGEUfME1TdvtvJBbLw
NB+z/TRMmAWy4HXqtOgxLe+c0imeetUP7gZtQHMRx1dnIOkD8MG2DP0HqjrTqdGcEHmeY12T3A+f
lKUX0Y3lQQDeHXyfD2E6n1rHsCinJNNDUlBpw2R2rFNEGExztCN8eqYYTl29zD4tLMwFMPmJSNrW
NTUHBzUbYIHO2SQdU2gDEXYu5OWzUY/bJhts/CVpfjEmfJC5Rid3Qmru9YAFN3R3UVQaTXEhSPKT
UoO9rSAfbx11IAhcrzklGGysxowGvz9JXGYY6bpyO86bzmEuy9h6OpsM+N2yGHrGd5KycxS9veln
prxlEqhPhEE+tZ3d3fGHfU517axn5CFeR8jvLkeGtqrbxD8h+249upo0WP3avElQFNsJDPzOP/YB
A96s6T75OikQBk3DgdRpG7JXxK1Y0W6Z6eq3TCs7LD/GMZOM0WvHIvH058nIkocqkOoHxm/BSpbS
cGuUjI8GkUY9zC2actC01MqtZ5LfukcktkxxrWy60tpRLkQ1rbvEis9YOAw6kNNrbbbKeVlIvUKz
Bw8k9Qv20Sbb1ZXTb+1oPvJdpQfUesqdbxyirkuuZeNrRz8buaYpTGtMS3uYlfvWkdRn5VfadBd7
dIKnUFKDG4giz6PplOvUsAr8beFws1B2M3s+4YD1nQPIm1hfzdQNNvkkgkQwvtImzuVNU9XNQjQ4
ygn5L7HWtC7EZPW209O32EF7Ocal9oxOKkRkd9/2zEhiUwECqvX1OWzyG0vvpRsmDIiAQmiwxRzX
RyWQDk3JNw805dmclW6n9xYIRav/wcxC2WMcI5LXTIPdOCrZxhnxzNTpnHsOOlAKJ4lujkxVQ8tT
A7+CPKr6uM3qp5CquEuz+y3V1fBx7m7NlqxnjP+DNzfdR1+2d1Op2OtRL4YzpIpDX2gG8LjgMXAq
+dhlLQzwSZrX3Cfs7aDq/Zfh8n/9C4b6r4L2VBSE7Rca88/N/739KC5v2Ufzn+JV37v/usmL/vih
67f27S8bXt5SE752H/V099F0afvfKE7xzP/XB//jY/kpxA5//Nc/3t6zKF9HTVtHv9rfYfQgP1U8
o/+eYP88Fbw0+Bev+TMlVP+nDBHH1g2ZnwVW5U8UqaIoPARLSdMcW/+dRKobIiQUACn/yaiqVTyi
TdG1IQx6mZBQMrZl2aanZwEs+J+QSP8GW5BtGY0UEEJDUXV+z9/JfuDXmqR2quGiVS9hC0i0W1WY
E3Fj6LdMWn/7ZG6/cAq/4/I14ab92r1//69/APP422/7m9u2CjS5HAd+m3+ePjEGmk8MEokf868o
WSBmG89FcgzO2rZ4iMqV/lJ60UewjfY6E02Ig67thqfhSTlh49vLWIHcAcuC5LWFV3xl2f7lKP39
TyWC/m9OevhwNq5+BRG47tBflf8GNELEqKRGqitnq0EHUYpEsFwsnEGjEAMorTn09LOpVyPm0PIH
q5lxdmUTgWJdRZ5nS73zsKzFAUjrAJX7OlQNSpK66Jd1UQLFlUWvUID0dfl16b9IsGEPzGgHN4sp
zS77ch92kkJHaF3FjkPZmhmfLxLSZpustCVhZFmQUgiJJheparrIV8NLR+LUEroWify1ZXsJp1k2
S2LacpHXxk2FnDGR4Ua4RuRqNUlb3wuCPOsDpgZIdnNxWYJAlgUx28oWDdnue1e9xImQaYaLQRsd
PMzkQi15N19RN10HpapdwrHErzQoTuzQ1LuWCPDTlxg7c1kuO0gyJ05BJ/EuFNl3g0jB04jDK75y
8XTCFOJQJOSxhvCp+tps6lPRYmFawl8yemR/ZMMwxqpIImShiFy+QST0UXckrVBEFlq5Do/ve7sQ
+X7p6D9XabVrK1nd9iIIMKtbJhAGI1ZicDbLLty+CAJsVTM9345+LNE0QZt82n1ceQzP/0irWfZ/
b4pUG0PIkaUKxfzydg3xIcT0nGZ3eefLt2LjyrJQ7G+/3+WyxvgK18WyCt+CdAHiE7/fofodiWO1
InJRJnyxFCmMPvPbA2NCDtLvN7usKSLDkdPBm6SuIccRc/GyBgio3/aEP9oiBdKxjKflsVQkRDYl
0e8qmPglRWj8Dhly1DbY2F3x9JU5pNmElE5bWvXlwTBs8kPF2nJ0qIas7gadyHWxf9nFN267rcMx
HzDppzGtisAsH4e+q4SttLIbkBBjIKFDc6iVI40QpEoRoKl1I27AwWI1EAmbkcjaHEXqZqTU40EI
6ZMiJ0JC/K7lsP1r6k1m+AQ0iL/t63gtY5FJtvxRDbraTePX5+WvKZY/6c/FkiXl/Bna5TcaOUvg
gwDKc9D4NpeKDMbmYdlcFqN44Hvzb09JdfT9dTNJa+T19YGQHFJssgTltJHXKPOcYqs4HLrLo7NY
+9tmjkpo5ThNtNbj3lg3qSbA9WhHvOUlpoLIvUy7l+8fv6y16N53MFe/nlXT5Cb8HYdhLbJwvzNu
l7Vl31c+bl5HOgkhIR048URGM6h3Kif1vh7+7Zmt/CHheN7HwkeA3IUsPLE26nFZvyyrUyA8Acvq
sqhs4y3kluE1i7Pg+4Hl1QxECeJbdn7/tGVTsjNlhXoopoXHJ5/8+fGb+qBw2ql3XShkj9xnZ5dz
pDwEhoiao7Pg7AY8h8MS/fud87u8aVXrkc4F8vHrUd0UAUnhJEKUvh4PVduLau25mMbcM2PtRJ/M
M/AeHb6euzxr2UaK/3/FcS/7vn7cb6/JpS7bTgNGmVrFwCxL9M1Fkte/+jHf+5hv2ERL1u271YBO
0WB+ocotDvbAWFBJrbdla8lulsXxCreQsqN4xqBwvi1r34u/78uEFxeabrSV+DQyemt8AuJ16CQ/
6Y/n3r987fKy70eK5XXf28va33/VX/+koCPnweFjoIPk1rL6WXA181CZ1UQvK541lulOYoqt+5Hh
faWOilsfOWNcQ2aiIlJJHcttD18AUn9LWZ6eK0rzul/J7QShT687LhQswCHdkWdHg1Xch74Xsgj7
+95c1vKo+kB5VHqT+D1yWRBB3MSIpMVtLh9a7LrtoKKyCrp6/e1KUcUN+ntzWfvaJ+56dVKNXK9E
6GaMWdfLdT7kHLLjupvItmsMlClDlW1Afu1tBAebpG5f+Tj6vURVIDbDlLhauuo5d1o567mm9/f6
DRE3ydfvXHws0Mr5+ZVeJOsxoXTDpIkcG4OPp6ZuScnA2uUikUtt8Tf64n7ZZyJJa1kNRbzWsqjb
0FiFZjCv7anYjMPk78r+1/LZGJqUF7sCzAxF5cuSErt8SkuwaWI1NzE+/S2TUMwPg/G52PaQeEMV
td+qJkRTaAU7J2mmHb6/TiloWQaPYczJ24gR1hLm6lhdJrt96d9FBfFLyz5xOEBvSnf1CLwHfsLs
7Af1NCjcQprKghXlJ1dTcZ7wwt1OU5AcouFY1EqCOygzt0YQ7isjUA+KpClfi1nvbiCfJ0jypp2e
FPaltMm+UeeHKvMBEExEXA/lXaTQdy/oGK6xNK9qP7eusU65Vm1HHLEGgWnLQlxsD042/rH59UBE
dk2S5rTLRAT2svgtEjsyQU7ayUC+TdiumG0QwgL115WbuSZpWD8NPpIYC/ERxaJm39tDQJyAQc0U
4chqVBm3mp11Y87puC1lo+eGmimfDe0pD3kCt2WxWEKjDYesqmUz13plOxMalRf6ezkqt3mq9SSO
I7xa1qqYzpAShvU6FCn2Ge+ANqUIof9t25FFaPDX7sQJm6/HbC4dvVFjjftz1/LCr5+RdT1DMkIG
Hew2hYGxgHtLJRawTLXZXVY7nUatT/UXnUTHiEgeHBIol6eWCffx5UnL2tgQcresfT+wPO/rJUTP
vKcx0p9ln0X+zdauSfopMVvZYiHPOezrZZuDHbXAnMMvFMSSZZ8l6TwMfqWfFGO/7FoeDAXYZFkr
pCRwezyXqxRlKgQM2asHOHKYIm5Haq2A43Ju6SpBLLU/bAczwFb8ta+tPwI7qL0l+HbZZWSKtCYw
LaaZz6u+H/jeHG7QBjiE2aReP676wbMlXKPoFFbWVrH7S7oFENZqR8XxDBTbz/mHrWTnYY30UKIU
vDYf0gvTjjvJQ9sTrnDa3k0wCkeahR4rKp4D+Bz6eqrvmuFURxcxS4rXcXCY+qdOfesJpAqTLV6N
RPXC5EmPb5SYspObSccivrHibSv4vVtLOdp9g9mV8/uUx5dqPHXjiWBfyqeZD0FvbzuuaVxBJAwU
VKN9ku2TCRDQuCHhq9+Yh/xkU0fhju22v2bs/l72icG7brcwvCzpFScBmZzDfWvtUTmTDXZDOzBL
npFX0LcI1iGU6FX1E8O1jq1cfehCD6iPTuoGpR3AP2jZNmay0umayxsz23elF1CqIaVIh5Sxih/r
+LaRf6ZneVOuTsahfLNX8QVFD6eoi6zzQMfejV+pW67jT2J93hoMqB6QyVuDKxH1o1dnO7r2Xn2H
D+QN++RFXpdP1Zoqzc6h9XSj7WjqrWAE3FqeKa3MWyadVHH39jo705/9GTGxbC9ofITDSgfLvfGl
fYPI56RBBOg2CiPsdl1IK3/9k/CHm3xvbOYHc3Z1L7lKl+Bjeg+fys/iVJ0AGxgubq8XQuhNptmP
bb42LjTzXvT1B/FBx3336u/5q+BAbpF5XjnnjENxe6APZ21LnEr4PgJ6edyy1rOx0ra5QAe8tPEu
Cu+gt6mIk+qNWe18+ElAdGHQjPWKxod5DxJHb135XS+uYehOP4JiI8keish5okC7otM8dDSL+dLc
0VrFFAdGhD6rGHGI4pUKTJ76tT6erKvD28r3ppvfm+PB7j3Hi/bKsJb8Z23eFcF2ngDMrQgYtR67
zeyfwp1zVdf5OdiMr0gemnf1RL88a9aJswuidTmup/s0gdu7aZFPOfAF9/AzC/MOo0v+ppVHed5A
dVrHJKMlu7K4DBv5VwkAefa8kDup+D/KV9NPwlByjkRM6sfEWlky5ct9DNgNQf8qeaom92g89NKK
6NYNJIJn4z3kPtjEQCVWzsm/w1Vu/ehzd/Ld9NXB8AcKIXb1o67v+tfpwSlPqr6TT4y9rumr8iED
rcTB+RP6RXro32SOygpNmcvoZ5sna8CNwT5ljGICVERzsIowh4Ur9TnftvAxypX1ZP7sr9mt/VLt
x3Mmr8phVeYnTn+p34MLHe573M7+qnsP3PrD4fRRvNxE5Atah/yejY5HCKoslfSBSb+rnLWDds0n
dxw9ODADXMAP+Ty8Sb/SW90rXCZpD+pL8E55OVohzsSNjUzf9S/Jc/VcHOUr4dPBBuYZjK6VeSl2
abSaX/C5XZ6mO+Ne2mm38QfaJytwtWplrOVPSn7mYdwUnsDKT9v6sd32V3WnH+V9Eq3qJzVc92/M
jpM9ppCV7kkvMsi7jb+Gvr/uHiIY0ziZYFnzatKI15WyRmeZcMlmAnHtX7M9KAbV4S2u9Ggln3BY
bINnXTkkq+C+8NFzuoWHAK5fqcx+kQCu1I29y6/Oj2TtPNHWXM+75DXbGh4QYXQ6lO5ltKcuF811
QDw5QhRTd0EOnTjd4g1Ful0AvveZ4/AEd0JZUfo6gIrhzFfj7XyJQ+yvG2M7Xn/5u+DEzHOX72ZO
1BSe4G27k/cQi2BKQHHAgZKhC3FW6rq65zPdt0dSVYleL1wY9VOwi3gPqBWwHHJa3zovlewiUiwC
t9KAvqKUWuXqqrpYO99wbY7DrWC3bQl9dKtt/GM4F/Ujc6+YPAd+orMxnhXYDBx7maudoOHvqxM2
toP5BO3W3korZTcm7o2VuaBr0DTtNO4p0EDWiKYoR+LYir2P6SY5OW/6bfIYnINt+DOnHXgZEfa4
37c/O68o+Cy3SI3LRtan7Y7i0UHWrXobaj7YMwY2rZip+AUh27qYG3XDgNywMTtE1PaLGaMANHY6
yCeE+GW31qiAHXrxkmUtEBOSZQ3ZFjkhX6uOHMlenBK5oGPpAm1UwAkQs6J//2otqRjFoCdYWa0R
0xc13aTFTm9bn+FCfRtCpzt0fy7imhRlSQMKt6wtDzRN+UoX3KSOhE3OGWr9AC1xEyaJCo5j19qD
pLjzrHOlXFZHmdpjY5TVGsI0TSN4Zr2L1ggRqN2DJigt9NxZHkLv0gRjYNn2LR6yNPTKSTLtzNph
OC2jyz842IQOy1obiknB93ZdiNlHKNOSBiWCIBlAlkKGmiwWVsTYdln73qdgqdlmdXfry/06Ujj4
8fQBHApEuHOVK+V6ihVpS7BTAMtZBAIzBjFzZR+HNeZRMZZeFm1iXKpJUjZL+vL3IlhmgaLisOxT
h5BPCanFUmVDblkclrW6tLnkfu/UTZD6VlQjhBSzQBwYroy8c7eUg1tRElzWTFENjrA47DK074qp
3Key5m9AX3OdHbF1IlQpj35X0oOUETzqGtfj7mmspmE/RMOGBhsKwj8LSLINwg4QujgZow6bQ9XO
Itg0JlCk5qruAJkPVUaeHfGDI+alr015iOjcM1Ryev8BegB+hGwcGLPNykOJ+HFDD2A80AdA/q+M
2laL7F0wi2+81o3nDHOd15NOOEPApF6nJyBtLVR5a5sAV17BN/e9+N5Htsu0V/1TPijZAZ8qTv9F
dDrp1YMMOdZi1oM80Nz1ohC3lOhEHhtioJ6rnoie1puRJsBX8fi7mEyG2KthWFxYUc6vpGLUDvnU
Hpn7hlxZq59TmzgUHWiabJCCPfeNrTBzYyHj9wGr0XlNbSreUlZdvuBl8b1pt0XEm2RiiNxo9R10
L00oeIDsOQbMTIA402RT3qlE0flrIWrIRlmzM8AdkTkYlElxRAw5w88AlU7FLhbh7F/btjxmX8za
/197aILxSdPr3/fQ6AfWQfTXML+v13yH+YmIZYeYIlUBBa3RxvrvOD/jn7RuAIVbGH5Mi57NP/5D
HD50ykQz64+mmSb/k9AO+mlUkS0iKv5HPTMVVPtfG1k66FbRmyNGGmo8EUKCDf0bx91R6Y76hZ3u
kIp/FHGVYblfyXP1SXmAVFuVAYSTPEZZdZJhP00CAmWjcz+ks3KeFgMXRdaA7CU0oMzyUoGRslU5
2A1SXLqZL5KSHXWlCOxUMyhXu5MuAEmFSpjmbwmjqp5kinpQq2boVbIpOcdY66NNGmIBLWIdKgKw
q0ZgrxQBwBoFCquGiaUJOFYqMFmDAGbNDegsDYZWpr4MELVagdZqYnrhZmHclhKgK/By6Iy05kxv
y97UAs7FK3tIFDGhDuRWgLGVmOmp74hpg3U8a8DSdqEcQUUjjZiywasiMGCmAIJhJ9xMsfymp+Gt
n+K9bgQ7DIbYJGBiicCKlfDFehTfUWJamNdyj4QhIg4tQ8GUhrchDsN7JEBXbloh4QIF2EwYZqR1
4SoBaiYLvFkrQGcUBWf+SthnAoJmlI+dgKLNyZEWwLzXhx79EEb7WQDUUoFSwyKhMyjuhjXshKuE
aVuHuxbDX4sMbZsQ4KqioogY3Q4C1BYKZJsGu41/KiS3xMQEMldglZR5zWd1K8N8swX8DdoI12pw
cDDNe68WiLhBwOIqbKBdzejbMkOG0oARIMmOFGrsdyxABDlLmG8ZjkqHQsagDZHOgEznQKgjSeg5
D2yOB5NwCuNXYqHwl9ryZuJt+XN9a8G682HelYz+6VWhjxA4PNDG/4e781puXFu76xPhFMLCWsAt
cxCDqKwblNStRs4ZT+8B7mOf7V3/77JvfcOmKKklkSDwhTnHrJC2Sixe7eM0I/Oi1Ln1jfjQWh1n
W761xIPZsCyCaIGFh3iJ6AFEJnQrWHyyJlHYgs6XYswSM64PHtbCG6utBrCkgefnqEBwKMQ3E9If
2LytQBTJzGOOJqT1ggnYZCJaDANu5NE0/WPvjmuSbtxVM8MEmQPsuxkvKOEM2jMPTh9/WfbP2IKP
Gpj7riF0U+4KHboCz3oSg0BTBpDDQhT7kT36wuuTU0Es4AZBBtnOGXr22pbEh+fjLQqidBPWXnBq
9Wgv4rElumzlNHG548SSPpI10IDvIfVteB46XAxaNC6tGrfICMd1b7ve+9TgZ3dGQHADjJuSU78T
aeLomMOp6yy4OBpDoaj2ycfAk275cGBw07GzCkx8eeRSsq5ll4Xei/xpd623HL6jVz/XThvsg6Ac
V1nbfxK86/nZOm5KZxmVGAwCmZ/qWP8keNvdYwp7iQbLWIRKItVGBN5P00OkhQ95zrE74GghxmD6
CDpAFkFXPWSNGNldDUup9eOygXucx/A/VN/HC3dod54HatDjLLVpVf3YOaG+M35rIzTsJvbtlWEO
Eopb2QH1xPZJXXLMmvmPLoark0U9eNyuW/IFOx9bxk5jVojE2N32xjyjamtnaQa9vxQxm17ERdMz
OnwOo+A7hHOBga98GkYnvlDWoXh3k0Ol7AKxUFfyOaBaEba2vmFUgsyt3Ej1HpM0d4bTvEqwC6I6
tR8q2/9VNzH01Nx8xYkvienmiQ3aEnQEG4MF7woC0gRmOgc+xybF5TamOUSpruwXje/QsprFR9Iq
eyM00R4TbF5Vbi6n4ZeY0vDZHuIV+SlUxX2X4hpu9J0YZMngDChinaqHXiOwBtgQf8/MJtXio6aO
ZBenbGaxzVbVujQknOTOPUVNp/hukwHXbFND3MzuDKVcFcvXBpXIKuVE080Wt9qMN0MTVLfcN/Y+
TIa1XiQ1Vb5MwAypY10CUMEwXhIXbuxqP3vBxe1tkJFuLTnkR5Jr9iIIP7mAwhCcGI5TDJqGGh4J
WlsFk8WgRA7VA+tXsGoTJBuNoeZrk+Gi0odTBBf1wqSQDs31fqWRxs+v4hXcsgCV7rcWUaR3NaYC
aVc0gYbxYtbRawqhcVNn4REJGdAFtApbV++TdaoXF+bRS5MsJMD2TB9I7t3ZYTeugi4z17VNFIw5
tsDlfMhYHptYrdSLRRh8aI5pXkc4asGoizkFvWW36aTsDIaPQLU5oUz+azc2h94N1QKD7wh01gmW
Ns3eqjG1mz3VEYZBnTlLeQt68mBdWffvwqynM3beW5fbLCEZyG+NwMNTqfpgZTgzoLMOp5dc068O
EL8jGFgoM0OZbgt3WuXRFKDu7ob3oDBOXNBq9IpWeBiLa5ZPLD9jjApa6dVHibauNgMa7AmfKJrv
+hLklMxZzJk0JlkKvnES2V8tehDofghMKfM/7B4MD2o8fWWNvH7Z2D+0fh1cgICcTZ/ZUmMjua/t
/JtrjXyblHgZzeek6YYjpqNsnZnuU5dBJzGd6i2ekl+dhdANlI1acSztJmfaSECDWNmJDE7tbaWr
33WOCkdI+R4FzDWMIjr3UOYOWHuaqaN/Bqw+CkKJ/VosUX9Nx6JdW73W3Yh5xKiVuBcnKDqWjUNE
PDlmGoeLcZK28RnB/Slgt4rqTZCpHYxnfRbxY3LXnnXe0KjXmo9IqXgjSj3bYtIm3MQZLZ5YkLIA
WVFlQghe+xNxHyq2AKUUYGTsImNKLCs8CVEAKqnZjxH266HqtzKnXeSo2lcT18BOS8KzROJQdtW+
nGbPMJcTk4TZ4xB6VCcfd6tnnBcfupu0Z3O+GfXyy0EYa4D/AZ+Nnj0G+subtoCpsJSiCliw0mDr
YOWZoBVYzvOUZ8Y1h+VUpOR+G9FnrHWcSGQ+X5egew8OfX7hqnhtxQGdAjxR4NqcLYlx2/I3BG9+
9doGf+rmc3SJItLdGlWqKp99Zbq3CKRnYGGuqqCX5/nMmg0Mf13FE9OikWFHwdrgItgXS8WcKvMp
5AYL8j6liK6jsO+A8qfjoB3gUJzIVyGWXJFAH+cshH28QUYwv8ZxAgkTknKVHD3WEAthwhgwfQ5N
pRfGWhbJD+WQy/i1xCkUO+DTK56MKTK4aE7mW2Vm3bqx7GZlaVq7aRreKoI8hYqM6qaw9xi2mRuU
3R9TZCtD7bo6C95FOhhbmYZiQUQINVYu8Vt7HeBDuxvW1JXeLhTU2abXF5vWLKpVnNW/6FX9nVXY
xc7EJ4/JfRdigS5buz8l/dlBNnWEPuE8zocMonGbPM1bX+I0Lae4WmkSxJOE77aGY3EgJ4vrVBvK
g2tWXJi75NZasoFBFXPM+v5pUJT65uBt+0ISgGYQcjDGOSZwR22KMcuuVRatYqd+xAhWX1Ozyi8N
61UUEfYOLMGzY7XPMaQgAGDFPLYuy6UI1LAzEgvGhBtNizxhwMzu0GLrIJutlPCa6lYqDoHiG3Nz
fETIimUv5Mtsy9TXIojXBYHbF1d+pkGjVl5hJjuVknwd1MM7duiHMTU/7JlT1PRBtow6ht8xcCNH
9x0AxVyku3Yylo6XiXVRcClgH3gwnOGSp0TTdaP6xJmwNIo03k5TdPGbZNUZ2DftqrWWbrYfKF20
NFpnGH7irPuSeb3XAg8w9eidSAX9AY+xK8vX0nC/VYXxK2u3LSapuHe+vT7/CRqWDuEHw6PLGBI0
19FuvFauzcDwqwvtvYZDa/CtfWi7J2rTi6aLvefJZec1l2Hod1Wgr3yFG7yJtZNFEdGSBe6gg63G
eoPWd9ugJyq1eqtN1abRmm0jp1d7YOWURyZLNCg3hHUQRTvthGXfrNqbA3vUt92yzfabh6EuIKev
gK51waYwi0cnlc9caRvgZj8dhTdUuvoN0c+matFQBiisZ+geWBHFMw4lNWuNU7Eq7PJ1/iITQT6x
c7thzA9N1N9K4T04qR2uMmE85UZ1rE0IJKEB8z8sudJa7jEZiboYHRbU6k9ru2vfD2GeMSedpeRY
oZed3m4K5uHlJDZOVTw1uf/WV4++i4epTJ8b/2pjdIWAALTZP5aW+JHiWlsWnHZ+YGnVO4Md4eDC
wufzdseCDATwaykIWODn0lAvYoNcI8U1XhvBZomnamRo3RnZptcCcw3fHiZAX6QLZXkLzfHY5UO8
A180v0HwC6YzHGAlx/CownCf5zhfA59VRhHuiKRY0XrsfSBxi1JHrD8Jd2uDG5jM8JSKuvnFAChE
rUnaqPvaQXZqMuNjqOv3vqphM20Go/yC3fKiQbiOb8ozzHOhFZvRHn5p7rifnE+h1JsXoFACFZS1
4Q3f8mcthrNGdR2mE77TYiuGYFfU+bc16tfONHE9ULDAw3JkQBQxCU7Z4DwzlbTQvJjvUHtPcrR2
kdHu0+4pbWaMYnGhoF87sCcRQI7LwkD8kyXPdpfsgktRcXGdPJzoqTVCa5y3CNmejixhyI2zMsqZ
uALz490QNRvQH5qZXmuPI6UwKQ/1guZB2eWiHtxLerCpKVWO/YRO7yh8gx0pe6We7dGtK+Y3pHkt
25klry8IoFi3eQzjf2JPxuy29G+4GHgymuGJvNBnZ0pRGYYHGbebiK2s3drnPmtmR8RFL8cLuqMU
16jGPLk8l6pk+Y17KQzB1dsPjAbeOri8kOsXQW8DvBHWIa3DjzbWH6NsocbZJi2bQ2SLm9Ta9zoG
rMRMtOvqH91ifaVlJ1eGy2gazvylD7MQcbBnCE/6OSrrrI3O2RblTzw8V0Z6LdElg4Njzv3S6PW2
wnNCfbcQjgPQEpSJZVxd6b8wkd2HKlq5qXvIW4402FDUbpsoZVMBcWKbpOm1GpiAYnb1s9hZemL8
6ILofsrMID7WSf3BcPAmneBLJ7bTS3dkbfwCO7bWpfWUMqof+/xbh86BUnJVdfUzRNAgTi4uaAhd
eQuBgK5J070jwsc8i+eGEZNM/YdckUfZep86I3tn+FRN+epzgptiuc4b+Vwl8ncTsE6fTOelS8UL
VKrfbqN9YyQ/ZAojoqevctd9iMAUyR6SRLrVI1IW54MFCthHHoGpdCjeAgFpByNVGrwTRJLVCHMt
Hdx+J/aoOU8ih7nd9dpy6KGHTzZv+zGtQdM4PjqBP2bPW06V+ls2MJ+K7bkCnoMAjfemcV7S2F7X
mnseKCaywn7vrXLFOW3pF925jS30hR+tFn1lvCaeGz+1ebAGWfwwihwUu5ttW21YaDo9ut0+ccLw
F75mrLSC5WCRHTQ5XGUMMSMNtrVV7tBmbSMaCysi8sP1nqIo2EfC2PrmeGptDm3sEHZ7HbC7gKEt
SJVWES2RSS5wEu5UV6JAKJkhaPVRE5/qzKDx4phUIwzHoDeGCMlHsq5LYJHoIpGFtcHvCuxN2QFa
h+RI2y6g8A/2AqbAsUy6neFAERNtfCs5u6ZAipa2ay5HbfidJtFrEVRomgjVg6aBmh4Ez0js9KKM
teeKy+bCS4vTWJmHUrc2SIVep4KjeizAtIT6piK0LTfkuXEfi6h8jG0Wg3WRfcBl2KioommbrpMQ
c/YJ3n391rsMnaxyE8rqzR3yx9ICWG5HGZ2pIK4mAdMLiSJaaFgIfW3HRI7QbbZOLdMJPWJEOBQ9
kcpN/Wnk8pGk04nEryxMLmmT7qWmb42mv2SzicVOl+ji10ZMazSUKzt+EX3+ksniOKruobWi1Yhv
Jqqzd3ecnqPUeBIFpLpyPBWTli56iE/MyvG4pREtUW7jCCRMaS70Sm/a5rSBQu4aTiYy8lYmTj7G
OUD9lpapHsq0eQ8sIo+hGgziZlv9tVLZe5BetDA7RoIrLt2f7g6HsYfwhFygtd4NcuZImAIkEVMa
yE1pewc2Ru9A7J6LRQB43ucc0Q3qxOjxDGOZt31evzaU51VYfzrSP1EAU2n1MUtBQq7ko115zXr+
vzJ9fAiYUmSjHJZNqD2acpWq/DcBUevIuh/4YAB3FE68KrgVe1v86HS0vtf+qU3FgtdaIT9cm+74
Fhv9Y8df13KhMLLjYHZrFOM/fizrxWgSqWdPb1WZwXSZ1snEzt3qrlKyHAEADhKN1JQo8JdqGB7m
16ts849Odq/IsD/TOjkDUNsibt22OTC64mYWmFOxyZtcj6tTNv5OhP8njOJFoydfnjLYq5MdvnKt
FnwwrbCYonDlsaica0SsltYqyPjqkS5KClLqG8u7IMd+ynrv0WAtRZQB+oyhnKiw8qemepo8jJsj
elwNtKXC1W4O9S4WWbIzwk3NJBuFF1Qjm/zfTUa8KNkrJYcA082p3DBQmXFT7ckzen3tZr3NOql/
isQnNtkLnSsFU5JTsY2PybRXbvYEioHTVTe9Vx17apUXW9y/a1tmF12TH3hM48WAxGG00t/ICg9D
++OTGcUJ/DXpyKWxkIhyyCbb3oJMORjMTcsWcYoWsb3zmCu0DkzPiq4e3rW7EhJSLqBIo+nya153
p5xj+ZDYNOjxgOMy7JyDwNCrpaF+YupMVZeP676UOzUx3c7BkeUR9REpeX+SJrtTH3a1SwhhqxGO
PXH+lAaVkZ3V7A0D99qQ48IAhFNdPaF0L2nhSZ30vYVrA5Vux8znrDbu6QAWzqprXEXn3DgsE+qn
ITerNeCiYG3X/q6V0PpQWD7TEXxPgYg3ZR1V+7ZjZO6DI1MVhkTLgb1hBmM8M12fI+lePaM0t72w
rrIXl7pideda2it6b0KqfP950vDte9mrZysc/w2p19bQaiiUSrGLCsK4Eij6i8Q0qJszl6C9mX0P
aUYa8PDjvsawm4BBxj9I5he87WzYI8pkRSnfbQ1lB9vrHUTFYOFVvrYW5c3W9BYAVNSszLar8DnD
MfL1ZFnV9FOOCSiYOGlYIY67LVm3M8ocEfIADV94hXJXblDuSZCzXvLkF0uGr6o/C6wGkEVeqqIN
yXVAs6F4CWHe6SaQCBArdMhsT235gB+CSmje4eCf42vBwjI0iAlOxITt59FXUKS8g9N2bxvwyBtV
kLlLrtgySsu9lZRIIdA4EXA1PkSkc/JqtOSj1djrvcj7tHvKU/QG2L/rigQIRc85cChZMfSCnNU6
NRTrVhtRlNnJ9Gjn8VPSJj9RN+2KxK03Lq4ejtSGi5q8BtXwJ3UcLndvEC7oANj0JtaLFonXHInS
kvyHp3o+kquKtUjjzJF5BhKnhMgl0JDNYvCRo+QZfNEKIFLMwVZBp1l4XJ7SNljRqQJinHEwwAet
Z6LpXwNYTuJaTURqFNmlyNACGhyydgeevvb6D8BBvyexlU66k0lAgITmIcYWIK6THyI5QOREi9Zw
eQZtP4eulb0WPYklmj3uW1OQ7lF+c4k76QSLLA2dDldUfb3wa7BlBkgs65eB8VZcJ6f4Ts161Tpa
CZqFE5PjRzCs6hv9NQKdBpe4mkeHBUB4N0BlaFi/Z6wgz88cpkXaVkiRAFjaAUebqpUeaFvhW4uG
lyDlDZy65n5g6QDbZ9sP6hnmwodXs3kP88VUxHsh0YT6xosXSuZxGsmes3OFI+bcOy06HrPZmfiA
vH74TVvF6qoFRh1DKMux0vYJ2Wx6nH2gkdg7U493ybj1Ufhb79Ml0XpPfmR9m9V4ioC9r+Du/9IH
exc7/asV0pQotWY69KL3XH3c6peWv1mdCPYeV966kfVS8E5mJE3uHAO7WXEXEGzDH7swYNpTsUQH
XHCbyLMkKEvtW/n6oY6Km11lS4Ygi6Abziy53iTTwsUkhx+kwI8hU7/eubFDWZW6t9G1KuRyUT35
Q/Jspu3FAJ+vR8Fj3iZHu/GKh77R90yY0aIokNrMqzOMrc2y0OQBWiyrEFntGU7/lo23iwcfHAHi
RDR1aFEa3gnmqeySL5/6fik8+7GP++2ADtzXe/4zYz9IsgZk/IG9513X7UujVS0az+QJgnAso99j
9uNHDDQy6kbRME5X9lGlxklz5dq0tAWOd3xEY3uuDNflDxl3sGy+4PUOi3pUIK7DdlXoUbKUnfNU
k8YpVPEFSoYzoz5Rx5Dm2U0ozKr+5PdgcGF5HF3dwIRdFD9Qvw4jO8VqMs8iDx7DRn24nfviwWOa
7AT+WI4ZUu8pRqp6DSPt6mgC+VbVvPolK0VC48oX8DyXSHXO0q2CHfrumRiU/yRZuTeG7Aojax0a
DVtZXIGqMdCZudBzNGBDTHsJSfQwNWCE4wbAdv/XvfuH2vzhPx77x4f/+Lb7d/z1/4X1Nh4tVk/p
zFSTT2GUG6Qx8BRWJRYu764ombUlGbsCVszTLUP1vhCzK+Jug7jf+8/N/8VjA8sTNBiMRVQfxoRK
Id0aZ2cLsgC0z7OGx5l9dveb+4euUs1eTS+Iq7qGOB8MG7Bu+Q8IjiPLLEhN6LVFMiHQQxSjzb+u
GDCOr+93i1RhubzfnRrj4gkEeNgAOSnflf33G+ip6V9Cf61GzCeRwliJ22z1otw7dsvve/81/7ob
zz/l/nExNvPADoJoQaYkJdy/vQ7t7Hq439wfu9+7Gx6U4yO9/8+n7/YIlQBM53qB6JQkS52ZJd9d
ZK9i6Bo2mojh2KChiBNER4GxQ2EQ46RknVoe7vf+c3N/LCUwZu+2307RXT2t/51gltvLCii+58QP
js84Tlnh98T65gxybKQAAEMQ9sBXxC4mzm6RMnxLwIN0Ts2syux/YpRpdKncECVCUHVOapMxjivX
JQdh4jRp2RBhUAlXyzg2vL3vZJcuLMZDJUZo2zon17E7xxU2IGWrYQmz5mOwC/BYXATplslvst/0
bkQDSxMA4Sw/QyMA/FN343rKIVn5EmhR/EdH12MNjji4bT9CD5huTtTHB1N4zTHAdqKP5XeFz3TX
ZV5Mb43yuM/OdVm050aULmdUeWTLkC8Yzq9zu9ursvMgEhv8GBPtoxbzYuYp+Ro+m0tqUsWlytHq
cz5CQU1BbIjE1Pdarz9avVGfsUacjBzVyAR6uTCh3lCHL14g7iA1BxDkZ4117kzLOoPR5t1vDQdP
k5fJKv6oNA7XfEt7hqC4SjNxqsJQzhDna9gMzl4ZlvcQmx4VENxFbfg0oGwsncL8qc0mPWU59Tth
J6c2oGTh38gZPKYFOJAJC2T8G1Scqd36qx8qsLBWnl20esouU/iHzGzE9tUEc4jpYtTpGH4xIS2J
RqLE1RvwwnGanQOl0rOuPbNdGk725OMeKRJWKozbsskYsNZCsqY/VydoTerEjHTvh9nN9EvFKKsc
H+TOdfQ/FiOCiRXbQpauhSIV9T+TvGY1cmGiVE2nFQhSSkaTeb9R0G4G6XiGgbwYM3d8COffhN2T
xnaO8sbQUWd7ymm3wwwjygnmXbpFiu3CdxNi4Mx3rnf6jjHdMwXIWp9fRDZKKE1YqKTs5PiqIOPI
iktpre+P/fXp+2eAiICBbnOemOMU7rICzx1oyDfQAL9bOT3kABwXhGE/ERnBCK06EzqEO9J7GQZi
l4YvWVo/ehs9j6l/iol1p48+9oPxHDZ+umiE8QpQuFxobvGpTODzxsRUtpxu/dS1xzSxVkLTH+yG
StGQJP2ygNlpalmWyaGwwoc6o86Lyk0bENgWWsiaFQr4UO/sZa66N5Gbuy5uavTAJoZzD5FyABtG
etSpAGJupY+OPA8Dscycjg2K0T27XKu0wXnsScdk2DBeS9LOGWhhF8OKishw4TT2K36lkzPGH70m
KFNpPHVZX40U6YxRHZIdq23KksFdezbI/j7CaWxbxSVVp4Y1Kol0nUtsQhWHT0TOrIBoU+UrxN5E
fWK4d4tffUkRplL9sy1g2KkU7T5YjpWG5cQB6eNN1h+b3m5RGiLd2P5w80LO/OOQM+nzkaBSOxjy
6gFMWbp2uNHMfDj28eQsh7R7b6V1E9Ntmpn2QeVfW81MHiIXzQbG8aVpxouiA7ETYjQHOaeDe+dE
CDtwKvH1d9qbV7B5NQMMEmxpd5U9fXkkr9C4VjfHEOs+utn2GfP9s9tkTIdV9jLCINRG66EsDahB
tnx0jGBfNETRGVcSkkaG5Owscqf5zFB8xLkcN6Oi9WuHn6zI3T1gGO2qDeTxFS0rNd00jwY8FOkX
u4lwmpVNn4cGJLpMky4g7/I0JCPwIfNBj6goa3PfsggbMqNd1Niyekx9S4N8+IVFk2OFBgdlDv+l
wFIbhGjA/aOiioO7oWNBSGNQVQMQOistf0DHfyuwJIuWXaXeWswkI/dprMNhF9gmgtTMNo6l/9UF
hvnW2gxcbDzUhDLvw3awECKDMtfOJfUZXst+I6ryd1IanKa7Q14EfwyD877SAfVWydWlOOvMjs7Y
RyumYXPATQlOggZaC+JlUnEFDuoJsAOR6JZ+HG1WdqYKwUlXQI6qgUlEONZfkdMwqS/Qx3s2bZnL
htz/7dQyO5IYgVSN5mfhSyu/DIwTFubo7JQkOIpuN7tVdfGCYuq7E9FP1P62BNTozhy9lZz8Hedd
cU15ssDuI0Q1kevR8bMPGF6IHBlXiTsqZmdNs/nS7azdlIyXGymgqJZuvmya4WIEQ7suJcvH0kMX
GM9h3fimNWva2HSUvNyXwjfsD882fspgusgwNWGMV846GuplxoZ+UQWuvp762YDQMCuUJmUzQ49g
LHw2mq0GBMzDZ2QVLjIg0fL71MMqnTi6pF8+JrSea82E+gpoz1xXaly7Wv3L7Ehp1ZLpWZsiyP7Q
LAmIOtt5E2593XgKbGpmE078Em1Pt1RQtoMGG52XZD+DFvfYW0baYc5sjHTlKbKR6OTeg+4ICFsF
yjeXLGK7BqyRzdovO3DWyqw+WyLstrKoHhnLujvLMS4hS6nKDm7JnGdnsalYu7p/Y2e9YzLknH0F
G7huCh01eUGaxtimO7egcHFswpLyBLxhDVnAsto/spxe0z7DF5PKgy3Nh9Ybo9ekvQSi/u0P3XOJ
9uAwcEHret1bV56+bSPvypSF5BK/ZPoMApGzjdh21MYLzze+K23oF6kxdwul/MmZAOOHInthmEP4
COPT51S+bs7niwnqAyrNn0B0n8gEnp1m5uUmjCfmfL9wTvors33MX4b/DXzeOKcBav5PVpMOyDnP
IjcHJGrIdXcTzymCcUCeYODozono8ZUxIxL0OXUQ6k28A14zsiomk1BXNXhHh5zCZk4sVHN2IeE6
lDCg7hm5Eh1+ZvqSbO0571Cfkw9LIhAB1mnIuzGM1ICpVt09KjGdUxPVnJ8Yz9mK8Zyp2Odvw5yx
+Ncj88PTnMBoBs+WxV+Y6biBwMonR1nhVaZRJ7uxJcTxrw/RnGwrQcIjrHuxoclmuTgXf+RBDnMe
5P2eZIi8g+KFqZl0yfAeIHm/O1UMnNM5X9KagyYnEifvj99vSLQgbJ1gSj7CQUNUZRSQWVnP6ZXB
fC8k0FI2JFuOzFN5C2Z7fU69LOb8y3BOwszuoZiNJB/TVCRlmnNmpprTMxUxmuOcpxnMyZqc3I/B
nLXJC/SAXJ/kzPmmnBM5A6I57w/Fc1onypJsWWJbjvc9bJB9SawnMDp35xD0iZq5Pt5vujkFdCjI
A1UEg0KA1Faqglflzamh/ZwfmjAGWSVzpqjfoZknZNTnFUcPSO6oMyeQwufvV3DnCGKd80nRlhBN
yymQ4zr9NvxK49IV71piTds537SYk07FnHkaz+mnyB31VTsnoqYhh4+to8QL57xUa05ONYlQpW3N
Nikq0mNPe0JCAouLqMIWOGevMt9mPTXnsTJbKI4NEa1JX5hb4x7bOrkkuHb3LNf5WQbWSKDrnPSa
E/naRFRH7ZwUkNlgM405GVbdQ2LvDyqCYzmkGIKHeMqh9lZrjENcMQiajefEWXH/gSETN7JocR7k
x25+EmaGz+w1OZVzdm1FiO39d4/mXNv7PfLA1aqdU29r4m9BFIePVcc7zah+mXNCrsvON5kzc/NO
7Zs5RVcnTjcQOLLKOWFXm9pLk/ILhEADTVbwK2jTD0VWO4tJ74hoJKq3nDN763t6r085NxLoyxO9
gXmcnFhrY9dwNjk6IV+zUUo5TJPk4K8Mz58TognY8tnDh5UebsSjuHk9td7olnh15KdFzHA05w1r
er1JCySX3ZxFbM6pxIp44rvG//9bF4MlbXhV/72LYffVf4Xh30Fgxl/f8j9BYLb4l4NhwDYtVJw4
Bv7tYDCk/i9TSGGImRGmdMv4Xw4G0/yXaRnoumxdCfYIDoyqfzsaDOdfLvmTjm5aujL4jPH/ggEz
LAwZf0NzCRhkjg3nSppSdxwhnH84GnTpMmsFd/CkF5G2S0bilLQkHxdRZpzikHIryaYMB2h2NJpW
vDgTpHPTrcZDnAI/h2H1WhNHsSL2s2fHpAM6uJvOSLRBXq0ddZTOFApGte3cmqa4oYAl6GHft2yn
s9KG9+ho2YMV15C/nI3esLQVSKVHeuaD7iW4d6GJA/ejyTfZv4Hn03YENNZrv693ozHIT4eehBOH
UsvERZbuOL21Cxt2S2PWq52VecDzkKtepwEZhi4BaOfBEG+obR5LTn/LSUf5QHAia7A6ck5N66+n
Wr6UWbAy3fqpzAc8gR5RIVpjH32W30Pr76YIS7E7d/IZuRvzicIQUUJJbVdLHUQSPg5iNTDQ4QIW
87qk63/VVbFAXU3CUlS0jAD7dttr8ruxxzdOuhUxaurRFFWBC2I+FRJr0pdx+jjCPkUtoiDsR64A
9Rvatx7DvShV81Y73h8GESDVYjfdDBY2cV1g8ggRG+JHWMV9jDwVZPMaLUG2g2q7ibq+RVfhn0jE
6/aRYjKeSHHI8+HPHcXct9q7FurXOjenW0rYD06Q2n/KQkRUio1nUIri1FXgSM0iEfso0/+gN+iP
uP5+RY0rz5VKmCwOxCX5egNxnMydkpnasmiCbFvkqqTmZbX3t/fcf8GYk5Dx/nkgS+ko3hwkXsFw
4930d2tOymKcrrmWT1lJJ6577c62WnsdDMlIG9kh4zeIJuPnMv+NPqmnV3aRsj5MBIPuwKwvnYvS
U2Mpj7Qi3/ZxZzwqnC2reuqsKysK6frPRl6gmB4d/6CK7jGM9Y4Y22iEGNZu2NaG2741zokRF/uC
iCxXa9LDwIrC70sFVmKa8xFViDaymB46tzd4l611xPDnPK23ARqCtUzakIQINlJF/KW6qX6rqZnd
Sb12SWvfUByvu6n/pHb2V13Noer6EvETzUdkjLdaOA35Z+igUaeZ6EkQw5Npz061Sd2n//MTbur/
O9WPU4fQ1XwSchx8XsIWs1nqb2aowpHEwuhF9qTKuKVhmAMiWfzQkFony0+XrmfjVQn8S/IwgIA+
RqN2HYrus9E1DZgd9vpytGBHtNUvu80YPSQdrlojrR6gkiI8M0+hEUabyEEyT+Ina+GSub3ho2aq
i944REMPs8BrYbxG1tWI8n0b1Ijlhm8yI2Liobo3OMEOvWx4LQPUrHrIKAZ23itp54ueguTFLHLj
+D+4O6/extUuS/8iDpjDLZOoZFuS5XRDlEMx58xfPw/99czXfYBuYG4HBzBUPmWVzPByv3uv9SyO
UnkSZGVnDpEBrR5jftTMT5oZviBll3fM35FI1RJ1eDlRTySrZK9G/c6e6ZTnRIYUw0rpYJ460Mju
UrW91yCEdkazfk/EztzmpQdrm3WJq/Jd6sNpamUpMFjcFoTmu2KUGofkiepliaaTGiquVoiG16tC
j6oJQ7w5136c1oajpPgFiJ+3CAgqnGESMzLVyezIi1g9pOzceA495OLmlVnIZlV6ZodbcHxiONJY
YRrZ0nK61HozNj0TEHFCmsJTrd6LrkpumjruafZgS+vSyImUbBdX8bU3BRPFKlpmYUo350qE2dUa
djihmCOVuEzErnXTXHgYYzyzBMdpx1qX7ohrHxkqNr7YZYAU5gbueofllfDKLCBoCglUbBRczeh0
V0LM5GQgQLVugibPVCJoqVmX6SjEJk+SkVt6Hevl2LBHUmpa9RTULq6CYa/iVAstc3JGQqX9xhDM
A2ReMt+kekDZpGo30xyCehyWA6wfzDpaseNG/+7xRdmtDHVhkBne0sX+AtPeBUWOOocCL+978cx1
5Zg0UmVwwica8W6civVxYDGRqfXP00YxXrD1hniXmKGv2eO8XJS4UJ/CASR5GWq7OUEQMCwaeUGW
USOI5ItR1nbdwAZb+M1o52Z1UBYI6CytR/YeLu46mR8E/iAmI0HSl2o94Cag3oY8Yy1atxOQ7EKE
kucgFRXLGdMoOyiEe09ypOywKXfusho8nrLo9JtXK5v1EyO/LzxnU/A/LwNMq//LwqvBI5Ut1ITo
6xRLkWVL+a/LgByNYRgxR7ziatHsKSa7WS4bi71sSoKBtu5XS21JIjOZdpGR2xqDBWbXiQWD/I+K
dqHIfAAxPtSQteT2KsrxhdhnOkw83gnfnL/XSNRuSXFAtVAPMGI6LbRzrTmYpaDvhJb+LvO0/iCQ
T1jESv/QmPXbbKFkadZ52E9IoFFuLuRI9It8sqI88XRjFz+KPSNSOWrpBMHRxxkHzL7req+QJfQF
SvkDG344xtFg2rEMZqQiGfq4yrJO3A84i4hkyRhhYdXmjPjikPefk9TTRJAioYNZ75PAgygoRLU4
tp3qDtUMaNFil5wb29yStR8HReJoirac6MsO2CsFMIzcWCelRtfZizQt0gFvcaXnZHUIRuHSmy78
HjMnvU5BOzaL+AJP/INA008dj9hOpg1riXoEJhvZ+0gK5aBBcu7gSsfIn/2SNqVnqJrsWEk5HdoO
03ed0qDlBj7q8GihPyijn4Q9wU9Sr56nEheBuRSiV1gLdRn712MScXr7mYgtfc5TFgBCQVrOqJxM
CFjq7NzPOqL/it1qFU3beCj7rgxJ3zXLNRGs2FcNtiiiInRXORUH4ivRVZfoMKviJIEfrpq6OA2r
QWt1+xLM4/CvPch/i3nVt4vyPxNpgehSPBuiqeuyhjcY1u9/fnZNdKWFaG3DK/Y4pCBjZB1DneTy
tZe7QFTll7otAkFY5+uofaWrtZxVQq/oAxPKsDZ/RFIDhDKn9SXmVMHImtxErmTEEfJ8Kia60MJ6
FZYuxV2kC7usNS+Cli/vZole0CQt6MoAEYMm9IidSox0Qr/aQ209OrXWWo5ltqOrlsV8birWMsVo
V38lOPkkR4PFJG0CiJqsn3oyScdey1ZvJgak75TzOBNaZJgnuFJ0sUuEJQKqoatGig1FNCdNb8UX
Cxj/igYpmJQV9aIa6SfQgD13zhNMrwKVaW7sDK1zm2QQ/P95uVC3/cQ/Dry67W0kXRYVQ9b+sVqU
K/keUhwZ11xfe29OpfmhqVk939DehE8lUvSdqMYozcm2mXr4N0J8rLpkONWapDqYkNIrQapERgle
szlPF+zCgMXrFzEUNZx3keC06mg94InFmI05rzIl7aFsCQehxX+UqAz2YRXlDL1qiApVZwSEYLIn
0EaaHYuSPUsIBfLMfG/LuDqsI0iiEsvWSUd0iUOyu/VR2LkrCa/kdjG1o8t1+J+PkWRtiOF/HiRD
NSRJlg10Kv88SFPRkgimTtqVGpEnJjmUj4l06VY4IC3wih3/5psupxm6A3KjxGGd2a5g8GlGiXD4
kaVOsLRyl3UDQUPaTF4xOayuroJLr426oXljgbRJJRo71noWrRJCYVi0rNulvqf1DOetJ3ipSV8R
mqtB1Z3iYjyJeC38ro5Rscj0/s0Ig49ewK/ojE8GbFrAqrg+G6h22lmx9jUt9dXsktM4Fq5Um0T3
iVvYABWjK5vFjNMuXR5ygI12lowiA5MOFQo9ssqqVCLtSvNUiHhs0AsNZN0iXCU/NI2S+E2QNA06
4esoDO0pGVR/gYF/NnQlgpAYq8+itBDWnK36segg1VJIsJAcME+MTpoU7K9knDDxOKEcnZHuwEtq
OklwLMyDNrP1Nx1I8G5ir+PNEzys1sTcDCcVl36hY2UvdemIjU8SAUFYuhAIFE1PkjoRGGK1WIvI
nDpP7YL7NU7crtJPqF2Ga7JixOhDLEp9oz+sFXa8NBHjE/Olt0HpWDY60mir7FNGovbHzEiJ6U0m
VFpoBgU14UQpzkRK+R6h9s9FCWk/zF0CdRHsDLSnfp9AxGM/Qc1vTgTVPSS18JhPkvnYNgJN4DhH
BUoQeJl3D+gS942IyKbCgVcZlXTAAFVpdJjl1BAOZBHvxbKNXpSsgAeGO+eCJeXQboaIZBFfmdpL
92neos7aziXfdGHXiR9ukRMiivA5+r1ACzM1jae+vhdykT6iwHsgA5y8HM1iWNCx8kTFbguNOHZz
aRcN48pJTYAg5dOPIRHLQ/AwyWp0rGh1kT2AwzJOhPjEEKTy6w7Ty+8faX3ujCL9Uqqi2i8zVRy3
FNteGY+qCS/FzDjszNdPVEvEL0z9TVGWwo8XbBBGH6HqmSNoVAqUrP/5LmYx++ddbEEQFy3J1LTf
hs0/dqSIRQkIy0aEijrFwVxYKV6gwTh0dFQeeChdV52lHz2V+mhkwk2OGYvJTUeO+zQ3uyWEZSel
OhXFNlpStPaopCqoovBJKMqLKqfl86ZBlPv1IsoEkCfYRWk2xPLdQmKBbEVXbBLVyl0l1899amo7
seO5/bvOKm0PXSbvpn0cEsAaRcP0aGbh92iOVzFXrGdSc/yK0/wwZiEmGAJBid0jyZJnJqndeCId
eTRnHKya6NKdGZDCSLnfTV3mGoIeBqFUxyQA6cjqhJCo4snwW/wcR2E1zYewqRChFljqar0p+Yej
8lEblCM0AcYHFpQ5rYyGdwNyKCZwiHVSM3p5JMZeM8uaU9aXsSTpfhWq+K6sTRNARs/cXJjT5yK8
6db2t8VVOM+hme8ttcv3Q8KYqAlZ3UQjuoxSIZ7DTaJViMopDZGhT2abPVIpvna6lJNAK2cnHRXH
fozVwo0WMfWswfgqtpFeNBB018UJczuFKVFdBaWlTEdpK2eiFOF9jhGbyeMMjIyS6dpDlcFFq+wI
o8c6pvHkSsphr2Rs6GZppZpPhMbPc+BsFHs20+rwQW4qC5OErjkxBo+dGZO71fcCqpM5o68xCS/J
CFGiDGtx1y4SaxyYCW+g6KgqWTuW8rMoxg260BGZZoiqNaxSzRv02E0U5JYrJi20hoTPh6hc0efr
dNLjpmHwVQ9ZkBMSbOMKfY1TNAbNLCrM2DsmGhHkviq32MMSKTSm+kLoXOJqXfY1abl0q/Q+22mV
Eh0SWtePiCAQYffARaam+JLUR5644R+hIoI77LkjI2nK97golc3ZcQzVIntIzORQoWS9I5X9pGEj
nZvtT31jHa1ovSJbUFBY69idyz7zIiAtvp68FCSUPXZiR8JSrBgwErPcN5k926FYmJxCK7uaW8xs
VrH9VrO/YTt96o2pX9IXVH7RAYbV6s8Bw4PqkgjfSR/DIWcIc4xzWu6RgfNrGTXTlcTKvKsr7EK6
iI0npORlI1zW0ADrLwJKN8TOPCtJJdWRY+Lfjnn+zh35y/IGEyAGCFLlXKb7SCvvdVRhhxRL8VCL
z6PSUvJUChz5sQia9szspUICrpl+X5GgqqTmcSkYEBs96rA1S/yIaESs1H1ymSIEXcIIph9DFctr
vbxkIZcdxVEc9+tbM6O+ApJQuoUm4YdiFT8xSMoYJL7Xc2E4qm4YgZxqJ4D61ZOxaTSEcc6farW9
DT0z59wiG6LSrJw8a2gQVkh7kqRiajIBGX00pK9lImub/Q0chGmBdiwnkatljG1NluK3QjIaZ5pG
4ynVanoO7Td9CvkhjmrLnROIc2UGlcsycn3D3Xd4KiQ/iXrzmVgbTcGzZ+0F1EEnU43vadgLXh0F
edq3ARgtTBydVhx1TOHuwP6J+HQ1DArB7HypZRqLcWi8SoDyRa3yxB7NY17GyYqMMnyaNRqn6ljm
+yKCJDuoSggYqiBfSsOqS2wNwu4uQU4zA1fpm+kWVUiwZHOZd8q4HIoCidFv2bxof/q8bvds3vE8
LGC/FsKbSmGRHzDLMcbf1UP6ladTDmXeFE9yI5JfMZoucURgeyoiifQlPAlTsz5MIxNCq24g7Ksq
xawomcEqKe9GaQRI+d+BVMmBiMpob0kUCVkPbTBLjOlBSpuPlWaxJyowG2EAX5khWBw064mbBce5
OEwPec3cvymVv3kTIcnCL/CqLuVjtCn+1bphTVOzlgG57lvWCwLs8g02ywqlRYMjHA9doFO7/+tJ
+f/tQIjCnF3Lfz8Q2n//iav/Mg/610/8n3nQlv6iMgti8qOIOgOgf4+EJIPBjyJpKi0Vc5sV/QfS
SrX+FxgASzRMCFRIGqR/D4RUiVwYjbgYWdnqDOZI/y8DIUZI/yxbtrcQ+VyMhhhNKeY/8k+QWjaD
BrftQVrSMcjKLW0lidDdrzJPuyT/Zcbj9vkl0dVJD4k3ijF4QsLLpaTDVr+9/P2SdtjbuxQSzG8e
yu+XVYg7UFl8+f1jRRsBunke+/kkJ8E/4kcSRf4vkSRCCf0jZLqbcSti1gMi90uS+30l/+Lk1NYk
4dwIGxRKUK3/U5RD2JD3zSrEile9ro3e2rHQwgPYRvqGBuaogk2lQlux+uZhtib67nEBQchEG9EZ
W0iAuklmmQNMfm8W57grmFzPGGQstJ1KPzD0LnVwqZax75YM/qqOcg7awSHGLoU7LYbFPtIubOTu
SdD4VtsDmCZRBglH1NTXJaL1Ihh8pig178Ni7Q2i5xKs0XtFpumcdbjFKRzrw7xuuOvfl13bbRi7
LbxCkWb66kIb/H5OYcMK/r4im8zYw1Vp8mg9/H6R1ibegQ18nMeuCpJ2CaKNO5616P5R2TdRmAQz
XrS81kdfYk/Y/0mJrInZN7GGGrQ/J6cGx7CPIrZlqjHvSb67FUXSkLoO7GkLd2BeXh6kSVEJpQWn
9xtC8+8vv1zGf/9x2QiNbjmll9mUhn8l0/zSGP8difIblvL7PdmU9YCNo/2LJfz95L9fjP+LKhRW
mpBzoWJdYG6CiZPP06fp6EfZTmbMeVvtVLLxIhvYS6LUaS7KSerYkdrNXdZuRubM363o4pOEgFD1
WP58SvVR8CWMVXbuh7vYEZyiBgn1ZxtxCbdGhgc2XHlFb9xSnOJlxPQtux3cM/GxJ9V+6gCo0ok7
ZltVY5dv2V/JxVLzWp3jhMgCT4H4kFGuuBViuW59VGZclN+V5tMwb0EDtExZlsWuY1fqD/FoT05z
ZG9PpC6KBsQOwTLu10/xHtc2FR+Ew+SKYczggW3HJWJV46hvAFwHC6MF1qB1aWobKlnkcCAOKrEV
P+kTPSIoCDL4JKyvRK2Dn76VNyX19Rd9wL63HTZsNBpqRhVPkpuoh3zapWxH6ebEVoBvCegs4rBp
thvDaaOH2vqsv+nzc/gex+fkQqVEbzjyQNnewEdxJODSQGMbdmoD4RJo+HnZPNl2cqwu5Ed3V75f
vwPD8v5k+9Suj8T4zrhX7PodXyPzkRz56Yhs3wWdlJKph+3FQdqnkg9qz+NuSZ5gbpSYmn4G3Z7a
r7RwDCR8iIezfdU465eI/6zH8gjy0e6JJwfJZjniHwYIFtbd3OseiMsjs22mOyofsEQPV2U+lk/y
XXklWFDSWENstsZp5HYXBd89s85beCD0uPXE0lMQPEU+VO3sWptgom0MM8BGGZHja8xvOgHxdv9a
fhr38oXwoccUgvfkGcPRat8tKKQB5mqBszg4a7ijOGNvbLIijV8kAEAbNHfJOV8c8Wlp3KJ34eKY
z8pJeNNjh1+Gy1b9o/7Mzxh74KsdSEzGS+SMNCtkd5Td/LvqCHiy03CXfhWNLULEJTvlLCusFIH6
AoMLdXFkD5esuo2n5mV+kj8YZbVvWHsIHeBiG09mjZzaRiSXgw5wkGBanccFpeW+jKEOiKZxpB1H
QHkEqBsot4jf/ZldV8KZcGZoQAysEGp7/UVlQPfXIosbMrxMEe+R3HPQ/1pfCMKO3Y/6DVP9T/Jt
XVh3ls7TbxHoEqpMu1jvIfgAkMsTnYNj/dRhGe4d6RV9cONYB4TbuKYAwqmPZcC+7nEpkS057IMW
wLh/5D8FYWJ5YHI9FHQdvPi76fyJHrr7PZ5xfI5nHOr6q3oC6YhdajxbLh6hwgWMx5YX6eJbEtqp
R5x07YDEgCjnts8NdTyaO9YMTOKB+bdc/eVFJLEZXWv/1invrB3hwgzanvVvNpq5cdVijxctwtu9
/GchmYt5ps2jJ+ft5ooP67XvEkOwIP3uo51OTruNj/QqxS7HvPuD+dqXPqsfEiyxy5mEwvpIf0aW
qNZJ35a7dooItuQ2ANms7icEp9BuHO2evK+U6H61Y7WcPsbUX/f1U9qDBwGqvONcxp0bhg+iuK+f
w4MU7kr4yk/CFyAbzu8kMLg+cO+Vz3Ps8g/KCT0Fez4NL+G6x7gtblpw1xJ8k9+jAthuQ2sW5qM2
OMy1Sh50rDs0oZ5TLkp83oIX0QKDCmdLrRdXtoJrJg2y0NMv3N6X4px+EuFsfUXXPjxoJC2ygCg/
zMjY/9gxBIb5rRrvaXPOMALeMP/Ngs/bhLUD6mgRTqQDdAt5x0DCu1P7RXzkW3i2EAgvTxnI78iN
XiZxV1QvpH7YdRtUrZ2pNER2vfRCb1EUL938aIh/44Ff341ih8UjKbxQhWDoFflPkQbgjEH1yZf5
rYbxCccDmdltvYXjh9z9bKgZ7l6wf7LhM2AZa4ajAMUZDOrFE++h0pkSZw8uB4vFFufL9LtnZm2n
SN4szgyKm48YhT4wSziT0Ab/5nv+w7dMOoLHL8b6L+62lIT4K0J5aj8z07pE+VumnoFz8nF7Zz1P
eyd8I7wD8T+PvqNIH4IQbXQi0deonxDpkrlQIuQefCgWchHQw5QrT4qfqpZ+rQeBEXozHw9PILv6
pNhL1RnC/QosiK7kvnc32aBNcxqXpJ+yjLlqdzEygkPqY/ZuHZRDetWPhKo8KI/rY3g3D1zRhS0d
hTeDKTpLTIYzE/LpGx8BSX/bYfp3Y8kvlQd6gG6eelIYgMws5ZuMJVs7sMMNr7k3PVc+fnEfZFK+
B1aT4N+E89A/ZDPYuzNmjeWIu9B/wX3JGdS+pfhLjf1QDubN9mdXlUuEtdlSftEojNiuJUeddjy4
8CPqygYkE1yFEgofRSTUEvJ6gjTdNZKHF0FudlP6vFb+oJ2lMRhV18zPOqDgEmK5F+WkBXjRgAoW
9p9dX1mI7ttbIQZ+jMHOUN3atM9/KiIT7sKT2uwkWPo8enWaehAk7PQnyS5y6vASuFy57OiFIO6l
5TmBJhzcjKkoUswGKa6XKkcrezHI1JWx8DIWt5Mv9bU+W++FaZcXvgvGMzzGxxnSLJWGY742tctH
uspoH+3lNO/MT/UVHtkpv5KThCq9cfq/guG2DzAp0RTs+sEdd7Jr7RSv/Ogvwm68rF70JEiHYd89
TkflvQkuRG2UP+3H/IATyHyseY/Vi49qUNJLcePBTadz4ZKAgcX7mcRHES7VkWOEoH4BdcPw5kZq
cwccgnLVYq+wx1M8Zi8oc3oIf84gM9RwJ3T/O4IP3sXXATjN5LV3aLjjpfCJcehuy5FaiU+xo2bX
lt2g7xCz5Qfkk7qTXtRjfllep9f2zvHnH0uGYw0M1kaYVTi4Jpxq3z1PzwhpuWJrl9Rbwg3W/AGu
+Yt0X3/i2VOSoCjPeAoPbAOmGgmcLcpe9DU81X/Ieel4tNKw5RpyRfQtNKBxZl6HfXQTno1vLpx2
J93F/hU9gvYiKTu8AMwm2ETo4qu53oioINN+/LMZGl/gQeIObfqgHa+Ik7VqpxF/QEvSZ3KcZT6I
3RPt2tQWyW8HvFJ+pJdepQfqd4OXB4PoVwOT92uie8O40wHyFkDUGOiQU0K+L6IS6Y/XNY/VN89p
eNv0zJUXJkTxrvrGA7nrH4Z+D1xTDu/sqprH/i5+Fu5qvZk+JJOs9LHuY//qujP4onD1i4nq9mm8
ttdWPkuJM16Vamdl++w9mWzsZuaxeSImm+jl5pZ98cs3ijehyXKA/TGts5JD88R4FC9NBziPnzce
ZNEVkgPT+e4RDhB/tcIVIgXlVe33uYG7AZQGjm6bCJZui5N4DF/5RAODpDVxyuhxrHY0xUAusW2y
/mqU5xsdz6lVkst3bXIzaib4wfDd0Aqf3pigoqJnEkWn6qBJj9OeY04MJ+FLKxJ3PHmbnQRIpt0q
pOOwLYOftYnilQkKcD3sMcGah98vRlxah438ZJrtR7iB/elRYvcbhv949fu93y+Ryv+1RJUKg0hI
O6e/CHtRd5Q+TN22I0Ngxv5Ftb9lFcRb+sDvq2lLLfh99a+Itt+4t3xLKCCp/jj/hhb8/u9Z26IM
/tufVmtwq5pOIkKvBQYBCU0mvDVtNILFp1Ik7nqTzLHPHLZ/UDbZHmO5eMgsLMAF8QvllsOgEsjQ
bWlF1m9Iw+9LpSZrdPnNcHhiToEos69eo5/qJ5ExBjjimS1ax/LoJBGt2J3W7goGVCQEGPbQwa1x
Be7kctulTD/wDo9toKj70TiYtV1+kktuokqwU8bwDyI7CdUW3zWeFA44Gab0XYp2yIb8fx5FXKKO
kAJM2PGmqv4wnIHfO/JNvynnRUJQfRRMH58AAnfZ8Iqf8nV5In6DWtRCwEqt79Wv2LkIk3Gi8/Au
v7NBWo/89g8pqm5bcPpAt63LEruDr74P5+aDXWdEKBOemtWl91mYsG/IV7HH1wYA3jt+0yfpQ7/1
n8LiRj+MwDnQ6nu1MyZfzlzO/UIKgOZhM5N/xu/0iU1qnV+1T9PVLmAYQEBk8VV7QIs+f5Z+uafw
YKRRn/oTs4mVu/CvALrlLQuWn9iXPlLqvnfjgpmBQwfg4iH9pihmpzcR6fLe/VQfTQSGwkkh3Bk7
6cjBA8nFfocfi+h9oNixbPmlvQGsxggVE2DD6nqCTMDz79LtOCM99fAZQASjETf2Od0kJC2AXe0y
0C79IUJIZSsPCzE0wAQNG6wENBTxe4IBkdoWsQKPxAjNaG83NgwEW5LqEF7xQ7wVQwG3ewv9OnSA
ZmIcteFrV7lDcsvkRyeuyppMvs803vZU42vM4Zw41IL3NTsz61hyIjKBtKZsr+9X0c7OIRgmr/OT
gxK0jMXZ1e/6T5lT8M27NoqzLk4ZQOPsHIskElu49bFX8PMB37gK1wZrzVmt0WzwfL+yf1aO9FGk
o8TCcgOiqNoj8SWY9SaPabMK28k2riIMb8hVWOC/6yB/bUN2+NRUYLtRQUIP85o7JDzJJeTjqHoR
Gg8XZee0a65In+vE5zIymZuj80S7uAN4yWJrncU9msk5GO7po1a5xmtzwP4IhuWx+ohvGDqUyl2+
ERVewtEzUie6k2UATZzzYnnjJ31ixJnx6zKxtdQTT/4G4I1kgkE5O3x+D0ZS6GfDm7xvg/mVs9Hs
LL9+DGkIvcuqnd3RqhZndi/DVgQGyYda+xYbgYw1mIQnZS9dKc4vdUHEp7upqCs3pzetOZAeoG5s
0L9Aleh3ocv2Z2BH6pV2/fbgLBwaZoJ02bxBtw0v9sc4sx0ozL+z6ijCWYMZwd79i+KP7am+q/db
s4w0vM3t5mnsUIA30TGgRwC25UX8C1N4PLGPFCNn+lhP4fgHx3bMDJXnRMeH2OmNAy+EzRBkyeGP
9lkERgEty17pTqa+IXshAml4f6+++DLva9BhSAsoYoI5tqFUgj8uFZsx90gf7LV8V2I7WncD7jbR
BUE6fxJzIh2RPmz9ls7pPrar6MP8oYuAzu/GhZGR1Rg5m8w2ZitOV0B4Y/OtfXKRxMDJ7Vlwmg9l
dbXPbrkU+JFTP6ch8Ub0Owr0d3Jf9IzEbWq14/jUPTAnMcB/vtZykLYsknwumhN7/TLpLl2u9Gn6
QBhAK0Mnuo4STHuFOikYKPY98Sdvve5jAcXKQZvOkP5WHt+RA8nP/NvR/8p9+FTFB0I3xKrFTqDt
EyWH6WyxmTbc7jNE58+lflYGu3hZXaSkjwZBTcg1X4sP67poD0XmTYMrbRFMlzx7DlmZXskTwrQ5
trtoOnfz1mbZDFjkrYU8e2kORadQ8LExaA5mNcagOKFtTAAs9KyXSXNaX8cn4nyC8LYwy2HoYq8X
2lpYEsgpc9rv7MJNEik3Q+PBeV4V/IN+seyK+GBhmSH5yO3u0KovYD+Y0EGmuRcXjK/NuZ5e6Hrx
JAq1p9iiVPB45LSfhmc80EHD9PTKvdujYjjXj/rT8sRkV4e8zKp06igWsEcc4Nuhy7C3t7vA6eI8
knK53LeVAhT0jTPPLSe84oMyLxs3iRXW5Gb85KnRLbsU/Z6C+GJg5T1W9+w8PRkf6A0tB9q++DOr
wcAtB5n8c9DcTPHFOFjiQ1H7Jp3QxCdTraKMgO9EFWMwBaJe3FfCz+/x5sQQ7HYZWQTMd1cUURHu
CpscM/bZ4a5+7Gpfk5wEFzh6XoNxLwmPQUFIn+xJbD5RojYLAIUdLSzzh0ctQt1k2Qn5m54eeUKx
inJhYRk2JLaadv88XeWfntN843bTdaeYPFri9O5SARGuH2quPHn8g6oKPdhGKCBwo8hbTFf8ACZh
iyK1u4Hbmny2GHkBk4A3RMnF2/IxnbnTWLChGKXAq9HcSec8vSMag3iV79s9FsmFqR+XU7Vnh8qx
EmBDyf5keGvAXSs4YbpToWxuC73C/pbPzvFWb90UcF/o1SmHt3RUPrTZM0ro1+TA7ZuB3LBdM/tm
8ThwNX4nHttjX0PVS2YWEXnSs754Rhss8C46DxWlCMl/X9+235mVhUxDzt0ZHdDMgN4rAu0TRj3N
T054OJ7jOoiMpyxBScylwK6SxzbjVAzOoZNUDvSPXPawRW4XCgENlt/nFyI2CN+wh+nMY6MlLJt9
cohY0LceWH7tydNfGNySdGnKx9zyue+mH6m7WcRgj+wuH8Q7D0WaggO7pO/q0kX7ipCyRHvipCiv
6j26RHf1W6P8fxiPIyyTV2g5eBTsKLC2wDsLU9pX+hSh+3HGag9dmHtU5QFb23D/GhvTqHivuDHR
fHNJvE4/1F4A/XuGQw5qAuuqkjv3KH0uo0djcv2cORSUc5f+WcPP8QLyZnIBQoSXjoVka0dn7Bar
PX4Uf7p2d/1Q/Mmuoqd/NFA0Y2BBNuIWGvrDtJdeUR3+tVrikRzJjx3GOuVemL8QeXQ7DNt/WH5V
Lss7D0mQu+KNAxsO273b/VCL4yYimBDGPZRH4Q+P9OwAZ+lgnus3CQrpX4JNltZfzXuPvDZFWy7u
6NhknEMnPGCoLPmWujVWRVqWAz2d4oE9/4dh2Nwr8o8Mq652m8Gd7pMXvRTcARR4Ew8+Ai8C4GIF
yg9b/xuzAlvEQdoiZDaPPjB9TEzv8mE+yX9ZdRGuJasjPEZHrrL+Vn6rKEnssnVnrgQbbvSlJ4jm
BwIWK7heOzV9oPSwMvyYfvDgH9Kn5hoFXK1ffEiyGbr+RLO0BoLb2c0h3KuUbjuYKzLb9g/zpXlQ
vfmY7HIfnWG3kqzJ5UlTZ/jLY9nKHdBQd0ovshGhWh/yk/SorQTzYm/mLykuxfmVNapVApl4QQZk
hDZoW5kRSsfIPMU1+x6/B8ZendjajZ/WJzcn0MnxlYtF/pYJkzNsG4jxS3iAIMPVf59fl9TlhnI5
fN8f+fN6am/dnUUxpX9C/+Y5oUzw5L36vn5ar0h0ljsZrsUHzyVNfQQQHy9fPGgo/8OT8hE2bqwf
zS+qEwGxKBD7dB9f4cEnz9qFwE7zlsl8ZHhqrn6Sn2EE5a9jMPzk7HsO+WN2JpfhTWvtap+jSziV
R9XwAEmw3UP9iPq7b5m32PK+9qxz9IRdNQ5mjyyPkgqcrOsX2Qe6Slhg4imB5ZdP1nEO5uv0Ju3M
E+zRms0SpJitcoCbTRWf2rHP2WjtUKaQ8qguYiiBnxgQxhtrZLetG3b+KbWwc2EU2BGesq3nbAJU
YTfGykc1WXttA1jbVlExn7QdvnvGAc9i4rKZFlG9mK5iukQNmHR4Bwd8xoIAzMusHYqcCnnObRjs
8kiCoF5CQbYzqIPEDlqu/Lg6ZoBKblHuNQtrRi+KbsNhoESWifTzKBDJMPqSDu2h/5iex87XJld+
I+TE5aRTMQ9wjNkcPrLrozC9QqeTPvBJ76s7O74jA4E9GwvjvjkUzvkDyOScuF2Y09wjhIK9i3Ra
WfSjAH0V147wJwymt/mvyK9HQO65eRN6f/jqX6DgWVOQX5reGUrs9Lb2Yh7FTxpX2uipr8KhlXbx
dX6ZWk/rfVoX1XdKhcSnopsPRL4Wg145IMkHVignDAD+N13ntds4tKXpJyLAHG5FUlSygmXLsm8I
R+ac+fT9UWdmqtHoAQoFK1iWKHLvtdafGG7yhbslmSuhG2CNCYyH8nK05UNLRk/HOOVDC23xwNxn
uk7zQXERlV2re8BECQiKYhz3hYxhDGOSZzX56PlE0Xa4RwPSnrU12XgqhMzmD0zSvzeNwMyrfeZr
q/wV6hkGb6vOX5mSMzEiZxlB47gSflrb+FNugB5oGrPA04DYpE10VuYnKXUaTgs76OzKfG06r2zW
uD2EtMEpxMUNOWm4CAiJgzZqg42qSG5PjoOHzUTxu1xJdnBHc0kKysxkWl6Of4SzPy5KzxLRID6V
xoqrgB5+fp5OeJnqy1CqOJvfQ73hyfQFKZHGqZs8sWrjjASaEfxMazwhlpjMc3WEzIK6zJXX5S7j
4qFUZiMJnjS3XBef3U37ag9xv8rg932KjJLrZflN/opplf217yYZygExH7QPza7ZEx2Eycef8kK+
xUuzQ25Ewz99qH8jlFmyfqMFG2ULCTdQtrjSUFI9+8KZ+IMObVeK/feuFs/zfOQVw2433v3F7HUF
ICnxtTH57xD17MxkhzejpmIItQKkU6JV2tvSTDzKKlr2rFfpC4uV3NxIlgdoScQYLOIBbxjTm0nq
TQi4AHSzgYnq1dh5eeDJSx0BJopzTWdDF62eCd5cKMNgdHfyvEFNSZ0pRqcRMDbCYtwxPymO/aMO
XRty6nbYURCAF9L4OQQ7C9/5O5SxXHBYLXPromlelN60TX2VrPVkUsCs4u8Q82+2LAd/xM+W6Xm9
Ik80AQ1OTwAcg8VQGvRzQ+NC/ALX4jFGmbYSn4IPmXWM6t6VsZXZ8O1RASfILMngWd7BbK6yC1bB
zD+xHEfuesCf8ik8xdpTg+sW7iPUoJj124HHkn3k41IZx3eq5aw85Bj/z4THIin4NF4JQc1vyU+g
u5zq2SGxLdd8ZxJgrCYWow/GTNllPARH4NP2BWa9iZkqQo8XengAReu9hhvGwCR+qyAtMoQq+ASu
8Dt8m+9scrLmLBtSv7EoNj6w7WX7ZoeDIMji2l8xGv3NLhUlztb4LvRV5SbhepIJNzjgrkME/R2H
WeiW7LBcSckarH+cMER129rJJwS88GMBqTygw/DFqeo1aDJ4GVY00qr9ZgNVbLwNXwvThZNNmVY8
ZYkj3nAWOQksRzLIFCHIcTVg4OrGAtb9TkEfxpXGeS2swtdo3VyRO4iSi5uDmW/Cj5TQsnP5WhQb
A8K7ymTblWJmdqTybKX4PA03K3ZJAIYthKM3uSuGtO6+EuY8ns54xwEW5Fwnd/RpeiKGeiVsGB1x
LlDZEa/yylx2InCZgulqnLGA107yju1RvZGtsG7e8L8uBWQIdv8qY8wTM7eF9x9CiCHVwm2pxa7B
bb7Cg+2UjwjOJG8QGAIoa2MyJ89co7XjJaSrWJAqQ98G4XrGEDffKeGHftTdZpdwpGK7vkeQDeLX
anmv0eeY2r7t80/ZTBi3TGcAcwCjoVvrhsPIknJDBfRVD4CnREvYvguMde+AKV+ls7DNTtVL+sym
btVgBoJDlNsPgFFMP4od9hbAAfP7TXIV1VO8G056C1fXTn/9N/Ftovel8N5W77kX72Dtu0x1lE+G
3e0H8/9yV5B5INnyvv7IXd8Vtu1rdOXjqI4vuaAcyjbcYsbJyI3PHT4Fp/Ep92TIvAyVFoQOr0pO
Gmq79KV+4dIcXzjJWPDkaq1dlTtiDeE0ditpayEolg998S4ywrjpDGNab0AYka/TEUzWNloHuLv8
zZV9nbhwieEezmzRHHvKnWzTTBscw9IWzGU9+a7G8jI4pP0UyS7Gj658krBuM8hWx3PD7VRvHsEy
8GVzM5/wdc7+FfoQ8Ad0uGZnp2j5k7e0pJQhZks4Sk9sLJgRAH1x9FBULYdXc7DQTwzw6JXyXv9G
1+xrRIz5CyB84eU5Y5Zn7ci8RhVX0Ci9Nfv6txY5RdjSV8Yhfi3VlflsisunU6BZgywx2qpWQID4
pRAoILzw7fAZCXKcKcPe5H3nGE/6CZqQLe7NZ7DDsXaNH1xnSOUD77YNgEJczOK9vu8/p++EbFQa
0T9wjm17rMdVWxE67w3DLeiOkuISUE94Q34J7ihECya7xpPh4fFzFaltVYBOb+4cpXMoNzIwO3jl
0mr6it5oKvzMq3GcA9EBPHG7HSmOvLj8Ze7LwA4v5Su5r1iabVkdRHz1iVw6WAU2Ihus1iSXy6By
IJ/KL+o5+JWe0RQ032Zqtza0iNf0l2TvsmAs4chv/L1+zWdnZvXUvIkb5RVIUXCKq/CuP4/vQbyR
trLmobL6bihRfrD1vTG4016FYIvDnge2+GpMHktGc613ISLKt+DKoqCLCxFNI5QGafcpOJpPwwac
odRta5Ei2BjenyVv+E7OLeCbcO7EFWd8+aq8q4A80TVVnfLVJCd2pTH82XcvgCczqXBYu3tmtJpe
eI32Ul/EL3WfnPAPlGsb0x4qPPgo423+qD0lWKDWhkEDc9ErILO20vwlPF6+y052DT847YKryLDZ
Nk9APuXkZIfPT9rqhAnDZvQSarBfY1i1rxVDIRt7GQjqgJgqC941fp2vcAMI2uhYwUnU7rY44MLS
rr4sfsc6/KUcUOtAqrgdsHDCXQAbvWZEr8cvALfwptz0d7rq6/DS7JcKeWTjhQiwgkLyysBy3x6z
k34UHL7S+KPkwtpH6/q5vFhb7Yws9jx66hephcqwghaylzfa2bTc9h69cemGOyJpLulxcEAXMbgR
kcu+qYzlKTsvjrTNPXRU8hrNz2Rs4OExZmEw/4z4Cno7H6J7az/6o86nBb79WUa2JKEeQClnJ9wL
BClwnGnXw1X+qm7SZz1wD9pfhVkT4+sNHk9RteV7/mEWEwYu6T2dtoLeAdGN0xfiDVMHQERjN18U
eaufKDGT6sXaifuM5ZOtpzpwXpa79LWIHONT/+K+jmi3X5YIThTpPYZOQ2X/Vj/JjkTFFlEROZV8
Hlo3BqmZ8KGET4ef7opPqAaeQmdb2YydMcTnFBFf6gu8TwHIjY6aWIT4k+q9VF56iqTZlWSPjEFL
W4nf1YFXgixrkreOT/ltuOIBzetEBLI24J3q3g8dwt9eshdcrxi85KsCHQ2TbYiY1/ZJ2CUv3RYW
lf5A+ekan+VDODnDlkq9ZOnjLbJj0iCGG/MNCBv78fxJemeu+ztSVR2CW35YKGKBQ9aIP22tU/UZ
brm0Zuapdzgh4DZE+XSr9CCw3UOfc0vr5MOIhQ93q++EmOAChRcR6/Z4r0B3mU7tghuMDuGgX5gK
ILj2P9jpXpJkZ14gll2guV7a9+pNdGrq6HRdfrJiY/6PG4LC6aOc2EHYafQdrCG1gobGINym0JSq
p4BsxgtVtnGWJqRDdkF5XF+ml+aqnYd9TZj9NlJtg8r2VnssMCeEf8LeekmDrX4UIZCwMzP+mL8F
/MkcSDH7mHgGyGtrOI+MWah6pxC3fW/yLIeV4F4bzngD665v8c3CBR5SLxP/lfWKpb5J+eUiJ9zd
U/8JJxiDupaJMfda2M2tgHqnP8Rq1j1+oWFo+SIDL6VpcqtzfYypOWhrKhvDzEKmUnazn/aTTjXq
vfhoffjXmlIbf+F622ZOKG5wkKee9Id9Xh5jcaN/698JKcAcKg7iwTAcLdkAo0d3eqrujsXjOLk6
wJV4Mih2Mzs5D7jFbYprvMmPChdmZxufwpmdLlNOWfBewWFROLlU+qlhI06HdthY+XOUXvDK8UOs
C6An2f1vBf73Rg2BAzxlRsEYCw3wun0NvsfElX3GHDaXDyt1arpZsRlKt5LsMfE6ggYJYKHVU/H9
XtUSbNkNZ1ldMF0Gd2V4BdaEBSmEqKdi33p2+sFrkaI0cT9LS+/q+s54zyS39IavKN8SEAohe6/p
doiHbO8iD1eJ/yEiijxQBDeZizDRwm4Lfc512rS/o4e7HVdQv2AL2kvzlkBRDTZhccA4jTy6UMWn
fkMYHw4S0KhY+RDLFJD4DJo2W/qediF+W3Y0LyUs3Q1zy8BuiI9hr8JE5YLAjiJ3bE/G1gQ27TfY
72bjgX0aWHodsOAgD52eg9lRxl0FCULfyd2aioQ3nKV3yYcyiv0PmbJxv8WZUWJTAYygtpaXw1/J
bnIiVjgT9mi42+I5Sk5y9pSVG8KBJYSh9EDCTRi2Q3/OJ5I27AwMsgCY2I39k5J+TfpONSGL3SaT
cU2+oSyhLqMWokhAUlMzDKFkp+yWXTNas1bydcwxXL2DRVwipDr0qjjA9Y6Oionh4V19ts7QkzrS
mVsUXKh70MOvKIzyci0Vn4G6RbOqjXA4bizMkb7tX/Wv/vwA9rsF7f+H8z9u4h4B+SUjde7fA6EZ
LNORGj4cv4D7LnkKCHMGT5PD7eO+yddVRE/GmXRna4sTjZt1DMbihiuhFBjK6bPf7qJg6Bil8JNR
wqgfJknbVvXBFFR6xcddjwdlUk6dpmW0/bhPmnMeJnWo+8+vWTXG1FVlea0KxT6LZawpxuhHGhau
/eO+enmgSqDaP/6bGvQHj5/+PfB43n9+xVS7Jeor6lunV4G3Hk/KUlNhxVte6PFUov1oTGI52ZGN
UJ+CfjtijNOouC6RfrxReLOSHplePTTF2g9ab4IDJMdtS3aTPjl67kavSTc91cF0Gf2mxayRb63I
FO2k59EpTcNPS8meFVX4lMW+XaupStY18EaUTNtIiN2a67XzT2M+Kvi9EH1QpndfQMRNkPG4TuHT
JUE/enPbBOssLmjymCBYhC1pKbTYCUsaFJ8SLY1p0CZ38ERTJT4KUXLP+mLY9hH1KYoTtj6dfVPv
IoCrphs3mQ6yHQ2fhVjIe9WHFoXAejJVl28FUymOkSb26wZ1Lecgo9HhnLWytLc00AcUE0jIwOJN
ZV3iwjsRNmLW0weqkGaVzhQcXa9npE15yPsojNIIyDKC36nBtmgwCXCnDlpjM7ARJliDTYM4btMi
vPexTOQ2WwzqElSqYGhliRsm3h9RTERaSh+hoQGF8l1BvLQIpNUiSF6zGkOm6/unQJd/GxE6sx7C
8G+k9TyDl5fhINrybPzEmfZJVAha1Ujz0VvjvGvATBhNuC8k72zRqhEhALTXK5Lk4ELCgieIJVar
wpDTsZ4IeuRyRhyc/5hjHrsDcelj9IztWdvAFqt72oB4CpxRnQdHQ9VuC4t5ZhTeorrPn/2CbAki
Xi9YXpOepmA8YoRF7uXZzCSuSbNdo32N00bLhR0p4SwSBQlAHHK3ITZsJUXp7EZZd/fFsNyW2Z8Y
w3zAu5imaUwHdInazgIL6BE9RBIzhxpH2WNM3HzXLmtNmn9GFWoL6RiXFSSFwoS0MLd05InxgTN4
68m+/mWF89MkpwylTAnmsUjKWgS9NuETBSqzTZnML+zNCaNLC3+D9ytFL5fa1lA6t+hHdJzTDJub
NA8hA1NU9OJWcSa60iAxhyQYQZYhRyYsZrGZ/tVDWO8xJ8D6mJmIGaGGjnOuD38IRXgaCEzFlNrV
+GAJLP/ULPiJcQf28pS9LSF/eCVzyrZLRHwl9IfZnHbGrHCVxFQDatyQYcxeUDJBq1oAolrVBYxA
dRYDOf3UCBd25Tq+G5FMIefDdTbKq5jQEvRCzly5B1UVmRsGMVtbrFjXTiW6UykTzalZyuIy04jU
gMk/nH1OJMfvGUbIgelgqQE7l/jIdf43CEl3wJIMDwNZcaxFwSlGWbT4EWm7jpIm9oPR8+cisStI
t4WswjNENj62qeihHNbYUIs+LTBH1fc6B6CvmB5muCrj68oUPMD9bYO+dt/OdXzoIgqVrKHqy8sE
bepn1Iw7CQ02RESTQYgabFTNxMgDGCJKBkLTeiDSKLiHCJdXhZFKq0JOPIyxOjsi3taTOzVfN0QE
MAMD/O9xzfmuZzWiAU7e6nm+qcl5LIGmWjDEMZkgP3ecweFioScwxCoAPiNLcLJkEi+GmrWnQqaF
ScZv0RDfx5HvGmnr5ApT4kLL/moKenushjAYlyflZKqMHAX1hukDe/WDAjQBuMQiZNssh4Or1c9j
JqjvCeNGWQGrxOBNDsJ+narCbqCIkDF1XhmN2e6SPvrArDx2EdHtCRI1YEVij6T1AKRjgCzBhyUS
TdXFktqViZ3ovlCAieOKyqGVFDJZq6JeIys9yaROyjo5FUTw0vbUyhL/s4h/mRki4MXuCz+ldTfX
yG+M8JRLgXwU5e5ey91rQQZK0ZE/1o4ibbzBfCIkX/qYlTSgGqD9rGHmKiYM2+nmjKEseV3WN1nw
nwU/AKeohGQHFxEn2n2IyZ4TW4Dk1sFniSzMu5gwpvQzosZ0FApSPLUbTJRdQU9frXGRK+jdR2uG
PlJ8yuFB/0r17HdqdcvDqaTHe50ZPPn1uiE7iQ+1RJaz0EH+JpGxCdXckgqyyFX6pW5gpCUHujcH
3SUqmxB3euumFksEVMqcgssMplyDJaRqzk7AWQ7Tz24C9D0gzkMe69vUXPcBfEM8zHAqj4ab2D1P
Q3NrCnzPcKD0jZCTKsTCR5n8FQloGudJeossJVyHWJXvcC2Dc4w5CTAOHA/CW+EWtlyKeGi2a6uj
mM4BPnpd6KBAizahEII9h4G/xonshCs15GZNLVyL0PFOCslUb1IsprMJfxPGoybmFqo8kzs0Q2yY
B6IDMszDoyxlxmhM2jpLGgQivMhIh9PFDu55p5yUbnbvpnemZUxNUjuECL5TS2yxoOvhrgiltNJr
hsvlTHSMMDH7kn0REKLV3lKRoUFmHuZWmF21gj1RDE0Lcwlj5bKPccUtd74WpG6BzTJpJ0j74oAp
f6n53ar3kYv7dGEJ9vcgaLQwEE8GKAuBydRQmbAzM+qLIpWCG2oiICFBvnasMvVodHq/nh12ZQA8
hYY1oUBMwTAFuNgwR6qp71eV3pRegBM1hgfacRqZGRc7C3G+nXfg+5GhYite8N3UCGUSrAZwvdXi
TQTQLo0ptlYQ5JE6v0km02WB89ttGagV8RTRJAqvVtqYjm9mgJykzVWtml3lPL4JFWl+Iwty0DUD
c3iaETGXnS5A9JI3MbolNpOsNrAb1ORbph4npdbYyMuN0DHAnMQExVZLQGAN6Fqa1ptuasN96sxv
P82u2H3Px6zrm/0QbElIgHypR8NekzFhwMsCMkzGFKq2zIOVZ5+aj2K8F0Hxi/g8kj+9U+budbHH
4WSlrKG6KwfMJFGBNhNIY0wkj51Re8HjmtHegD9lunonjcSzMBSzY8On8Y2YYSlimsJGk36URLsV
dSU5YynigENeBjHnTk//4mg9IdClpHp5AnUhbJ5nw9jiPu5IEaQGWao8syK+KcMw2VECnIWbgUTK
tnXTaGSIhYFFiYW+Xs8IxgAPykxeW4IknDrev9NqQU0mCgkYQvg+jWa40Ycl1XOKM/WituImmJgm
ZTIWUZXRu30N/0dsQLZVMfXGsYm3fjTjOj6cq7SIvFwJvTBieiWFsPiLuEKGFHWIFZcWSKhTl/w3
qenZpiPrGAzStDU6pi91XDiJ0FtrsQSkT8PYIUVFJ+fa1gPgVU1HyChKf9rQfptiy9OCMzToaU99
xwErX/1sNrfVAa8P9TrLOrpbaVViZLSfKU68+RbGkbpGAY59rLQrI8Ac1eeslWbtMIQaYEolkIsH
VwhHe6KvmdKPjVzR55zLIENwOyElxXLCMElGNcuM8PXZgHc1PI0Wu8QA9tNUumRbE2zIobspihJv
0zQ7Q0QY5RrBJYT6SuKrJhBGwX20dnPUvkt+hrGdjGqvjmrwXMaJExA+3NRQFU1F1ddq1X4YVjkc
Mgv3SYt2xdJKrx8/cu1JLkkSQSrsCoYJBDRhfRgZb6GkXduUhMqO98phimETZn5CAZm8TIH5Rbq7
tlEmxVo3eftMimJwyFSWspxcEC0RyAfigGrMSUkE34Za+U54lE9N19wzOQLXEItj5FfYE9FwD1y5
TqZjad22HAUS7WhKUiRNylXMRAdHqxNmE9NK8qrAFNdm0dtWS+VU5fNh0MIfY8hIrw6+/ITJjp9M
mksxts7bciLNSDpmITklAumwylqVSijHJUO1jq6Xxd+qLqIFotJGReOVC7M3rrqtZVSCTbQviZyo
ZeeeIUZA7dmgEKm06aaOGWJFMyKtJG4k19KqPfHGbtGY77j1YMiSYhonMTsiPRimUMPwbcI9tUZa
8CICmg1R856NcWOHygBvckgMT4OYn+z1XqaFlvu9rrB/tCFRP0ae8dMEd04MFAz4I/hpmlK7UQRV
o44IJum/RQLebaHN+aSXtkIDPSApC6UpcHUNcejQR9AUpyBe+4RAQiJPrqTU4GzRgdXybRQ2Wbwu
DpyNK2UgRnTRzPNN3ElpO7bkLpxxAGHe1awTcdoJ8CZGkggZS/aU5znjU6K4XTYtfAaGLVey9dyU
hzrFpalbJm5wBbl44DiV+F+Gw1YpiFv2a2DlKWwvzBRehVRCt5EJG8XnCxSkmhnI2H0kXY5Hmmq6
VPOC3bTiwZ9Aa0UtgwXJuHGCLK3pF51uaCdpl0EEEIunWxx0GyuJGR2EmBplAb68Ghe7TGrG8KZJ
gmqHvgSt1lr0ss0Ncfe4xws5Wp3UPLdw3ZkxMVU7GLFa6Cn6eOl7ic67ppjxlZhRaGUeFZ3ZayAE
T7O/FMsSJyd1KYSc5onzPHNMzBz9yfoy665mGhXvJaE/k1L2xAcnQwevUWJ9GzTsfUWocfyRKAku
jFgaOx25cUTqwhI0kmdMryq3V1qoJRPHV1y+d9xKbYV4CNm30jdRx3UqFEhAaxedYkZyFSbgiyGX
4KX4xw6jCO4yEv7R8VWq+MjYWlKnT+My52vIt6nDL7Ipd/XUJnuMpzg7TBVYpw5Q+UBpNWkrgkkB
tJ5R2w6KsQ3j5wJ7JpCN9puw6z+lZjhQtTQ9Frj6qLaOaKDtzweObslwZo05FfETEYC3UNBc6BWq
rWkasX9h4mAltQJPFz6iXunDU1gY69LShmWUgcZbhhQXyX7n6hhoIUOS821Xw6/r1Dmn21btQYFN
Ts6b6XVwXOrFsaYgirju67+JpVezwumQdaTAxfjmQGKEfTRYmu+ovj8cmyTc9P38NItyss9NeH/j
XO6trm2csvbhDvqRq8X+BTsVRqOzvFcWeEcj2G6lZs1NTw0gONHRh7c5IF0RQ5BbryqQufqGQGMf
JhDfZ7hRBYyjMYUDD8TpRsk7hFIt3OkJY+shE9aKhq5huikpeYOEDRCqUsKswohzFXDWD3MhEt2D
5yNd8BvUjFKs5e+5umLXKbnLqk8mBWUJlXF0lEkLQzxAajnEjlKGYVhO1aZJyCOQBP8q1ihE8FQF
k3VTKX1LdWXdEwndoK0QlGhPWXhhYjJDthi8XJT/WCh/Qhy6bCOnu8u7QeIKyMgUVoVV3SrAa3Jq
a7lZuHpk0dCa1gtpFFyEOieqAVg40MOfZBYbxFnG9xxFcEIgvne4O61lfXhHQdXyJdZ4Rmt82BBG
dVXm41qoYnAOoQ0vk/5lBs9IHEpmUhj2dZZrDPKH2AKmDAt6NN2Ngc4l1ZsPWaStK9eNr979Am0p
Eqyd2MLzSLvwsxUZCsV4BsRFjNvnQFkVA1I2VXXnkmPA5BOPpIjqe610w0pSIJ6Kei5Dcxe/FH24
zjWYRquTWFdABWhIFLVILkmH5Cck0fI8Q9WXC6CyYuljNVo4iRquHIKDgHDCHBiBjKl08OfIvGo1
gMgAeDUx/AqUSDpi4ecU5Os4TQ9VMynH/Dor4pdZSuEXvc2P5nNJS/pLbmlMNZXmh/3tPdOZvWht
QJV1Kqqu3jDO1MZgXAdV9K7i6IdEvBvYUCMVMS9u417H0nDIYLhMObr9VsZOLKs8LaCIMfBqqJVh
zdYFNKFi0TykJHtI/Zcvx9jFwRQvfKqTya99VNc9mZSptB5Nlrd8kj5T33rN5xj9SvpYrACf/PGI
5+m7KTWDN5OTd6hGsmPaVJAcPRILCDnVZz+oZGpwlRc1PssT4Uh7y8KFKqZuKeY6X/eS/8RCF+9x
MVZXQZkz3DCll9Kq6A2zUYDqiShO6+5sXtElGVuiC03rapLw7PozvotN1byaee7oU6U6Y1EhSy2U
q9qy/uWSWjtpUHqGIAoeHFW5RP6E6VzGPseMZ2Tty0exxnUEe66sVnd1kesbA+aBkhqd5wsUoSZK
TsXPWYUyET0CVZIYFejkafX6kBXFbFVMRnGFF4ISA/LY2ijUFrugUL+jTLBOUVyeZxFR5yAr45ro
O8x8TRQvWU4hr+quHmv4U4vrfmrBLK2cfMavAeJJxsJv0xFWcHuJCjQaUAf/Tclz15wVSPo9eEYY
f9YY9p9NxtF0DdNK742bBfkuQ+qH5kWd8AIU/nKVJAPd1OnchJPR1T8Bgze3qOFKDKUyexZMDNJw
A7vyKbuXqX0hZsU6MEgKHPCT2gz+krs4EotkgJFq/kQhV1EcGAKMYl+AgzDJrBgS8ysMCGWorCMR
J133HgTCLS4MzUl1uuSwzO/yNGcbWUv2vo+T+TQgP1S6hWTZtk6G3TS7JgtpITFsVppzLZhYMQQZ
c44g1NbNR0cCTt1g8CXPA6IOvcavoOnw5woFYowktDxiPjeOhnnyqp0ZR4zscHYsWekmljFtr2SO
qjCK3zpu/UqTae8WIcKxGZcfsT5+iq1wlGv9wF57Hvhmb6Wv7fDXw3KQpKZd3HANZkvqbn4f6Yo3
fo2PjACbIT8QyP6NvSAY+MDi3yLLYiMZV/Qj7M969Z0G5H9Hkgm9GL/cfPe//xhO9QVbXQRVmkY2
gaUV8enx9KAyzAmgemki+mFyaPzz3X+etDzz382s0vFEeNz+z4+PX/9fH//363Nf877+3TZMEMbB
k4Thjz8ZopEg/fQRtPr46fHfI1y1XoJc/918/PS47/Hovyf/j/v+x83H83zcZsr+WyKiaiIiz31k
tPpJyaeZlo/4nx8f9z5uz8rIQwI2lWvZIs5+eSeP/zi7UNz+uy3M/v+9rS4KXHQ00d3IZpLzZlxl
CdWRbZVR5i5N2plPKbRb1c9WaUlSnD8quOUsmYRZT+RQKIbabiZT1cHSHsrKcrOt5v/zQLI8xdBJ
6OOk2vz7hcfTHjcFhkKePoT7x12Rpqq7Uca+FupDoqJfxrfn8bzHI4//iqzmj9N0PseRgnCbLDlu
Ln/38XCLe/a2kL8nVdYgDFs96lackJ0IF7E9hQMuW4tbkVEB5mMyjZNuCfqrxu21jQFo+nqqbR1f
yN3jP3lsIUSERT3Db5xhiOA6g0PkzyjAtchNjelnLBEGxgau1iBmYdMAFxK9nmA2tsEmM9/Fi1EU
rnycLsvNx39ZNkDd7gxi3WpiBwupR97weKQPcml2/TL/TQem8v9+L21CNtSp03c+zsxe8niFx2uX
gbA4jwj9no8Tef/+3n/+yuNl//Ocx0NjC5IiDfjB/3vx5P+9s8ezHw/8t9f+/z787xVKM248q2u2
/5773/5mQTJ9lNR7Qm96G88slj8zw0hBw2E2DKzroEJclCV0dsbUHhJGz9hJ4Z7RmzlgmBAxuvxM
VKnaGJW/OBuHWxJ78y3uvvVB6AZQpQQcnzTwPuzdmPQZIYC3UhVYeWGx4viW8NnX4p+uhtmurwDi
65RSv6ZyoePU6LJxKhB0nZkYmKXs03lauTLiAIMHETFAng/2gUks8/a2ZvBmvVCAFcdkYEmzKvxk
JVF0gzbxnTLoK8RKgPV9XkP8xDbSVkdMDRo8PPLstw8iwa1LOFDUAriA4/PMiM5BLg+7SC9eCHlg
VhTiDCLBpOiZkjkU3eDduFrCf1SDbTVKV9nIT5S3jT2mIkSEKN6kbMGbXpdqUu/w4JHoy/Dih05l
oucqunMqFWxmkd8dRwlgqQPBlBRgum5hg6eBteuLEZPTBNFWLMAl1uZy5tLCFMeAq4zvxwRR0iyF
+lyALfrxKfTn1M5mCwqN1P5oQWK6c1wZjmxhNR0OHfRTHzI6VuOBiQBENKw3ojvw0FAjB19rFEQd
jB58l/VZ+Ow6/E/rvPkSjXWSpi1AowainyTnhiQTOAElHOoQva7/iKuM/L2qfRia8iknHeLZhmGa
OkkbTYc7HhYQA4pTn0A3NNLqDZVBtrJMfE7qNghWlcmcVEoijS0QC/qe0BzoicW4rQx6hwAMFiPx
em8MwhGcoO7bl0qkLpboTNscDxOCP23A4OOQSIeBpCr4Y13stmbxJLRKtR40/yTI6ldeLXNb3g6e
mWjPUllYCXGHZWCOMCbx8z8jjfapPyAcDyrhKcyZobGd4SkUCRyTVD4GuIwoYk86Ihk5bgUFhnxL
2c4T6S62yq+eCBuiamyRX31iHMAFE87nTNCvvV6PZ2aPMnGWbqLBANM1w9oY+NFUDEN2gipOqKaS
ZCuZdEG5JewN/5qovXbB4/ZPk1HxR+kryc8wyPQc3q763jdkRFjt/BZuhECiTZjleKMmC69Xb78B
A5fGbxBcs6LXawtEfEqXumXMqqZk0gy4Qs2q5EDaUGCb3BAdYCzZLRLjO+jr8FYw3vJ9q3TCIVpX
A8ZtPnPdtZ8RqZVEW4aZr/KSrFxxhARLERh1FtqrVLSHNLPgwJksomo2IKtTtU2vhOamLf0nrH7r
narmrCMFueYjAnNEWGPTv1dp/SGWvIOshASb+RdSdc5NONL6cbx7we01SkGlm36kRBeIpEYnIDeM
8AS85PE2NnAthAYea/49jCBVz7mIp85/cXcmy41jWbb9lWc1fkhD3wxqQoAAW5GSSKekCUwNHX3f
4+trgZH5IjIGr6ymZZbJkOTuEkUC9557zt5rE9lsk45pt6F/LGZI0iTIE9TqC98c11BUiNucNMtV
0O1VFHYDxp6mBqnEcu4qAzS+UsgCNLVZ9ZXptA0aCImOogPfU9G3SbT2EL8kjWsA2n/N2hqVYYxQ
htcWAXMbCk/U9AD8JES3U75vjSg4Gx17csBYSFXJZhkV6cOMLRE1TI7+Uk6ukxp1XpNwDJdCQyMP
x/9uaaF1kgYSQ0beNXY8r6qLz1Fbgg8ksdtlasLdPfY9sphpZfV0prQA0RQhjq42E6laGu1w6YqB
seVwqZpGRFsa3mWlU+yKZoHbamh+R0mWqOH5pkyJ0bh0ixNxsCy7XoJum6yFdxLLa6E/8RRlR26I
Uqs7Wh/q2FReDqOSMT5K2HEq9nkwtKDzUJMi5PBmgZDJIcZUAQ0oS1Aa6/B2t7ICWEgTwhOxBkSL
EA0MzmvoXT82220biCeiVxKPYdW1m8lbISxraMgakU16H1MpYS8UA3U3mN13DCmVRlv+M8YgCYc6
zKnSxF+CWDW86uQiCxqkzKqd9qJmYmzrDLePO1r4hUKDRzEWDGiO2aIaX8dWRg+uRnSLBWcmomff
Iq6B4ZwdF5EZV65R9IQelXO2rrPsQJ/0JIgPAXpE8mlMUudUGbXXQegHYDgnu6nmjbZmgPlBBJyG
+CTaCOO7AbEcItN4Sujb74aSwUoGq18eYwXTMIHL4ki2NYJXYxzfU51huqjHR1Ki0EdPWC10GQuT
WCt2oCGFn/rp0NVxuqvcacie01JiTc2tTxjaNPNbLL56/SsxxQjNTPmqM9TKZwjJlc7OnAnGj77c
qrrMCCfJDvXADUTPjmpvHr98YgAGcSqB5vDbxzjeJRFLtplhQa7CC4BfTUKqa1VbdDlZhRABCijf
jmBWHbgdY2ZsUMvXHn8wm7DxKkO9FE0b7K1Qe4tSyIZxTS5FtxBshuVBGhLMFEF+DYUw3IVZbe0m
dXwLBUAVTa5MO4lqD3kJD7WgBWstQ04Qo4PaJ1UubStrduSle+g3sjcWfb4TDQ4HFedIsykkT1wg
n48H+f999Pj0j6e4/IMmihjMrR9f6FuZcm5cnrk5SBchSYH8GIPomHjL0UXesrFdcmJzj/JxpuE0
Je3OlE0+ZJBerAo9VxzJEgCQ1JaXw0TM6nclQPsvWeg8HyX940E1uRTk5eHxaSiYdNA5sDlqW3e7
xP8I1I6o1MeTUhqI4+t2ap7D5QpPVPaDFtL9Coo7MLLlEFHJoEuK5eHx0d++RrQB+6aOwaiWY5qT
y/FJEEpK2kDpUF8mBIh3HQe6fHkv/3xolsK5i7TAFpk422rFsHMjpSTuPhCpBEZxZslFb2xaWAnL
Q2xoSJken0cBwVtzRTfGSpWNLvQJunqjL1G8+MUuq196YiG2ugGxyFwe5hQhr9BWqT2Iw0KqAha7
60pcZ3WhHUOjYIHQZXk3dYWye3xUi4K8Kwed5EOZVmygJfz6RKBRi2kcOfjs8RweH+kcdYk0QcIV
RoTDVNKubUxph469D3XS/ipoJnKC6DcoQ0zwqaRO21B5YSxS7HLJrLwwNoGyNe/zQJ3HWS+zGRtU
vIWF6PiBgGXHaJRdKUvKrlFILu7YQwnQQX1gEIK1WtDJsC4tg9jlhSeW+tAUAJrrJdO6qVHJO+85
yzDHPJe+H3lSZnA5WRx5120k/B6Wc8zjoVs+kgYfMf2s0BjizXg8GKD5nTqlIQKKPt/nvYR9iYyD
DKpXaSHEjSMUzjzQX90W7Sx5I/PR3bw8PF7/x6cKLcU0o5nDyx0A0FveAyq3fz5YIwwVE62APVuk
gRgpByI5VBCVDl7RoXipKHitBST85wX4+HSK8ZQX0+w7XWMSqTG8lyWeun5etJLxHDduKI5fCvZ4
1n1jO4zl/v9mat+EaiuMTzIwwtna0twBvhmw89KzBj6ZeISJJ2tCizbix/wTcoCIaRMSTeTAc1xb
l+pLuBR7RlMiIlWU2kstCHM5piC2cTQZh/A6v4MX+xlPTCz8a3jJ0Hp4xgTh1M5+A1FcbsrRo+3J
BLHEl8QoYFopKik5FO4My+mxuu1bvgDHQJC4LOrzKzzpegD06naiB9Ux7Dfiy3xqvws+nZANrlTE
ECCOmAG+y9y+EumLTvvGj9KZxSH/qlfiC2Y0hoQZbnCEN/oh+pI4xWBPJZOJK5D206YQ9nin2nhN
5VyPHo4QWSUA+hsxDLCaEtDoRXp/BmC1js5LqOoKmzFCi4tAp1RwsZ3HC2jKPEzfwVk+oE4DXLDG
HwuRIGX0+lOynaW2/qr/aE/yq/Ch7PxX+vHUeg12LAX27soPD9QMLCvye3ybTv7PiDf8NsDAbr3g
IEVbFQN/Zw8s2joHSVetHIEpFnLyA/DZueTQvSreuA5wwM9MJ5gaHdJ9/IXjsiQNby2pLkh+FY5S
it4CYy+Ah05YVREjLBt5HKCo4UwlxrqBJN56PqC28MavgCSNl7vVuu2EVP4w4fM2KzbDjVptLONV
SL2/4NrPfwQt/Z+8y85FlLfNf/6HbP49HswUybXTTM0gIgwcu7ZEX/412hLif5wqEkZN4hkEJCvr
5LewLzbJV7cLXqCcpugWXNE/R4YzZR5tReNgHudvrhDqWjR66cJ2IZJAcmufsmkrpAsnNQ680Nz6
+Rlm51DCUHUUwRMsmRk7dYMnI/l7g2iCMvDX/Bu6n5u52TsUjiMe0E35q38m/OpS/mrpONgErN3j
HcTat/RTxeDi9U/pjr0fHabIBYuxfqN4ExMJz3hmMUNrsEE2g50a+TS+fQVj0+TJg6063B02mDeU
pbOKO6r9ZRzBMI90sw96T+6Je6/7H/2SHcDxhr8xJmBoMH7jgCKgXd9zSnMApr3HX4ghxR/61shf
h1cGC5eKNx2rDaxi/oS7Gl6DgKwfKdkWw6x/0J65ZFvGjy+IzaobEgvzqXCfMErg1aU3nPL67ZBE
vRsRRfYm/UKr7wrPyi8omK61Du5EoGHsVrzoki6cRvnNVNbRoduKm9BTn/CFqh/kCGKfWmO9b5/B
ACJ4zm4FZBFcLyib1sidMUdynxq4Ab7itR1tSXyiO8kdNp0WBMBFEe07YLLIWFMdOK0dORtglsA+
mWCHGAj33WK82ONTAKe+ll4YVkohlc6BFjl08YXewGWLjO9pcqgyHKHaQGTY8isGrnKWfrJsW23G
T47gPFU2cE/bVe/T3nrnXOlRubnU5hsBx5CzgBae3rUPlIQoRNe72DPX/82V//fksceFr8uipOqG
blnyEhf9lwsfkH2DoksenmSzf8KzFDrLGsPldTWsN3lRmJLk7uQf2GZQNmE0uuJIahbi96JV/m+e
zBKQ9NcYtOXJSKqK4lkkSMn4+12oxeQI1lY/PEUyvUL+34rbMF9PvEQg2nDYsH84+Oxi6BjMwU5l
ewoY4GKzvOIfiU6Pp/O/N6bCFEnk/f/EVKR05Yqo+fekisc/+mdShWn8Q7V0RSF1gjwW0ij+mVxu
Sf/QyB7S+bKpW5K6JAP/K6hCXv6Ir6uSbqi8bwQrNkXXhv/5H4r+D0s3DJN/siSa8x3/J0EVmin9
bZGmoJYNxWKhtsiLVKi0/v1ajfSIyG2pCeF1XZvCsraTv7DKGqQsb5Nao3jLyDvTI85+nOpUnA56
Q09FNF01iX70sfw9V62wSIUrNJBYBEgztofIOk9Nn+2Yy1mcBFE+ChxgEJccTLkB0UsmIlytfSnF
2i+R8Zz0HSiD8TpW2mEWRjgLmjG/DM2M8jhjXaaB4J+1bkJDATs1q9LW1SsQXjXptpt0Jj1DadA8
p29DUVbUSZQlvXwY00Rc53XqSUN8syZw/YkZgN5NS6pPTa3WgUgLFQ05S02ELqLUtEMTp7/MKZj3
orI18lx2RyZ4rQxSEeXO26DvhI5Ndcrz+kx8tD1phMMYxrzNlqxPhrUQARQW3WAE+ZB2C3SkUc6k
8PkwUuAs+sgwtanPvQD3ZmLF9U0ccRUVI1N6pHaip5QMCDtN4fgNjmQ24rWJnvrp8dDq8hZR0LRO
RNQXsH2sVB6I7WNVT2g5QR2IlXUWsxsCUMV1GwkvhNbHTxo/r6nL2dOkYV/WIDyiiWObNPtrSyfQ
xyjB+DPULMFddIz4gbdMJAVtEnW618O0FUnmWqcNO7hJVpNejCd1mfCmYOlRx4znOu2NVTwI9tgX
zC56gQN3jAk9QT7MYd7azbRlooDuDkyesmwu2bBwHUcYPTnzwYhTuxvqeAKVoQD4b504gch1rsAz
YiKbFbQ+VE3fxEWGdrWdTd5Bilotzm4RudhmGvZOEZSwl403EZwRYVLqszBAd6BOXvpsvnLWZdbc
3DA/fC0c4F4L8HTSEqq8Ea2rgooxw5qyU6wBAo5eprg4heaYFChmkBg5OR6ddozA/XUtaKFRT/94
4FfTpjB97aOUfgjn2KYuaLeXp0DO3xmdkkHhg1mUyXoQTMaxg19ussqMNmbEPFMJKVlyuSvORc/+
bTQoeTVgOQ3mnjFJ8HKK0ouh13g15pZ8N1gPxBkfE/RzTaBIOCAYB7QC/SxjCp6YsG2FJIHnohTm
V0JVxBDqkJV6A3CaNh06q4Dt11EqeYv3IL7rZnjMfelLDQuEej6VtID55lTVWFErZD/048hQFgFE
tLQl7U6PfEcc0Xjq1i7PomeGv/F67Gj39K30bWYBBBWGxWKi0WkkpFewLHRyQscGbGEJn+E7BPux
sQu1kOzBT3u8L8DMo35O1nNLI04lHi+ZdO1gSgkJbin5YRUUgylIGOwie7L63UDiwjzL31qdXFgv
BVCYUMDnmnD2qTRvcU9xVRV+YoequTXjELJSNVOpSDmIJYrmiWgucYCFlSvQ7IsI2nFCD6JYDriT
YXhoQxn1rUnEQoubwYAnRl7NeN8T4UQMH4qkabj2RU5Ps8a5KzT8inoE4py8BF1WIDNKw5esFL9k
+k+ov9oNR2q0kCq2UV0YFx9m1TxxLH5SIKNU6S5EHEwoPPSDBJkuw6HMDs2vOnw3VH1073oGWnyQ
f3IEPFiSVuq5bfNTOpakqDfV22TOhCWYxB+nc1K4CEzKlV+E46pvck49DAG0nA68mKe/q2B4pR9X
IWZwsoozdMWp0/RHSMPdSM+Is0anhF8pyjFevOSrTqttUKIekNvhN0ODyBGT4pt8rtZGlYVqrR7p
VlHFKGj/Vn2FAHKOcq+zDNQaGWC6ggNmHEqoRfzXLEh/973Cv1InWhAS5Ma5qM/5PHukdZ1T6xKa
HLBCbb5ZqoDSN/VR3cubiuttaronvWyuUVp95GN0blIfCTkxzfROmFeWM8R/3+w+MkSJuxL4hKnJ
E10D1Hc9vYe1KcOmMBhUjTmRReEsOnm/a+HPZhyIurr8ye/hEJzTMB138iQ+6a3GjTwq+zgzjzKZ
PGGGhFdF5BiHmgyDvsc5WGKOM0R63Lqp3GQ//UhTwimNYPopSbMth+l9KmlLV73yFiQl3Ocquo2i
9BSGneZJb6U4JHD5A4JtVNzUWYR8vooM6G16c4ugJfudP3BARMJfiQgKlWZ+JdX7N0LZChW5rfj+
syaJqGll1Fry72IOi6VTTS5KGxcnqwkMoiRm+iEhWErzTU71+FAYjJq41y13XNLukYCeROvJbPFr
6zLSXoEsj76sf1AeEi0ax/W65WetWsIySXq1+8j8jKLoSOwjpbmPNJ215SrUzas8sLP6cXtXtXpv
1jFTKkNwRys4BdrOr2jXlTkrd4xbbx8K82YgExUOpenDoSPcVoAOFHN/lEkG72niSUa/o0b7VLul
zRCp10puSWgrGrKze3nbZMyfrLdYVF+moFKPXQhds5+K3SREryw9ZsN3b/QK2gj7BtLpfW7N18ko
8PBj+G4m/WQN5idZf790EYuZot5NdiBXJod6oKXHyAax44TbWxGcMpmIopWlLTnLmM2ZVVBGFFuy
+oyIQyDRCsE6r4wE+7X8nvl9+cTTA8KkTI5lsHEw2z8YCrZIdCRIQpY1fOimq8qN4aDpb4Psh1t1
3grhwF6sQsThLSaikFKmMjyrHgiRAKpBtbRnLM2Bvc/vg0IcZ8WZtIt61Ji6+Nb4GhlFCC+DUv2u
xme/Ijpx1rHNdhl1fEQVFTRauO8MenSzbhzKbg6ITLWl8DTNKieCQISupLB0xdK9y9hKS11agT5V
pHBdRkx91c6wwyr7kq301GrKEQ3jl9xqH0Hza+wRwUaSlwPwRZAPbtq8+MmGGfa1xzu37hZIq25w
TodDLrZuQv0xJ9nRqNEhDPXnPGFarcazlaovUhWQDFj8yJW+bWCeyi29SGImOq28SRPnUp1LTKzQ
OVTChqvRLcU59DBy9B4DkhzvuvmVd7/bEJBa0XCcyYYa4lhafI/+bkq+ETF5YYK8XgqMtyZnHBdo
P3ikIAv6xj0CZDf0AnEzPdTAmLZNqlnvtIV9pp68YkyByrrUNoMmBAyf8/OUtoYt+MZHlJf7XGFE
SIFwDEqNwUpimTavUkFzUz6FuJUbSj8uWFvuv2bovszino06+Ar69qrHws5c6kqxUnaAJBXcEBKX
dUScQBVyIAa4wu+EBA6vyRzLqk3w+rZgBS8EKFBC6EbZm1AmoNE6hIV4Gc1N0U+OBKvVx3s0DvOe
ifQrc3OIvoF4baVlJJGxtIyZeOmmekuQ5zYZFtbDeJszAGQUp/7GxFQLhUxmjkgbbdY1KLWt5dG0
B6dmDTm0DIt3lZMAPBud+tYUmfMD0/RD6ZbWAurrHtigpYI+6L1WlT+spD3GgfBlhOaLRoAa8j8I
6cPSU51RYCz8+RJ/T1OQ15i8ygl5HoquXaQ6L+2BwBa/b45yE0tem/L2M1cm3RI6e8JCp0ZgvSKE
gDrOKGBl8QDDif5E3AQel0xEfMOyyYhxvesEHW19NUCQeHyomR25J9gJEO3wx2YgVP/8k8fnUVWF
jtnhdnr87cfD4w9kXnsQnMt3+/Ph8Sd/fmrIJKJIU7T529f/8uMff/nxxP72d5Ik3ityRwg5Tmtp
/fh77LCYHR4fsu5jCf3zR1WatDGVIaRYJ9Cn6F4LAzDw4xs/HshQBxG0/IZ/PjAJ++unHV6VXYVp
1/cnulbmZ/b4GY+/pf77X/3ja+pOpE7FHEPHvVEZLnTLw5x1mOOihc3ii/RjHl98/J3Hg1YzFKEt
kdmNfinCGTTzv//7Pz/tE/qYXYs+qEqpI+A+/usHSYWeeBWv0EM795DFhRVDBGlp+T++ZvRjYg8p
EulkjHy3YVT0R9DDI+MhzEaGMo8POyEg3jNzss6rhvAgHBv1id1q1o6cJ+L4imeBfFBEJmt26h3c
iPF9eFZe6R+dCruC97ancmE6fs0Ic7bL23yjIoUbX3wjA8MaZFNJ76KLBFQbN5x5wAoZMyjgFGTD
8bnHJ+sJhN8Mm3osjef0Yp6VcV59016E/19PB5ysmc1AnERSEE6D2925fzmrgKWTAYx8IBkj6E3H
0r+JPgcWnmwtkq9LesQOngsftt856TpwUCZ8gk7RfwCFpH9JkjEArK/m6IOPshtPubGUYBpwCbBC
ybPyf5WXZI9lkGQsCInY3mjNE9OHyZEt7Zh6eJKkC/q4kLkJRhh1rdPxImTinJ7MM7zBqFolXtu5
IoaXgMNseMp2xUvQusXLgpGDmYNS9ZBjW8A4vpXlNyDAI/IQcwLGfuRRMlYmhLA7tudZZ5TAt+nH
LecefRd5mUdPvhE2dNs5smKBBKJVJzvWUbLzEKMoJA4UlHUdkQTs6rZ68UEDXMaXWLwKn2d0Va3v
zBsNSP8+fc0+WKDTc7SSNoWdEthXPZNPuEL4i+3adBj+rGSK3BUDiE/LfTOsE4QdqB0+sEOwk3hc
OgdUYSsStwFVT0YgBtnO5ojpYCiJP4F+bOr19EaE8/qbg2lwsI7t4ExvOe7RDybwBxik2vMNVukJ
tvCBnudI4xatjqo4HA9XqW+fwQ3WG9M54zfiyysVVyq/IykZtnr2f8hppsOJWhcKo7kFwuvp5+io
b/Wf/Iv/Erx0r28Ydr+iKy5D/0fo3Pam4l+OV/45WDOnWVF+8QLAwG24rkIcrTuipHTnLp7zG+SJ
M7tiQWbEVlhj+eYw6kQf/vu3dTXP5hnh16KNXI/q1g92FhZAGYrjmSYSYWKGi6w7XXlMP+hxB+vi
SgLGRyvYrpg4ivNRPJ2ClzcNLTDzOntvgOw4EYKXEuCkbXTY6HSa/RWNVBPklD3ajE09yGoY4K80
wZ/uystL1G8F+95CKf0qAdkVTnyKgF/ZcNG76yV2oJFL+5nsR5Kc7eh5DL0Un4GTcS/lNt2cZoBg
mQDorIQ7+RCniXzFElH/ijSQ64B+bk8kQeWRRjfyShXH1BkJ8HKB4hJkHXwgKvrXV2louMEOTkYP
/iF/IapBRGugxA5Qo1Wwm2HTX/m+8anyqjsWHa5lMk5QgOWDM9rlr+bACUXGh+3RZ6HXQ74iF9v3
MT6Mbu30Lj6QiJSV+oREVGEJmU7mcQRUTjrXBt2YHbp3lUQJEHTQgCPgzes/rpR7YnuWnXJGXRmT
U9++E6/eME640PNh/yYDgHSbzM6A4TkTgIej8IRNR1gxhaNrt9zOvJlcZXs84AFJGKT+3bcSfzxc
GToyqspPZX70g61Bj2MXZHtxp30zaRqJBpmf8eT5mw5KsL4Zq230FJ4DsK2GXRzHVfBBk4SRwo1+
/4rB1ke0TnZI/6Id55zimYKJV67w0Af22bOLhMj4QtuarMXjvA3DvVsQogVV7umjKM/yc/c7h3ww
nWrBJfCx2oDv1pGrWLxqhWVXn81T9MLUFPchOLj6Q/5JGPhIv6h0aWVV/Try6E/OjlSCTgV9S67N
fAADaqmf/Y+25BQdK7xoJB6tPvCVA1v+HYmnWFl9MQrUGTkCi9YqN7mS5nIDNQ6w2BEWW1S+xWdK
J6pdhSd40aQDlE52L7xasKmt8BTcc207A2Rlvm2uojWs2SMXS+HxqqyDHTrH6Rq+dc+D1xsnXp15
D2fWTpaoBNMx5hVnIzkHz+UiWOT7c6VjvVL79+Io8RYB+nxLeieHe4jHZpXtuAuxEUCimg/cI9Fa
zF+UDbC4q+QgcVDNQ4vc6SWmXwPHHZk+Lm+k8x7Yg5G3frhj4VlBrSddQ/lis2QLrOxxj4GKxQEf
dvEBPwLMRrDmNai84JkcotQdvyYqVeR2hNyw/eFKX957WjXFZ7abyVqBMCP+KNBFuFCOodtv1OXa
K5k7db/IGPGXtz2ixIvlFxqX6eWDlEtYSs+PQNrTC09RvIPSXQ3LL31k6Rn9bRRuuN+2MUOvLZGU
gQNEeAOW9vH/YCDylVnMPli7zXUUl4AkHNPr5Am5pu0/52ew11cCSUN1g1qPV4JwgKGwgV2Mupd+
i2C4zfusnjSKXTD+PAMks+jsKMBh1eLWxBqc2LHggeQdrtmdnYFl5AZZYQHbYPdhdnjiOmd783fV
Slwj3d1wWcU/5m8dNje64Zo9yuUSarhXKo8NymUn5RccVyRoEFGE8RM01Zd8R2bEcp5a3wYcRtn2
6c8xzYxfcVnP2inabVU2IhdNK8FTOx53euURebqCwoF0BowwqbIiaWPP8za6ax2wsqZkMv9UIhJD
UhZeLAb/XANPyYWD91d7E6/cqPfQIUYg2Cn76oNsI5vFkzUD8T1mzC9jPwClDVZusO8+l/RUboO3
4NP/EPaYe/eBC++SV9DuXbbYXdGcAeHTlU/P8mewZw460gEhjXr9WJgcFidnNFyMYOmvM4gPfDQr
fLHMuJ54c5orwBteQqidy5sIip/fN3ZI9ORe8nq6RsRLmItGfs3quFg4Vi36g09UzTNrHQF7LnFL
Mf58G83JHoGhzaFBWKD5lENz8YFQgoJnkUtkmyk7q326J7LBEUhISB3dP4BYlsmPI9ymezVMrxxe
sYuAikW/IG4D3lo93mrqPmYa+wLUyb57pm4Lm70jegxxgQhaFuRpYjLXYIxhH/GWKwz8V91HfQrd
2DqXG2Pt+S7dLMd3URLaXOUvihMhJVkPzyNQ/1NQfZHdln1XwqVOA3v8UThNyop1FFBpiTvUgQLx
eUZwlroSMVK2xgA0F8QkcC1nBDTgp0bDgXxi0xqfKXJF6j2C+CR8RPNFLdO1uEVAzXZFm2o0Xmlx
av6Bka8KLsIT8m/5Uk82rHEUcjKqSHOR7fpHf2P1RKrQSUCVtGPZkTakGZxiJuYb5Yu1jf2EQlqC
pc/Sxu3f8c5lz7gla8ulXKmuuHOrkcbYlkKVG+/EyhNiftp1d/jgVzziGJhLFg5w3OSMMARi8Xhp
VEd7qbDTsW5rEPGpINff8773GccsiU9N4kia1y9BJOuZNGJubbYrokiouFvCHSHY2fXrXG5KV72r
d6HcwMm9D55iUka8lyfuc+OWrNutSH7elo6JDJmH5zOv6K6sshcJpg3qznZNk7gGsyZ5SU0HejXS
gg5wxLFW2MQHR6xi3PEg9ZCXICii3pEBWDCLoBPEjD3fytyt8rgb1RMtlTlFAuwKL378FJAQeEw+
jDefjEz1aexdXr7+B4ffH68Hax/arS5Zqzxnjz2hLLa82ulJ4OBBFBlBKZQutB/FYVupuAR44Wzk
PImw5vbvkl9QhmOX+3kC7MDvUq0u6rDRgoOGCMHWj9NOXPcdQS2HIjmPe5xcZJmSklLtshQPzV1Q
D3G0znLnIxJtQVqLlEWEPcGVWBGzwv78hhyre6rP0xXC1CC7YvHSE9cFEjFxaKqI1ybaAA7oeAY6
RdpW0Y9K8zoJv/zx3YzsAlAxNQPg1o9WXFER3lo6zJTguBcbW0ZmhKPAcg0SL6s1BcbkBd2JAnXe
IzrhmtdONBoNwhGW7DJiWByid6qjv7x6XErFNX0VkgtDnd1UwbzZkg7FTjCcU5c8noK0Aw5hSKlL
R9r05abOnvVwN4Ic9C9pDP2AI5ydOyNDN9D7rGbEgi8xM8XXIhUWU2T9bqqcO+lEObPk9JFADxXp
bt5JAMbUTpBvPLmW4VWqmwB3SYtLCNMkFNySkCbfFsu1yktzYkgbQAIyWNtsMhYUwAsJBOCNke2r
AKqtM3a/OScAOjBf6YXgDafViBqAGR0M20Gj+e3ksSOWIEJd31qT7wsGacSaazgg8E/L5Uf0DMSW
3PIYxySZo32X4Uu8zY2N5OpoTOLDBO+eIox9RHOY9EzPAVm44YF2NIHaYC8S3OA4CkEOvGQJ8AcO
JAJUDrG3qRH5X5zin6TW5g2Yv6gGSejSiXRhX66SMxk3pDMBge/xYyd7UnsM9dM0zjXicnHHli3J
4Au+hg+V3tZXiWmMs8ydXUnW7LsMBZDAu24jnomxYPh1gKHF6hXwVu3ofBNrDtIAd0XsDorLNs3o
GCCKGm0m6mXhqrlt5hLNrgO7u9XSOgt/fDRXd7YkZHfFNhovPGnWHKTZSrkL6IWwFVEwsdbN6fMI
T/bC9sD+tGpP3DckWjLCdk+kVVG/VvTDXeqO9hXWNys6yfFPwWfy2R4+ym2x+ih/FNLhvhF66Vgh
7fanVFnBybIjEe4zYmGajrwJN4Oahkv0F22BZlWfOctuomP2HIPMpMdOZ5bj3afwSsL6+KrzIn0q
Tn8a9XX8TdlFhh3bmHG4lGDiHfwl1dXc1l/9jbU0d4jU4tqTuIjH2msI/l4zTWKKTJXKY37KjsmO
X2jVvmqbpXkAatFdNl667l+x4LLccNJLiI7Jy83wMv50tU1JE8k9scAb7PIazQiu6mqdNR8jV2UJ
ItG1ZPoe5nrErMGV2SwvKF0JPkPkpm4j85Awzz0DHh6Oy0YyvnJv8ZM4uXvVlWWseO48bjgs/ydo
DSZr1iF/5ebljkxdZuX0C1jTR9aglUz5NGwImGYIvpUOcNW4yqY7ovsfDBBIdkgi8x0snCQyufSi
fotX6ZnbnZ+ScWg4txinfhAUZffoOXs29oVnrCnv9OPj+QT9Kf4W1/OBZLPl2EyRX5JRePK7Ux6/
z8auIZZr4OyNbZAoDTN+KmghUBYvA9PuqlBQWbf4jTO54ZKfp23kOw0m4StZ+9m3UTrds7ym0mGB
zEkfdngf8vHMpdWeOKlKN8pL3W7fYZ9hVFPck7jlHTe8+kSv5BGCNkfuEkpHRcuLg6s5sqVvGkdR
01CL0qxmop/6HFywXJvuYlBDSfShvzfE1zHgY/1Dl3mkaNKsy90A5LqWr+PgcmjvFQhXDjwWT3KQ
kBZbjhliQtr7qdZPUfYbLs2NH94OrsUVzXZcLbKQuF0vEtFgLV4Et0BWxlatkUYSkFv6MhDK6RLz
UIcrqllVOcMvFN91eh/6GSJZc+cC2voev4MMjMFmySI8Z972TvJZH2p5VV7giQjfS4q5YmcIF/o1
7oQzEceTavt0XionOBDkdau+AXcchku492/1dWDD5NAJ8gwfs7kKn20QTa+1cUPoDOT3c9zBSqCd
uMpcp5gcWDUgxUmcc9jsK0wFn/5v8tisA7YuqQQsu0qi1wELsO5wJxb6hYB7A/hwfyj7t+GT/Ywf
85F5GrVQ+34rf2ck7Gn0mzizqcLvsmGoaicf6eulIMHk0DxTjXQfhL11hS3L+4WlTLJqsUFxQZux
pY6lO9Dcp2YVIjNbYTibIRjelb1nvVCb77M1J0zmok5HD1NeElhd3kgxeQqepmFLGtAk71EzxvMB
qYjscphge85fqQWyD3nyLgbTMK5UEhyWAx1F2LJOE65MH2Rpdtxj0NMuWTfHKfH4qijvBa6hcSsw
0GiO4kyveR0fmqTh4s6Ma+mvB/UM9ae80fMt4Z2w8FCHms0++2W2p7F+4V0/igyAu33S86uerJpK
IP0q2AgqenBxUCL33WfGQZze6NDlOhaIg5/jB/rif3RkLCQ4y3+eFH8P6XU1lFfLeB6bvb7UoXp0
hquzIbPsgj/XDH/SzOmFPT+jo+Pv+b/zE1f9N70RS/XGDdEpJtkpvsOCduCMv/RHMPpvfBjGLKy4
MAk/ezH8PfY8hdMVLv13+nSU8MCNb1S8nJZoWJY7MueQwjPuWVVXv6V9bre39sZ/lo7bRrtZL1X+
AmZ6j0Vef++EDQevJ657olISr8cysm5vPcvPXK4pw1g1Tpw0zPxTHKB+ER2Y8ws4Y3pkReXH0L7m
1MbNHLKqU/4CuN/E7gKBw25KjMK6/eJwiTIRCU93IsVuaejKewIVSfHi8Hn7L+7OKzd2ZFvTU+kJ
8IBBz1eld/L+hZC29qb3ZNCM/n5BVZUOChcN9GsDQoJMpSPDrrV+o12zDJVrJlUHxAmFHzZRuAWF
+5yszc7A1wUBU7kd9+qGvPOL2oGJlEIYhE0VRbMigg5D+wiy5jID5hem2wdi9eoBwd3Fm/KTuyVf
2GsxrQHyRddO9T4mPfalwVv/FP0idGFfTC6XCRJ+TLV190ZyIrA4/UY1L3iLrQe2mAlJP2pCLfXH
T2a38TUXO8lrHMSfTiDxcdmGTvdAUoOhpYxvskMbXhCI6Ye9YJV+EVDhPgVFbNRDSc0EYpvuDoT2
V2MMVmSnW5iB6oCBicJOqetfJY9Q8OIUp+2bFqOIa25yXGMZswktOAyb/jI8WZvpiIgG++otg8z8
7B7Akp1JeNRka9iAem/s7lFB5ZDsP6EQWwpBzoo9Ag566XNIrAiqY8NmRJh7kdz0ygUOke8/uA6y
o0qdFSl3SGLDBsGdese2BGQEemmSrNLvwX6BywrSKjwmh1ftgZwoU8YujY6klPhZNBCOLcPvkHTO
HyU2WoN2LrfYK7Gtwp6OOwowJSVESo8EScHbNFzMl+Im3bC2vXHb9OQlYJ9F/O2RoUkRl8Bz+nPE
3DZGZ/jA1KBUkp7GTz6JaQXhL/JSrPBDf5OBnnp0CGpXHkoe5dn8tIyTwQSH7y5g1lH1wPQZN0kC
m+CSpDeuvePDshbt12uDO0Ns8WDu5UP+TCUZkV4smp8Ren/n9VV4Rmil+0REw39AdopBTJV9A87u
Qgcn0+Sx+JQVGcUNN4S5C59Pkj0E6iocAbsxbHzvCsVOjEP19NluXjA5pdRGMZT4NX3ktSR2ajYX
KL7bCCnuaA1pU1zajKSECKtxjHRvEcLggPcNyH+uxz3EDSKJgdvU7PgovzjgaVjaL1RnsOf230rt
Twc6BhFNMkzxkVz76LwX/tYJ95V1YOfcmqfcftGY+vnNGiaczW4K91mzG/VJdZ5YRR5M2YTWynpy
PdArC2q/G9oBf6vuZpaEbZtIQ2hpzdKePbAxQS3DXKDj/Hp+K5/MgSnoz+TTad2aBGmt7g3X25lP
fCEzGfejYkoZH/lvjjOIvS6MDdlEjgm5yid9XFniMcFny0LEJsVJdlVGX9X4xU3thzfezveocAUN
hysUtNhnmSduK1fEdcG9xtF0Qg/K3POTBPV6SmD8ewZeo+o5rrxlLeSOc78sWMn+NoGsBtKe+Arh
v7WLeFRPsoe4uKIVSVG+0zv5THTGWPdgIZX6K1edkWys02fS/pzw88ms4+UWIFi9zQzy1syUrHyE
1AJZR6qZNr5vZDUVWZi6HETp/A6GPjtHGpV1nrsK9V8joQEYnBFPxRtoC9KwEAfQ1TA29C3ot36A
gDzihKqJmBXoSoHNDHentQ8wdXb1u4+1xhaLsC34BFnude2PRdr+4qGwSQ5NbsmTkKrsvY3qtN7G
Ea/0FU5JueKqpXYJyzfzDZDl+Qm4cZLTsK64Mvok4UllKlNT5mp+KNc6gQhCwj7F3v3A7efrWfgL
7POO3FbeT2VcNSiOoli40pdjpWbL5dDpzQ2/ikHEf3gJzTHsxojSsLpsrhaDZ34auoPcOm4BvxF5
A65/RnktVDbZvInfSydQjYQCUo8zXUQJiQYkBsUrUpVv9Kk9B0eCDRRVmYy4TLqD16+ny/DOF8sH
qgQaEdOW7+Vy+JvbBz7QIc1jX9M85IVTombLwrn4hlFhWweGfG6eOvvQUxWwEfOlCKyvwb/RiHyY
GhjxioFa27jTUax7dE8W8Y+3pWEZIHwHL6TZuUIuU2n3rKWzq+9CAwsAskObGfcyYJKqfgAMlN3v
Gr1MrKKFv8+r1RxsR6q6/lo8OtmJ5ImWkkx4oM/z5QGoZw0o52Zyb5NuhTEc+kJcz0BXYj+4d+cz
zcBroYGqvggwhfQzCiMEp0Bfybiz3aGvAut8Gn7bDdpNyiiYX8HraAbhIVwCbxvh16tG2YJvffOJ
N0T6efDP1OvoHzTlCKki39VixzdRc48yNtxHTIb5nHzjnwY1+lzCPn4VP3s+U9hgWKTVqutPdLLu
tr+nQBo2+DKuUTTvHuE7kvWoOlRF2baA0tlRYkOCGgPdYm1GH3CA+XWMYzvasHMc+y2cEt1fVbmA
e3K4n/0104nf38nuLQEm1kI9hd5rXYC06cYWcaXWuCCkGs1buKqlfqA0jnsbiLFUbEJ7q9svtDE/
UwaPjD23feCUy1UILmx54j378kDsXXnVaGsh6beUudSNhcgLRMfYEDyBcJwxAVe3/wpX9mKDHDV9
0qufrPHwfYcBbGvdHkwl9wcteWLhtFkNaEY9jwewblzZhMsn2WDEqi3EDHcMuEJVnVbNLW5uHuK9
a4QiynQvjDW9EEwBOs+GtuGGYbWOqR9Nx41S0sCwduZtBuCTG8sMxHljb1QgVWwqfncCTBxBrCP3
FCE/hvL3gGwRDbzakpP74vpoV7plQN3OUvnJITv5n/VdwDURONEZ4yM3ljCPn8T1K0CQC7hoFTmb
gGT+VViq2BR8ZIx0V/40zye+XnUCSSpzhZ6Qh6Q0PKhgZ5HlJCq7onJhYMfkwyYmpXbVy+lq8OvV
jtlzhfByjujjcB87rwxG/xT9AqWa36v+ilgoQap3QLE9Kd6VZihLXkqYcWURtZXDY+rD1T/rI5ql
2osOxnMZdp61daS600izMJOR5YM/3uzYWpgtULh1RR8rUJHdwfLHXEXdcAdph1WFd/xzROzAXA68
iwoj6Kn1xKCYTtK8A9JfP5JnA8nheyhPYnhQkCG6c7NgxzBQ48fC9BN84boCfncLwbnszzxBU9f1
qUEyUK59CudgWK6DZ+6oblxAdiVk7o01I6BkDsE/td07NvyHfeN9qn5t3tGWJFp1CqKUPWs4WyTq
0VbSMBLqNn27BXBJJpcZqCBNCpwr99V9mybvyDxsGD6zPyE+ipjg+5HY8HHuW+dyb1u7vFun4Ybp
ubSOdEOuAj1JAmiNjToDtNngKoMjNDvS5OBH110IAHwb6gyeTZfsoFIw0kBkesmhHD60XyBWmMas
3zVqpgi53uflpuWesr3xXxG4rto1GETVk9DNw8RYsZJW+gUZ+pbbM5/MEN/6Q1ifZHSaCmSVX5FG
UVUvUgnRJsLJlxHaHJmrDFJOnVpoGIu4o1gfpBF8yjS7qt7TMWkKuiyIf1JSRYzpJSPQJtfHJstF
WxbZhycWIyTK6O0U8QbvxL+Y2tWeA4uVO+2Tcy9CORmJs0eHS6gQA1qxkhc6q/1RS+8zamaTugpe
WWIYyKmzrnAwABiJ0BRgaxf3eARSVmrca2A/38iI8PVuu2bk8clUnFi3M5bTVWnQGyn6T2oCUWt2
RibtwEwCQHnGdwwXcpJB9h3DEnB60D7XTPQ4cMmjwUfBmY8RDfpFh6cGEph3DN0Omy/oCvMGXdGR
CwLswKhArW2u1w6y390RbsnVLGkwMDD9ybT34bDXpq1O6jxcV/AJKcQgryJPaDKTyOF2a8VdwI6L
iWWZjBis1W32Rp9hSPHLmIlmZFD5Bct0zmTEzEEThRCCswONxsyTA1pxUHahvARQa91+AAhhgmK9
0+wDL0cxj7iZ/TK6P2DW8lUpbpjG+vjSeOCM2Zuj5bli28CX8a2sfSTLOOUesjljtOgjMeotFRzb
J22vigw0K+/KQ4g5YMYvvmCxg5KTjOg7Ws8I6lDPVPs9PootSLpjCslmxOCV1kGSkh2W9P5wQATu
wJghn5aZH/dgAijJsBPj6t1fTPK35EYJ1olX1fIN8oT0J8giZDwVzKBrQf0dQFqQTGZxbsgwodk8
Y9yuCW/rjegTrlpEZBCjZ/KwfZzawhp6uVl3IzdTnWtNQbVI2k7CxzPB1vXcHvumNkAJJ+yQnOF6
9jK4j0XnHm0kW0IzwYwlBcmJj0u8qxwLN4DRPKLLZB59ZVahJ4CoCis/QFh7TzpoFHk3GccUXXAU
MtKDPkQUujVILbHT4DfdpKipY09wDPsgRI3ZwL+sGEx9JVElobOTOGscMSAPgmlT7GhbMdMiiFI9
Dc6QrcKgdSFWjEoVzjLRI3isLY9ASukneEorwZ3tryYPP4aARaYyWZ2jOd/17iZhXxOGHpICgKav
hs5Hc8gVD6OHAyoWRn+9PXCcaRuk3s3yVJOaOZsc/WH56Byfi/1I5qZQtKDCGLtj3qK/NtQxt6yX
59gARJn+82CEM0DM5byLXMCgRoU6Ts3AbayqPoZp9PeD2e5su2QpGaaa7YZ+//OCxEl+eZPTY9NV
UARSD41U6vM/58uRRPkS0Y78MClpiXiRllgOM70E0Ii8b4IYzXzSapCdWtpMGNmMDewnlzESg/df
dwGWTcuv9TQQoU2ddjjsqcPlye83qneD7OQ/P09WaXCQDTFYh1jtqsFkB5EGfsTygK4yKoPLz1kO
lyftqn7xdSqJowlbKcx1FMYsVjo02/96GNTpv55b/rs8Z2AGbSZOvDNdVNMxNtkWMqyButT4l6PZ
5kahxgxQPze60aLAF7logEAvCNthrUvbXhkOKHP/3Ceeg6uzW+5alCBxgNRnwGK2p9LbCZmBYvyD
tlFD5Bd8opiRsSOoj2Xgd5uhtimMzGDaElJoiYsGQSWL8KZQroqmNRP6KSJd1JLzRHGOLXkLs0n5
KaHShTBur+RqhtuqY0GWuo3PeVaBaZ4IiTI8SxWb0LNSJGfxhvBH7zNvHxqbhKDdiOJRpxSC1Dtq
pjnG3F6dYOpVUQghSWI1zt1kiFtkuMqdaQF8rYfgqhvZnkxgDnd2g+gF0hQOIQH5uXLamhFqvLHF
klbK/r4FV1mRtfJSzPmqvD8gEK/HwqQI19TrYOypGnrEWgjH79tsIA9VWRsfct8mH7nT4QQ7GznQ
Bt2gdeOe0xCt9ymtv8ZeY4FGYR/l7gELdorpiZZSrWcRgnvorqgqRDi3ERViCUEdG8dztHS4qdJb
D5L8qK9jSDWACMkFEQZC3M+l3h3A08cOqu1lQvxcum58EDMYpJIss0eC0BmQusM85V2W3LSmHiwy
r8+mT+xQjOw2dTS5ICuuZQ6jbXyHH4gmhytB/JtXkRm91hP6D1EfhUiiltYuKxFcIANki9TejyaO
c1XG5jEqKMD0JKucgHrUTG5HjzF97Z0khNLUF5e8Nh7wVlg7UCEOHilEoF4waF2QRz5yGqjzNVJz
d3o0vJU9v1jTUkCBmnfuu9G+1lm73B5P8BELPCsG7FlF6ZvbsRvV7U8/8e1z2LPA5TZE0yoOX4RD
ZAiOGe9TA5PWSI5YBxbFyTclRAk8uKRrl+tMqO29KINNOBTZBTrYUA4ScQVpXgqjupuHHoQUhV4o
KPNJuPZrbZhACaS2q/oY+ZoBMyQPa8YwvBuKm9Z0/JdYpRDtjY/g3Ckf0QGPyw4DYhsluao82Vpz
cV172Kc4HjihLbbDUINVYfCuas2960XMuhdjV52FXqw6EXFO7EqyOe5XUc0Dcvxw2xLL+qpRitdC
FL06h/2IJosCgykXMAP+SAgu6afIxagOwaZ1MmNFUroYZYukf8OKhCrQ3KXbRLD+TtaXG7rDfmgg
9kH7uDZlahxNBEXDMmP3PwUftomPoZYO+KCHSEg/5rW7lZbwz01Vn+HTdCd4KyjkiT/m1EKgqUic
sQRQawCQhI2PbYtkpyUSjX6YR7moj/p83zmQZ1tE1Y4F4AhofgdPuqDYjIkgqUqUy47THmFIYQsa
2F9I+ua7vHR2gchYCZr2aWiK98HJoLT1Yjeb2bXq6TB1fX1ja5mB99j06aUVfklxtPEiKG8DFJVa
tLuR/bfl7zVT7IcYHS/dgWpT+GA9mnlA9oZ1xO9kvJ4DyN44tyLXZtfAQNwaBmxtuwetZ79lG0if
G6F7zDGugeUTTOu0jzD4DtuD0LX5MJjFdGdF0T6p7BNdJP/MAuPiYetkdOX4hJfBzu2huTkDlbWh
JW0YNW9WO+4tr9NOcwxMA7VDCGDjjJaD1z5NejYeTN081zQNKUfQ32GEDXNv/rYH4hsYVyh0+OyK
hJiuR+q7A7psSGzZ841tmS+NL1oyH3N8aFDWJrVIIgplfWJCSFhOhdiW1sjxUApMYsqIKjLCL4hq
r0sTmo5eOw8T/NfjFFrDLg7Q1Z2MojjObGScrFTWXOZdXyePgfDrLZNxejCSJycs9esuqM5+OJsn
g3qWk8bGYzdJijpAsdoG3Q78z8bJ/0JRCBGyIf4zRRirGWb0VK5DKKeH0nvX4lme/aq8BPWU7ZBu
iGEP6B+onxHNB9SzvKo56xVWIamIsNOSxHlUMqZMXIQ2M216cthqqRttRF4900tXVa1VyAl2hOcS
wS7Nt7NN3GpUAUP7wcK4JJttZwOl9HcyBuekNUzgtHm2miu2neUQI2dItJullF1qizKQlwrn1Afy
scPa8RDC0KHwoFIkcIfDJokvcVpvLTf/07oCfoDAnQdNmjAYBuXbkaJ5Y7x0eThsIssed4Os0PR2
5aG2J5Zay3C29kB45OIimevZs5AmGI12utPckKKYiTlwjlWdX5YFxEds8owRBb+aqaW3pLEddKM/
Y/1xi2zc21h2N03ekiNIRxOlOHlGWDjcdXEkyUEPuEhP7U3irrh55U4zcjx9utBdu46NW2M6AXHR
cKoKjOBgjDIjtNCaY2dDSGodkgp1Z2SP0H9uhmk8o+J1rSUOovhzDguCDX1doSdlQ5bE74oMSqIV
XwW+j1lib9i/Wx+BDveZzn5fWIJUuesdYnboe2wylO1hf0au+15AQw6LBgs+3SsAcK+xYkr2lWyf
fKWqKhH1xNaSYGsOvV/xzG6z9HqgMg55qsYID45OSjMtXPuA7d7kb9OR4FBIoCZdBNK07MjNeTVj
Rhf9znJLUOaJvMB6HNPiD8R9xIAd+6OaX+tGeqswRv2+kFy/A+Nlnv34MkU3np2DbejfEKcDzDoR
DRinaU5OXd2M5wYNb3DDX6HtsDEPm+450u4HzB7Xqd/WyBzKrxhN1gefypJexj1yAp53CUP5K2zd
YKcdTLva40SAnFY3kgaYy0Ods6VPRX6KGvyM7LT9JTq5awy2G7VHErzx5leMDpUXBnHfNDGM3922
3Vjh3G1sISk3i4AlaE6vxXiZzDg69xUlVC8xt4PwKRC6BDmE4YgeEvAqfVgE7JAKity3JvYPg9G/
seDcO2j44jWCogReu4zTDfJk9rnCJnIUcwfbXOWY9PJh9OPykICDm7KRizQg+Nok6E3fojzYmvCf
HURZ67ONeeENeqj1BWEC0vqoiPtkCLxI4gYzVjemQO8q9Sm9jhBx0gi1liGZA+am9NMrg+TcBD3o
oCTdOY5NynW0UXgYdOyF3XVkrImR7JMY0XF1J/GCgOfN3A/ORWTNM7R11kkP9GYCId0wmHLGieTe
VPi3qUNTIhQBqskwUeCJqHPqQ7V2xB0Zsy7LEYjpsNWZ9eJSWG1CBrwjV+dU9iYL22MiZf3cAlvc
VtTXUXe4d5yG9IVV0WQZGzqpU6WvBf5Bc4NBYZyhEJ70hMPoKmJbZB/Q2TQOlu8juotyY4+ujtp8
kzlzW/lIaFrtWmjYwIE5zb0Mi6zUfp8Q4MGquDkNkIxJWor3xqpvciV12c9zt1KDx0kn1CtDbq7t
WAqTy5ZUy7eFM05btAZt+NhsIzRmpgxvhaEkDxIk1nvJ3ndj5vrvvEEKctQH1DBR2zzFyED7DNLK
CJnGTDq48rbJhl4cApnjNlmiE+8wTRYDTAvTgysbtI+YhXkXjD5xSzbKfRkrGgKAz0LY4jQG87Wu
S7E3EIfYE0+bw6x2BUDX0xAvEmsGzgggjID6KNImvetjP9lFPcV1fBKafVm6aIM5k3nWgxTdPOmQ
NYsDXNXHgzNAP/LcnqAPNYRjlsmI9SolJ4X2oSVmk+3JzjOzCer3FD57CM+u5hR17qQUr+Fr5kLB
T9jUrx13Ts8tUreQ4ArWPEMPric3VXwByieBnT3pOnkRxxLitvIgw1psbfCDx6hobD2Y8iZaEJYb
boEBJrsqmHGH7MoTPMbf9eTGR38uYzInOAo41WHWkGbOu2zYzqU4Bg3Ibd9ti2NDGq0IuVjdC286
k8ZVvj61PhMY2qh1DZ4OjGwCm6El+KCWRfuqaSjXmYb02bMkzaGZgKMTRZByikH9d3N3nOG/tN21
Zsjw4unJjWEN2iPhrsna+Wtu2npltSfpxGRsPGqNvXZfFi6iZAQKbk9VUw9YvrOOKnrhXhMMrYvU
/DWkkQOuGbvCxMoLyg6oqufdqwzGZ9IONuGTxyxnt/vSbWoIFH51DnpzoCCRHVKC+6NbNcwtdXRs
qfRrjR7s0jqVcCJpTijNO23Oiytc91QUqkvCchPgZEjNsGfrXGQgQ4UJ+0QM+cHNO/PWGuRBkh6R
mJddokkD2o6lxzX9k+k0MWfUhHGjYp/GdtvRvgyYBSdPxK9jzLKqR4xGegsDmi2schArto0oty2w
11YwjU4OPpdVaHm8oHkrzcFErbN51wcbNa84ZohWFZWc+VXE+lOUUCqcJWV5z0e118go9QcTBoRa
Ub9HMVrZ5hhSpARr3lbA/6Oa6kcUScKuPL0eY/NBcwe50/3Jpe6BudPnEAK/nqIKqIaGhnZnYpvR
RHfZPD3P8wSFzCcB3Jf5ddG2T3NU7LUsDB8y+6WV8teY+IBoI0LJijQHaqIYgRnkbo1WP7ZjDjsE
BAmq/eAVvKP00kvUnE2hvzczkgy56Z9c1AYwXXM8sLfyvvVzeZfqw29zgEbi4XWHoIJvX7Vumj5g
T/fqDM9VWdpfs/VQxOldPjaoyRYzZaBkVEVnKkGtT7o1tS4jCxJStN0fWfty3/nU8tCtkaz0s79D
QQlFMQGiEf2WD22msiBQ1JZYTK81MHwbkb4wYcltn+B5SpooOVUy/hWX2VflhjVZ3fq2EUF/LsBS
SlZVd/a+/FYXmD9Z1CO7+fmj98R4rfca5g/cJHQryl1tBuAANkjYG7eikXs3zYlphm5bMIOvejGe
pcTIzQhNNvzRZc4RhfOlS+mimvcj6hqrcZqgHfQIR8TOITdUzkURE4eGJMbUVSTE+xqluJnNlFHd
wPGldIE9EdhZ67Xw/d9mrpXbpG8/C4cWN+Kg2k2zc2Nmgox04m5bjV2RS2xXeVBpLA02YF/UUPQB
jI8WSiA+vC1aneFjRet2dMF6pDapAhkZTNhQBbR0Cq6lX33FlCm7Lv9jB2g49g4cVBwBNWaawNc/
tBw4kQgRbpwy6sgxxTjNQlOybT4LAQsKP4GprctDY5VMrxahXCCjl75tX0c5zzeZfevnMI0Rkc92
aH4UYBcRVdI0dswtuXSfz9Cy9q5LGww6h7a/+v9an80Ulvi/6rM9KNm0/7P+SMvu47812v56418a
bb7zHwslNAdTItO2LcfjM/+SaUNG5T+6Y3mmZaOQZjhKP+9vmTb7P75l6R4ruyFc1zXR+Wu/Zdos
4z+WZxvI/5m+cHQ2Ef8vMm3CdP8tKejzGYauC+EI39Bt8S+ZNh/7qS4Iau2EFQL4lyioNoXn9aue
HeVqJAhtkVSnhNW+ejj/QDkDDjG2r3Ou3WZT4AI601m+AblZqOJsDQmtSOxBh0yZBbgoHG5DoPVu
DLbawpm28YDEoQkymTiHalaGjziAqEgk3g63GwTKfEUiye9bp38153aHYRq85L64RsN8V9ferTDZ
guvlbB9MlMgCpw9WmfDf9MaF3lQ+JfN8PVjjL68qwOCge9LnE2Jg0xFFIkwDi7OdYgOWR+4l9Zkb
cIa7x3P100xYbOZ9UVFyqPX2PkUlDj4FopJVH1mrzi7RTM02mTHaZ2DSFRLWSqEaGrZW/ImyDITe
eMIXqqjkZm77237MIJxl7UGOHm7L5Z8h4sVxxlzfWdZTP1gAkNJnYk+osSbXbAOCRl7sbi5DIqse
CJ4fYgMnQPF1IGLS2rivs5RyOKadA6Uxs+oUV95fe4323tnysaqLj24tJVoD7ZTgU9pA2MT44Cql
9qaNzZPQwVHqKGTOIr6ylQI9WdQVJrkXzQVpJMZnnRhNYjSGB1N+sXMuN+UukNXGJ7CQt1WmlSCJ
gJUi3LJP9YOTVNhEjHtvNqhJ9Ol5TmxwoChwIR8Uf9QTayjqGDAwvfSrzG7T0L6xw/7B6sOtw2fA
OqkAi8Ux22BDXxMuJDCoQNclGuTgNIUVbI+fTZ6etUiD14hgImLv91l8Xzm/9NG5DFWGUDI3AfWt
8X4ai30yyXTjk7WKTxppBnRTg0d7nG8j2toI4nI3wOS2dRhg3li7B4GrA3m5ZNOIiWgmi57YFHn7
qOkuiCtVp8qVj6Vnoaua9QA17XQrXaQK7LbdtjQmaljMslMiXnJ0ndaOCQIu9NKzU9bJVjRwRsa7
NioycGMRWUGIpaYbINUli9fcq17TCN2EQn+23PSlSlH9SqWFLJYrntOi+DXJi+4XFyNPAd57VNUt
SvKoOmLuNlJuLx/KwUGg1zuUkUWmvxqOTaivW4d0nxkGt47dXhvFtauFROaxfT+7yqS53Nuzjxq2
icm43sHVLdNTNw4QhDszvfw8kIhAzKHgEnOcLiEipRBZsmF6xUKyvRJiE3jd7z6l8JJ6BE1zBhhg
qvMn8kdwK6SDqjFwo9l6q00fLiyxJlWiqFhX4CgLEAxZJ619qGuk2HXzq5YNNr5sZf2GUrfdsdvT
IROaRK7HAQP076Of51CRQ73xW7BjUe34EQFZhELUZAzBCOldJenRWwQU9B6l8fHfx2xhbHQ5kPH5
L/2P73fkbH2tSu+AA1o9Ytud2NMxv8/Shtu0EXEyrU2jhPw4Bg6tk7vuVWHjrGO1EQLfffzL1R2C
916vm30bQlecsmifF8hgk/rbRwQ8GdhQSn+VX3bHcKYSuBwNZnU7TalAE/vvp5bnk8YAmxor/8y/
Xx+rVywvm1hL1rOdA1srKddi/1aBTpjJUrvGrqGmCL9PPaerh+UlywPWwjbM0d3PMz+vIhPOu+IS
OJNuie93fn9St3ze8lEyTu5DXzZbr6F327J8aHs72KZFbD3ifXmayEANafIBud7NDBgnoWe+DeVT
MPcQNOrY29WlW98KlCgpp47WKZdy19f4qQ6yfBymqbn0Bt5Sjiiul2oq3g8gMqsiPiQt6sWoQETh
/DFG8j4Gk2bMSi9Iq7Ymygf2WCfXcx5Y53Eiho81DKYkQWKADd7amDPv2LhGDTCifKJiNayQ0zpr
VdUDKKkQE4bG20XdqZ9fRwGn0ptQvgnm18Yke2Vrb7PpYUSiNfNuHJPuukzbQ2ro5RHZuI+aIGWv
FSBnsLT7tEZ0FDryDvuIUtxT7AcgNFx0rAgesKvwUFf0wjd0t34XUd/eO3pQ3hoS0pQnN67W9Y9z
0cfHuSxu+2Ak8hy78sUZ000+Rfd5EgWAKZxmU0VOsmldHaRKNO/SsPaOqc+C27Kti776amyujeiu
oXdth9yHSzHV7VEUU7KeCva/QdiBSkPvYcVMciXDPDyQd4t2yFueLDWKEiXvHxGeFvvl3JPgqaR/
GAmC871UxgXLwxwHN1JCPWQ3QWYi1t0UHL7yU/Cs3iTHAuHAwjcMtpMrUfdJjs6COlg84OY+dtb2
6MMGVdYKy0Og5O2Txe/353yqdIMK0rSLxhJuqzE21XF5wLHZk9VxqaI77VQfR2oRjgYWufqnXv5T
GF+e+zl15+pZK0ZtA7bgrzr5VLC6I7QxbGL2CngxAIqJNfiAS8HcqtCqjg0TyHgXk+J34DFjVhGT
2sGrc3mwBVv81XLo2V519Ez7xXEkAFpSckebXYFhyeKAPhmpAfVAoZSG+edUREO+CkLC5txzJFYP
eC4i/6EOI+E3x+VcGyycwNLqF8lI4AIO4bbynKBHAibIgiLTcQ12p/0we/j1ACMopwGEbiIxhlLt
OudqcozUIZa2YEkdf7u0cpTMqFkasNGUC8JPK/fKQq1VD8vR8o9sSn/bE8p3fj6iIECi5vth6Qg/
p8vRXCO521VjBDtDeWMoW5Dl4cdkkEo3u5egccJt7tRPS9uTE4DnuRwK9g3ZVai1r0HR2lCR9Ioi
MwTaqgMbAl8ZD5jyarmjs7ply0OHpeWmLwKokf88t9xvZfO9s8duHyisws+Dhg/Hf50u/1iem523
ukzwA+uU1NdyT5futhyleUM2JvBIbf/gM9TRTx9c/rH0PDezDjoDayc1HZmwMPNu0qKc8Tb4G0+y
AFOQFQR2szxJya1ifqp/Dwoh8d1232N0gWksh3HRMbWl0MX+aTh3cc7739rQBAyXDC5C6arR5DJm
v0fu97GdVL9cijKbpbF+mmhpsX895xY+GZ4MZs/PaHViTD2cpe2W0bz8x9AiEtmR/ixwfvpr8DYt
d2A5bxOXcRdT0EQAjGmpyNBNW4bMMpQi0/hrfP08J0Kxc1sDzlRYNseWyj3aZivbbcddK4bmaCn7
kOV/3y9Qz5Uh+Upp9xSogQ4ddS1qj+4/R/96TmvgO2PAB9XRU6As6tLx1s3wPB6juQGnO++MZeKQ
RDrLUeFHAieN5n1pQvTrGP+qWZfT3ApYYJfzKsZ3tk207yG4DMmyjSK0OkLBTGlDYepTCcgRUxWS
MGqyna/9oU6+hyTVZfOKqnawWoak01rEYG0WbZbBif8QW77lTZUp7ooEq4yloYtaWYUuo3V5CFT1
G4AD5Z60T4lA1Kj0bYt3Ly39X+et5wCvxIePqVFpnX23sGrmSk3c+vJkLjttl3YJWLi/p+cFQbac
LkfLwzJvL89RSkBKr/bh+TJ9LtNlFswVN0nNnN+HfP5b4YdRgk6tBdOORWYxRHIwDUVgYrmE0VTW
oN//M8KGyp7q16Ngf0R5lMPlX4vVz89paOguykiO9imrKoo+gy7NEdPmkqTgkpajn4f/7bmCXAoD
WL3l+2GRgVsO//XykVhlg/7dn+X5bHlfEOrU+c0YqWB1R38+5l/v/dfnpdGMJGdr0h3/+WI9cz/c
gTrN8toSxKTTltVaNN2XAFUxY/vM8LFCFqDlQbbc7p/n8NZgsBk6DhqN4e5GYNm51uc701Ftsbwj
nGIOl7csb/7fPmb5x3+9h/wpduvmuVAXHzXmi4gM9BrUd39/3PdrZTWWtDh3g4wyxEP1/+XBUb/3
+79yhlKf01Hw3maaaAf6V4UtJYA+xA8PrVNN6EaUBSBvFJ+Pjua2xziCekC9fUe9vToK9TAui3tl
UkW76kqRHucHKkhghhPm6nrZL0QOPyYM8tdGtyjZqhExRV2w9dAcqJXlbFAZSEzmlDAxPgka4Pss
iotb0/KwnKL6iMnVcp74OTWmCArCt1+SWnIxy6bBl/P/4e7MdlvXlvX8KkHuucG+CXBuRJFUL1ly
f0PYnjb7vufT56PWPss7OydAchtgQpOSLFEkB2vUqPqbslUYQubUPiDe3yIY0P3J1LJ2+N0k78vD
3czp/lS9zwhx/mQaSoZTD6pk6hJ5aH3lnDYQ8ssR3F+6H9D9IYgl3euz1Gtp15SbZkkGwiVLiJap
0bQAoOKICz5vyS0EJgaWesscKMbw9ruRTk1oRsS+cMlSpmUSvW81bYZWCgNxCaBaKr5pw6xCU9cI
xMvDfUvSeqBHTbdpl9A7Ln9636p11aYyPG+6JXBHS2hPBpkheDd8uj8fMCPfTDIA61aj9Rgt8cFY
ggL1XJUo6b+2PbgeW1iSxXkJN39tiVqwC4XVkCmz5MTLcZoL+vC+VXFgbjx3x7jSQggWiIsBM7wf
+P1B70IoQb4GfmRJKrJ8aTiJS2JWsJYX7QrJ4ZXZ+Sjw3RGcCGeEVADRix0Q47kbMk2oP6I0Prr3
gWMthmjanBNP75t+u3ifqf6hAtuxnReTY5F6Fs3yZbNbonwui5OXdzFQD3Lwux/VfYtrxLzw+6LY
w6zralQgkztW8u+HzIwNb25wGv37JW2ZgdrFjrptcFQoEVd2RwGc9bKLu6nYfev3AdQiH5Caly4L
TOf+Rel97rpv6mPGiVdBril1r21alcXY3u+DbhMiha4tOfj9AQAlQ00L10qcjhuAm1zg+xtCobA4
aKsPf7k099FmWhktxPtzDfdyhlurdFxcPFB7eZ9nASyD++C7P0TUCHFyyoMfin2VI1Pm5KthG8x5
FW3p8o87KxjGnSiq8Lp+n6PTDYysNNf+AiiOAR7vCrMHOiMhjYug3PIqUsD8OC3/WkwYd741ATr2
ebg//d9egxkkWBBCsuHQy3lxrvpsOHV+jWKH7JDXUCjqEYxJVN+dwenYAM9uoDNjQoBP40kGkm5a
BS40eYaT4ZzhOCjOkVPTdrpI2XUSUURRMQ5Ny+pW4mGBwVjxOKu+v2kwjaMRpb/J0hQehgq9iWIW
Lx0WDocUEqdvHkm342M3QU4ZJRAVMXBmOQidQQIfEwH9S03lYlHNfUZTLtkmfbkAe4wrXaKlCtPC
lBaNHQgx6ARx729qf35IkEbfVI3R7pE3PvSK7oMPW7KFQXOjQBzRihaOncHyY2riaqODqbUF+sqg
RxtlqzbpCXiU4AhWk3vqxIjWK73btl23sYIIeaxKwygPylmMTjWl4OllUCxajcaAc54BvFISRhyM
QZlAbhrOVLZgb8RKtb9vdUn13ShZj5ViUx6U8J7kYn6VCGO4DqhzgkRanKw6eiz5YlCXBwbm8L4P
YDBVoxO9TwqfrMbdbBFFAlYhKiqc3TQMNnldn2aE8ghnw6PSRbRe5BSHOgMMiZqLgxekQ3ZOMCcO
5XopgwSY0sdiBbJ5hEgTgCUyc/DqZdfTjQK+XhZRAVbEPCp5nbtGBbwnpDajArKnVPiglcJjaimt
Z2IrIQGwOmdK96VFxV6xZPAYU+h1C1kAlCVKWm2YrZXRclS//1NIiDXQkzRn0BWVrzxqeTYefXDQ
G1WbkKSTQ6eKwZKOnantynCGjNh178UC7AaAC4qQyvoUi596QxE37/+UgQ9TeIZhOVmbeVxMb/Xu
mDdoBeHmIbs1mK3DnMYIY0m1p1Rh6/qNAn1BG8WHRmWyBCm64DqQ86Ffhe0j5K/FirlvUSlNLc3p
KYLbYzVpniZghSzAzDQ04ByFOClukhXzIZgCbA9I/V1lyoZtOcuo7o8AZYfoT59u2r7Fn2opSAvx
Nwai2EWR59milBurJoSma2TFUVEEGN4VOy41RUA4SApPo1BO5LKGRjG6AM3e0cyIzOq71ZZ8Uwnp
nrHABOBQIMqCgxhYKGbzVkSKacy8SGnbDY7mnq9Z1lopUsTrI7rLVWOB4sTLK2/Msy9me7z8EuhY
7UZMy2ybJNVnOdIsKSTgHf9fN90kFk7y/Qi/xv8RfBfrj/bjv33nbdROp4/s+z/++zb/E33k/0u/
7Z+f+U9PJPUfhqUqmiFbFmyRf+23meY/REs06KtJ5n+24v6z3yb9w9AsQxRBDksqPbnffpti/IPa
gWhhtGSZlozl3P9Lvw201WLR9S+uWTQDFcnk6yxNkcFyyTQE/9XCq5Mxap7DUcAOyZnVzkt1ZRH1
iLKzP4VEQItaDWCbUxODl9JjbkN1gqwzSVAH1VjmxlY9cIDDOhRZeQotGLZuSL0MpDhg0I+2yfAQ
SeRP3cCbRc2lh1qX1V2f0JAxwhC0dIjSCMCLfVEAxE+zDu2VjBtu0OHg0st25gJCYQV0YduOr22H
0YCI5mTZKf1+GoJdZMr1OskqfPMMwABKVhysNKdlPDEDTFaCxhrNwNQUjxpGU3AQKQVUVfw5yS0+
Thga283or1CPB+jbdlcBA77aUpuVEQEk8jPkKDp8r1tFMW1f7iZkrrDs0Iz3grDtThnKVGWd7sFu
r/gT9CqDwRMCJD+6XkK1snHqmkVorOZ/NF17iwnKkFNKJ5nLnx6+iORCSUr3XQGymmnOWsshUPM4
MzwwKrTEBCiGfqByikcojr0E4BlNrhQwOh6U6PcW3LBi/8Fk8o3PM+qQxiFLWaXk0lkMUpnK2Ywh
zVA9axXdjjLZdGkbovU9tic17g5116MeG4WXrMaVUi7Uz0AN23Oo6tj0JHq1KQLxJtyyUAK51ODe
omQlAgR5tzOpJAAXtk6WTxytup+4PVuyHLwMKOmvM0x914ohf3WqwSSt0wOqEHoBIzifVLTH6QNc
WbLJGLir+rlKHxL8TKi/xhDVU/r/M4qNDZ4D26wVroKCYXNVJH/0CqZpP8MitjRYsrEwBF5kZNei
RxgvlKQZpjFgzhjrkLVkKA+NidwKjiBASsr0yy+sFH/a0sMvQlxJw4ApiSE0m8gUniKsBKy8Vh5C
Omtcugx9/SnIwT3xo3MIpM1zMRb6VkbPDWyuRDQdmq1vAL+W9fIgjbVjNT78F4V25Qg/XdamYT+J
Q3AChm45ZNHU8UX9NiRF+QKUZEKL0UxpRZdpoQI1JNfoA5WVcJu26zmEFQ9oDWLChLhMN2xaIXpO
SroZM1mQPyLjKtPzE1ID1T8RxyjdmmRbSvLKBS0iasxqOD91uCmryH+F80nHLpA29GOHfoTlgzSZ
A3naxgJru04Q15MseA2AGCyoqrMBHcIec1okXQZNVDaMg1QkLrYKGnLr6bAexCw8RGLzEc06eI4J
qcMhxv2he5djILITHGgzQoQtacsrrQTtkFYPxhCbpyRGzyBm5UZnRozXvfGdBFG8HbIex3mAeJJq
IC/aBp8CwldJQxJhzdkXXk+nUBFYd4z1RuZ6Ix0SEmnwxlA08IsidJmcvnJSIgkuQVdUpFgH2anC
TRkwKNc6/TLlIrK4KvUcjLt0l1R3aGE1Yuj2Gk/VPu5MlCPh0Hfm/JWnpopavH7ENxdhkbGkQxG0
D53WfSdiYNmC3JKcRhNJgDAi1goatYVqlGJwd62OCqdLbdHv7vMODxIlwFjmIMvNKZAw5AmmU8sy
HYwcfJoMsW3DR02gwBjKKBekncaCBgrLpm/jo6Bgx6PoJSYHPTbZrBZWpVQg7pCJGFsOB4nRsR3p
dyMAhXxgoMMLyVFyzykb9SZAuQ53rQ4LExVchBNZJBUt4M9eUq5iabzhJO9DU8v2g/CSyl3kZl3y
IqggrYHy9PY0TOg1JeqDYNHhahU84RJ0Tq0RUpbY5sQIHX1G0XoNh1FzcglVyFnuQU3U1UdQyac+
CgFjJQUec6WxaXos1sMEWfgh+paKYniwLFqP6mw+Zr3gu6rQmrcCmSrS7MHDhPhCR+46RggsBjol
fEpFw84ijktAmZBzisExAT62zJ9AiqgsyN1T2WbApKNvsx1bjxrjqhy0yomFUfNitQMfglTQrL/C
RDkWYnoFsH1txeqPamLdGfVZ6xqDefBTprxo6trdNJ4lsXFNiWJwUI7g4QSwFKY5omTdeQH5phtD
HSrF09BE5bmTjKc8lOajKeHoOpcQm5XqLRdV2CeScFAS/F9BPnzQAyy9WQq/lbkYD7HxA6oQmXpr
mwtY4pq6sp1KycljqXswlBR1zvms+PF8VUGW2HLiO93Y0Xbv4mlTs3JfVQ0ggmjQzrE1aSvNQLtU
TFFBnmsMwhqgyNiI2+No3ALs7WRBFM9666+UUQNanXYA7TsBR2xxrg6NOX/4ah7vkjJ51g1xOFkl
zdgStoBWjuU1G4GV0fj3VJVoACsMclKgHesqfxjkEImmBlxYZ5XFKq+F1GnE8ru0cvFQJzLRP5J9
UIVoItd6vZtQ1TIzOT5S2kWP35Q7T+tYVafUAGK8mFxdUyZb8i2WE+LwOSvwxeJKeFboK3aq9dlD
kXDaytQ8ugAw1zIVhS36kYKm76SA+Tay5j9J333GU6ciBIXGb9Xm056gtIsDhXk8C/e5qbGOsMa1
4ItIsMD+srtZwqWgrR7FhBRHyLCz1agFlOAVqJEZaFfmMy61i1psm17KjLlQmJqFdiiipyw9hqUF
t3sinN3XtjXyA7Eu6NuxzmBux+FklxSJ4R4Aihmln6XQ7JmlfjRacRNAQVhPkBKxwCtXCTbzJ9yK
Z2naJEpAql7qZF+KaHgxMLBVECaIQrcm3Mwcwtv02tS40rVUmeMoSI7gO9YZ+dMecOwlAPuP4G6P
wy02RVujl5fKBpptRmccg14MV2oj0G0y0IwQVUqygTYeKsoBay3NQAKxSo8fi8oqbamo/4yQBt1C
Kp50tXpvSwUiW8M0EqgKIAu4REWb3qK2Rl9TvZoSdLpSyF5AtaouFU7ka1KE8vpcBVE+ErNLmpuy
MH9GDb5eUpyfsHqn0K+h8SZF6rPcSjLMIwSfU7e36ufyIvqCV5gZdH9sgtZSiUW02WIcEfep0wXo
egPF+goHSFIymR4ash3SFwiwlkZGhC+pWZVJ5ZUTenrZLL0JXduQxNEes5IAJYAUAbIJToQVTTY3
SmX7yB3NEgqghVCiJ9eLeNKh9FogQsgU0W17DdCSnstEWhGjC4EcpJjjZ1OpxHOcHUPBukVJC78j
anvIBJOjVgN+Ds0+i815104RsmwzdPQRAKYFXJdAP2JdBGd8cM3UdHtJCuxciFnHQgdFHYws0MBS
oIXgvm39Y1hk5SlRRYDDlPknsvyVRn/FjlWMTPd+qFXeKIiQlfObbMAKH3OTNqVS06gzJupu1KYw
5ivLRQEXpddMkOiMpTXSBSCVIjV8jHwAt1Nf9/AXE8jtplrjSF4g9mr6UbfTlwdtgY24lGn/+fz+
Ijm2tE3qqzIsHu+1SnG0SgimfDZGloXjFYqlR62pI1IPA6vl+9t51Iqu1onnqltqx9FS+V62/qun
/9VrY4+BtJWgJ3H/bFqn4J4yvaSu8n/4lvvf+ZVE314fuxQ1JbzUf/9aSzL8xX6ft+Tw69BMkWr4
fedfNn9/VKAr86oyayiGf+9bwMhuFQSFbIvgFP75vf+3R0nlgJVXiSQet8D7REHD+d3bX0dw/6qk
RBc3UwTrrx3fXyvqfIGaJCZ6CpRPLahfVVsoG+0+FOqlzH9/o1hGwH2LRke2Rptg+pc3oDXPNk7Q
mG+qGH5KbbuQTJYmePiLiPir0Rrn+PQkWNL+3U79RUXcX7OUpe6VJ/Iqy+PZa7t0I9/xUUvHIkmR
/2tDCFSNIaeQFfMqdNMsfZKXCxpmjNB2KUjfG4XiUp++b/3ba0BhEebrO28yyFv2cqVR17Pwe5hS
MkCtpOe/9Ezu3UJZSxBgEGtWv2GOkHKIynEfRQjmFkGPNgsYgt+HadnjvWn5+1oBSCFFqgHqCnX1
e4cymHsBudvkcO9R/77e96PlToWM+i79ws4oWXHTObD/amuG+jWUcvQ6763OIKjAHdzfUQw8jOS+
3tx/8L2z+W+Nzr+OZJo6d1b3jOjDvaO5/IK0abH6WCravyIHv0IIIS7C2JjTBrqjBuqlNn5HA9yf
/vUa4w59rZWXbC+TO+8uyLZf4pqBhmSK6r6I1sqjyEhB61o7g5sc8pVxfBl3OG1vJ7daU3D0emwJ
jc3QgfJwL/PuZXA9iEwrHV6nQ/9uig+W7yBA6d+8Ptllh9S0Pf9WO9oDUDn3gP2mjf64DfPKm3fN
GtEJ523ZGTgpFoirS1KvX2LTPiBEtn3JjfWLKbj6efrihW7NDqnh3zTKHMUfCSeA5MaN7WWHF//W
ppQPaOt3tJNsDKy2ZMEP/DZkM9k5oDAEb+sfmCVo5kq72Qa2uuqHNdytol6X1i2bcWLlXADr5OiG
16g6qvmZ04JORzNfCu2L0zOhtD3PW0t7BWk3wpA959aAEikCWfKuanChdNAuoM3ZdHhRO9Z0ruaL
DtcGk5F5K8o6Sc6JffvHtA3A/qqr4TK4XBIJDVnIofEhTTaIsvQ/+CxRszDw0QqpMq7NAac7Lzl0
JqwRarKregKsuEK3mEkBsQcOa4ZLpNidRaPTYYOnluqWdIEw4wmpEKzazFHPIdi7YQ9lL8OoHtJH
aevWEQR196VoTLguVSBZ30jvve/wqlba5QCSa10ntwF4cIXzLX3P1DXyE8n/srPxJMECS1fF66y6
oA+SzmbvOGAK+jra6gEig3SV1uJ5Zl47Qvm0IkRDSTc6O58cHZo13A64bebNPFdb0zyn/oUZy+E/
9aVwZI94Jz8AVNGAlFHlbb3keZrs6Fk5I+RX2liYUSC/AmuV7P4Y7gSOdKeiGoz0PG0XezA/RUxP
UISCXOWFn+IlxSJiWPffdDTyd85ONj37V6LiypKRa/7onNkNH/t1lNjT56Z5FF1nJLIe0E2vj+1C
JPkuCwTMtpmtYIqRfubZMR5gBifPqErUUH+T6iheuxVmRmv6Ej8+Blprjes126fyGCJ4fMqf0vIg
bH9UbpxqeOu3I2Ly8sbASWOr0cwrfcw2RkZ0HyKS4LdOpigI0Ky0dKf8jD8Kv3xVHOIPhgDIQVc0
tuCY1rHT3XA0w9fVrp+lGCSRR3OCxjXXKX7WywdrEX4pHyVQCNVDk7/x8bZeUSPnfKhnzGmxHeaq
S6yxMcZCeCLFRPjMeOSSdfbLvBO/PN7sXqmVvEvxBqdVFu+gjBuHgZSCdv+xEMFDKugqlbTPzuwb
J2CTouAPlx+MJTchf0kJUS2PDK4gXIfGskuYhLN5y+dj+MzB8ZXcECEX1miuLfLtKPvTZVGQmsNh
Dvs1CJz9apHC1ViqIMOzVwWY5LdJ/hHQV267D0ZyU29laW0JhzA4MihT7KRhcKkuL2IiyY/Zm80u
vZ+lHPcB86kqH63yq1P+IBiAih2mt9ui3oroN1LYql2+MooPQv1JH1zlCzTzhnFBJh96kvseK0fK
9NIwbaTuQ/EvvUIKiDxu9ZBMCKKP71X+JlLVT0FilkfzNku7CkEsgSsypMWK+xvkJJUV4P0a5AWP
rwiLPy/IJhXPUIKDmkRszb1HLVCj37H2wXCvuO6dYmMT92VKqwm30m03X6x388wVlusN57W3PyLb
PLerUxReNW/64g7WpRXhiduEsDDUG/iGxiazzoPqfCgPyIwhuIaAyIpeR0b0ZIvLYXj9rneW2E2M
fWMosQ9P2nVfxNWRRdHCICLq5j8aTxx+yiF/ps40wY2zkZ7iSAPro8Si7SZ81xTq3rlVGqA+X6Jb
OrRP6o2akJOfILTe9DMqjvfQFHWeQsEgc5Qdg5BfMu6mV2wKTpwD6m5UMbxZfe2ktR44/nlyB3kV
PBI5owMXDiYFZ8vonvgJKn+sGXbvwL1/NemXuenEzok+hNKRe62DHM206G+kneQtM4carHHWsiFX
ZE7+TLCEDrUMVKp8McRIjsHwzOig43XOTMqoF57U1st/hPeCyV1w+x0Xa0H/nHUJdVAn2+Idxuez
+P1NvQnHbzjX4henrlvzKyZpzZ3E7bh8ffxCJYWwq0VbxHq4g3mXUH3fvZJ5gmEXB6O0P4x3/MNX
wpPxgBLYK+DLd+OB6Y/rSH8eYbaP4YsND15+vcwi4JghN8OjYx5mYhe50MtMqK6JDtJOeOpDrhRj
Q8kvpcyIRG4AcXh3fpi5ogwtfit8Ezs7sLBnONSYGY07NLc8UslkuxyyLX59MPKYLgwbdZ9ddWD+
Ms9cJeuBu35mJm7c2cZm+CHj+5gPvBfjnWXYoeSLwwEDqzVBQfHEs3AUnqQdF4l/L/HzaH9xEvTb
otu65jRh35VyVtccP4fF4GcK7YFvcKvuS6gVHCSwtAkBh7VWPKfP8o3LWByYnv2bcUSxH4kSYpRn
xYQszpVxZPbTHrjL0LMO8D8M873M9bPlwBGmDXucPaYytGaRV/UGizHDYGFNyicJldRZXaJo8/rG
h8lRMoa0le0JlcE2nzfRgQtP8EmfCYMSAACOlh76xGmvXpncteMbR6G8czRQg5lDObM4PTmN4LIr
4/2tbg4RE+o7D1Q8JzhQ6+CRYZ9tp8BBoEZgQJcO1wXhYbzUP3Jt3zBPbltHRVJ1Gaz0fPgBhscZ
zuq1gtfJ8qlxGaR4tzPM0h9+FpM/u2ApDnCmpsN/ab64rX3D46rg/MyUDSSOH8aurSNKitGWLEo4
8MlJRxPxtoxS1UklT2agHxQRGyS0hE4jyYLqYkLzQy3eJNsLrqACZziP4436QUjhtXti3kTZzqze
wTetNG24cAqKQ3SJJ1x0vA6wMn6RCDrmGI5vl5o+o75FQhXcNAhpNN4N2JHdUbgiAxNtRk6xhs2L
1RwofvTUSsIGmklZdy6ksn0aRpsZwcxs28J+mNAhssvmAr+p1R9L2gcpMLJYsrXjh3ljkU4/FzNA
aVyCnAzLwB5GQARPl6l6zfH1xM33fXFpE6kG2AEmNQm0JnQsk7bdwjU5LCdfyu8pmhsNt5cU4Fvl
kjaVDtOq2e+RYZIOenYmRBmUJYavcQeMwIqWIkBp0xF5Yzod+JohQgM1XhRdDyHi3L5bWMeyeNaO
urXDhiClIUKv2Hfz/GSNjtovw8AsjiWK7ezpKWgg1pinEPGr6UJmDqpALo4hw5WMWMUaTMQCg+BP
5sr1uQZHDTlU5Cuyb5O1/jNTq/EUs6JkAAeOwn2KJdS5IqdZBhiYoxU7v30xZhdhgBXPjWwzWuvh
gkJK89ZPNpamrQYCwks1t3qduq24RTqYYN5tYhWdAJc5EEWo0Dy1PH0YzZMk2gnsAQsqlON5HkGu
ra/CU41RheoUr8QrRsCIniI17dHtrGNGOhSso/KoRmsMMr0C/Q+iAGEFFBQFMHlLU5AVBtnKaItI
xnqK6Aji49Dv+cGsOBhbXogKGesdpldyt5VMf/4RiSDqjiTpzBgAzqQTzs/kBil5ConwwARlK8dx
gvyxzg7N19j8YNKpCw9095CrQFtJ28mP0nu15qY0PPDiScp6Y0//3yQ1JiCjUopAm0+VPRXHS0VF
Gum7jfFp1RIL/vCtkjG/+QigEbGUiawbPAetfU48PhiwRMVW+wpkmFNhbrN3XLNGY6dq67h2wg6w
kw31LUUT6hw9CA65paMxuDYktrXDAGxBnGfRQSQhUY7NW8vtjjuwaZO1tld9Q8siRc8TgetVeULd
+otbrogdbuIYYSiAUshZrjCowbK6JZGzUPXcUvkasXSg3jRRj0eWnerQV/vDNGXsrdxBqk84Eky4
uKHqtcmxiNeBsEklOzsOR4qPNDubBzGy5wz/31W1o9NC9yR0RQqIpC6ZYONyLvZw/R1Uj2pHpyU2
UK7VtxhodAPOZGNNo/YEBEl8q4RlCI3cymCzuz8m9MhLJaA77ma4G/NCeMGGI++eBzrdGrLQr8hH
omE5KkcB7A9ObKy8n4thpZ2m3EViViXyY486vo4aMsSt3azFzmmsbzRDVtNbp9lS6cWIN/IO3SNM
4XNXxAG3e2jDM8RrGuocCkqBZb4JyJ71tVE4uugiKPB4tezGDU/3xERm1Ya1Do7LkNuvluZl38HT
dGHCg29jRntVxPH5sYD+ngSbnroAs26GKk+XH2KFNMTDF+hPQJH+2kFf2OdMg1hC4aRrAUZ79Dcs
utGl7kKlWBd6uhNjA6eedqDZ86BdGwrD6jpGR7jlTsJGp6neDeJP9d6jWdEGrJxC/L7IYVdWbWtX
/wHlAuUPyg3Zs/+uCoQMoDlYD9yQpchX2tXqglX5ia4V7JSy8gaakZi5rZR+TRiT3v2DdW0ryS5a
MIy1029iBJyVdy6z2m8jz5QPfkt8GYFCrxgKmC2TqgKzUTaVcdDaU02jvd5P/UOkXYLhcU5fobAU
IYye8E3hB1DRXeGYkKkVkoaADg4SNhDn9GtW1t1D/ja8VylL+cUllCi5R6t1HR2mNQYG1q45MCtj
VgoKqP7k//CcnuWn9kIjBhFgIIAUo/X+jKsjsAeYIvjXjMSL2BGOmbyOWqei0gbw4IOI0WBwKS5e
IhUlWhhnsoN5xgEVbm/aLaoX6EP577M7HrRDSHTD1jeQiISocpAefJjeMdjMj9hJIC9ohbkTcEb6
LXp4gf4OegE1ZtwadmiFkCuz3rPn8APJvotocE+VW9Uu3i1XcomZTOZO9RyYa/OoP1FkcUAdA7FQ
NVYYO1w525cWcwE0LOm0U7ijj2q56MGUrK82oSuRo6D8L6zqFBWtxQR3H5DQW2dhv5+yLW0M/SHY
46P6JHebCv8WD+1AjcLcmWiqviXHca+JeNZgjKFskGy+WqgbhIeQcLaW4pWw187Smoo3UQFU6mY8
FDm9zg+8MPEVz+36Nd+i6R/jl1J54mJV7i06E7vSUw/dVqIqe7n5J0TgD8ZZoKSwMs6FU+zFaTXe
0OYRnJAsVD5kPyPLO8xp1+Nj5CCkiYDX/Kq/Be/dEzIWYrjDHxQ95Q3R58jFwlII4yn8aqvFGat8
ka5gJAt8gk6FvC9Mp25uXGgsOYge2MDikJVHLq2tQdjUiOYEJFtecYR9vcREJJqJ+acSwufWcJrX
+IUoijtU7QQeYL1W2UYx8XtfYNlpLEa/XfVeRo96tOYulq6VepnKFZ7js7o1pR+yLrPekCOINfqG
iDmz+M+wSQQ8t3pj6cT0R4Yg9MsiJisAfdQomdMSXv4vtJYznnI3H0wHIogTYA+xxREiIWbuw3GV
UlfhtwTbDONlE1Qc3hR2dxheDSAI5LTmS3bAFlozkTOevPoFjEKB91Nq9yLu2aWwp5nFqoqWDq02
E2DQCnOnDkT6ejrKCODSmEGeRV+JKKm327zbyOOiNj1I3K3xE+kmK/TpNUExenJI9UvHsHBsf6DU
L27zZc0OksSJ2AmmZoJLNUM4Tu4Ho0DGnY1ZwKNtM8XvGIqkNtqBp3Az/KH1x6oJbyuDvskqeEp7
1p6G077giw7EYhU9dwZS/hv1WOB/tETv4AnTK+KVO74mP9FL95lQhaH8vpa+NKona2sD+9pHgnza
is0hmd4xtkGaXgExQRzH0JTDwUHwIcAnd0WMA11AxnGQqjVtcRpQcnOgHCBTRgFAuUq3tJnAB1E+
AAFEhkCUB9GB3138Wt6wIWk8nGq1jbklyb/N1Q6Q8BWQsRS7fvlRPOA5hoC0nuwXO555bZ3CM1Y9
Ur5JX0zmqgFlF0RFV/6fOJecZJuZ3aFRNMXmNOa4Lu2iN9Q7qBQpy+olfO4lr0O/GdfPK4J8qNxP
VvVWPlNS/WrjBzItwcvUS9euA/VkFTupoSSMknoxbwgdyQ7Oto+tUr8dTtKL+dYJK8zJWd7jeMUJ
7W/ti/4WEkVpiWNJjPIshiPjJogvSQd6DRNoVu7fnAFWgT/ZSS6+NTyPWvWgXEfyiSeo0nJ/TD5k
1r14wzNEULzBRReiI0TWyS5oL7+Un+Vn8WUdtV3Nyp66xhm4AGgBpbql3NAdFnCr0SFV+Y4RV8M8
NLpguLVndEQbZJJMTzuP5UNAfWHX7kTpxz+0mNOXL6WzZGVn/zFXNkGLoe1imSWNSE7531WDm4a+
BAOmJNQGcvnJjNrVN3BSIMCbALvIzHBkwxEcleC2IgMgAG8ir/9s8ZnGoQtPhk1I020/btrNCBbB
Xs4jLvN4VJPeHq0T5kcYIRanxHjF7sN08XZCjWUFeON2tU7BO/2qENkF8U28UWN7/qABpC/R9jl8
IYVCawfrJRsAavVkXpCgLcgBsBYmzmLSiCIrdfGzQiSHY0DxEw9tmXU8Di7ay/hHpvD7rlyhX287
LFleot34yEj8ruJLj2JNFT+rwc64PqoCx/ZV2dETIvCL9fGMQ/Yp2SGwyYzMUPAvGNhivub1+Jwt
bnJAFlfnJNzgviqLrxhf2fqO5IzqRiI/tIO/SYZtaz0ahXBo4UT8RW765TkNytILqidySBEz1WAo
kOZoMbYelr7P1AkGAK+e1scAeev+GtzxfQmOx0uWFla4kByBSFCQkWtKkvE8YH779zvZsvX7VA3Q
io3Fx1bM8VVYunP3z98f7n/a3hUDJkR6QFuiNfBvn0/kWtoGcANE+CStoFd/PQTL0/trfrmQQkNT
+7DADDk6y+FFe/f3T//tk/c3tIJe0e+fFDXA8zRpbppmAv6rQ4dG7Qbxzmp3f4C7wD7umxoNe2g6
y1vQAxvJMWAKec2IveDff97//TN/X7OChYPx+/z+N1laR8jvB+6/vf779K+tMAvBry/f+vtOooYK
CBmmpt83TKVlJ/fnBcSylVSW1vr+kX/Z/f2wQYRC7UcwZAFZk0ByT2el1Tsgoyh+LTXcKJ/cvkRu
ua6ybdxXG00zQtD5pujJSnUMMnpeUUztalYepQQ9SWW4NZK16UqWf4mibgUU79boH61qHA/bRVhF
D81rFAgohrTHRpXfLaP1phwcZStSRhOwsOhwhFbqwVZoWVgCzrqhSv1nElT4UHKTo6aIDUqEfk2f
SRIV4151e8T1xBpYAWQJa6NowGTD5CUdYhyHGm2LVBkYPPGxvGN9kh6jA3V8Qu5n0f2KbyiM7jOf
9EysECyY1rGE5ZyFngW5ZZVc4uw1CMhTqHIMLN7QutgKzUiqiA9dOKQYQNdoIITRGRE1V5WQdlGU
4DJ/iKa6MzpEwbVY2KlZ/VRGwoeozw85siZ+8Dn0Cr2gnHUzAceSz3ONqt7/5O48liNH0i39KmOz
Rw2EwwGYzcwitKIWmckNLMkkoZUDcIinnw9R3Z1Vbfdes9neTVgESzAYAeF+/nO+g0fFZ0rq2pQv
dTdeD0xAzog6ofc2Yhddj355j9UMUJuqKW7IcEeyA2D6yl2EBqkowqxXCwQdqNDGTZzfDqH3OXUj
eMva/oWT5MaMvO9RhoXV7kEpZB+WdYqG/KMc4HJA/mMRELf4V/uvuPTfGSOX5950NA07c0zNc0Kj
7GFusCa6Ltvpzsam25XfvCllVm7Bn5+I0kP9KpizzOFlTOzHVmn4GvYqGRTuKOJ8GRMhRUMsebui
I7Y8SNZiXO6JnvOh2y99sNf+s4T1BRyctmt33lvSP0donp37xsf03mL6s4L8zrLTd8FqKx+DcTVb
lJWK9VCjehR8Zk5qfdZpT0Id/NE4C1Z73OMpLev5xCbpXToPwKChXEo7Zp8QhyX4MbO6oHEo9Bgf
mqgWHwAuaMNzHylI+F7UCh006FFTnRyfUflpRbAj4944D221IVJQQskmwFkgg7mUMkNgYE7NwhLE
4gTfLP1VFWthe+YmKoaX2ufuOnXu0jTRjkedpZcRPxD9WdRFG6pegc2tb5PW/DHXtC41tm9stMN+
srBfR3JGx7aY3+B6ckmxCeSErdpgAzA2eAN/sNdn+gQSJsd5mVCFHDjikyNpa1ndazj4P7tJ3oVM
pUkxUgNiji/jqM86J/skKWT0dRFtLPNm8qInMDKngqQEihXyB4mTx/FVFQg6eaDtY8oss7Y7+ocS
8eL0/rhqXPtn82E6wVeTFfqYVXxcY6O5yU5n27XC3dDwPw+miZuXDqnlgj9uNCOFJe7JAlwNrWqH
wze8xfx6DtLu0xoCgh1sHvJavuAmVxgxcd9OTXQza/enLLEvjBXraCZicxE09FXQ+OFN1a8UivgU
Ov1dZlY+5ey3mJ/vrCZj/aGg6Ioo/AqdIb0M/XfX4jLXmCNhSim3lsN0O54sqkdUQPdr8aWgcXbB
wF3c9x9U2LLIKFmQ6y/Rzk+4nRNML2wLw5A6w7RKz1K235Ke3UVhD5Sd4uhlYs2wI/epeKxfc6ug
0c6db2vDeI05N/l03e+JDKjAM1BkEvPoRxOzSmrO+j59mwbrm46xf9mqi/amwY45iV3CCZODPASS
O2wpU28pKfYtCk8pUHAm87aIc1aqQ3RffWpV/wo75jwQo+bi5MSzuWlE4q1jD06+Ha57CW/c1vCC
PJd0T5UycSFtdgp8wkkz00/XQPY0uPbQdgA1FLvkfZw3b27dvjTlcMtnfjsr+9CwoB37lKmpYX6L
fESvLHgOh+a+mOc9uJf7RFAwY5TcGJQ3m6uwSL7E+ORUI/3DjiQcUcX3tnCIN8ocRd6k7gww28rG
Ybo2XI2jS5rUB2VgK3X+YVQ+lc5z9yUk8laTU78jsvdsIRx2Tvzuqzk9Yg0ez17Ilp/rd97QoFVn
kLC5Jk1eB0An+YKwM91blOmoOcKtLgLQyMtdENsDaTRfJ8iDPRD7tvmejTX1u11559w7KCFGna2i
4tMtbHv9SwrGBU38I+/eZTxzqpsAsytShGsLTipG/ZNdPBBavo3Gpr3FXb24ShHUrYp8pR0qaswp
5g674tWI+3fXdugktJdR16LVCUXjQZ5TCV9SVz4NL4mcoegzm8T2aa9CjHM1c88a1PRgb42cSO7o
0U9QCcbAGZncCsW87hBBfLy9Y13dOyWzL6y4VIOGwzdzDKZVIvyjqkLqlUbwE3Atv5nKZMVulhy1
fYcQorJnc7Y/KkCzVdufgKqPEWJt7bJ6yjGXeATAV+kk3YuToqR37D5jFLFtVYDJ1mGuj6UAFTu0
a8c5Gf3Fc0LGTSZjhigM8JqM+YGihvAmQnIMCkyfnjN9BDnqlNkiGRUFEq1G0M/826Kvwk2s+4B3
y5ykLMeJlY6F0F6Xj33btDD/aRwCz4Bzwj6ZIcw5KxnHTRKC9VEWKBnMYdu2rz+sTB7+myfBAh8S
4f/6v//7P0uC0eP1V+yiJa7/wT+xi+Yflut5ZMOE47n/Qi5CY5TClpYEohZ49t+Qi84frinhZwjH
D5YE2O8ImDD/gKARUNlCnExAJv//Qy6SR/t7BMwMHMfFn2s7IjBxgTrO3yNgU9F1uvQS/9Q42Tfu
sfg6SCG1pbHum6CC8Iuh1Z4YRBpoDAnm1bh2kZQn+6eROsnWWAj+dGEQmIDpX/tv8cL4d4ihZ8lL
ArmZ9e4XnrTkMC2lAB5DGDoCBGUB/dIa4C39AQ5FAmPtO+faVJdEc3Huh5dQmUgLJb3iJMqegUY6
D5OH9aXlUlUP5SmJkgTzrTEQ6Qk55Af/SdTgJFRHjgRaBqwN/xIpZApFC4K79CE4i9/dDUW3i5Sz
NSqPcjuLhpUyoxUsz+W3OEjNu8ouiH46tHyl0XzretYmlWw7w1o4D00pPz1JRQpctc/E7ZB9lXtJ
gm48CioduFNHQFhaZrYh7mlROcZZiOnQD92PIXFokYayrXHMr92BdrzSGl8ytuS1I25s0RfvTiDP
VZscomqeHsawNI9W3x1BVDdc4zKolZWd7kMa7KDBm7tIM7BUFFj4S5NFjpWdk/sOuBXAs3TdBGOy
0UzfnMlNzqr2KDUYbJvQ2DSf6YGCnHWcumjDnpIODfcQLJ0agOIZ4NGy4cfTu1x6N6algcNbujgA
H9+KpZ1jpKZjpK5DKEos7KQn4ITRPo/RykL3V7N0fLRL20dY0/sxXBtAQOfsp4FWkCq775aWkF7S
F2LNj/3SH9JW23Qp7bBcP93niXemx8y2KX0IAHptPWyarNvFl+OwcA2H7lwa6pKORnBhsbaTr1lX
Rvs5GG/yEYfDnMfvZN70RtkmwInMBi/g3gq3AnvuJuMhqT6xzjCTirjSZ0yD9mba/yDBzQR7Zk2k
qVixIC0cbZsuC2pmUMjpW00dVeKGWwJabutQuuOuIYv9Kiso1J7gVmZG4S8LiuXBWWz+2dL3ki3N
L93SAVMb3oO7tMLoRaR3I5pioGa9EUwaD7kA8BjNFRsZIhvV0B1h/B5dLwrOM4O7CRdUVYXfqumO
LpLoQcJfYCJlxUQdMg6wfWMJhpT+d9dw5vOkfPa7lDnQHvmgluYbzW7nklpfQlGHHht9uHVLdsvK
CJlUlgy2PRDy0hrYSLFMQTU2z1A++mMdKArzOsRKUkhrkcHFiL1ComJ/GGNLc7MufkTwQFn05TRW
onScGGjYgUdeww4pRagR4JMm5KibGKIUFOt01sAqxbgblqaggpi3v9g+YxMF0dz0GiZ0LugWsopo
5Us5HMpA7iQ7NgKn5DaFz8TdimC7Z5iyuql1D27X7EYPH53UdBn1OU2GQx7hzci+d7nA8axZTdCA
NL0lzD1pckKIYo8NeI7g+jRR9dmYKyiDZ7flrteEHDU0asLWTA5Diq0gLpgv2Ha+Nav2IbfnLxHS
r0w7TpSgqVNjBTjF/PQlJRSVQQlXSGYsnJrDmBYfvG+fCYR3JE3PaBrz7danl9H1qoqx4LyuaNTY
VH0bU9XxY0Qcz8LW2LYF9VCa3Ptoxi8FF22S5R1D0pwJYt4R9VItmuSjqhhFzSHlrS70vVvjMWrI
MJWQCO06vxPtoBFB5YeOY3BvlFBtQ9mUOOvZp09Zbx9hdYGnySmxk+m9asm6BHlWbwWZyrLDVbTo
8YNcWjjFnQwogEwpYlmTtDTXfQiidDLiXdBQzNAV3+tZZTtuVM26SBPW/UQGRDNfWhtPSF7NAF+n
X25EfeEIhWxFc86uIES8maR6kyPHD0hC+PEdviSSn9+KT+qj8n1WqvmocD+SGqAzsJouQQIivk/K
j2qkmxcz+y3waIbMVmdsTM1UHHNHEvOWKz0w91MVsarCZvphu/WuNz5n1sa7ZIybVTWaGFmGTzjZ
1O2MAUVjiRO9cs/ddSzcZxXgvuwsxYRyuqRpzDWpLN6FNF4MMzxbA9GTyGXpFNl4Egz9rRl7bADU
fllpeMqV5W1LGizivI2e4KE/Nrp0d/NIbagj3Gyr+4YxQKwZQpLMmijYItjBiMRrTfsOU6h+nRw/
PPUpikZre+NmmCQ2t5r+lBBiwa3pdSRxbbonIBfS+uiR3qjEfB9mqtsGfXOxwpbDx2XsABB8uqdF
hAjdRCFFwgyqA+xMptgLTr5A8adRAdgCzIGNHWCt9xpqGWHj2/vY7g5irmlr6I8IcMXGDHw01hbz
FmDIpXM47U4a2VVqNmoEFZuNlgwsazI3SThwT/BHiuKN/MWf/Hxt6IaOBIxYftTGW48976qdRr3p
TYzM0qbcBRKwxw7DWuKhVX4LNpyLbwh1SKqbpK8vhYzE2VEYbSKGHRJ4JWzGKr0bcgJ/kXM718Fw
suH/k2hnXJ0UCB7JQYfeQiDsLGp2US+4s0NdozFT1Iy7WLUQqiH1NWLC5Y68dGZU8QPEOQwEotxk
Bv20Xlcc0HeH1ZiwyfGVF+yh/e2N3KADuEQWIdPXHd2YG3BCaIDSGw4En21tbPs3fS3sg3oyEoSh
2IE7MSXRc+jFtHNStbGXYa3XA9TIA1FsbrkMQ11pXdywQQFKU/eGBhFoLfWuqY3xQhsaXRvaPfZZ
5W7lQCqHd1nctQnLgCBzNwZKe5QbT34SR0ez88kVGJKoVz/nF5K6e0SBiFgXkd0G3jAXIPTrawaB
5FPaP3W4Fryotg/R7FkzvlSFwTei5xlMHu2sMYTeayqgV/4vu5vQW+zjb3Lg9ZlYADsekT/PBKuV
t/ppXIi5fk8yEbYqBnFoE6faljaFCEB6Cg6zk6ydtzRDUk1L1EenppOdi9jBRGF2zX46XR/mvLe2
RCJ+ZsWAp9XVH8YcItNfIxwmxMitvQDgqD6qToU794fFDSNHAlwijjChJgGzmD4rCYRRZdO1PuMH
ip4glWUe94HMZRtrLNvmyJi2JFveO9bgqyjDv3J9kyMaIKej7NZVSMHz2Lvs7XTGHLp9UYVEs2xN
zDTqJcyWKrZ/IeMsbGRpNSEhu/6SJfUvhPGYMy5cqSnpm9P1mY1z7c9n15fXB4h8fBgJgvECqLo+
XMmB12eT7RhHnFRKhwmeJ5BwVfDohCY1NmGYHTXXk5L+AmZ/GW2kKSbXyiWi1rF+3Vmivr++3QHH
2D7G/nGF2V4xgNcHZyDmtPr9Wkaxh1lAfhuXycaV6KjrKC8P4XLaj4nCVXZlAQZKH1Ev1f5K/hNa
YfO5Pm0FH29G3xkVUWReTOubpS0s+0tWBn3awJe4PM3dFjbyTDf09Wu9whx9tyed9Ofj9QeWqO5n
iQ2TvtIf0dIHe8U4Xp/9fnAC2MLXLJIwi42kXQDvN3OYKwnRWchk7vJwfalghZoksLe/f5TV5DlE
AM37ykm8fhbu9WO5flat7V5cyhd29nOpuhmSlBLweBlDw0+i6Tyx4/P1oV2etf5X09NrHA8VpXIm
BqAsYo9SLRCnUQMpZ7FzuFbI/n4IFt4T6LxqlwXzS2HUBjic2Djlw3LMJZyfDWLnb3Corz21NWX7
mV/5U/PQzPuYuM019PMbIXoN/Vxf+leUFWqF2I5G9+OKCr0+eFbJ5dKXDVxGzbUPrYCrOqahtOEv
lUl/GyoV7WnmQU5HV30MICDtrv9QX/HYDebwrhltDLcL/7VfwlxmRS72d6ZILRGja7DImnzGqdfX
uoteE3+Idtcv5fpdXL8ondFZK0vvqb2y8cIrD4+4lZdAj7t+M/92/LYDRIIaZAnT73/yLT3kHZbN
R7tvmGFeD+TxypkVoIcPigXBnx/IvzFWSbzDti3SPj6ynfjzI7j+lde/VyxM8N9/OZftcudDDS+g
h9cLRjyGJ17lPvruWGLI66wHix2xJ+h2c23F2nsBkpuQydulLuWKKodQOU3ViwFmmcJFcOb2POOG
g3BOOYm/AM/HBX2uFgh6vuDQywWMnqmAlMeEGe73w7jY/zwrObd48QJBz6IERbXCTWIu+HUbDruO
EQhxPjZGc2vDaVeSvZsRc6OHNA6dD7KALUFjiccKxjsxXu6YDMjFbAMIYfFuwYOf4cKP+iaFEm95
1qsZUUmQG6hew5B8K8zXdAHL5379PdLld3tBzqcOp4BVpLdqwdEDd3owMYEtmPphxAwCigJ1n3i9
1A6ECXaeitU7OeV21y/Ae3NmRhTBwB/CiaWPp5/TBY9P79pNtwDzI8j5zYLQXxaqUNZgLZEIpcSR
+2tk0t7pe+XeckBmTCMtJP5zStMVw6Xk7L8b6ATbCTInfbbDo9tT1Tr5+tQKcZOrj9GmdP4RyCP9
YNcSANoAYnd8Z0OC5ExPgNEz6rZFQXUAAAqYu+AKCujfMqT8KVIG35h6SiP3rszvJ3oI0JBnjOFU
E6g8+tkCJyNTjj5vgovy3dFfj54+ALx99NURhMO+WQoPLF9WfFzdfebBBItHcqaCfoSQnoR+KUxY
2u3M8TX0mLZ1NCpMLDI6pTglLMaZTAhi1swbr65ffKqvrKWWgWGxWtNTcJy7inT6Mof+2br6uZX+
m+ZDmGOMAv1A1UNA54Nauh8K87HJO/xwk7Ot1fyR2eypdQqcPB3aBwGYLZX4Yek/I1mR44ihk4B4
7ssUhpjRYKytCvdTKUdteocOIDv2MPb097RvbuOKwdB47ij6Aob51SYdWZYuiDfQJ7Kl9KKh/aKl
BaNa6jCspRgjXSoyarN9LJbSDKy0S4UGKKf32c4eoSNQvJPJm3zCGunTu4HefaDO89TRx5Exh8p0
Fq00TR1lb92SL32Z4YxlNHkES6UHE/b1XFHyYS51H3WD1aHG42oyQMwGCkGU2ivZf69oCuFdriyN
VhwtJSIlhhI6qPPd6FAwMjFqQylZPFRLgTQlJAZfQ4RdfSkngaFuHqylsMRZqksYCGLIx/fsCqzd
ThHcJ2P7fabvxFuKT0IaUNRShTK0ePVtylGKpSZlVpG36sYMX3jSJHuKlX5QkM6I26q4FZD4GT69
Cv5i6DNLiBv908Rip0yj37o2U8Ju5nIge7jhXt7d960P9Wghdyz+gYi1spEnZ1laz61f6rVPlh2u
AcBJW9H8phh68ak1rJMZChZ6OPdtO22YcRwmcPPEiLuRcabZ7H0a4fu0/MobN1lrWX/3hU1YUAfb
yrI+O6yHQFFoLGaJtbSztIRbgnzd16RgIo3hScTYKZLHKYupAl4QhpHeOxkR8rqIA1iOkimNZ9Dm
2xgX044usVnCTBjM9J5kNN545exbF0tsrGi7ZMyGiI5ZMqdsC2X+i5UFBvVeN2vOUQ+k2mksXhlh
PbAvni+WICAUFKysZf8FkJR8VoMgoZyfo6vM/azMH3SpVyQ9xbn3GNJDrliNPrSC3vklcuVt53Qe
tzTRbEDWrEdBLsbxybPRshfCO2Fga+P6a8Ch8/+uTaYZXli+0Nd235aosUXGuNnshHViAfvKXQMv
XIgQOJUXED5s1agPr3rzERvAuzQdoo14VsAJGfK2y907M8D6lBvM3ZOCLFinDxqS87GIkQW6wmFC
53+B6MHiLS13DX+r36Rekq8BYTGBrL+3KNYXLmubZOTbdCP1hewx7dRYbxyR1QczDJ8arkGnMmho
ohkYM9G/UhTqM0ZFIa/45acTaMHy4pu0GEYifwA3k22o8iOZU5iXTvV3oqGkSyAgcCHbFdeEdve9
1/4nt3S9dkYGeoSjT1ZhHtP0V+bKaTvMIHHkwL0xZU3WC/pVWr9FvdqlrWApyy2NE6mVxH4h7Hkp
FvpqSblqIzoV4abyg3tL9zAvDK4yrGqJ1JiDzWWQautmNt69XrnkGX2MQAuJRSWPKnOLW1lSlS4L
yYCwH7w1vwkk/z24Rpw8fg1fRQzORout6m+qcFxbQryp0StZZ/bDvircgzl/Kp9TvrCCXVCBrXGY
4q993lrV4ZOz0c8ZBvWnpop/VGYDkwc/dUM8XdNPTSPR9BC6ALKjAi4ovXEkjJORzJxzB3qRQpgG
b1iGN7cyLRAatnxsKZMgy5qlh8Y9OE4zXAzpv9N9fmOwC9tIgbOxFM9lRv9YmWYeYikXtKjX9yGG
jF7VNCyHFB4X4+0UaXHjcFRTDL6f02G6CGdwuX3Z/S4+ZTh3NiNss4SrxNqQeB+tnDk3MMVvibst
upbMSI+zre5XwrUeIw59Su/pEN653vCROdlz1d+0YFpWmknCJu/jYK17mz1TANKmmFHgJC3P5FSZ
VyX3k95TSGqekMkI75lExsACkKJV8iGhqy0uJnqfxLcMfXtF7TWQg+XB03LdZCX5nLJ+hk73zHSQ
0fjK6/Dlp4hDNRDgLVpwsk9JQk1Jxs0/+irGsD6HgzD3XmhrIh2AUpthpIE6v+E2t87iPrhlPChX
+Vg+pfo96c6h3bjbjiURzsrQXYeO86I6BuY15pDOy34GIX5NZhHqMOX6x2yN76ybtlaUv5nkHAb8
Yg9hWm0czbpFJeBxeT+tN/waY3FEqbwYhS+wAy5+B/HTdSdcf1Bj2CgfZ5PtVdLln9DYHqsGd1/X
dhvXSd9rW7zPKB6buqPPcRRsNXuOOt83buxE0zhSwUAZe3zpfCdchjMcal7UnJTRS77OWGD2q9YD
ToAVkumjA/RjjRlq6xbOtrOCYyjhmNh52uzmeZGShuJVWXa17b22Rsx0jtIpKM5x+zMQbnmKpbjz
rBgOmZ8aq6oIqPJMKrIsORi/DFMMu4Fu5WkIHKPKmkssg1VmFvUGQaXdJe7PUutyY5ofTd2FeCgw
9Naxvesl6avaDH4OdYnXhCxJsUZ1ghRqAizwF8G8t6aL19wOM6JFoKrngmJm9lcTQICFLN1NuZn/
yV2+vr5il+0FN/2aL7BlddURiiTtT9fXvx+SOuZy4XKlN0rvNE5EO2Kg55QWmvHmigs2TH7Bn8xg
n+ONwBbNSQCey7F8YCYy7ljw8BuWH/1+0LiyyNb56bpafmk6unl70AICiwmuZy5++EgZMBUCSH0e
LX7j1AMJ7kpGy6U/U7ORaO4r1UJ0oRppOPVMHU7D8sAbuOAVKvfXn5vyR2qL6ZgUcjg5/Tig5LAQ
nCfX2gwLHptJfc/AjcnI9aUnqRwyqhr/7iJtXGHZsdkU9QEP4ipqwL0x7iL8Us4kNhdBBD8hm/Ar
JORfD3lnUtZuzySKanb3YtnJj6HzaHU5K7Ukf3YHW+3cMRxO14crQ3nGn5km0jj8xifHC0P5ClL+
/bPKHO5pPmRs5hGquCKTrwRl3CcB0c9lR/77h6WC8ODC+jbTga+WZmWVyfpguGyO5rGOubuHDIuU
m1JDqbrulC9yVlP6GA6alMwCNdhYtJhuUZpdk6kB/F5Tf326PhPLy+uz5d/AwNQdnIAIQ9sJBfzk
3ne8JabVY6Vx+tQ/mbbFnygVeHLTsE+FtO1TvTzTaRMdPSafuvUpjM0GUazcAeSYp7K768/SiCvn
9ZmFh2xl9hKBs+w/LccZt1fasG/E5HlDOnDgv15fXH8sYL0dM74x3KlEFJeHa/HVf/SSBS+dHDVh
rev7M6rR4ZDdWC1/sNlXzp8P1x9PXRcex+qhb2mJWrFNyMiKp7eWiHkJF9EG1MVDxiIB3oxjYaCA
iCwmErByebi+vD7IpiNmoR6zmjsxeML+5JV//v6/vInlQ5K+65EnW97H9Z9AZ4QVwZI5HjJQ+v6z
aBQhnKle93EdsedaVY35rYjYrMwentEkhqEA4Jpcm0fYYKQIlDCDo2pBq1OAqa5C0jY0anYbdhfL
BnI2+unPbMzfWQOtc2caYEtRdW1VCQb08qXqOEoyMHtxBWpizsyFIdzT4pTxcY0l5MJwYi9hMDzU
SVtsLYQKAMPi3LGj6cbS3Wea/50y4s0XzdDsN/dzKBIWJ9EZ0Vfxk6NKrJfK0p9Gzl8gtd+uohTH
9oTlnUkpR672TtHCDfM0oE+D8Ewj8bf/t/Z62BZmtv/K63GTfMRJ9LP8q9/jH//RP7G/tGJaDDpx
gVC1aZuO9dvzYf5Bk6bF+pTbP0Y9Gfyu2fT/AMVr2sB4HZbmrsW7aP9Rs2n9AVXJdIBvWl4gfUwk
/7Si3P9J823/7fX/KPsCBk/Ztf/nf1rLL/kr9df2Hc5svCg4S0wIxA6/6a/U32Y0RnzQrXU2QusJ
mFh1A4HTpUmA2ugheB8hmi5na0yqHudxxTL0TkH1PkOkI63EKwyW/qnIg4cpV+KhiIvvTTWDPF1e
uSM2LcOiENaqow9BiXhptw+VYYhLDGR1PVuYFVh0JSd7kNt+ipmmZpKOYDYOxP56ZzW5hXVwmrJ5
xHdJACmTZ09qvLJtdGer0nmBieisYDi26Lf+eGRhccdnfd92xvhYejLZSRlWRAtNgiyqL/BRpuPB
je32TtidvA3NfcEY8sFymbpMNI5Rd9F2QFaG+KekqagY9bBzYg0adbTKpwZy6WoCVLhNUPGOXRyS
66Ml9WE20egQtO51aIPJTd2fjtuaDyN34nPiGrzp5kOCBH7Cn7askXN2U8SMqsae3iITAE3Qk3/z
UpeBaSHVTtiIHjYNETkrCEJHpn4qovoQNX5AkGYJu8dZQdG6MR/4+gCwOI5360+62zDyc9fCSuOL
L/RdTRBPld10ZDRKrLCnoVFE5edk9d6lH9rgyccW3Nt2tdc6A0KeXU0voSRLFKNj6Syjq6XVF9nJ
J2nG4X5RtNZYh8u7kow3spPEjDsdcKr4lwE/Thk7xG5c7e8q/vVb6A9srNR9Yn+VM1ewdZASJ7YN
B15tbBzpL5f3ki68c+xGD/5gZjeFpx9nxO9HNPb9JG34xA2URxbU/sYgYvEQkFHTbprexJ3xlk8z
i9MuaM5YYZiZEUUsuuqMeALh3qwfhyYYWLJWHei6zD+PGSR9e/SIbzN9PFByu/VTGz/BZFr3LRaT
9aARa7wSIWxyOLZpr/zLBeIfZ+DfzrjFQ/UXzLbtC84zn0uC6bPhtv/9hPNbLEyhmtV5kJ6x1WEl
N0WoL043sujvk5vWRGB2neSpiyPrWCbtDyotkEEEMVYron7hv34/tmUvp/jf3xHkccsTrit8GXAl
+PslwEhypzZY2p9pLxqOeVakO9etCWvXw2OfFbSAabKpbdOSKurlW2GZxkNYu2elLdy4jvpWpdTC
Yigkjl34900ezOukCKO3QbATJ3BZCJzWHt8baKk0eg4+ahp1N8IIprPuSQfg9aG6Cmvhvkx9TOAt
Uf5OG2uNA62tqvhG5hJIB2XgUL/xP8pab6IgYBlpL27e2mXj6BGL69x+vsNif6P74lBPk3dsNLPh
sr6zciHPscbqYbJ0XKfwlW6FeeR2XLwbenY34CS9vTTiG4Wd/jnquwvYfQ8zrOevfVN32yyzKIaw
5E1mWNGNtLDb2jWOzL6Ou5tCkTGdjLchiCb0WWeLAPQKXk1cKpb0zLQFToJwH4cYJ9wUo1IQgAZF
qn42uednJTSGEX9XNDyOtZ0e4kU6jFL610Q8Hi0D/oEevoqQmoUm7V8sJTm5EwKijUMSsw1i4uQm
pzG15OcoSi8yJZbhFD+KAjxYMpTYA/Kg23SFRe6HqUFVznKf9f03T4544bssg/3FZKcI8qOxOKy8
uovWcRfjmm3n7TQXZ7GYAH3W+QfsYvqh9Mj+2eWRt1Qd4qnCz5IBaUqxd7tsfy/j3Nvb0IPUVPcN
VAaP2YWlf3nBANIiZZBKF+QaoqUgLuzR3Wx4iOdpddYqP/hei7Ew8yn5cLOj5XKA9J364UHg3RtI
cqwKpdyLmHLIrpuNtWtkw6bu+Z+myzmiXIIXJju5NpywgjOt11O667Qg0I6gWJ0bEbBrbLFy0/1B
r0NNKr2VzUrEQpzteXrmb7qbvfBJSHTIVCT6prXkbb7MIvN+BNmwiDo99Uu0ZJuHLu6YzgQi2WFM
TvaW/appiEBlR9qkk9pj6W2upSK9b1dBd45N81D5TsBk33ugGpMB8eDQ+psjJDZhgE3RTe6UFRir
zn8Bcy5gAk8pqfPwpxtMlHAF0VrVVry3hmTp8nsC3MuakiEaDgFg80WQPYJ0jGVXEbWugn0wQmQu
l07qvveRRkSzrer2ue2s8dH3YGMZ3AGwG003E7bhUozl0RDgXnCCPDmjJe7mfldbs3NsHfvDaJBn
x5m/M0vCZ0d4rxW1HeAeyr0yREJhR1VdJtzJFhJX24wIYH4L7qW8rVNlbELbDLZhmbzaVglxajGT
cSvONmk6jVsvhgfQTtqBr0IOEdVgS1IIVpJOMGnYrAX8ukRMw7uNFTRet9ylmlG5TxEkyAMjUGNd
5Q+sSWDPWIQXg6SJcMxRN+K31Qu66DtWNnUQhI5SFZgMwM1kn6gJunSZ7BuRvwUGwPPrlaeZ1Vts
+tWW+iL8Ca561WXw0kJJw1YJQm8sDYqyl8+hUu7ZBC69yQi1pPls793w2eu/q4Aia9cCCGEELIFG
D+kswl/jdP4mkB0mRxsrqImEHLtI6rkBEIgYTZ3k4tb5KGa7Ys1QbPpm2CGKfQ1JwbHYhhBK4l9J
m8htsJyMZQjgSypEK7LBjh6SfZ/EkP64xmHd52QQLDJaz7nUo+7OU5ccoNZiY7Dc5iQG9VYxHj0Y
xVpSHL5XZvdWA37fKJ9d8czmFZou5LwpNYAZuw4SKycZIsBpsiU0ZGxxq3DASlY8uqHj7XqzJUY+
urfdUMLDWc7IwoHINMXVreepU92yoFKtpw5a9bfVXNUPWoVrtivqUk811J+OliRuHNAvmu6zsP0W
63q/s7yevbxdM2y2/PsA9Pq9j1azriOUKDGQTtNOjzmV5I8gOT0Xzkk28i2ZkNH80Mke5YT1tp7a
c44sWlVJTOQT55xX4Mtt2KitWTY/h7kj/x9lZ7Ybt7Jk0R9qAmQmmSRfax41y4NeCNuyk/M8f30v
1mmg+8gXNhoXKMi+PhJVRWZGRuy9NjnrGY3H2b1U+FirSGzceJFP6JwQrinmQDeHxmYIjfCceDFS
xdk85wmZQlPn/hoGnr+wRZpLq9g897n8qViND8noVVub0/Za+Zqe5sC/oCoJ6Bg46Bw0Tl3Z6feE
EPjHKonwNRTFV4JC6f7I7rFwE0SuLCZ3deqIc9TNBr2Q1mKc4R9Te8S1Z8LCaVp/m+u23BmDuivy
u8SkwdKY9Auy9NSkAjCkPRVnMt7tnZLpN2Pupp2tcAt0MxELCEyvU2RSkCHWvfSgBkALtGxG93mI
WSBsBCI9kzFS1eGSmBlhgXaZYCFY5d1ghtXVQ6C+ZuzwrWttsalaHsK+bcXW0Ta4ba+9KNa0ndcP
8QodyoAlZRp2HI+bTeaFC7ZnNMFCuvxuBg+jbVTO0a0ZyhhxRRA96OGLEQ+PgIJdks/405AYzdp2
y2jPVoM2lS32GQkjKeKzSUO7Z+CFxgt3FvE9dZCgCmQtt/R4jDsRPGpYGaa5l54XfM4IEFlPfZUh
+DPvTRN4+RwLfzs73rfULdNtP+luW08cS/qm5ffW9utUv5WB326LZYGNlqW2IyOAmbqDTplHCan2
9EWSo0iaUgAQoLR2Q4PemjRX7NwVsWn4ZkmsC5/a1vuZpOzbiTAYpvXA8HyqppSSlrqlfrdwjXqe
a92V0nrhciCNJdFP2vvtQ6+coyS8Fce5wmCvq1eEgWof2Vja7BHIyVA1MyMHPvZoENHdPIyfkgHU
O0uRGZHBmDk+IQTGkcTle3xEvyJTlocQ0onJvWpDcX4cw/CubxI2g9n6oVV6JvCz2ktC6QweMh7C
DRcKz2p5c6c4hnqbG09sXbaarLu8BrLDsot2sIEXNhJKV4epC5ky++qmVX2uIvXINDl/QmCz5N53
oJiyrqLuBOTm+ONTZOKtsWIWC5mCl0sM2vyehqHoa/kKDpgGLUJtn/F3NiJQ61Uc7ULa2ufbS5eb
70WMt0YYIQewWk/nEK4ArRJiHnyH3d8FujP3R6K7iUcbbcZTIb/JYayICmgb5pqtcorLPwfIOnLn
pzzdRRGonqRjXy4XR0M1z90mohrcmCTHrKZa2tsgzMZDOMMXij0BUCdo71PkDbtyaJdZe1KCgoLr
kk2qPcxZ+jMIFK3Svh/4pwlDJE0fP3KR2I2CZAMEj19vd2WGAO+hH8JLYjr3flmVD2G1EDZGNK0C
5UHICWkdtzVU9toUMN+ovEt7KnelW30WnO7WcL+aFdU1Ya8R/d8+V/Y3rozLawEFamr6TaewS8Q9
ISJjOoW7WQ4nd1n6W68BEtOVFYSJ5Fj4g+IYWm7CEe/CUMriXORy3rh5CVsnLJY7fT74RvY9MP3m
jhlm5ypWMO8Ib73ayoTSvOnVkzQIM/eMFM+q/4M8A0T6dfTTjorvHHHt89hU7sESnBt6D5JaSYLb
WMfphlG72vmhTN7IliVAGoGyJiSVTY5Hmb9X+7pltKiCjowxiau6cjp/q8VRIjC7MDr6bk1UORp5
ppwEbdkSf12Uw8HIscBtyF9FwRra3oowQ3ZcL4zgGoHaYUKcbquQ8YvtIiuGZ75vmj64OG8eK9vd
kFtPkkaEYXlwN4JckzjkHVOnAK1WYHfEw0EQSO3K+3F8E/hF5CMZJN5hynAYF6MApkKpkRkHy6Dt
O1mk7EU15Qd7hTz9cK3RvEt7WKeIctUmZ7QtsSYfkaiyZSj9tcoQlCSteG69ad91VXrR0+CSOEFr
hQO+2IgYRYqO83rloufZI2T5xacSnQgyAAJYSCDc9dEm+mBXdKjTRdNgPQizxw7+QhAVai1wqdN2
Xp4CH5iIbbEA+Fn1PUgaeXEWHGpju2criae79tDnuXdNB+JHitCXB7PGM2Q54logGievyf0WjDNG
iEBkexI8OCQKx7wSnNXvkoraWtsPbZHAT2kgDDgVj7fMIvsTVe4zyMPeFaAf8/aOGmCRxzBHiZp7
UhOIe3KS6cGkkWPRqz1BIMBXh3dvzb3J+T+9OlldngfwuJvMH89OZTtXfHTNP9VcLgKcnrG+poEL
fV5xcjBqmgcttfs2MwnBdacGyXlirMmxwROyvCxBiLad3AehZW7rWMykQhRrstjMg8o51MZieE8E
T9LQUzAKaisg/8bTkHfFeaibft8sbbeoXBpfs59SK9C88WuwkRQ8R6OY+jMaf/QXXlKwTqnwHI1x
dL59VVnZJuij9OTbLWbsogTS4RXVhQrNO0jLuo9AOiDLo1/jdBknNBYCiFIFA2X+buOOHZjZOHng
WUke8Bkghu84POKj3rlalPdVMgSXYIlfWPXWSC1qhOmZUh9ZtcdmV3txs7bMOTjVqQXQULQNQe5e
/GNWMAdxr2ZPNECtgzUh2RXt4scf1lGVuTs7D74GXZtd2nB5snIFhHEZbXQOx4jerWB01sJ4GZL8
M5Vut4+SKcgA3xwLbkks1QUZ3WU03WMYhXSUBshH5io7o5AEFDAmT0ZRTLTaof2SEjuuCF86e6HI
7oel6WWM8g7yOrCWXJEc1enoRdNGZy7GtRiRGb6wSs+XqdDvlwHz77NZue5zWIEhM6xcHcPJAWvE
aHjPNh4/FlOyjgQxZGZBKoqoWRthStHWrXAEY+KNHFxypeqLvRFl4qHzgmdUGuZOOpBDyVQDrzYW
Bnl7QHiWXzqWCfQa/NRTLa7Sq63r7V5pLevIafhxoBZ+KEuCB25NSCTUyXmmlbGxA/EeKFQw1Mnp
oQr6e5CcuGqHB05fK72ME6wlty0avIl62Y03NAMpgxvzGlavs1vPl38kg4Z6wlQxrCsHNUxhmDur
8u1LdW3bn/EcwtMcWJZc22xp7gk23jqL9zWlFw5cHFuFE9SYuI+d4+trj7WbLuHCyUKEmXhJwBgZ
jQiOZ0EFz6+0OE3hE/NJodN4ySkoDvWYtIemJq7Kbdp1mAbDNZtRX9miiu4MpkjrNJfDVZpxuTEb
lHUMESFDRVGznvvgKetoRia2XR9SFnR2W3Pch7P1M8/88twMKVolos6wV1jGPugk1l4/OyNNJX5I
MGjBRuCeby92IWADD8Oz0wv33A/4KPpshCu1FCCeUZ9mXWebphmtE2oNfvhsHQsBTqBBEbZBj8x6
IejExBbhHsNPYnDgDFXnITfInomKb1qCQ4jojW8FO9TObxlCocFuaHpAq5Pe0WBSxchxBDo897A1
pFMdgvgOJWTzyU+r17o0r4jA/Vfo4UKhHXQw+NxluWVdHSPamYx2DmwZ8KsmVtAqabyHuU1j6l3v
sXN9eE7unFx8ZCeOF8lzVZf3OD6LM8PcL7K0eL794UruJPjWZYjk2PMJ99xLgNbzdpAsmoxzY5d9
aT0aOk3D4dbIioPHsHCNYD7aNxOd1EIV36Jm/lmEHhSQ5rMxztCMANpLGRFubJIm61HuZOkIFypW
TK8KQ60nhB6HmQwf3fhbPmTyvEDUlUzJL4XRP7Z5GF0dnX8JI2Og8vS/EeMAizVdp0spPeY90oqI
WCu6GrXCi8Uuf8oRwA70FGLO6nYl6DcF3LSZRrVh087uGNXsWGiaXcoyjsm71Wc7AtqE1b/ac44T
5GunnABTkn+olF/jOobzh7ZRFdJ80U6psWjkAAHLwtzePn9KN8zWxuyvlV1+hvOSQ5CZOQqlfbyz
oLRNsfw0ZRRhU5be9XRBL77rcbrXgrBSxgvTFNnM7xt5nXJvZ3WDvTd8QLh2ySEf6RE9E4sYWcMG
ccpeCY1hOyQCpqaiZ0MlOKIW40E3iBgCHNJuMjX9GoSqrg0rU9N5xc6i07nvtaHRKA/OKUP5gCo5
PtBLQrY8sBDWnctSCVO2Q9G/MZzco0eAYKYPaFSWkXxRA8eZscQsExuATHXnVmvtLVFP4Z5jwrCq
alCbThLXh2ji4hBkdKaPmDbIeRc0XUwqnei0lZapj0Mvv3iJOd/VtnrKs6Smn6c/OaHj8NH6+GkN
unttgZrQboL3JEZgvTSLSjODXIfLEEkYHK4gp82FUDU11gnCtT0tCw4ZdIZ/ublVXYxUG88dwx1V
TACplmZKF1RfGHs8lYgmt3Of9gdQDGRQ1qQTKvKwsk+KHL2j5l1i2ktpZaviXdbRCWoLHjvJ6SI3
DPfkVHjVrLAktcnkNODm5iEkCJISy4L1i6pMoWpZU83s07GZV66ibaNs+jv037ttVi0KQVzNRB+8
JUMjscSy7gzCzR9xjO506ZyovGxYinG/NQlyXt+uPrbsfDtUUbAqvoVtP7z5rfNSsHLMOYOoOLjK
qc8foeBsOg+rC2Arn2OmVX71xELr8PNhm6cWNuFeU0yJl7ZEtqPtNjqPyP5p9MzqxH36ZaSdFdEF
vXXuJfe1a1fVnWyjp0Zx0PZnhpEtx1y/wNocRoH/qfe9u5qcS74Jhp6+HgxiLhvyK5ajaSdZw92Y
asuL52ElUljyA/MvrT/HUaMOLgHvK88e6XjPJfQx18fJZcsAFByFH8sXPS4VPuca5ZGsJEjrQJcr
JbvwuZnQ0g6DX2wd4E5nd3lxIveamrrd34qWUIyPiGCNnZ+6mlQYPIyE7pEeCFpip60GWToH3nNc
Ej5KT6DABqIS/ONY3X2RXfzlJVfGJ1UUaG1rQqQtfzDvisqHhspS3aLyT6wk3DTyl2e08pC7/Ztc
zOgG5dEmrNx5O7QCTXyj3TNt0gekZPlpTEpi2Ij5MKdSn+ZYvZmGJlG0wEarqjF4bJDTs/9/L6rW
f05YuZiXVC6hql1xSGYbHGg4pi9qJte0RSeJD2VpH/liXzI3xWnAhdYuinoixn4kDYdvqiILWidw
crvORnBH3bD1R3TZXuetMiLW2ccVwR812XQoH7KX2cxO6FSyI4GUFZ2ijvlvwIiVbErnlRLo0CPs
2g49ASBzagbXuKvpz4joxHde4kW8+aXxKPrRY29jH2X7QMDtQxtnb3U57ELPFC+V/d5APkAW7ZoP
c1xd/IHIkEpEGQF6sljbA10wObevysmDHfILmh3WIM/Iyl5Nj9vZlzMTzQ6jqR7nL2ml8LQ7X2QB
wgIVD0BHQl231oA7JZsoUDAx7zOGgSezKVH85TspzI1CfPk0M6W9zL79oBVvdQpY+TN+xF9BMnMc
pOt28fpxZ7KUfslL8aRjejdJTlzjPLCx8BEZ+6iMmoeetAnaBxeeDusaR0a3CQIMYmFOVTtH4BHT
DjxQjil51D7hZ72pd3Pilbt4nCaA/uEXo8U95vYVUpo0TfC1SOPULwK12yrpt1SYKifzewyq8mvZ
pd7ZD5BX3f5f9kzmogSeE0F7UUaRbAqGj+ty5jyBEH3w5HTfZRzS4q7YV870EHRhf9RGKK49ED0E
aMMDzyGga+YdjMVMTNhO9xqE31DHkTNtBfYxWMTgnIkWX4FfAoGd6FP71PJdHiIkD5r4s1O8T6GO
mbUVNMEDELdkwoVn3RGXEcfZeB5R4hVG5T1yfKMJywhwrslMVdlsX3PV7tIhgBbcxQZPo2u66P+y
yzRZCSObiYVrjilIqrq5H7IMLCTheoi5bmPtJKbC95PuJWij+tkD5KLEg+pwvjYsI5sp8n70uBg2
dQTlKqxl+zyqygdbPj4Y0/w+dHn7pOWWBj5wM7sakMijY+6t+NfIQrWpK/ktF+aL0mgRHZO8YUBX
qOom36jWk570uh0R4zbRrk1Dcx/F+j52umdb4JPj8IEXOECFzG2ulPGOJ8/ehAYOWDqJqJoczuRG
c2052/JeNjvLOJimQkbY8PiEpnXmfBPxtoFrKYjA8PKs2bvDoQ76RzeJWyQAMVfSZ++WCf0rptxh
lEJe17Czcm/coJ9+aw1Kc4bvGE1iQg+zqGd8YKQZPfEOl9quiNLyzSgjwSND6QJlLi4dH/xPdTGz
JLiGaDCvt6+0Ni5JM/jHVo2duZEp2YDoO74M2nsd9MLLw524VlWoGe3zcvvq9mLMOCd7YRxIeNV3
Oieqb2zD90pKnG5NWoV3ZTAcm6KfEKgsf4e3MiR3s2/3oBGBSEp4U0oRhzYUbok5jgr87vaCh0jv
OvQ4//xdME/WDtEtxAJ7jO9M7cV3lP6EE+jsIRnz+O5///72lWUWipoA4Zfn7szIoJ3SlR6iPFVc
AMBwQiuqn2zkLLGVS3AJZS9+8BzKaj+aO77/Ylgg2EzSEF7S7nt6LIl58n37TUygEiwrqdammR56
A6eS7eVw5+aq3uIZ9bdmNOGc9wprC01heE5oTV76qAQ85j8phbtlsqP4IFgRgpZ+H734B/DUIULT
gcI5vYtyOmQyUG8DJy+YptFrYZa/8iH6JIfwwMn/RD+5ZSgxcXiuaOW00LJqidjfqEkPQzK6yeCa
eUV7couM8fTwnudfleq/WQz/Ol1bh6HaC6tex6n7ObUcxmrIcGutLv5Es5izHVWbAlQb5vqpYY6a
OG6H8weR8EznDBwroyMfZKdCp2Hggwux1BaJ+S1fHPnhW2d9d5kXcZKyT8UwYqqvTKY2vSZiIE7u
pAAyb/fgrvIuNVYixufgx7Dlxv5ASOkIzc4yaUp/na30NLleBgMPJGPouY+pAudhl/WdM4Oprtdd
j8XMpLdGqh3jaN84BkEZUqzSiQ6d7jGgJb72WkDqINLuDND3Y/hZOqWLboX6IKZoNBBtrsHBXNyQ
b4iG4WuOPNCccqzqRkXgN7O5aHZWXsP3NNPlVNgcEgOyVV58x9MN2NuBpN7PeUskKRY5d8t1OBtp
YVhwp4fRB9sFQVUXCxavKIistBSgKB/ylNgxtaIezkjoEF3D0Xf5LWr5Pg/BK3UeXLTeefZLF75J
9D5aK+Uuz0VtgiaNQox1pftjJqNzVaQk9oX43tISKnUWPDI7rkDUY3w0E4IvVR2chXR5CjSHM9ub
1shvpm1VOS8eYyLfhc9ho29eu6Hz00/ekw7qy9jopaEnAf51cGWcQh0yLaeNDPK9KvN2PYEH3JqE
7vKvn4e+gu7aVWcRk2EGnqTm3GU/hyKCDqMawiqJsGCPJkLUqT+LIoFcQ54ze8dPxzUPlO07kWB0
HtrkyApPMz7cCRS92yS38m02V0+idqpdNjs7L2CQJOGy4F9loqAhHvchyPxewx7Ow3drlA9dTffR
DvKNzEOiX5wW4VX007UtPki8MQwrvZ07xlgoG71pA0KaArfeCye/b2jwAGwDvxhmYCUS842h5Ffe
V8IZ5Ih1N1TcVPDqKedbBvRwxZlas8cUtFFKyL+pHqjqDT6fAEkEiJ2c0UDSHMO2OXDmxESiHYYw
JU37pBerOR8OhVGku2GKHxq1nEkT6M1l5fsbOmhsOKIY4BU39bMSlM1Nv8tju932EfBf0ybcrumK
zYyiNEvZDgfgZ5zKYbaPbBXarSApRcm2AjuZCJpNCHOzCmIfmrpthLxpG3sEZBjJY+HF9jpwCCyb
DR+6ImOdqTNsFsKcWVlOf8u3JL65haVpzdVqWMw2g29+R+W/iqyK0h67GQNhuHBG+T7FwHezkqb9
rHwCHoLXwheHNKOXUluoixm4P3cWuATitAr7R6ZTpivTN5RN3xJWNHB9YFxDBDVpU6vdEJhv1UTL
hw7Gqhrlp26wQF2/ZJ3V7qBHB8IbD67bXrHiBOtA0Yizp2ydW8UGyS6dosFpj5Hq8eRSxJvekOz7
8q1G8rIe2tDj7WmepyFCFwzxAzugPgEcIn/EVDsbnx4Hu89xnHy3MIKvHBbjvJ7ItBvCven5L9N4
rmTwVbASbVrGUTtvtJ9M2vWhR3PZ9jj5RskXsBHhVpfiR1noTwBU97EvnFUMx2hrF/NbRsSc2zfl
vgQn1HskONdfM9WRMCN7Rg0z6VZwSGgO0Yyox02Xtc6uN/oHq1kCGYwgupp8FlkQt9hlmJuXcXGh
X/qOOuBNA1Y5qtb71c/+zwCH2LZKiRmqPXP1Z3naonT9IE5zXcn/wKL5vvQ979/itKrIpBenJRCU
JNlEk/e5VGW7RjNK7smgJXzdkCiqGrF1Ds4oSceBOeE14aC/6Vw688CKsKvwhO011dFfLg7w228X
5+BLEAqRr2v74t8XZwdz6IbMEk5x48ljvbS/lB9B3wlx0scR/fzUv/oSRggdLTD2XujusFNlisEs
Eut2PcyYY5vMurQdSlQxPf3lAlEX/3aByuXyfJSGwjQ/SPv6sFBd42ui5jjmAbutqSbycIenCwMx
F74Om2HEbsjE0UzJaMa3K4Us7v58Gb9pjG3XdU3T4nO0gNjZHz5Dy+4aQyM9PKGmYUhBRGYRqQ2m
tzeCYREvLR9mGSImKdL0L/LG5Vv/W9voQaPhk/GkCXcCQt6/5c3ad+GlmOokl5E0NkL2ucjb4okg
02L5jbXCttu4hbf58+8sls/+w0+2HNZP7lxT2TD6/v2TLa+IizzNHEZQUXWP7OvUDsbGDxrr0OoI
AlrGstWML/ns/SrcGegASQy3ai/DZY2RDW9Zmmwmv6f/lo+SGXx3TuO6vzpO8S1TFPFoHf4mT5Uw
CD9etiRx2HOFtLllPspTp4yWj09ljMenpr9izKdhadMUDB02kKr7BywYTArqAwI9e5YEY4s5vSDA
rVGA9tMOVWI8iOKiE2buRkvSCbiZA2Tyx7It23NnltuuRr/nYmFnboyIfH7PBq/bD03MwIHRxCpD
cHEpgWWEpqvWtKKBATSx2DOavlJ4Wy9//qR+vzs9R3Eg80zXFQwZP3xQRW5XJu+0OnX0jVcND/DK
lNW26rsvjaQSjGoawJYbf65VYu7+/LN/X9342a7l+JxJHIEk+N83SRqIAfV7Q1q9qbb5PDY7RJrd
tnSDjbu0Tf/8035frnC2+JbnOMr3WbY+/DTVQppBLUlqjTB+DkX5isZ7devuA4b6NZbBzz//PLEs
Lx+eAce3pSk9pMVYFj68tUmVEUAVFc4pAcy9jcAbUhLvLVBFq6Jbmh3LiCAqaPtr46ksazAyAodM
UJBBcht5VbVrH6Uun26iUajrEGwkp6oh2BgFKZwJC9YM0+9eN9WJGtr/y/Ihfl9APeWwfPGGAcbk
t/j3B5RHfTANqbKBI8ETpGeR7+OmfrA6T59G1x8PlmV8kQzClM80F0EVga3Z4j9f5IiDh0KkzPdN
0GG1tiefcYa6ekb5SUSlfpnz18CBzfLnN/0/3M6+8Bnt8raz3398z30xYCEsHXGi1UCD32HaQR5e
fkABeLSCghCUxehAK1xn5vnPP9r6D2sedzI2LBrQrg2M/d/vlkvzlp+didO4uAegqxBO6KHc6evk
bEmm+fA3p6uFIXplxy2zrkVTW4+wJND49X+5263l7vpw92GQsT3LNh2lHPnhanozymWIm++Uqor1
alEPzYvm54H7L9zP5Sunch446kPDNYq/PNnu74+2j0vHQVDnMrD5fVlh1uVBGzBPpWl+pSdYohyR
0xfH22cyfcKcLQF3Z7RAg2WEY8YaLbJmSBKqNzcShyA1rO+15R7mrnDueyxznPMjqy439YyaQSsM
8RGDy/vRth7mkBKjDIhw8zvrnPRYFx2odB3cTODZ5L23ISO3Ek3tnV4y9+izAN93nV1W1ex+k/K3
UZH6m9jOnnrZHrrKz88MJZbBnzMRtRSwgh3sEtWsNelwrUKB9KuhTIcrw15m5W+xqZ/E7DW72GdQ
OFgBGSZrjxtlE7l4knUs1H4Yq3KlS+NiyX56Gwd5MGJUSUaWPNUGhRtF7aXph5m5mM+ws+FEFXeA
iW2v9y65mz63OgFFERJzGkLD+fPN+x82bN/ECCV8tj0OELfF7Me3pyjXi3Hqv/KI0+NkBA6Yf9sj
487ZozTAet14j31rnj2NDCMBXtbFFgeZxiEDNc5fuhE8qDnXDJcZVGkYkq3o0r1vDfQJ0DIyLCkJ
1K2cV2eG4IBDQfzlwp3fn3jfhA4Mvdf3Pend7sT/c+E67ZGtUAOebjJRB43JbEy/Oq2d7+AW3jyD
RLDUca/JPAdYn4CFi7x7aH0SpTg9WC9IaIDfMshD+XAJ0mhN91miHiTSiWGnPCbwPmBDftJMq7Y9
U769HYABaUtmDQ1jLcv/IuMBeb1lZHD5Uib5Cpn6yRrLh1tl1XLuv2QPOKZYGP1REFkOGCRgtny2
M/k4GsxCQOrUAaLnzZhGTApZMg8VHbx6gD9vvHmyxJSSRXAJlmnZTHUveYfvs2AkHA432KFo0Xk5
Yvj657vC+t2u45vs0awiluQhFh+2MLNqwrn32MJS7+DT7Llr3LbCto7+KfRTudJwY2jEMRJMCrs4
pZVrgYZFFJH4pd7XyV9Wd+u3LVUB/uWxwULE2mZ/vJ4qahhc1tN84uMdjm6DpMIleqow67vIppPQ
PoLAJR+jRPc4muUunFGq5y6DtygsmksXWeFfKt3fV30uCVeTNJXy2S0/FlDeLNBk0zw8iTACvjjA
OqBfEQzMG5IQKuIokNe5ypyu9PunoyL4LDN7cZaWK/8xmP6D2n74Z3H/l7vqt3p/uRa0xpYpl+LV
+bDmZ7hzyiYwIQVqC18g7gT4ptU+Ygy4Gjo+tEAIpK/MPTetMqyN23FtxlDew2bPiUrIHpjrB/w3
JB0CasNhgUTxPI/z21/uq993J0VBsRxKMDdxQPh4NEtlGI2qdIeTUQt/hVsS9K02L6hjfc5piXeg
ATuwxDTBfRD4BxJfqoJH24+y8GJET3LGhDK4zmuo6/pY9xEBvbWXkQc8XMPdiND3qazGDAivuGv9
tnxmhcjOTCwxHA3lVnQsw0XSlJvJTurtXPhfgxyu2Iz8s5hksDPMNkNnVeb+JswRhDuxTXNxEVaH
VZDteg9uPUfrvUSpbzeuc3QqSdraRAxVKypwZpiFzg6kDoEybWcD2tp3TbqoyNyc7AOWlY4qdTcX
ebTp4nm655nO6UqSXjQ7pAQCnF0XtpOfYVoB3FxeynZqd/1U2PvbAaRgoIf6VbaXGbck7pBc3c8T
EoR+m8HbebUmyvk40aBzy69pwxFXR+nWsFvriIPzV22iB+nl7K3pvVx16ED87Dr//raIxjQNz6bX
P09V99UsZrwRxnZAaXWJLOOpES1GnBEthWvrqy4/M/CP8Rz4/knV0+F2ko6C+teYo2CP/Z53g52A
7GNt3VlpxB6XBYfGdsa/1By/3/yOxUkfv7HvSPO3w26U45BBzQVEIpGc1ur1rYYuh62HB3hnVAwQ
hun///Q7Fo+97doMKVz5sd5stSnafgzrk5ck7c4ooKN1vX+OjTwlComYwdkjeqOFBryosmA00fZb
1BZOp7zLnx8q8eGAAwKfUkuwE2IGc8zfnqkc64dV1QCBKlR0levlFx4itmCHhi2y3z32DZvU5+Bq
2N20Wfwas8ud6BSu/ylOjF1InFKde8M1ivLvFCI0joUBccBcj0ZG7eQzyp/DR8n4j7BRUtLnAvoE
yavFOIq/rfSe9duvwxovFVADh/EUZ9Rlb/o/G7tNfEhkI9o+kdIMhn3hMsyZY56yJqavffszlkX4
T8tLkqdreNCEaS/kxbjFCb26fekFSJ6g7mXpbpLGp3FM5tPtJaKKR+I+UniCNLr9lWMUNA9pXUDo
gPAoxoSBQguNAiEcQ5AKmn6CgeK+m451NTNMiZU8Rc5CEghLIA//86WJMsXQNJ5xjstTHHpLhjpR
xv5knKJiBhfVLLCQrAF/k40FnLOgR7aUyuwAFvkQL4jLPrYhKCPXDsCCzBmBTqt2+XLCLMRA4pQv
L7ev/CbiQAmQgteFtxfwcBAe1WKWqeNn4o9xSweVPnAWTQ+jsvfCM5HZjOFzBVJWsIqhmKteMsLd
ncpgFwjFvHfD1zDTzt6tsLMxS0AvbqiIWJnw5ebMvN3DOXpBLHckmgPoi4/dxFimTO3qwYi+WW19
CmRW3c12SAFeR+NOYtMinaPQhywAijiiJREMN55iCKgvoJQ3DVqW7RgkjApSBqzWZJPsgydoD60u
WU9w3S4uGHJ6z8GutK3drTybhvLBjgGjlsRV7SDIh4cWo9jtKpmBX3Nm78cuAuYAzNh5bhNBpDVQ
ph3HFybzSIQ2KjXaiyGL7kLgK/pgVSK5X7g4dUuvqc1hPgWV+RJr099rtMO17QfPeP7XScUzRMqO
ZF9qyJQMobyi9rOvOtfpfRUjmC0SFFhqULAjF7sO25YBgY3RlVGD00zbfMHaY5fHrXXgHtSrMQ8R
r0oj34cj4U664TjtO7rYNc0PvLMHwI7Wy2ATTpRU2sADSkt+KpzsgsplUTuBY01Qnml8FPsWkSsh
CbG1ilrOT34Fhz0J1AuCMbGNUdeA3sIPmXTk0XuRwfxHf6JHdI/VijaUZR+8NLSOIrMPmsM+GvVZ
bNugBj01gOJYJXllfckz5xPs5S9eoxGWdiG+Ulzx0EXrndG7sLW0hZVPF0dlYvEvQ1x9dS8+I5yl
doZyvx1qOzqAwh74oXFXjw9c5qpV2OP/6VCaCbJDrwbYhEodI9nTzZg6LbLcsfJfBPouhjD0Mh1K
v0s+dveFNXfr3IjzrTcgryKu6jNKWFIRPW6jm7s4QGH7YPdMmAyik37U4TdTz2rvN1a6H0L0fZOZ
Crhf8BcFT90KlwH36ywewXvlLwMa8RX4nRBxEn9Mq+6KkcditTUVuhG6C243IGoJ5fgQ1f/N3Znt
to22W/pWGv85a3P8SAL97wOJ1EDJsmQ7TpwTwpk4zzOvvh/SqXIqqL3Ruw8bAQhJliVFJr/hfdd6
Fqt+DXLXLous+NBU8tk2pJzgAnzPcYp5ccTw5+rSFOLChu2DXoC3n+vHSU1NRzZkN5YSzF4CyGjM
zAuckpZncdRhoT9CZgi2ZV11NE8IitVmOqx5uuiPsN46LVe+jOUUAUF60IPCRjQULFMvMYJ2KyOB
rMMzxZLwqJOmxC6cCyInGWRXawnIOGAITk8D606oDcUck/XTYDHhm3So7UJDoYez4DTsYQaXCVJR
tH3lWY6iRZmC4SRFWHm28xs7FTAwzZi6FCDtbWXGGph33dymUhEcrb5hlSmC6ol17bYAPXtjxYRl
xW7u8hYGJbDPGE/EA8YdYjPrjjGmaebU6Vubgoo+Dif+/6EncnUbydZ4jY18uqKgCjkDiP4czGpn
6KF1lYJGuS+5mCq2s9sAMaYX4YNfCrjkzgNIjC38xAFNsk7+VJQjNbl8eEpU22emnCanLYN7BMTW
Y5J8ZWKgw9poFthMdj3sJKtAxbaJmJcYdkwWvd8jhLrao9I8UZZXdnIFeDMB8uqNaXDKCG4BxIq1
pH1NJyjRUaYFEOCSzqmRJZ2Kwnpo5NHgK30Nu+Bo45PxEhsR3IT4fRfR1t6IVAk2Rt1nH7LkQ9eA
9cRtdYpQkx/6Hr52z99GMpjiatvw8YCU6BpNnWUl0Rnjg0QGTCmh/1AK+75oZXM3Qv7dw4m96Tml
vham07Eoc92RZDxpHQpz2FeksART9oEpn4EKjSrftkyhz4b7hoaQaCvWxDYWJHD2Kc3gfQAdbQyK
Ye2mxiUqIt1qTiUeXNLV7b1UlVzNsnGxY+1HEghn0kL6sSpdGt8YDbKIm00e0O9GOFsQiM1ymRAN
keufCaokpb0z1F1rGayb0+Qe1T1/hriUCcYzdDrAA84vaR+kGAVwi80XWpIU2uQZkDVu4l2IbdnF
FZPt/bnCK2EryamW79RO1i5sW9Cqwae5H2oNJz+yVrRJhBha1Oz3Y1s7JA4Se5sZHTTxItwh3ZL3
fK+Hvk0nsl+T8WhopLB3y0vTFI62ykJrQboDk9AcHwdGIddkCLUYgx4rNYi3WtDBzWNUMjTjsWKo
zMwmv85Tke8HglggigoMJ32CxcfvrG3lA0Hmm4xdwzTwUk7NYhmJzi2xH3Rfx/hVtp9FctGjznwR
8DYao0rxaxU67Kahf0SlBuKfinGRRLRZQuM1M4HpIiMKj7ZE1rov6XdZrk+A1esrW8pvcFQPVm/P
R0V2dJZSbIzGb8g5cB9mzY3Qp2YjF4px0DvzkiYB8cJdd68208tEtKGTBulZbWT7oNYghmcNqW2A
PZHsmUHZs0Rzu2gWhwbzxIJgiqjFsesIoTiJiTJD2/Qhu2ZxzJJKcYpKf1zbMl2rJUch1YLPnX/W
Fup924tzm1cnfRFbjwG6nTQ5F7FeH9Wko53sBxit+1ZHmAenUONdlKwcYLkW+ygIlbPRi9Nspd+q
NrYvPrIgjQLPnkCAazVq0BdhpMG9nzsvUggVm0/5ZJcX9GVIivVSOtJ5BvIi10Q583VEQBooBUEQ
mOKHwrbCOwP7hAIm8FzVwrFmjXQ7f3hdneUticZWlYVEPzTnymotMiQhyNhtu12bIW2pSZsORGhV
KYozIm11x4gaUUEh2qWfj6ZVHkCUlaFjZcqtpDoSd19lY1chRtBr3z5GaEo2oU8UnSFjuNdzrPei
xPo+LBZGHKL4hGuNRh2BeLY5HspWu6JozZ0prktEAJ3vsclDJ481eqtUVn32sWfuI9V4jXxNuzPm
ZjEqxUdVTj/546Dv6IcqmzDDvGDi9YnkvD3Vpni003KbEObr+RkQPVGwAwVb9phrjXzq9MChiTpt
20nPKRY3BwXbr8rS/IHa3lM2qfIpndGrDND90yglfxDbqjuZWnhBTrIbZuzNAErMs9K1GE+GPvKo
PyoupozUoyyYsWE2rkKKnhnGa2+geHQ/MxlryFuPmhUygLTJpZsN+57SiYgQUEZ0BBFY0vYj9uMz
1b/yJm4r4IRUm/G6rkMRTe9SWwvPrPcBkBdIuqWqrV2JK9+R6llGXRigKew4OWfd0fW2OyLyaJxA
s/qbZA9HGV/zXdtJDUp4oGmlIRK4yeZ9LOv1XspSTDMzwjuYBQhVmuiL2SfzcRw6HKt29lArCRNa
Jj3KgV7uY40oRlOPEZ8YA2bwyD/aY1U+5MBQNQUwNDNncPBL3ovsho+91jxW2fgslMF/oFqEHqpM
1PsekzXlIQAzU9wg5kus7ACFfCEc2Vjz+vlE7Oh8D2aWRXE2SJ8nLb3HidQB8/vhhzH/21p+ZT8s
ObXanqOa7mhFrGrZJsqxTnLWNzrnRrqYqnCANSXOo140w1nDH3oQlfUFOoCKc+xUtXTJZn/KCHqq
SOcxbA3jBnSnNxFwA5wA8SjtVMxFG0HumgfH5wMZo25ol/kNNXZBJI4F2DnsbpaWma8DF5g9Ywvq
0ib3AsSRDyUR4zWjCXESFvZj4ikxqPvLnMFWa8xCL9Y/iUpiPZg3SJLLplScFsma15RVdISseg2q
udjp+ux/EiFqm1EQpxj316DXuebiRruYM7NyjfR7ikL16mv6vW2MeEAGLT1PeKntKLWfLA2PI/K+
u67ST+Uw1TejKZtb36OI7MuZ8Fr2D+t5C0UVunwNw6XpUP52pjY+jEOtXOJOs5+ZfWzXmNDDY/TZ
TSVAgh59rFMD8XXsYTrOEvs8dtjPJFnqJymTMVjKak7kkPmRWDODHh2jrR/L29JGHZrXWXBbkDJl
jTh+Ij0TQJM2PmYt0IIhIU49xdhN2dB6TK0XfzYAoCj24wB+5Y0rwmVNdMgcMa0v7YJOxfbE2YZ5
sfBpI+aAWxq9dGOi7jYUztBc5eMxkyHdWzUpT3q/RkT0btGxHkgrDcBFmsx7Ox2gG6SFfmaqmeBD
qAiQyvwHpQzbpauibps6g+avjtNRJjQDN5eh7WJEendaoe0Q8ySnjGbTsTXbs0oukjfSZLGM+srL
If6NJyTMQKr3rY1UY5RbaV9PU7svfPkxpwdwmihIr+WtuQm/5j09XBvn6ybr/PiMxZqhWRVPtOCf
hny61BKuLp0V3JQ3MY5Hgn2lJqwPRY3XUyFOR27g4MJEaGLjOYrw4BDd3bj+4mrCqt/cl1Xf7HPA
8SgoLEL1WmKXgR0TFoGqM+qaV7XtNJBk/Uw3AeXOpg+WMSyfpA8y8uXAYGcgJpmMWfVCs2x8SQ0s
KNOO1FDB0nZ0yfhD3h6UOfutvLkMbZt4Sut7WZsWJ4JpvwRtJZE3MeLo0OmCFRr9sBWR1KKfdZFt
hZs2sbcRJagLTBzS5pr6psUsJP24/jKF9sRSG12WFcEM9jO8nyp9FxGNqQMgpT31Qat5WWRQMCuM
zmM5HJ2N7FSSzHk3VuGwwwRgA9SPJCTgYE4ETVYj5DvMUVFtqVtgNxuHY2fW4hD54yVAcHkYVfWH
WU/GXSZb58nCFwGIXTtUUzwcQmSZjixpn3UUx65gR8GmqV+Sf3TlYNbPg8XQoGpM690wPKwgKNZG
Mhc+KaKQ2VbMBFJz5UKOAbTpsL6TjO6pQrW4bdo6c0tL+GzYSQjsAyW9o4TsD8V4HozRs9hDeCUI
sA5lHeFMcMa6UtQnM1bvlcFqHtifc3ouBtksuvRW5lmJrd/jyz0VJIogutWDK/V7h8iByjWDQHZa
E1klwWTVua7KbpvW1b1SdtPHboemfFPKQX3fIERf8PFmPzcXszNOQR/ylwcPsfON4vNQ88TVekgY
VE5Sb36fYBUi7gv1ZYWrYpNY7XPVaU89NmRsRhOwE31rxj6YMBhEW0b+L5kU4kFL1epu4D2P9mA8
S4X9mbXKptKtdI+tlmUuRY19WucYaNL4rmqyzbrLrHP49EuhlDRn7Zibyq5RaL3OBnOXvFQt7T69
VGrIgrdLH33tuwKMC3t4BWh/BideFepHy3+FovglGPHM6Obgu6FKMG6qsO0fVc1ysVkqjt+0wQ5n
2yHAHZPMWuPqPeyY0A6Bbsff9I6FnElhYCOUyiB0F0cQgmncaupTolESU5ROfCOaPf8szVpwV4Q5
ux1LebJTsWkC8aL1Rn+vRumxls30FFfZA+kXNHs1He6LP96GSZdQYEmJ2ybC2jZRaR2jVj01XTC5
zaAZr70CJ1yajKNIcu2eveiZU74QZIGjB1AdKcJjvK7gCkZXJaJ7EaE65r9EirEAwmj2OZoS8qBn
2fwRKtSjcGVi9O6QBQwT12qDYjU02b8WA8OO3WifGs71TUim4VGb+xFnlQQOWp5choloF7XDSZ1o
gfZKdXkDQS4CMuBPZCb6MsF+GlWJMdZTyMZU3v2Jc7Pv0BmDXYbqSrEyix9tsdgrG4SDqH33VqVL
Dvq3cqtJPiE5ESx304/vcI0Nm8Cfc9A7WITmefxuCuB8sxwTWJeNZLaUQNX8sflWxiDDYYlgPe/n
L2RZhhWOH/syqN3giUEdtqMW9s6K74IqADtpRLYfqG3pDSrF2lU0SaM48QTFy01iAHQxgnGvmzVV
WLZ1Vl42e31g2W2nbKeYgkSPnjfHWL5p+8RVg4IMpzZ57VoR3bGUrza10Ji7WDcdw6K9Da2tkb5t
MqVM8lo0pZK3PCbX01nJlMDRSMbcBUP/Mug1gW9tmm+TRFD7NMk0si1Sm9hbY1FpB4Q2YSMf1hm/
ayFJFEW/q9ltVRq+MM5JbKhA7cY0Gz6JRj1GOq5nU75gopWNsTzmcKkZIsCLYdUAbjpekXiaG7Om
UyrX7tip2tFnkO0s0ZxmWb7NVqJciDnXnK6WcGwPA9cOG1Fr2eykrf+lHqAmWHXH2VwB2bCMptjI
9hB7Ouiv7WyRULQ0E8n5JCCOzwYQrgKuLWvHEnvQZoaYcfBnjFWKX33mZ5hf1M5to0g5NwOhPMMo
yN/DAE4t/Wp7xf0WYougWlRSncLpcowTmcw7pbQcVTSPZao2D2kd68dMbyklStm1vojB0G9GEpxr
q/gqW6nllr1ODgfiBAoVVrej4qs8VUxVx5yuR1EX15QkdGBzuPl8JgQM5kckzdNDlIK3SCayIaUs
uosf0soyTqJLFYfh42qKCVzAUAVblQyJzRxO4sxKtJ/uqSE7Wg3DI4Z2ekOzSpOuEtPGEEPD1ZhM
9xouN4zDZEHhg9RuksVgq6uNdfCBzMDhx9HIXtmgFbGcuRVUGKy+3R74KYAuIw9ohJO6WjDl4sMe
QjcbVXOXKB3zmkT0vGxH4mWYvlkh7iyp9NliqmN6kevs1bfzz51B0WRKnxrCPj+o/YzbFP0jWI/y
pBr9N/b8IUFgeEg01L/3zFaOLlQiNwCV7DRc2xvK2jAVAv2hNgx3ZuB8LBiMptDyDBZNu3DUv5TV
FD2jN/hkKaUL5rf+blDvDJIPVm5p566TwzudAVlBU3ZWO9oHFuWWg5HP34eoCLE2pHSuQOA/+/4L
O6KnjIrRQxEkmhOFyX3bpTKdjGjazWR+uiwvkwML+vOQU06XYn96rEsQ03Y7GXi8q46oj8HYkm0R
oR8Imhser2eVJdCdVp4lNZL3Sg4Y15vCpKMbVD0nRtc4VVJXL9ZiRfCHcryvqkK+DUr+CT9deZ2K
5kfeQSNTh5j8zkEyP86kA1MGnqVLMeH9SIZZ35Ez0x+azgawrUkN8azXDgpSsTdT34F4jiiYEtsW
AgljlVhABUZbJeca9bTnE5Yk0kn1Ziwy+HmQyR5RclLosklGDNX8cYjHj34hjbsQhO7ZV4aTtpRG
xNT3rLbZzGVFPV3Q0U0XlaHMkcaRqm43fUi6QL/2Ey+80floVTWw2k1bmtBd1T+GWDYPope5OJa7
U+l3j7J91EUq36dFuC/MQvkQhINrqnL2UtNd2adgKnZ1obQfzCojiDRxeoHbfeP6eJU5HyHUgIqU
XpVyehngfzyHNjZwy7bcnmywtE3O2YyMzM6Mo9lCn2IXb4n2VIQd8GHeGwcISVO0pMH9T+DrOuHu
H/j3/fu13/Qb/O/8Y7520Vru4VadjIt6tZ7Sj+Ib1WCVQFFSJTQM/pBcaBs5LSuIyIm2OhYd12YU
hg4wHcAb1+fBuo+GR3TsJazi2kE1u9cd1724l5cLzrLNK/EPW38zuqOr7gyvOkbX6No/W5+0H2Bv
WPWSB4AreYGqsgFjDHioWrczaH24Sbazvoy0qw7yMT1N1+GqPjUvNaJ1fCZ4ouCU11sK137j4AST
2l037Knl415FCYKDRL6EU0ZGUhk+hV25Iw+nwi1Fo7IrrfIACLHf+3GnY8WvbWLHJuloDfkF211x
sbrwZSiykQuVWJg81b4kLASINaNAilnXPAR5cU6TfngtSmAA3SgVdxOSu2s3yM9zkO+aoU8/ciNG
mVQErDGj9COV5K1RI0FIjLDCW67rH7VeUDGLWW7GOfmlk5vzIR4/1i6xLXBYd1cSBHBketcEcJX/
eDVv+CqrchCOsYRprodKLyuvAvf5dtcMY+qIJa6fWI1rz4Ta5vnkC3vr3fVW0nBqdFl2VmineXS+
zlJ4zqjc7iqVsEh7CVZYb/12t6Y7cpgNYpAtLfeKzITkEQYVR4V+2W5MrYf1J7NP/nVk1FSIl+BG
P9bOJg3C3fpDv+hzr1oCVpZPMAwqeZfLy62Pl7lJEQ4PTj4QP7oegiUT0o84vD+23gJrswz7zNkp
rmVlec8mZ7721+jP9aMbEYGfOj3dbaCU2HC60vOboNhPbVo3J7lUu30B3m02jJ+v3jRR/vY+vz0W
VwCclJoUXPqkH+a8Cne1qWJkasKodZjQIEJJVe6x88m9BltnmsfzHh2jytCjhjiEaFT/FmWxPhaY
dUpJrzitcRbrgX4stdPITjiOhCBvQwmJhCYz6vdGBGWrbokIW95ooL3/ph38j78Jpt6A8F8Jc6+p
4La/3f3P/ffi8pp9b/738lt/Pes//36XX/r5os5r+/q3Oy7Zae10677X08N3/rPtn/z55Zn/tz/8
X9/XV3mayu///tfrtyyiZ8G+MPra/srWx8e4KLT/49d3+Pmby3/h3/86vebNa/MPv/ITx2/rfxhU
bk0DTZ+OK0RBSzl8b9p//0tSZPUPyPCq/CYZpsvwjuOX/2BDIOM2QFht8xM+w08cvyb+sBEIKhYK
DWEp+ID+Rzj+N0fOL6LlRcSJdAcqP3IP5B/iN70hMcdWih9cnBTfP2pxKgOg6uSz2Q6jN1sI5eUI
TPZU7kFqVT0ShxSSazPCJVhDVDrTChWin6C+CrZc62PQCkniXU5JVGLI5P+6W6gZ/tTaOKw/zP3P
ka+Xx2FJdl3P7PUWVMHcq7tOO/bV4f3h95+tj6XE0TEwrKfp8vtt0RDkodFRWq+bkFCkXaQHLEsw
9EnRSw8MhWrxpvcBUK5XXyITuauJOqNdFPJa3XpxYjCECVTAUhAVo7gtp5SR5ac8oMunsGNaWazI
Sdm5C/Gjb7tqbyqw+86ISw4Wnk32oihm1kMDigWZWPoRu7sO3h39xUbm+2b5TdVo+Y78fCe1lrRf
R8r1+uX9SoSsDJzvd0dCiucGlGwzj/dmyhRuhEunee7u1rgfpaFaKpRmTwlu9NZDaqBNYdHI1llv
z8DlDLbUFGnWUXo9SDPQ3rdB3JAp1rCWcHENErbMwEd7/8+PsX6WeflA6631wOdod4083H4by98H
9Baq7wjS6pDHlX9A2rNZB8vYmGg+pKTvboWRhjThiV+HijovQdl/RtLIZK0rFHGx4hNG1mbQqmBI
Sbu5Dx9HOxq9YjQib5Z3qNNHQmGXqYmQhCHsPd+PqGNWVIm7WUvdcUaMpRt9sreIQl6TdOj7sr7Q
kH7cQwGyPYLkY+rz6IfyTjM3WuEXjtzQtYEH5AGK2CpZZG7y2QYVCSp9U6BUJ5WLGOaBCIdtWSlf
7MKilf3nHLNONGqXyQfkfFQBmI4iymk75vy7mDzWhYjIbPM+76y3isnALZE+kOP70ZzItxZcVdEc
IkGoFGEdNXEkUWlnhX5EyY0z045RICxBEzGr0rc4p6G0i0UUrNFBhgIfWnGNNNL+YVeZhguNJGrw
QgTYvD27zAIc4Osz9eb72Lz4I1ZpWTusOijiJW46gZE7BaOdq/SQuBsN7VKKcbPAOwEdpB08XLgE
OGXz5JRAqIi8QvuR+Sj8acjknpgsrqV1Ll6/BiNRyp1clvTp/5xz11tv8zBBWnuULlA2BizC62xH
MDUX9nJYr00jw3L+dpkSsI3UK2c7YYJ87lkOR9K3mirgTsrOLNfhQEHNIL7OBkIWYkNuqpF0MtB0
7szKHCHE0GzDvmopZIaEjHflE7I09i+9KTyz7j+kkgCq0Nn0fvNqnyTRgZX1blR92jHtIHur0E3Q
3pUrlDd5jmLMRAMgpD4h6T0o1K01NelykqvbYdRxJuRVwQfwaxcAHOqgGPJhhfce3hDynCVlG+01
jRlEZZt2uVtmo0IabPCa/RXCpdZ2upPG4EsAPhg4qD1TBhDgiSLrkPQ4HBsD1aPUN9Bk03GvLMHe
2nJYw7DWW+tj1qD0biLir+tAYC2rNza1jAYk5GVuL5A5hGVPGKEhC84JQqAqTaldCvk9IfRVjCxp
yQXD+3qgsYsvgxyy9SHTpvur039DAfSqLJld2nIgrbf3kg39xwyccdkUB7MyHCoA/DnXM+Dtpr7k
wneiP6zLOiUpPts0O9xE81ukGNdpAqjaIYhi2ULzxGmNGbBtYo8ENvUXdu/STpXR1yUBFhANbrdS
op1av9lk00+6ehoiOmGTEXwQyIoyCQtKMjG+hLYjpzWAyr/GPFw0p1EX8du4bIUk1KE8YMarI3YL
Sintk2C4wVbc0BdCA1iWd/BtGzALnY5PPGL3Y5rTVquB3shzFGA5MivHiGu2t2LYC5q4Hgvnzltv
abFCVVhqD1ln41Mq+HNg8aw99BKcFctdX+2+VXLRuWFYlttpeas2omlimNr3KdEUt4iy9DSEcnIC
ZE9uIGp0Jt4xXrKX1pvrwVwefLulNrHLkpaImqAwEFq19iackCtSJUXJRybsEbV7RhkqzU6T0mWn
DrO8i8kfRFOLdkDkbbDJJ4aZEbr00c8gKoILxqRBE9KrFr1BZnuyzAgbcBZBb8kecPk7VauRN2ZZ
txzsVj2n6j4r2tbTYtCvJgnE+GqZC9bHUFupDptrApkHxvnGMicgWmxJc3n0jKrHkt9yxe99uyTS
eDAxx6d3wE/GwzCMs9dJ/QYeQcWMr/tO3EzzxteMgNwI5Wip6PZ8PaDEKfXQttQe1aO9qUY3sVUH
G4m/Qz8nwYxZ/lJZLf/8S613QxZCe5SMHmCArJ2HfRN0DyMVg1jolzbqgwNNRHyObatBSW2ctOIS
WA+5halEK/PnTk/ADC7LlnRZwKyHfLlllVl8NHJCZH1ZIl1meSwHzURVsgXcXI/DfWaWw1lVKPiH
ZGYk6rIVrZWHuBjUDYXnV5VOJSVB1Jlp/zEKitepYfGmDXVC4YyAI3mSQT4QQzOZj/gblT2dUBrw
k+lFfumiIXhOjXAB/HYxlZCPU0InzOj8cy2VPWJCgjdIrcH6yPgSatIBosXHrBdPCQK/TQgqc2+F
0xcjLd2GXNmBi5FaSXTXomrbqyAuOgJ392kZQSyJ7OdMQT8zzNNBULUuJ+1Ho0KTn4g77nzVpfBa
OK0Szc+1TZRBoPc7bY5JIa6rZ7ZnbALTZ7MdswsJ1BkbbGjK9MaMONQ22WxemkRGHEeRlk3KZ7Mg
L3peYkpYP7n9nAAGyTOCQubeESPAB1aMBxqcGWRHNCgFJdOCFAfmgdeyaAJ4EBXk+4LoHtw4ygE1
o3qtQvEhI8mZdzbDrLz3I/IBjHaZfWymlrkXC0leBvVoix3L1c41k75xQH6Em1HPntA7JU4Z4T8b
51F5bpiTrF7+AZpv3tip9LWVNbHrFyRGHaMfmClazksBZxTf6FXH7OHaJ4VoU3RZfbAPSnrtea84
MYXjjT3OAuZI5BZFuw/6hotOCU6UoekHLjl3i89Yzj6PtB6maVBufZiF21LddCPNdqEimZvGzxVK
K4qQ5H8v+lPbpL5smCYSIy0/6sPE12v7r4tXSW+JqTLNmM4kpQhHu5LlHj8kUQYRRkvLXZfB3rQm
WrmG3LojbA9hWPA94jtQ8gioWTjsJIO+7NQGH9QKOSonAfLynLRg6L5HZtVdrhOcALdXgwQKq2o2
qS6F+UtPNnQUxUx5cejmZq1satMA/x4CRNWl/rNFQMDODuXnwbCBK4qHwShRfRfWSwIHm02Mfsnh
RW8aRJd9t9U1cEjmWAx3nQDzSkgXMakKBm2r3Smz/ZIi1pdsPmn/1AW3REQnLFAF/Z2eTOOwVjfa
FH7Am4yThWYBSB3ijqPi2gLTATBEBUofePpIrwZ2bYPzsvmMYhYSTe1SSaJwHZsfxOyXUAvic2uk
LEkb9EUlVmZt0OZDofY3HJGxY06kndfwN0bD/tYENQMhnZKtTn7DXvTAHSR5hHkwHEZf3PcxOGmj
64ZNmgF2hry1aU0AHmU3gqy04TjBUEonJKmybxK/EPjXAE5IPASbIesfISd8kyTAHgr/cRmXpJbG
bmAXH+GIfYEhycceIMlS0aV9wR8G1nP4pTCJWDD77oVslPSL0opXbKIU3izwH0r3qbaJRhUmspsW
JOe09MgVOw2nMjsqBQttXM2ZV1aCPdO0FFD6Ed6/zrTBFsugiL5bn/B+WJ/0fjdff7NY6jzrg7/9
+P/xsSyq72yYZCM50C3a402wlIBI0yjYHfkVu+Xl/nqI/rq13iVz588fC9aMlKLNu9rPay+ZWeyt
t1ohl8dADqDQiDuottZufXg9ZMuz3p/6/th6S4iG1dt/+eP3l4kL4+ebTY9Jz3fz/kLo04LjFOKA
XD7V+xN/eYP31+kTf1ku6gAK2FT8+R8oWDnv/ZTeT0w+A/zNj/Eyx0XrCt5vKMJjOgM9uey21wfX
w/tz3h8rpmV3/37/t+eYPVkHudS+pCIufnnab6+XrBuG3343XD7S+2N5VyLZenvmP36yziZSJrFy
WNLvL5dacrtLhvhW6rU2u8VgXhUrGHa5olZeDzjul4NYVl3rY9U0AR3y2xmuzLLW6suljPL+87f7
//wzWno/X2V9frL43UlwYy+rOz5rcj4dOLKol8lZWLfCVAiT4X69OeOlApmJ7mtsqO0Zs1+g4uDW
+yEK1F/vyhV6YgbTw/sz1lu5FCRb+uAD1Oi//cL6+//0GFdMRLXxr2e/P0e27VtZFvMOFYjihRlR
JGGdf5dENrmYBa03e9P/v5VH8jH/28ojBczuazL9vfa4/tKfUaDKHzCMiHu1TQEYBvDKz8qjZf9h
mKoJAQSTl/5WXswJCQ7//S/N/kPRVRv/MGsLoSoy9cr3yiNgQcqFeP4UIcOa+Z9UHlcYwi91R+zE
siJUC9kg/mJF/d1XjFU1JH7eD5CDIj9bNirJWrcRIwExpX/nY+g2wNR4qak/ZWXKesrKw4M83iIp
9WJpGI95W9NBq2N/J5tIGGD00wdqmeXFABlWB96HhwDtczpaTpjEj4nU0vkZs9SR4VKnvkytwUan
OVTDd+BtkdLNr7/8Sf7BHqzq8mIA/vv/k2+K8q+sChWXsPob0GNsjAl7kCWOZDAqNInb3Rgl2WHt
lBBWUnsR4shNS1KTYy/NlEDhsaCwkPZgv0Fwmh5IF3vOieQg7Yc5uMaVMSfkMRAqRv/Ud1EIdF5n
Kx9Eiz1b6YrHXJK/sAXRr+shzSjtC3uUXd+GIwZzd1TxFkjLUreslukXOp2gQLqb5mQ4SWlxpBnZ
HYibqVD5wu+XwcagUsHBMEb6a6KVLEkTlOx83qd3V6BNqcajI/Ye0LyWSqakMNE93t4ftk2MA3MW
EIneak5jq/NBi9TZWw80PAKWIzbmjaVEuh7WMrLm+7eRbTZqqcXcqbBw3BW+9lIcSlP93gMnBEtJ
4AgneusFU/WpkCMizJZY7LDjO8ttIDeBkOlsSkGwJwDiQgGAvdbYWQZzeGXgUUnnr4rOANQWtzQZ
E49YVmvH5vpBpP1P9x/MldI1Ekbu1RE4t7LtvR/WxyR4h3h+zEOZAf6ItOY6Ls9qOP2IrALnP5Lq
FbPeAnuIXCVB2+OaCk/GvDYFx4QoDp9YJq9apK7rrWmp3DUfE6nqdy2VFSpLqJ+DxYKZVocyQED/
swJqT1DOuRycQaK/bEURUn2o2eioqlcE+SA9q4BvRGHrPmnKTcbx487E92RkX59tYVI/DXv82suh
FNg+taCITr1kRCcg2mTCl93z+tB6CJB6nfpshmhtaLdZDrEzpl0neeuhtH4oRbZMJTbxz/rnMknp
mpPRaXBSAUFaqJCz4YUlNCo8hrQuAwPHIyJnjY50X2nkkNTnlKkKqaL62RIvMkkE7hiSM/aeYF9S
B14a+s+FxKKB7mV8bEsdun+kFuhZt8gYYq/uT2sHIYDRtsUUomAJtZ9tEaO+y2N0hZQd2mwWxyZu
QzwGgdhpdoT1kmZ5aqTdFq0Au1UPEiF+Y0IIqkWWP1YW2QwQNLk2DjRZUfcAhMuQfPDWJMLDZR7b
aS8B50xlCU0uzkUYp9NwpPnR6Z2ym31rIq+DEjWLyPqtXDfKCEWUSs23xVjc1qZdaUMLAGbGkrn4
yO+bxzWqfF7MtLXRjW5YUY1DYLFvQ+zIMXFNTtazj5eLirJtRfk5BuFv475CXUQPOnLUsn2uo/ZV
oNTxMEmMs6UAVMaQ1pk99R64HZCSH4OSOBhDc5DtsEcb8g9VNltOWYJJaQCPopNAWp9BOAsgHoi0
fAHxqu1UGrMU+Zq9H4Q1HUbw2QFfEWexDUFPYcQDnPhM/EkGOiCdj33wtZiE6VXLIbUfqLFOx4QK
39ZOi2a7DpTMfdWBtrrrV0a1n8fs1pid6WT/h7vzWG5cabPtq/QL4A/4BKYkQS9SomxpgpCFz4R3
T98Lde6NNoOO6GkPjgZHpSqKBBKf2XttHe2ybXdRUMinOgcd38QOfipibKjbSnb44+ggI+o1Zi/5
9e8cW2HqPvjR818P8ZjJk9tmv35EAsnEsDkLtQDS5E+q9MXckG49Mz034D+2Wu6/xQIFmmHgMIvy
F0sN6kBkAUMOMpw8T5Aa6cQheVdY4czU/Wgbwja70uqPcaWZiPGzpyEqsZ1Yz9LMj/PE9oclEknJ
VbMuvPCHsQyBye8A4auAPdHfy3zKGRKh5d+5XvEuddBdVR5B5PABfNdSDCDL4RhDmXzT3JlXafZB
KmyAoVNXECKHuqWLKddAsZum22yjxnwJE63ec07chPXSLDTLPteara8oS7kgbmQX82eFc5pNpNi8
mKCUesw6oVt2BvLg12gp40zf+CQnb+aqcy5GjIS5wCiTSh2DbI6EVWwGJ3P2SUnr0+HcgsLgrqU/
m+t6MveVqNsDvvj+JK0bPf0IhEG/K2Lrj73zU3BDKDMXHdPF9gBnRE0K83qsDr4hnTvXYQ5aIG8G
nFFuEBJWq5KfsKZWXAxLiwNgwu0GYPpMKH0NzFSHxW6yf/DGZYefmdVOn0gbRyqd0A0/kKvSrfRI
Dzc+4tESOL+lZ4eK8fKWBUvwt2Qm+k7uG1Pu6wmhYDnt0wJNueGH1zwEnKeS6tU0YjZdPrMZC4Qs
YG+muH39Kcg8w+1ioZQftZJ9ZNoGSd7PBxhR+5SY7dgapsDT6b9xZRt77E53Yz0sdues3jjVprF6
sbbKZgxosTmP5nyHVV9BNEZ3kPsVw5nO3vYzUh+F6FwkeKah/2gPbrN8P2WoBiTLLGcQQflGc7/C
EO8wJwuiBpN+Gl/aysBvSb+eTEznYeYBpQ5yBx8qajGSfj1cD5X8k4DWD0kN5mZeIkgqxmbh/eCa
1aNb5ne4UIlkxqYNsrMOakvbLkfZ1iLfdoQG8iw7/rnsFfYZ1Z47LI4/BDB9Xd/PZAJuVHaM5x6o
chbdzUQPDMIouM+7B11HxaB16Ne7/t1pEenn1swDJROsFbksDTvTNnprIODySTaLyAVLCBRQLR9/
maRWkLQu6hNJUajjqq6mJsPvpZuvubo68Q3T2XAFFv6nWpi/zVx0AVptJDlbwxdvBPa2a/S4dYDn
Ey//xFJceOItJZSHZc6w2K1c4551j3lfxMPOxlkRJ4W3K8vhqRrSRR1r/+aLUX1KmnPm6SCrqMhY
jXf4yJGNArCeNo0g5yllK7dpfrWstU+djFZpG+7wWxqHqLMCCbd/NSe2+lAoZcAMQ0lJ3JT8QBYC
KycL0dbmaNkLjRK4C8tjHREVIPyKR8iTbRbm3i0XUQ7hmSZvTJJWkG0bVEnEZbFRWTd6NLxP+p1N
WtOLp4qDtyQkYo/a1G7DdeqQdwBA5iQYcTCqISyhXBPXLN/YsDLCy0D72equzSHwSI30PiIGFMp5
awp8EbsfYlVXqLjmiBkW6CizaRh0LKh+NZ3hD2Y7yr8FdsX43+GLVtbFnUiJM+jeVF3gj/MAXFG7
p803H/qjsvoHlE4xk9LinpQwhuUFwigT60zv2/CljGcgoNR5JKLmiETHCd4z0cafM8NfFEXxTmJJ
qYjgcCP7QczmdUbzvsdxa6AAZvgO8/qK9n5PohasfEDLeeiFpLqhBma7+TMipKwiAiVHz9105LVq
TAY9N6tJEq7BXMQ+RvbuHdUStVT2NuVIIUX64bYNCQQ24gYUZS0veZO58CKiork3FOJGc4gcfCJM
6nQ0k7tQO4CZZdmXmAmFA0RmkXfZxqzVazt9o5IEnCHdy1T59Q4qF7EJXfVsmiPUDfEmy/BRmTBw
CGr4hD5ENPRMZI0/viCE2onRJrFtCpmiahjvu3idKa7s+oCcEyeJJdmuEfZmNYwIl+HVagA6uoL8
kXA7tVswbWkwkBFItHV76csIYkHsbqWXS3CvmOxwQrFALkkYbE7WnL9UVXkRS1plxNCSVIAZ2X9y
tiUeg1Ga8mSAf4h970d1H0NjPvO82Vk+TGjX6X7Z0Byw2HK9JtCemnmuD9Scv6LLh21UoG0bCuT1
5AH4pMpjvkQtMdwayjFl4fqUyXwzzOTG5DtcuYSxbGLna5Z/SuLgNklIGdSbpJlTmEZOeYtTdqi5
/gwyg2GVJw8603A+jfS1IvhWueDjXdxqB5n2jCbJUIjbot6CjTORbsLyiPhsjfnEc798CLOL4Ryq
KCMjvbQ+ByO7IVDXd1gL6eSchJBfbwLo4t6bZAOgnK04hysLVRf1kz4PkKKjw5jKaj/De2TYo9E4
4XXeYTIZEfoptLQGnl5WCvjsEhy3rLGmHB906FnVBhoUcV9RH7i9X7GWTnmrdQrJyMOpl6sHyxmG
Q23cDxn1eM3v7NQWsDUpwDXjBXOVg27M/J4rhAzR0lU5fXccSxbZbhLvRMPYPKLlBpa0YTGDOzpu
3oSKrvjrzFCFq6qgiKljfumxsAmn5CxsdTJM/Nx/t63SvGOxMs8srgpFNFieX+VYvZjkjqJE08Z1
HTmc5IwGeGL+EMk8Wcu+RIb+DtnuiuhPA+OvvWTtabc41OstXhSPsKoa37rA2MCo+CmrlreUs9D1
EhK8EbT5cJSExKyJuweLGhAnpTHiG3Nq4q6pEWciwxu7mil2Yn5Esh8DyyCXeOb0Ynl4qjTnOXet
OyLfv0LWwCItxdrNOSXsnLhOYAWpIZwN+6k/jq1x5cSEl/mEA0YG6kdJvavXyBdnue9yiQcmWsOd
A4lDuNOW3mxFTGh/4XCcIyrHyPDQxrYX4ucoBacSv81vNyV/kFjj0jCNF79mBjI1xy4evgjoKhHs
733LhtsFswVeSLQO2jQByD0sRYlh22hb8y+Yhme4X18qBIXT0SKqXEUb1R06vK5rX2MB43P8mYZ1
Eqx3DfU75M30pGnUHLrJfr0BktpScRdujVZZfTmLoTxzp3vN1S0mAOTcNAtoHk8+axN3545LAMFC
zeqgwWArW3y58OPq0Is3SZqwbk6Ateo9OVpwARDtWCPcDUp4USCcsJwsIcgg27Vt3O76ccTD7NcP
mhs9SyshhZbMpSbLbqUsf8h9+DHpRWwgOoGODWl678eGOI+UqAE5vOed95iwJiL44mKmPa8BLxTC
Hz9cE4AlqOD1AVWSHAXZyqH2ljfzvrFpHAgbRhxZPfIXUzalHGCNl73pzRCUWeOvUUaNG92jyCNH
NN4SK+ieVPsnyQcJaG06ggczUZX5klaXGjo6u5kgWCKcBEVRhP3ZHdfpUHYrSQxNGSNVAIK/nnQL
VH/VxmQRxmg7aC4R/KRcJYNc61TYjs9eFnRfys4S6us8l086wuCtW+DENVKcwwiH13k4X5b/CmRE
CUuakQwmCBXZtnX+MEHkch0T/N8Q8xcfy0TMa6zHbzDEeb5qOD+9ylt5PGPLHBjIqDIqBm4HyoJu
1eakERAAwe2/vJFZiQ3sjGmWN0O41cpid+2YYbPWsxKBcjNyBFjuijyrd3tGLAOYCAi/Ko8EWVX8
Ff5vHmePZbIt4/wHF/eJcGQy7ywT8z8uckdH5CR7rMSuM7srs9AP1PYvqRJ4SsJnH+w2biHvSVJE
IsAIy1Wswget4kEG52jt0BatucOv1ex9w7xGqHDze38NY/MYTopyY5DuWk891A1ZE7JbIHnczm1/
1e51s1frhsEjD8evxEjCjSKRAroEjoYmM+nleU6gExzxRPG+hQNSnkwRo9qE4RrT2cTcraIjLyGP
jpXrbOfOgjqaWiBJnTjahVA4SqvQV75bfvomvzAJDLdwuSNZ4JI8UqYnSBQWSJKY8YnJAyl9KSP7
Je8Nsij86lwO2hfJWjxj2/ckZs1Qij15UncQytbZdMcZ0nfao4O6BL9X8TRF19IFHF+0rGB7nz82
7M0uvNRjyMBu2IaZZ71DwSc8Zs6m4ZfSItaqm5N2sEgc7OFsvLDIs+arMg+NlWbRh5xq9tmTxRtI
lf88GuiVbeIePR6UPPVgYbh8dnVk5Vhirbs55KSDkrDKoU6tPTUZoJZ/qav6i/QnxPphtM+zMDsW
iLgqAjA70JuNj0sFpO4qV/2IWmh+tqrxkQXTtfVsfRO78U9p2zsXSSgSEOfm5NWLHdsPRMdaTvcC
x/nasLtDII7lnDy5MT/ZIntsLe6Wnqo/LsxbUcNtEiqQRehvwkicwIiu63ldyJQHQ06WLN2N1iWM
qsaTI7V1Erc/Rj3QtehAt6zi0KmOROr2qi/3mqV+KtzGStBLzKyvnb79AtGPFckwybIy3fu2I7+s
Z6NfS/M5NB41F4yRrbTfpp3uvMhjj6yhLuLqGTc5mC0U/OMXIXd7MYto3Rv5Cm3XxwhGcSUabeTO
sD4p2MjgRofRNdFb5SaHqSPPviYkCftcco8eB6r7r9lnF6EyZmVG9BFb/n1Ix5mo8gr35VfTike1
/M7a0D67CoJUx0HuAf4wBEZn/JYc0RgPeU9Q9ZPAbPorY8Qw3Nvtt2ETfsG7eCE1dAQrg764PGSU
qWuJI39bEyK1FUAY1vTBW0QhA0wcBmfM9+lA8nFRdSLPaCYSZvLUm4/EbVrVgKTJmAIzaXum+q1G
ZJj/mNArWJXOUzp90UJj3iNULAjnQg1ALO2anVJ3GOsZzUFTbiM906+RLNe9KBYuAwkbbVitPWy1
o0k+bU7J7KHwWo1Fzfe7lnjO2fijyBJnZ5ehByzxJwjCohIzY5quN6fQxc+2AD6XLexX0WJe7rss
QBshmUjSmxPBCMMmQcfR6PR0l8HG17TFNlDTeBvmVk/sF8+hotF6HQZ9idU2I7AEcvJnXo4EtHAZ
sd7DcWTQSmy9HkRWUqFsmLPXBuzZRmtuVZjDqy3i/HHUjxxEbpA3CIGW6dO+UupdtcWzXyu1jSf1
bVPrrjXyiOI7cB+807JO4Iz049mL6+82jmBXAewDzjnG6P8ycRdS5FNrzR8jQdboSHL7Ys9cCJU3
3ROWNgOrijZaYaZ3JcCTto6KjTnxDOEELVrvGscZLUaHcFkgSN+p0k2C3IoGGBvGtMd2XIztJZlb
ZmmGtYoh3m68FhXtYIMIAgVg5L9WrIqN30p7nU8MKglAzPi90cY2bc+viZwEXkVPJKSN6lI9mXoX
bmY7d7cGUORVgU2QsKeQDmR8GmIUeQqfL3uiOQjZfwSccd6qkvxcOZBOL0NJ8EtfbsbUHzeF5zyS
vggmIiLfO03xtcjpRJXM8TV19q4R9WdSjN8lY5kj2LujKPP7XBrpqp/7cluGOmg/1x2CMBWfiKaC
RnjhC+67C6q8z5HZz6lSM5pB12q246Ct/Aa/b4gkhePeSsExNOldRY3kmiOnoGo+UjK/Vr05dmsa
x/nceMVPOjl5AANQrUyPjsAOgXloZf7QaIZ9t+zq4RVlW0zzaLG4etsxL29Dzc094vhO+mq46Fr8
EkqSUb1y/GjTCj87qrWVF5Xlxh6dYiPAc1iarl9jaBbTuAwr7W6Np9Jql3QpM0ZiUlPFWSmCmGmy
rkkl5E6a8NscA8JNJyrK/RhKBC5hAvjs6Tapq0ZwyDrVy+4hkXqg1+aBxwSKSf0QS9sBg/FbR9pw
5sP7HqoU2IqaWWb4KH8M7Sz0PjkJLF/sRHZNRokvtGq+6xrneTAtdQUXJMGT2jTOiEZ2us46oYiI
XB2waK+9uCmPY19zh14rL2+PITmnFJwuxAImopYHqg+V77foplsEVKic4rt2dt90nh6Z3b1l2ujs
qoFPVNCD+u3YQrD5qUAMPGAAeqZdDo/QX/uZBSWqnxVhnhUFcLUa9Ww4RqQFBVOC4Eubu5utontG
R8OOo3Dl4Ax4lL0Wbp3Ze8IpGuPfVcOSxfmTZHLf0iNhaeMRP2TqZUiwACpuSXAKHzKzvN2yLdwk
w0L10v23xFVPRivbazguhICWx581RW8RnEoCtuyHeZgI6EviniUY2TZhkryWbAm20fQazdmpjRii
zqX40xnWrUnjDZIpjdpuCoOhc6w7KojOozaMJLrXRFYPqaUP9EDF8pwgjc+Dw9wPuEqYY+ZOCuPU
IwQ2DpujyLI4qE0ENcKI78Zh2jtO5MH9aqo16M4syEXoERiI9ClztmVLFmWdD3jMZ+7J6uIcNZsA
jTSsai5Bek481efyLmMtcWtsLGKCEbi7dJNxNm7mqLTXZFZ46yJufmyN1xkjPVN9CuVMt+9qg2lo
781fBVK3rPPivRUqsg6rN3sgjRjKdNoV7lZpmcOZ2MSgt9x7Z8CvS303b0wjdVnkGdo6zajKY2yS
KMFmJLZIh6dVoZPhqYwiEOzsDBA+zOuySzgXXzRX8Q6J/la4/sdYmhbbGWUySuw2aZSkB1H/5IQg
Qh4AU6abfss9aIuLE97XhWWf9UresowGL4OkvNx6V8/v3iPQMH0zkcCpea9V0X+oeIjPGdvujZ+y
7TRVtrV4t3qg/Ow9SoY7rd4zL1fXjLY5qJoQMadLoCJan95qp0OJ531FXu+KD298Es57Fs+XpLDz
Leu37mg4NsDAGFG2rLbCn6DT6Y67j+Cqra2mWaTrw6GdoZzkpXrs4EGV3bAHUWOvGCyCLCg5BArG
M2m3zO0XGeOCUd4C0CTvYpTZ5g+GSfUa9zY/TfBXjb44SOChXgodpFjb2pu0lt0qHlye9EMFwkWd
C2PAwZko4svgeG3MZLghS3UP2ROxX3OQVoRpD2id8RSM21aPia8wNPNhQivqTv5zltsNKc+1ual0
1FHapHYmtC38J8kXZcO8ab1ErU1hPWQVVlGkiPj5DSqQEmcmLtLilmkDxb3jV6QvdTVrfZTkKMO/
I1saa9lqt5b8d94XEd2LLAeeTMQn9Q56whyZug1kOiFpTc7i5hQ8DfxkJsaSx+joduveFuJoC/NL
DhTq44hgNjTN6DVrr3X3G1KbP8ym9C+NNgdyEdLPiB6mDL1rZ3Zcbg+o9B4JRyA6OGQsR8BVc+10
47OYpjxIMo0sOUSRVPxnzeDx3OdtjEEUQ3IlIUkN1UsN4tyI0HEP0kCGne1qU5zzHpRJ5/9k8ccg
MnhC3E2lDagmKvVAKOCmAzVgZxAtPpmQCzhpKf7TQqApdoLYznzitlPyfuwmP3m6se1e05nMsrqj
RCaFPK+tP76j5DcZwUenCLqpVndpLFJsxd1OzEa1qzWOl7LOT3NhbEhkirezI2iKQkrvYVrxTnnc
AKRhoKBZazO5Z73ymEgn2ioHOKNCjp92hOrqjM16atBJJFb0KaYUAXBvmBtUY3eZ1jCGn0heTab+
7MB/JTm3wE6fdSsSUekeeVZvpkg75GXXnwzASV3nZOdufKtl0xx0aqN1qyUIYmP9nBUqWhcFc70S
Cf+mtL32NPTgbKpB8ElN2jsjY2xHxfzgDtm0ARf9SbWhgWH/wIKNjnJYtkLSJVwzgYCay2FjjvYO
2wUPv8koHqylvnEhbehNnQTlkIqLy7gcVwoNdg9IbAxnwYyh3VV2YGbunt3aV4odNEBWS5BVSNQl
tMuNARVo7XvmUTQkb9hsgvnnm20p81vSzPdzn/XXTmNIYRPGyA02f7KuvEOVm/7MQj/Q4/EwiwL8
/dOGAqe5TVN81stmUzqO+EwbRACdB2ZQV9HFsTuefTOk9wifQ5pZW51R0R1PjRW7tvbquhBlZ4Nb
Oqvu6oR/0+SsaHRvw5DAwanSqXszZnQiEs0KYEZglwnLPVt3lsYmU205hoR3cudqhvzjp/LqqEJt
GgIV0jY956ORPQr8fJCSzn+/aFpanB0R0ln05iYuuRYaNBwUsSiIHaBAkL3YoSdpd6wVzXxSmAmb
I0+dZhGuIcz2W1G674kS7G7j2br39YpTk70iqgE2EfBqT+3ovEWtPKGHxQ0dR1fppMVrQdRo3bJ8
ly4Ovah10JEsm06DfZXZu+ZzhpFiutasCI++R8E1+R4xugzw+ZuVPHUuGNukerK6SaDOBxHHpA7P
yVFrGHp5jkkKs2uth16162TQ1qhPUB+LbLzPzHltjS1md7JNweKqXUaG+exbQ1BRBlLE/YxyZm/J
HHPouj6wfLYHLtzTFfkNKiiNGRTQRIFSMyGyQSOgS4EiJgtoMH16iTTvlukFU+u51yiTwSvqrc3w
C2n1nhwhrJzL5lAlq6bMUAe65sFvwury94su0oCU66B3rORgl4DxlEXecTlyzDKTI83ST+vXBaIG
ikHu9JApToVFoJNeeOn0xrofycE+x4urgYzfldUTjilD+AuemLGKWv7ZKmgFpKzByiFIH92jcqmd
xpYNyBTtPSnNrYGeYIrmU5vmL1HlOGeyKdDkN7iVUKJ/4A6ugoJsU3Y7UB/DCZ8JrIpXxWJzyjM9
qHrzPI4cTKqsDtpLSpYpEP+CpMy5GvZJw8OdpCpuMlyQu9wY2byViLRHKm/oNVAQiG27WXnrrY3Z
OkddJh79Yv6CuNeZ9ktpUdYC8dFlOawmt4Nd3XrHjqRCj5SkXeIWxRG8FVCrhZzmVYEPSHytEZuw
B13za2XJt6h0b1vpZJqXorYDJ5kEExSbW2BW5W7malKm85kXPkKbImWKifxM18S5qZGiyEgcoCj/
kUnCdKn17zANRo8pi8dUFgu4iJMxf66MZrgg/jJTFZhOdGUTQkcnvQO9P08ZDn7WsMA6I7nmQcKw
UEF+Fea4bop0X5p86A3dwirvWaglNT/SRTDaRncLivu+Y0HG+G5qtF1TIQ+U+A54il3qAVtF3DWn
aDa3IcNCaMR43+qYGUrZIjZn3J3jnN5pk8i3ZjfySm2mb8V0YA3IspryALhRAnDjFiXhvPWTxN7r
sjM22kRosfdkGayG9B4oag7XMVxoGszVfYw+lizei9yk22YGBB7lRssfHtqUbYzhI3AgoGZdhnV9
E0B60rQ5MG0hij0lym80neOgfEbxrCPokTvqW51QixiPc5o/qEbSKY3xMUbOtyNqjAk3sdVsQWl6
XfR+gBlnF1ZxnurEyeTtHzfzyPh2qB+6RLsSAN7CtefcnQvGZrrnBsqGdNG7g1h75fxgj00SWFaI
ClP1UFIdQJPF7J+KLgn3y8h7hA61S1r725/o7XNf7iGtGDtp19jK8+mYSuMlM1IMjYuxFATWxDnE
F3vx8AEjx6Uy6yRZjCELU2NsNn+Vw3+//FVjIE2ADpTrI0voGI1RbaUFUyhUSkc6DhY+iaJgjemn
UIfJtoKR41bshfjW3+///dKMVbRtNe+Zl87K96+L1x8lo0+jAWmNifXv/4oYR2M4G/bpIm3DVv4c
5wLsZE6yQM2ZwSCeKAqqziXXBFBs3ICJ4QuaQgQgqaPTh1l0fFPXH5lwd/98eclbfl9vUZ+BTn8S
ddduCbCY//lfPolO/4TV/F+VQLONMv5HCfSjYlr0b+uPWuWJRJn7D9Lh8I2M+Z8f/X9CaOH9y+Gv
YrzyV7b8n5XQ1r8suj3XtgQpPqa3RA39fyW08y9TdwyyVi3LtU3+1H8ooQE3IDZzhOMsKYqWbf9v
lNCkfSGq/i8aYR8+hKOjwvd0F/Hbfw806hgjSsYwCpMx0Dgj7MU5qbonTleP6fRrPfTNrW+qal2P
PUNP23DO6XRC7sNh5bje7ioKn8vRC4uLqB5CoSFjmhcljGYcLRWBk4tDxl7TZapLSPW6/5WmOIs0
ZMT0VdTelk3bliRo5wZ3VJvogtAiffR5LukLRRtQoLcpRibecP7DDXZRIKeZtWv1iNlpRCmd1160
tWtWw43RE08Mj2qFjxGMMDFv23L0t0JGzsknccCFK8q2xAgMXigFTawCvy7lQYVMndiebGodVJlV
R/5Olmz9JtAuYRtRig/upcED2DRl/iiMnIVCb7n7Kpv3idarTZUY5UlH9MqM2DsUCWJIMx6f/ZjF
lSTI9Kw5O+xtCTh01v2TPzR/NGscV01t7aI0JfYrT2wI1GmBU1QQrTPIb2TOcBQUhKJemQbTJabf
dELIvoiCgnTavLE2Pk+U6S+g4/YpoeYrK1niKSr/YHJVIZoVBAIO1mfd4Av2ILUdjOggEsN58itW
NcjGDtKsbSA+cXGOxnCP9ZEsM7vnSRgUapw+5r45F9azA8DhZGmKMhgJlqWncj/nPOpcPffuqCaj
XhC04RbomfBG0pzYV6YSBVnkZHVkcUg2diT0k9NpJza1+ZHheXLBqTMGul8+927cbikNK3rl2DnT
ofNYjAOydcJz2DC9GEIqIovJfs0Z/jAr41WWc3XWa/EyKoG+zQGmPyEHpBZHXd9rQAIrcEiuchd5
Wk+tNMBTWNxycxI6L8zVia6DXmnW0c2eEsQ4ebr2qjIOqkLe66Ebniy3YjNv/uWlu/NpYt+xGlvn
oRYWogIcRRoxgfPQDE+lRsBu4+MuZGc5UwOgFpxLwl0zdFwY3iJrG9XfcB78lSlccQ+tnNgr609Z
GOUHY1dK/bCXDwwiC0RiTU8Z1LtUjc5+YKq6l6UuQdDnV8H2NchGlJkOD2N0nBOKRaHdN/2TG+nl
KR6LmydNphLtIzwYdhZ1HEB+i0+l4Z4pWMmsge+M+NESD9CgqVuK6GBIXMN2VZ9prwbmWOiD4tk4
pARdBC3blsW4U+NVpExptfmhUn22n/0MrvV3qqn5KBK94QIqHuH5XCC7Tg8qCr+LzmMET1Ayn6sE
vhp1chtXPkOsYsFoJhYgPCQmOHJHtICEuMOsMU5meDK0dzH5T1UCxjQLNwXToh0fVDwQFDylHnNY
lt6KDf/KI+35mNXZs17Ya83x/TNa1Stc4fLoWR2qvxFRxy66CMEyHLEy6Voeu7JI1wPa0mNneHDC
tKbfkWQxbBkvHZlPdrusx8zZjGZ9HXjE+m219S0ZP9XmiwQ9TywNWlHdSC5RJAyW/+TQG5q4D5X7
xBEk7oeh+40bC7WZZPGc0NAFbIDcs46kruhLK/A7duKxbru7lLUcQgMFi8ytLiypxFkBHd7lnoYY
OIF717Wddmd73a0oq+GYJm688ZZh6bBo8rSUiKKp9BPeH/PdEDarCRY3O8ZI342bbaM8onJkzLeH
D86GyK5/GCRDJhkySNZM24Mh9Yr7zYTg9jTU2nOehjhRLNA0RYkgRbpGgm5QzZCwNGI30ymYx7gP
Ysv7tf3wpbbwgZWGZObEwnCnXid2kpfJQ0IDeCXkdY9X3tp1nEzFrZI/Rd52zzW0L8USMiXba6/b
kESIk0ESR1XpDes2SntEQWYRaCEA5MHRR2CiMBUHHgKx18IYnX7CEgB1Uwn6ctrwbdvg9XOwuCY9
eiudP+NL+VaD7KOJiui37PFZQljeTGNL/rgTnmOjYUejy6/Zq1hnGO2G8I8viJwkyGXtgSClPhBT
nKJMyWlxBXSRHK+6btK4WUSbJxVKEQMIQRtNW3NKuCnx+JYT0xplZShL5wxVnYXynZe+H/34UHmZ
ONu2Nt57RqytBkjutasfO7GobmcODqt2wHBGQ8ExP9rrefGBNNqrnUTPZD0k+HMBh5KYvS6n4dMZ
C0wYljfufLcpgLZWf8xo/vTiPHwgH88d7f7WTAA/M+fB0+3kPmIoyO6KihawhIPwk1+isZMHNH0c
cRO3JqPcCG6NFsjMvqOydlY9dOWtkUVImUjB1mjVCKgCOunbMJPnvGg3un7n9c58bTEf0BRJnW40
/cRUEW0GA0jKbAcaJ91O6R7RI1gBIoCVl8K2mW4VbB1QihSYf0xmORJptyNTh7nM1B7dmempsBET
ZUT4zFb9alGU76H+GStDJlh3Bvkx0bfQzaWHmfRS1p8wMk1nMVtxgeUVm2AlGh83173rptHzWGj7
YqyCOY5Q1Mz29yREfDcvdv3ccjh82l8Spwimava6Kt4MMZS3oo9eVTV/MbtcKEBcM8UEJRDW5hXF
95LqR5eBSkc7Gl39B/lltWfWxIC7HHr4JYs0rhHEDCF8fGTTfkDaz8KO85towRAc/KLLrj3jgZRh
XGha8jZlh3Rswr1nmvBlhYGAiAnRkeFe+5oxd/aS8aGRRvzWmwxvHZZZZdo5T16oPXMsrdgOta/C
iL5juycUIcuaiyAVDFQPq6aoVfo+q1y1ydBYPtrJoDZeXrdMljnzCDsr1qS/hm+jO72bU9tejIQ4
GB/tYGTaH70eeUiih/DUusbFqxL9FMdQAxtsXx9O7L2FZfgRIxo86HZhP2FsBWUY5eIc17P91Iv6
tbcxF7dG1JPuVEU34hBRYcVwP+cpN+C+gtYtBaanzhlv+Cz6O6snScGctXLvIu+cw/in0io2Uy4x
Z1mYdzt8NHhGOsu5pgPvh2MrYmlqk7VJFR/KbLB/VUQeFqj9wZx+Yg+uWCzKA41pRSIGipmKRCwY
KtM6I91jVxPse9SMmTu/a88uS40CmFAVIw6a/PrJb7mIMRT2X6Ny16Vb3RKv0ZdgluZQsonKlXrk
rWLhgXPgQFRJt3XZrpytvI6gqKcfSUS+e1r9O3dnshs5sm3ZXynUuPhAGo3doCbeN/JGkqudEFJI
QWPft19fi5GvCplx78vEmxaQiElkSHQ6zXjsnL3Xdlu+FGuVVwYjxiFUNzu6znUWPqYN0g6y4lVm
Lb20fOLdu7GrIN5jlm9XrW49tEV9xT3n55X77voSbgBUgMfJqc21yqfsFFKuslc3HE0nyQTd/xa8
/JeyyTWkiwgltfnBiSs3Wsd5gF/ISR2WnfkzqnuL+bu0Zwny1WUeOtUvmKKqL7MlK1MU4auufHfZ
MfG79uAD4snqNyZAcVAlz6TB1XRZmBPg4w7XNETy1WBN6s2/IpA7+U4/fAfo55VU09tYm4+aY33W
XpY/ZGa3H2V7Yj9iB3HNZEue3J3du+HF4LHEHdcz0exfrR4sU2pRleZLDxTMZFTffsP36NShfXE7
eZwUTB1d+2n6rTqWbsbsSo/IN7CHfj3UNI4MJ5abUUP+loi+YaLhh1dbrtIg1J7dltZ23atV7xb6
Jfc1tTf6+Asga7yqewQCuT+8lDkci0KDUz5O3lvcVScfaPw+chx9Z1XDAnfis++6xLfo4mefNsjJ
Mxe1ZwvAxWRmuuGY8GVmKGdt0R6zGoqlXkDxESJ87mb8G0ePCcvUjEGd/82vfwgYuj0oyXAXtgUT
zsF/RGc1Q0FhiHDGihLEvrp6xvXiLGU3fLkW0PlI5AV7IHPWnjm/rWs60hFcQMShgMya/2B/RmRX
3GuN0AFx41FDwOs6PHH4hs650XVbCrDTwJxm7UODWMiZpfTrj36moIVd/2YAbV7I0EDqpltM2D1C
vvASdnZOMzMgGSrpQO5NAXJLLG3TSndohLDmQab5fYT2vCCnt0TabGD93LRNeaYXHG4NawCIEgdy
GQoMQX3dHgOnrZeWkuAirNJGWUyXRsx9nJ7acm2m6BJJnf1sSrQqsD8cfFsEn3R+cyuHMVrVbsiZ
bgo2ATqhRTo6HdRXdV9ajr2BSOTuKU+m0nnIOyAp6hMqfnzXfKnOCzg/RBfgoRbIIxwxNGaOwFmC
va9Z8m7oDmMW6tu4sb09s120LJqvNlkcQd10o4vr4BRkxLsO0shBtuR4pw4peq5yujGxDB8QwwLF
t5dd61EgYxJ+MJhCFVb57THtewRejEeYOLh1koFtj/1oxLLYvWm9li6R8OqbOHBfM4KaFnnDNMtj
ctGzJOuoJrsEhVrTm80j2BlvqeEviYZ8N1YdLuYseW0T501G9rYpjDunV5/KQu8Tp/JFq04KVXPZ
ELzmlwYT2YiXVudPl7YZ34h52Ew6UUc9akO31Ew8rfjN5p1N6aib9W7uEh7jDAx4ck4QuPgp2hKw
9dLSxy16uG2lum6XYfnYtRoZpSQzHHzeWUBzUFq2nAExZkQ2GKNimShb29Blvkh7cA6+xbC4l7NZ
9qOLiPxrQ+tBq3toHbgV1pafxsdQPce9+2EP5pW1e83a+MU3C/vgNSmMDP0sbafFv3D59YOI5jR2
8zyxJONQAjrZmQVjHrTcC7zfLyJIxRGQ/rBQlcuxsGsQUuYFMs758WsBMnAKon1AMPbRJ2oYjzXp
TGk6bsfUhOaT2AdcVAChGWR2TGWIppe06RGl/1IVB4LPVHfOBEdSdKvQc+uVPraPbDz3YUvcXpRS
RKY+iuWu4jiyNnvYPn16CYkwPgagJ0by7SJj/ysSpy2D4FhZgb/Xmi+t5dBbIT5YpnPLcKzQlQ8j
VmLSi1YjSqfFr8+fakbLqce9cbKyDtIsrUM0O2I9hczT4ucVjAGXSLUSJDZkno7znua1/aOcUuAX
DUFAYbNEtE1bV6OOopa5GWWe7jA79xgUC5q4KvhBNYQNMgiAISprqwuEMYNvrrxOe8j8ZWS0D4Zr
xOu46RG4OemaBu1Zn5ppHWDDwnxZP+v48DBYKLIIk6/UTQxy1DJJaPOMmZGU7EnL+YD8IUfGBaZt
IP5dQW6E7j85SFNWrTF+99kbGL70UYhve4L9NKB3EPgM+w4NStzOo5eRPntCyvrIiFbYTk8vNd+3
CVBKNRhH8mM+jdLYZYqSaRLOthHuNQqMd3rtddZamAn1NygqxiF3m4U1Tg5kpDba5T3cpBq7bmTO
Me4fHh2JhVU226YerTVBHpxiRpxIgfgutNI7nclV9d4FnTK3XpZtivGCzljgBke7xmft1WPHAKDZ
5NYI+nsM5CoALtXGZn9pBoZHoR4Bo/bdLTEY0Z2g1EeqVgdrPSHErENulDM/QRkjiYXGLmp89UOC
C6yazwB0RtD120dfCxwogS7RO0QMXzBHf0VW/qQXhJBNdoG1AjsWSmxr2cfdgIXMc9aaDNTFgSNP
n6YH+t2KFgskCMw4z7EdhzDKPE7AJY/1rkqGdUGUHFKNPRyRbwDxcPVUsAsdDE64mC/Fk3KabT+U
9NerZ0/D65uo5Fp7AMHq8F0oUI26BXArRZdvpc6TatjQclohkzizrjfEnR6A+HwXDY+DMMujJEQQ
RDV54RoKMfw1CKLH1dSBjZNF9qFXWCFK+7HUIbEr7Juxb+oLIfVhwRT4Y8yGXWfylvPM+ix4lyAj
A7xlk9TRTCcQvLwXcmoWnIE5549QfrmR+qJv6KnocQgYksamyRdUvZLv8NbbMyyDMCC+OaMsNlgX
t5gY7lXAB4aoj1jGOHVD0zAghpfl96uYfFTUb7tAz76gIO6HfHZINhj0MwYkkcrWkkoZkQ+KWAIv
93CmizsOVUdiD68FcyW6PZegim5hVzwCNEc42eAunWUbtf3AGmmC4j4Lu29bMJqqDfsl6IZzbnNz
aFFUUfFAg+kQCu2T6Dd7gSh9UxCpqbuoeSXbPH6MnQ8j1ijTDZsa6ixpXquGzHJvYMdlKEbV+jJ5
1Y+pl9/RVD+hLVlPGHgit3+ufXvnZcOP0I/LlVGNJ0JOPgl3eZwYNnVR+NXpxoMz9Ssd8D2JIm9d
YjC2zukfWXG2atsE7XGBdr0fvowGh5BoWD58DxxUzlLQNuWYsCcJAYRYYDyh1duPRUxCOpR2Emiq
onnLS+vWcwogwAtSr9gn2AzqTs7GWfIctG2aOuT95nRdrZ1aYNrhC8UQFxdoE+CYkq/greiOTqCt
QLa2TfKMWIhr9OsHh1OI3jHtb1ytXJFTsRrd4pM28JUk1vQrL03SgauTWQFw03Wk0MjhWFRyPIGN
+2yERB00Qi6waKsM2fNgBeT3orRD7RstGn32cSbfI+FcGmGFgG053bjpbpTbwXC/yBt8kx3T6IgY
zEWeuWu7yDAgFEfNvBLHCzbjOeOz5yTkMnxaB6jTiN/2QciVU88XG/tiQQCzDAQfwKSPi2hiYdWw
MW3HyUHJ4TYgpgr1SkttrSztMVOcgvxIPsfmUxy7B4/E2TLnn0/0oJtMM2iGDj8LSfBzEXtPiGVQ
p7nTm3LTjl9lTii1mTjGdFu8Xv2sM/PcWCj7SrrapMKsRdNia1WZfirz75E+mJ0V69BU5jZrGSPa
7UOJcmkPPULR41haKVN7wGd8I+1D7Q0oeNyOQaenTn5cK07lCQprn3zbMLyknU9hSjMH+BvJqxpb
r2EZ9sLM+m3VEV5iqK4C3zh8BrF6z7ChVKE6Ougml5zCk6WR9kvUHQeN5inGFUqYnSzKbtvpCHpL
P1hFKQGMGuDLJRPNVaO1Yil0JtaTxxvPrTljVgrRJ7JeWlU+7lSNZSWQjqzCtKQna+D+cQq5lwZG
vSFtKTzh3GkZ5k6FwG3QSzy4HnZNHv2Fhd1r6TrW7CZDUzpgcx3cxSQ0jYZ5SoPfIXbLpQbCu9N2
1lMACxQdrm0ZH1nyA+26+eQqJgRV3S6Er0fHejSM5eRY/T7KSQJIAj1hu642RtsRhxsKagyDviRG
S5VRaWUd4b815scpasmc8EhmCUqan2XYcVIPtLXylVoQibaruqo9W5eJBMvCJPFuylELzTFjljI2
At3bqu+6G9lq3kLTHqbCxHzv0JLQHU+tUURjNsNTJwyCqjCTLcICmyLvRYlKBQuxbAg49iyHuCE/
ex7pwuFOvoG1sBYkCqBXQ+1s9fLSsWl5RinQJHhXvZQ3Q42ETbgqPNmVEpCkSGVE+vpQoHqHVyY5
tsTdZ6WCW2PjZpN1wL4T0FfNRbXW6/oRTa/LbuA5KwcWZwZeeNw3I8Y4/EKkGBS8IQoa9ZuKpPCF
63nwNCVCf9NU3pUwto2F8G0xBiVPiq/fVd7UrYNG7Ii+pkZx3Z8ZWZDLjL3Knoxs3ZX2jhikcR1G
L9WokZQe2DgzeAybLFi3SYhIOm3WCi1C6OnPFLgoAgsikOYUPCoQvHm5Jha5eCLostwTQSyXlpea
F+Ky32srtXmuzfzcqQpiS4lJ1UGjbBGSZ40Jh7y+QIHvfxQtec29geypMz2wnSOC74QfG3ect8vu
mW5/u+rbb7Coh8FMv/CSI3nK48Wk2W/Szi5TEKxtdB1lZ4IB7KbXrI5DPHfZ4+BwUfq96yAFHejq
YxqiHn4XTv/oZrQwGFvr68KioRDg6EH8Txo0oSZQKtMCIKFssQdVAQTIatSBCYabSGYJdjJSR52W
ha9pC9lAXBx9MgQffVo64cDG7UQc4HRYPmmPnct3HmvTv1AW0PqfvDVtTHSxkbmCqE44MslT+FHn
1HkaCswhHsaKEEbPoZdeI8ZR/M+xDH6m45c1VicHvNEKDwSom7B4QK1leBHFt9ymY3Qu0uq96hue
2OTNoty1h+EuVMGS/u+y0NCaW7YDo9LsrvF8NsBLQDlzatIXG8P5QsVIbBB4fU9JxzEFkalHu8vc
xuC1xdC/MF1cpwThVcI5aF77c+KWdJb8doekWukFP6UPdinPXmh+oP5BlJd+oWccAu8eXAoxSaJY
Oh482BmxW/nNGhTrfWWtmgkOADyTtWMHuAbq99qJ11VeP1PlScRU7rkdnJNmR6ug4tSKHTu5dW3z
Wlj+Yf5ZlRWfslweqVi3jfmKu3zJxILD1nAweLeGst/6YXYMkMw72asnSE/R7QePmB6ABfbUvQpU
oHyTXp/gAcm2Fvrq2sIrF7L7mOsxMzAgINseqEyq3FonbFJVM59PdJDv+cRRpxiJA2KrDFPj0R2n
W1hnrwONDlxaKzi3d6ldYPuG0Cpv3LUVq3Q/x2i1zEMqrKtW317m76vVaOim0YVfedYRauT2vd/U
731BVwtMYQcAnLP20GNBlojw/R1+O1zxCAlFUvFqSXkzEnW8LMyqpE1f3ttJ+0IQL7e75g0gHrBe
opu28LVNVxviemXmG8bZb5FlQjGNyvvau88M+1yOal9h9rbh6mSUxYu+tJ7DVmxs4gL8NjuVVWsu
ili7DVnVcOfuo4hOlYY+dZGrKtomSfQ8aMMXU8VlktbNsmiCq9nGD7qb2fTCZ15+dZTYpha1BiA1
9kkn6uSFrOsN7v6vPGHgqkpk3kP4TO9ZsRPiHXZEI5a2Li722ZfvNLaOyYiwMRtoWnfRDk3iNuvF
LueUnE6rnu1RttcAEFHDM6IZ42k2CYEz37eRuomIwlszN1MzIhFEZulruNsroENMXTBN+cXAVIkY
M9cPFqihHsnURn/DmdbLoBLnzG08/Q6h35rAjsf5wW+06CNP6HrwTsu7M1L7ZYezvTIBc8TqWGke
0ddgtRr3iUH7K1aIVWQNR07YbFel/mL0LrSB8Wc2OxIHYrNHlvzCIHZqkXeIHImQItzYvys7uRfk
saf17D72b4LuQ0H9AjflPKBay6Lig/H1Wz24iNYaZuMi3Tr9j0xmq4yxp9SmFXxM7EhIehrtEzno
F/K4p1G4T7Wi704z4gve0W2MifzRxB5/yzNzzPeJWrH133XLv5dT/TMu1RPe1U1sxffMnPfIfbFu
MmhFX+Fl0UXvtlpe3mzVgpZiKXvJp9CZA9vmI8Ht69Bq8WLT0W9WYxt/VJr+ABLpLWXVa1lx16ro
FXfTW9+QOB+QFNARNhSn6XViBGvmzL4DUW3KmBdQmi9dEN6Iqle8Y/YuVmthGtec74TAhi+udVGS
WqzqapunTzqTNJv3Z2mk12i4MV/6Bm1wLgNxrpP4PSkYxjmAOFRwF07D2bXRnGjZaTLlsTKL77CL
l1UMZ0prX00WlQ1R3kayvAqZmcb6fVKHbxkEm6RCJhtxwG3ZTFhgL5Zm3VlhuIKyvigcsrbD4qwc
b2d2DFP0pr+YU3HpRXVoJvOspQbt59nTExxqHx220d9oLj0SpIy5hYlIjosyGCfobzza7J6WoaNN
Z3mm4toWnJ8eMqvXFs0yAAW6tNvmaOfz6auq1gm4BucCFAPguIX4xctwtMwPiy/Sqx9cDb/aqALV
HcbKmH0GkIODw2vpZzStMpxeAKxRT+BFmSWywUV2yQ6n282QpHKZ8OFzi1D2vFw3enFJGkSwzqMZ
9XtrJBK2oMMfiFdrzMxtOtACcsZHx567MX1LJ626TJ08RaO44uz/NAe1C6piq9LpzmeKCk3jnMb1
O8q9hzy9eUphIXGcl9F9971xP1jDj1wrmKQY4kw41YO/dKfhqTfKj77ddFV919f1q5LjmwNJLo29
Z+Wy5DAqYpxofpDCdpJ0wRmLbIsZTqoJyinI+Hvks4gXgx0u+JTRGJMNdDGguo+9Ry8uZRgdz6L+
aQutiR3E9dc25papx87qDLaDf1+JdWtkm5Iya5nJR0MbwVg5xhPTrZOXiQXqgANnnF0ok2fZseyB
efHTp+OMGSjIOc+MisePxpMlr9S83yN/7xvu2vPGzWBc7DK95Um1Dcx7kkRe6r56tC1r41FGMB2g
XY4zH5c6NeRG0xQNagvLiCF/zr83Hu173fSOqlQnZdAXrgRSnfkXptJ4dFKLwDPl3Q1B++ApwO9z
2qAKn6D0bJouf3aWlTGdLEMFC3/AxlSrbptY7lFTzJ/n/2lIy5fWCTjuhd+iVph+U/uWi+K+VRtH
wYpeJXn26CIpke20ilPvU6CYpqq1HvRp4k3urSYOcAs/n90BIF5qe3o2p3YbWYiMtXpbg1WwJU0R
raLJTbFDhougwVzH2qk3sBjGI6+Dod9VTnfxfJs2odz7fX0ZNec0AkEhGYqAOHMvX7uWJvZ466Zw
NYCXct2WLN23YG5l9vl31LufdFv3dsYMFIeNHTifJb4bW+wCP/n2pXvylR8hBic2Rq8/iP968FPY
M63aQ2dhOmNiJWGUo9XJapzYIosUmt6IqX903jOmaSuLCXmCP9mIe25lDNUIjJIBy8fRVg5j1WXU
pEgXkA0wgQLyYNIBGFLxNm+ZQT282mkJiy+Fk6HV6N8bc+lFOmzKfOcJtkdUEydrxE9JPYGU8//z
yCxPuCRZ/deRWXd5G9bhx18Fm8Yf/+o/BZuu+x+uQfYVumRX0sGzkWXO7ThSswjUQnsp+A9IrcHf
gLX9v4pN8z/Aq3L+tF1bOB4E7f+n2BT8QA91pecI4emsu/9matZvUFfofqZE92kgATWkYwmJoPPH
x0OYBfX//p/G/wrHqm9zhMX7zALoH6ra27rVeCsZomEiJlhb2Mg4FEKgsRrms0LPYNktCMNZEZI7
nVQsNqODxN+z4zvXsMZtVp6GpkXZ5qdPqKLRz5D2mktXA5bTUFYzid76BX0q4kD3qQE4Q2LTgTFw
sEX1xsiWph+StWVIB5u8WMg21Yt7qVUZb52q5sFOm0WRvyZ2OG2yyOygPKIv66DJDRawKU5Ud5PH
hj4wtXbpZ6xi4n9X9Ba3ZAjTc624iDL9KBPZ7mxZ3aqybvDk8FlzvfGWncQlTDlM1ACdvhI/upFp
7XfjdPq+BXCX4IZYOxS4uBDGDU4vStEs+ShSfkBVcAgtx3QDxSpfjkM5HA0XsGR+KAjgvVQjehAj
RwOH5XTN1HMX2cNX7b4poyo41GnBkjGaBjxCmJs4HzhoYrOnsENNE2BE86TNWdnAeJqhs13gNZl2
LdhcRmZkdrjyHYmOufvTE/1vuL+zbvjPil4eECnh/Vo8JTxzuIX/+oBEo1t1eVcU+8L0bnrD/vfr
j8StoaHYdUGZ0UKzStqL3nJRkgzRKXT+82b+/bX8Ji7+dSmeqZuS+auLYOU3ALFA1AeuLyZnTauQ
iXE0QUskq12uUceL9Enzsm/ekP90B+Yl8Cfu8fxrHYiKDlF1FhBq87c7MLW2MdXKTva1FmJQJWmH
B3s2jqk5lqoR1XbUOKJHvJMXBQBztu8+2/p9c+Bj2HQrp+e/vw9zcN+/XJH0HH2W5rIX6Owcf160
kS7qPs3qZC8VNwK1j0Qw2gi4uc12YEJCPjdcYhtewNqO4mOfJROSYJiE86RzMG2xDHrvuxsKSj96
PVsvT7a/fpTtw6Q1hYAvFT3+/UWb80X9fhsRr5MRaLiMRt3fvr2AFRBiVeGivWrahPXIW8aFT9xp
zqKKSFPX6S2uzL58sw3Mu2XAOgx96CbS03N81V9EHWdbEzbzotXyexvJOFTXp8Q31yXTF46WGEZj
hAJl9NnkBRwqUccHUvJqZm/jJ0f6M35VboQIvzh9NnNWPcMzxcHXLYlSTbzbP3zi+cH47ROjh+eT
goHwJPXtX7+mIQ4SiFl6CN673yP1A9BUhhjF+iflTuLOJKbWy6CT6UJGyKQnfalphk8aHprWYrZK
FibzvK5LMVOjjtAri4YHQcWD6Bdi8G506EK8jOfWBwFgF2wCXgFDNEv8D68waKy3ZXwgq0zfZFb7
UebDtKs0upM54WGl7yBelZDr/H9aL7ycfvvYlq67jiPpl/Kn89t6SYzaAWhqwi6uvFvOjJdbPl0q
P/nUWr/dlj8zOrCZMDS0NCN4PZIc1tXaqQMcRzX8VmhTDTSWZYoL+/wPX8m/uzYDp4NwLdclh+y3
jMiKjGOzqeAql+NOr2LnMCX5aw6SYlXW9q3QsA9OmrX+9ToQHZQ8G/5yFtD7Ihy4W/bdPKJjmbeC
RpT6lNMYrxvYiTyW9artSneZNwSBGFP105K6u8jEbfLGg5UdOUpcy8CodpqgrZhD8EMxl17rqJMr
LQiRvhbpAX7Yeyh9+/T3H9v41y3MwjRiGJ5h256D//+vTyKG+j4M7AJ5o00qIPbVq6wnbwk8nkTh
KbzP0P7KjBlpYx49lEiriUBUponqIUolM/gQOuM/XNJv7xUEuVwG1h+dUobTJ86Tv+xhEu04aZNe
uFe+x1rVp4uu0P1WabbPAOXvVePGu6DTj8JzaQM61Tl06HLUqfFPVzIvwz8t019XYhmCxwERjWQA
89criWDcaLQXwn0T+gj/vmoFuH+GiG/CqO+Xgn0oBoZ4mHB649Zb5bkqdg094MPYJ/bSbJynxBXY
QgGfbSxhrXNb/MM1mvNz+S/XSEwq6s1fu8l8N/9UprV2AhM5H9hKauvsMbA7VFqMQTd/1oRbv9NH
mgI9PTohGZWF+nQ67AVWL/SzFaZnCsqvOKrRxxdfseUxQzYgg6FH7GbFttCSYMW4BTmcJ7O1O6UE
iQntqW1p4+ejqE/JQLXnVkAbnOIf7/5vr4X57hueyzvdsB1Bd+63FdmNRhyWcPDRetIcKkmsUmU3
HkPaRKumpp9gcrrKBOCGxsBCQe+PvDdzxC1f57i4HeRn2W7Om/6HNWP9Vm3MFyYc8qxs08UUqbu/
PaAd2qN88p1w36M6dhpM4HWUR7zrx5ulQzIbIiDbYTw9uL5JHzBkREGmpaCdSroivtTJQ/dQAdBB
3AD81PLCVV6Yzl6K0cDuUm8moAkoQxI6YSmUiY44A/IPmTODUg5B0d3M2RPbTpH2kacFHkt0uMnY
fCH3KpjQG+3Sly0ZtwLonJXet2WuNmOOO5imD55ngXrLy/vqDqX7l48i9Bi37TkTMXSDju+xQatk
Fc2HO0VI8w7cajDDil5NAmjJw7OkMRKGXgAA6leqtM+F3P/9JuD8m03AgiDveQ4nJI/W2l8fa8pV
v58cTdtJyo9d34H3K1MF+o8PnmAIu5ppd+97Np0aPC2bEqzNZkoROdgGRFQDRwKdJya78UCaHk1A
S6WQkVwdF0Je7Ks8+85NWW4AkL34iVfvWM/uMvCYKwjKzEXv9QgVG4k/Kfa9DeLlS9FV8q3wbyQs
wEgWd7mVJAzUvNcoUDZMDhEyviVfeGScdJhqSdkhgKui5KR2mveH4dgzJy3a/mdfO83K6q057w20
vK0Dq+sBXQnW8oeqsbgm/bikkw5XmuF3gLtpR3e4pO+MmDvwq1l83OwMF89EYWvdqgc2agUQPbJ8
vHDFTNWrfDNpOQK5aQB0ZHl/+CxJqw6+8+sfG8z/yNr0modZMx/4fntfsghcAsFMnZMbtSquw79+
QbqXEUeccJe0sGmZt9e4aJDmF0OLKd8Y6bE067zHcFq6gHP0IbvZCUADx83vlcX0NnEEcIk8WZox
gktQEc367x+hX7vzX3dGTAcsT8cRLn/+figINcFDpNXhH7Vw2XePqc/IL9d5t+M3olOW0ckPAZ37
JPQkFfVPUObvY0iZ7BD7uMgB/srJgbU0cQD7h6ujX/Dbvu3qjuMKjg4WkTPub/dvdGurlgNUUJeu
2TaEX7QMWsidkRNvUEIHy2Lox6PGnPCYpaEJn2SXTpFY/PHSUyCC/v6CzD9O9L/dMBMsme5ZHKW4
tN+qUmZBmuhK4e8GEymlZdIITQfKLsPdZ12mvfJXGwi82V0QgsZNi28vEcWHmb/h1kaTaJrVjxYf
F33CdNdPrjrK/Jtypj0izSaaHGLkRoXm1U+nYd2r0t2QIsC67lgVHY7+ZQdWoCW3qVPNuouH4Fo5
IUcqVvWer/KEZ+ErL/LoRCBWsaub6eoLAEJ1QGqJw53cqIA21+R15tauws8qUupumN0LcV4xmYyo
gi3PJofTubZUGAfFsHLXAS+ppfuDrp8gBBZ7JxLFwduVWXBsE34U2FXm45K+e6QHD549uXsYQz10
rRkI6KfhocCquDSReW5VV//k60ZQB2oEx477ZTImWydJxYdKoZfMTMEM/vtON3VanC56LjwzK0fJ
6CbcN262OqEBeaDP6G8QzE6o7mLSqDhA85JzDQjL5Kv4uD+efZz6bQ2cxMuqVbjFE7ByRVEdeaG+
a04/3ZsMyaRDS8LC+rBMe2UdkrlzAeAL9TPzJsfQhmOYtAzJwpR6NvWzA030txTAALUeUWboCRjW
2Sf434ybQIouSt6+O6+1eWO1SAo9lBXbvPLt10kAYRGz7BblQSp+orUWD20SfTjT2NMHGrWtS1wM
YIn5HYKfFx6RXKG4t86poXknKK77um/8czIjkZoM33s09HyTbrcRXiSAVKUFxALmvwXTYDKQ0LAh
RlNXzIWMa2TGFIIpHacbgWaSVT1lLSnokrhmE1HDSuXOc2DAwBmL7Fz3A1w124SFquOmguD05jaE
MUZBlh/G0AMa2bs/lIRCSPREfEcPaE7zmO24gAtuHJvTjQ1/gn/JBNzQyLHzyWtbKmy0e7vqv3pC
AbeBZhsoMIqKCpq2fQ1ukubFSVroNEMHzuNASJI39k9ygqpNURWs7KlddaXRoI3DPdyRTgFHyj7i
haIt1NekQ9TOVsjqhH5QQQAjXVhEyEPsTFsZRhNDNoOAIglW3tmhvBdm1+BKHqhTW8AbU45KJRoQ
0iV+Ghzor1+ndv4VtnPnJLl+r5fGUXUcGxux/qPorjIflD/tdaZeaC4RY6GBwSTsKLHPkyIlmM1Y
Bxrkt6KyqBGdVqxxrg5baPfIdGTy4hsZKBZmUcu488JrgpxwMdW8vkz3OYc1cl+hZ0dZmpB6lOvd
yTNG49n0WZBKPAktGJ7FTBiRNVYuQcEEMRaNzNAFYpPb9Tb2A/8OzhbnMRfApkn6bzw8dtlon6iB
UDz4EEqtCVGDvHjAlE96+qPTIaxP0rdWA+ITdJVcdFh7FyNx3KWaJ2Q1hDOGXyW9TnNSy04xEvQU
pPcCLrmpgrMYf9ioFEZwW6e4mxB0RDlTeYkcSosyCxsmsryiNYItWvqbJJhAgQa/6wZES7rGqxzt
/a6p0cwQCHLXGcPJt/tmLYhlvtdQDBjzBycToN8anVthJG2HZ7doYtiK01NsiDvqR20HQr26uIKL
i+FyvKhmeobz5AEH9IwTrkOIGWjlW2RZ27SfzOfCAY+u5ao7dianXN6GoYqTJctqU2Cau7OxpC+d
MJYvmQhwQJhRdhxFYC5zrdbfSl82iwiQew19csvRnfvk0p8wwIOEqEDWhoEqxRjcH3lvdlh1JN6f
qAHJaDsPFaFfj7YGnLsaI3E0rOidwDPwMSxXSsnz6IRrCg2O/uX0KpGVr0qCSUk1oDXhf+OCjzgH
eF8iL2t8bWa7N2utu5A+wi1Mvfsurm2ePjieHLM54cxmY28wVtmIDVBlO8tRt7QfqotOWOxKgv7n
PA6gPu5Pjn/hq0zw4pBi4g0W3V6j2IPQRiiudeaZNsmrQSGTWk196FWoTmmWHEle2k5JeW8p1mBe
mZCGPGtgr5991VFd44cHWxkSo1z1H+hMnhucoKc4IvC5q5xyAyvsEMYRQFprPP/6qUNNFIQeMgSM
hx5dF0b0jTTe5VCxV/UWbpVE3xKjhU8i04vTVMOa/ZX/hkSPzG2SRAXeSckDzewP6o3RZwCmj1MU
VfdA4/OFW5OvZvjGlixdBsI2EtQAhVvqVUT3GhHowNx+KMbKuCja4Q4iyCVTiuTQI5NfhGal7w0P
d9//4eq8lhtHtm37RYiAN6/0Xt5UvSCkMvA2DczXnwH2jrv37YdmtEoURZFE5sq15hwzSTB4Guaw
NYaS8tsHKl765Zm4RwJwaLrGDanRqsY1PjT9G/lr1NCO/izVl6xo3nBicVZ9WNzGFIxdzgzwkBFg
N1Qeo6d+Ufmx5MKFy4F1IwZoeu9S4628DGnVU64NEGwcuEnwx9nV2AS7qnFeUvg9rnU2ommLFKk/
4hjfDnUVXgQuEMsJDm63cBPn8lim9ueMTOqS4tVdF+lp8QttGfbNhGGxR7dRIzlGKolUmKjxkGEx
p4cIu2hlCAt1D9utafqIYfJQLUfQYKtbUnudSvVn018Ak72xjVPbwo7UOgeLhI7VUAQWGNvwjcAN
KJtpfY3c9DRXNLlU3uIxQUyIBHY64/Pv9wYcAbMA0qdzz+cco9aNn4wPpVtH+4gA5Ur/FdLMUWMZ
z6WL915UzFCmIkX2i82wDXRx6gUYimqcMYfm89ElN3AfMMNZMU1Jd2GFDM4yh/YINuo9zAY0MR9j
5Y9IGsGWK+SZYey9FMvAg3X8yFWASCmiMvT6+K3F9QH4pw6Cg8BIs7YT17pgpQ7D7CVTtBm55ASb
7mLqTqplrDOTzd3u/UJ+kVV9GtmJx6l6MOh/rzj50XYiUAQp625C5UMXmgGJ8N8T1JkLn9GjZxY/
BR0e/Apasi+RlcZwzlfTmDCfbm9OgOinp3ba9Za7zl3vhZJ6Y2f+cFFMKhNyanaTnkmWV+X3tI1r
9d0mxM9pmjHYBH8kAQaQMS4PoVu89rRGViYSDTVgcmTSbh3xhBPWIKEBAjPC0DwhNzdiyja7OPd4
6zYEce+LbG7X5px3LG9oRMdCxRirUXE7tpmtAcebI4RwbepN+zEAWGY/LQgJKNmaCQ59HeZPm6SO
bZGobOM6iISswnXWY4COcuim3+3ggANAXmO57Xs+9CkDNwHuxMh3Rkg5EcPVIYRwS2jrj4xssq6A
XlD2AuAmvho6rO1qwG6Z2iN51qOxngfjE78mb/f0xdkewFYX7lPBcbscmTjbgD0LOG9kviC4dcRb
ygGOsiLYcr+dhnuxSdL22/LJTvARBk9scjRg0quuadlh+ModGPSiS6ttn0dLvDspdwzucOkhLjce
inobzURKQI1cIY0gfBb01grCkLceK8KWYlj0WoLjkyWmhNki84XOPwLJ9MFJ9iPpVlNfrEYOTioF
xbg0g6LW/spUe0UpUa4lTMzeKH/Z8Iuj5DL5LoSTiXgiy6ypFFRxk0kv2a57c53G30VYPvtB9dL6
/QEa8puk34CdhiZHF3FIdyFoFXgE68o8RAkLX0RbZhWXXC6Qen8ViDyqoaY3AQpXAnCjl2htHNJ+
BNjuo08+/OanaKr6qQqjQ8pSsPELUk3ypRtoalvv+zZ9aXvcR1Ps9VdGgFwSmAyZ9Pc/F7MfwGyv
2Php9ObjiEYpXqP566DOLzd3U2dIxsI6I4kRGioez/s37ne5f/nPzT2nOKB5utL3/x1ivZWh93W/
n4/ah28sPxwxPvzPfe5fT50JB4Fj3P2rf+4IXj/aRaN5+efL//lVy0MPRZjMAOji+GAZUKubId+3
XcVb8f8/si1bGzHp8kv/87CTsDc04ut/nsn9ef7Pc/rnTv/zKElkv4BDh81q6wwW2vJ6mCQnUcjn
AOOX53L/8X89v/95yH/d518v3L9fmn8eZ3lYOCNvkaAZNSVXKOPMZ6VZHT0h9ANT4QNukq96CMav
qCR1UCdqP5J5sm7DdD4ZPT6cSdPZB1SKlYIVbZeTvkF4ih4enZACP6+GzypVu7TIvnRRXzHQZ0fR
eiRRyx06X9S0Mn0f5OjzUVfh1pSFXGWEXm6tUX8kaR1dA2KkOnOI4YanNVubSxpXBYWxLlqxstDy
mnPRU1oZ1bGP05NAunhZPCJ+0F78ELmcEx1HPyxAqnIE4wCyIF4gQvq2+VekUfKcm9/9gOPDLtD2
172LHyZyx114nHFmEAI3f5GK/FSM6TYZ9Bqf9bjyoch2dPtQ17Ga5uV4hZM8HEsLDk8/mKS9Ok/9
tMwhYgIRw/Ei0e23WWkeGj0H625CMQwyVO39oN+nrg81s3SuJjYWMtZJR3HhBobGI54wRJUpokVH
4+xtAwbkziHxkPQn254T2zpp3HjdGWSTYJaQWxHjfh0VGGEXoLn5ktHq3vRz8CvEX4YaNwLti/zI
H44+Hx3kpL9LajakguxGwIJIjO8IIywTRm4SdzxxmoFtZPuxVnib+SRI/B6bpjJuoCGiByM8dtVw
pa/xZVoabIXaJAWquUpwDkoHb1oF8i134vCSRtUug4y1dqLpR2tFjx7TpH2f4z+QlbHTg1QbSsWe
iLY8o0eLnBKW8ypIouAwxtOji2yUPyk5k4y4035/G2qvJJZzYI7lfNgacL6PZ+rUBUXDs6Wd7uTi
0nOifgjJiEi6G7px8qsmxwPJD/1/bMJuH1fuCGMDT9c85fwsECgW0F3WjvHamcy3Am4g+jkjO8zk
7aZYXI7Mb9SpKKeVRe8hRq+6r/sW8vzUH0NFyyNlkjmRGhPUhAfgJs0IAlKQh0wkhPd60Td8DZfY
EhibmnjjzUl2aK3sdzHW9a7CGBVPebofpwHcovTDWwqwDkgXZ3Os6/CBsphUnvaRP01cK6YJoMj8
m5GT6pEFf0SJwMWICV2wMwVrx/PUARXpFk5xjW1iExsAa52uO1rZCCibDxZoifwlQKdsCvPID2GC
HsklrBbQeeP/1GDmzz2Y1/kFRGN5IIiFBr4jrlO4bnXW40iTbKf2/OW5VJJ1NjyUdfyKGf03UyS3
D0gJC5ZsUOMEvYMnWZXxQQdQhVIXC2ObQPGNYs8BLwCmgM3uc1SE8IYOejZZ+0QAy+7ByYHP0zki
Z6soLrHVbNOeiQDINzbiHsX11PVn211QWzBdFoVYbWFyR8TQg2rbmWXwYQuBRHFRWzOmexWieFrG
A5MaRnZtP9s5mXgtRHLxvG/TQVJJl+exn9G1pBU8iGCJVysnVJKmORIGmegHdLrTuiQ4lbe2xRXd
eT9JYmXRcIH5WB6RsJBEorU94GR0WvlJhN1ZBhY8Smf+beYLqXF6Qdy7z/6qOLHW5D+csLULTGLW
Xz6AwxqbKTUErjDQKruYOh9csAs92Qgm+Eo2UT7zdIBjxAcQKUpalmuwK9GOYzL+sgnVI4ml1bb8
psYYEeufwc2fZr+E5yShHi7DZ9TDz6iUUc8pAjw8p9oV2Xtkomu3IUKRfJEjFbeuQKf3eiaQ0o3o
oroaFWv2apBIumammGyCDtJwaLjVvifqb8CIElKEejRaarAKa6Nygq2q9GtO28Lp8r+VET6FkLtX
MnZHAsXcbfYsqq7blZ3gGpnKp6qorpNnm1uGBU5g/ZaOY6MZlxck5h8YwvG4JKgB1FC9tjP5HDgG
wg1htwi0Yulvx7ldstfKXdDM1DMOCAWXZoIlt77Frykm0TyiWEuuhnnD/PvetoLphDN8xcgmMBIA
RprUxOh6Tt7zwv1jd1O8E0vraZ59OAGUFKRHBs+ORLzprM0RdLkHIewiuALS3vgWhEWvhuDT6GsO
LGSkXLXEuOp574GlTmZHbKMJX8GONYvfdEyEgXcq6/ahBbq4iGnNzQExrgGzszTu1d6ow3ecrtm5
M6sfPoVeJ4mAtlVACU/8A7pO/5VgtoO1OE0FV2gxExbpG+CYssYlpm/gPFsxJ23y8WDmeuOX0Fkz
BYDGRcJZOFIfVNlcM+X9VDRwdxHYgtUUgPmKP7Uls3MR4QInyHmlyLeaGw6JWRytRZt31N/0hcOM
T2YaecSi2jUOQMtpD8he/ZrzRphNBPMqUe90cCK5BTgv4NYNZX4XtrTzsmK6DEvEmDU0sDM6iUmD
nkbnlq9C7QzfwCjP6slRFaxwqftjmdvWuU+XI54Q9kk2Emca5/pQFeRTth5AY1+b+8yl4merOpl4
GFd5NnEe7LFX53WwMUwE255M/sZAgxGqBHtKEZblgcn2LIgbS+SSk0E3cbV0qAY3rgiFY+M00+k8
5tWhSfSxrfXKxRrCwonNhODCAiEe0WdvIHGLdW2PMMuz8dF2J/KtNE1hh8icxqSbx/I94DsmHrxY
B4kDShVdsgY30fsRsMYKLG4B1VYvF6kZxeWW3wj2m3jVCNdNhNHBDZFi52nFC4vdRVmgyULE21uS
Gr0tiZzjhmZFzxiG4D01XLrkT52V7mbugxDYCaBGekLPObyVvbLaaQNWfm6c+jd98bJLzTUyixaK
dpl9JEXyoRZJOEBbiiOrOxsjY/S6PcazRw0EEdmD+I3InVWH0Eqs8PZvryETAlCQA+8DP3jn2Ddj
qFKiXDqWBm1/Jla2C08JrtMDpx0adaL9WYlx3NpNe8siL791gX/s80SvqOaHnYAMcvQ7ZxfmB9nq
/LTh4EbiTGUS9WTn1ymtosNkTs9jvEc9Z2xF3+/x92iOM4Rk4H/PMA1U26wFIVBZqsWQzEhIol3v
HQU4o3Xfu2gg3ES8d+CENl3qfxBRY++M+UG5MSlztrxC9GkIqpNX143OZuI8QpTnFRiC1SDTB+LV
wBB5/i33dMXF3sWbcOl3CvERK39kZQuQbiNkZiUxN3hzPT4joKHlOG89gWgtsGp9spJLM8pX5gTQ
FY2oIhEnf56tR9lXi2QTxRM+dKKmpnhDDEazUiSKzEZ/QR/obvWoKbkigmk88Hix2aZXrxqe0VvT
+2zoRzJ5t4yHUUYvlcC0ceee07qlKV1nfrLNW7op//yj0ozXe8RBdtAwWCInfVUZRssW2zpvic2M
SiVYxoTIgXxBtGA3ajCWu03DAZbD/MFPA7BDkXm63wSJMSK/o3TK5fDPDbCnBoc4AID/0ntwNZ6C
2XQOpIHWgAEIk22wERCAap+G0qBYlC0kvkFk58F/k1nKnMAoYSQFKfZyFRysAtNbO/Yo0JzmEhtm
f7rfGGb0n/9ju/I5OgDquP9bgTxu7PJTYef9SS6onWz5P4DiDFGtIZH7BvKPK6buhIG5Ow33v/C/
XzsKn/uUAJogOMNR8Dpzcn5aROeTkA1gNqaAdcb5AaIztHEs7ckH/I0Y9vB2ylts1cvvrJ1U8L3/
9+szum+CLDNCq/3hRMsau2NUzwSXzsbLHSokfjBoBle8fP9+p3FE8TbaROvOTswCLYWBUr5YEgjB
Y/kt5w94ou22tHrG6DVmgt6lG9HriZzr1MNCm9XrugNVRQCrWtemlsSMUFbwCYDCbC43haiI0riF
yx9VuWRK4cKm89LG2TGKA3A1uj38883l/M4byaBw/J5Dhyjr3CuIHJMOdFNZ8Zcw7H4al/Pn/SZn
q9iMtK1Wdm90DK5Ud6oIIEXte8v9Cg0qKI0NVRxJkEnTn8blBmgqkhnG5fLQ5wTMyMk+4QPXq8EI
7R/k0ctjmBUHtNwEPBXJV+d3xtaBkJtIWe3UBIH/fkM/e2OpgFJ56CAykRxMR4MA1fs37/9XLl/2
YcskBRs8amyGnqlB1rqz9NYCPb6LsmWUA3fEWjo4dtpSXL41Pl4g0Cw/2OOgEFXkfqwQQCGi0Tip
mfYjFyiWDAfzb9Lwz7MensrwXMTmO8AIppmxpstrvs+ca1dIVh/t0fmwbOvd05lYS6LSiNx9jjGH
T3AmaZ2rIzXxH2iim+Rn4qlPIl09VH08NHjfh8AYnlBgvgtNWBoIvNGnAgn0l6kjfrfVQXXsvoFi
fiG+fAK3yGGzNcc1mqVjFdZngyb/Ohxomds2CSxESGlOlFy/LtF0uqJkZFVqiFqbLiTNcKhb/um/
N4J+FEMHfCD1tAB1+GYZdN3eyDmzL9/7110z+CUMy5aHvH/bVDLY9qP78a/76Uijr7//4/1+s/DC
ndm516aomAphKTkkk1OuGTX8BZR+dUvULl2UfRKimOECnGB3LinsVADYciJ50r25CY1zlcfhuVcG
stOSQDxCx9bMBZ8MET7Evb9CZEGgXudIYlh4Q6qByD8dP7vOMgnzwDAVEWdY0jY8h2+JkNGGzki3
HWUbvHDJWeZfRXYDSKJ1VsNc85r+arF4XPzg5A5ZuQmLdDNh6nwmIQxL9kRxg289P925rKIab17K
ZQUZhoZ7WTPHaOV3h8xz3yD57OzqQCPBBnbfvXLsD6jpur3nQZzwpLmz0ShvMG3OW19ZL1bejWQj
JRTdMXtxSI0xsV3vHf/m9NEBq7t4HAmx74QpT2lsH3svJco0JMU6D8dDypGFUhHFdYrIfE8nkrO+
tP4GAdlnBUGaomCSlDv5Zzs2tGhciIHs+dPwYVqhPhFm+GVlpdzZvv9LLHBkXzwBPnv0ZfLb9Wrz
bKbGJknIy0z121DYe7MQ3hHU+3owKX4nsZdeqI8cZ9+qPrSZDTOos7CLNyJ872wn2XXLIEA0wY2r
4y2LUvQGViJXlRPuQpmSYTJ8strzJzZH17E5S6TpqxuNj4GHyIl5/1wSn1kVXGdyaHe66QZmLriv
kHz9MX5zzhoueei/4lMlFTpLYBco5xXHiTx57jSvDQkwCKPU37YZyDybSUkA88Kk7cQcs4oMdME9
uWHF/OJyWKk80NVW9eH47q+ghgDk0RdcM1ebtosWWjKNHQOejxNni5aqzdaKIRLg53af9XhD8w1V
LodzJ90Ohn1QQl3qcW52ngHhzHD12jWzR8OxfgZO+jgk+jFHDOCVHCgHFyZLHCdY76KO1nWxwZMN
p2g5aW67wj9PLfFGDsOrAiWJjRGWBtL4mlgMges+/W04s013wTjXHUj9UF2hrv5wiQpZpc7wWDTB
U+/Tq5CY2gb9kZb6s07Ta+CNh5yevZe3hCFM1c8wQH9GDN/KMbgs3KG5NHX9xbtf4A5JsHSnv6i1
5rVXp0d7Ki4s9CZzpd++aC6AvP6MlvtHMZJngf4aSwRtwiN9OVOPc131a0tixsYecAmq6bsS4V8y
NiiIPUwzvcnVaT064jcamG9t+T/tV6lETnuHhXLuml+T6fPqp3/GEL5CQIrymtiuW1o5P4p5aQXY
zCyEfp8ie+RMlCMWCBMuUYgUHdmzCNx/8LnMtrkZ0GRvnNuUmO8yhFGcoxOmD2/uILHgmaUVRlFP
isg0Fmcn7F+sENeDYJpI6wSWXUxCMlqdRQYYUOsRfWzioGTIjrLeni9O4DCk54kXArM9yU+veSfb
fT3XjPq7c6rkD1maNaP/jwzsG4E31qqyKpp9Oo7OPdmpBW56aXgP6eh0e6u2aYNiqB/RkFv1EG0G
a7w52qcLhp8S6/Je91AoRwYbHK4f0sRmV39oF9uQ2731NHn9xLvIid5VsKxZtidWSZwezdQlHxmv
dFq7vwYTGY6dd8B+rHRjJ4ra11SvocifBwFXlM7riDEZMAoTEIPWL04eVis+gKSy0v6ruoPRhweu
0kUnfMwH8QR7+CuOwmde4YlKhL1dP04JS0/Vbo3J36g0PhlKPqgiPjWJd2hsOl+DvW2q4Z0GkxOY
fxE/1ypiQhAUz00zvWg5f7SLqzWyyhOJeZe+ZABi8PZAgtj4Fg0sK/uFMKQonSenwKISyOjb8kzI
1lrhwB4AvMBATAxPr8Eyi33tNKhcBVKSrwQt3SrS8c95MPXW4nksoLbUePQwgxbmjKCGeaVyvmlN
nGcPn5Ibt7/Irv5w6evkrfA5ZfxpFTK03oeMmgfe3pDiPc38N6YWNNEUHWQyrv/gTWbPtMInwqf2
qvsRmzHBLIF5MyvjmltE0WTROxiubcikEEEcGcXeTNFQvxs9u20Ttb+SNKcV2MZsPD3c5jC2doLG
Pqh+jqeu+GSYBJcmD9sDVgVsXlqja7NNqodxAravf8eS80uh5sfeNxfyXWVukM3QLK//mrRF2Vz1
E0GGXJSoCaa8I3skfZ3FLyPDdqQKCKK2lGdLQ05gck//qHqpegvjWIeorUlLhZWBEpgovSkJsmsW
9R9JbYkVeVPRQ0I3dcUs+dtiKHDA/YQbv2oqQO60zg0GEQgTqg1ILZBnBq9nTkwtalBaoLPtXBog
/xszAL+vU/MWLTJ6s41PSegBDvTdl256cXSBUq9BXmGhxvMIKmBO4W/5K9H9LO0lFfi/YoqaczfD
Gm8GvCIqHvazSjq4ig00kIJ4AjJXLVhkyNcbn/OlaZoW42fIA9ZwKCNkTxlAAPRFdrsJ0DKu5h5p
FWpYecpk6O7GsO3WnhW9xmHZvsi8oIXiQg+g3MwWrjoNaFlk59qbnjrmeReIQ8HFzzqIeCFVo9V5
zcWqonaTWPY1ssvvBADjJcZHcRyZiQ1R0F3UchM2mdyOFm8v3j3/ZC++k2ksobzRIjfbuT5nDgfE
olg6S6glT32pot1iw5zKyjrQP3vwc9Rz95tQAfewq03VedG+AGV1yoSDJoi2fuLD2JoUm6jlKrAc
haA/xlZyu99YE8o9I0Jp7s6PIYN7MrSGxZWI6JPk3uiyxIXuSn/EWZiTqapR/dpdA5qUzZDwHvz3
Lmzh9aiE+UKtql8CUmnM+SUEm4aBw7PPvmrsFSjdmXp16F+lNVY7XBFUiXlu78Ocj1wiPePJad4S
Bd3+/oUPKArmE0+igcOnXW9wuQyQFLg2iu5CiPmWzin7qk8105p43CPJy+PbtXtJdf1HuDLbO3bv
X8oZZ5XVZwefCd3a78S8NlPEP0Hs3CJw0EhvY2PrF9giSjrBazcY8E8PttzbNsc9mc8wbjVBSVME
+aOrJI+mGQzPDVP+yaTnIqPbGO4Hp51eeJSNncvDxKb+UOTkMbraapDhwTD0B5/HBCyTWZdkYosT
doGY0TZa3uTRwJmnODKk83GelHmAjHUk/UGsUsqJMrfysyL6o+n9Qx51z+AewLVmFlHH9Mwx0THE
mI3r2HtqE6bU7r5CeYc8BoR6y+W+gP2MMZ/5kHYTgtGt7NiZMsEPO2YCtIXksNanEW+09BWFkKC4
NeoLxAOYKN1TnCGoFI6gVgxOSek+Njo/WjT+qKAMgXvpPTQ5e9wNvaoFiWYmAsQWJ7+Fn7t32EC3
Lkxoy00Wzlx/BUMYXNN8LPez7B/a2b3Moqp3Y9DDPTZ+R+7goiUl2TtZ5C0E5ODw5YVAr8PRNS7O
ZY35mCIQpNXICjOrb3eabrOuSfPW5H5GZBs2AnxXSg0H+QO/FqaWLDC2Xg9HJKwmAC3a/VvEQ3+Q
dPOQOI23II/Py3+zx+6bBwMJH1H3kSISY6yZ9gNpjbH92k7Z9BAO0Oc167+zEGem9AdBVM8NkRFA
fGKELAUKL8CPbK5Au5idkZzJUu02JIohgFqTnTUzN1ZLHGvyXeaE2EXOtFDZmvmaZ7/K2ouOHPZp
oPpCsEhN7Z4UAwBhMZZiw/euBUy9VdBjyU4immB9caLxCvzdyYm3i5nxeLHJjMz/wCWTP8pk+Oxi
yo9UqUOdcGCbh/wS5aLa6so9T6NaLNMEQQNWXfkQDg9J4SRUMzI9OCMn67wiQoAo0p3dDfHJ8cEc
a7OUz+BMDrn7Oy6ilBocxfXIaPUc5+mj8rRxjJlJy8SCpZbV+JRS6yxyCPpNCJ6uKDVwfnqEy2fc
3CqH1vC8pH5M0tp1NRvGNIbHVLX90cR8lXsuwx49P5VW+Zh2lQ8FVhAECfbqUnutsSrG4IH98M0c
2x9cQoQrG2g9w7mPjgv+F3Gn8WDbzbvNFGrvK/ld5zmwai97RlW8uE3Gy5S7V19lIadg6gtRD++E
PJAkNqA6YeYx+jRn/aTlsSSp6zkTknn+2UGWo63oXYSJfcBtOVHZiuubKXKMlTI/8fnK6OW1j14/
r8dOYf4JWtzn0HrVjJQmeapb7eIf984hKXYeomWmEt5HiSLC8XSIw0Rj6K7db2u2DPDPIT10JhLb
bGw3cSS/79b4+ytW1VJvi+wBOIqIIW9l81tLCAZZzKs2DKDrSXSRfSM2jUuJWFpA9AsqKxTmuD+z
gHl4T5MidPOLiLwnrSYqpsVOfDf7mYP0zv5CqYq9Ua0CuBMHD0X/rXWf7/fqZY9CM8LTCqYAsXdN
DaJTgQIq7SLe9BhgoESIYIewhXxYYXNNVZCHN8sRzSbqCJ5z6xxiGXOTzkc4UoTWOkIcd20i4fCz
4AUIS7lbM83E+E6m6pWzPjOzOT0wezkXVkGxiZumKb7TITEPlk8zWMzWtvCy79pFxIqkJf3Ha29p
dzeA2WBpQMIUcwUQV8+5c5b1nmQgpuPrakEJYADHpIlMz3A9PAs/nXbA5o1sdNvA7qMOlLw3mOeS
4EdJM27NCfOVyD+9Lp2WvOkuPoK0Ext0UacKo9VK4IBVPprZrHx1u5FfXWA1pmcCyFE/KoeKqxT8
eBqjloz7diuiWK3u9wwKDrT3JbXwOrAybvwj1/FrIidWOmZIyNc47ZLAAskKUr3WEaxNIgj1zISm
wEDdYw1BZ7WekRgZHdF8HQ4dkRePVksvzh5IWrFCfkfR5Zs0RQox2M0my/Ul85yvwGI9Ksz+1qRU
1CaJponNOp8yP0bOyLXgPRiDy5tke88dH5KJZxUKiF8lnvI2B+6tOIv5LVMfI+PNdoFqp1NOYWSg
MhNis7wyDCNhLYYUd2KJ7hpReNDg3AeIC52KiBZlpd/3/WTugmOZ1Mcpf9S294s0XBS10ZL2tbTv
egdNEHcdqSXHWn+mM++d1RjkODY1dmhEKCToFTc7f3Atp9777Vid84jMxh4DgVBy3FXEI3FCpZwP
y8F481M5ngbLPXSmeZuFL659p+S1YeZeMTM9BkU9Hpca2C+H7rF0WDRJS/ihksF91JSRJnk/GP5K
4JU2OD25THhA1pNSsBmGMT/Uyv8hEiJ97zeGVj/T1EhO0H8AyJHCZSTKjNd05vTG4hByJjH5Ix0M
5LNgma7TaGaHeMYJzjr6zLBd72fbfG496e9YS7yzo0jWqDT1EGGDLUf8Qxd2P6PSstedsJ5AgoLh
mIzt4LNJLh8qc8E6pMr9NAKGiblcXj/aaydvwpnmxqfZpQnKX3kZoyPDnmi/nPnvATgInMyjDA9B
V0Z7mvz+Ci0Cg7vO3JSDCdaywPF0l91C9XTWlg0dQfHuURjoFdGu22E5qdm9nWwFAxjZMPrjQkyO
jZl95holaBHgZqB+fPKK9haMCZYy+GS4e0QVoDbtMz5Lg3FrqGSQOFA0lX7x4sJHR4YDrHAIN76D
ANvitL4i5Vfz3Npp3fSkgg/+u2zDnmMQ5VKCuqcW3XtPZbzuRtag+0JEe4WszciJVi3k/3VcGh4X
+/dcL6dRFXD2B/QqO67+gLkEs3uK227VjWD3UEYcq4CpP501Daf9oTJBlgzx1B1MKBFUiuhFYCnt
mQJT70WsxkroD+joB0JbyYyGC0Opz8hYtmtZ9idcL6htNZvq/XXy/U9jQJvmWnjmbRxD9yfcziNh
OFRb5pC8zRSCG0pX9noYKBaxkqQJxbt0ocK6tvWHuOJxwzUJbdjFjaUQS4RDTNE60sjEVUdHgWs1
I0xzydehZ8CCZVssNQVyHym1ouph6JC2zEyDY1Mwxsva9NQH6fdi/pei/K5qPk0IaRF7WwYIxcV2
HuqXxJLvkLSoJBpIKv/5CJo9Q+8cz3fiqlcLpBsrFnAm6hWi2rpbEU3sj+ExI7QGFz0xIQNGNKgQ
lCXcqZEBtHyPo2/cR2t6a39MDOx0yyC79iz58a2awXEKf7jSugZEBg5mnaH8BE9PYK9DBb60vdch
VhereuYcfzMSDIKBhWBuWa+02GlEEWj2WcnFxIGv4O5uT8mHQYRWpZ1/g1S/3lvq2EgcyODoMQq3
oQVH3oLh+pdg6VOytM+7uF0oF0X12AbqmrHIrIzqW1oK9BvhwWuQfdu5dpn1z4cqFunGo30ORJH3
8Z81UQ0EzBTDLhry75Kh1bpzMMuU5Kja2jmXOQIKb4jW5cjVHk4PnEnSW8cUCnqpmj60TjvcIk2y
K4Nk+qjwHJpDuLQz1J+Mhs6hGz3zMWzMP+P4kkSN/ZNGBYrnep4vmevnB8+Ze1JWAmdj0KBqTILk
m645Zp6trs6oj5Xm8BdZrn3V1DhVOaOzbqaYkCnCIcIYQkqNfBNtPx/nFuTBqgtKHhDMZtaLjvlu
/e3VFgCPkutx+YT0lvolo+nNtusrTIHb0IADiXudI4mMj2YPpLkQHHIUNG8aypth+fR4ZhewUrU/
zGUlGKOCbZZFxSFviUuKK85Nwp8zEQxBic/Zd4uPZT3kOkF1EGzbNPtOgxiedfdUz+4nQR+/yxIs
7lCzquWeAqVPPuFEC7/wg5eO8toZ6BA62dLZLyl33eUi6kZ+kSDpaTV7ixWyah+SNl1j9eXjTZQK
EBaaPPNE881kRY7KPtuUweG+YcecbU37jGkuhwLnlZucgYfKz/ps9+F3a4bHwo1wB9rH1MqwZ8n2
VyxCPrN8uEzlvY4hc3K3WuNnrqNqWtUdSzRB76u5ZvMNNR9tl0EKm1/+7WOmXiVzdFiuXTsX867i
6YxG+DpKlrvehDZrGJKoaWpFtZQTowPMu8OtHDYPMdlxxDLjlha0uqHO3hp0eHDIuB8Yejg1/vTQ
hcaL0q7BOB77G1VEO0c3e/EGTzMbAbQ+sZKkbWmA+O4Y3LqCj/8dRHW/XBKiDjFIXA200/QWeX8T
TAhKkY7ltSxLMeJ4DBvv/vLPXA/jSvcO0XPsKg3+WvL/wPFY0Xqa3JvRQfyf3aBnATPjv5k71/vl
380JqRWla7gpNVIhJEN93PFOwpsOp6s7xGpz/13LfQULHHgk0qnIK7ofd9rABMLtcCWp7IojaunS
/x93Z7IcOZIm6SdCCTbDItLSB9/d6c7dyQheIIwgA/tmWAyGp58PniUt1Tkz3Ye+9SFTMrMqSF8A
g9mvqp/y0EmgDtNlAMrTZhxSGagl0HZRULgoAjJNhQcpld3ScvCCg1k6J5kHxMcWTlaWVofCZ6IY
xYvBzuNtzyH1ebq8EwF8qmQ525fGfMlr8Vs0nFSikudzwgjaT5pwXximt2Xn8zaG0daQHO64+ldF
QWTgFs0NepoFKnuZFMJsj3IInx1H8bJgi+AH4cYHfoS4QyDDUM5La0MAx97m8RSnRyFjcBJAomyX
xyYXR00mfd4T0TC2c0v6LCe1UbUflGeFdN6H145gjZUaT2kHQCktQ1RTl0Z0fHfrSLrm3mpT3iiw
a1cNb/1yyiqkf9ePjiZBwWM6MJHLE/WYke3eUMzzS9nc9JL+wyGcObHlbGtbUhwEkOQhxuKPx3LG
UjKHjIyX61Hd+Eg1NH7D+HNbu8nSMWiwcLBP9WEEhs2+ka9schyog01272v3uyh/gTGbfiCDmpoq
cFFhxC/w9JJkPjp5qk+tJXPSz264EX7WrLE15A8Zswd6qRuGMJ4PuqgM0cDr4AU5Z12pBGokqgZB
YexBpO8s7qCjmxVbFU7XfNDJJpQ5JhzdIfGbfbpmeEgfHFXtJuUCF2NmxbJ9/Ro4eKK4+UlrjEgr
bTgfxq57tHiNFI1gZNNCHsHktjupHzomXjO+pSCL3kIgjseGWA4+HG8/xqQGKRo9KZgRVkpTKTwZ
ueudgWdszAaIcAMk1aSad1PbP4I9ItSi8+LZcnDe1CzfBGlGTH32kF06TvDUHZSbyjCrx4nT4vOM
gXPAT/IX0ud/axU0rBMXCMD/Hyp4+Uyr739tgP7nn/gnUNDz/hE6nnA9x4bIQEkIWJJ/AgV96x8m
CAQC4r5ne8T7wYb9Eyjo+v9wRQAhwQ9NoIbALf4DKOjCGhS+Dx/ItEJICrAG//3f/hMgovvbv/8n
YMTfmFcgdHwQbfwgmC6hZ3l/o6bQ3mga/WQApgMovlq2cxZSxAaDsv3bOsmP4dU4xhu6JsSRVNC/
fFD/L1rF37ho/HJgi0IEFkARkIo3DNK/UHLqStQtmI2ZOdYEkH0993eFuseezjiWTD5Z8sD7xlb/
P/y1C+LmX34tHjgxypRfK38MxFDLh8HYwxNba4bh3Z2AVlL+N7/y78iiv7/RvyGLSITLKBj5jXip
hvnJAmTebcH/63TTZ2//9dvDh/B//brAgtmG58Y2fXx0f4dEdoXRYDdsbwtqdMLTsAe2sljl2ElV
QcvuNU+2Ts0ewQtjeM0cuC5hSQVT4gvA03ZOTgU/RWZEVMJ5VIhVGkFVtQ3VgLIUoCccQpYdJNrZ
N98jf7TgjYMt0yVRRkaOPIdXE188PjG/Yqa5JGOcst/nCLtMVEAvZeohYsjBAx4Ti2exJ5y7jErE
rtp4tywbbeN4UQluUWdT288D2RCCOfDSJ01aZObU4Hglldlpcoow9VEM/Z6HPLONdLo6Acc7Q/sv
k19EL5chtTljNOlBqdmkWtSEzsjIyGL6dfDkZ6cnrjyHZZfkdF3pqzBhOFZDT0ZDLHYdf80M7OKr
em0LcaqS4YgE8dup2QhFM+pG5XyLkiNB034wPrgq3Wy6rrsYQr1rW/lrfym3mjPUvI6BRG4hhysG
5l43xesZh2/h/YJb2nAwAh83jy7NtYO6Th0PnaaRH2bc8sXgPq9SY6e1weirhnvhQX/YODUl5L/R
tL8dgz9Hvpu7lwSjZ/Oj7Dhv1kFQrq1qfqqtet8oGqTloCIaN5OD0eoflXHysBZBRZxRkBtO/vRr
VakFpBgSuuvWH0uHbpYi4A36O4e+nHjkbmN8PnK6avq11gVejbHCE5r78zfJ52vcfFVl9zl0LVBc
gMgrRtkGIbC1zrNy66vmIyK1aFC/Z1eoeo43XkVTfpuq3qY9/b3Lzymd6Wpq8aDrR69lQ5x3LgfB
GcaoYG7FpgUV/JmAVwPfgIB0ZfB/qennsbszDd/VmpiV2gxGg1S76GOFw2Sm7PjUAoLeyiMrhVt1
dZwCPKLg978NuCt7zOFrt6SAIzdgmCiLYGP6p1u2dWWHUJMY/Tl3LMJeDlwFu5A/GBtixq67r7DG
M2kk/rQd8vxULvx7Y3a+zSIlahFzzdmztw5pnrCsGhRrwAtpXSBJczXDCh8xq9LbdSnIB2Hry9dJ
y2v2u+optOQzpCD2JJZ1rrOQ8Bxl41vHxJha0FOJ8WGL75ZZacv109KitkoKzoQMEG4kxiRvJZcM
f2Bs97cvOgxYdNroE/TNIz8LhljPGh/xYYAq3zcM+/nt/cZK1IUt8hPx/78u38oOkbVxjViZN2Ju
LJ4AlmTsxDuKgdzgOSfMSiaFdxcZFo7kOYfAJ2aSI15+XK4bOileac2717agMrLoP6zWi9fAArZ1
jdDu+iFUglDq1WiTxp1wfMNA/C4Mwug6MQ/jgD1czXe+7WfHgarZVeN42zGXjxjOAF8M3QUOw9Wo
JBHwgY/vduWZVFyx7laLMMB5mNuwSNtyn2XRNpXU+oIwx8uMH3vtU4Kb7MKRKAdxJUJtrp0dRsYo
g90Q/8W7DYmEuzOP4Wkb5ndp9S+2yu5zm0ocaCZra/mbQ+5k3Q2s8YDZd6GnrqPPZ9wJ+eEvCXU/
HEjSeVQ5hRq6bdyuuJ31enyLRglRXOC+LgHVMZim2Y71c23F5KSioTwul1NQw5TSNotZ3Kd44tNr
4bzJ1nZ3ZgDZnYaWJ1ETWvS4IRNakXWtmZdhCYpMbnGGFMBXWPJvyxEuAE3fAO6R/jKIIV8NBcn2
MuJNhS3CFr8ki91vjLfuatR8IzCEa5o44EBGzwEzq1XGl+rO9reEqLBywvAwO95z4iBh8sL6if9Y
hfVT6kISGdV+kNXVsHO5Y4SL6z+Vtz8/zf1O+PV7aKtrO+qrDJf5c/SAsEZsO8XkEmfTdZG2MD28
DBRDs6ji6qZFzK55nXhcWWNk+SFTcW2pwIkbH++TA9+IuYPgamQtQ6FynpRbPFlm+VSG7Z9w9jcj
OXxKrbiPqThczRMfV2fkO3fEAGMiQa6Z4TMmxwfsGuUpmrvLYPJR0J5B/AQFJuFjxVnqr6keA/8P
xsHvE+xtkCRWsfIWJpiGpK6niywMnpohRjSmpt/InKydWfpa9A+waNqZqVpOFJX10wh5azFtuuh0
+tiFEvVKXzVkZ14kJ34SBquStB7Alvn2Bi0D4207UPe5XPCg4T4IHZHqZswazlt4kcwnLJ6jaS32
ftf/5Ikcr0s72cqMLzyM6C02u/LJd7sLj/aPxInpTSd0nvouUc45P0NFXg0+AJEwZQ40JcWmt53t
IItfs+U162xZ1ZAy6Sm1ciwJcm5hofbgIFS6pcxkXSvqLAMlqdBtEPj7Bpa68runTFec70MQNYH0
9lYiCDdW3EKJ1GtLlU+y4qawJ/Xo1gnUm+7SVhSKLyb2YnnyJX1xQUp9co16wGqavPCMvuMrjDbZ
WHMOx48ZqGtDSn/nCprH8qyucEyFf/q42peEDTcYV5qNVdFgHfAWgGdh3hfYqGamQ9SexKcAqy32
aH0NIdpnxLu3rLLGvmlKeE6U8GxSYlS6u5PqdcZYZPr5Q2+THyu8dt4EU/BDtpBJBzt0Vgmxg9Yf
SWqQevXBdFKH2RVbU/CjeKh+dWLeNqX7iOPC4gE4nXP+qnuc1zrqD4092u+4pjaBKPfFyLYmyoY7
lfXDXebhhmnFbkR7Ps8GBCeXyhlYHKBVlPjp+VzKba34VZP9oSx16mqSPElDTb2ch+PotZDg4vBh
ltMThg3S0QNu6agfsXvF1XpUHQSRokJicXhTSRXwcRZeCXcoB6jP0NwmEIBSDCa2zgeeyDPPCgzt
q2Sgclgn0B5aF4ZDXTrYUWP3RCACeIbqj1lbwbFHAUaXewKI/cvVBRyi3vigkZi9jqH5NPRIIeSa
0o8OUUzRVmnbz8YYHGXIqD2zkX8waGGem3Y+7CSutbjZ0Nmt4RXMwYHOyLM9tw+O8qq7bs7fYoPF
Z8TSsaWfadugtImRyvrQAhllNRRk0xKMcYYSgC4i5WNRkmmhSx3GQP2efQpkMkcyfhPgn0Sw1v34
SuLZZQy32Hmp1OoTM1jx10k7PNOlq5indF+sdurOG6dz7CB09hOZpEANmPwGSrhE9Em0e6L5a3kR
aQslQIuDqx9sYz6HU/qBWSld0uLE2J0ChE+SsDeoyWA7UD/Iw9GuY5jvRhxhK+ibgwd/8jA3xOFC
s1mktQQLYo+HmkPoKk/cV+2kz07ilxu/H+OTtCmQkT1AKyekPsaq2f7gtJX7aQruXeZ/VcpUi2dv
1jIzoWenQRihe9L/FQUudCqjtPdAtKx5+hp9bqoosZpLCi+aBZhNQR/1GJLJqCVxYx56m77vAred
0Xa/O25NhjtfmNTIwY7Jb5doKwNFmH5ZYS5wk3kTsuPdZLqPtgjpuZi+ZnO0tlNVkGxD4mcsl3O3
sOS2Bm1OQILTv64oForUD1Lul+iSMsXfhNMu8iW5KVaPWJ8t1Xh4ACpm2q4NiJRJ1XKSsFaJBY8t
iwlWT0b0WIivuODL7uiA3pI3uOBoLrakVdJ1R8aJ9tN0S3txu3XS9Ffej8V2KlNOIBl+wRBcUihm
JKIWl5sb5BRwVj2g4hYcvB93S3cI+r9hm9fUAY4d25Q8c/qiuLoFWaLEZ1mOlDDWR0K742NJcUVj
C5yycbSPeISDJUB8cFT/Z5I8iNWU/+JUhKXUZpbWtC574RJcjcOUsWlinujYtrmMYYM6TbXgm3eV
ab8tRsZ1byHb3uDJVk0zPRhSJ2Gsm94EjSR/bkwS0cuEHTJGsqcdb6DpkW2L3bVE1zPWIyqcQjoF
iK+N2YammLObou9XyAXtfERvK9fDMrafXPfeq8XXwIEVRQ/xEbl7Eed56Lv+Vxnbfyp3BpAj2NpC
E6Si1OZ79Vz6DSbqN3CI5evOZG7MhPK98MZnv2H0bNU0uAjct3EA/7iwo/5JJnqpYlHbxM/Qg4Y/
Qk7RVjRUfdY6uzpmkcC3VurIHvVeMP62C8gxaUB5lmWP7V3H1gKTi2G2PYfNPNuyp/SWBlUi6N3A
YcPhkvYGIgdmvvM0ptfYj3aOnDAVdMGPPrfERrrGS9r4z3Yzepwmym5fOItXDUQ4XhN2zchyuLzY
xOqm20fZIRxFenFE9BJdsBeJ5w44IiYDUhPE6LLMxedO3y7YcP5sBqylBg9HJKg68m+//LlPNpbh
7aivcbcx4YgN0j2rzbh33HccaD3W8fCF/E5/ZGeFfjd5ER6khY8a+izhSpzZCJf7ceK+DlX4ABmf
Ezkjg2RQgFI7WmBzqpd2RHVfcSnASph+ubIga4lEPRTxfUaw8VgxUI0KT8GgnH4tfE0WRe4zC+/N
VkU0ik0BshifLpd7r7aA17yN78bhsVfEoANXIiV4E6e4rj9PcP+2bibVwSONCuI4WN2kSE6bXJ4h
4Z0pliSjhbEf1XKlFS65J2HundbG5yt2KuHEKC2KUhWrJXNS/Kb0g52w6h1ng70+pEu946tK6njD
BOJQBSbRMh+OTse8ocq3BjUKgNJ8svvmfAiD/K5WzaUvyEOHnt7bSIU+VZObxJ1hTyW7htTaxquc
n5XVbKUF7WlEGvCN5ENl+H5+S3M+uexqVo1oP2sXdmk3WTjD3FNrwsoD1TQHE5QpBLAoL5/Muf3O
tQYSxWcYSkL7SWZq1n+uX+aFB6+rfpqaQH9dWUddN091anw2BPeQoDl8laSyR+2uq5EmKY9tDjpq
+NzDwtw8WLWHUUDKL1PloEfAHa3sCnoNNOrdDPMHiuQUruv6eRCcZKO+TtaLaydzYjpqK1ettYvz
nV/zUlE+dsiX7H60HQG4bzwk53PkEzaqTFzkb8bkV/vZE8kussp7O2AEluI0BhhZbMsqpUEZZvWA
uuo2w3fZNc9jmbz4VfR2Exu9ouXInlAyFxcsqr5x55jC2JSJKxEu63ewm/YGVF+9i4KtzTxq1SrU
QuRQOr2C+a4BX1rEvAI+3fMknacudS+OR/mVNEFDZ421GwpnOrour6bwgoMr3HM4451C/7gYNFij
XxN7KmbnsSGbSREulIolJ03Bprt3OaFs/Ly89WGaFfOTCXNXtJg5SQnRzd2Uj95iYbCYJm11w/Gu
B8W0GdjYgy1hEYwa/K3t+Ng7k2Q6tMh0pvfmsUmCt2asSznQ0ekOHrkJ80jSBSX+oDG7ALwc/niJ
126y/U0Wrxq0WbuL2SMtijO4Tux3BfRrWaIrtlZ0KjBDrfBIF2VeHby69tdMn68YJsPdcr7DtCS3
un23mWBgn8PcTxUcNg66X0wKjYi79tu2uR98bsdEF8m5yNj+aNc41ab9XKjuh1/1UDKoQVqPpb7P
fRmyoABqcVJvr/183iWECgbLqtaq6/RGpyxhC2k2r1y4ZEmOFjSNVNFMZMPShIwAI8GDppAdCl49
HQxHrvFhkjovGud9yPzzgDd+R1642rtYfu/qfMK3jGztmI1xHEX2TFC3PNa2eHJax7mr2ARFy1Kf
gxo2o3qH67bjnoMZgWZsYRBg8uvEFE61BvkJx8SMo2fnFz1zr6prHmyfoJizWBVCrXHCK7mzfd/l
dg4v2IXkcVDFcbTth6Ktxd0ErsGNW7W/Fc2UQGzkmDBwIrFCOuOvZ7U3hMVacUzLEk5NYcgDW3QJ
W93Ip8/WN5ONmtv3ei735QChMcBgB92FI7y12CNsL2An50ePoVOT9Oic9c2v0tgFOQ4mmXBgHial
3qMMoJtnm0T5dEKxDbpf7Tvy2KrbuphdQY3LI+Wp0cnrmLrKOt4T1uzXo10WW+kyam3FOzBmZ2vD
kpGe/GpK42cB4Yg03ESINuepUNBAppYP0Ea8soi+saEMdg16YZxrF89bGu4rP5PrkbXXSiIBhSJ8
CwS2XOiETJgxjm9FkO/KQAJDdU+FlncemPTEYGrYhTwx1VSzY8k3GZM2Pplqd/NDcdWsLJ0jIC4+
RNc0PHpe9E6PVIK6y/XVD066p9kJh23ZItZx5RQGCqjufnuRy7hO2G+kHi5pUW27mDb0XMYcjX56
0lLneMOJe9pPUh7rEqRFrxg+kmHjXrGKPzehOk+yYScE23Jwb7g0La55Lu7pjonvF5UeDAULXpk0
3EvhGA9jJndLlWtVWYvXz84f3cb4VaFFUru7sc3mM5RkjxR2M2TB2jrFH57xx54RhmEZkTXCKIrJ
NQkJmUFmcUZEBZ+UFeDLAnvQxZIQHRbrE2+FXdagnqBqng2XA0Q4UyDdhvlXNbG+67DN9tUVQvIW
Z1a0HoUpV63fAkJY/A85yeEJ/W/tLP6hzi/PIkwYzwmuP4j3xA8XqduujNebMSp1FDV0ZpJs5wjo
lE8vxEp6TIJCCHNmGyumtHhIl59s9sFrF2giFqB1czv/rdQE1ViXT6n+nDsqcJmiXDyDhEGC9r88
RVPoAWuKqVYGhlFQRCJESV2GgDOz8Vq1FC2ibnLY6wnw11fVwziNJXIAgJ13bFjL3tqmXNbyHpTB
ALo3j+Rl1uVYvhpfIsJWPvf+GtOLv9aJgMuZ7vrGwQJluDsxJruWPqXBbT9bcdQyx2LaciTvRPTL
i9JdhEuWzdUudEEIhZhM/NRCOPaCd2dy7miCQGfV86rqrTPo4VUHKrXsuN8V7yKo5WcuqSKA5os1
V8TDqtvWcvyitQzzl1Xce1DqRR6zcc86va2fJ+/seBqLnT0ZNKGWbBF9nnk9qcvG685xEyH6Dtar
0cCyDoAQgjjigzTo6xHJU0zOUMjaYjIAeNDMnfcIs53btp+BrRFtBuOJHepng+8Pbsx7FgdndIKn
zmKxU8apSVGNZ1t+Trlu1qqpD17KW5NT/clg8D2dnNfZcF9VDniqVxcDzXGVOyEulQbiM1f8J2HH
F9eofrqS/5Ab8i7sBvD/AiCdATXJM5pnKjuBwfCwzGdBwgDjCXOsHzd3TZOG55JrAdtT/dsxMNP1
kvXs5gHUb6VlfYBU5WNxbXpfeN7dnCp+zUo+0GbatjgoIAz9ZaOQKWfgwl8XnK9MUkB7t81wXpVQ
BuIpuSzmC4tjLWykaVNiuloL97n23PDFiWgISDkE4pJbVxGIxKkL8r1s2HMLZBYvk9567G0C2UfN
LbkOo2jcm6YMVioofey2mXqCsXwgVPxh00/MQfuhY760zdwAGh2NtRwkfebn+ApLZk22d8k7wge6
899n4f0wvTHd2CVbpySp1RYQYrIYJ24+7zHj5G7GA5tO2Ig3e0WyOFBuh7wiZorgjmzpzGyXGNDY
cz3dd4JlPyURvyrjjNeAmW3W+HF632+gx9Uv1ugE2DmZ6GkiothzNOh3u6GnIerDJ1XuzfJbjeGv
KgAjQswHoHv7cxpZLXqil2PwasiJ35fhQClCejlEjGOHjRFFFWYRrEkZoyZmmpnycrDtnYOIJGBv
bqvCsXCBlk80qS9MVhbIKalPwWK1DpeeRd/yXynvfMbuywB1pHNbN6fbhqXF9wLzYixodn3qqkzi
qfYfp6yqzzhKmifPPI6O+VYq6C2dNL2TmNL3bGhjTHp0feTa2Rm1mdzVaHU0OXlX0Sr3QLyGsUC6
h60e3ZXsXVwkprZt7IMs82fsFO29FwzHGvfnfu7ibA/7PAO6htXHeU309NUZmKtB8es7NnvyTpDU
MqYyxHaBBBNxmh+mmadJV/PQjfki7MhjpeIzo/UcZ9BI/Z24lkYaHzGRxAfjvQVoQibkOMuAjmPm
V+2yT709C+F/Y861n3EA8DSYvPtY8MiGLHTvGAyAMXoa20JcWicgxSdgVhiN/3pzLcopgbJAUjSN
OrTRCRnR5Mu7LfQ4Fuippwq9FxjSWhx3t0sXQBNHfLMQMJiW/j6atBzYFX8KHIUb1wnPZhk8mrjU
N2U+3oMcJa+Fe8rHngUjfPxYzGPBiAnudp9zXvnjSL53XG4ytZgrt82fIU62QcSPhXoIhLSpnU2k
ceMuV8NIG1i4vMZ66fVr83nTB4wu2pqjBYvWus3qelNXtbdKNINQ3Eteg9yLceMwpZiWbsathNQp
WYCZRH3grVNqqU52Fn6GCpkUp9C2KQJ9yHJ2AJlP64lpEdqrgXFvIpd5RzFGT4P74jBYhAMwM6Ar
thjlcIAVRACZDicYabfhzFN57gakb7hJOz6hbFT6ZEEJ2VTVvAHlzj3olDP7E16kzXnDBgt76GHI
hItViLMXOEjT2AaT+Se1oNiESeifRv9k9d4XxXfhyelic4UrwNkkfj/d3/4Jp7K14UK1EPSndEeR
ABxZChbxm2KqNXlE9DEFhy4dKivF7pja8YBOad1cCVXmRys/+NOTbXDP0lhKXUHSNRRCarj8Aat1
bL3baXSHXlmcrNHgTqa6bkmaWA8kAHGHqzFeM2vYJBlFNRHPx4M0pkfKTGDXhmX60JvFd+HylJk8
CXiZ7aMX2cWPNnP20gz3TuH+BC09Pc1Cc5RMHxMmM7t4zr4q00cmtQNUG4tOLPqsyTb5yP0OUL/y
Q6t4YJRdsGv0L1WyIY4Wrgyvz+7DJQbTziNRjbR9r2hn2QYcpkBsQeIisZH90Lxy7knMm0Jytmvi
cENAFVJtQIpfMFmwWwf/X9uke7/2fisEeGEX3LMNQE1BErxSGX0Odfuolgca5kmnkSYPvIzEk5NR
fpFSuGyl+s/QU+HUkxvEF/E4co5YiRQoTtXuGf1/RZQsG31lbQrHZPSW4OcrQ3SNNMbR68fRewx8
+cMfd77T47yfX+sWo/fkd98hujy94Iw6mfc2PdZJBHqc5NnIBhlpdeNmKVZBX8CUsueTmdczL4rj
fsXo3Erbc1MliEjl2B3bJr8vmxZCnw2/XuTdrnYQsKxo/IRWV71OA6PYMAesIbsriO36qFKMlexY
l8QdZLlwKcRwaLTugPEzGLv3c724kmP62mOGQ0E4jWe3cRNYeAAe3ehqczwjfCWoCE1eLVdGGx58
AdtATd0vf9WyukcdP0UeJefKh2gcV8GFXHN/15TWZ9FjZZxA1e8VVyOESvZymCXnbe2PtK0biJ9u
lZ+dXP+xEUQ2A9DZk81sae/m1Y8qQewMybWyeMFPTabdSBXAHZ7qYxfX0d4TPbsj295PmcHFN88d
OhG9OVY8Iu8axESVSuGWx4t3wsJU6jMo1ZV6aUza9DzBI5SNDU5ItL7An9tn34WE3WKLrMNHZTPo
9OaJQ3hAls5w8h0Nvw+5q6xTM5e0IeT2tgKFfEg5D8UtkBhKEoAUxBbHjjDpTre/1TzFT44F+BVn
+vwf/2ibXGAWMVyT+bDr7dqqu//rj6If8j/d/r9tL2fnx+0npOZrFtmrArMCJwuowL0LiFnyPTKP
58dSyJbunCy6mnEj4MxeXqs0kA+FogbVqmJnz8mmXMNxooeb4OlTyB2wdhpLQ59owoMV7nKjisFD
xg8hyMHPZ2+uJUnXMKJ+gIulsn9Vvf+dP+nYsI5pT8tHo6OHplN3eRLOj7yH9GQ25LAygQE2HVY4
9cMH024a8rfxVsc2jXkp6jGtKjkGmG8hWMdK0/UxtuXo+/y+F4sH+ozbOQJrlBfhmbjUsRJ9vcua
5mee5D2TBPUzK611OUXjxSSYu1cBqEA6Hoi2h84lli6474Lv0CHbNzVq2KHrVzjc0/yuLKd9mPKJ
lFBSVnYpxktbg7sDj3loas56NlumMqt2aejcyTTK2VlDdStruTPy+jrZGDOyqARF4rKDdCa+wXJ4
72sYO3nzosFHbS27f/QkyGHl0VgYdfKOmRRAvZk0S1+M4mQsRK3Eyt0jHXg4sIlu8q81C0IP6rv+
w2iRTboo3sOavHrq75SIGr7eE/A9JqUtDV7ZnVkudzrcFVKxU/oM8eF+VL6/Spgcbi1KsU6o+MfW
RF0moLbDms7RR8WbrCQiG5selj7ohQkGZgpuVLDzfae7H2Z2UHHX3zumDRlwDuGbT9S4dchqTB/E
cMWlk3Hw1nQV2c2RASBBSjM8KKjinEjBiulvDc3yHUPFisjfiW6Q6Vh1eD/SBLW5rQiracEsrxqJ
YXqhPezyiosdt9aqLQCJDF2C9NXk8RbahL0aDO7/vGm+5sTxd00SPDeNYjLRoOK2Gmk6W2xIYyKy
O3cS8Bqkd9LUPZDcVn/sTFEeQCohRLvz5/pP5og3ofRv2mSwFaXuWfjiDu1tw2CIYSTQmWWy9I4t
Dy7zUL1yEYt7V1Mu2suCFHQyuy/eY2Ckw9OQgkuxYwaWppVtgDJVVNhEHrgO5R8rwE6GX4JKRd0C
8uUIbpXRv8CAVnvhFwzNOJAfZF8Gd8SGQQB3RngaIaUcW2DKJyV4G1z+5TEOocjXZk1VfRTaZ2+I
5v2U284li5qA+pVR3NcRCnuWXLrWje7xQ1ExY2fmo29F1ZaCyuowo/bgcMHy3hP4fraYQ26EJcZn
JrDDRhnCeHZIeYwGG7ggLqeX3kVal0afvrYuHbmGbM3XIWw1aUq/vGLZAVHo12yAafclfNpPRyvi
QOVyh629KpJvimMMydBcvkHA4QoXafMWQ/BbT+ZQvfUtIlJD19GbFRD0pnslfzNlU6wZX2ZvuOaL
NUUeydstwGlZefwWafSlnk3qdaowERRZGFxZmBjId41/xV5Vr4mqykcy1lvy4TYTbuxRgcSRePvX
LJnte7DZ5nZKfwwFJUCNQluPQgNpsTUek0yIY+p16j6K3fG+71MFDbpxzkOCjrn8975VdCuF5YhO
5YtLZ/V3hOkO1uAFb30eXHuFL7KafwE1TDdAQ5mJkDLalkH8M5t7sm+JRD6OO3/jTfAavSqbdrUC
dtwN0PKDkS/CmGrKrki2o1fqXSolmePRc7dtjTYqTUtfbPYlDEZyZ5v35aeh5zPojvox8zIYH829
Uk69L9rcf5x5xUbmnas4O4VZWzyXguUYBbhk9hqyno0Vvihef5STEsiVHfEgQhF0G5wSLlHxxeTY
AzyRDMCNrUwTD1+AP16EO6KeqCg4YdohISKH5z7O7npZz/u2U6g1In+EFXUYpMpO0+L5imYW+XFE
T6Y47RzVgVr38ylqfY/MRMrOju0UD4H+ozLr+YDI1m1LLb+CKGPgRvp0WbVjSsOh8QySzgUIKo0U
aKPLuRaVZA1gVbC4s4gQiD+3kkeDl7Soft5+jjFiYQRrMAjYTHkShzQFZTzwDohch8VoclUFwI2E
510yNpscmiCIOHq4s+ArrCpGwA9+nZ1Rvu7gf8Kli4J61wQpOb9CTgcuv6Ub7MEYpxYTKzHFMWV4
7sNOqDT4RRek11oUiTgMnseZfqo25CCsLeEFTg4ZwqKbXTvPah9jPUEHYijGsk0jSN0SjXDwjqZv
8zzOzzFjBEJweFsqx4wuXaKStUMUe6Bq4IQlDo4bjWFRUrCUxHKdDy0IyYmZAG9yBvhHH5w/WzaT
uktgWvl9Rx2UVoN7LuhT39JWEpzckf7kIU1KoCSaWIOxnMvsB1RBjKqO825kzbcu5DXByMyVRTSu
QSyfhOUsmYqSPM1Iyzyr1qGIBUPLmlktmdWzGXUMBTINMzpUDxgtJp/lOAR7deLZH221l1RrolHv
9YQ+os2QiMhQQU2ZXHUHEdLZ2/4D7Nx60yUINkNjlycjGU1W/eE8YS8jXwR9MAvq9szO7D6eo3E3
cL0hrefAO5L6lWOdhduIno0pnE795Epm9yNYFBeStu6HHSeT4iR8Q26VxolXxz8NM8T2zsh4r4f2
UU9LjRrxnAPP0B+2zTEocYJl+HOQvrwPbULGbldku6r9P5ydx27kWnRF/8VzAsxh4AkrkBWlUpXi
hFBkzplf78W2Ab9XLUiwJw2hU7HIyxvO2XttM3FI9ClXljdbK3V/25opi2dRnWqFE3DHhgAUek8N
NSM7ZxoGerGeuGdnA0/K6PaG0azhdFe7odZv/hwcuZN2leqCE5STayQQCBMNBUGnOWhS9ZOgVxiU
Wy1ZtXyfNRjpg2Ygx02yTl/FIufoUpRRhgv+cUrlYl9PHC8EZYQsoauUdYgJYLdDybVP0Y13UfSg
+F6yjSfwuKKs7yy9gfqgNa4aRbdaPlIlSXzye0u13WDT5SzU+Im08/NW2k0d/UHQhxRC59/780s3
/+RNFrI0rRopVqe1tkx1eGKVXhM8YBDaQTyZsMAatVa9Mt0owyjuwvkP/vwkZ7T5M2tGAw8NBNyD
ifXm1DWOJi8mIEaM02042ahEzVP31CN3v/jLchMupdvsyXzp3q09sadqgEV4LVD4hYG1VB84Lqin
koGgrvoTDjXvVcG/1p/q0rHQEgr2XFYB8aeuA8uWnv1uXTiRK7qJk630d37jJj/r/FNk9BLnjdxO
H2TsWcfp2YhgCC0Q2Wm3hN2QF1zdG/twPR0EcS24DxW+NwycbPBvSFSyLrQIxTdjIx8jZaGc4zfd
WKv5coJU4AzLMl5mH8UlptBWHoziBoSzfvIfCJeuy7euODAhzIQP1hFamdlOqlcgVRR52WJQxfB4
QBmdAnPMKNgtLdMJC04MyToCWuQghZHvyrcckoSbJgfTuAjCO18dcd5auY+bBdIeakz9R7lBWNLQ
inwFjTocVWRa1aLYFk4ZX9Izu24VxAAEC+SKzB0nPCTtJnuIHoQXpASUkrA9rHKn1VbKg/qWyDtZ
tBUo7cFnc1DurS1g6cRtU7THrk8z0e52cN9S0O129NK9pp2tnIKlecuXGxfq++D0j0RIgyu4tA/S
mjQJpLYHkhAKWFpnVjUkRA4nTmmFXKQ7qoYNtDpBhWFn94QpoSYRLhEMGkyY3aprll5znG7qfgnq
JaOfQ8OHcqUNJr+PFhAHz72L/SVf0+wRohXdrR20M57NuM326YN0o12yfqHqp1Z2ExS+B3ULN65r
YdWtrbN4Mi7yuJQZOMKGABS2l0/tFm/ARG04Wgj7dGceKBxzkLxEm2SYR4DPiWN0/Ucadt06+6wO
5bNwGkguWytOuplW6u4e4eSKmDW+zCPIVgQ1VJPfa7a8rwSAHMWj9DFQ7rchTmNzuIHt3rxgh3hk
Ak6VTV6spNDpVQclRsOierQ2AeLremFsxtQWlU10b4qLlpPssDUoMvOqLttLuc6OnMPREowwjrfB
A0lklr7kidS0WKplvZftaOufh3vBiY6aE26M+yq71cIN6cyev3yUTvKtt2FvGsN1fGyAZHxWu3TB
NFhTLKG2uvaBOKEEfQa88lTtPBSbj+2ajPe7Ga+Ojs1u3GCOfLOD4/CabKuDcVs4r0OwqPeKU6xQ
5ZZLrMqP8QuGkLNxQuOSP805w6CUV2q8JuszIADiK/oCPIN4oi5tRIhHUbltXGlH0ad/YSpT3ujz
zYJ6FOAO1e8EWd5R4cag1HSzs/WmxQtsmffCgpYJwKFLszN75A6u9Fa/iDOebWGthEO5EdsFKlBr
MSzMp3JjniVAT++w9JaV096k59nRgxSXiC83Pie9K1yoFUUNj5RykHiBz/JeP0WvUG7KleFop8mw
q8cCguuZc+L0BSOxSdx0L56Vk3UKog1lMG8zUUA+coc4rEOfNu36TVCXjcN2I1vRJtK3wTa/0Z/6
tfHi7aud72Ru8VWvA28RveGpHlvbIgud7gn/uV2odivaXu7Sp9u1xl1ygm4XrjvBTu6p2z+JygKn
prrUZjP2snYxSSNGRlrXf/niATJM1LIk2sYHOs6RyBPz2COtwT7ODHTBs1Cy1jBoQEyOQEmQ5hEg
BgmdQK0Nd94uHoJXwcBrtKjfObEOq2YkW9OmGZvYZLq50i3JKGhHSH7atfuw4mEzmIg3mJemWftg
mzfFCX+4mQMAorezE3oH+CoCaOR1+qreevckVqrAlKs7BJHDdCucZfqOd9E9em6BUrCdpA6+T+kw
uhjvVJeeabNg1n33j+ahgFS4FFfNXjgPt9Z+uhFoorJjOFh7Xzt4nz2YwD3RhFSA6YheWBHBTWRP
2sW4NZ79M0vCs7FRPoR97fL+RRzqKRik+NEWgVs9VFvEQCFK0YV4Y60wMyyCZ/3L3yET92m+2jKp
wgvAu3QkQCAygAEG2qFDI9fa1j46BUJ8eJmXlrUyzxVxPV+ivxK20QvcIO9O2kg3Zfsa7dNH8GBU
7ciLm/PPF5zakMmAs+m5nJuEqWz03JL5UOwddVOXS3+Tjuvoy2oIv7DNpdazZKqk+Cxo9ArW0teW
vFlE/wKheU43deHSUkJTYTDON8KBFiwq63GpIJahAeJOpyBzRNnOVmTW94tgZSDNPimjLa+bB+sg
iU6xwwSpGXbpDHvdsXhNpBvhKV41Llt3+Tb89A9RvjQ/xG6jM6fewqlAu9AujdRBJ8wmSH3P3GZH
jzPlK5b3YOnGfiFni2E355au8mP2bD2xR5f2pQA9GybjUnilzo8c1/vQjjEg19uYVE5vQs9iN2+W
iE4PgfGh8pgWlsJJP/vdSR+20y5Z1k698DEAOeWBTLy37FG+jE8pTaM3Sj/B1twBV1FX9XPwUIyr
+p1XDuhWs1PehDvu7loiz2bJDTP6G27EVC5gtISXOHAt6xT1dittZNpohIwKPCXeaVt5FMOtbq6G
jRbvoZi7kjMh0nhq3AblrmmDNtU/PBBrwxKun7gj6Nc4dF8N7DxqXzK1ICd7qBEMLrp74XniTncr
sqrJN4KsSL9plY13wCazHSmxnP3tch+46ptqnVpYlyhbxgUcoHdvowgLC3j/XaS5AsEK92Q64l9s
QPHg2eLm7TAojiuCUPzC7W+0dq8HDm4MeLlfxMKSGaXBaTvQk9dOkNYV4Tyy3wgX2kN16pHJvwGb
x4GP0+MWBjaSGpS1BspkuIorXky4fI7pplDviIwAnHCbFhspWwbigoYV8od2lzSQr+0x28p3/H2D
gCPcBt2KaIduR6D4rK2MIY7b9JH0YK1ka+DunNlD/cROIcrvdfXQNMvavHCQFNoDG7bis7prLOCX
rsc29CVKN9KJCQr5kxzeUxTM7uqb8CbDU7nty5V/bh/j0gGoyBtDu8Ym4WZDWMC6eIe1G7DoP2g3
g4JPZc2pGGWA7vo5DIctxTm2c6iQwqP/ar7IByaJ5DM6dS8GtTuXVJKXfF9ugm27a57VuyJxRjrC
aErPAP1IliNbZRFMBOEui1VpuNZLkzomiqJ0lxMmkN0QW4IFMIArcuNP5/yjeJkpNLg30TyYbM0/
Sf7A7pF94e1K1U+8ZeMT3kVsWIluo5JDODgLvuH6ro2bChTKljLpJXPCdlef6XZ6jwIMwMP0le/1
c/4UmQvPNS8+269t9oAHdaE0iwFv3qHQlgUPC+uIvih5WXlKDLZTKS0qFCiL5J59XJO9+gTYUho9
DNT1HrlOzKGYB1i+tgBKMOiYd3TcvOJR607CbXrGKTNAROQ149SBVPQNsef0ycJWYozYAUGlRunt
xEd0K+eaU8cWvoNGr/1oukQ7cfvI2dZO2gEdffQwrj32qG8MfAG4ypZ9K4YfYnwX2UtYLqvPdg/I
mFeG5QlVHYL8BzjbRFS57FuW6QnmcrXU1vk2WUPiOZj7Ai+YyS54AeXxhp2D/8I7k+y6fFtggVEd
kq2Ksz4RoL6e/bYxCvYVfBESP1HTSdpWOxpwo3fU1alTqNAwkfKv4XjQ8SzOtH/9F4kJix1VtMRY
ku1i00kePIkY249n4aUYXsT81JGC90TV2QdDuGYHFTpIFBBSsz0jyHtQyQ+6awsyVtjWN+DA2PuI
tvXBw2BVjdnGc6DZwHI6pJfh3gzt7oVk4moL14sq+8eo2doFQwvdSYmcmNuKlt+6fCQjFy71HWE/
nNrDehew8ZOJHlqbxEDf84LmKMfXkOBOvoPI1mT+3JJMu89fO9P2d8nFPxYcoSz2Si2CnU8KAXfq
G/0ZDqJsWM0VNhlrj2IZcB9i8W14m91x2dKt+AJl6kIxg4/FHcUZ4RmvDxBP9uLiLl/ycIVd8kLt
joNC8ll7OwQkc5f94n8wGxP7g6KqOZqPGHbfoq/KjWjpbYqV+u7tTcyaHmc+9sh2frDu8DJS1yv2
/TatF9AMV8FHGtHD4jzkEkbIe1RtoxVrFOOlJTZgXq/bJ0ofTbkgtJlDw9K/Ue+E53QtvovjGgoh
RF/hNmY+RPjJLW9eycpQ3yuY+FjCl820AFjUb4JuCVn53dvVj361ixDzbuS9sDS2KTa3YFmC6zA3
MMGfLSJLBt5QbvYXEnoBWvkWH4iBVmLpDWvNsU7VqblHzPlogvbA/4jwk3cVReh63AcAkFfRF7Of
lCwJvCc7lgKfb392xYItAtsm9Nms8s1jewqUffKhPTE678JXzyHV3VsO4dLaGUcJf+EHvQVEF9b0
AMg6XxkKUnhbfRH2oltilF9ZIEyWzP76jtbJMiBRAKHPKtrU2wAL/K10niebWSTGGc7YSLfFfIg1
6TA41PP843gvPT2VEm35JWUfmrZ4zlkYy5cELftiWKtHBg4PKTjJu+AT+6t5B7kz/Iou3TuLgHCW
1tlzdhlThzhK/eQ5w8Y4M0fxUhgfdN32yn7cQvgxngmHgw0zkYOzGJ4bf9kC9SAqVGGXtgg27Ii9
T5TjHNfR3kafKkcMdkYqYF07OGCvEu+Y5X17wG5xiPDAXPJj/ooc3SJBboEwgCw6784/B7xPtveY
fDKGuye20CMAqYV4Cm+YjmSmHCxnNu2u+rF+1J7rR6bH4I70SDu8Ldf9I2dX9ZDtpbWx28QncWU8
VbxtJYLSfM3kyWSpPbO3vu9eepduzGNxj0CNsFV0pNuOrfR6fOLADqay3hfoJMtlvRZp+dHse7C2
jKa36lSSoOsvwDgyZfQX82kcdtayO3rv/fAY1WshdTTRyQmFYdVfNK5xJGSdo9/s8OEQ12NjtMXn
+QUaAG/tii9yDGR3UtcpO4CWGA7Xd/iLuaPtxmNxwyyI5tDajlxs5VR32nZwuAPiXlnVNATv8RgH
NonClCSI6supC7FQ0tw6zttnvIRvGduyYDWsxA8SA+J6xQT+KDCRz8IFu3CNQ/FaP2GnkDl4Sifh
PtQWvtZ0vEqt6hiIoHsrgflOa2b75yeIsh0O1MJa1qTVLI2KVxrxPoamlznFOqevSXgzXTcJSPYK
2He8C//8fowIK42bkqFixbta6sjVqljH8Tx5ECYxTClT8iQkSr02Go3vrdeCTKJrxo++CU5XpXZW
RrhLQvZeqJRRiPbtbSxGpZOQ1bgMig6r88jL0M+/RMhuFi2dDTzek4IMrt6r0sB2acj/55fBrA6t
WuhOrAfJdiDGV21UNpRJlZRb69P6zGur21uwzWHK5zlFWPQJq7QQOKn8+UWfiDgXfIfmAkVMBMYE
MlYh24fAfERkWblBwcYc3SMWRArPKt5TlByUaEcSDbXoIsS3PhWLvvBNRAMS1ufq2KvyhxxDBc+i
GVdtnjy+7zYEvIaWqV3mJWcuAprahYW7u/THT6XwDoDhZbawfot57CnS5ZpXRcR/zINoVdlFr5wS
1TaxPA4noyZ9YMJqQWWGxplXPKj146iiXp1/Ds0BtGBYfwhRdLEgoFdDfdcIU8wcqS7yIXnt9YIS
6vg4FoLiNCrQ0k5fS6NxG4++WwjyUeHgCZL/LpPUs0FcnG3IwP3J+yQBRiFbyDt5NHdWfWM+FO2k
rWMfNZA3TPf9JN/wONjAENFKnaj4MAUoSEbXLoEzv5symZiWF+DoC4hxrPZ1NtSbFpcV80ySbEhq
Y9Ia3F4cg2MlYDrBjDE6Xtk6neiHi5nlBTPDOJiJNey6jE0mYc5rBagXbaBJdSxLficuWiGSz/Ds
EHEGEHcP/+jj1Gpfag8GV4C5B4E/WWsJ24VWbLcY2I9RGXAalszFf/wv4uc7cg0IoCJPRj/PNh//
+R+aapqIlwxNt1TcmXzoFdBFHxI56wSzcnsVPkRugSnoWC9k0qPqlDSWtHQqNdoWCjhIMqTvf/74
v/ku86dbkiKaOh0i9QraYwza0Gi5UYHr6r+8QV2KtU/pIKKKIcwCJTJ9qHaJeKV//lwJ7NBfX1uS
FcMyNZpbqjxf2D/IOWINi1UepIpOC/EcFU6xSndCo78ddbzwk4iaPq0O2PAOuoWek3YyJ9tc2ahW
v/3lUubveP0EJJlcDALqLK7o6glIsSaOyEMr1xPBIkSlABZC+AzAV7vCTQCwj/7kDIRh+A50z7p7
cicmMu3WeeePvwwH45trkcFmKYqparJ1fS1a6EmykIf0yiH6Mj2wwM9YgWQsXgO8aJ5gqr88CeW7
AShj8TCwmIi6ql89iZiO3VQUAsnoGeU+o0/vDUVDJ8lOq51AZM6335Cal6IgqDzNnBonajmwtUcO
gMsk2SqkByAxjkgD5AADHZ+7pPGPvHiN7RbHVVU9mGhAihFlapPyeAvSSpBWUtbNCDkqV6HZnH5+
qN89U1lRDCyy5ky9uhrXo68SUBD7tWumLITEqEHJKftfXp4/g/R65Cgy744mwt8yDPnfg3jA6Tw2
lly5XaVdYNOcutTY9QbF74Y3pqAEa/TZaSo6cAwWP/TmZoi0A/4P8IR9ctIDRlRSF7c94REmGb74
oE3102pmZknxkpTVYRoBaBR66Yi1dyu2wVdepdX655sl/0XPYg5SZF2TRcuUIHPOQ+QfL6OlqfC+
ZYXjgMXW1DdyaAWQCVtaLWPKM52qMHVh/G4GaE/iXFY211mVPPgSKNYghjCiD59ktX+acQXnD+aC
4kMrmHr/1kvB7P58ud/OHYpK425mjsn6nz//x+UqtaXnRsjlMrIWrQTVBsPVYpqxU1La3ce01GdP
/8ug7SKF2qWPAI6ajJ2YYvPbtXz39ihM3KKKoh5h6NUQ8BGWSII5Vm6s0T0xynhczrSRMaAmVMql
42u8T01Hi92njdEH6cfPN+Pb11exNFkV4bzpDMSrZ4ff5L/H4ICgaFlJMkXmLkQkOt6b0DFtWcnt
en7z8GXFAEHmh9PJ58ikrjTjZAZsctjYh09ym3jSiP0XTSR9NkZMwdU/FEkBuyfhlE0GKzHlly7w
3uBE7LBRUjCNuu1MWWpmDNXPX0z6/s6ausFqLKvmX/MSGlQGkFi5db7TWkrsuoIrENXaegA1Q2hL
vJkka5NQOI8gv/z86d+ti4ywmXgmAtxTrtYEdfDUVk1ZE8aZ0yNQmuhnZHnXR47kG/eRllEg6Ztf
vvN3s5YqQkxS4ftAsrvCycWkfHdj0lfuNPAsEdy86Gb+8vM3++0zrr4Z1GMZnygDFpHfYdIrRzXT
Xybfb8ckL4OkWLwXNLmvx6QVwWqRG16KUlorPS2AkVnEGhhgWp6diMGm8KWGK61sD/hlTpiaaMaj
H06SfeKVu7DqDp2IP9SUJaLsErpUBhWDYAxewsJfNzNKlCS3ERbYeA+HhMroDIzyjbsi9N5m4Jjp
odL4+cZJ86v879leEUXNVKBqihaS/as1RdWKVhGABbk+4nS7YRm3VbLEZURQgMR5zYw6ucfdTcsB
3I0vlHRNCra+BfD3ny/F+u5KALCyWdVkybiedErdEM2xUEq3zL4En2Z7IFO/NhqJPu5IRmXj7RSA
FYGy+/lz/96doJo0EdYZOkh8888d+sfEa/lSM1VxUpLFEiwNmXey5mYv8qLDj8akO8dG/vyJ84i/
uud8P1MzMM5rinq9O7bqMJxIGMAdpgLWjVBms5V9Kqro4f/xOaosSjxgZnN1/ub/+GbEFWAuq4zc
NandTB5xSQC0oUv/stc0le++zz8+52qzJSiJTmQmnwOSohEsdYnmm1O+bgsDsgApV+kr3iVhviGn
bmDeLp7VaGOU0YWvT62ha7u1YM2aKyUlz1tfSUogriN2QvZE2DOZmaQxqJSgyMoM3VIFcNP61IyI
bcR+X4hEIMjIWwB8o+iF7tNaJqIKzz/7IJJl2eOYHykbraz99dSt8zRISfmmQ0d6Vb6wfBUBfN6s
gnx6x2cubHoOlHgme+SR9PKL9r0zReQFcUAUc5nh2hni195Ycjyl1TYjjK3EfJYMlBJgHwvMTX2z
zDfIkKQLPsat6QfPfaqLCFeh62iDegKW/SXCxFvGHh1sQzOpYU6Ssa407Ym8zmi65dBcOh4V1tyi
Ad7p2G2iGPGAOQQP4TRd/PDm55EifbMwsaE0NCYDEWWYdr1bSpJJUDim5cQQAwSQg/7cJdlJ6eWz
WVlvVCM6WxzjE3aeRyuNbmsrUIE09Vj993mobcdMPWNef9KkciUFxf0kJC+STsSlrDREsyeyM40B
hZ1SB7/vP1SdTipi4LULTInOQN5PVeOvNuITtja6VGrwkHe0TgWAoIr1lvT9WSOsamraswzQue7g
dEcZDZHUOlZlsFKxETYq/yBKSNEY2mXQ4+WMTqms7vGSnOSmO2OZ86uPaMw2iiJ9jL7keAJEbpVC
h1LJr20mOcVA6zHktnuE8KphmFBqWgGARlyBZ2ExX6es9vGyNtpzoEsff/5dp+/rvD6hvl3WHYQK
GTlfk1hbYOKuRluwrcTXOupcb2BOk9QnRc42+Cy2SZgdpkC+9TX1xo9hQwTVvTDlB9wuMHeC4D7o
4+eK4Nd9E8Dk8Xzhrsnqg9oaH0SPU803q8ccO+Jt3JFQk4Elntr8jjMoY2rm0f8yQr5ZKGQLWirF
Jw1VpnE1mXgp1FK5GlFHgyHL/WrcNpBLF7pFHTKttDXw648QATuSjAo5i8hjj+uBJqin9O4v1zIv
51cTqCIbKrgJC5aHdX1EocrSdX2R5i44EOTppEML4WxUI8MQvVyrSx0x24RWCUX/OhjNu5SL57pC
WRMEprrKu4Juoin4m74ZflnEpL9PHQonNFHXZcmEink9t1f+2AlBqxNEjGWAeldhIpWl8YK43N95
Q/XspRN0QkNO3NqAsxUI/aYlHuWXRW2GI1/fIvi2rGemSXwfO5Z/z/3NGJN8MbbgZc17iACpg/8v
FVZ/uCGYOuwhGsZdliBOVAjqnWkazew5VzsLWXECxlzU37V0l2AnoCw/3ML7mw65JyB/wlgiq/FC
tlDOelWznHThVukSvkvYyBDnYGupOYEQrW5j2Uh+WTy/m6k4HxHbKmrUNmT5ah9Wx02RxHiqILS2
x0a2aL1XrzCo7C6pLmWfXZJ2RPqjTMBi8tefR97fO2h1Xk0lAyS0YWna1T4z7grcTVKEHcWk3YRf
aTmM44Vq3TrUy30vp3eTgHjo5w/9Zkyxawd3bRhsjBRRv/rGRZ3nrd+1iZvHSD7REhZx/TrpLdCP
6Ebz0ElneOSG1zQyTqioP37++D9bwH+/baqo8LVlSZV0XbvemPlhUmRqUhJWpzUqvcWO0aHLSO+I
4p3UmyjRTx3mANrbGj1pAbRFT3Wi7FR7EM3HqlUu7fzH5LPfjDVe/mIwqZjkr+N4p7QHMH7bKMei
b1S/Pa2/pwkunEMHm3ZN4/LnKe0f+59So26ttykXjuk+UHADT+ZHhAkfBOUvp4PvBoZC0U/nNrET
0q4+KkAq7JmNFbtxDNfAwOHhG06qtQcDnTeWMU6UjfX484P5e8PM14OYrgA5nyeb622XWgDWFEyy
TZjvYqt4zUfpApJhKRbS/Z9bHnvpSpWNX8bj39tXVeRIrojzZp0PvnoJtJoiRuMZsSu07XZMOvLn
4ptQF/c/fz3pu3uqiZS7FGJXuK1XUxjbriEM+b9dP9NOescZnhztueDGUpk/l4Kyj1V5HYna2oQt
oNbMspWC06odNyGiQCBVpFEoZE0J3m8j65tJiHsgiezfTVnUORH+e2gNgjyQwYftt8IHNIXBWdEG
5gBv34TNru2eJXIEbT2CESX9NtS0eaW9fh/nqc/QgISx0lx9NgsIuTFBE7uWBlxCxehHBQTWgmjk
zOt5v2lgutkYNME1QCLJiE7mG6AqTolFnJPZ+s6byHYKD3+At6aEEdDkpVYkvMdDGkOsYSUgGZ7X
noKZJFdLnHGIQoo2W3t1dpeomMiHmSDzBzrWzLGZPm4SfGLJ7Gi7/GEZCKW50nrgRX/+OkA8C3YS
0CdM5JRawcH1/UtTa9s/YSpTLs6meOKhTaVcwD4GyRG+UddD+TYA9xPyzgXEZS1kqXwF8Lwu5mPA
LwNufkn/urGmNZdmJNNSrwfcFMFwDVQmurEXXrwIvVygrfRxm1ao0UqAKJ7WbvMMEgmmqQ/cOSul
qG9/vohvXy4iB2hfWDL8/6uJJFVLNg9+nrh4OpFU8bXFWLqYRvPLoe2beiMj2NI59zKp69T6/j2C
cbspWVFmidsrNJ3QJpotyA7m6brstmyhLjAP0IODy2gUjZA1eV953b43p98u5O+dylyhl2gTmRQ/
ufv/vpApErERg2Z1pRruRcsvy6Fyav81TscnbbZy/omlKbXjbIRPzbf/+w3nLqgs6KopitcVOV4D
vYsDZrMx9j7m+12hL0sr75fJWv77kEwRjJmRPgPle/n6rR3qOJOmnBlDj2kxWHD+7aRIUGcZp3gk
cURnzoqUxg073bL7hlEOeZ6k0nEtk0DEXhqlOUTOyWLLO7fvQtV6TGHmyB5hAwPywFpC4PT7NPzd
bEMMhSrRdvimLGPqlQnCr4tRdrZbgThuoSheuZULkuL3o/jrrP/tfZIVWHdgL8y/OjcJN8nQqX65
43AjSC1I5Lh4bSmbgoQ0UdYk4VubvKmAX3oBXFXPjlQvt2GGAObngWHMb8D1dMCDosmrSgrhJFfr
nNXKAJ78MnYxGePSAfRvAn6AQEnmVByi/cIklTf1bcBugi3ByTJrRzSfDVO9pGhr8s/Bx7oSpp1b
s12KWCBBTROtOPFLZxE01A/aQbO8w9jIF3OgmFEwGESleFWb+MFSmnNa5K/WIO4LQPVEeOFlqp4r
U1uVPoFR2ChfKVVTgrQuk1TeKdCayKyawcOfYU6zPTBTZZXL+h6P8V2ngIApjGoXtAp4C3J6yHv0
DAPgqf6YhRxzGfYiitNBBGsp7wOGg030KKydlz8/G3pKtix3uSipqAT5WyT+tqqq3z57gwor8x/e
vuutfeXVc0khZWUrq20GbMmMu21Pk3M5vxBV36MPCkZXkwjvHgj44k5HlnSJquw18qv3Nqg3k6he
hJBdZtMzYZdVeYbFcTupVc+21FrEVfAevUkWyJE2QJSgj7c4vNwcFlk8c6aMREcZLegfHYPLLLR6
0SnoHue5WDH4IxECPnipArdOh5Mg9++amn6WIfyyDHy3wZBElWMkBm9rPsb9e1ZMjHaIQgAirtBI
tjRkd/7gbQnrk/zyPq/GV7FAq+MlJysffznjyN8sQRKT4bxpplmrXO/3ZYm3WsW+7U6e9AGu7QnY
/4MhBavSys5R8dJKiqu446c+G8s0hDvBk5gb+9xTXs2uOWclQD2zoOtXzJUqpx4QUMhetqbeg6XK
as5BlWx+fle/m12paUk6+332Y38duztoq0Pl57nbRyjajGxTttR30v5cxdlmKuKt2BtrJcChhUpz
zLg4dCR2L7bnpEEdYQRYZ4Ibsjjfo0F9Sk3xY4IFF5n3Ujq+xrX4y5nq28crSbQl6cVwprtefVXB
isLKrHMXO92x1PsK0dCD3xQ7UQxPPputLBlWY+Q7o6n9miv0zcaaz54rz7KkWczV/x5bTHl9U6sl
Y4vwlAUx7gwwdc9b42j5UhOiM876bTCJH0UiflCnXkNsc7LeO2pye8aab8cNObUt8GlFzA4/P8nv
DrtcHMcZhT0YJ7erWTclNg3gPE9yavIncGPrcdKeIo3p0g8Mm/PpXsyoLfmadtR9a6sO/sMvV/DN
uYonI1qKqXPAMq+3gYWhhk2aUV0qx+48P59et1y/BmLePKlWdyaT+iFP9f0Qm0cSdy10HnmkPBEw
+NEY/on8yKcMyL5A0iye4l/ezm+WY0lBVWMpKmvSX935Dr4l0Y1lhhK65Vydf2paeUlqBlDolyez
zX5rBn83WBRitmRNkmWOe1eDhZHh5XI9ZS7VgXVFrlsFz8SGvLos9OAcBSO/OfzyOs/P+GrlpV8v
aopCB1qVrXmG+sfBvZj6oRI9ilc4lh8ndIwD3nCjOaA/+q3wbXz3tP/5WVfjzRKiOFLVuVBmwceq
Qw+DqQSpixOOFL6WQw6AzUTWqCpOIJbHqcgNTDjmzhwtXlp9iWX9MhN9U9VY+/TzqmLciLn6CKg+
pZNPOgm4pWRyijnttjfETS0UFyyxAQh9paFYC0ViZ+yKtrr8IR8j0UxpP8LmKz7VTHJJTXYjrQO7
Ek2bOpA2ZWassry7GcMPXzZWVp2hpDO2Jh5sSi4yoX9NPjpiae2KqjtaKdAXYXSqqSa2ubzEAHxa
AaspBtCkO6TduFFaXGpl+xVFzaWruUo/Ow4ZBJPUm85aQqdEtog0yjFpL0IDhE1CJG/xRsD9nBeb
qxbMF098IsrmOa51sgdbWxiVcQFI2xqWnUhIjgKRZl3iR/tDuLT4KmsVlSRuPHWrowkyIr9cpwNK
aTF9LZBmUVmsycFqdpM/JrBQM9YRvSTJJ2cEghdwVIVUTtPywy1vME5QWi1O5PcIN5seNh2gqH6M
CIho47s2ZZOoWCpgkERM+C9m6j6yRFgJ2jEYjMCBLIRknAq2TQjDE/GYAzEOipMRC2QKxQmMHh4d
Rv1kZidQ50ulYD9miMOmzlgKNahxMX7hjuwgK/60sAcZYX0xPXMOtPzswvzkV9lJqBu0FB6aJxVL
e/5em9KjnOBbzOL8IRo2sAxtQwd3S+Pg0QCO5BWYvIEUW4EbaPxfsXcQCbVqAQcogbZuhM08JAa9
PFmjsTP1ERMpFznPA0DSHfSt/0XaeTU3bqzr+q/s8j3WRg5V2+uCBINIiaLyiDcoSSMhA40cfv1+
muN1PJZ1PKfqXHgsJsRG9xfesDFSdA+D6HKIu2+lE45+0U2bf54uv3x+NMfRmBwMYCufEla7aqp2
spmQ9Cbwa5sZGTvLSeB4AUrInOxVN3t7TvEX8+BXQQr1D7JXwBRglT7t1oomNFRCvJJb2j+a6h2K
NKeeX/xiJvpyObKIMA06trQRvU/7MQEHIV7vFdth8rbd0MGJQgk+h61LNaUETrcQcXTj1fpVjC1O
pf06UvhqxmdRdWyuMVXYz4mjJ/IqF4NFRwEOR1aBOO3Avw+KfcnbB4ACJH3uIgjnWyb/VYQjto8k
4qVaI5DsUnzETvaybetjqmOp5dr7INfpYFmIJQcY0QwoZy5yreARbIJtmBXfy7C97aJwh6743pt6
xBRwm+otDM67gmp+iFFICIE4Hzp/Ku17o0MGLmW67CbZI8yUpV6jVhpNkumkTi9GMW9xWQb07Sw1
fI7zSAXI/11vUoA5PQR8fL3wFo9vK3FTuyUYdhPSgNrOL/JuliiDwf8aU99N7EdSqTTHWllMyGcl
NzV6Syj3EomcArxcf3TsIuYNAx09XwtjCjV9cuUSpOJVkCCnQBWqyZ3W15Mek/EaGUcNCeEMV2Is
P3AhAKDeZuIdIhXCpCra3GOPLD/AiCE0sTRozXsxYjw6gfl3RBsi7+DB0NbQoaD36PT2rlEhUWZ1
uOhGOLZ98jinAvWNXILE4XzGATuQsoL//Ax+tV7aBim6B96NoSqf0Z/Wy1htrLxI+wL1Q3pM+kNu
Z/tpUDephl3N/9euPqdovUBvuETycRs5KCkW6AsX1NiRSVwOrfKL0/oySrbJq8ClAEcjnfvreamV
LsrKrDmvdNtEuOmFxSoay7WM2xNtetYwOp9hsiM3/IvT/CrqoUpDSYpQizzsU9Rj18AKiozpZaTt
iwJ6nkN5aduDE3l7TXB/ef3PF/brPVpU8qWx6d+qDYhTg25Bx3BbJzUEsPoeVZkXLZieyqx+b1lD
UHVa/fMuz1PH5zhL4mOpdYJWdj6Df+ZGoOqPg8I2GbNoaWJy2INxhGzpYTSq1ou5te8atJnwghuy
O9e9x78aQMxEjFAPstVXwjFvbxQWqgayKzzTvCUijeeNNwFtsJQS1QmcR5zc2qeA3ih0BZDi5gtb
OPZyxlk5DES7dFyetwFWGl4D1Lb3PTq6Ps/KPo7Rl6J522AmfFdnEONaNOFyz9iWuf4wetWxUIpp
EVCJBdDsR22EmrCnpL6OfwK12QHWsWSfVw2iSQAAMQkrl2SfxRId/+fERXXCQhzvn6/ql6OWMWvQ
CqI1DQb1r6N2GAO80iIv3w6VeM8mfImppATzBfJ1B91ctZ2fwHecf1XI/GoAoQdEIZOCrvm3zKDp
lSkSup1vUah+T2Zunzc3L1PWvuQSgzHW4gbdn/t/PtmvVn86TyDeVfnPObr+aeZRvToFkIzyYcoS
UiJXs/TAacmlvy6tXeJq11lZ3cv45J/3+9WM99N+P+fPyWxmfWmpOcTmcePiMI/OUHMYdO2pLvsf
lsx/MQX+r6LLj2VctM3vv3lfVKhxIbYBiZGWMit8KpW3g4uhB6ZMW6NIbsexH/wY2HpINVavsxYb
F/FhYeZG92neTGoEl91FM4O6ocaNDoLGWVjN1gi/ZyXqR7Y9XiehcYNW5ZgHCJwaGSA/Rfse2nCx
GhOxvMB6TsBIrnQdWN6I7V6DxmCUIJxjzQ9th6TJnN4xN6Ldi/LUOiouiGmhRcM2aWBr49z2dCaX
2G6iYvsE7c47pCVspEoh39CQv16QeVEwLon1leIem40GSgh150DbhL2Fx13b4KaHMSRQqlVhDc/9
bA6YwJH2aK21Ae51COwQJecB8Us8TViCWzQm0mWooyGcGuONmUU7GTdXtfHkEhGPDWMDS4VVGI1P
Zjhjg9XeJ2V3wO5BrJxU2Y+ptRqQn42V6EOZ62llRe0Oj9n2YNURblGQX3Ho/cUS89VD40kDahoP
PK2fQZ1ZJhpwl4K6uiC7Ko2nHjmKVjWfLGHtafg+tViU/WKm178avB6YDNgQDq3iz+OJ/DLEt5AJ
ws6cg47gPbDbQPe1ZlmhhBtLdyhNtuCa2NvaQYKlYR4cxjhJtmGS39UdbU2h0/bNce3Qk48iEN/A
22Nu1c9SWiLdo8WLXkKHoDqyWaushwKsWahB/PMz+AVTwIRjAc5DZ7qhVvnpuQiVKQNTmaF5FORr
8FMw3FUq3mOtHcycs8J/C091SH3KhP56qkSY7XkewOyppEIeQkRUvHbTd8zCbXGHqx74LahOG1wL
YOKi346lR/bYG+vANhCPFyhetgoGFJkqraFVfF/jPtr+80md60uf1kSifUuTwZRL+UeOmJ9mNM+e
3LzVjWw74kxfUVRHSs29b0u7X9b6uNa8QPhljnR4rmv3EfoK5PAF9N4Qb5C2SDdxShqAaqUbub+Y
h74CYgDapnUkowTnb4XZcLRmEfRMtsKNLrs4e1Gy6iYqIUZbJkTkFo+TGh3vxhrvEX+8jsb2yqL1
tegDMs+2cR6HdR4V723KjUKlHphb/j7hVuAMbKIr3D2mNaB9TOXjF9dU/WIGBRsBVACAG42dz11N
NQlCm7JRDj67xkgphe/XTUwbgbrD+RmMCFd3nMv4Yoh23oD0QJmk85Wnot0wRN/VqdKvaaDR3c5Q
DDIC6c/ZVaDetOklnHlcpuwVf8hiNRTtNeqo6J7grOgJahyFzdNixb3iJ+iq4tvJwzahOm658S2T
FQKVRelss9QzcdstyKVcY1fqOOQYEXVh2flCNyXaIaCGSF9GgaLvpa5p8A5P8fapqYwIrKGnrNRK
gDxVjFvXip8KYEgLozO1xSCIlVzFvUy9N2dgCraT7ntoqX5gEc0U/RYgm1/ZJxRL38Mg3I0h2k9h
YvmhUd7I9aR3HrDBPMmgsM2Mp6au77Wu+67T6+t53ce6RvefDRtqex8R8w9Df+GJlgZ5tEe1vvfD
ePi4ClTj4LEahGaSbqgWQkmvKyxTPOcGO2TSRxQBmWJ7NL9Eu50zqTs6qaeinN5+MRa+GgoA0gwV
0ApJ7eeu2kQzIWtaI9+OSZkhC2kskPe9zcNm3JDPcX1i76Y3FUw85fwFzybNtV8gS74IWiAIuuDM
Lbmify7wYnddVbkM0LyS2zdk4tF2kBjuvYprA5x0603VaoZHuojRWv7VU/zF7E+phJ4OZVwixM/V
94IeezfkcbFNO0wkRZFszRINMwehe9+ooFeVkJEuXevO4hlY50GEeGizDUSJ73PUuhu9SA5BV+kX
xiQtAHsPEUJ8uVTrou/G4Aq1TB/DpPvYxTiU2GJDVENMWNc/VrH//ktY1Pz7f3j9VgqMV8Oo/fTy
35v38vCSvzf/I3/1f77177++5Ed/bNR/aV/+8mJVAIeZbrr3erp9b7qsPe8ufC/lN/9fP/yv9/NW
7ifx/vtvL9+5cogIw1Z+a3/74yPJSYUt51JZ+e+f9/DHx/IUfv/t6qWespeCRs6P7f30o/eXpv39
N8Wx/oXmtcR2qhSMqYlzZ4f3Hx95/yLuht4CzkyCNqhWFWXdRr//Znj/onrEakImadjQ0HgemrI7
f+T8i8iZwpINE8BRHdX47T9Hd/yxIv243lyPP17/HKVqn+tEngQvSMoerQvqAJ9HdaF2SZ1H6bwV
c4e7ez8zp5sNLQikkSYlhwJN3ScluFxWlWfR6MXRKksdd+FWyB1N9ncPYLwpnTgNPBZ+upRfHdzn
p56DcwwHj0Cd0/x7Vx88dAQXGwU9pel2EtqLMxNyC1Y7XNP9pq2f14+TSVk37zda7gAStI3mV3HX
55ohB+GSkUGJtViI/hZ3tSDX+sqKxu3UVnheMcFRShpgtgguihNQf88WeWgc4Ae/v+KKjKNrTzyj
PKkph5ghfU6t+6500PlKWhO7ijhfCjU7YdduKlhEeQ3HrETuryCvcl4i6vg5KpFJHZMFLB1XZ6R9
LkN23eTG/eS0OAI46KZ1T72TiRVzzDYLsGRLRqxU3TzeO1Gi+vDLLB/RvN6en2OVs2yV7Mga3y/P
13pOEWlVkxqgAGa47A+aH2wEA5Jsr6n3ox7Vu9izcUUNnrlIBpSAdu8U7AYr6JvWwwdDYMi5GJku
Q7VDpaPTMaSu3HgbU9tazFvNqaUZeKeviAcnnNYTgtOM2cwVtzroq2VgatjnzVIZNxlWk4OosRdm
Uq67wi9+6Rbp1YgIc6DmA0wOBR1PLBkaV0/QYgpY0qziwuzEXRgqR2UMURks+U6W29yZAqWIFA9i
J9a3ac3JZ4HrEjiIk4M8TTtale/0mNzn+Fu0s5X6FuRrG+Vx37DklZTfrkmT7OSIrjTlurmL0YkM
ST8E+saNCR0I7eu9cIyVhhot+rpIfRnZt7BwYqQQK3SwAxMNED388MIyuRiw0Vp0rhXhidmdwsH8
Vrr0Lio5wANpYwURQEWlzeiXHt31IS65dukeEMxbppqpbyRu6k9K6IFGu+bnUMZMC8l2vRrQU5uI
m+JiaRtkg3HyaGI/6+OijpIYClVmaVw6iZ4umlkcK8o6aNRliCsl9qbw8HcJPMKk5qRJg0H32jSV
RVU106YdBHJCKOVZAkHDtA3zRSP0d9tBm7VV0JmAJofmApij81Oq9OoHXbRF47ITHofQtaRAOT0u
Z3hq7ORkFdFBSAMdLz3VxGRGZTjLIPfuyRzpPEXWkp5rs6iR8ZlCdTuxkcVUh/sBfYZYUoZGI3ka
rfR0/iTXuE093oajZd5BKGmIBVGFmkmjm3RGyRLRiz7qaRHbCjo+Q/NgqgiJTon5qITpqrKDDFNw
KslmAYgGZ7y24to5gse6mqMPR4SX1IofYG8ubMVCXrUrUbJ1cekq63iduh5STjrFXYT4BoV+n8Pk
UZO04iFdHQKNgVgMRC4a7pOtSbcqK1QaNaiLDaXGtCxc/3wGYYxkYFlMd+YAGDL0GKlJjT6U2oO5
kfd97s2PwQZdWw+XRjLcD3OeLRWtohbNrStTCmgNiaJgWqqVJr0dQOUEow8ZFqH7gep8gOhjYSAW
6Rri2NB5W1E+8j2cn/uYLUwuBtdmWq063PJwh3JC3HfQpXVCPDHTusx8a5ifk14K86lSmi/qr+cY
+bpm5PshAfxcIQGNqWFQ0ZbylOm6n7NHWvV01gbjFTw2bOFpStdhXj7UaDYxc7wjLiJwClIQNB2G
x2ICYSMUS0MODX1gFU2RJJC4R4PRG3vg64EmPUCvJy3O+GFeTDjjtBB3G49b6lYZ14srV6pE+Q2N
jbWKDsqyHcpLQHjNIu4ZStxmJwohH8mFpqKlgUu8fh0qjwD23jqLBgII1cu66ikNakunRSPD6x47
jZnNTaAwne+N6BgfpZedplklt3Y3OBshrS7ZER0PCWYmHgba7CCyScU0oV2pmvla5ywRWCRiusuz
000I9CYjj3Ny3YPBWCaonC/MlEf7fEdg/qik7HgEjsq7NUa39cgcMSGz55oc9Zgl+TLegtel3h5y
dgUw3kJHO3HM2Dp0oU2OVFtUcI9K6gKlOA9TmkPAtaEylWj+ObU/lg8zSZU5SWJ0etKMCj9euSOi
FJ7ocWd1ho66fR1vMjV+bNzq2kCSBt01bjtrg74Kh/B21rG+KmYejb7BScx7SUjdyir8dh4i88Bs
lqnhR1OinZNFKqi3cO1qPQJy8S0Jk7vANP7kZTUyf1r6oassQKJh8egSmNuajiNKr2XXlkWvpEfO
rgnRLRrlDTRsmm+1n5beNYbPZGd0vNGp96G3DL6ST36r6W8hPLcFsGzJyRNHI0DRCQpDyTlwnuDK
+bDtUDQyn5pM6jeMwcV5YAYTizd+LB946qi+gj7rZFCAK+fmtY0D6mhgodEXujuPIsNjWqGU9WJE
yPnW7soJWCVUndtZyQHewJ6nqJ5fTjqm4V0lPVxhl7rdzICtGds1DpVLxS5PeobT6Rim67q3n2VJ
x9OZVHI5RZf17Oc5VT0VncSiQsD9/JnIxS4Nq7eCNgw4JTSlkb5B6KhauTlT8Uw/7kwxVFq5oR7W
bhE/2nLPeCHDU06vc6M4CZZVqgP4yuNh3qOjgD4kaKBSGJjgeUzJEEtdJnluPLBTmMzzvAhD1p2k
SnyUZ641sxBLClPfaTIziEX10HBtAxczWqfDOqayeNnqIeCw7mRjn1Kb0uxobNRljCTdecXWgPj7
nRe9J1GzppE1+BkcvKWVG6iOWw89Z+/3bn46xwEKJtnQSlgmuScLdNOZ74sDwjTdMnBIWo3xqa1Y
VJKUJuLUpB+p6J6F6RxzS1laJfQZ/DZpHaHjmaQfxXhPCaBajlVwUkYG1+QIGTpf9iVG2yy1LIP2
Jgd6t+gEE5k+5xcFWmERUYsvr5mhhi99jN6LDD0UrHIqZVpmCqvQrBJIg1h9Qxsp9rrlH48F1zTG
FclhtlmIhov7IwTRcBfsq1yqqVPbaxgWLT6vk7A98sJrYWCopBvrKOIxD4fqrm/nR8+mfmwu0CA6
GGmxigG9LUwYnktnRJeMXHZr2pHfNMDkMUigSRooK1pJYNjTq9o4TJXynaSEMlbGo9IFbbrJXH0v
TE8qL41PYYYviZDTKhyahtiHq1OX4gRdmkkUEtBSP9gNGDoDZ5vztWg6NfVFji9qCfsBn5VhEebE
V4bFISTjDqRFLz3a+eUQLKhxSLdanmUlZGOmM30PXZA+tslESp0XRySYbbjXKO+eCRA67UactCvK
EoEMdZfqHEIu1UDJhabyWA7Zh+OytFoe4werbyRgvQ/yjbUlvMivWYKnQv8GeR9WPtK6wLSaCLcT
IuVpM8s4fjSxHW2z+7OPtYF7LctGuJVckkZnVlYoZaCsiGHPZG5xgiAsiphA+ymmZpmCBLARJNSx
q1kUTf7WdN2tXlE6qijm+obDdU2sJ4nZ7Y0ZPuBzI+db+CP72MVp2hxBZXTDIwUBmtv9R5Dx6ADy
QkAe2S8ewWwZ6e11S6CHLUf04cr9531KWwlEnDoMq8zOj12dnZKkOAoFt5MYXF8gcWnndbQ8tmGk
bh3Y5qadnjJpIFeUrENK3e7yJFJQIVL1Vd6Z+wkvBNUc1XWoMVYbA48E2K0nLS1P5+Hn9YjgN5iM
l9gEzdVLPiNgPLpXoGEYRjKeK8f8eA6DYv05G1BfPE/GiYarrYxBzpN40rC4aol6ExhIYXapRtyT
1lTBQFRzK7uuefBqXA8KuqULo3DvRR4fx6I5JYKsRqcqNh7G6MEQmh/OhBleyOqcq1LbqUnfzrGv
Y0NGDBTWcEPZ5z0xuJCQR+YDVAjj7AMALU83AXfWpM8e6c1C6wkhbTXYxV2MdWB6ioKa+dLO8RIw
0Z1H4tHcaVN9dOdgXXYT659Lpp0kDYXJFGqcDFFnOf3PKaSlyi6QBJXRhkv3zdGeg54Jtq77bdRY
pzRnIQUec5d56U2BuwohQHZyGhNBxXoJ9Z3cXVuqg3vfxd79WBjMka29byfrdF4dZ4XEVbe7Qz7E
u4oQnIQibv3EOuLWfooboprSmb8ToPiOjOKzPLinZEkwyLmPQ3Tphf2xl3GDl6MtHSKA5JbJB3eI
NIR1zzLTaDFxQjCg+E5aXlL5IAioLuvGhtRL8B/G1otevHcxk8Rc2rBJ0WTeCCV9P499xx7iTRzE
HuYlfCOL0Xl08FHuiGKKrrnLEQJyCrm+YEcZFfE3GS/A+L3PXJLuPiYeNuwUzVmujTvMVzGcq4U1
9q9le0orFszzbZ6jm7Sjsusl4QyDPjqGmrsFFHI5RMw9VVec9IZjxXppEwOT29BTgTzUvNFCkO4j
TNbJh0yR6JvICe1umJntzuNYrsOVaW7VicPKO8L2ND/2g3s5aDcT1DSCQ0KkSe/eCTVPtEe6dUOv
Ireyj9YAC9b302qqZZ47RNSVQwThSPl2sTLeDsgLAVa6FGoeXwmR7hXBjTBxBK/sWdkqSvVsxNZD
q7ovkecdnKw8ZjbPV6nR0s7s7HthOf2GOmq6vk5Vppiqv49nWzApDT2K4IpM/oB0stiUOKMFw3Ie
fN3CUnqmZKg7eNB6AaQwL/XPQaWsAWgN6XppgXcwUUQ/J51luLapkxLmERBqIsb5KfjmlNNlZwhs
nBRCCzBFDzYL5MJzlJH8i0VypqlZ5iWq56axLCt92ohYu+yEh4B+AEev0hRvG4XGdZF5H33gIO0z
ZH6SWunae9XLqt0EPU9NFwbrsVeBYXbFJYv1ZegSiTVzdqFLmJ9Xzzzslo0kKD6bXBkg8TU3SY5z
x+kvqj5BbNJGwZ52zh0PY7mzvFjsWkfg/j5mZeCXlF0XapEj9TrOTuknLtqoHoRNVIuTejcciywq
1VWfu9rag0hnx6Lc/fmPIPDcqQWcscWgY7stwjL2mRp4Ex8dM3esLQ1nrBGq/sGQuz4fRKATrGzp
JJW785tdAOugdLR4pdOh32V9fE0N2F6rU9fvegKxnWNhshAaTuen84QifKdUxe78j6rpuKe60fbP
t358Bdi0l4I6df/4otJE/FDVYzLgAKHYavx5M+df//nlPzeG42OBYwb/nN87vzz/9ed73nnLf775
53f+r+992mqco/PaU6n54/Ty80n2VoJu25/7OR9e46DU3bY4cp8/OP+DRfIOQ/uSqqFSN0BHOFr6
xGb+80XxvpdePF6c3Zs0FTiPgYUVyq65CaGiBqG2rPuQG9IPQYMgs1FASuR16Ng3nXCrdaDlBQKO
jb4ZsnFTtUW3U6NT12IJxLUcdkGHvPzYBCN+Ypm961DVpHfutvaO47Z25zfP/2CxHflGiHy5FRro
FlNIIotLQcc1o7MLs8Tdnf9iOnV2sbQoH1sNvktzbEVgrku8GndKLfQd/rL6Lpj6G2zJUU+xyTDp
XLylrL8iIOG4CKUr/diRfTn5ytZyZDkyvE0HNdnw3HKCKqlIrgwYOyBWUHroU0S0m+wiTdGbFOAB
PfMhU2zvezetksnYIfuAzwAoi2WILLKmo4xh2bm9wiP1qi9J5S88C1cIVw3STaUD6AmgCekIIKyl
d1kbHawGqb0It07WaMz3OtfgoY8JIBqyzh6pubS/ET3oaq0pDoqbNcui9g6BivRw/BCq4W7IQJjR
/AMZO7i532hzsEXGYY2t0VVqD5dxEwN9dOy3JkiPwjDtBaiODkX5mZQmo9yJkeqys2Z3MQfh9QjR
wujC46yAoFRKXA86/a5z03Q/ZHHIQucWawQN3/XJfHMLTNiUCt+Lfsi/Y8kOpK9q3yqQoGM/rsYq
w7XaEpsybo9W0h0aoREF5+MlgHDSFZuJt7IGtGRM94I2wVXRDn7foLxaGMPoD933TJv626ZpjJVh
orEgcmcFFAB8OQPCzZxtGWjZxWgNYJ8xXakzo7weczzWGEAONTNnm2MDvWgF9MJcdsltRKlpfaXU
dhB71uvodsxtm6AlNfeqVbtISwE/D80O97kGSNXg3lmyLexBudQjet4FtCf6BJhXoDm3nEFsL4FA
UvPNp0OfK9rWSSZ6iChhVeixLc0WjAueelWFfoTZ9HvPa8slBnnTBVA2vxEgOqneYiLSnzSsaqnA
9P7g3ekxZWgIXnt96DXqtsOlaA2XVr+LMHhRbYUB9D63STJF0H7nCMhXtMDbpIYAD41xRw9htYpx
gaCk4QI735hqBBceMnGISR6HkazyGE21MAZt4unlIZ2dS+yFwEwQ4YNKph6nLhM03Hu1tS487NmM
HpXerhFvpIbbUOgnk6VxkxKJ0dZVV12QCtIYaohJza5weaWcGq2BM+wj1XUPPbVrBhDI0lqFyVzF
ax1tccuefWcozbXVtPA3Le3kWlmI7bx5rQ7BumgUZM8bDXcGY3i02+hIGeHBDtxNZzBZ4Jt3LG3v
Ktec+yCgJFK7UKm0+LpRhuleadRXEldKKnay75TySYs6cHBOdxQNguFI5C0zU+AfEvfuReFVyOkk
W8hwGCZNcEcpoR6cFoOcdIDS1tYDzefxgkzlldLQazQnV71m7JUMTnZcHOyDGSUdnA/6JNoQsxjT
YWyCSyVDfcWGFVmMGMrn6YvWQStvmpBhG1C00Q7FCKy2tSlXhfaADLgKOo+4fFtXztM0Otm1jk+v
rM4V9oyhclm9516ODjOR0axPl2lBFSHH/CKQHMdkHmt/DuxjbYh6W8FpnPTovhX5lZfgITV1svbo
addD319NydDtIC3gO5vWSwrfPKhZsLAS98JtwtUcCPxMhzledQLXoh7DSGoLF5HVYBgHv7XIMPHU
h+kiGZX4os3T49CmgrlT61Yloj37G6M3rTslJjtL7H4dRGhaYiNKBIO8SjvZj5ZpYZCJmwPZS9n0
K6VDjlAfHqfJOxLJ+V6P8yWQsmlRuJs5bl6C+crKk3t0bjZMdffxMCyBfSzjEmIAzb0lOiFPbU+9
t7K2rW3sPNwJcn1EA1HxFhYBSVqGUO2N6k4gzi1oBQXTFgzpmuYpHQ5yRCmCFUkHatGjwmX7s+4c
1YAUJ2URc63xJmuiNwM7kzgoDxNgV7ebFipRfDXmoNwzP9XwkcdTb0DhTjW7tyQaqU1Upb5scw+7
MOvVlLUMhQojpXU6JYrfYkMpgsPc6FeiFPetrZ3QXLymt2XjNnUR9Pkr6JstRrD3ihYm68veVaLL
tjRWCtSCIUQLvc8vW1GyWiKwkK1GaJexqK9RHryKqvR+Upg2vLK8Snrf7PXXSCcM1qt6W6ja4xDq
N45drcOWWw9zgLKWVS1MjbAcaPFhbKp9moT0ATp0odGt5prnNfy8Wf+mjeKoZeGlHg/Xuk39wHIo
tM+lvivN1o8z3H/U7LIOidUwvcWgLExgd89agQVTRJnKTGa/yZxbg5xr0fNcZjMuQtGIjHj9qKjG
PqceUZjmo7w1clNIBm8rKZlCZUyvrxL3m4muLBk7cKq6fw5c+22snHuEFDzgJePoPGTcjm4UzxPP
0ADa3tUQ9I1eLfg4eDz7QWbR8YqAgWXORTjbO6HkO0/rfC3NdGouwxU1+IUJw8ulBN6N7YUynsYJ
YXmD0mnmVivkz3y4di/UU26n2ynEyD1UsZmi4mkGaOZn4Oej2btVcjoUTEvtJssqUtX9rBSzP3Dh
0YB8tGPnpnHzl2IOd215dCnqZE0Ncrg6KQmcXCNSXhpmsjahsoSGI/YUGqAQOvdXhgKl5aod9ctB
wXCqTsBSalV6O1rTOzWxJ0IVvxLirY73bsIwLFiultQPLgDroxie78cczAk4ddVr9vNcBWtbS3sy
W/dmosDhDFZEhj3gkIqOdpEm1TLTnKM5FbiukUpSFM0vA0TrqI5Ye5vymubVO4WHeTD3beLCycoO
xNWhP9nN7KN5fELE7V2MSKG3DUbmWmj7qraqcsXa46O4TUTBbFC0sssk/NYdX5u0erUbVv3CZBCq
KS1Wi6KyuERZd6VR5XYB/UQwbUc8lKMeXB2Qu2Vj4RIbFII0ygqfB4WxJvXSg4jwAGPP1aBAdchd
a/bVrkVZ1okaHLCrC8VJHoyJ/KjK9U0+mqQXUSFwuyWlypHBNQfD2eOAKvA1uqXCfWMrhrFMMhZ6
G+/nTMdJ25yGnZZotxNBkqy8pD74BwrKpIOwPcqpG7aJgsfBmJobZr83TQserVCJN63onzuESdbU
l8ZFPXankgZqBPBLi49lOT+rYwFkrWBNR5EZ+1C8CRRWbNPEoKh86nXGyJDkT51H4TQF37ku4gEw
DOU2FtcrfcJJPBi65wlruk7Fs8spq2g5A3yQDroPYWZyTbLqQemnKzuOHnK1RfrRwRFtBijTDt0+
0a3NYOuYZujXaUDdxMG+nRZevKINEi/AhX0gjpMtfIte16J0o/vK8o5D7kpLHNtIX82Z+JpYz3ao
Sk05uXCaxzcJwn5DYG5NXTz33bXWLi1Xe61mOq/8N4GLIF5fdoNOB25Y2xZsU7rv0KmHNcDbBT1e
qmI40i+A/FCGNRcq5r7yZy5rt/7HZ/GoL03C+xodL1Y5ms+4OTFAVHZhs3m5tRh6TiW0TR+91IDj
/vNTPRLMRoBF5Fc8elcjqGF2V1reVm6iK+hzBsFycrrVxOaI5OVL3Sh8I36YkS5ku2GF1Luk//Dl
gH10EXr9gZYyE3JUo1HAiumWcXqPW01dUpijduYV6VpjQRKR7Qv+NoBEnf+Wn/GfgG3pMXIQoUGP
jO8QpGpVt6qlnZ36OmzrUlkYBiZt/F/Q3iWrAI6zqRUGI8ZXHr8/f4TQovxbPo4e20kK7wrL2a1R
ArNG1+yaeWipUbHrW/VDHliBlBotSsq88XAjEp3aXL9u+QXkI4+Xfe5Rwil4cDbCtCCP6kCupZWJ
2EVl4ctjtZoqwwgxOBkAeuXORd2tzidA49pIMS5pr8eq8OXm5HHJ3SrydGBGns+dbVTWJiTbkr+O
XPW6ppOt5VRM+Go9BEt5eeTpyUv4n1P1OCp9JJqjblbNJBMQtWIaa+Vorpi/11XCaOO9hg4YRt6+
/Ft+p6Tfr9qvKmmLWVLN4KtN+uPrCPxt1BhDHTaXegH2ze1So45FhaKKnLV8K+TjsnG38ivQEf25
I0OBjGBq2ZvclIqJFRrEPKv5cqrr16EsjnKT8jteecjma/kNeUxF+R4d/nNQ0vZYHnBYWhdyV+zi
auix/iR5ThrtvDu5OXvogPUdDFyoSFFuvXmLPDXRS7Kyi/Iyr5EqoInlSrlEncJijRBja9DVQ81p
UXR15fc6nY7QiD9Ar98bPFXJgDntrNhiE4WqwnI/Hc8NfNEmHyy398rIcM2tCn2D/D5MEKRTc3Xb
0THXB512cIIRUkstWi0YiiCasYgPxg1whA/hNdtxpJuN+lG8LtJgYQ9WtbVqkNRVclmFLzhRDyw2
+g3ZwmvejzkNd+f6DIMwKwZqnx9YJCmWyaaIWd2bJZ7OEPYamABTSSLfFBfw7yI9jy6M/+XuvJYr
V442+0RQwJvb7R3Z7KbnDaId4U3Bo55+VlVr/nMkTWhibidC6kO7NwhTlZmfS+rHZoLtL0PYOrhK
CGocxg3lpW+mr+r/VSTsfatoYooK1kMashG1H6aDFfQgWGwieH3jXRpPzSELfkLeJhTJW1+HuCOC
0WNEbWZMviUVG1Iee+90wbMj83enDsKtLzosnxTDlx2i/Vi94bFIqIekx5Ddt0GbnJU9w51o48xz
sNTeeVUbVpcr6b9gaEy4AmtXYj7pcTdCGH6yyYKdseuq6obvLFiVQmAY2JXbzgWPybCpMNzsFHVN
umXGyu3NUHit1odhxNE4L5u7BLfAja8gM3OAQdHXxU+3y8giTuge7Znjr383YQNY65Tv8Cf2pjFQ
MQHun+fOOpkVAJKdmcXWjPdiaF/r1qqxly3yXawyfR33IC2AliEcm607mo8orkDJ7PIjbkYVJljD
vQWkaJIYa1uHXkeDk9TOpzpgdlCnDLpteH2bIXaOMh5AYku2YfwBkEytR8dv6oNNXp7Zlu657cxr
FzGMWGeCAmcFZnp2c9Mj/PJcNRymZl41UMU2ZjvD/5sO2YJAxYyZZVsKhp4teG9l85jEFKn6Rg8D
8kTG2t93VuTtcREfDxWdzBpM2bHuAf3qqu2psMCdR3XLtwYBJXL28oMnbv7qOefV4KqOU4iXD3Wj
EYan2lvnO3jgO2AV74sZXKLGeJHx8jMLpbXPovyg31qQTb/xCyPbL3ZNMqSb1GdSweB/Kcm3C4lk
cZr7X7SCqq8M4DHysEJzU3Swur7LZTbv+gRxfsZ9MZv+S4mac9vODE7H0jtMEXWLzL7EDYr5bOU3
g9zbYiXIkzimT45iZsys0Tks/8VA5g6T4VhjuFDVjJrTOTDQMsQXx7XLHbTrcuTaZq9e3ITkJUWP
PgKIQ20RpjkvP6k4Gxw9Vkw26uY6YOmEUvPNtAAn0rm80Qd623WRpGTO9YOTNj/Bu9MNzJton7rt
ZYzFw9inN8vPP8PyLooojUTZuegkmDqrZyEeubeNanmG6zJuW581wMI2wZ5oIixzuEXEiybMCZcU
9laF8TI+Y7AsNJyqAEXNkqoajociD6v97MOfnTuLej8ooYgMM+XRkFMN9txKjG3SKDUR/lIauf4M
1DVR6JXZZQxh3gMXadCgK8HlKD8+CkWkR6cHgsRnpts8eNL7VsEgBOwBuOEBJkD+fhidFy+ngauN
ownkWEzNbfLFnu3gYOY+mM88Foc4ABFoRtKHm0MRPyzmyAAXpruU8OJqh6pMvckMEl3H1mvZNh99
6T0WKTwgxfJi66B6BCyTQ810iAe4Uk7FZVgSJWj+VviZJubIiXWYN716DrwJZsV3yRqD09KjuSmC
ZJKjPBpMjdkvCfM3ZwqvIi8+bKt6cFruhTpK342ZRNAeUNse8+BQzgHP84KzwWjuvJgNf5AREYUD
Hai5vKYJKaRqDORNMHmy1Os2iNuohpbiyZLMiGr+wm5pF3oSp9jmKcFkfgKxEiOEXxDEHEBVhHgJ
IzIjQVNBBR7u/G4+zWNJjJMoo1tlhIfWs29uMX1DhJgxOuQG8SeadXKGlF1ATRlRdftGNP0+bJzH
to/EBZBtlzV4SPkWTI8m98ozVm5fnIaUTd/+2Y79DxMnt70jqQFqIimyiUsQufQXyRb7gD8wI7T7
SxrbHaQ62O5wesg4LFDT4vXIiVQw09jRPbjkXKNWPVWAc13Sv+B9fcxxrNt2AZh2MHySIfP0hzw1
99/r9tOYv2IvXrvjtUDStdeQX5n5d9K2COLiNu8V0xObN/JLLeYm7QShpu8gjST1h0LsCFyBgQN4
s1/X7FOBgn7YvvT2/FhYEcMa+o1p5e5lEIzSrvW/ct98qztjYxooUjR2Bvl+0zbRWzfLt3lhAWpy
sE8RpSzCVpsg18j/L9YLWivx76xgC4MyqNX45cA7/1etUmfzoMGBHVAHwKFYRw2KgvyGYU6yfO09
Ssihp6pnjOgaMUOzaKu5C/nISaoNUHdFjzIHFr6FjV1xlUTG3dB0zYOhmIxBQlkUR8FZf+bFi7rd
yw/OibikiY9P+ODfrQ4djtle8nKkf5uAIyMF4IlRXGhAv8mE8/bf6eTef9LJ//zZToBZefAf6UbQ
uJqqzcVwok07lSwci7TuogDyqMHWTLTLXdF+NusS7nBA8jYitEgQtRTnosl5IOjkYAVQrjTw71ZF
80lhAuxBlj4pQr6LXhVgMvoRignCSXgYPc6e3kUZsG0JF7pOJduanVaPUxfzIEBBjo3sU5VNqbpP
cSlg7u9wPf5w7RXBoa4ZBcVifaDKep87Vmy1wlU+2SZQK8+hKbJTkV7b3yKTXzoDP+X/ftKcf5e9
KA45f6jt+CEWhP8Rw4QSpggmw+lPRuZAgGvjJwlGiREba5nCcpfucbBVkKVi/Wh6BKjLuXEZx6mt
hYblFjQR8ZSe8TzVxn0i7IMmx0hcPjdSsngE/trQxpXXYug5cz63UGqmXxmTvv9hs7nO82SD40pa
JEVuSObsJIvuK8ojNtX0rNIOU4bS6gn8739+8J/3jIORh4sKI4TJ+B+S/mQUhR1lpCeZZm8fsnJn
xGGyDVK2icpIwLcImNFketPGu7UPs6sm6RkOlzKrFAlcscnjNf7i4cnuiGDP4neSPktdNZ37Foql
LhgWQVoFTINGbSqJW32sIWemxqWvLivekDykCg4E64+BF8cMRhTJP9QhL0+hzNFWlK2Jw8Dc7+eg
QRIWwqTKFxge5XIKTNT6ctU8pHx2xcXr27Mf4sOApp4GO8XE1cvcc6OIWGFC7KdVAgM5jI+I4SqO
UQf7s/gwY7hHyfpcQE2QQY9ru9pdgataCnLy0nWhbOfRDh43AzD3LGBi7f77FSFf4N+1UJhuOjai
FdKmUOHi4/KvC5iHYK4tV7Jh8gZDx4li9TiE5FjaCMCqer73pY//KLE9u1qMF98X9q6b0k/25BbT
9I09JM+ruvlaxbMiXeyKqusOxzQfaz5+ycjq147szagGv/qzKPXW2cXHr59Evjcs+7s5y19BlnzA
PTvMffZkR+VnWLBwVMYjgw821M4GQ4FVVnS+ue2b4C53xw9ZkQa8ipjr4b8LxePEJivbk/qX7dO1
3FeB8RwPKdYq7Th/iYJlP8jhaojBPBSTjXdj7V1ra/auHnTXokAO1wGTpLz0baqWSxxNHV+prXM8
27usEl96ZnUnzFALCq8eF4WmN2GTw53dtTPjxtKs9ixtiDeaD8XBD4TPsJMFTzHDNJ3NGWCge84v
teJ3JTWSKtL8rvwsI8JnQtYmz6UK1Ewq/X2bQs7pjK/mlHzWVUksEnI1u/+lC8qkah98AwSzq0fs
X9SToYhbXeA9ybi7qb44abO3IO/OURM/s1J+qNaULpqAazUbSsvhbY68t9hsd4VHmHE3xUhHou7I
GPImJBVXZFAjyGZSrg3vihhExb91UREf4DB+utPyVVTV1TZTnyYRDn3mUIVL8o3r5CXpypNmqg7p
9yYZfxi2eq2UHgKhZ1AjifCqCk8r19hPBXeKTEHszLHZGwWdaCbqW+cHT4UBg1exulTF2Ze9rcgg
5RZS+S0s03OYeChY//DbRtV31BMPnVmN9JGdOGVwSEOGCEHKqEMR6NwU2KnAWMutOVy7rzDJb224
9277NFrw+UU/bUPVClPJ7nuIkYd+dL7iOvoWq1UokLy5OYiXTNhv+gFPuzbdeTVB0vkEA6BNEMAI
+6HNMYtEn2aBqyi6toestXsNk/nBcwwWG/qejUfqk0dPHhq4MeISRvMc0RZhff9tEc23NmseVqWb
IJdoM9AeRz2bvxmXmB+48ZPB8HwXW+SAO8QC6bZ7MBicTBajAEl5byn6Y2Pwi1hbpdl8G5PvTPoN
Q9+2aXq1rI7dA8yodMJr68Pwzwcnu3acZFe2kCTq+m2u5F6ECNmKGeAaZPx5LBrrOkJPw1tkO89F
9pDb85kwnfnU2BGDngB/oFmSD4IgjZEF9l9NPbGfmJF3dGX64NFbno3CL3dtbAIAhvNtXuUPr1jt
xwKbXRyzbphdP7USEcsQPIc4hYHBVCbCACZOGXxPk9z2Dvsfxls1A9khcw912tvb2XamPR06wS4I
K8axPPoD8c0LFvS7JlrUlHSgU3UB7gZF7IGkWZ+C3ttrYtCArGfFxoIrQZRNGl9glV2cohWHwqgv
Umb+rltMB7GvvLOZmh/TyYDIUtfnaljti4zkXVq7xR4JzIMxWi0v10qCZYhMdaUJoeutXQWxl55I
DrPXfy42X/UMZgwNBpUXKGnOJQj6f34EbGjhHn8xbPOrtLCvhb52ak3H3qW+8+RHjbxEw8uMaSzz
JagoBNd6RDuqDwfAoHHIjk1aLPAVhXG1sZ2F8rCcRCyNaxbkwaWTn/qTXn1Ff4SiDhC0c6HZ1it2
7qHjQQAM7yTk9ZPrBtE1HmV+DGvnNRNRcVuSBUseWe0iq/KAplbzikfj3Uj/c2pmeZ8EQX4q89JC
OTJCNy8FaRYGORfNlGG40XjeNZ3sB0h03lEfpT4KJ8D4onb6zyaGwxI3dQf5IQNSCVdrG9OGbpvZ
8TDLno52sqZnvyzBd0RBwlcebb2MtzMb8oNNE++5ksG5BXi4d1R8bw9D8BpWL2KEXmd7ybkIOv/a
qiIkthD3hgsSaMRmX91kGE6zFx4Di5FKQd0J0LK8IN8+yGzdLbb9y5nzYp+Pdnd1xdBdl9T6KSCn
HyoVEZy2C7G/YZUcsLfdF8tknQO3BsxhSnidbZfM0QTYkLX4MU7ClyKbCP2OTegsMaKjyt9i5YB8
3cmv8/rVG9b7uudxSSPrwSaFm9BJCX/Q6PPT8pjU0rqE2UVyAKNMagZDWIhAcpqOvVVeknEdjmbl
0yULIfuLZwQ9kwxnM0lAlG2+Wg81DKcLBPv8nDcx3GOUC8wIrWK40BYWiEwuISs1G08e7PRrJFB5
MWNzlq0d4HZXZul9BkMcSy9GoDRjGXY/gHG9ddEM4KJHidI0A8wso952Pfp6J0hPWsLVDAMT4GL6
TPBHV7y6m161aqXNgF79q0z9Z7eSz7q6wCmx2YGTHWcbOC8Z+jeCUotDCNwHk7v8CPEJKeQy7Eyl
Z/Aw74ZWgmt1vNfU6HJZsmOKoGr18K/qih9rklw1Pbu2S38bUEgD1xGVZCNam33jHn7UQR+lJkyr
EZGMq4cl3UFqvFipdW+5xLADqmzlGAF/9U+6TupWto85qY5pDt2qjKNua2BbrMjOWNGSeV/Lr2r7
1BxyxC+w+jvWfv4KzC/zb6SEQbnti49ZUYNNaOeU6d2TFNWH4sMq9rnvwEBH2ASUuOx6JAEZIsi4
IbFZTc3nZN2x61NK+7xSO0PNQebfx1SXAyJEpwCHa8W2ILUnZ664GUfeZ4D6XAhIZ8YoaK34ihbJ
yKQ1Nx+a2z+ldO5BdsC1Hp56MR+tcX6SQzad6wojucxJ77pybg5mf9CaLU0QxuCt2nYmvegEz34f
CJRlECk/HWKrN4jn0JM59LdikSFK/+piDShf80ZpUCP7tBjivjOjp8STYJX2A90t2hB/fvJg7lZl
9ilFybMKBDUaT4VyYPf9klHW+oHfitgMptjbq3gQgXuqVx+hiXfSDXSg2MZjH3yBLfFlrnrnMPWw
uIagO5d6mqb0gJFxJlDqwVRGDFWyIokgjn5sLn3U7mTpPJZqoNkqdY2RM48xcfuc05Gixbl5Nrwp
Ov2pR/nCf7OZWeUa1DHmfMs2N0VBrDxTNHu5OLFTAMggyUji31OKu6G+I2TqMIukjNzkdntPET1v
9LBlielPgql8DbBtwb/4DWnaOQFfQVdczDszn1EScdD9uRqhq7gL1VOdUBdh9blzRimR6FYfvWEc
+tJ41W+QeDGEHtYHp16GTe71T0q047I+sNqKV1V76vlBjP3QILxkp+rzXnSPBdA1Ihlq34qhTZ7T
1qdGc8s6gzCLOfhWrs69MIa7LIAFHXcwnXuCKUjThlSrbBOwVd9EZotwJsfW2MewiUMzR+9p9rBC
S5ZXE+frvR3wgAwzlwfLQxseAj9oMX0m+5EULjV17WYlAqsadYX83+EUNfvJz6LboKSomZIiYb3B
obngdLpFNHiJKEjvwin5ZSR3DZpzptXPphN/toYk9BH+JNlnYrcEDTX5LB/mmmONMYMGPQqGrTs1
X8hu2LH6IHVZyn1mJD+smnOoqlQ2bCIrgg85i49Ts0bvZlV9WjZiAfXcDlb61ccOYhra30VcnC01
AKmY/KLrNc/F2v2amJw66hgX6t82GDGTiOTAIUYwh2q6j0o28UV27blybOhiWCjTaJxmg0cnil1v
ZxgYRU0O4sZRuEcvha3rLPmnnohgprpLSCLfBgwCdy6gu/4y8a2beLIewyL8Hi7RPTOovaqX0mnc
m1MYK64VZ0BJh5rkoyYdbi9HnE17eS2U+v3PWpZwoecm/4jI5yN07ze+hIJpdIuSeqyxuseBfLEO
a0onD0mc5bBHN0GU2eLMFNXOsW1GGhylueux/thOIjgo0Yrqx1VL4q2019RkvEmRbgX8mbUhl1Dr
63PnO7Y/CAaVwkP3R23Krp2kLeKZocQIMnrSwimtwLDUTSVW47kmZLlGTq0HcHpubauqOSDltxxm
1DcYKsArTZD8UvhVik/lznWxdXhQCwaRp3GxkNmTnKgBAK3PIQGRGwH2lxVMUGlV10FO+TbrMU08
d75H3UtlP1nEBIVwOqL7UQ7HqrExIoN7cs56CzKWH4LiZOUlW9OareV5dH0uhnfN3eRsuba3dfoA
C2Fs6LbE1BiIdI37SfrfhraOt3hegfEME1Nv5+eqVtmCHnQeunhjdBDP6dfQk/ktD1F9cpdDm0Jp
NTM/2LvOzh64iloRa2YrO1Ed7ZHTLiXeWFZNo1/NdHv6ENycFXeOxbubmujTebiNxf3SLzW7KytS
XtEsChfVfsCA1uwpDorZ3Yt4fbBWCwIGqgucaQkDbM1gQ3ISz1NnXbRAdE5OrjfSGg07pJ5G/UUD
nLrJtSd0e05wI68EnJ3pe1c1785gHJJG3vczD6pW3cYBeKUnlvHg/Bij5Sky+mU3uAjUsqV2z7mJ
eyJBXQ0yiMNQBbeWtBcANQb57WqSnod1S5MyezBtlL7xSdt0rKOx3tnuC57Y5raaJ4QlauLjJS6a
vz6sb8ymL0GE9gCrpM9unT+bwoD/GWC7jA/Btiwf8gyWEIknTA94bLRmWStPUinOrGhPkSveNeS2
rux14bC+y8i65aYkA1zmG6jwDMaiQrEU6p2I8neteEMpyr6ajj+CWH5Z4G3PTfA0iOUFZ0mc3fyn
OZ7uusY7hqp/HRlVwBpDs6V8HUg1bPaVUnkpuNkXiGU5eN1PGiZ+DbOR5Ju0KRj5ZA2Ec7FBcRD9
2fnytnvoSVeERpodlBpTP12Fsx5c0V/D2oa6VDy7CX9Kk4tzNMKhi4dNqco7MbA860euUoiMBjUU
UDROP7B2bJiAm+KId2Pp0rsP3FxO/pB55q965Lk0jPQw+aycUYXbgZochwFcVxMPWL0lh0Xyw8iJ
RVROBX8gaaubN1CifKWJGqVxiw1POZiyKqtrCNUCrD5n6NwB5ndtdx4DsIk+eAJoYmdRNVJjsjKN
IXI5+NfnZalyrLFwyjON35M7vQ3xTMoleKUoEkJyT5nP49EywNB3g9Fl7V4/F3qGYACwAPnwgswn
sSwMvqmaGdJmsdPIhQawBu87kWaPWksUIW3eGJAaPZnj6xYmK4NE+ZIuBpSGOD3U1MPMHjlW7J0Q
wpfeFqiRly8YQYkSRwszjVEP8HwwSMTGQI0zFnlL1A3ZjvTOqpYeHfwU6EHPRlc/RLizwjqsb1bJ
4ttTM2WJAeMBtjeF0HJy1I4XQvlEyl0+qHrMwTy4wrpG6QXxhlCzL1VpWZSe+iznqfs6U3eGCwMf
LfGyngPp5xylCS7ZG+xiZNpT7VjxeF3d5FNhfVkKP0WK+3bKj/q1PIXqyhYkNe/EE43/Z20gicaE
6xJy5bdaWKwM4tSqz9gO96bsqGdAC6wTPW9eEgvCKZiEQl3gn/lbk2oPBLc95GgPxTzIg4IwoZqB
eYVclqp7QN781tPcShE9I30AuGCWAaPevivK9E0/Q8Ky5kOwdAhWgmafNOs+HFCYKI8aJYnzF0wU
yzB50ELaUAnwlZo3MH6VDClQMUVHtCWUGerJDKfyg8GRKemD9UoxAmhb67IvKJSW3FYn40VDHLLC
lKD1H9f0efzt4Qm9WVz2nji4R5fzUdNSbyJGF/gzAC/V5SfxeB9ZNT9k0YrcMrE0/o17vnDgHmv9
JNnzDHdbds6qr2+rMhOogqI+tMvRRQ/QuPQN6mZdM2r7QU2nVNkCRpbt8HY7aFWhqucyZYXgVMhf
lQJR00Y8pzqUbs7IWABqQ59CrWmcHJKAfVRB+zqLGRvn3LXqwQL2uXgk9uLO1kL8WOeDi9h5bl3c
PJtPTRiAYg9mWg+72UmG3UfXGRaM8uohkyMFSuJ/oIXBtLr6YKV7M6P1oNqZTGlr3b56SAOqYwV+
q1Uvb8c9bP+a5ihxNvNS/lIzyHmkhtQKbvaPlwQvHZwcuK/DAmmwidZH1ekto98RnaiMvfPsk86m
/4R0wvMxqklOakiQ9UhrUHPaWt2bSxg/aV+LApk1eyTs3yE5NXgCFK05bgvP/sC0FVCc5yprmKeH
+IsvBsCZwL2I7+PXQBvS2uhVk97wIQOjaXFRm9NCiE1iiW9r6Qs6Xpq/kcsStehjR28zGQiJuS10
sYIS6qGuiZIK0091RtW7pU5HR6YUHb1t/plJV669Az1rN55X3GomyNKry4Me85s0ptau7qpfY5nd
qcpJFpRo1LaHMs9QFdfcO8AqL6bFGAaTdHglOLXa8lWMCHADBh2+KiQ827Xw75BXvWb0Spee5xCa
CvSTG3Qs17hbDozF9xwujR5g+h9ZPJXNMga0ziGzXAuHpc5nTNosct1SbRRIKuh2k2qnnC8YEwHv
KIVD1Q2/TQAPAxuTrT2xkFSfUEcZ7sbBebQi5il0YK4S3HrDtINLhjEe1l6wMaaffp4f1e2u18Qi
z3i7MT9oPMQ3Uf2XAZASJZguM800hMrv/QwbJBBjdctdLJLDsI4vYJrbWRj+Ts3AtWVBmHkH+qh7
bVVgKVF8ujLlbTzEUhU1pH5+UidAwMGYd1OVxEt1Mrmp2ssNwEPbRN4vcxFv+6yDxRc8r6JvoXE/
62GCnmMY/Yo3+mQ/anOMrlxh2xY9bE/0QFPBMhpGKT20E1xS7J6dlDuHBIgj3rzJoX+SLls3CZvM
mUirG9vP1cUAifTfZSs87zEFAd/UhjwtA/dAXbOxm9FkHZriNCqblypo7ozRxYPEX7+H82+tUo9F
Ab0k4pyPzGpCmlSvzQiN7lnNJ7YCia4rmm2xVcSAgY6IMXy7JdWTZiRmDJmyDjmxYLvO8DGtLqk1
gqPVO4W+mwHTx0ltdXP7MrAkq8lK1TCPsdqToDMKIkh/kIc/dQM9yP7RccaXaV7crc31KfDVP2qP
pRi4xAC1nUdnt8xLSnsO+XamwSB243fRNue1NCkBfQIhA0X1VYN62GXva1Z9t1OWCNC5aTtLk7UO
ypYdQM4wEOlkYu+2ELnm0r9msblCqXO/VorxUc7TvehsCV6T3bshHKxOwoOrFHmqTSjePZ5KhrP7
ia0lWX13gy1xthFMSXcm/rOacjHgD7vxveTmU6RsRcR6HMvfAYUt3BxUL3VAcO8f1FVWb5VAjeF1
uAB1Aa+34IPJEwqxq/D3mjyU+nDp1oT2tMdRFGfO8m3xHM1i6K3pez7gY5xxyEH34dgAsh6U3K3a
yRUmpp13Mh8ARHi8qIHPqeGaez1A4VILqpJXba6SFeKOwMlHtW8KOOgM7scrDlXIyFULn4MOBRaP
eZ+UP5vxVS+hej2r84/MpylwWriU7msZZcc4Yz7gTwsJBF13F4C9HmjzPwySJa2q/ZqK31M4fm8F
uHqYc81Km5Itg1W3XQIEmE5x63Fx1DCetgqhGG+JPd8yf/1Q3V2dRKcwmzcTRB2n9hnyJEchb/aU
KnuAnnkN/OWD20ZXw4iPlVX80KYclcEKV6nRNBqCTadIH0kcPkUDFVjsUIGFLOdq+hVgCqA5HbNM
L3OYvcE4ZLi3bPSYswXq2aInPEZTkJ20MZRmes1i4yTsA5o4oMC/wodEGybFbyhPVEbxGG9cUfzW
xkJ41AIvNQ6xrs7rmLu/8758VgZGats0mxyRRtP9Cpv+DhLlLw3XwfY7rn37KglZodsdWrxdlG8D
U07FGZoG2JY9yG6qHr5uaJ6QaJ41AGwFIHYMaDZuFD3gBfglhu63R5TBUpvAeR/iR9U+LQvlPTaO
8FOV3GwKlIMV1WGlKH6jW935RWRvZW381sNh21dy4oWwDKxeQEggsnpcd6uHCV93hITQHMAgIlPV
BJ9DVDQeJshvW32TAoxOW2/ytxWO3AqIJ34D9qw6+9zc8HoAIKuhvTEmvCmuEuqFk679dO/WGPdZ
Fe9lCKZZ+hku+pDti4a8ux5itoNBExTd7Li4xXHI/VfLZkmGbfojVZTa1Or2UW8DkVKHOF34jUSd
5JJN7etghWIHvLON/OEerhlEeGUlprq0RVkiofdzCdx4VzNfIiGwDjAYfqrxOnlIRPFWf4isg3Ia
0zDqONq/PLeud6P3q/QWFIXKTkJ1Nmo6mrED1j1+DM4SIEukZSv5dqDks4oK4kINyafwyzqad2kj
oQo49GeuJy64dbKM1sF39UDkFdQ0G12NqqI1AY7YTIWbZu/iS97RUFTqD01VBTCMX4yT31X1Pl5C
XEKs/qv27yok23UWHuDNh3SANt59wK17H2o4/uApz3JsHOoV4bQNZLVtca+2bP9JTcdJrvxVG913
5WilekaAj2c0LSdRigflKdJk3k0y9GCITM24uKCn0SO2pW+oCNFhspKz3LGuPFTSfNLeh6U6/Mi4
LaZh7kWBhrhXbnQ4iVTH2IGm218ZYn7XUxZrYeVIe0kj2j03zPkRnmbQADNnp07hKouWQ56+hYrM
05DWB4ACCYZWyynrl9LUqLqmUKrGUz+5UrnrqR5Mz56YUVwcqpfSrX46an6qznLYyruqDS9BC1wn
/Z/VLJDJQNE1q89VucUF7i87W76qy0PkY3FIgTdpiwEDfO5DrgaxBTWYjQioD7mmrviGhI8NHRhP
fRtbZzYCIhSEqqzUadYVsRqn6/56wdQdEBnUQ/30ijscbHFKZt0BDtgroDwurqtaKNQOjuaoIKVt
Q7wiJImWwNnVULpNJtuOsfcq+mG6hg90ye9ez8JrdD4FNz41nAmpSu1Qje/xuvzik4KlWZ5yhHHd
ifCb3kkmWD7YHZmU8uD7eUslwi367mNYWMnq4sYJnm0sUeNdUY/vaq3Rez8x7vcOxKM9PFF3PSgr
tlHFidlJ9hnjg4G1ekbyCN6GWd2+Dc3j6nhP2kFKFb2+Iz/KOrqiwFP2gw5RVUnyOtybffreGs6v
9qt7KNzG23UtF1RVFXqzMULUoOt6gBIZxqpUVYCCfd9jlrBxp+mc1/MZmdQXKPov/YxzO+r6p3r+
llYgyUginoRtOwCJOUtX8aHrW9LvDOLANlnvkVMp5j/TOMtiGOB5KBvtxPnDgvz/1ojYYkP5G1Fq
h9XxvxoRZ32v/te22b94Ef/5vX96EYfhP4gHtSwMYQOokND5/seLOLL+4buu51h/dyHGuhiWVYDV
MO8e2RHmwf/bhdj8B1b3ARWuTcCvH3jh/4sLsW3/R2w7Hsgo3zgy31Ghat6/kVJB6WjNCfA9k9CB
9GIePhgfk0M3RPTJ8FKgsWIWOUlEh0V4yrP6nCxIrLwBhyqWaGeDdztL+vpQdI5S8MsvUTw0Z1SS
38ulwbPLGn+TnMFKDy/oUuDKgyPm/Dmx8N/6tSXEk9FboEjRfZ2bxOZtVzqINUBzlRrTPUQIE5Ji
YdvNTi6wFM0uQMac0h8MzmdHVB/GoskVySHE74cxWeXebPuPSiTErI+AAmtODQ4nJR1/QlVMAaHc
R18RenQVRX4OxBhJzJwZy1NFnbKMLbQ7s8PmJczYciycC/G6YNRh1PUhZ1Yd4al6zyZZPCweQhtY
2P0xWzKoeKW5Xgga+2kgvbi41eAA8joZmWfxe+rk2X3UTOk9s7lsN1hmtguWeL3lFJmwqVgyMJ88
u5XjZsDhLQVFbhh7AEQH/AmmbLH0BIZkAQcn+hTFTnoKwQU3GZExdxgw3q0R5bRXTHcrotRTU7TH
Ks7mhzKVj2SyIX3Ii+IxNH8sU3Oe0nr63QGbyD5+nxG6KPfCBbvSeETqJKwdrZ3IMkn6HmqTbMG/
o/DtlzoOXSi665PV1owUIQhNaSOY1CgpUDzF+FlNpMnMy4PUw3EnXY/NUjRnKdatJ40SVYNQvqzy
gBOIs8+aDjfGZqt/elWmIw3pc0v2rYrLaxhDl9Q1k8kL5pXA8soEGJyp0RlQ5A3LOdZEa1fAv7M7
lAn8kaZjXZhkpNcgTCDODNnPKfXy66D+MdP5n/+gIC/+9qn+rv45/SP/p0/1N2I3N49sVDf9meED
UiDywt4hH0e8iv/1PfTrtfo7+kNZudFBJP63fzsMNw9RocvxVTjkxvx1FH8disddvYkH4ez++tpf
P/fX2+qv6U9xbbT2oZnBkVN/81/f0J8meUIogv7wb8f35ycN+eL5JZKEpFhhsf7PD/7tQ/2D+m0k
/QpMZLx07IqgprAxb/qf3rKHXSlDMmbm1bzNCcJtF+ElGQUQRbwI6ygnWZ7q6ka4evG3f4zVLW6B
XfI1QzRbKuduh+aHtn1G646tYiDmd/07+qtjiGjXCW25nxJCGuf+tTPLZs8ul3QwqER/QoycGuIO
ah9JZBHFq2VWTPOH2bjpj5y0Cpn/oWUcILZcy2C5zNEszx00tf0gmL4VCF5N6+RX0rkREuPckEPx
EfDyzQUtt4mbxin/FRTNOervA4n50MQm1OfGeq0Nj1Pt28lhamf3liS+e9MfDSUIf78ieaRfYuyM
rIwbS9q5d0tqA/GNyTn862tByrBxNLvLon6C/JmfHZKiXVk4J2SB8JIq4v/SuS0ZdBVoY9V5l0vq
YJPVhh3zEaDS/BDnoHpt70l4O6GJTpuf0v/8L+7OpLltpMvaf+WLXn+oAJCJBLB4NyTBmZpsy7I3
CHnCPCMx/fp+IHd3udwV1dHbXlSFJEsECYKJvPee8xxT5dbPr4QXp4d6zF5shcd2TvNXhnbFQRQQ
qpj8I21z9ZEUNufS2fw308IqYuQTFqOxUJZfsRcDmaRY2UNxqG/0gZ/LulcH9hbFviOSGqJpgbtS
wxMRSzVdCVKcrnMaU5QW5MyU83QFszwBdWa0WFutzxiJ37Dbh5G8HHJbx+KM+f8ufkhG1GdGiGzS
JFzqNGEpIWYyvqbr/+ilinPH6NecHFA1wth5nUBP5/KAIEDRXydZdaOBqgTy0CU8mCNYhLZz2v1I
T+pqzNZyxWa3XLu0gEhTrxHL/Ojt58vIkJcEg3T/9m26XvlvX31p5Fn4XnWd89NoePGedE/WqYa3
oPRHag/AnPelNIdT3aPcMr0W+f2AU25o82vo80yixUiPA+0WDJcDXPKMdeOK0cw6zcVI9ESvaqiZ
GcyDGvmGMCLnUAvn+e3CagUDRBXT7QQ4k98aWRW3pRuYTMu53b99K42u28+S6cVgzsWtx2q5Q7VO
BGwL+YAuzSZJIyqr4qEl/yFAbwB4jUk+4FJC2URa5yedzd12MjpAgez4710CNish8o+JUeZHEaYw
N2LraK80s+kNC0bLDVn8SvqS6w/nMB23UTsO+wVwOQJ6Wg9ISfidseur89tXP3/45/dvf0iCPV2S
t3//7dffvrV5e4BX6fu3Q7s2I9o6oSL+7Q9+eeifXyKW/tCBddtXfz6Tt+O9HX4pCp4enm1EiApM
5y9P4pffbxGwbW0SkSikLOYgdIqhTaz/8ww+tH9+m9mg6n772du/6kHGVFNxnhMZgtJ924amYlDn
3gndBEQ3TUEVpnzg1JemjL70IeB4s2i+qMX9bE3tgJIyRZ8BlfKQLi8OjbKJ83piUsQHCCIrk38a
gFMqD9K2oPiEmburJ9Sbg10x/pfgWZakRumTz6eitj4afntSsO4S6BgSTywoaStCLFA/DQDI4nJ+
6q1x2lCG8JqN+N4gYhVcFeJwkezqyiKzDIYnRf0YqKiwttIjvay3lpQKxbnC2+iPgP06N6x2lnX2
U9ovy+g1pxx/pCkHRTuEh68UvkfqvsCJ7JexTCsgz9jy4G0VbWHeXBtCRNN37y3IumX4EQXKKlpX
/VGBJN/ht2D+tXh3adXuM7zZ27gwPhd1QTZq4qAKnLwjmGd71zkWml88lDtvSPRVF9xqWQg3pkla
JZGjzCRMppxUc+XQ+Sckyh3ApiVZ21inrMfbaY5OEoTNqp0W0dZO4nxng67fMjKx2UgK+ESwm8kp
AQ3SdHRdUKNtvK7H6u9PRAB048fcYgcG+WXCseQ+GrwPGJvTIyohop2ziPrd6bJ1iMxJGPPXeuhQ
ADkHyk5qRPEtcap4X5gM/aZ0F8n6NtOAPgCKeFERPB4VrnQgGLjZTPM8zIsW+3GW7xIDi5QxZO9r
eBpY6tJ63y/qc7QMEYCsFh0Klyd7MfUwOwwkkBR9Lp9dncMgIqxmNKpuW5j6pVMM4vzJ/TK6Zgsb
EZcAmS80w6cN3G0c/COjAHsF8EdTdKClTQuHQtg203jn31xvfKjdGm0ZnriTNdOqG7PjMILuylOH
gIn+47KE32PtH1FZkQhBN8RMtDr5C4kadKdubRnR47xYy5Dfei7HPvHN3Tj6FA35tDISqk3u1GdZ
0WyBW43vJMKO+sOVgF4Y5JqXOebXy9eqDJNdZ4J8dGg8zST7+Km6mrWOb6WZM0XnDAo1bfsSgZ+f
MAURrX8RCBslqCFgmeIzw6T5EXTopo2z9paMXEuewnni0y10ei5QrwYIYQzvCn3Gk21tfG5w2wpj
/cYJacQrua7J/gc/NnTQoMrbpinohlDkhwRwOGFo7cZ0PLCIaYGWh0Vnl0XTNRtdQWPEP8R02FPf
21sgyazGfZbIO0F5RsehNcURVgmYZFI03QrCduliki0baOzndg3hrKzq3p15jg5EjtKJNpYn5b6I
Un3UYjxC5tEiZJcNgX8nzONAO+LZd/oPSiSvE/YxpD+YxDHJiUOu7wCeqI3Rs6w4ScYOxANKhOjS
2M2z4zKg9T9MnXhOs67fDXVO1mCLwRgqqkJH7S9oudmFYb+GYxMW1IBdFMlLmt2r1SfdxDT6ExMW
ZI1InAk2bJIEIJYfvYRoVk5jN72MUMkCb6QhmrjedeUteX1575ieGfR5H++ssbePamKwMpEyinKq
Z9qR2rti5nmnNflsTlMkQeHDlkpjc+9E2bOTu0ZgxzTV7TomPNnn/OgZdKxIjQOA/AQnA+D0xIsQ
rITdbd3i5NG4RcqVHxhxoc3rO3VOVIw4LsKuYs7LTtfGbcH1EbLsZwYAh76CvwW2PyTR8VLpIahz
xkExQr/tMBNHphAMbMrIezDYyZcIJLYTIjpmM8rw/KPDGmKkdsJGCmqcZbKVR11zrtFV4lv8YSOu
OyZuAbE8ikBMI+7dlzq9twayFLCPNLFtQQrIiz2YOkgpvBupg05JJDVZaNe0/+KtfWo5rZbpZPpM
xQqxZ7BSyLOsVV5c4a1GdkhII6pxjFZcwQJJkZtu7bSA3igVj0r08s3SDGZ9NZx6HwPRmNGqWtxP
5UBwSyIZdGOuIKdkZXv2TfpilS3piCGKEPZPS0Q/HmhUHBiypzNerIBhD5JF67n7wZDfIn2G7hq+
6zjpm+gBKmF4CeeItmIkf8S0MOgpJ/oowHIgUjuzUo3xxv8k2vbU5jFluiE/20abnmcroEBG4Jo3
n9Ai0Wrr+x91EultwYnesK7isljL0dgeb7ERY2zPk/ct/hMgMri5hpFgMrP4imsAFRVDQQsTFjOt
Ij2OJVNJD2hU6jxGaIhFJnYyH9vDPGg8KFZCu7MlQbdjCEpM6B1XwVV4xb2ZeE/lmN0i8wl4wM0E
C9ygxo6jTQRFsYQHUJnyE/EWz6PD26BgcvlTskvz6NkhGu9Q0tE+DOVTTeXZOCEafIc83joBFpp5
yCgt+NlumAZzqT7LQpPGO/jHFNs0oKivdkpooZbkYfhNcoGxhTKQFuRuqLYNaQGjVg9dB+PEEDHY
L6Ybcrbq/UONNz3wGvWOifxjVvLxM2K81lnZfcvL6DgmuTz0k/NVLSSOS+M7sMGj7iIfexNkrYVq
COzHQTTWsXaGlzZlY+HND6MdsfMvoteSsf4WydOwKeKILfJCgjAN9FruOe3gTfEE7ZY6+T428pMC
J4LWkmU8rcMsWFJ+PQwveUVfi6ECb6LhwmHDRMyNsWSEwLJbO9VrX3gYSpRO8IrHn1x42lipoSUS
hXgGqfQeDjcZER/qgknWUuPtkbPea+W9LKq2jlVMzI+9kELP+wp/chtRNmwTZ/rcI4oHPjWnx66n
jTA9JQ2cnqj8qmCxtZhomppHNY6zWdK1xQjt9AZrIhRB+t53g5cmpy4ekFZnwKwaOS93A3yQN79y
SY+mNLOneSw/gzxNj0lf7+Zhbg/93Dp04qIPXspQ/m3LZWce1IGWG7SVUp3ma+27OH4DWoqJQRMd
pOXty9G5CX8wD3ljVHvfgTSE0XMlGuyZjrN+mC3TwYzxc7d8rFYZyACiTEykQud97d/P3ozmxBGX
wc2OicgYC48wCJrWXw7TEPq7rg0f/Hy6RxHp4MDaTwUaGxiOcu8tuECJ9v6odSTBk8t3pTafZ5If
D15MCZ/qm5VX4hKJsyPM8fQ5y5YQEXDLaW6ZLEvvYk9jeZlsp8BH3rz4LjfVwnG/G+RgRzbLZqgw
+NUxk624q9IgLuyKgN+7ypfj/VzQ6jBWEnclqT5jLzkBiEUl6h0ZlbKN8FLyNtTYX9tHQDzmLklS
a5d71fKgF3nXNyOzrcabd1W9qEtTxx+OROh8rlVAQpA4GSOaRRlZgVn4E5qTtWR3nUO1Qk8KCABb
7pMh++vwaLsyuh+F2GVgQruiVe8SLX/YhTlspgSTo93PE66fBF9CanZX9nVVZn2J2TTpcMqC2m1R
jjQuInqK0j0ciWm5aTRMDZ/+MxAi+g689DmdDqN2mZf77K7tAmHL0rGfFkj8ULh5jnOulnYKSpD2
J4zsN9OIPpRVg3V/AcgF2Cbeuar4ZDjzOwBcCXfaxgwcn0mNsNRJdTgI9zKzv2o6MzvHXqB1CvsZ
a9qlXWZ/Z7WCSCvzPl8hdTNpoXasQXhpbooI8fuovhu6Yd66RsvG2qlkIOrmanvOUadYU6PF380T
ENQRrt3GyVKuw+ZhsOMn05fFzksJJ8PDgMXgqqxyOMtu0dtuWgJyYjn761jf9YF+RIVP8YLBODQY
qNAq/diFXWD14/pWUOHANL/DkA1qqU7vVYE4eUFSm0XOAxbYi1P0Nyvm6bCpunGeSPQJ7+1Y2nvV
e2BUO4d8n+65hruQ1fK5EaBG894fdqWRPeWWxhZYz06QB1ZCCEf8OR9jjLNuPuwgHmJZ90NaG4d5
Gp8SktCONWhl02vcy6JTtSNBoUjP0CTmzN6bAraUdu1xLyzqGNXC5ULldKd1eZd30xSsdIO6nqnm
sJkcO7r88X4c7BcfmBMclyIOagG4oQQAOKzmQ1lFXuAb9rdaGS4AgRiwJM3/umWXvDioaetTO/Fw
blxfDERAxyJkhBg5/vNA7/qjivv6PAlvQQGCCKgsv4n8nW6yeSciJrm9lz0ldp0EcwvEqeDmsKuj
76s7G84WUUCl3uq0nnamWzgBSSIUX22eBNCQSt7FsthXZXKciMRm2oV9xFhbWP2RoXsRUPUocH0J
NhAAcI3y+0BP1THsaC4olo6wGbLtEKN7kOF95MpblnrDnivZOYXT+J6Z7EPrdd42nA1U2r7x3vWj
bqfMimK6O600Nh9tkgTKCfLwuMTzxavifjNIUpdTy74uuXLx40m9nbuWTN3Rdtjm0yKNvMU9UFae
ZB/9CM0hPyYl6YFtkmC30Xj+XbYbcvHPjQbWJhVr8MC9MEApzfzVx7ymK7DJHZC/LqboKVLbuhRD
e2LWwJjCNKgLXXjevd43c/reUqLkFt4/TRjqg4iItk2nFb04hC4bnutA/siuC7m9a/c86K7cu7iY
9oTU4hjlgrJEfXRtaPCR78xAv2URzCMOnRbSByIIoiP8xUYyAHgWoxQTe+e7C9P+Uo/RpyQ9InVF
Kh3LdB9r53MP2wuQ3ECJgZYwcd3XOapRteaafTB4Vd3Odz79ZpIvUiBKqCpNmftbzhilDTEs8zIe
h0m9b8Hh7CyNlKzuTUgALP21WXyKoomtSuk9R2GrOccl3RqfxGqhKZ7NEiqirptD1MWPtbWc2L8x
PDLhQS/NZ0HL2uqe25wZqtRYVpfEmHmLXrKZeW/UGl+wabDJnsS1s5omoCIhk27vFY37ZOSQSOm+
n/tyqmkDziFtCPndX6JnhK8g/OIJX4IB/NgW42tVd8U+NtNn5MtR2ke3Ni6rhyTPYNWxNw/K9rlk
xM39hEaOa+T7XjZ7Jze5f0yltckKTFUNcWeHYSzeiyjUhLewLbXN8mMn6AEvqFSWbPlGKbg4+I5K
hkb1nD/iSidYwUq5zz+IkS10b9KDmPDral89ygZlD1aNoRjet8boBi66ZCiC9QJbTyJYjYZAvALT
Jze8UTDbEgrSRZCKgj/6fU5ldrKk/6QX+1y60yHx7FsLuviwCj/YyVOrrkEVyHwZTj7TFa02UvZP
/fohpR8JnjU3tmUuz2MfJZcRrcyXZWjXSw28uTXOjOlE6MMHQeilDVyOsTzguT562J1wSbnzylws
ADG61sF0mW+n8nlUETIzFD+IiJcfyyi6oDckH3zY4s3XMBoOIh7foTFjpj99cxaNe3s2zq3XvIQT
DsKywswWg4tB1ub/KDBW7uvG+byI3Dpy28RJk3czrt3hnsuiD4oZA64n0LkkRQSyer07ooR/MBnM
bla+dxddW6+GXghWMAnhLujaohWdPZqmfE+EAZdX1xX07N2PjY2uOpUlsFILp2pEDbx8sWRlgaxv
L3HrQ9NxKBWjVtpY2coglyq94qKCtkZWyDhW9/WaiMcTd+H7RTHd4/ylFaIO4toi/XCVOls20il6
LAaqDt8/Fhpfp1mEBCzMJ9G6bK3NXRrJb/iD37e5vs8N2yHhcHotEalvLHL+AiVgs/Xdjfbkzoi6
/GjA3um+pA2AxEYIBFIl6EJmr1ai8YWbnXlS0zf2mOk7VzFtdPRwWbzqpIeWLmDtU5SPwMXTIHMc
irZEs31eI3X6fACclrjfl2FBWymdO9tlR950HZ2X8sH2GTzH0gDE25LxbbFi197g3fmiso5OysvP
TfGNfPNyb7X5tz5jBB43Oty5DkC2WYcMrtheQpMle2QyCBLIWdB2xgoKUJhqkFgWeyRIN1PN7alq
2R9ao3eovejABwi616jP/mqRJptu7yV4wBBzcGk084e570AMEIm1xwJ86pMmPcsh3RHvwwyq8tBi
Y2fYVHDXNkNpJVdp3Lp0YKrSFvcy7a5zSfOwdbPq4NI6PothxXCKj1U4OgEsKeYPqr1L2L4Crr9I
bchtb4wPRmIRTyDYkZR99ujrlHvm2LaBHnu96woDyqhFbq7AMVpZ/kOfm5+Us6qT42pPlLp/FepD
jhNgk3dreZR6cD9NDfZ5OJDn9EpldVvMk70Y3v3Y+HcTWb20BY3PfU0vbKBTcJi9QmxF3t0MFeN9
8tMmmB047FUMCcopAfJ/S2ZYjM54sjvum53wsWbgORl8+TVZ4Qxx9U4QkKtnkya5wX4WRWEAxdAN
ULOESItn8HZ0GQzjyRPHEXXbprU6BC1ZsaMJRN/cfPDolh5KXJJcUCOb+lzcEqmIomkPjtfrAwjr
FoTS4pIJloMHjekNTFcV0u4ctANnu7YeS2++OCkhNDVRaackn262Bxa2JhAYoHS1Nc2abjQuyG5K
ApGUj0tmvzKbsjfuyYZ2tQflVlGHJnShsbHSJPjSxn70xNr8A98JTRTMU+ja7WGfUyjBczwlnps/
JEV1rZCBZn2EhFhH5y40ipMFl+kI0uKByT8EpBQYLYll7BpCRSOHAJ3T0OCViADoonz8GDectKXP
OMGZJk6hnxSd9PiZnQi2Pi5q2zQB1ufJaeloqc4GUJVuH3ZyeHFndTDMAUcIsVVbqbDTzcSTbCcE
k9uwdfUBifRyxgtGG2GI9IG7OO3Pbnp1uRIYSBx7k3DSsenQO8g82ir76ojR2uCW+EBMaXnu3zJz
uqQ8O2/ROH9+//ZVu/7znz97+xMvMjws1+vfvH3/9tVvv5MwxcaMkJh8FHgEsjiTFbmR5nvDI0xk
PfLPh/l51L99SA8v78acO3v385fejsPdkCH0nwf/+ZduWl76Cm4LA19qyjA8Dhm+jO1vz+/n45S9
dTV909//8rBtqy/UTFjQ/utl/fKcfv7i2yvpPOc1xrYXvD10TOuJU7G+nJ9/uP712++9nbi3n8XQ
uwDrhDNGKv71zzNqOlZJ9Ba4qRYk0oD2EDhZTGgkJle7NXaxqaod4pqW5h3qb9z/VC4Dd8zJtqkk
M266tmXBY6AoZs/8eKeEMoFl2P4pFelBmRLrZk8nbF70h5wVLu3tHRFWXyn5I6yDKcprNvhBSrSA
SOAYjT7je7gGBkkyu2nu2M2X5QdfN8dZoGdx0qd8+DKQ2ovApIDPrbM7c02WK/BnbmbDLdExX/Fb
X0BIfV1HGO2MXSrV9a0Wy2vWESeFOekKaOPgoyUh3mTjOnvII3eimFjvF3i2Io2Qcg49NmPuJ2NB
YoRgQU1dFALCSbjqR2xYSw2HM2YD6N8rzDrMiqDwVg6MSf/cNnERJEJiHFQHzSx+Q1oVodnYEpSC
A14X9mXsiy9Ly+mtGHERfhZEYNXpGHYfeqzH2N4Y18BCGjYin07c2I5G7R1opOHIwiAh6OXNo/GC
TsfYwpC+Is0Bfo0saYDWCOukPdRZNwZxLPZON39ClkPl0O9DQjUQeKV7SSJSkOA6ZGtdPxc5ftdR
TLuhmb+NbtFTIAJFFwLA08ojYZPdE/exvMSR/b7K2d6SZkMTcKhRq37UJl3QaSFCzQpsdK3b1kic
45jpMCgtHIdeywA9TXBmFL53aMyax8suYZhYO0z73VaKEutpz2o6YIDbaNeyTv34Zv7SL82IyQeb
MEZV9hWKTGyGPZ8WkhFopLmMo9ov8y7S+ZeZm1pgIPHY9yskE4/l1W3hc0nnXUOLs5naaG+7TOWL
haSU3lhd7JCmeoOAxcLhyTf+2VzCx7oDt4cErgqmTj2PgoxQr1Tb0sgJWSXoPOSGAAprIdm6IvbR
f+6W+uxk/WsxJQ/LzNRSxhpGvlaBYyE+DXvX3b9pnt6Mjr+oDx9+4iT/X6mLB9LI+u5f/2avgr2/
UCYdZTtCSE8Ktkro+v4KaYtDOeeJpjlFljM2dBCIZzdjspBY+UNuou5YgVBO3ZDTUZQ285k43EOe
U2DuKgtTxalr7QMzFIIlokhfCOryH+W0Ug/d4j7jQqjc7h1LQbT55ydumX/zxBUxd4xWHaHo+//1
iROX2aqZHu2JQXB2Mta8j5J23hrGuAYN97QGUwIGkjy+B72XnGdB+On/8Bz+5uTR/1DCWqWQHru8
vz6HpElSNcUFTBvdz/d1bp8yK41P7Pysrb8Q1F6B+NiHVAdGw5ZBm2d1D6es/vTPz0M4//1cIBWV
vrRs07OU+o20l1XzLNvMjU66Dud97LXypHvG8yaL4NilL8MSVYcqV+8tL2puXmZNx4Rmy1BDlQ47
4zYA+76yoQf45o03kGJwx4iOxUEQj4GMWKZRhFq30I0uUCDO2Ee6W21Axapd5uFQ+JtdmUPqqBLr
VXnE/kxVc8h80ize/kcqo3slX/jln1/231y7ru0LCWDW8kzPdde35+vrEyUjV7r1/7XZe3E/xNFJ
WTaO947wmNTP5sCK3D0U3G0sl/Y6NCO15bAcHRusxVQy38+BpjfTtSyi4ViYI/GITjGcQkmEygCw
cTUCDYd8iW1A7+M7HVZi//bM/++qmrmwfnlv/kbVXJbfgV28/lXT/PZX/6lp9v+A6iVch0YmDVtp
8lkZv3f9v/7N8N0/bOH5pvKUKQiQVxyrBGAX/+vfpP+HYGVyXOnYwrcdlyv7P6TNUvyBi0eQcCVM
z/F55P+NtJnD/PUzZPoWwA3b9dZLCofa23rzy8VECAoqZlma4L2MiqqOa3toxaWSA5Exc+f14UXV
vfgeTqRm7Wq21h6fl1DH7vsmtYuISAExOt8AYFTGBxmqxnse67bvfkQz4eSvi0vN9W1IPcRU6YLU
ZxELSoepHpIMhK2nVqkrfZqUfr/Ku3et4872Dlhr95zY5QAQrKtjfZwahPgEbLYW0xQvH8KvTqyn
aAUyRQQRx0N+nxkeMsMQaAujzcroGdKYeoqv2veb6tKUCSICk7SZ+j7SDdx5RYqhfbD1GhXOK0Fu
bOq8/EzcmWEALooy2HQ5WZyYhRx6++iJZMI8x+gt4vMmrFFdZ8yIQWKwkRs+V71i30PvCyOW7hTa
Nmgu8b0upT0ZwdjnftdxtBT+4CmGtoPlO80dFg7k1H18iq2spb/U5fTGmzHLUjIFCmacYSyf5KjY
AYoFkVxVueClxWzXxr7FqvkFKrTGrSCZI9DtH1BH42cARn3EypYXh2KJqbDxqPjhp7JAoL83Q+67
m45eEtDKxJrP/jiJdIf5xlmh5y7xXXqJXUICEBqJdxNz0fhrKiv5NfJH0i7YsHSHLms6ArLbtk72
PUlgPBRTKMLQ172L8Mfwrliz8mw7FO9Ly2FnbDllFDTIuGk+lWblbTksDUVpy8dS5Sg7LRMdwra2
KlgwXRO6HzRSl3FfDnU/UYLb3GljEDbpzrZn0zq3LS+VPY/IMgKfOlvWEBaR/T0gf0dklBAeSZ4S
Vl21m2lyERbWpRX3CE121bxJjAEYA7M574fj0tnaGD5aGhKPabeWePH9gll90rq0qYckSuC2Rgqp
VGFj7d/Kul68eleqAXCR9jv2wgPDJu+QemNDWEqeG04Qml0R3UW1nm3sAF3BLAPnIsPpGiZQKms7
PYwU1c0t71Fs3AzIf+4zEGIYXXODRPYcsqIIye6CgPssSBDXLDGtNjand2rU04rhIv6D4uxMZ8V4
YYoxvxtcIZ4seHAIjhNn22VyfDDdObryCaCnA1Pg3qLRG/M68+RbLu3sPYrG8TCWdnxw7DH50gwq
ojOIaLUwvfpYdTIMfK8oD3ZNj45pPxnenqpQ8ZtlG8R5Ly6Ig9AOR42Jc7AU90a2GDufQOD3eavI
FgVSRvhOQ8BTbKLKZ0aCp8lV9BFlcWqxJ75TTRTu2t6Z0Y9Y6THSwj6hxHGeTVi0QFX9xLnrFvFd
FuP8qpHt30ljkI+VHsNH1K6kYllW+Ug8TsT56GKECkP36K2A1CG36pM2E/EuzkxqokyvjCpKqEDl
jTp002i9FDj0jkhxs5Oa+ajkOkZ37SeEajPyhc2DrfzYJVF2ROs3B62homsE1I+ggsqiqmKFvG+X
tPxcTuSuNtqPHpRq3YNuUyB5DmGqSZmgcZin9siWsTtKXZePPhPdXeL27U1wKR4Gg0QSKAzOA/MP
49VOIFI0uqqfoTr2D+S8kE1YGvMeF8hwv6QoFglgyVkbQKw4gJFpkvaoEJ1YFneZZ5S7OE3NH4WZ
lu9aXXR31uRxe1cWd6eNNgv7xBzP+GjWS3frB3eF28yzGhC7Z/VDLHL30R8YbczzBJpMFC6he/4Q
FDDGAkLI5EK7hmawMEmnsFM+5trqp6dFNXqvQmEhZw8hMvRzPR/DCIu9nY+EWxIbFXids2L4G6Kw
E+2629FZyq/aslOuEJPl1tTxu6Fq1V2LZ+SOdKsqCHl/jnZSM1YqCBWCn2EwDk0NCEtCnJuELV2W
g/TwiAq8IefJuVvN5cHr6UCHhe8Sium4X9sRHgCAkORqinSmpVQbgWsLpHkeAykSjPCKuXQCvZY6
e5wZOoddPt9i7c1rZZbum2WasJoy8fWrgsE5+cssR+DMadZQx+cJEI9Eure8mL1nr9PpYfJSB0fF
1Nz6jBmUvYzTI0kM7R3nwGVJJpuH/M2qwkWDySWtLXWE2WoHfujZh7kFQFvZS703izQBBSHjvRFZ
5amhJbazVNjfuTOhUU4+63OcYU2Lc2fcY6FxMSK6iOmqwTou2Dpv2oqG/Sxc0rPQ6x4mPtF7GSHl
JleuIjnFzOhbtfY35FftnZN2jIJch9GhVxUHz4yTbZ2RiGeQaAtiYZzAzAIySxmdMloUTUCEM+/4
PA+n2BjJdyloEgshrKthuibIvNT/6IKv/QCB2L43QgKfuWG6h9Gnn1T0PfMExp7Y6gWLaD8zqO25
W9ROPKPEFt6PWJrRxSKKZm8sRvvkQaZE1qetIKVjCYDCIr4X0wExyxBHixnzfVH46RksX7tLByjV
ngHlxNDFcEdzsyVsBsYohr9wu9CIO6TY0MGjuERmmNiXHXSzyCBFQp0QYVJmx52eh65m109/eldY
Qu/iBMr65IdiJ6qFy4Hee8Y0e1wuUaXQSSDMCRrXh9qjBuBOllpOOh3DQC1MzN0+T3eun7bBZPHJ
KBhR7NOihT5E4AbhG22771OiaxW6pW2dmhrWSLHeQMbqAvQAmW0E1WeqcZuNRRrt8gm5QkYEQrIZ
nT4N0oFxXI2/45rMWj8ZRop8kbr9uFiVOvVz0u8Nh8FU2Cwh0w+WGRrHxtp2dNAchFOQlEoflkwN
eMnnrHulWd/sUnOQhxKmHDSESY/u1kCW8TiovD7lnheT1Od17cdaVxiWxqW+k3k65lgzpe0yARlH
iPpZ14U0cmQPRiEhnmgfWwoRwmRN43KltFvQ+DWL6t9PcqnjPfvLtke7Uo83buo5LRorZhOnKNqZ
6TS2ho0lcUnhAGiR+oU1mVeQxMyrdj35BVmutJfyJ9n9/2zxYrI/+Mfi5bXrXr/Guvve991fCpif
f/kfBYzy/8BB6VkwcDFa0jT5r/rFFX84psL377jCRg/vUaT8Z/1i/+F5VKYetQ0VDJ/UP+sX663q
AZJP08Vfbzn/m/oFi+df2jgerHETARJ1jfQs0/+tFPbFTOh5bdRHsx3vKmkiBEA9EteCZnWFYdfD
QPPLSfqbztHfHZGuvhSmqwQQ6d+OmJeylMtk1ccx6Eh+3rAV/GCr6ygZhI5hrP+HgIu1lfJrn2p9
gRwIxaN0bSm9tXz7pTyLeoPMuTqrj4zAqKeY2bjzc71kr6pZnv/5lf3NoTx8YLR0OKDJ0f56KDYC
ll+1S31cuU1Znv1Y0z8S7tqQ3/75SL/VnIhS6Zt4jkcLg2vgv71rPQPlLnaACITG6LO/RDTQxRDN
sgkJxj8fyuKa//0EUkT6EAd8ymjLWl/1ryeQ/S7YQV6VyFrGY8J89hqGVp66ELGEwalBD1Z5J6vt
iUOdm707YCaJmmCxy9s/P5Xfo0rWV61sjMq8m3QCvN/Orwtm3+j9sSYt0dibWXhTeg2dnZ4tY34m
/uipk+73f+fuTJYbR7Yt+0V4BTgAB1BW9gYkwVYt1UZMYFSEhL7v8fW1nHHLbmZkWl6rGtYgaZIi
JZIg4PBzzt5rB8S0//PTXt/hb6cQvToppeMKElJ+79Zphl2aNAc5hbQUSmN3EA7d6XI812zb4Pyi
LApvkmJ5TdwacI8WXxqrgdmIliq2GOtOrnxOZPr8//Ky6HGYnuNYkry/P38wsikp6mgK7jurRR6T
2Xvp8GydOYLTdLufUDH6puYHCXgaBRPsyuxxTvN6VfUDI41ZDUe2qBTozvyP//5fP6b/GX6Wf3OB
/+3HZDuC5cnRdZaXP78udjb9HJPEs4fb3OwrnD+bph9Q4yP9QU7xxbZ9jW/qWyUw9f7zUxu/x7lc
T5E/PLf69z+crK7rWYOGinE/2eb9qGMZ76EN4gbBmNxMr5MOCUFPpv0o5UccvxRN0P2Hs+XvFgH5
h1fw26cypnlEniKvgDYg4m9nepVTclkAoRCTm3798/sVuvHXo+25rAecl45nCXENU/nDOy6DnL00
McT7Uq+2lIknCRdz1BUzWIdyZSFJu8434LV2gb2aIw3quTue7cbcIwFkgqcr6RjAiWw+UV1iPKGV
P43etmpRyjBr9dLhLtT7s2X25zLBB1++KUCFFycXaZCF0g7TK9Z2jyTNKtz1MkdDUvJ31P/fSxTw
A1CRkT7ybD7NM6mk7MvXrYsBdTnVkhM0Tfmf8Kww5erviqWpGY0hDxht5fYmiYALahrGs2XJwyBg
zhrRnmTrnJwDkHW6V9xeOYqaBaGzni9YMh7i2lprSmRXTocS3yvqAYI00uKhc6aRMg0vR57T9qHf
csDDv58Dc9smyyte3L3V/kz75JI5+ik1QxNBwJaBI7kO4+ALL/lSsB3FIVLnk/A4hY2C98Dc3bTb
H65aitWR0VPSeiPRbqsRGtckfmjOAIZJxdRE8U44zm3Ljm418r6MicplGp4zxki2jc6E43ldPDo5
obXpACZRbq2nOb8YPKfVcIAEK97oYbOl8DwbFNOz3l9GjTfnLj3U+27VD2glA4fzYOw8pPUGkN3c
4WMpp8Kf8xLiPguYOvyBDT0lTX1Ras92B4VFK/OvJm+3XgMb2glvBWx8drM586pIPwVD9cNDMWFN
vFVtZOmxF51Ce7hLvM/JBSRgu+NrNHKfoGZb4bl4TSrUhJFxD0x5xMnAKwnc5XEyyXPjJuy5wxmg
wz7PCV9IB37faz3/MW1J+5ZVeMH5w4gmYFQQ/6yH6WTp2UU9RbFg5BjViRazHeb54rn+3lJ/eFp2
MRf9ZKsjxebnbqpQz6b6K1IeJdj4Ssv0YiT5ZXDQQ5jTa13PsLIiNG/ho1mKcQX095y4zcbSOzWG
trt1EPaPaV7yx/HPr2dPyVfaIAe2czPQjlt5bnSyaIqAlJ5fF17Ruoi6bV3FGs245EJkKxkTc83I
dvh0Y55OmHxYjfTmXZ3elZ/orIwHuh2B8nwdua5urq/eIeNkNRnDWd13sZqT13RRsXOEVl9G4jjG
2brxOnSIE0DUtSXMFWGUr+pUHtXN2dTlHbEfzQr4JM4KPpuYe+zOIn1PBMOr2eDDa5sSi18yvxhM
xm4YwdEky1ByEUSq9jAyaKptrVPaiNIUkPKT++vpCHb9K1EX7qKwL42WvZsifHSYIa8pUnFWqaXE
jbOvUZJSkXGtlHuWW7iQ46upxE4Gcph1jRpuo5FcRUsImqEXXbqBfYSVMpCTXrqb56d2YU94XbYG
dauPFBd24hSq0H1MU4aFqptfibIsN1id9B/oOgfy5GmzMnF3+vO6T6Mvp6xq0l5Y+rom9J0qfXGa
9KLV1r6Ou+82+PeZa2DgdDFCOOEaMS54KHey55bljWyBJ5f4xbHWzN31f/D6XViPXGTO8AojJ0UC
yMuaJC8djRt/hWcJuA8x4jLvWrfW1oh4prm7qQg+cBYEVfi5ULWf9CbWNgQk3+pEHKLo1frdqO9t
ukVT40DSo5LejhnrtqacD3YzkWPVl0jOxSuxAlxdtBL5Q/UKSRTsi4or/Ve+gdFhwe8Mz4ddtinr
INsEeL/wVUF/hgwKxdAHY+aW1nisRIu3JhqPplkfnI5VtKVaJ7GE6EINNv5W6toz1xZZZxINjgYf
SKC5g1Xe4sIq8nVYWU8w1QgPmehwZVXyMtFIR2WlFJEZBy4zdD/RuK6yiGMFreH1GmFwPSGvmxfZ
J1/qdqDn2Rc5XXtN59CwxHUdwt+503/Wgf6URAUhS8bjGHinGbglKMJyE0j4D78+orl76yFgYdM5
Xk/+Ph/LDWk5iiamxZxQRVJcDEPN+TKMZS0EvLkmo9TmtI7AlfhI+D/R4nm+XUpivrz5MJJAYnhm
sY2Bb62yGWn51AeQKcPmpe45IiEDARc+dedpzqapjQ/ZI7YPlhT/lZd22IthRMqEhDICM0zwd9qu
BpXHBwgI1haaTzQRF2VFExabNAoyMzw6I5ePDVcWqTuWRaKQGEsvGKfKaiPmZZ/QCOH0bOdNbbgd
DgzvENM4XkXQtUEdR2suZBx+srwtKjQ17sC23Z0/a7e7Ez3r1sw9E1jYp9TBnOU1B2lgUFtlUGt6
d6q2ps2TDSzmNf0pLuHBJ/sNRLD67ErGN+thIWvTem2b/n6aOF26vHE2TOEuaQT7PtVjjSiXmnwk
2KVRxsfOHPbCL94JC+hxgc7askJtdd0TMdz54SU2RZJHrtysSRLIzG5dZZDFSzsK6clSX0TYWwHd
aLTM2MsyO6N59jnpZHWN7rokMm3FgOVcdPK1mLgEoqB/WorxUai1HOfEotuYqFsu0XA0352CYPLr
EoROh2wlI0eUCj6aDl/MvQ1wxevkuJ/ZxGVruvqLg9l4sxSJjd2w0tdl7EE7gynAi1myTedONzXl
ATTF/Eih2W1MKxRYM+gm9v1N6Ap7g4LumdFK7DsB+kdJw8q3uC9ullmWe8VKdYTBFc7GAMk997l6
sm/6Aq5K8SQ6d3gqauxLAtShWNwfABoeGUmOHwmy3CiVxxDM5vfQ73Vn2yK+fE5K4B8DsnmKbxqj
Y/zutoN+oq03ghWxT2mcBTuzTE6iHnY1gdS3YT3pG0+SgNQJZXnKonmtwoZRYEL0orWPhtHXY+PV
g7suAbitxZS9xNxKaUZtnWmpD3PdcBOkp67XS+1zQmPDn4p41+ZYiOtGw0wa1/NmFrNfpvLQRBh5
WvFUjBKRzfdrTW5x2hNk4He9s3PbwNiG+UQ6uHlTxHieG1s82FNTYJQv71NJlJStYUXBBAs7F+xK
ppRP9I6NeC4PHXT7Ou2WdZj3D7oBydR26lUuWjSqeX2qrb7GMQflWnbz4MODDlfkhv7URnnXF1g1
UYJtY7rau6nKTwwvay6K9EwLk2bgqzsy1arUlqGZuKMyGNHWFXBsZGXSzwPCQQ22eTTNu4nbh96P
xpawkH6dlfcNfd2A2KV1rDWo2xM82+y3hsl6R0a64BllJdfClI1WSGFSmx2XPsO91exZ+yFPyd9A
T+qYPKFX2zCqK7tfAxiptoPosQ3FLnEcDuflrAxQZDjOyJ6cGXEW1oxN2KT6pkcqSM2HM61JdHsf
gQUfnbm+iYz2WM4IcXSQxv3cDjvXa+4hFcPgKqt5U3R0i7vU8VtnttnHDt/amCttWUbEa2BFVqab
bQo3ZkIlyC/DfL5xnKjZj0PiK25p3Y4VIn7M+mNv70stCMjgAc2OLGjeyEonOwoWKEGcnm9owQdU
S04nDuraUs8uu27X2XXs2xImdOMcuQaz3fVOV5glRSb5u50EjoFw3josDflmIX0CljNvFxTFWdSW
2C3EDGOYNve9R/YKdwXmdOEmnER06wE6N4PwJQNCs51RkDPZDLZzSB5JLtLvJWYpHwF7LRF46Qhl
U6NlU9TFeBURKLmdfHadlNEwaqNtEA+3cm5fPBfi2JwP9SqKVch0gI1IsDdYejSLE77eomCbbvQm
4zdOAjIV2LwbgmFWj6OL8mHlesYroYS48me26RrbZDs2Wb+r7KJumL+6S/hxwnKdxux/4E8o3sEA
V996IzaTLBK47VJtClJnGaAWa6cS4tGmFeyzpE5l5qIyJS8PkVzk7a7b1jQy/bCaeWXtW9aRbhVQ
zSQDqqAmHx8mD9mc7ng7zZh4pSYf0KgRxIfJ9XpMFtN9LrGTsCa9lW54d93qdgllpisQkrdx8ipc
Nm9p2J0xH5Tis5t53+QqXLxqp3bKRKy9Fhh5LAFOWBb6sIv1pmDg/M1m7WARDFYT+cz+YhKzyn8w
uWqiJuFsNuBj0e4XfpgF91oGLsMr+FGFzH2TM1sTbO2ago1GjtzUANa4J3/IbbCsuL5FYbqtYlgA
Fhjlwer5++wuQMuybASaH5DhGzi41jWjhovNx5ioYqtXvZZeHQW0U+6mjx3mXsnHUuoEljcIJM30
AmCvA7EMwCKnTtMk05WaT6xLsPtmVCQ7UXBwy+zBGaY7snefchcwHp3DyiLkJOn8wa3vSnxnqBDA
ZnGfXldxjXqzagl3rp9sVYaMRIFXelHvNVxQW8MFpyLb8mQOZP84Vr4Na3fygxjys0WwEfWlg9uD
KL9rNzR0KU1NdWS1lIdfW6queCSuZEUGCTuwGgQ08kS0adxQVVkqO++76PYa7pg2xjh5PUPDHh89
BttTkmcbtwowDkDzu77s3pUAZkG7MHACnKtnaMj1e6Lky41EEYPkg4knHMKnOPP21+wHIx/O4KBG
jNbGPjTHsznOqIXZHPcOB56dPQXaNo/jL83zJmLvhnNas+/Js/AY5uWtLNEs2C3+DiFer59Br4i4
ZoGGq1evQa2rRalqC1Uf69H8ZqFv7ZEnrqomJiQh8IyVY8Iiv1bJJuIvZDZ3OqSIlUSXzuqbXQyE
o5vrixBtufFUaVtI/E5spjhOUPxUsVoly6m3X5yEJDetnFGEixuJ/Q8RyfxIksyN48ynLO3uUXts
AUIdgZ/m6xTxzkr9adX/sMPhYyxfLPxOKCKyTcI5UpjRg0dLz4QEVvbu92rAwV4Z042xsNmdnfhi
qhJ9BNyhB2/X9tv1xaPly9eVxfkqchoVCTcpIxZfHbgExqksNGmubBD9gc6zqnfBxrWc8Gks74Kc
XooxndzceJxQutKCmW5JS+vXmn2vDSgT8vJFLRg9OFJ0gCmaFPiD+ANis+Ek5fBoNYWOm7U3bDTY
BFPr9S47q/rp2k2uQ1a6xv6uuZLmmaC8xN1+UvdlYkxW3VJ8NgPXtCrqh5Itew+Sx3EwjMC+5A7Q
AV4MSuRImEbZYnh+RyXMGcxvhGYM53eHVWp9vWoX1R0D3fqzIioCQzZlhGvWJC9eL7StOx2Lvv2e
ThQgaqGt3jA6/2zq4ayWEvWpRksP/8e+TFl0SYwfxGDhGpRY+7OCZUa7RzVzq3tMm5eYt61aEEPL
1RNO09l2ntM++lEb26Wgq4LMA1iNeWBmp5HbxzEZgsdpmd7V25Sa6imzKFadvLNdmpmOxmevGpd9
C/SHXSs3khfB1VFLGhUjQYP+hH0dKzGzAbMDoRt0kMaDwARmbiyvtUbOZ5Wda6/cMlTfeBGX/8RG
nbie4kDMq4ZllOAJAyh/g8sz0Wl6DcX7LJMFuDp1h2r42CF8eouuhhx51VGrHRj17Aw2iY46ta8P
caOaU/jRIH9hMMADOUd7mcm7ScF+25oBEwMLXwJedGQ2+9fGQvSc2TPWUOG263rkxAtjCvDOy1vG
2pjxCMsQMJ3UTqDvDXh9Nn32lK5HnjFIVh0P08svRdPfDfhHB3on0la1NWelwD1ILMUODhLV+rV9
hk4ZLckqcoPbEWD4jKRl5XFwEsHb5C1OzfhB89Cvm9HP+gDus8HGLzfy925A2Kquhy6w+AjRZZcx
BRXZMxuZS/x8HbUQXkwKmm4bTpvQdt9MKXCkLpzi18sPorIZwPW4ltoBRPHJzI4GPUY0HGI9T7gN
BSe0Ku+53w91+CVDFm47wwUyUhbBvT80Y3/Oxmk3VwKpNc1/TOxWSDDXhDFbFZJ0Ya+VFnNkWOAT
K0MBv6/rcnfjqvsjA5fVtUeaa9x1Y5puBT4FjWo1iVgNZMjurSAfeahCmlMRH4idcUrWiyL80LnL
8adGcbWnPNXILB1xVk7RribOAZB1B6F5jp9aNO47FHkm/jSM0XhnKZB1s3zEUmDjESO0NmjvBK4M
u2Z5HZKXLiTnDju/XGV29pMhtXF3rT2LRRLO50abDDHQunPyl6abb8Zk5C4V9Bq2dihgDFwvjpGz
Y7gLTevOmvKva5dG03jTGLg3NVJJFnHX3Smbjh1xayPD6dfNjq1i6tc1p61NaQzODNFOwvaUbD8n
gtvsqZZcHlicNIn76aaUvA3gfKw3KAlUQ6yqCMloTI5dikIOawd9msJ7KJPc2aqlZFazgMpjhhQZ
xRt8m69+smggIjMv6SLEJPIl1UM+cwtJsE5RJ7+3S3dfaZTeQYl1fUZVif6npp0wIwciH/laMxcm
Z/X13pZKttGdIz9hgI3IYNgcqdaUsLkwCzMltxD+0og9XxEqpAK+ht5Wa9mQCBv+u9Xnl4bcexe5
n+b2t9drudUENWq13F93c9c3ytZr3lS2xdpMkUdnNvfUh26iHJWWthtCET+qzJfWrT48BoywPG6N
Wf8GzIB+A0OAICSTPCb/zIzMgJYDrlJ1bKTF7nqsAaBBLlJn/ZSe6zRl8+VmXJV1sWuL+RuJgWzu
nPhu8R5HJzSU96k7mRl1aCcFpqTblnspS2kDWr/IIf4lgLanA7I8ioJm/hmYzptmFZDIwmJnhz2L
mzf3WNzz96omfrYiEwiAoeLAzypaJgejE9U/qkyT28i+B4xyII3s2xK6znoGn7YLupZchrA6FKmj
EZ6aDBt7zgjXjcXtpA/906znLzkWfC23leqKfp3mbRd7OldQuBC74feNda3CVFVBwS+1BovHdpkg
YAQgicvFJIvWzJL7oLROOb2HfhL9Vh/quwEJ1wpfe4WhbnC3kphY0jh6e13XWbvNDLYNST/dt7Gp
3wj4TdFAnoruMpmrgmDYh8n43PSmPOSweUa225RHF4Dh1iZwX8D64RaDKdJWGCxLT/VIw2S/VC4p
fHr6RmKBtRt7QngMIAPg94uHYnQBz7i2fkbT1m2vab55K7tjqh7wmtZw+0nYEpNzvD4EBl/13yDe
GUfOBfmvB7t0jl0Cm4gbvkajg9So7TBXj1mdyeP1QWa9PNpcOSBmykMbVvz5rLjPCNzw5wHJGobo
TWSM9A8i+sUyYqUx8CTSIWS1C4hr2MiSeFiAhD9aXRPHPte/FRUDBYKCDD8nG35VjkZ+vD7EafAN
EaPnC7O2j2gC//hw/VlCiKwf1elHXIIgBfVz4Ghaxy4freP1q9++NaPe3IV2c4zLujhZFrpU6WFL
1YBUH//9AMwA5KpXJf5QB7Rw6ilu4bATDBwALdQGvMoaoUScnmOdrxxWATO+SUPziWREdzt6/XYy
J+AbUXyTq1zw6wNCTfOI/5vrioa//+9/SAKeKEvpaBgaoOPrA+1+8eurPk1NgD3qX5xR9SZ1YXG1
xvWDp6F9Kyv93KaGfi7rBKp+QWswCuQhInjnJhXxC5b9+ga2VUPhGOd7LdPDI5/SuezQn0169aTL
5oZ/nu6k0UdrM82Sg5cNPY3IIl5Ll8RRt2jMR9vQxGMc6ZUvcengvCdEojPsdmuxI2DRmT2yi3u3
44RS39Jor4mbBC+mvptGaK10+DUIeIW763teTohs8byYeXWeLQBHZCPZ++vP4Cyw/ejlg6XdT6le
PgJOoCkGjp8ECUsvs/t4M1EaSqgJ0UB3f7FSixsRx7ntNUn7W31pF9FPYwLXJp3WpAQwzOP1qyvl
5A8/02W7hTP87hKtQjhl0G9G4XxDDNhtJy+tT2R2h6ecAHlw/MdBPVy/moboicbZssLMwu6r1adj
KLOvhEG7nzI2PF5/dH3QU+9f32IzgKmeVRkBVHl2EMwZBD3Jox2R62w8pgNnuVCAKzuz7uZHrwsG
pk08uPP8g9uRBTVzCZ5msSvH5skmZCFoynmPMQOKDlexo67Obvb0XW8lN3UOgSDviFPSim5Lx530
VIOfYEBg/29Dy5vunL5JT7ZJOxzgYYPqPQw3Ua32p40/d0ZI/jeXOElSECC6CuNvrBsHK37M46Q/
DqkErYCOtTtmaqEpg3IXp723M6FL4ORPg2hTiQgBJDXlLpvEXeQmPqNEsQ+6LZYkLFdmi5HSkGzo
UPCl6k9J3YZjlLv3eMOiUwo/ExgCEsBh0Qh+kMWPuua55x30Nl6C1fTHUr2YUKTsMa5f6q41rFo3
THxaEdMa9iORnItuHa9fXR8CMFO/vo3tSmyxK3Ln7A+Q8UgKLOrhGEmLJ0GZ/eur68/s8GUMg+VA
99jjPjfRHo/iBS4EYa4rQUyjD1/IWrVG+53IrpMdO9yi5+EB8NR7FtUtsSrNJqqaeW+E3YtIEZWD
fonmWSeGFF3nQKfzBqX2UfQEq8suqG4qz6ZJJ8ODRclTZAn5i5X+Aa99lzinNtH3UTl99+rqdbG7
t3Rix2jMmOPZl1L5Cih3gi18OJsvNgrHVR9j2VjgaOoFPQwioOl7WN910dAnGNqfNZvyDvLDDlpa
5X+ZlbbCBsE1O7o2DGYhfcNBRkYaGeT5CoAwFhnPad8TO/9opftBYbKyDYc01D78mOrggtmNAKX2
XITYLkFhMg+ZtmBlD+oN6FAg2Ze5XBIQrdFwstdLFHyldwGXoLx47gDJ0WRZV0MIcRlcbzKxtsGG
NUznLotY7Rr5Pc7Mb83CH2kWEtEnbnMjbJo4otWIW+wtrGCE2pH7LLzww3S6D6KW6Hs9xnDiiJpj
B2fblN9L3ryTO3mzmMelFgzjBPNemTdbBN8Us3MnbvIyfmcVuk31qDmoKOTMqSsMMv2DqCvij6d+
3i+AIPNGA1o1BEQUx9zgFpiSzOKGVfMIv2H02c02N4ukA84o6gsKwPSry2Np/aYodSBZ0RcwWAbL
yfPgNMoUJNlREzjEvC7wOrFOSqBLzaMBLhFGCaWa6uglXvilWkHTtaDS6bBgglh3IjgCuyOI1x5f
G08vCDBRuTy0IbqAAhIUJoWO0KhbrKSmQeI0D2k9+qZML7hvn/AZk0sYUjMr/Tiy45U70BfAYsmu
ESlBT1soi7OLqF1ttbcw1v6z3sZSErM/ScEQk6PL1HWPqaBpWL/pi9plCXEo0b4ySZopZmqVytAj
34CUNDEjcar8g51eQBkDcCDP6U+oVpPHQK0nM8iLEttv2XXToMBMlavK4HooQ9qMsE4zczyEgnKW
LY9qC7d3UyKZMtsUl31AvU2czjjMXyCVmFclKqbC2celTbYO3Z4ykQbs82/kNF8mkNhrbVStg2y7
sFyz5U82ea/dSGQs/3xQjN8dtVjwdBcNqYHbTukff9flhSKcXVoi+yY3XnvkRE1KyapeEpEOtwac
sHEfes1mmgiY/efnFn/z3AZge57UQADl6ehk/yj4aq3Bzmn1Z/tKTbzzgPqLJzKiV5s2Azacu1LM
Z4laZJ6MVzx8B28ckcwTUTQ058Aj8qAhVId9BCPl7rbJvMNk0fL551cp/yIK83RDd2xsR7qHeN/9
TRJXNFORWjLltMEOyKCWAtFt23HFMkwxSWYZAhcDwbrsPThX6KqQjGFi+1JijjjmU8wLpiN95m5L
KmK0BhdT1XIuxhDfKYtL0uQX+C9fnBNbS7ApC5Poe9nGbG6B/VHKh7qq21U7sKutu/o9mR2SlUKK
wqtOgzLhi0Gw3DhZRFQ5hbxI4S4n3HDDZTrBtObJzEis24FR3NRktyC+sVsQ2pvbw3nOo8+4GO+/
eTI7q4KNPs9FNuM5a1qVafUmVJMxlvXBLtjfRhe41MOuMeenbIr2/3ysjb+YmjkdDdsQePIcTC9/
EaxWEPo1l9YHaccpEXK65aNRpfpVepNGrWSYd5g0Qo6jRwNyvpiJZsIHeWcM1lZOesntgI6y68Ts
jLOqPRVdPO7bQdtl6s49j/RzljxzSHUM6Z803nC2AgbAWO9ultYDaaYvX/miDSxuXbmV9UwutPpM
IjoWJMGs8+gSwrXBq0e/OuajUwPFIqZJlmBWWDfUKDoalZWZs+sSNETNROwrh+4bbYayod0muYX6
SfcwRgymUmOEQ1Fm7w4xK9zr8ksuCMkmTm5dzaw8TeCQHO+wK1T/HmU8XOetvfaJz6Da0nPQQIv4
SdH9ICpNTRlyOBE0IPyMYOoI4E4vaDfmgL7xTTPy0nO/CAcd3i6U4iCKiUAp9Bc2evSr6PhYtOZS
0dxoNLnQMPCuba87X3vtlVbeWU56iCrtsxScPkURGpsysL8ZA9u9wFoYjKQUWDq6sjZs1/hVgQhh
sdPwDmIzrast45IEJlB1qC4CMxIxDQhK08x+tflHJgTHsBw/rBFUpywIi+hvzco5VEokIGEa0pSS
e7PRvoc517l6qfUhLKNPbZzOfVoO96DACPAgqyYG8/5qBjZiDdLL0rFrjkSrvfyH0/Vv7iiGLaQB
5B0brK08AH9cwICQBImltekeOhWvhxurw8/Yw3k/NSC74GZlRG6e8s+sglIN79TttVRKuiszqu6y
/6Df/avi2zM9bhI215GgIyl+e0ndLEdZxUYM8zz8VuXJA9vng2p9Z2RBwME8QJbI1uU4vCrpFQm1
l0Cv30zX/g/H5m8Wd9NDby2wSGB1cX6Xnvcx3mJZAMvCBoa3tOeqIiUVQ/MaZUsHW0/8aCjVhgWe
b8P8JURy3qr+hlT6MfQU6xY8zSYnw1Lv42dhRbNPJyxYx9X0H5S43l9k8qAcWHNQyBNzZVq/63DZ
YFuMwcdoP6VJsNGYoqOs2OhDm5CiJtQwm7JeQRl9G/UbZvFTJILx6OgWIHt+kQb1zZzGo9/Hbu6j
n3DWQnWjFJyGvC/MU9Fs4m9GmFf23itMOAQP+oiXjiOkrarBaw9jOr3kCgSiL6hiRd5AiyUswdNs
79WjFhL6WTRPWpo1/rUnHmoxd59m2QtoTHT6yCwZaaxlb5XdpXtgz71f9XG05bJYdygrX6Sy4ebe
nYzm5daDhRbPzC00c1RRAPKYNFw2Zl0V5PORkhF72ltTtdD/ke9yBuvvc4ZYVzP3qud4lYoW9NRc
4JYRA1yde0QkoodBsiBjhX3yIrRRoZnjGza1g6fbD2CovuwSV5c090Gi8qdazPRzOWEwlCBl5FLf
1F5VYSsFhidTVqt87qY9cMvPbozLX7uP/28dTeq2+Ifl6W9wDC2QhCb+k5np1y/9m8bA1tfDSvNn
K5Nn/5fjkCDHsBavyv8xMen/xe3XkDp0BFOQicWT/wvCYEqi5yyBBcgwdJesGuv/xsQksIz+eWPO
JIwqF+cNC6iJm+n3fWBjILLr6zA6EuG5dq0QwmbR7dJQlMcsEt1x5gaxs9Ngd/3u+iAjw290Pdnr
c1odBuOnHVfl8frgljORmdcvdZiJa71b7tI434D64JzvMrknjOd7pwcRmhZUs+RBbyIz/2Tmvg6R
0d7qNXC0AezxrCjLDclP/HpygzxFCU42g+yN+yCvYzSjYX2j02UsGgQyBag8fzbAA7n98jSwqOyq
heFxT7EsU+kdAk2neHBzUmQRJrcRN0lp2BsoyAh6xJTeo+OWo3NUnOs3ekAFMiUs9tlNmfLLRfDR
VlJuENveLB7MO/qcsgWQynVDMgnpCWvhzsUGGYpEiz+NR2EzxQ+CCj2qhum4Cz1zHx2GxkB5XpN6
45LlKDSCc02mRHFLGyXzwACg1N0ZIrifwuhiIFBa4eYusF3qn6Z49lpmeKQnCSr+mZhtck6ZO5gI
Al3qvhJxsp8ppG01vCivPQMwu/FdMW/78lSZxOYlYfIlE4d5vxBIvcJNPDDz7EyHFLrwwa3mQ2dQ
muuyOoYpAV8W0SKG6JE0LT6R7NF9CMM39nWnVCEMV7RFtZHYdW7HAHlLJMLAB1z94GiOwXCKcYaX
tmRpEEQQG+w9hpRX7CwcDxLln1EGEr9pjMMR8NsxL8+J0S+XVmynevykNxcc8gCBuCE7jNFNtoFQ
AWq5zJ7s0cNGhe2/LLDi1h2ESo+MdqZG5eQvSAXhVyUBJt9mQP6CczjSsuMyPc5ugQGiorRPHevZ
y5vmGHTawRrcW+XLPnBoTg7m+lNom5/Dgkq8J71qQ5/EZEyvPcQDLxP+GoPC3aTz7poMIq7TtHLr
IWiGADaQB2M5xSaswKkvYYEQtpxjP22Mx2UxwP4nInp2NcenAm7X7FDJl8l0Wg1dp90jctrINA0P
tj58m3ob1LJOoESmGI6GLPxx3oixHTZ0CQmAIzF4N9RTdCxaiIz4k6KMEijV5/tlhF0cafYLPEhe
vbCPSBXydWnqBP2CPWYete5MsznLMDH50Op11HGduYQoHYhMmM9qi9C71s8sMPLvUXtoa/vUW8yA
ZhcuEYlwlrEASXSfw6X4ZhS9gdQptvZRHBASWZ7Dao63pdXu0f/qhA/280EQPy7MeUfDOd/atM93
ubPx3JFPL9KmVYe9g2k6U21tFluU6qchho0SZ9VdmXPx1KQ9dnOr7Ua6hw1az/DBnORW2HJLdw9G
IIRN4GIKF004+64juqFyBNBlxd2odKC/MoVRD06sylAN9myWscod7CxKb4UR34sJkJG1jhGJ3eXz
S9dqy86uGkQ+7l7kWvhES8O7TdwEdJ37zRncA+yTemNozk2ZWw9TzomM+3s4VcL+YOKyiZey2smW
z/gmrgYAaHy9YqzjHcL4JR7VXiRtInSa7WNggFCWCC5DyE/EcqCoKYZinfUamIUc+0xuPwBTWu6H
tn3XhugtsRC2tVbJjgwhwKEJqG35GwQgfDSJhGYiaVxkri/CZfZDXNUIZPVLyN4XoHKQx8yqweH5
bZd/Rdlw7L3qZ5DOwZ0gjoMmCfhLO6XL10yOVGVQtBE6OvCAzJV13dC5xkox9EW9tizQOV3lojR1
xttOi/f2AhjPyozTssh7Mw4qCOhV5ad9+2HlhBGUnveJwei9r5PmIJRMNxbVPX3O/83deWzJqWzr
+onYI/DQTW/Kl6pUqg5DUkl473n6+0XkWkodXe3G6Z4OA0iSJCEimDHnb+J1BBR2Exmi2psjdUjL
SjYFQ9tmjqmAJD3o+XkmCzkjW1sth2Bw24PIywFsbXQL1+iMjqXJmwhvuhiwcl2M3c5L85PR4JOT
xcZDg1+nGRwSV5T7Cm16QOxoy1XhfAcgrVte3Qnpv6AV2DIu3seILXNp8IrAb/MmGuuH2g3rQ1Jm
0GhiACteApkHpkepFcMO/JPbpcBmZg+jCtBizUyqwrKXr03c0F8aj3ScjvFPpYE8qIzUxiA+Gw+p
GH/OU1luCYBvx9afd3EnNlky1euhWLRtMTVUcuP0UVjPdVnaH+746sTZGxPS9HmMySf7Nm9NiwLe
OhPjD4Aew2OBIzVVYhAKPpJwhemf28XQ1pYu3uPmBt22W5wjThI/OqFH2Ew55jYBlSonXHdVVq2y
IPRxzcYFxa+4S90wfM/tz2Eehs+Qv4gaW0aV/G6GaroXy6wDBhGvZvvYm022dWJgHrHfVyhBzKjt
fdO9heIb5qOhh6HJjBqKKPP0zogiBmZUlTqUWXcuaGJrYsZKvkbfktB712ZcYs0MxpqPoA912gpw
UIA9SeRMLzB432KEcEC+xRt9xGyJ9vFeeoA4StF96ZDcWy9O6Kw63R3XqB7ssIHfueZU0PkdUtr6
EiKX2+IwEbcwIPT4DYmK5Gw72gfSsriC2KLdNogebWD2wjXw6/ouRkueSmkQ345+trXH4Uga1Xwo
9TE/hkAtQe0gpV5ITeLETYHlUq1K2+FkWwg1uAOS02llO/ucYCOrqWOHLTLgvGvv7To6eVST4NiU
0UkYGVJ2TAqm0Kdk4JIMjO32UDdhsU7x9Nq54CN7MbyZMfLg2JRvhQnic0opzZSp+T2ah43T2Hda
W6FobYA+r3QyCxiu4cLkHt1eI6M3PIw0I1D9IJZbunHcahAJ1qY1ap98kdwjPxFiS9jdCUxCu6U7
+TGgvij2pB/m8pZWdF7LGPwDxWzAjUX7xlvHxsO9CZia8DJzbWBHjVjQsiJd1JuwqBg2w/syBPOI
dIiEg56Y54GGLvVT0WXjTmgFxTtHWhK074HMtDfA8E6Nrf8An3uuA4QkEq1OQKOHuxpxaPBGnjja
KHBgMl6S3/AKXIotXX/QxYK/n529TOjkSxVHUC2GCO6asVi2HYD1tQu37wYhF0wyiBXW0Zumm29c
5bxu/YWxWtfC19Zu5i1oXQtJk30/EEQ2MOArl5R1mtvJie4lBYFHyDrlchSYhcKGQUimzTEyGD3z
xsLcd+WlMW/BKqS+FKdEpKORPpYVJU1Kx6iz+bs013f5oofEoQ62PzgdtLpNxszUUcjT4QXGxllM
cJBG2/poALowAew2i03E0tufaJ/GtoSsC2RCpBvsJKkR5Ih7jL1+5OVNyzC7TW2gJOz5XkFodjAH
EZ19c0EDrKfg3WjGD2i+7TbXnXers+rNpCRB0vFYS+RVMWBDP2KgXmFayjsn2oD8tqUXe4tgx7Kd
wRrh9cLQmbn+ShPtvVlZ75NBWyF7el78nNx5ar8XHmaVs9sOn5AWFhuj5/WoNmu0s0Et0Rs7cG7w
t/yHpCc4nW37CG492sCJBpqflc+isQqMBePlZhRy/M58DyxmNexRz0EZayyfatNedaRfd+kw1K95
2J4mp0JdpO5mguMWb2FR3CYdAbsNcGk915u6ftTEWG2ywo12dgq8LGaaAuYqOTuF+wC/NFwHWhNv
TR55njBy51Uc0AjL16HOndsliO/NfPlcaVbLS1izzjoTegM/+7Y8UB0dEeO3NZTW030b9ETDcPXw
kE2/TQkqKFmUwOmakKXKfONs6Z1zQyByD6oQAxM/dzZwHHFAyBAm7+tbJ8abqK1vwsmpt2lr7hGn
ZP7h4kZmOO1nbPSIqjHZnlGQOsIQeEY1JdjqkYllEZ46sNOQikgXdFfSZm+5nNwmtesZT0BhJCXh
aETul7kskZcFyQ6IxjYBQIXrZGQYnXTcGP3E3A1VtFnMOOJKbxttQctX5494S762w4Vm1rbbJXzH
FGU+Nd06CZjBMHF4azwr2bcGr1WjG/YMjd/J3lqPUNzODfQaUq7l0ewm0F8VJE7Lrg7hKcJ8ch+F
w3dSRxRDeLGvgyihsmgFz1oyfCBrV8Opjjs8Ep8GjLVeI9vJ93H00WqT2EGhn26WJTlnmnE25tMC
7RYZri8+ypNIgt6T6YkBaI14ZwH1InZFtK0ZvHW9vA08ta9zguHOlBY/w61Ihlue+bx2hI47Rb3c
V50ra8YAnIzBMHYZ3pwozO7QRaYp2UdXAObLGiM8Nk58qLw+RLcooHweet8NB2H2UTOQmXUYGeuh
fQkrfCTtCnUyOmlUND5sNdrR4j+5UX9TkGyCZLPwHnC9Y2npVMy99kkTsCT8ybe+5tTGyqQE3acV
H0YC1mOAOthUNVUDuK08HHoyc+BtOKZ3E9a9YRjfN52RQa0ijdXb/P9K15qTOQ3ZWjMCTD5Ne9sU
gliZ+wLjNXM3CyLApOH0cp+6axuF7fvKGZ9JcvGKjKGvC4GlcjphTZPzWp3L7h6BnS9mlT9Mwuhv
BmswdrEBgQy3NBg9hQysoE/iSUx31BfElHGpi9r50RjMcY2Z42vuNpQVmNxPeDfuGnvGYgMh92mo
HIjl9rTvKWBtHcf43Jlxuo2CcTxqkjXn699bz8vop9RlcecgRxbf6sNwD3Q+JcpMNWqARnscguGT
n+rOubG6ZROl0kPAdDchccFNYYwEY3mdrU38do5DGd5WVfsDMx1ni13MFp9BXJ242QkkBtBSutgg
O1Zs/KKqb+skWk9j84qMHwAbxoHdZDnmjkKvfuthvdSh3T6AIoayDD09c60tOdJV3MafgcPGONnj
J6cJ4znqHOmv557QycZ/lcpTlFDJiF2tXYVcG49t+NHG+ks7wd5xw5XZhGcRSE5PxRRGbMNVq4H4
HBhMKr+3972RPlmzdTYs9EZGxAEBOsTYgAf4dOhTUZ5F2p7cuQdjmgom56UO8jlFr7/qjJVjFy9G
Gf9YDE6Xm6B5MZtcZxNCzh4QYRCQZBy6G0rxFvwAepvAm2llNZV15+NUyXB0cGbXWRUEb7Xb0x1c
/kIRYnZQ1eKzQ34gqkKC+7la23Vzr3mfYpQKtzgnwTXQ+4eClPuplmAzximXyo/cXvoSVJBcU4sK
y6e+6E+e0+Iqpz3CrsO0QYvwsJWL2q71UykXapPBWwciMFJOyTPjVMlFlI0Wr6MmukPYJNmT+wbr
mfkPOKgGR/VrCu+mFhVOFqfBBXv+70WIDui/nRntdnKDhc9YqLW/bbYjQLRCa4+uvDaBDuapdb+W
otCPakPtngwAaOnQ/BCNjnuBK5h6zwuBk7xYtWYO8X1GmL/rEeUCxSY/1ZDOp9mHR+pzwNbC/p/7
YyaFtdYNaqZWn3gn2M+D1DB3US6LHroOR2u3Myz4pKLD1KcAz7vAb5MLteaTn7usNTwmdURHAGCQ
iceY1RktAw5IB0pQx5bHbMMeyko5btBnBte4SLsNU35vmlomoDwmPKnEoRnCTSmxOouE6ajFhBwm
IKBfOwfeKLQShKaZ6z5oTUotWrgDYSRrvlxc9xVE64cC6xtnok7QOfo/i0wbsBn24k8TKnYoGupP
IZRijFWn8jREIzjYfog3xtRUp+tCz0R1IsiuTjg4jRtPhMBBSieG3YxeRYcE1GHm9XzK+qw+ucTo
NGjQqFaj1Twh3K4IvDB3kptaKvSN31NKBq04npLcGU8pPfGoO1+Q8h5PAk/BfQ3UcDLL8TTIhdqP
yAh1zjSmvFl6C+IeXSEj4LkfTj5eY6c687Ex0VIAa0v+RU9uRwmmSic7aw+VhFRprpfgLTOiHhJK
FNivRSZxWinykzvELR7Vfn4/Ofn+OhHLKNahbrYnyPXtqSpERBZvpGow69U+BGEKtbPCohEmkMKo
XheF/NHW6sD1qZ0PpjyDgo/G8oS1vADYOMDA1HajUbDBFrPBnqL8VNq0O0TWsKfGFDN0GSZdCrWm
YJpUQCnAMGAqd1H3iqKR1JZHxS/SrfcBpd5Vko7kRRbnu1GTnXUTk9KOdosYytFr0OLQAum8l3bA
Z1ALXY8lWK7BDr54bvlIlXk/iMHe9Yn+XJv+5zkvRpQcd1qcRHtAmQ/xDMbH0uvuNuos8HKO85Fo
z5Zv1PBGIn/t2N7rbIc3ZmJlu17C0v0IOZh8/sjjKdt79ON8IEuHVuRdplmA48KVkCaj+LQyaTgk
VgCq1jtp0Iu2pZm9hh4GA1ZHFhWz1673pQVMiOVNkz2XlWdCGup+EtL1x94mKtXS1zi1oDwkjJd4
j2WzvQFUjKafTJdTGQAkHgyIGLv9PVRnsqQolZGlLG/NCQtHCO3pLmkKiAPjsBKdZOybH5IXAYmT
+QSqEly5BnCTdlHODghjp1ibwQQAfaTW7vjOVy17bXN32diNo6182Bad4YHKdlJtV47usYWwfvKS
BjMsJFpv3aJBP2N49YvhdgD/eKphPq4t/tkqa+v+oQXG2mrmS40BZtkTLOej9rk0i08agn8IbcpZ
ZjHsob3aK4CCwQJIovyCnjAsdRT8s1NeNJ9jO+txj4VFRyB4xKjgC3htSvqO4W7LYjKO4Ug1dmw+
kckC1z+iok7938/QPUT84XEKbXfTFsnOdnm/1b4+bV29fxtsj3CvJgHVOV8p2GTfnKH/goEW8gVu
9K1bXBhli+Zj+cDD0EJIxtpYfOOGfzayZOtlLr5XBgI3ZrkPB+MD967nGJMK6RcchsHDghoKLC/y
nr5u7zufBAhpidXkTPG+wUEpzS2PEZxadp+U/pb0+30xHgKBY7w9BAKWuguh2BqTdRM2uChN4Q+E
X6GLEZBTW5DZtQE4LkZcupFio9YzsxOVu9LL7GYGQbYxW/+FGcKE6AFTzI4YIW7fyRW8jxOinKGU
csTblcmSyaskissH/I6Qua1aAVSHasgcvQwN9gUA0UhUkV9dt0V0zvWH5mkx+OMpsveE4F/gvXY7
p5oBdSF11Tn1Bvuy8dY0UwCmBg4dzS1di9YFWyKZ8x6HQvuLhQLzoUBUKZegGnRohJ5bu3Do3pV2
iGaLjLk9zaxNIjIXCYFPqe2iqPgS8mCYh9ubMoysXdIJ0jbMGFuPOn0BdaWY0YMEekYRKg8+LTNX
GuDlvdNdFLF0O7qlc61kKSPDl2JreTM8i9w9mmZWYQKUA/ZHePTJeqiwRNyYSHnL1Bb6OIZ5ErX3
NcRS9iZA5orpuX1fSbSJnQSY8ZLqQ08wBEL7PluedgoqsGk6GKswRsI6yvRHPRBvTpK+k9guVkGI
9esIkMPTwzNjK5Zn3Z4gbhs1nbPVJqZ2kVPpYFQxK+Pdu7cxsJImu58iCitMTT6wlQcWESF/PUyY
ZfH22uD47Oy8TPtuWzlmXYP42YywGhbwX2U8LrvI8NMNsdEnZxwx30hx9sKPo9+6FuTtPJjEeh7I
P2NZyJgljV1JdCMUlVf3iIhlxXyqIucFDJDxIA5tvW1LWl5Q1faxLNtwnWrO16ItX4op26Ru10EB
w3Qu9OpDbcP7L1J72MRzcUCT2l8ZGZhg/LW36OWRIxsZwfto2HndfAPU4I4By4CZzeTGQMRklZGa
ZHJ5F2Wv9oA6NUD6V2NJQFSauOP6IR5Leozwz+AhyRHgCz4v9rExnDuEt0jRGrvKBOqLctaNFfuv
qWQ7dx68eB0xJ/IhOWI78e2QwqRpCD8tZF/daP4WIq28TzB0XWWD84nA87OITI001rRHpHU8lVGD
rRM4qiwPb+O4abfC/9wHc7K2uwzX+QktKEgKJMJOYjSZjFS+vndn93m0dFSdxd4ywDUk1GOY8NkV
U+Xya5kNn2sqBys9kk45w9e4hA7fNPoT1qkF2RFtlddBs0aPabwZRH/f5tkPkoHWgDqYNCQaLPJi
1C1z0vxBfEzkPvWBWsTSlinPvOKEEvQreU3MIVEsO6lFXROc9gy6Xg7sBpOvEByZdTfOsBf95inP
wSLh69fU4wndA5AIJUhztQgE4Ypam4MukCYYMUbFgb6pAJMhRxxXBqWVXhvOc2CFe/SS1x42kH0s
wm1MTpIynRVsKH/C1aTkF1rlcnKtdjpkQXqbZ7x4fL+6jyZe436ie/q6GMH1V5l1TIWYifAVFwAi
HPkiY5OVxK+8JFsiFIJYx83Qmm7Lo9pfY2OzRx2fSb33WJO+3y495ck4fRqDzsHFNfdPCE8SWKOw
1qGPVIGUJgoCr+pTyjq6HoGQ09ZYdHZgiAsNtosh4GLMIsvP5uJl50Xv87MVjmREmF6FiFBgsuRI
PmCIUzuWAPQ9o01wCSHsdORCranFmEDuWalVEB/lCVM4tM/PBViY85SaOvVh/UfVW9Vp9ujbmUUA
N2PxB8G3/QhF0uBD5dQnu8QuQW0y1atWjtYdmnkk/yEfmRvE/zwtd1jGvZU0N/Xk1hsPx8710oBs
R551JmEf453J5G8dy5+ypoLceVispLwU0ryPIo81+AUO8lqBjQcjYeF1YRYwjVojJpWrVtUnMzbW
gcF8IU2j/Bx1WHUNRXxXRNWXVLbJWSDki6BDc6sVo7v7bV/ntLeDviR0VGZ+ztKFu8kYKKjSunX5
VbVGPbo79sXrmDjmiZHTPOVDSE+Aei3xDZYfV5eFLqcIy2Kl0FYQGvLNnNyMnEX4FfMJtaYWdjIZ
K3id1aYd2/hsAIRMCvLUuIIDTSSfd9LafRG0IaocDbk8cwK6VNUe2WYZ1ltdEK4Mt6GNyVBfLdy4
99FjcO9yOa3rYu8H2mjRhtf60aU035vRKW8J4YqYtqM4FG7YukxbJtIGEtNBwS7OVlPboWNXIYSu
O7OzAvnFnOfXwseQCmYDU9gigjDMfc23uKr+xJijOmlJxFRGLvxfa2bt22sw+T5ihNCmoCbfpWYA
mUQCSJwe4YfUqQ6bOVpcsUa4xjh0DrxYOUfM5WwRzDjzmZA8rnoQoZ0CPllm0Bxt4zqYQZNnjwjS
KOITklcl1qdeU8DmMvVzRwmIBGU+afsFBsApTBbyqX51uNishVU57PvZOigftbwKwC77xU79zpjn
kBFGEN/8UBtYkFjGx85D8MN14ZPl+OuYttVxsYN18AzsOdVESLPd7ZDCLR3oYQDry5OIbeJWrIHX
CbQ5xBOH4lTLT9WmVTTdHsfGYycneYMk1gWmEKtxsRgoTTkX9CPgakwLmYG0CKR3EYUnbyApbPbf
HGN+ShbwyYachbq2V52yNESHS21LwbB93MTci6Hsz25Wx8eKtIKC4EzFFEH4lpdYyvbZtGZzoHqA
VxoXF9Uw07PmqK4U3yQmRKbR3botj3BIjYQyimrPiI4vtb9DguZcitk8Rs5BnXLuESS/nF1tizS+
/DalqhrHXhZGO3Gh123Uldo1KsaPEBXeoxArFGh2+3aYaWaGbF20EGhC0aIdgkkOLnJfYzkIW1KF
2Kh/bLk9nnDqPiRa+7Zger9J8E8Q8vZEaB5Bzrvwp9p2jZymeemb6hKHuYa8O9fU6eS0vMm9bwGm
hplMj7T1HO4dmUqRW8EcfwxTPmzhaZWngPLh2oqCdq27A11FXpbqL2pTLRb5wdhHPYYm5NzVlU+z
hgCSadygcn4XWhnoEp5u4tryqcyozZu7NGYSOIz9ccjz9OSgpUMgTD28mt94g2mrxMkzjOGaR/yE
s7p6NmGoHvy0v9MLnelDGKwK5jSbiVwLXDs8PGPxQARBMpKRy8g6lPRg81NtBbBvQgzc13pEH9Sg
p3FXjWr4XpHXhMeeP3mV8ZZ0zhdgvHd1pfsbZpSY7lUAAjEZusmSZdlXScLrXEAWrcpz61Zf7N6k
3mGLJwhTeFa4oHLmCIxBm7+HPkxl2OxoPVYxqo6wM2Iyi4Pppfs6tl76+WzWwW2J3AWI5nETG/0d
5Cbg9xnjrHXbj/iDY6D6nXR8+zSQqxwylFGmaH7KAnHoiMe8sIbNMhdHt9a6DXZD2Hlkzi1p+gcv
CVB8QPALAcbKSvFHc+L7SRo+42xRbL0Zbo/BxJgglUClG49VU36nRy6oVhCUGXHg8WbG7LdNjAbS
AfAHqgXFea5tZzWaxXEu6v5bKR5sN7C+R/CiKU3IEk9JjDogmO+N4jWE+eiTuNgmeorNx9j9hIsK
jzYaHqe6NddtCY9ZdUaSzv1BmsxMRSP2o+Pt1SjiNwbodbUKKcw41vMRGAKIAjh993q2aDs/KlCd
xcXiqACM/3chmq6Hwu8vueX/H6JZFt3XAkT3Dyai3Xz8wJpPV9/5B6GpC+s/AJEd1xI68G1Uz3/p
zQPF/I+wdRSZTbT9DV3wS/9CNX3wmAIej4FrgG2BLvgF1bSs/5g4GvsuEE7bdhw4T3+IQbd/bP8P
30BYQX9ANW0HVgad1DRtz/AsoJ//A/FeLWVqBMzy7lHJAjdEECFSWluBRcgKDYrjUpTuLsnMc95D
z8yG+N3DRYuyjqMDD4hIqkfnnozJDghEsumLn56cyFad/cXwuierapK1O1hURpHA2unoCfBGpzHX
LuXw8jEfbWqT6GLxcvbEp3Tuvi1Lhttgsmz1GLpf2phfonT6XhjF3kF08D5LZ/EYAYcCprdKNVTY
sqD3ECAh65BZE7Mfy2QWqxO+PNTL8qpB8zNnLd6XPwl/Cc+afePJykRP6Tdq0mVf4wKxDoNMipTp
THLIaJDjfgOGh5ybO39MFhVC7t4aQ77wsAzeSlg4C8/+fAqHr9Mi0se8Q/zGB+DdEqveuIZ7BlRF
eLAEBhY8M97oI66/sY9kbu+diyHD9ssWuDFtdKMVe+GhxzyRHwXnss2tNl1zxLQ30EGsbTQFBRyl
feQzgli6BRyIf25NyBkm5INCiVfTgFCGFXIa/YhyMDbHGxRTHqJsV2Akfl8X+caoUpQPLekdbvrP
WgybZmnEQzfAdethAKPHHJUrp3pmitRsEVlfVoaVveG+hHePgbRSD+aLGi1cS9+mtFmBLgs8b2cm
7RfMTyjkLGa5LfBGRIV5vKnqaKd7OKvoFJCQgil3scP0LOQOwJygpDm573o2PDkL0qtGkgte4LxM
CE8o8y1wrUtvvq9hjZxjD950qmmrKfcQQ5yPUYf83jxwDsyPX91KWo+5ub+JMuMrk5npABlry7Rs
OGZpVGwELsiHzEYnAaDPnWbWwzpZAMPEBIJACcGYoCa7j10ghI64zRcARmHCRDJ134ulK9Yl7mar
Ye7Am9zhn0zK26y+5h1YMo0RH3RCclfrjYTnLA68/hv0n05aWDE1axIk5Aid1pnx0xdRdYzy/k3E
JDCbibmah8zmVGKHYzYG5XQnPHfOoS2/p3i9nRKU5khzlMUeyfn5RgiEROPIePTLFAWFZiieoug1
iPzsDJwW5CXqKFxPtNGSHGZaiyRpPa2SKX6aEIhzsFCvre92vUcFud+I5t4lb7gLdeibHT5kOf3b
1TeUxKn268hqNFZ6nMkqMgmJVhX6bHlsoxDoF3hJW+7XvAk+qDaKtVh09JJAV8o5VTtP8cqa7R9u
gQqVKDh3AlEtr/seXaGRpj6AlxxancIfqfydbnerAXYAImlI6BLRhUW7anRmSXryVoN5O7qY9T4A
xCZnXHSEHECRrRxMXEwFMIjKZoteU7/pswNPDU7O5FIwrhtkcD2AaZTwSxips2fuGIFRQbY/uOMF
U2RDP6cjZSkQDbrHs+2AO2ghIUZhHSfabBMezMDBi0WUBvKc41eqXbuy7SfEzmIY0g6S01ggAqOO
c1KoQzkeQeC+oRpyhxMcHG6J8BqoB67iFOFFK+tNtH2WjV9a0Tqjpo4LfLgTVjHtKx84KNLfO1/z
iZeytxAXrvVYTCaSPcF9LVaYxG37pp2Pk74yM4symxi6nWFpXz0zf0pRu7KL+L7ITRS/XBSXxgAs
D3HZI7L/t9FLHG+zTJ83ekK2FYlWAPLdvh7bciec2Nsb+Ah3ON4fGmtej9VETY20f9bcR4mRkopn
8lX0A9rTlL/AK6FxLLUxEMjI/KiF6tVkez8U5+sudUS7CoRBpUp95/KZ/OJv24D1mg22r7RRTxuw
fCPfo9YoBT0smvNhwg1IIlPfq+hczY0hGxAfy3hcLWB351s7tH52JAwWar8tqkutfw8tAT2ltCRa
nGz6Aqz5+3Zpj44BRG4IRn9dRxbMQByVnAi5Ls9wtbuIpJtAgwy4IEllX88xBafKAB9TrqpFWzXk
tPlLmIkzI1SLYkSLBBfC4rKp9undpG+KCISBNi2EirxG0cNpqSYxEiZL82TGJTVhaiahsXwqkXxk
nu3dLTZKeG2cHWarvxdSzkMtKin0YYXRsW9zsFyNnlJtPtOu0hPAlAcnDD93Qf5Iqb4D6UFoD6TA
6zz/aAIXgRNfhfmhSY1tp8snZ+v1runC58kpsc5W+4Bh8zRJxBzH7iUnpX/yYByk7XwI8/iAcg9Z
jcn72jEp6xAgPmNO9hOfWnuLJlzCrKO9t+VcRs39Fb9DuHfM+ZejZWpFeVDzGdf47g9OcHDncoda
wQK6PrJXoe6TD5ILlEoapF5aLlit6h3DYxOW3bY2Z/eggQKtEchEuN/nBZ7m7qqySkbcq/u7MjrH
OzE9WY+uPT1bIh8A/6POgDdZ7ESgnnVxA14FjKU7vAtdlLu8c44xAi07kekH1IQQKxxbzM8spu9D
kALaVS3AxHVz3VkIMKmkjvql6+KPfUbYN+RlDJDbY5eLrcqO5G0yrZcKy0J1l5oY+HIe1z+uuRG1
puZ6f+zjzdjsgD4+KSULtVjArINgJiWJCrU2Q6cg1SyrX5WF7me1lyKNg8zExDLhoRYm7okUmIy3
Ip2ghdMcFo3uG1pmta2F8dOYjYFMSR8g/LAfvTmOvkVZ9F2bIm9GKpbmPckm74HEPV03kU4qcpw9
+GRyp2bZqo/y2qEQtgyNZLjOafnPEeozpA921tAiF92SO7meaSjQKnQMeAvqbKbsc2rtcprLT6jf
kYvffkZ90uf9C06VtNNfh6g1dZrL5Vx/6nqM2gfVdWuhERfu88R9/+PD/7qpPvjjnJdLvfyc+vyy
Q92z3/7Gb6vqKFAoCxHIlE43WaOVl9t5PfVvh//1n/z9878e+reLdnOrh3KBgmJGYF6bbXSerCQ6
lzPaOLta6ChzLc1BfRBQoAesL4/JQ0kiKuWq2rbzFzoJXT6yn90Wf3RY6t3JyzyDl/pfV9uKEA/o
rTS7hFmjUxndmJMs7bsyG6wZ+H2s1VfVtlroUTEcGhL4kz7o5Mozr9tU7dSvrPqMxBV/Aq+1VdUa
YiN4jW6tYQBNkTn5Dint8jSrtJXFiwgsVnXv5vUpSmjQSkrKk01ObU6xoOVet9VOTbZ8tfbHV8ox
6w5DR1gks3NqAe6kvKwZKbQnKyEOwH8VFK08SYkZ67xWq0OA2DK5JF4hudqrVn/bC+L3rcB1auu0
c32acVHeeiWCEvrCYByRmukTLTt2A4KmpAh9bTulxks8QGc3HOZBst+qRSfXcLvBUTPwk60xZ98K
JJBAXjL2ST0Bq6Kk6veHSI4YOj623eCvK6/qNlGJc4K8N2b3QZ08P6oTMjHNL6cOWhTXLffoxOPH
MvoPNeTei0JXkDrPgSz+o5bOgKD+m7oNjL3uke9drw8pYn0zgL5ClObfu1iBokZtVCY+Kf2g4W/n
ilJHOlzz3wZdoKi2gE65HGLJB9wgCV1Nur0VTQZdcJZjoMDTfD977hFLmaepwcbS1lG5hiqHW/F0
mGSuHjfdAhEhHSWYDFbjRl0lKpF3jZmSSpOXoK4rcOLp2Bn3i4lekrDMx8uBvx6t2iz6/ntizvEK
Dgb5lDIh/6l+pZdVrkH+ntZG/DW1nap0tJ4fUIma0SRoR7HVcwAQs90V4y0a8tZBYYA8GfuMEhJE
W/hZRWiZXJ9Eq04tH/L1wcSe+SMbZuJxlD7gRiEDULsm+JuSLCECw/BieJdW3DL1ZFSzDgXWQDbT
CwTtLk1WfaYWQKf/6SrXJ3lp0LL9qr/+x6Y6Tu1Tn/7XU3XFMBF73Koup9qauhi1iYwCMdh1W61d
di4x2TcRutnleYVa7xzEYl8OVj/LXJOerFYn1dUuq6p/q6sh8vu3A6bqh66XHFaFhxW2daP5/Sd8
Ruk/sm9EWqAtW9VNSJuU8Ktm671simoPvjqFyBLhlqkOv6wG8q7F6wDFI8InOTColqrWrovrvnkB
cTDrxrbS0Xv8NSapv60WqJzyylerID3+vTeXq6+W6d5Obqeyy3YD6205Lwho+DnBcUap0bG+eepC
rOYERFsc1c32ZZdTa9d7f93nllDI0WdCEFRejfpA/fp18/pdtXZ9jNcPruf747tx8dKnIBXVvVAD
J47GTXFQ26rnccfT7qy2Lxe/oOsh+ZcCU2DGU/VMr23LX76GmkYaVd14CM8zXYlnEPVY365VQ/z7
qjrFZaiaYBsfvCrboHNFsUUu1FiiNtWa2nfdVPscGQX/r45TB4/B91FviqP6fXV95Nppttc+E3iy
GV8as9qLon+/AJ/5t9+ptctRavXP7d/O+ttRf/7An9/SdDDDKOnri0jWalxRrxG1pr77t33XQ9Sn
hooC1ep1oZ7HdVOtqe/917NWOnL+2OTyHNVCHfjHT/1t3x9n/eOXQjngT2LbyOqK6rMdmQRzqMFX
yL5+XSyeWQHrk++T6061dt23XKp+8pi6M+ntlyPVcKtOfj30t0/UKugDzAAoG1xatIODzD9jnupB
v21fVv/cq7YvQ4Lsy/90Md9dT2Aw+nTRSekRHNffYaA5hrAeMgxxmTx1O7uo/D3UFYFlz0s6IXIl
2l68MJxMEl3lPpIXLqFW9/VLlbZHq4bBt1Db/YJp6MGpTe3F0AP/AUtB7GWC4TlNKji6zeRDbkij
YwxAUDj2UzElVKxN2PkUYaqbZY6LjRt2yTG38hugU6QbyZMAFQGw4w15vR9dsnUDXFxNjXF//uHL
cLIUaMHJSZVkIkDB56ap16t6sV4X/vVt+9srV63+7fA/9qlXt9p3+YW/fe/yC2Pq3zgthIWIqZ8M
6eTCU333ug39nMkSqXOJOpT9V26PsmFfdv718z++jqr4vHFR2FtpnRzU1Ndzzy2Se3XkkNZUdaf6
UX0wqy7499X/x92ZLMeNtFn2Vdpq3SjD7MCiNgHExBjI4CxuYCQlYZ4cgwN4+jpgZdnftehFb3sj
U0qZKTEIuH/DvecCzYsDp6i/jVS6AV4Y1lLwCQrV4+5NoVZnKvkW1XnQGr7RNRIGG75Z9Y4hyN6l
nTwwsBN3CrcgyYAOO+jefgV2+GBI90zUx9WqkAp5WfPhaRAou9Jhr+c8Iun6bmBbBvBPxDal9D8o
A8lot6yxdnCriFBaunBgoxhqyJ3gKgygxx1CDMqM0IqWOeO+14aT/HDjxEG3QGXYaitesXuI4Zce
IoXhsphriQMIyZdKCHJOUS37WHEDw8lPBvfsgSv+PXfNJUxr4YSaFr26w/ArTuA2xkVphg4ryIk5
G1M+2JMVg/ANmU1M4CMyCHzh8mJME3DsaL6ORIAfNBdwOe6WehflMQk0DC3mhp+xy0Q7oxbCqUCg
klJHQrdd/9YM/97WbJdWud+7jfa31KZ5W2pmum0S/uYAlAryoTeCwVzb1OKBLI1PrJjxAdRBwJgA
qVv0NrjtzcMO52VpGxQun+pIKo75ZflVfx1mInf8Vt85mbMTMnK3RVn9nj1IW9pI/kMyTTua5GE7
59VDW+v+PX3ftwB+jJdXeAdRI+Rdt5mGQtVU4KMIBCv1DkZzi7OkW9xsZ0Zr4phXAOLGsULbxuS8
SzZtXbmHQtpoOkZkfJNOrk2dU36yRPA9dMdGQ1SQEptq9DS4IIwtDFuG4PF1YLvWExpq7+TMrR0K
QLKyJb9lIaJciNhHH+k/ZVM/B0T9pLfMGd6ThOx5tBrP4JBJdPGMZxRQPg5N395wQGWnwYguJFlW
uyEm1avBCrSuk0+VdJYtkGPozsree377OZcOEOYlN1GJ2cQ4umV3FgYaM1erfg3eFXvsHLAAh0WZ
awzKDQHhx/ik+6SrxKS+q7rxMEUy4sudGDpXjJkGrQ5KY/xyVeEFvo0tAGQ1IVVqZ4EVC9bTH1gJ
px7zJha1QVENzGSL6iyHeJ/YcEd7BfTVOrJd1LZaA+V2iqddzoC1HeShvLf7GDm1y67CNyTa1+53
iYl7C2f62caAtoByEI2RfM2W/pU1U/Ukxzy7q5y6B0hnhDxyxrUHmb1h34KpQJ38JfWeVGGchaJT
iWzyUECPTrLqDsrhXqnZsA1mHe9JaIvhsj1ArfztGeqQwhbfZrJmOUc8wgwCyMTOZQ761+JW5C9Y
BdFDFvpirqFf+TQPaAU4/mXbvheZY29RLJHGLlOaw+wIrHtVeSSfS49czIfFT7xGtpWR/V7vzBr5
F2D1D1exSsjm91iJebMA4nSVSV4F8KR6xSkR3ad3j3PzXbVOcsv0UgKEr8CMdiAinUQjQVnKs/Dw
FRqu+mUKIGUDM+I5TWMeafFtRIm7G7Uyv3dJp0xdgjNEbTSBpYvnObbL0OhMsuqiCZPbbAZ+x4lh
6jyzmY4Hdd0lFk1JiD0AsZJRWzmpfRPNy5mo4Jto8xPjWMTf4gjilRyj4s1PuQ2JAqyAtc2a1J68
mD/Dh61kMvesHGdvW/nN9PCEyPTK9ec6ORLzVhxjvo/buX2qdWl+o4lrxvpNIZDAcZ7oO2ILg67g
g9QMGOgZngPJHxfG86vpjG++KrVdMc/bCWAPyq3hoXTKk8Iws7W0BXRCUyaAhJHvGy1v7WBbFn9p
53UE/3TXRm9wSELMa1tEa6829c7G9AXZoot58iSWaDuLbmaUbmsZZTtv6LtQLc0JzBZDcl3jQ6iN
izekB2xdEzRTLQpTu+OGmLmXyhj9HQuA+Uw9g7NR/rVr2z20BIT2IMWWqPFIPgJimho2c9qlOvZS
QuBTQ3VsbTpC1yQ/SDN4y+MaMm+BDRItlLumDapL1BCo47Fk3jUsbVK/kYd0QAmWYQNcT37ewEGx
z2awu8P0xekibJayk90DQ/jV9OxMTcIFIDrGf7W4/46XEWaedRuVhYC7HsH3S9gzdo6eHbVcRYbe
BZ7yC6BVIJNznp8Gzbqz5s+2a7RrYS48LklxUZqGv6fMxiNLuU3toKRFIQ+xn8OSowFB+BgB5SUv
r5fdyVtjKAbm/W+cjyfXL+Mg1nlQq9nGTcdhZRpas7VE/shkPuxB1e51PrEwt/xsb+XJR2bUVxBK
OCg6RXqmrBewrubF1MaHpc9OvuR4GyL3i44ZOi7DWj+9sBSHJJi5aL1zbiMtii+mazbB0HrXSNfS
wIJVuxlGg22VO92c1En2qGP5surlYFWVf7ozGnbBE68j6ZIvhcGnG6/+cj9Cx2elb3qnvC00u4it
vrZgWZ4QCCM4HA7p/DrCEwpGrHhFnsJFcm/TbO1ZzOUIwHYMjyzk8fPZV7ziLWj8bl63N9PwwXab
F5SoA9zbJYKwwgic0njJ56S/xZGEfVSbcBXVcSj4hIAJ7aQ/ZSdDRzKsRVvZnNXU+Y9xGqujtNeQ
kWVrulVKNTBCsaxJ6PLVIdPnu5yNcoFZIYthrbjpyDFu5SE31J1ZAuBVBfX46OTbykxrrJDlmghl
cPQt6dNgzgjrS5dqmkAiIkL8Gfh7F2OshEvcte1LZDyIpbiSCIe84sPylzyYrZHRFrYhK8GQrbvQ
pJ3EcdhFZSDDU6JP2klbl5bDyRlN2PD5ydbeZ5WLfWwRP2EWmsSa2/3CokVGoLU8ozR7SDus7VWV
wxA2ADRxd+0rE0E60Odf2BrwKDUnpRWIgCf8o9ZUFod0VK9elxwMUbXHPpPAqkW+cMkdIxRVbPaT
4ei7c+j4MQVzmoA+1R6SASU5dVPjx6FlNMsjvnAmw0Wi2Zsl1q9Ci6ZrpNqdn7N8MjPKfTl/Mmkj
ZcxJfjfVgsFNRFv2tXwSqbFLjrXASlKnGLNLPWysJ1QSHvlYIKunngu1cCVoI8gEbbPccSuxCR5a
XsF03hAk8z6ivsCS0vzynPEIicnY6BB+fT/5W875L5Qm2FmZS5xl1T+imfcJoRidwxR7X0mZPztl
lGNaz/RNL/CidAU29NhwnhLxVtL/sI7GFiCLBmh2QwqAA4fvQ8RJu08HeodZI2RpUWfE9h/6TMBF
V1O3xD2lGKdpXeXJYzp2J1Ev8DciUiBB6xG3yKHcmm0RzoZg66vGwBjwRJUPpmWR9qKGV2/2/srW
NYKmdK3AJwxvTObLuFKcZQuvD6vDXjqBSlZleT40x1R78E23DZB0MjY0AeyIoWHGhv8BZMDR7HzC
aRyHnqGErxrdTXyrDoVX2zvtvVImhXrt1yczZZleemg8Hfsp5XQQ3pET/aVcCOdhTHXS5UM+6f6u
KNX3Mth/QaPBckEChKg5C0r70oM1CEGQYXQgALyFqeiuhoTa+UmFja56N5KXRF7uuitM1wVXOqh9
lbUy1BNSTAktIm/KWk8gDj+rUw/DNN2Rt55RVRX7pZsR+kUxz72vKMJzfa9Nw7ixev0wZaV9g2iD
6IVFaHLA4vsLLMm1c2J57Ss89VMiNfSdxg7OwM5Nmuba00Abnl5BqZt2dr+2JqoNstn7AOXKgtDK
Yae4XsvT770k2JPg/x6nqHnMxLyvDRuJKhpLMO8Nw9guCwtXnQvIGDFryTBzzVcU57/FEhcAmjKa
BREVu8axyqAosz1tw3tb45sa0BwUBBhgtlYi8BTXp7G0B7+S+2lASeALtNgzVLlleEExK+6q7GHQ
rbVCX4NqK2KbSnEWKQMgeDXo7mdUFoPhjCdkv+5mxAY88BQqExwfxLsneNLfjueo99rz31pJWktn
Fb/TTHPDaDBQ24CHnyyeL+ILZO6Yr4UUb2DmsXNmxrYnIOFuqcwwqawq0PoOgMuELikiEN6oMgK3
7PKpQ5gdArwJpgWxU5ZqL1UGF6wDEEPQGAROjyl6ZSxvUOzarT4Vu8Tje+k6GU9O3RG6CQQomoZk
51IPyBkVvYcwLaiZ3RlJOJIPrSzAly3Wq30zj+OmmgKBfw5fWmHsY+HPB5cs3KHAQyld6BupTaGD
mVoFMRjEUMhM247xzeS+AeWr2MMUXLm4JWgzNjrjTcQqBOssZryrnQg3fAzXCdmmB75npORIRL5V
DIoLbv87qeaDypueVx9OwtwzfC68MzFuQK6G3nkraZcyUEFBjSotcKQkjRcJ2zJiNfP0vjxYqaOD
vkdBIzG7uhmgN0wZJFKWkuQgXHEFzQcnWYFD3yFKdJeURUSbOCN5XVSxWZLF3bg2XfLodfuS6NKi
LOfD3GW30hX1NvGnIy91jZ0eeW7Wi3uiAyLi2iyoyK4eiEaOt6zEkAbTP0yEzeZEok6DapnBM+t5
4XgCd5hFgM9VjnGHKy/ZRXPxqmfQIkwuLZW42t4XCdsRL4nuZE1cSPfqpY+J3eOxBKAzxDmRm8jL
q8w98t2QceduoizQ/Jhvnu0tYY7itscywAstMEnUehF4if+aNF2yZe99M8zYJehTVXuB1dUxsJsM
EvqbsRgIYk3S27KIYsaQphlCOZtF8rfgswxabYbAleZ/UuV+sb/fr3/FY+YOHw5TLlgcxYucFNOw
uT84fbyHXFNuvKiSoRreTZKrR+GfU1TwxIJhTeud09+21fK7KAI1xRXxaNKCkCtFLrwdl1RHsbVx
Fr6ljTPu6CtwdXbJdVgzzJ1pxH85LGjw5MA1MLws5vBeGrF5rfn07vtFXvUpXTcCNQYNp+pAqBXV
zpfWU+atO1hXxKHRrzOI+X5oa7nrIHaFaQvrt7IMctqHrDh5Rv9fNPb/XyXBFiNS1Lj/d0nw25+u
/1+vKR7KKv0fwuB//st/hMFC/LuANWeAR/dcH1ESkHrFf/of/6Z55r+7jmUboHZs1+Rf4Lf+WxgM
w9VaN6Se8F3Lc8X/wXAV/25wMKMEJAjShv3q/z8Jg0ne+J/CYNtDtYxE04H0bNi+ZawU/e/Px7SK
u//4N+N/s9pSRZUhPVKaQ9dm1n9Iz4UvqdL7TvTypPCnIsJHaIXC75NZZHmctXOuDKL+dnNiu0c1
kLdRxdQ0ELCoIaMQE6jGlhNkois+0yy6HyYdezVMBfDisR/kbQMTNkP3CxftkronWIFuOCMqtWYf
1zFmsMGU+TZSy5v6RCfdYJVrRTgsB29oFGNlEkh0pDyyBtGig6cZeytcgNZIb6qP0AVLNs0k45iV
+qTeKs+2p3aZW0Fvi6YT6e6QoBYGCSL3Q8qx+5JcmdV9GhSGt0lYoavCNI6I3xI8VtVFg2VCdztS
xplPQ1Ii5syHke3weCl0xIsIrTRsaK6NOAYTdkc1jAE3Z7veN/52sgjVcYykhL2DDLeONX1bEJED
z296ygfH2zkpskfaUWwBjPWGTzkXSH9Rot9nvp6Ghck7i9x6xu6zdefmIhV6CJEKLXRbguUMDX5T
XPRtGLftyPcphc8y4K9MmgxFcIzRcp6erdF7LL0O30BRHyenRyzsdOs+doMuqjGfm35UZ8qoZ0Ts
q3bx1U3UzSG8ZVQuoGcDjBlUQEkIbvq2mCT1+TOyIu2kGv/erZfLOPgvumg+bWIyQG5Qk1py1+ez
RLHqHdfftQrmFfiTVgnoh8pg2DgVAMIe+uVGN+xrn0qiu92+g7ZHjO40GXT7TIoBnBzy3r1TcY8e
2xphzTucUfp4MUf9Pa07Iltmk2TVCVpfYuFga8HqpSYDhqLmWvVz29hn49KQPOwMYQQVdp+t1C1i
oKhKcPPVPOCb3iHtUm8FwNK0aN+Zv8oe+JUQkgcuhvzLXRs2xqKC1gSJOpMfiv2WDe703Zfxs27C
jGO8SXZUDBpUoiaPdOuxMcxzHjk3s2DwSttKvOYH2jOxlav+lSHwvVwxfClxHZqFrCIfBG3c5G2H
Eluv1vm7FM4yvVOenDtnRGUNG1yRX5PrjBHiqr3rxmbZ2MrfW/Mwk8DuJtvY0tR+gKhbDgPQgALS
YFSjMEWOyUnAazaBV9ZEB3AlOkdSu42m04YCcE5iMS3p5N7oRhUyAXQ2aFkoFYS3CvWf8g54xbz4
K5rc2LSNuFKvtReRjjv8yOolebbN5jGVj15pavvarqiGmuV31mPHqWoTSmJ7Zd208yudd9Huyv1Q
UM7gfxo280LcZ+31ybtyHiImnQd/SjU65c7a9pE4QIvitXnPssfW+VGXN+EoGKRbhnOlIGuJB0oo
9t4qY/oza6PYJ6Nzbd3pOHCjg4psg9ohXXHJoTgThPUwg70Nh9pBrewhzZaDFmZqwF7gt3s3im+y
T3a+Ht268T4yO+TcPqstp7iKqnY4AGitzGbFMNgC6iaBghCeqc19Z/BBgukHvfv0MYMHRvc5TUMZ
Cl2Ec6x/6sv6DYpRRhlkuIlo2AvAqYHM8BJpHmh2Oo7vwVwxBKXNMEguxxbo/plODymEFT1OrR+9
UMHBbnkqk7be9mn1OQ+JHdZWEt9h4eSLIVyhaZCZ+Mq6X21Km8IS91YcjXdTol4Fku+7xH6NAHiD
kUMJqbxjmifebUSelzcMtCYgxlDiZRz6cd1siyRxtqrpz6Xn/HGzv6nmvhYL7Uc5+33o5OYfJnFM
RsA3zu5MYoGjPwt821vVfccrG9dy2Azg18LExfIE+TwSHPHlVWDyyploUd/iwOqtwCJhmhxrTqYW
UMdUr9VyAVrc3RtikLBiZ3KU04bvrkzLfQTp2GU4thk1X0P8op9zSsMqt05TMzinxIcGmdgvZQPo
0EoaQAXZkXlGehcxy/HqwmTw2UOsNmhPUkOHUwBWxRLDpS3jlxbWgNfeq1Htp6bxAi2roCBzSzL5
N2+lT9Sy3TBPb0p117FsCVElOYxiOg2EwGhOQNNGj89mQn+Zl/rGNfCjzgzmEeIGhR9n5F35Hy6h
pIfyr1/075ln5yxf2ls3N9PROEwLg33CTu8L/WoXMMTNieOlb4YwsU1CUHrLCwlqL1DIyL3lNmUQ
+Th60wIYhBPpDwXz8YwN17lIqYIzEL65nu+FFhssswCTSa41VbYPVt55DzSkQckYygVC/c5KLDm5
ibZOQtPj0DNQLGRfn1O3uXSHynK1dR9BWK07XoU9cEOO+snW/SeIoNYdWLz8QRt0fmBkcNQy90AR
fnAysTX64WkRLQGX/nMe8aDE+Rv+B28zeerNN3gsjQm8WAP4uRYtGGbX2pextoQK6HKbAvCFx8O5
2u5mrbtLl/beA/x0y71TozxiEIS8+momonkBHuMJ/j0JXG8e/dtiafMtAu13Z8/L72GOGDJOrbfj
VftopHoc+lkjzJLn38c8UjY8mNQcbDsizCrLjGHBZGoIuYPn995ZMSB13uCE8pOwVk3D8PxP7djD
rp3qP+0wu6BzSKk1UgRtKHp3WDcMFizeXQcTDVld8qucrGc5ePlutO3HmAIkLbJxM/iYg5AMbvyh
9gK9RMAz9+dOlmVgcR0RwjeHI9x3LoXxIsb31EwP0TIRiN7OG7eMDw451PcA9IGXmPFHK0S3S5kn
HfSRfrJeEiC8LBDn0vxIonSvFp8LPoOW201vrsybrdmWz0Yu3hxi2vgfBy7aST06WOyW0GdX5sH1
+2G3AB481IYx4tj+dLRFvUs9/q4J18V3le8t0zq5GBB4gfjEVo37xjL9l7EaQpF6wCrpNnd+rIzQ
FT7XGGOCcpUuum7xCVmFiWAPjKyFAea0tRto2vhIpsQrk4glrNsE5lcfhWKBfBL7YOMIbeZBHV9a
34o3S8bJ1RHkdqnRPuLHXppLPeEwJc7SbL70qLVYWpNSJ6DDT+mUYY/vSWFNbqnROCdou5/NyL7K
kMstJRh2NWi7S/w+rzYOr/1wpfacZ71NgG4ErBnl0IYYwO5Av3jp7Lwj7We5FalD/LaVObfIM/6S
DB5vbBeEs7F4R0n5FEglsuPamRYe+lGWvPn6oGLZhDfcV0eqleLsGRMlEmcdlBK5K0E/bBmYNFsv
diAB5OO8AyPB8yUvcSQgd4uvLMeSNCnGGrT1RW5+adqES8VsFHBG/auLzQ8b9+6x0/Aqc4uejNK3
w3JhTaHd44QhdZqdzVabq8eobe/J8aOph0qTLde2Tm4EMJdbyI+UlIVNw+h7zCoX8umaunwWMIjq
zr7NlSRde5DB3OrWTnakkk5jde2pfURCie573GOqQadqrod7Zrf7Ze0ahkdHV1Cha3kjbOIMJfkS
5QvD93EaDixTuV6ilt26hjfbdxaLaLNRgxPSDNDMF/mrtNs3Sl5quw5LH5Z2YB1N9zAQNbVRhgZY
rU6OjW21z3nfe+yks+GCOY2USEvzeLv5vAXiBCzND7E/TUznhpdJGKAAK8JwU2+KdktfzqdRw83F
amwDsTI+9sukwigzh7tC+8sZw7ilHcoPpskCXkRkDa+SqFsNtPN5sc3rGEM4svmasfDX6GUaeZxH
awwnHwsD5OBo43GuCgOfEBhGb9fhbNr0msjvs0gnWLkZ2o+2gX9cWc1wWCKmVJYWJ1u3bKEiROrV
TsV+EdVlXqlDNRm47wTLfo94vqIsRy6YjH8GC/twZrtx2AKI12k2zs7AiZLiIC5jb4MtyjjG62/x
/NWRjatGpV+dNZ50j2c05wVYbXi4B86EKvNHaXW6S1T7NjvzH+Bpj11GwCAVa7UhLPncXWzN2Vdt
dakM4JRwwDE3ZpiYOtjwUJG/4nxYmFq1H2Unj547c+89wB+864bmky7q5o7zq9LkSnpeQpOQrKL9
6DXV7+PKwH0F6xTYxt5BYUXK2ybRgUwxNMXB8+g2/qMzxZ+eF/MJs4IG+V2YOjP5+BPc09GX7IVs
A7uKQR2nLmaOxTGCiO+PYA8K704vxDEtkxTCgLt37IRBtntwo+TLN16mZdkudG/j1PxqSByC0/5i
C9xx3Ra26nM0+99UnyD/OUNs0DRa88s0Lr6dh5KQ0oyrBVYGvUHF9o3jT0Duis0TSJLXVBu3DWTV
xesebB/lQF+IR2eFUyQLFnrmpAznc5gzxByBYu/iEVdtcc6K8tawshxhkBglmeVlRP6hqSEYdZMz
ZIeHbMEdIusDyXCBM/aEn3JCs+8qHPCdVXytHVQdSMMRZhGhwqfJ4wg5Bff4rdaNV6uVh8KGuR7n
zlc+hlFdXxbNAz/a5s++bV2yRt7PQnuA+rrtIBMSjUBE8jn2okB0WthIe7uQ1H5+lylYNAZPz0ml
H4aMU9k4RjUBKEtm30/S/mjr5lnvzEvcRtcBs6umURSKbTzlHwR6Ue+1ztdQ+mfqX5Nt4ORtDHv4
nloWvpQ4hM4G4MsZtrGQ6SgE2Ke1lHZuVl2Fifm2S759Z7oV0cREIKPtM8WD47mh1YzPaUoKAByi
n29NxRbHIV6ulAdAGzRDtKNm+5TVcR4abFHFBLza9FTQaMi7akT1a1iL1RDEbb55y6BI6ozeFDfS
+plrynuWNWCEOHmOmsuomk+h79PKZBk1uoDYAcYts/8wmOo1Hpug6catH2UNRxAB7Q7YA/eV6UVB
GUX3rCXRA16nXZxh8wUa4Tw9NkzET8QWDluW+tDzypyVi5YeLUU9xcTlwtJDP6cOG7kat1w/cmg0
CRXAQh9Vl+bG49vENuEYo4bK3I44QltrA8sb99z9BOxa/SWN9ftpYALAxZVtuqa8uEp7SmtzpyWp
PGiR/VD1nQzpAJEfFT0E0jk6VTFI5Zw1d+WXW1m3f2qXv0CE0Q7PNXnrooBQLd78chwPNV1E4ir4
bEPX80j4A4G1y7XIgNdp0cEcoMAiwfuUlHWsITdRUbMUMLyzhcSIyRVlXGxdHRZYO3F1vYtsKQuy
xKSZT5CntF9itL40dewkZVymuC2wQOLbalGzzGxGJlq0zVSkxOHUX01KZkcJLTxgwKcCo1S7xO8e
mphVWq/Vb4BeT5NguYbu7Etqan7W03tSdBGWIAwKot55xo994ep7GK2MCGVd7MWsPbujdg+v/9Xs
GMHUHdMqvfEBRpr3wim4F+vlw8hbhtkWtLnem3nbhgPP5c6UOkqTEi6uqvJLSnTqNY0xu0ZmsvOa
ZCuXNLkjb2yHva0J6ha3QcFz5xjdsE8a88Oqa4ro5pvtUxRM0g2hQjgsyMQ2A20QoHj/JOEcuA0M
/4X8cN+sr3qc9s/gUY6rtSSBFHcqmHiGjp6QVbnX2Stt0jWlkpjtNTQpJlW1OWH68ffQhenbDfW7
zIiQKwQM4gSzUddwbBiMOrdlrs6WGg284sC2HVqOenrC1w11uIyCsuo/DM8kyIXCRhWM1G1tPjoG
/s3Y6U9zwoCtH6L32AbkL9EjqFzfVX7XhYtcSfhSXWv27fSjK56faBU6ir/lyAs6iJZO0hnf3T6n
X1BPRaGxvZVyZRdjue8IKedPFBbCCDzfZqPdhsIk7zw3AUabNH6lI/ZQ8vODaUZ0d4tz4E4VGwxR
DATGji6B4szPuGyV6Itj7jiHeXLvZMLOrC3F1rYjjTkK443SmMfHafhdW2oKse2C9gUYCwzx0g42
W9RYV6Fvd9vaHKgLyunco5ZGQ9JdVSYfxFTvDUaxGzWN2Pg1FEbttxMxCszc7PcyuSLIaegw8qP7
i5w/pTCgGBURokdPZKex0Z+kTyiK1nShPcQPYIhvVqpdIw8IQuQL1C0IFRq6HGpBIArsPF2UI9kD
Qo/vFDAnwsTxnOJJXYxoRwjl+opaZShFmwV1UyO1zLVjZT4TxbBdRsH/uOjwy0Ay1Rlfgs66FbX1
jIKO4cCsfVSaacFg1DEoscfxW9aUsQ6JlZ1OpJE2qbOqRmmxATqY752STEyxl1H/CgqQeWzsbhs/
K7d2TgqquTKDSiajFQZbWIeJkkQ86uaLuzCRcrM4D8hSXfYMVIFHl4dI0HdoaYEik/jYO3bx+ybO
EIEaJUlAguKX9WeQYJxaAKpE58LoENK033geTXivuVpbpptfYLwS6w9x10CFzgqHTWT3gPfNOKSk
oms5/GS9hoOqku6fnwHbXLZKVeu5oWl3vCh0hPQ6gCCYff78UCaFezdDNL9DOcID+POLvZ8iVrR4
1TvOTKi/5ItZDKyOGWLzu3gwrgxkHCQm5T8gXkYzcBxWL9WPJcUiPegf28p/mecsXAgYtiXNRmYc
7Dmd94yT27tmGQ9gr+Y9sh64xiMco5+fqZ6ixpuPyBw47l1MzAA/jDbNtsQFnLBi04r8/OnJ6gJu
wO0RnugXCNbo2H88Hz9/mZ+fMRKHM7ZaaP71a1Sh4ZQ15oFdvHk3lm29Ub6IQiUXLzBhhGwYQ/+D
qP7heCcVbSublTdkr/9YTJMf692POVL8qLV/zJc/ts205/4hMOjc/lgyOts5jdDPcObzBfZpgoGw
IVya5SWu/IoP8eeHgbdmq0z981+/ZDoeWk1cQqzlGKn96zeaGUDdv/4R1I8Rzj1H+79+Q9UsMKyW
Yq4mSY0JYLenlawBIf/3D2zwUDP9/DPQg20rzTrIfN4Cr/MB45uDtiejhUQvLOJ9bELSK9snUUTl
pY6ph0eN21QxwMa7dypFpR89G5inPgJgGYBA6WNphbInkGlg5Z7kRwgFlA9osuuKZiXzWeA3Za7t
uQluJVr/jQL1DkxJXtOGGinjLt1M5mJyn6r0LDJEOeXCkBdDfrRNRhf0OyjAphqP9ATOeZiB0fYe
oZtMpbTpyYyhMZVUt0whEXLY3rPiNSQmi6ninJYvc4Y814YbL3goT5ltfacmFwtGv3GXz9mzEeE5
0JqcAb1ItpzRd3M8rZdAnNJnKrJOouHBJvfhpC9Eh9ez3DVVRUr3mtY9WdmhZzQUNCK+W8hpDTjm
UEWPg8kYRp+CMtcPlT4Pd0CQf7UaRtipM7cE1NdA+2BN3egTiUNzyLwFU0O7hMCVQxKhTrfXsoEf
aoo4M/6i9y0eGs1Id260Zq5h3ahsFeIt+92a9X2ng/oyceLSqhB5VgjmnqXzmhso0lEv/ik190nS
VEPzOhXFXBwtnBujZkeBXWSAb82XvEVE5hA2kntYwQbJ8iTFhD9Ozx0w0Cx/Hs2KeYul7qPBfoSx
eFQ+0WTpHDZt/cownn6/midayeplRgBMqhioxGH8SEr/Yf1jwcayKimh1bpQLwDk/iYrdjMywWcR
N79HrQ78zgKXrZdPji3ebICK/DbS5UR/rwZO1nqRv5W03nu+QidjMIIjB5Sd2f1KZmbYtfkk+3M9
pGRux4bA29i9rV9dYDNuuOSuu+z9pf8UY/zgg5521rARRrs4FDZ8TNcs9ujc7E2pO89NRP2z8HoQ
3Ffto0Z/aftpP5oLXWI6/O5UT3lFn/sjkMjMY4P0+tT1z2Y2RVvAPT3nmXdEG79PTbmFh8ct36It
Vmn5J0cAy8ZkrEMcKllayyCJJbelA/YYO/XGMubnxvS/3dhZThihm4uB8iDI8YPda7OL8koRolP3
5M5oiWTisHcGxvSeJsAh/id3Z7bcxpFt7Vc58d9XRw1Z04k4N5gHAgRBCqR0UwFSYs1zZU1P/38p
u6PdttuOc3s6wmpZMgkQVZW5c++1vpV6/Q6YunMp6GKW9pwvgIufSb4o1kAP4Z3P/AgFkz310TEo
su51Oq17S/t2zsGPYNNhCOFK+01zCAPpnGdDYop1SnEyGcElfactA9SiHHVp+Ab1qXEsNKZcj6aM
i00TQZRER3MyJu+1b/Q7plNrVZTW175ErywCfuYaMgHO04+0mRAbZ+vQbMJtNxCpS/b0iwNZJmQg
SmFjPYZFVW2GoW429GtAqCU20Z30vFGW6IesS94nXJgAkp5ip/1EQkgmJdlPU16CYyVfBLkuXOWU
QYTOVcQ/Hi6KyPo2Vx6XhyCfWvjkatbXAOI4+jTkSAE915LQPFhtAE35jfqrOMZulKbtd7PVQeEL
8tB4SIO453Esb41rPPpTP5Dk0w/rRhA7Xt84ZPlL5v0eVhEQbmJokr0fhMs25UiZ5/YLE3XBTUrz
1x9cTm6WRrcRZWaSEkvT9pTO5IzVX3VJQB1SQXbVmEviNUcSYV51zT4L4Kor2ghJNL+2fb03xfDY
GcCXOodXNj2xTGO51wbb2PVO9JJEdr3xHMIFw4bhnaeJbRhO1MYaSqA4UbU7py3fhJACoA8mHsf3
Hd3sNy2ywk3gsZkfU9d4aBrnG2bRZWsXQLQgM6OuvtY+yl/U9Rq3TWHJH2Y5P1X1xUX3PgnagGPA
vaj+Ajsbg+A6eFM3fBPNhCf7a02Ee0toEEJKmhNSPKWpu9Km5I7caec7BPil5KRIh16cP+iXiXhR
VSxgwJnGL1FZNUusFtc8zR6q/l1Doot9udsjgtlPdSLALqOJEQbDQxtwcyuhsxCMY1YeWnHXh4mp
7YgiONOnenJc52Jl3VOBerEonFWZWY8/X3fqsgTqGTAzB+9s45bXqCUj1ESVYMyU3ELHSRA7ENIp
kBRcZtpIkX1xwV4zdQ3RVxfTD83vtgTGkdFCTwVvAU02GzFuIq+ty7PUk2+6hC968ovg6hjpypqG
ZpuLu08fFxC5/VGxbg0Y/dum/pKQStY20dEutLPlk2UasSqO/sWjm2R1NIrCDjcOU9h7m00HbXK/
dZ736WXveoljg9nZS4H2oYX8p0NyBK7G1L0hFaABvN80dFhHfQcJ4RttXA6LXsIxskPX237Vivqe
hPkVMcVjA381q8SMHZewsB4E/5oa5CHSw4PuixdbF68VyU5Ozg9AbbmPJ+XG5r1MIWoG5d6okFJU
jGEWGu1TavI101c8lM6aceBdl7SMZVZ9wYxw6OOrbncfekiNA8G7G9ptxnPCRrvNuv5RZzMwIkY2
8L8q0GBcF/qSXmXky9pg2t5oHOMnZmJVYm5JiaPFXJonD/rRpKOGnHU1vQqOJWBdtNRr6YJYD21m
KboNgLH6msj+tU07fWnGhG9FDSGFSfw0dMV3z6ODlAr5Bslr3Xbte43lO6+LW5FRFsj4S+30XwXp
iYu+GJ+oNfCPuChS3DoekcWm96izCHIlnJt2KZLM5t3megYeEN+Igf4IqMLLjHTnTc9honVPCSx3
OEymXqO6BRf8SOQaaXs1nknObaQg8yiV1gouHTIRRKzrYoi5E+ymZk5ZKdXyCmGSyv3umEsa6b2r
UQQEbBSMxayN09Un2DgKDKAL5ARJxISX+a0Zfm3RGesTLI2Oykd47JRISI50Xi+2hqvRjfbJKO5D
nwo+6hcP2xNNM7j2Q7/VfDQNVl58qOc7KMN62XawQtCGL3PUoWQtYUUC+9BHSI5jhyncYE0PMC4R
FTdOjkUDo3aYyV3odvZjiyccf5H2UUL9WdrarWDV1MluWDg5dYvdiFekATtROA0ydwMiHC3jn+W+
2303HfpTXajh0cPCzNb8WPQBhUrNkqnAzGn3oQneRasZ7y1s4FkjAwnHxCIp1g5CnqXZ2IRVhsY+
5et22qE24i8pjphNWKY2B6uLnibxUTIpUXC0cp6ZyJQMSMvgxY+dNz1iLhAG42lKg1un90en9dK1
QeZxICNsY0X1Y6oLlgxzJldz3rpxChY9T48lxyG6CoxCOhLAXCtB1eTerTbGi+HaK3dMgJ5B6HbS
cVfk4E2Y8GPaDGGs0wZZMD0YtqVmv9ZzTM5em9OlM5hPuvFrTcabpIjcBrj+F76ZPlECqTQF9w3h
zQ7Ci4+RIyInRYeLWFrMuOW0NvQCxLI8TzRXEcaPLBnOt5F2xXouWVe4uGJTaNG1hpC+NgJidodk
45QkMkbtGyB8Yz2MxF1qCJNaohZMDzqbAX+NT59cmRBAM9ObpcvElWHQsWo5VZStfTYC9BmWN37h
VmjYTC5AXIc9sp8nzU2+DIQi0rdmq40LNrI66NbJOJQr5GEq4wEzhyz4yVmi9gXaoQDu47JtMx4V
npXFVKcUeS6JXJPjy82QFPWuCvfzjDY25ECo1xbj+YFxqdGJgT6Bc/EnhCGlHZ8y+lZbZs5EoBjp
1a6s9ypMkwfd3vupIoVUT9KYj2NEYiwjs06fuSQd8CbMgAt8POnCDj0IORXK+kq3F3OVoJWim1fJ
nDoyQqXrj1/IE1gMZnHtICjWveksmeHfurbMV5b95lcfTue2K63F86Cb8TWP52th0aZrmFlinh6u
QfrkleFxpifiarTFSrr3jiQKE6brZzPPjJTiwWFZHn3ouJiLbPlp+gRvZcEEc13/IrRvULV/6GQZ
DxA3j3DSIwZm8QNxkvPaD02b8t1ax0NxNufsJsj7DAofFxfNtgTXbu4hKdUc3FWS0C087+feGEHg
TSbNwa7bBFD41/SjMYil9byYLeJHJAFnkcUewlWjtkn2rZzUPDBaTnjW5tLfOqPwdmXhEnZzoz1D
j9DRXHIZ+vfCZCwDf/t5GN03wxxvtCO+yMJkg6v9ZqvlznksJL3o6bvR0JHNJCVNw9QmzJx4mcsA
No+2nytdblNPDnDVQ3vFHsptmrWXxEEDDGcQu3rab7rC3mMPQOhNMNlMrK0p8zc8ndz88lsb+Zui
a5jLVwFAeXJIGIifppHJgV6HzhOzWdcqfjj4XZdpwNRDyjFZDRw/Q7zIeJ8fvRicRz73MMvZslGZ
m4/Q7Si0aHXa1gY23LYn6hPMofE+TAjj0wxYWZjs2PtCTANfpC+IOjQp9vB8FBtLg2eO+SOxI+Ls
rf7JL8zn3v3eJti3fA+nZ0ALu5PkfyAab/JTZgPn7vhnRrKEwzkDmhbMDz/5Z7nZtovCFGDuw10a
O2SezvTSyWXh1KfR91sPHMSace2UOcxBuYhya4ZI1lgrH8TQqouWBKh91kVarn0ZGisvdt7FhLQ4
zRNn3ccGcm69249DwdI8OW/y3SvNaJfWTJNoMUrX0IFbAw1POo5cOJCjgCNtOnzx7PoUmU689TzS
eYECrOz6Sxy0NWLr+dkxUVNDIIwp+PCOdmYlVtj72k2TSaB4lrc1u47JWrEzrA7gOwOcOQwIqw4f
bSixKyOI745nxvve7B9bzWY6jy9khZsnIZ9mnFazsLckDbmQqkkycPSHRLOGdUR7BTkl0vSygSE7
EldgZDuGOcG6nIZ+Z2s7s+rlUxryzsykR6HXM8MNMenp4/ef6uP/q/pqHLYOCOL/rK++RuX3H/+1
b7N7wSfxG+7yL1/4T3m18Q/D1E3DIRfjnxrqX+XVrvEPzxdIjgw6fZ5r/0tcbYJq5mTmOZ7hIMg2
+asW3U70P/9P8O2ErRsqM4A//h1h+a+Iy46r/15X7XkeVm2L94C221IS7t/qqsldlsSTkrqruZxA
zTD6NsEp1F8m/N9bPSgvCCPItbUa5BkFTefBh4RRFmQJ+YaxkZl7TrA85Bev7l+8cj7Gpv3mKV+7
Bbq8TVIUxYs2Te840E4cpDcDDjovOdHo3Lclarv4qS5cxgMs2/bAfkheqO/3HZ59z9uSLHiNR+LC
jOqpGwQ5wlG6mgHeY6QPQUKqznxPH9Er0VBbGHHqlB0tkyRIzye3weQRjyCDak0cUiuDdJa0NZU/
pGPD/sTdzwjyG2LXUTV9bsi/zn7RzYtaNS06QnsTDlplnwJ2N5PPZBoHmpjuucrYP9HwXtIs23XC
/d5P7qphIMhZejCXTit2yBbpYLAoEjOoJK51I186wWsnLWrC/McwTVethhgbhT9IMFNKGjKY8Hqw
6Lux9oziJ1gEZn9Kg/KIf4R6d8TFXvRPlBynuMtOdDt3suBgQ6YqckLO3tOFRsFZAyQQ6/Ox9PWL
H+i3SLOxt06XgHp1MDdNbtwaraV90KzbdtrGTnZquviTORVbT/watNM19uSLGdlvMg3X8ESDFou5
d3atcZuP6clJkzs45uM08GOmBJ4Y/TXSgz1BsFDKNoKuvjDTk5zmi0imY+IMW79JD4NP1HWiLfo5
OcWezl0RnyqDdmC6cXu56ZADQL7YmdlAjlN6YKx/pmu9LF3nrZ7ajatNFwSpp2561QHGLHwRfVo5
90HolEec83ukIMegFjvmEuspoYDWWMAXlmfsJK9ctgFWZrhucVfhKrHe0j67h3ZGkOfa94xLFdk7
3NNwjtsF7puD3qCM5gobCFVkay7SOX0nCuXTDqNPWnNX9TEie7nVhM27Yn4x6m2T6h+TLpElZMtM
B/5KQknjGeQup/s6hehtDVe8bvi0yuE4O7C0Q+qC1gJsbwwXJrk7Ws2HHLUOMuFytkmQ5xOsxqMB
uZvuyZGErE+PQnWhU6jGo4WsPz1Z9oy51T3Ptb3TQSAL4ngCe/wg5+DkeSD4xheHLIGhEm+RlR5m
dEtWlTJoTu4/X2OS6QKr8qWNcTtjnEVKGH4GLZtXBg8YvRpz//HoMNITXJXILVZMqwrB/ddNjImH
BU7GN4RXn03askh0m5yUTZQ6J02kB4vnHHvpLoCOWjbTjYiNZY7SlGToSzynp3ToME9yr2rNMztx
n4zbpu6vEIpfGi1HdcBy4L2P0Xwjru46kNUcjleTS4IuhX7NV3/qDt0w30icuKkrKPXpqGUpXvD8
rj4YdT8a1KFuDI26nG/tRHAFgWMULpy/2zWip9VIf8eCa2ebXBqtni9DC4bc5PASgq1Bj241fL+G
qWZ6SLEoJgiUhsF+a0n39JmkxsJDY7OcAa5xpJbPkixadW+n6Uhsy3zLQtayoe9eYjRKyFq2SUJA
NzZmvHXz0bHlaiYPSk0w0M1ln6MAOxG/DSoeOx5fTOzq6mbygejUsXkLunBl5reOT8rq3bexIpMw
1eebLlDK+c9oHTcNMd5a0mw4OLFMzxfmg5fIHl84ZK0ghDOURfE63dxk2HoFjbegjO9eqL32fvj0
AKP4LBr9g5bDMg4QEZv4BizdOVvuiBAl+FLYNITt5BOn6dGUxrLmZtYIAO6mA2e/swH2XbsEQ/kA
bGDloCSdzG5Xz+kh85yzsPuXudYvFWf5Uf3W3tnWfLTeyXx70svk0DUWQSbZKa957yOPxxRxS/BJ
O+RnNN9aq3mUcj76VffStvNmztwF4WNHUopO6h8w8owPDxpOFzYNd2OjNqht+dEG44X5N+0a+YIl
gkAxUW0DGoKNyyicxSpueazIpFKe7+xguP2LWrDFCEWlTB5pTL50yXwzkpz2Rf3FDG4yx6cSGPge
xfhhRuQT+3scyGf1SKo1Qffdc5Rw7XiIWpNnzDDAT6Gpe5OS85hRsNP4dIKkDdaGbkavd1dH8Myz
UC3S/hJ1yR0L/ktGXPHoy1M0uiqQw+FRy++JP/B8RA+k96rXyk33/POJM8azQXebMZVAdqaRnhKg
NtGiR0SiCTNkxpvRZGHEo8oLKzM5jFrHSXiydnCWgyUNr1cvATrjd5SEifGRAEfmiGEzygqqBwv/
L24r55CwxD6k0YSzeZr0NYolK3WZ9Ibdlyyep11CZh7NAJK3ZPqWj+MFSPx0nMr82BntN4sMFcbj
8JHSVPX0Cw4P7LM0+gub/qUwCT3L9JdRpeQa2BwOMdOhX373888mmNfbISfEynWe4igxN7OKsqJp
LQ4/f/fzF000v/4r+kfe9kJXA1FfBZONICiJlA1fewr+VW91D67EyKkzzCY9k0LZtaMYN3ozk5+s
fqEJahzyBK9oMNuvBt0QUqoCembFZiyzV9TL7RrX7HDwfE7vOVF1MuuRfevxzXCNaD/lw9pDSkIs
rr6jhUQQgQYqvscwAm0Bhs4gCb00OB5rb1776TTOBi7yeipsLNoIf2kcK0c2fwJORqsiHOFtgZpf
ai1+tLL75Rdpjt2RNzfvZrc9gy0cNxRFtNxxOUV4kjMtuhQl1ljqr5tHbql9n21/B4zKXteRd28K
Tk217L1DXMhv+HqWBQFY+DJ8lK8EfUqH7EPmVTeHpsuqqhgRMeRLWW7UOAt2PtMTPpnE/Mg44/SF
ffYElqYI0UPacFwm60dWjNvo1hyShsWDR6CY5DX35ys26CUP23oKKHQ4jX/NGGk96gmx4hDPy5aA
vJYwM/qAU+q+uZpztvPhxWyml1SUZzhTdF687WzH91jstKE5Cic9/Kaov5QZPeDit8kkxh/LZN90
MTQKz3Rc2/29/TDm8C3JDyh30k0/63Q/GNlL4Q4vtE7PgIVmbTrW1FGExK3/5pWNPxTovkkgi27Z
QhcGlsp/L9B9gWHFgYe0C0LjMlnIKabM2WcrJ2d9odCJkQWOWbDQfOesSqW/eXkVuPLL56HiY2zh
eb6Fss3lHehgcvTfvTzzIqbOQVXuzI4inrWG0IaNVsMY1a+pMVyZyN3BeXbjUwyjpxGsahS2UTJt
/+aNYGv94xsB6YLRFLkV///vn0No4WDw2qDYqYuPvxgV9njMtKPn6o+0pq9wsK4u2CivBqBFr5WO
+LWYUMMAqc8yClZfgIsT68p9/et3ps5of3xnhBLqeFMxrgr1zn9jTQWrNszQFIqdLzlC6fSpIuuJ
vhjmpGGgCGXCIFL5/vP2rlrq82z6oBJ7CdtLaSd33R8/rIgF4Gd56NnzJdyajvZaZfOtY+uyEs7y
E2UItZ2DrAW7yVaVII5PkG9i7yIeAFWl6x1PSjZe8yg5eLl+mS1713AthtDDX1gvo6i/JhK/gHjL
PH2DgXAH73tbSMapXnutp2FHYCNeIeZM+NaiPtjQ096QBr5Wg34k1zctZJI666+0wM7+ZC1dq7l4
hrwGVf5Z+5Jvn9ybsi7Yw5amcAmZ465BvRFQE6ucynIENTz0L1FTFr8Ytz/G/w5/lH/yhP7Z7SEM
3bQNx9Bt0/zdfWpmsZ+XJiTIyGw3gswq6ZPTmb3/rKxHZqTNL+FR//EFDevPrrsgrIhTu4fDUMUi
/fa6+4PhcTblyQyd6dhmyXMC3Duxbkk5XFs2vg02qTtKOlY9jR6p7F847h5qkR8s6vqst/fG/By1
xb5Anpz3Vxw19HyKR8tVN4NOQcrk+mINOKg887E1jzHBfQsHTtMCqXExFEqo+oZv4Ki+7+BVdNkW
du/sBAWoOhWAKSF2D6uSOR6ZZi4nd74p1k5uN2uSDTHXfHOIa9GAk3C+p+WanQocknH7DnKIMiVF
YA7acTUyIDTdCtCR6axHWDv7xIBbIyq4K4s8NCsyQTLJXRScaCaSNhCkHxioFjqVlFlX61yGj8D+
b4MboFqWSyhMpB0L683MqI4Jf8xs62vDcbTM4rsqWhFRgj3NzjmaikZOH71JOVbEHNnp8DegPDkp
h/uezziEMZzq+SnyxJtZ2ruBoAUBnEtLPjWz2pk0UD1gWVNFZlAWHFxz1VmXsUL7PKFyZNXuO+/N
6Y2LOu5RsRyntcbjClfu5zmpdJAIziy70aEunkbyctXPoQ3Ub04InKMkLA+rkNEfB0//gCpxdg3a
BH+9wJC89Yf1RRDjRVfRc1Fn/e7Wnl2trIVmFcxIsZ1wpBu57MbNDapX9SMX5E4Wf7Pa/tmqb+uU
nB5eEt821d//ZklrzCl2M0EUMTqDq2g5mJZ/v6X+ySPrOphHhfrVRyXw7y+CZC3tMFoWO+H1mGZs
NNRmNr80I9l59N5dWkFP0EWuTArWk0dUp6Ef2yj9VFV248/HhBxo4qPWvm2oTgssHJNMTrnpTfHm
shC6RXZIIr4G0QvD53fP4WXqPsWyaRwEA2G1EENqvMnQvPUJS3XTpMSRzutqyk+t4y9GV14trr8M
0rvpT8eO9iwZbBDMOuxP8y3yxTmtBBwZSvK2ONnudR4I5uGgo96kTR0Cb/48Wc4L/HVumXXvVV8q
Ogyev5jj8ZJayckf5Ivh2m9hPh5JMTkVjUUPOcRTPR3VsQmuHDHi7iq1QQOa9nEOH72A1kdLv8Bs
OCXR3VuM4PUMRr0kERVrOVJ6MZP5tNkutIkzSZye+jE9mCbEOa4kXJqd6iuol9MbFpo+QUzhyBfm
q+u0dt90KC7qUOIrkCDvJQiGF7WCC85rf31zG/qfFDjcYkgvORXpQti/60DC7+qAXOc0vTO2zyLv
0YIDJog7zk2Ni15aS/VjmWkwESOukUY8/NASXzVqz6a/RJ859+eGY17P0VAK5yyFd2i7m40grOaE
ro5ufX9p8/EaaeFD65kPtZd89WFuVQyXF4l+TsC7TV56T0y+v2vykQ6F3AsSmksafwUOOWmy5tW0
AHqefKpRVVTIZrzKwD6rVbWe+48yaBlHtcc4GD5cVn4c8HfXKk8C3U01eQdN2BQf49aguUD3DjXh
1ff6qyEJjbLHTV5+U4dUFxhmQ362PXcbohSOrSW3SH+vqivmVOON4dyFA944AKWjWaaqsQCLS8hh
DhnSmTCA0JAH0bSYjYYPUAxbVQTZrWpZWG9+Mi4crKNO4JIXP9wcm58YYs3Js4KnihZd572ntnal
du9Wf32h/2QVo3BT/zMsn8727y7zENZu1g19sRuI9GkZh4oKGYY7DFt1k1vdeBEOmfDh39xfUEz+
uHx6lM/s0IZhEk3wu+WzFtZkmULCcY/sW95kJ7XPeVhzMrkedC5Glp+A9K5U/yxNcAtZYtdQ8FSQ
fVWH0+RBsVqQhohGC0nLiiI7pa3Z6MZS1WKG8+7QSBFIc1S95NEodceL6m4UqffW++1mqJODWjKG
+CQ1bdvi0cKR7g6chzKfKiyfPsLAOUfIyQXNvQSkb11lJzvXb2rdRQdwTohyDVEoNrm9JmyYsdlp
8uWqSYdrSNFDPVHW84epNiPMFl4iII/O4EbSU2FxHk/m65hNCGpZN9QzHFrpXf3M1qzfZkO/JbPO
mJ3rkr5rbnaaBMc+vjZFwRu5DUhBVt8mO6hCxx31Y8dt33JynZlf1dm5wwlvB2/0A3lie+9NdSjC
HthcFLHdinM155+qHeL142NBZf69rP1tn48noytxJ302GZKfAX+OoOogb++DrCIrYCVK4TZB34rH
M9YzzoaUdbNd3GedmcIwPYZR4LD6DcUiquFMZeSMctxN0uwwISeBtXWqMjqxiXuWY3qXk3tWXWuD
fp3qNk2E9GhEpKomHGevD/VD+xYVS2pcai0+6DiSGwRTaodHO3wYkDaGwXRR/16ZYOIULis7NDI+
EaF4hxB+iloiz+Adog5GkBxE07LLiBZi9VWdtZLzokA+ZAzrn4fYSaJbGT6MMnmeac4YUn/WDmrV
BVBz0oPkZDI6INL7LuLkZBSSw2Z0FwBBGs1mhab7inRmOQXwlNPwiKMfaVF6yAv+A55ewgTf2MKP
Scb2QXVZRc9J7TyogsnIppvIxBs4HfTG5tpI548+YqujmiBF6aD1Cegr+oh+Ay2TXAn3EHvhRvXa
ui6jvVivwxIAa3qoqun484Zn6KHKSMTOu3Hg82T1EnQFBEpQdRrPIHBADljRQ1ya+bBXm08hOk6Q
9rkHA1aEH7pGX1/dcKr7mrCpVljDoEvSrSGb2y1pL7RuD8yBCU80s5PWLP5zv+1rus4sx6pPOFfB
j79etQzrD+AhT502bdvXbYdFROGWflsKZZOV1KawGYu70wdA5Suiib0VoBOjiQseEH8wh1FP5g+0
MZnRDKBRipXqPasbi0m8g1WWM0AH3w/7TnbNUlymLNs/v4FrvtcJBW4TfxLF85F4+Irs8czm/ewD
/dEdDyTGkDYP9IOGdfuUaiYQmhKWfYyXQPTsOQWmjrWewY8Z5bSzwDwsLSkv5BRX2xCJjW5j3o29
+YQA+s1QXSTI/VDeHPQghlnfK4AhK6BeJJrR1GhKeqFdSW9Tt9BsnAuaBUsnwmyGZGdIAGDQ5U66
6ebXHBH7T73Bo1TygKv1JZqtPXIcsvv0pVrVHdEd1yaLk1pzngEKnfUaPWUT3XWPKgQyJxPmKyzZ
XVeRMmAcEO6u1R6exR3rMOgbrO/1QKmn9l2ZnXzuSPX8ta7/bFjPPXONLNEv6rupMimE8Yis/5A+
ao27LpkJqLsidcVZfROffn9De1l1BjTGCak5HtRJQ7Q9JAFnZ5fTx5TzBujb5xPgDd/Y7JqKKqiU
V9yItauvDHC9PSk6TlGtw7r9zDr5YjnjRT3QnfvP0v//7Ljc9AB9/cW4/Pzjvbm36b+RyMxfvujX
Ublv/8MyBGWg8G1Ht4X6fr+Oyn+mF9suj6HrGa5FPvC/huUWEcUIjfEq+PTohMVf/XNYrv9vBuQG
Xb5/rx90oGMEIzMhd3ULeqD43TEls6SmT0HUPxS96EYizeugOf3MWgxUYMLP3/3rl//9n4UqOQZC
gQuwX8Uw/MdvDQNQ25RhKRuxgkAC3+VnhhcnjF+/shdWgochFlOV75sgQwA6lDggZ5RtLKq11yzS
bmheouFWImjZF/OAms7iyz3D+Artf8/3qggLyeShKJrX/CBc0parmoX8LsnlXYNiHm0cD5Yj+63O
4Hy2lCvNr9Te9FbJhAIgZ9fTrC+djJagIOTFrjyLQ74XLoemnCDaQCNL+htM8X2WNc7JV3GB+Frt
QzW4e9NqNOQ0WHJhua2Nhra8Do5oFebQgJw7+nwE1sEIhoHKoJqwpkFjoHAzta+5A4Y373xjj18V
Cpn13egc0NtgM3mdhbTMdAPOu1gSyHbyNVIe0lKA6vRcMi5xzGy6eFb+SMRIU4JVyGhh5GzcxKMk
SzEXdVVxM5MQvZfN6UDrPwcBzCgciudUV0QUSUEWoHbasPFFHkjOyspuIRdq7XoH2mom4KPB241F
jyd7p5GWbGsE/qJeo36g9lDy2XjMKNi/B9Hgb3rPh3WeCIgZdvhAE+rmhzlSOVCt675BU+1870Lo
PkLXu9MU4/8ZyuzSoFXbUqZiHMQhYPmvfWI8z05pbwRjr9bNn7Ak4JBgQiM0VrIipF/XyB6RVUNB
rsGtGVONEhLEf536C8u3Pvq4ntbDyH0A1vwbtGN0a0OVLDPnptMEYdCI01LoDWcJF/VihLicVuBK
c3FxFMY5aPQHmMMgUgXK37TyyUOrqbVDhdsGzubfe8fgh68iE9pmuWDNDVaG/lH2fbFK7Dt67ZY5
aI6YmEP51KT1g9dn+UrwQNKl4vwKHpurV1aP+I2dVeGhNPBQaK+ZHj3OY+EcclseXSsnnLmz9jLG
IgpKqlwjH7iRKF7tpFnVG9njrKgybe/k1hrS9FrUOEPN2b6OEz7WMCpJW8C/atkTj8CISbDG4+C4
Q8vdVsLhKQMm3A6TC92MznmI3tzItJ3hJPS8BHnIRu2+Z03+HtUSaBnG116416TLfui6CtKy97KA
wezYU8Vp8V7A1MapTFpmbyp4uL1v0acmPaYfq3sSvWUiaClXY5p5TwZIbDPMvqVRisN8fJ+z/ms0
wkGwSbNd4DC5e9VE0mWHEcSyvngVbB3JVqkoAfY66Y6a/z4a1bNaXxcepTAXTSzdHodATUejk87S
Q5Cy0AahbwvgwJwB4k8nzemPMM5SkKhShiVaTH+pOQ5A8QjeDKpVab0gkHtp0iLYaejbf+Zo/fIL
gKdFLl7jnLl8EpuXpHGe0k7zwZsiJrbbuaAm9vSDw9Q80OILssftIGBWGY5+nGO6pU0ogBnwTLjJ
CK6iID+5kKfESl+6nOQ7ni6hzRsWAM6GV60kMlzmaMANcay1tTXHr9SpPTkN7bxI6iEjpS87ZuSD
r2Ls4qbc2NYAGC4Zpodkpk5gRZnDXpysfDyPMUxX06x3EqBJyOm1zkLOdGHr7tzcipdu+mXSOPmH
boU+3rdPoeu9u7U+PDRwub002elBy/za8a4loeKbMIOBMdTu2pYz7U3rUWcIhwXKgbOcenQlbc46
Ym4nRRIoHgOmHArzp9cQF8zkq0DGn1dw3UINWJWO740azV5Gghou94JN6yli7Pyjyu2dA1t2245u
saY3962CLdHKUzOt4VNbq0pAi6qgThHEbV/wXjJLcZdxY1C4Q9BEy2XnZ6uJr4Yjl5CjrCVpIzZ8
Xu2dxkuMlNgw6f23mDYDXEVmL+NV5fmXIlgFvRYeMmx1WLgQq7tiXJAf56yJIlDePZf5tL4x54hj
KZEOyykJNurRGqFTPGS2M63T5LupQFO2OMAmAkyHgJWHTvtRD/0bCxJ/mvTYG4yHEtkeRvBHNoOH
JsR9kyDQgEaWPflUypxeHvxkAq8yfMYmHpoib35ETpQvmOOyVXafU4CJsk2xMnVttUNwviqRHG86
p/sk7GVcap636jxXgKioSMU0qDGJt+q0WK4cxXJOyXMkhMD7hMQDApp84SGFUN0yWk9yXI9aHcPx
ZBAvM/tRV8WjRe7Schqj8hQJJLWjeW2m6YEsFbmP+ql4YBrTwddFMJ8xzBDGAXhcv+0K+BpJPF3A
+MKBQ3kdJOBBbXB59kxO+BTkTAxA805DcOpwJLceyI8Az35qj+uyG93/z915ZDmOZGt6K70B1IEW
UyfppJOuQmfEBMczIhJaa6z+fXYZmfD0zurqmr6JHTPAAAIghNm9v4AN/jNIyg4NEtBZOE7u9NW+
BBnPcunPX3t0CrBdtV5CkL/2wL4jb/gDyQPvxrST+6p3V9yrk3dL8dk3IwNK4zOAqGbn6XmEnob7
h5PPgKMtDIEBre7DGBXFnjApu4S5nPHSm/T0OdFL7k4TXMHUaPfjEF/QmCBWW8TByc5g0uGCQGc0
o5uGCWcPoIlRRoV4x1hjLVbkQY7QBnMhEBWAMqoRt6Ggg2Nr/GxGAsS2We8mt/6taMDMjmn5RwCw
uZv05gjwDDdkB8mxoI9OI5i4fUfg7ILjyk5HGODGbseW0QVYagO11qxDrYV0NCIbvNjwpL4kUaXd
Jhnidk5yMDlgWJHjM+PIjnlcnOyDEvlYi9fxoUumU+/PL+B9ZjT9Ou+WgMnP6KwZAN+6ktletWpf
zTRNjnPnDRfGCmCI0a/iYx8EnIzFXGi2q10ODtlAb/mu9XvCiG52r+nFper8JyZ30261imA/RPrB
czVjPxR2sLeD9bhERX/CEeG49Hq/6/izsMrAd8a3672+QPvNLVSJuH7pLvWbnwBtwHBaFSLiiefs
eZctN5gLgTlxyDKNDRQMPLXTY+8V1QP0LyAupQdMgKCYPisej1X89BYrwydl4F100qfkR8k/2awm
2X5AEXfeAlZwyqG9Ilm14C6A7YnvRIg3aCaPkWZiH7M4KL/xZa0joFcp+hc5vxsQd9rhfYSkro5C
ezeV+R55T/gFs07e1ULGqGF+3bpGexzT+H1Zt9m9o9XmLbJfDGXd4YF7gDFIfgcXKzs0+HwQCx5/
eF32Y011mDjehzAm9F0DS2A6P3xr4tU/LIPvAGIk/r/wfT84zvIJ/6P05JaEstrQ+hisUw0xeDEQ
9UFjfPxhYz6n9XGx56WuAo4U7RIf+YbBQ0mqCzTF72YfOU+BhyFAYIn31sei8Ot3DjIgoXNHqqIg
ioJZVASruKmSap8afMjRtRv3lk+YfrWi4b7zZlKPeoM/ttfu8ybRLvmy7mJkDZ+ckiCn47nwTKYY
TP7KmB4Zv/GjNjtPVds+ZnmMqL1lVyc9JwZW8l0D+IssbwogKuyTx7TCAgUZMNhpaNyeXY0YvV4b
PLxVM6BqxMjGcmO0unDw46Wc1Pd6GqG0mjU/9SBrLl1qNRepIRj0ZIFsvjO1mWEjIVByLBO2cTEU
oKiaviCbqR2nbLm3ncF5jD0ebCfpT0u6DHcTn00EH6BIp/qo4ZSdPs5FZt15vhq2ewgsMHMk51fF
iFgh2LwYw7xPx9q5nZwU0NcSnvhQ3LedhyxMCDARVOi7JR3D05yF3s2ke2fALUovrVnPaHq8z8ea
SE4CSThMG2KxvvWcoj45E0Q5ZEClDyZKkYuBb8UCaWio5/QBJMoD4objYFT3XbXqzzPMETjW8f1g
uV97NPoIWIbhKZurj023+peibj44Qb2HFAj8tXjfoV32vOroHDVrAYu2LMID8OyS0JrrYlkWereT
v6bnwdU+6MWEnSszi9tyBLmf68aX3jyMjNwIwxYTCNqyeiqn+yjEnmr1GZxWZcM4QRWrQlhJ8WaZ
n+Xfk4gRB8YY47n2Rz6LmLEj+K4RbT7LUr329vj2TCflXnVGL3tCgayEOra1cQNK7lzyTVaARuzN
WCgoRhn9keoYuoCXAYolRVVEC7T60bxEjfWS9BYiR6UNXRyuMKG/oFBVHczWtd03L1FtrQe3g5tq
ZFoDc1p5J+Pns29jrznLCikSq9lrYzScBnuOxwsvcvCGANK9uZjWnRimFnYIw0SqI4pyh8HovsTK
blNMMrdiUk6a0lw0TH5sp70dOqTShgipbvFalX1IofNiZwLiHbdF1x8AdIuPZIzfi/Jdlr2Fym/q
RqrbwsBOsNfSl+PmqcxYC29gsQxtg2i9i4z7V2bEwea9K+aUjfL5WGLtSQRKmHhg1NB3s3uciR9k
HY7mwRAiexOjtVFbo4ENYRMhslbqzDeaqO6RjyDnBS4OAVelhSKFhoDk2b3PcC4zD9nKiDHEIyUz
U/4l9VdJbYZoYxwSDUzgHJ1bpZJiBQkDM1WDaQZl1IYbRYTNPli5Xp9dx6/PVY1TwGnxiTSHgX7i
u4CYiVKFycqcP1jaZqs1Z8YnuDVp1m6OqvbcN057lprdZsPJIS44GFN77lQhNbRgbeLJ81dk2Fpu
3X3fF/E5MdA5kZtPaomfcN4j5iM7A19yPMA45YixjnGQE+dPUjciNOXUgzScqDPu1a02IKKAwHuR
H+PUcI9RhgaLFI7SnKntujlPXYjgQ1QeZdG6ehX4f/gHWfkJId6MG19p1PjKrdcQtRpVlHYN3MYa
fpDL6m9BOb9r3pq4pn95wi4xKo9ZUBg3gzLeDiKNl6R4cEtbCmmCQVFs1TLAQrNgGo4nNxzDdbhn
Ehfeyo2jMWVA07XAwtCt8ptWnYGckJwL2c6KODtioQX/SRmTQDeR0yBPQpGaZXl0B/fcNGuHKJDX
ndskyFuyBCmvEvO9YwOZg12X9eeUEDPzAIqMB2WPkZlxU6LdgCgMBc/0r9ri9pzL1pbV6K6zkFg6
yP2FOfJf27k6SOiDtPvBLNrf3uwNee7irtN/zjWwzZvG5r67Vu0mAFxpDIxN1MJ0jMObok14z289
xy5v0AygkJp0HGe+w0Rv4Arr3BJmOhxqx8XKU7V08DtnqQVWC9C3RxNQLW8zQm0HPYICPq21s6+1
MkHYDL8gi+HsdQtH1d40XQRrA5e3yuQzSb3Zdm9ZKOGh7wwmSF1buayBz+WXphSTWrE133RREFCy
PrzRHfUsEmZCL6kyQv2gRa178gh4Ms22C5i0vDxnHPeInykpJhQTKrorM3GpNov5kHipexvMz9WC
sKgvZt7ycgqUwhGMIv46wrjNHhg47D5YtPJvDupPfFVdmQud/ZaZdBKPx0BeknzCeVVWAZnzzE53
uIU0Z8sdfQQodaTjeZVshy/NRPWQmhRx3WAlNmD9qt5HWo0gzsgri3v4r3Y4LfrRR6Doejrq9KRW
8v6cR/SLCRO3e9Mh8SfLpXC6dr6piUEhp78ww1uI/an3Cw9Q3J6kOmvghIhp97tcvXwLoLrnVNWk
OUfkJGDLp8O5z19i+DR3o90OZyksvvq8m1R7MjQ4ITdvb0J1T7rR0IAr449ziL/dGpP9/Or+lmqP
VMdNNrlKh4R+QHGzY26Aj9+eA7mz9d54BNtl3b66+aXP9huNQXanLJBjlGVJHPE8lTMjWMgQvw5Q
NuncmuQhSHyELfVp3adifpyqr1+iHvJY1d40ZYWVYQojaYb/tYkUC7zv/zuRMr78+Hsa5brJrzQK
xMF/6RaeKa5hg5FBAWNLoyhs5J8OLpAMdd9yYf/xMdHJq/yVN7EcVjkuS32bFA24yv8qj4Jm0ps8
imt4nueaJnhiSJCkcf6eSI17ex7LtgbchFJsOrbOgRlfipe8EtCJh3yXaKDKUwTo65hsAzqIfRY7
962y+FzN9lOogKWjEzHT0cJj2SN1hExvrbUVcRkDn8u2UYECRPY1Y34x4pE0wtQdhgGI42RD79bB
KaMvdsoHdAWr2fvUFuECEJKBXGCUz2FXOUfD5xUddQ8jEV7AdYjltPWCjlGSYlO1njsr9k9t2n+w
hrkhkmd/9K3IIJIRQjVCWXynT6PSpxzv9F7ToS061S2zkO5zH7UfsVX63OZ69cUKcNst58fAD7u7
YJiwGh6neacTzT37dvMUe6jmLw7mcVBYvns4RwHAKsNdMnmw3Ez7nOtD8az5iIYDidoH5uAjAdGg
vpTm72Be3fRZ0e5LU/8yqPwNSgCBk5+qMKq/VlVHtGV5WGuwGdMIbALvmbMfo1yJiRAoD319l01f
nZBZO7cE0N+VENy0Gu+DCAVT2cKNkH4mEbjuTJ+vF5+AYO/GsC89+J43/ezmuESMIzOTZ2dNalz3
8FeweC0lR6PImYU3Nhe7/mMYjHNb6cMuJsiGZgsyZ1YZ3gb2D5d59a6Dl57HlnvBzDx8xJUSit+6
dM7ThJfYocye7AaMKY5dM/GN6Q+vm77OTtEg7BodkJr1CL1M+2SYvT0hFWYHaU5oqMy7uzW0IUDq
hMiYV+885QbpVNgnT2hPYglKhkXv0fPqsU9G0bf3x/M44GSXeBEyXL2O/dZKJnnU4A22Exy8pU0P
fhs8uPmCX7SXWYc8QqxmRFjlGRUV1BqyEZs9rk21ptpHcht1blhQITBiwS2D58BfhiMMBSKvHi4o
z3WjX0KngprywTcziK5oLhBw+sNpx/ChMarfS+akx04vx1szJV6fA9cFOqV/iewOsTZ/srk8IcIL
QXVXTyRUtMi+GcfRerTQJJ+KqL1YTI6qdbK+ZLWPIQlO6q2TXfi63+SYblxSBnm7MrTXvWGjG2Yn
0afAxcIxaCxu216v92Gh8zmau2PcmcUhNObxoeVfRIExOMKJwY5Hy2Y0xq38hNHynTs5OoIhLYIl
5QjukFRCNOXOYRkjAOJZ+QUpw+7er2Cpd9ZHK4+Hr+CRPuDE84ncyLivxtw5BYmSypsv8zhFlxYX
2bslbpkPJ6G/Wwyy9m6SMMaNWu1Fs5IHY+omRIKD7lAbvEP8cDwZmnaXAfJ4bJUjY7gq4Yak+GKq
IFZhYoJZk3O68bzUOeZhbD36hX8f22ZxUq+rkuQOuDA8UbSvem489Lo//GwQj7739PB+ZbhzS9zX
4fsfxpdO5xosZlztda2vHhLkp49xWH01nTpkqpvM5NM6/Ng7nLOhQ4GHXlz0D7U5fwqDrDu5XhLe
JTVUS2yqJ6R6kGqIWqAyTo/qttN1WBOOFd5qbmwiIlF6B23E81WHoXBEbzjcp8WEekuI7Etvpx+H
ogJW6bto7DOyzQo41ZXOSCfq1mfOs18sroRJ6iBBdu6mSov7mJD7tchTQKlOeNd5EPdK/nINkVDE
Kfr+KbBmyG+l8yGLEvT5U0Lr+BRehnJmNNnX5waVFkKH2JlHkENqxkEpumsoAQXaflOatBQ7Cz0a
BYJSVWlLDQePMSdDS7Tgun5R9C1py/qtee0pC71WSXnKqldVWYUa1nLbAfWWXUgXWf5mjwMjkLOV
mZ/8F9NnuDgYTF+DdcWzMlYjx2tVU6qK0paadJJi2yYDzkn8QnX0u4TNt1XbNtsy2VpWoHdhowcH
XArq17DuZOE/H4EmxyUdrj8ne3lVvW4mv3KtWpjQ87gzb1Un83bX0pZ9/OO5Xnfx5jxlm7kNq93s
tUgM/rXfrV/Xjh8WJ8Ljb7uOstn1BKXj9tPbNXnbXTq+OjvZ5tWRbr943fLV7mWnpOjQgNqOsCYx
sXe6nLSzqXGlZXspbLfpmAWpP+/VQciq7UDrwEYPyGmPvAK/RlgZXze49ppBL2eYx5J0zvZu1iNp
2Zqh85BWpbGrosjG+JEgeDPX7wrSAGdvIRCQ1nnHsLn0uV1k6baqZ6qA55N2frNcmo7aWPawrb3u
pYta9vVqj+RXb9KaWcrcEJ5FeDtVc1MExJHTlqrWEF67tpcEa9u4TPz9q4UlmOO7rPpy7SIrZDsg
j8btrKPamSUB7wHNJYJQBMiKlQgCkOXJ9rkfXJqM+RrzWGYtqtaqSQgEUxAJaN/BcD5n1fqYBCHg
TfW8yyNay6ugNh/N3jR5IqsLHAA+V5gy7BgDl3d+F6CuNP70up+8yW00VpZvuVajQAeYqDyvqljU
lFQKl2z1Pza3frIZ/wayMCNYE88bTvNcX+au85BOwmpDn38vYxBpbdsREglWQuC2NX0NC/cD2m7Y
xrvkV2oV+tpUgqXZzP3OdvvyBJoMspgLIJ/QiR5oLtRU+HzhPAwEFyMlk0yBTDxjtCojBlsU6BTa
VcSFGUY65yN0e2rSrPvVOI5+dadBOrpIMVXY+6G9iBHcaOC3zRe4hKvkVsjy8ZdK6FEKb4ULPGFf
NqpZ2fxXMSTaH7UB9rBGIRuRiNBKju7sPrdTl1wWazV3izY3xEr8vYtU9ymfMyViXt7ZduCBLtEc
62ZwUQAYVwabvZW2+8Y0rDN+P9ZZU8poxZQi0KrCfWmLYZ0+wftwx+arUbto+ChpBTUTTyG2Gejt
xRjS44aV2Q7JQIThJ+hvd4hAOcsKYVelJ8ju45GB4ZnhM/STQJkKXUptcklVk9U6SZR3NkcQ2IZO
qpN5y7mIBpMvFrhKqQUuc2TmBDhS4+Un/wF3dtOfmG2TbszJf8j199SfMPW+cdfk7yWUp6uImCfx
vRCmhd50IFrVMSCqWp3RTyN6IiFlaedrydCAYZ7E6szcL88OaYTiROh13SWJhfWgCpAExQxO7K8i
WmJ/2VmF/ThppXHrAajjyqv721mIaGIVsZBsJh8p6tnbDSi1N8sW9FnxmkML2Vdvw8BDHFOLbjtG
gSo2TzRTIn2v2q4Xw/rP0K4qE/VykSD49XTUiUrEW045qKcUIakpvIa95fTkhivWhUfz+j+ou80P
7+zY0+8kyi0nLLWtkGU9ANjD5Fu/ScAyFuicOmdNYku+CjPJwrmtQdf0XbOXILjcQlLbCrkG0uRr
wnAVFKqjYkESsI4a3vpSbM0l179OEVrI5aI/98nkrLhn8Oa6Vi2SfTej79i7LV4t0uZSSPh6a5KI
vC2wuTtKDFti1VuxaDHDHRXEjkxcubktzv5kzTnxG/Nnry8g6K2QeL0q4rirDzOmiSClm/Bk2+Ux
6kjQJ5l9kLCvXL8tkyDLtmafl+fObDE1AYl5HByXpF3JbbRa5n4hI4tem2uC0krrfTph5g7FxOiO
UGnv5IRsHmmnMro9LqcAkTsmgTd4/OZ7U0NVMTfa+Wxq9m1qk6jXTWhLng0iBLWABHV4ePTkebNY
zy+zld5HSfoRumxyQIse45DWRiFXRYmGzI/WXahe6HCzicERG7w+BZq+H8uRxPXa9fupiaLLgDlR
Gy3aSe4OUCbZLWrIHwVudP2nVdB7uxk8gtln+0M5l+WuxXBd+QpBH89fcOi0oP+XzsVThcZkUGt6
xIxUaLaXr1oAzjivgc8FAcG+xj8lenwLiv7zUAfabdTm2BblFtz0McZ4yjSceyKS83GNp/TS2yV2
il39rsm0dmfD8OM5zyFvYl69XxoYQa2OKzShfIJ/XlUeutXMTrGenIy6u7NwcWJCANIK5Fd5RoCV
5FSoMknSRv3QuQkAgkHeRKiAtA4GA0gD7ET/QJQQRATBMy1mqoP22SKDUJrjY17Y48HrgmdfuR75
bftxco8W017E2SRPVbE4Ry9uL79DYt7a4WRYlN4+8pTi5wwkp+8Z6bjVvuj06AZRnPrcTW1NCknB
JHrjvjZ0fQV7wTJZu6bxvGsRs44H3jXrGn0Kwzy8TfuounT276utLWezQ8mjSJFGYndzSRYyaUYS
KB2qhgVQ9gF1ZhRzV6De6oKQVOiAi5j3VVA9tcQFDtDnGIX/EXfsNG7G34wuWg7+1B/CCFGk0Qee
P4Nnj5TZgBSlpqmwtv7T7ngWfcSv1k7/QAY1ObWv8heSyZDIehgY/RmNAPfOG588f07RSo4RwOaF
ggU24PxrB57eu8xFFLxF8ygFXDbq4X7sE1+hwabrucX16IGhmPwbxFy5fKoYUbU9I62c7/OB18yy
fkEZ/nOk9SuT7RX9GQ/BSs/NPvexSzIDsyYCzsnykPalv7dqVN57vg5ydYpFvXdtmBrQkqtgVyjM
MZPN4iw1X4DI28JArVFUxALZ1aMsN9VbVmpbId3cbVtpy16zpIyPIHEu0vlVP6nqppsdHNf947qt
LCvS6S4p8Q4sne9wewdsb3MMICvEb+zF1vadk34oi2x9CFYje7+0CKOm0/u0DcD0maUJaVCF0LQF
ewmru4n0Ga2+4PdoKj6v9WIeVlxmkN0blfLkqES8G5cgdf0lGspj4RuQ3XP70MaKfYgbx01jjeE+
aucLib72eziDFZzq4FtVYIJbLcSUwrHxdnaHdBeB1Pag6dkMV2jV3gNR+26gZ+5bNto1PnyoaAqf
POSoHxA0x/UtS5YXr0XOcq7cTyaxrxMhpuHWGJ3xW6ZdZP0Ey+/gGlN+Jq8ffmiM4ZM7r/OLjenz
LilC75GMbfdYdgP+sIRcXsBdvi8xermP8gpBT+CjeL8hqisr0RQ35iF76QJ8dwZkqO7SyCs/oY79
KHvlqnGrJ479ECTA5xziwviu8nO9r32NU7v4MNWteXbsMDsUC2a4uhL6qnQEqedg/doYgL1KCJOn
pgvWz5jn3clJLP2k7aouse7rrjGemf0o2LV607gtr3nFtQj1NnznrYlxQRER60h1KisxhTVwkZHR
WrRpcSU5GvkQ/+aEBBzVUQ0IBO3j1DUvkwcI1skAIF6vTgSWKekT63mMFuO+tBbEjNQuF7Sextkx
Py/YuZyqpSKF3fXT1wIEk2wZVz7KjJ1lYZXqZR/ARX+T5TpOiXDdw/nJXArrYXURaLTVMRhx9ejn
evOJyCCadnNb3BqaG7040/UPthtup6Tt3Ltx0oePSYbdm9puqgH8jY7fP8ZL7T5WFSKYcoiOX34y
dRDPDcjeQzcMyKE56Xz9A+GXBrE5fVtdvyf5bmFho3sOoj75vex1jT1YieoWG0I3fJLbTvZqN/p3
otHme1tfkkvsAzeTwy8NhpemV31O8K80Ch3kQFPbd0C4g3dpRIAVnYfyeznYZzuNzS+zv6J7bQLk
jNJ2fgftFDyW6gEU4s5xtfQ3LbHTW3tpMWLhhfQOmUqDZ7CoviM8iQ9ughBMUgaH2AJkE6voqAHJ
PsDx+rofwMC3s53HXxltYV0RWYj/BWH3vPRQpmU/TlId0kkbv+ak0A/4EBSMH8r4uW0Rq5IeUVHt
I30Mv3aBVx+yukCkKjaMJ8LEGB+ro4UWhCLm0n+LlBZsH0Kr9jAiedIBKF734XoYg/SO/21Vwu1z
baT3uMGEaCqs47XHgCvkuK7di9851j7NbUyHQeE/OhhsXX9l5h0QpP5LXvnzviQNeN+5cf3oda1z
3UWAuwBOVPfSQa+Hbo/McPLQ917wwCcivPbClKJOF+/3cXARS3W97iHz+5Vb0ECzlazdd9TD1QUm
PR/vZ3uyHix7qh6wuKn3WTsZvxPXlLOeG93fwUCNH0MNQ238WYZ9Y9n574V2kT0Ya23tShLEjzV+
CvdDGOv7cM3Nl9H+Ih26ZV52rd5ggm4s9b3dodbbR73+WA38PSN+zITu2x+kdAhFTr3+Hlf7mm/b
2p0KNI/erz52gaPhNj86GA+5O9gvjVVoGGazj4b784Inuo8UXKJ91vro/XVvQfyh9ivnc6jl2oFs
VnbxDM1GYz8B+R374YvPnyVdM6sHpjgkzXunsjFoy8L8hI+Y875ySWhIl7KadyXB2Rfbm9J9nTXt
I4Dw6ZI5GFyZY92gMNg8S1eeno8DrIbPhFbgF/BInJvVj5+mKrAZ+ZTd7xZK47Y6Y4tJ7Y3bu9o7
Y1nME4Mn7bi6VvrBiwhJl8BPfhTclXowat9SzS73WI9pXQTCbbYvfeTPB+wbzS/2aqNRzOVBRfTz
qLfJZ7vrlbHhbJzNpGyf5k5DFt6u1cjoi/Rch9C+GUbDeDeHY3Calj479GN7mYdm+DB5YH6l2xLl
h8oOlm9aWnf7ceidB4Ap8T36mOTIQi/+bR3g98u/Vwe/6eNgYSmgjbdr6QPUgByNy6pyuSBs890Y
H+QCNczkbiL0Gd6N3ZTdka1fjj0ysh+SEUiNdAnd6NYnXfUthC60981gevBMrboPbaM8OEnX/2YU
xkW6Eql7STBaxLYF2hJy7MXRACZ452Ko8g6l5YXgq2V/x0eEJH6rfc0GC3elvuruQWDHj2C7EuCu
ef974b9bhsL5Pms5H8XA056sQjdha9jxbViNw5d2Wh5kX3Gv/6GlUfqR/IIHJn6YT8PKp9uLhopv
G/sYk+A0L6HxG1au4wHDvfmSrmX0VHSVThSR45FCmkMUaI++zs1ECn08yGZqe+lhRVdNqv+9KW3D
gvP/76V0H39O/+fh55x8r/4mpGvJZn+mtXVF9LNdB9aR7ipZ3C2trQf/0h3LszH0Q1IENORfWW7L
UxvptsdWiHgJcfAXO9Ay/oWhs+H6lgG/jwfd/2+y3H7wliwYBIh0OczyHbKjgWO/FRuArbVOUZne
dw0fo8YNqxsLdNsxy+f7FAESwoQKThabQaPv3KCzIEuhwKMVyLQlXYMWm/MdLX1Gss59NTF/FrM0
KSw7mc8hMioHrVi+FVB30REiNhCUDYggqZY+wPaDVIewBESk1kuReaA/NRKpV+hKJXg8q3luimG6
TdWsWAqj65hGShVgfYmn7A9B8Qh+RwpPDf635kAUA/AU6t5CRhTkjhAYK6Jvv2iJ/ao8mAtv2WMA
w4ReRXsE8rM1pRZgW4mj+AqYkxltpApLzee2woFufRxwPstUkGlW0TQpEtWcNEe7XZPuXhZBcJp3
S4TxczMq849RAGuuBOXGqnqPI157G46Wst5RAa5r1QOgfJfN76FMEwq3FMi0USg4KaSZJlgzGARF
W80fpgtZa6QjIabvF0dLZ0YRFe63TA2cMNyv9fgDJ+ZnbbCmPaTrErPGArD88NSmenS7dCManEjN
e8qCGB2B/pjP48cwTo8GlLmT4Rcfhxgmdh23j5MBbXxBXk6v0+gZ7E3Ttxf8qAlXqNpQRNWRj8BL
mGUHz9KSQzvZ462FhAL6KWtxqKY1TyzzJs1BQQjlVP6m1G0+5SseG9DDTfuz/H+80BNGxbbf9s92
Nbl7Q1Ba04CvacgMjPy4+7OvSnQ5gQmcuZ+Hs9TAvP2qbcsgkdsKwfvnGumzNbftZBkyjBhzNrAl
2mWoIYz9udl/2M3b1bJbBHYdvkLqGK/rswsEofbVsTpycG+OQZr//bK2JueflWt4/UXZQdHqvy7I
tlNZNuaYbWhOAAQehzUOcLss10uwtd+sluZcphOfJ8Je0gQ0Vh9boKa5elwS9XxJUf7VzAR6tbVl
dVum8D9lG1lz7bRtaSewRrCi3cUmOjn/tNs3y7afryXI8Ga1NLc+29Egw4OuD7C4vXSRFf/Ub9uf
Fg2Y0GfB/bZo23Rbtp3btizrzKfWJQ18PV3kHj/hqYBT/F85yxrBKB0sOHmbVynBV1XJI2pL9JRi
SYhChkoT6kZkMPiNomuqdtvblp/ckobX9KW0X2UWUfJACAHm3ZZi3HazLXuV+5QDue5B1kt76/lm
WVXM5l3W6tXdpMD/dfjNxvqIwFKvQkygdWesIlU7yZlLghP5e1Xyi3mucL9vV2HxDufxKBH6xFMA
3UWFJxP0Fq9BXIk4t/JJeNUpkq5bNPpNcHpwsTxfMucxVVDOXBUSb5eiMxLe0IZGIA1Q0DtZJv2k
5nQK5Lu1ZeOtue1GHEOlGesOHGwMNnfCinhDknCqYNw1/ors6cae6CGIJxn4msEAYcsb+nXxT8v6
jGBai2my+g5Kjm3L+Ugtk6SIrImM+VTbo3FEBiVAq4zg4nlBzP/WKJPHt52v28lSTR71fvVvU8jK
0A0xW5ViwCtxV9TRuOvjvxMlFKJdKBOy4sqqqHF+a2dwbCoZIYXp6cAqytT0D04Q/TarS2V1sOXr
ztJALjfTYQbkcINk4oK4ES8nZ+D1Nwl49a9ClsWV87teztgGJeYK6SZcgfZTlA7nW8JA7xQLQagK
UkuRyB7tCryPomBNqjDmfhHAeQwLRt+Fo9neRvb6HgyCfbOkmPnKfy7/ryRk8nDlhpGFg9w7jkoe
5ZcV3i7bW8B1MqT0MMKeIPPJlRCof4jbC3MVD7SQbsOcCOyz1GKn/VVb3KE6ZAP2kkVBmnsnGSMT
RWrSJSqNpJOMOoME0m8gT2NCvDTdyQTJ5Mz2On2QRCCcOgfau+ftHKeF3hK0acSMEIVk8iP9YdaY
jnRQns95Ad06YRa9m31PA7xHym7G1UhyGraM3iTbseU4rgulvXGvyzVgnFfjV7OzKozlru1tvdSu
C7e8CcbT+Eub/cN1lwrwtA9wpSeObH3wjam4RYRsJfOo0p9CbJBiTrBOrSfrZBQn14icO8klSvGP
qUXZaOsDjpLEwJvuW5/WbWwk+/QQq2Wi91Ksg4LaSJW7jGTrloN/u35xI2wWifkh6fRnnn7b0f/H
Muly/RXZLkymH1EQtfD7/jwcqW2nOs7E/WFABjs5Kbla2+m+acqJYmfrrO969UHaCkMBk7ZmpD5f
ocKqGH14a7XQfUIB2lTyNds6Sm0WUNG2zbb6utskR27yzUKUCLiqb35W+vzbZS5jeGTqMHpDcuPG
bBmvSwEall29rUq7VDiYf+zZOSpv/u/Xv9rp266v2tfqq5+ezZmnThvc667/r/XSdU0qYrsGehv/
dOCvlv7zL20HnS3GxyWo09tXRyDVrcurXciat21Z+Grz6/pXx2DlR7sjqQNhwnxVIMz9q1lU6cFu
NLTa1aJt+baBZ+vhoV5zYlV/bhTavXk2nbywdlKVNUPuG9efUAqO5yIhN8z0VgpJMq4Kv5OlitAn
VVkoq/O+Zja89ZRanMd4TufYLqXbahfaOeK1asevdmcqpKA51ZARpCrrr78k7bRdP651kN8SQYfK
tW0utVf73A5J9i6r+bvfawZiikYxa/Cvzc/yrGxPhDTtCFrO6fpcuGOK0/bWC7USbx8mjEKEwDSN
LdPhWEZAk0phb4Vf4kcVlPjUeHNj8ylSqUTJLEqhjQT3b6RarJmj76Qa/GwHRH9niFB81NQzA72V
2bAas23NYr5NUzzZ/fK4KMZl58ffGOwQQVgsIqnd8HMZ7B9Ev3d51RznrIowr/hA+Lw9V8P4G3Iw
xSXpgHT1yL7gehwcZG6dsZsquAQk2A/Q8khB/72QGf6atPHBjvjM4I2dopZnolYYMcCNM+vsWnzM
3d7bZQ1SnxqGZ5Ptfso5F8eZL7C0oXYzROXeMdoiP/hoTayasycv/bTNXSUUIbPYYgag1Lh2BDd8
NP53x9ks11VKuv8+zvYl6b4zOU/K12G2X1v9CrP57r+Q0jIdw0FuGOXhV2G2wPyX7xsQdwPb8lHu
VTSOP8kkhNl8y7R9gzWm51kcxp8iXOa/bGJvOppetqmjqGf/N2E24++SnhhVBciAWbppW+xOuWr9
nUpiGnqcoVTgXgJ4oCcv7OcnxAQdo0TvppkXrA9G4sEl7BADRboyqlXIfzkknqUTPpoeXl2+f5Ae
f2MOcD0cAo6QbAxH92Hc/P1wGCyZtYmyCjrcpr9f6rhm7P19XLz6SS9fAmXv7fgFU9yxfsJXM/8P
5gR/jzn++nkbay+0VS2im29ijkHqrh3uBfalncOvlT8OH5w5PLl9VwLtDPPD5PYFQhn9feeMyX8Q
ihbjg80fQH6cW4V7xUGuTen3/v3c23iKoyEDc5cVk/NShUt2dBcLqYgBuac2MT8SXr8o1afKW1GO
TH+4RQ68My0uKY/5EUfRFvaPjlbY1K2n//DH/F2h/XpwBhRiYr64pXlvXRumJoOZr7X2/3B3Jttx
I1uW/ZccF3IBMEM3yIkDDrjTnb2ohhMsSZTQt4b+63ODr15FSFEVsaqGNWGQVIh0wQEzu/eesw92
f8DGueq+WGTDhyilDOJ2sCmPKk0OiUwCzUIooWVVVOJnJOTIfC4bbT2TB9WBHQj//nW9JwL8dtF4
GgzPtGyDfLf9ef0zU5LaVFXOkskLkH2ysbt4CdRATH0dez9Jfk5eqBMiYZYaVhM5BwpW/E3ZVdZN
Q1hXVJxULs2TUFNol/BQVpo0oabHoz87SX6vo4P0Jqa7Y/8sms48MPOGj5AwWp/t5c1Oe/txbL7Q
tXBI8CIUYSOtNIVj8moP3ouWm/JJK9oHHrLiFl9UoA+58QjUKkTUhxTeWx/HJP6patkTroukNFOu
OKe580WzzU+6WXvXv79axq+A6P1dtHUeK1t3Dcd25I79+/PVyo00Hssklhd2ZT1MYiUD2zKGoOAy
HhSYocO2wOligI0tqe4BMYOP+n99IYbBymPwpPNA/fagJbnQy3Rd5YWpPdJcPb2t9Fg8bUCWW3N4
XrcistpVXWQsz8NQnRFNLB/+/mLs/9Zf7xwIKgAOLcvRcexZv1GUyS/rNbsZ5WWKUwj3J4TPaMXH
9Sw9D1pTHvIe/dPy9tfVlt9pm8Cb+S9bwm93qz7l0hnMUl6EDrqqb6wA5dVzk7gPTVxpYU6m5qWy
coTZOLyLzbnV6fj2nSE+9r31D4+OuS/tv18AYRJHYgvJG/F76IIbCwNtjSEuBLVfm2IWV+ENt25J
2ZmX3pPurt8tR8sCVGkZY+WZASYQM0onEkI33GoibY3bcUhdZCcWvQSXICPPLp+ETqBqs+Y4yvoi
PrtDc616RZewYfE2GGzzuI2Hv38zzb+u3DZwdt1EtMgnuCx/vbNjKNlxbBfyMsuV0ffWxveoGMRO
DqqiJdcJtvHca6spze+sUp5LZY3HeLVfOT51T2rbpUg66oCxqEMX4bov5p6stTadzuMsLpNlanel
wj2opyhmKoM8KDBKnP4SJywdkRwGu1gPFiKhKPdU/w/L76+Gz389txJupvT22/Uv0TFF6dlLBR7/
AmyqOy0aYFrGyJgI67G5oMIbk6U5/v0VNfb7//fbwyYixjLwsgrz9+cDGXrfoP8Sl8zyUIwTnPfQ
Zv2D0XZAA6zeC73KTaO0FO7l/YNrIsR/Kzqox//wSn7de9jo91BP3cFZa/Ja/vKktunQlF3XajdD
XCB9NPRnCaYqcuyk8NMlWyIT3XvY7kGxVaKJWzJt2QkVEWiuqcbIQz+aJH3yXBtT/w+btvXrirq/
NsflNMahj0caMPpv56e22KSJXRc5g7crNkrnaFgDpvoJNpmdeMivRhwDvLZb3THVxUAn0qJ3u9/3
FWx75tGEhXtIJqFdZov8Z3vJTtaU4PH0uksRW17UN9zGKMEccNAuCQ1gm7JEUT/QRSSw3aJns8b4
DUfrukDOAwLaGXfE8HanXeiDiiV+1BP30CauB9PBIhquRY+eY6JbUl0/uPu5r0ipN6tiCbu+gRAN
YCggHszE7tkcDQ0thExa/WE+ZUbT/BNV3ngPRv3jTsPeDFFIODy4pKYKm9Pfr88ucLRcgjuRN0lC
5KOy7Bd9S7ewyWwthAh1L3YqTtmNepBrAz0yXjvoTuKNOaGB1Il3mE6es490+lLT0gNcpjfdelOJ
tTjnGq7OYTVvsoEcc45dr5WszlteMCEFAYYQYhE3a24jUnbsx2XWs6gsCnqvGAACWqN+UZgOQliV
R7M9IxHME79KJtJJdzJHKhNUPLTu/O29S2nsDcr8vXcpdwX8+9dLXgo4/SQqgXhmk2kdes/x1vsC
7/BZK6fpOGPoI5dSZAc3670bOJHxOK939byFcTlWF5NJOOIyewg5HnALzcVl6BbhbystVbqkj/Yg
tAgNtocx91PZ4ina0vqpcS0Ab3p62o9FfTm9rrglUVqq59TsAHemCMO8Tlv81kbiVoC2OuiVfBhY
Q+9nzJbB1G3p0dbb+cz5P+ryVF0rhVu6tcCIFQTBHpxVecD1+haiBAwlZYGCRpMdkxhRgr0ESxro
dF9vBN5x8N+fwdntNzAmdTEtXxWb8HNJc6TOPxOyVG7EiBvjUAbOlC1XhfiKGYL+qZmS5Dwa1tcR
e8WxVTmSd41pAXCNJlJOWQeLo2uoXSZxA0J1B9u2mTxb010GLOpWeXmEMnS61D1heoPnPM/J5h0a
Ow47dxgib4vtm3VbX/I6m69LLk6gKdKzXtk/6sWdQtDj3bF0FAqEhmREaUBkddIheZgm7Jv6mJ1E
qdLXol7vJeFVROhNT2jCAzULDvLD+GQXU3GNS4JMEyuG05qTt1g06QdJQsgjJtfedxMOHlXVR/Ni
DzDGuzLAYf1T2Sp50qb4Z6yb8XG2iuo4paXHJGPgMGuVzJqTj2Bg6TKw1mRjnd4NhCDQxnXdzwhM
k0Ne33b57FxiAJYRB1UoY7EzH41yEkGyrv2HcRppkreYI2JfuGp9cqs0spp0udMsG1cM0NStxaZs
c1ufDa/o/cHRjKPb3pndVoNLt0jKS2sRNPRRAs3gvREec6vUrF0epXIOumRs/3WH97V+HKqYO9Xj
M6OLf3roOS/N1rwBY9rIK96aB2iyd6xkZtCmmxclYk8+VvrKwMA2AqW+aTwaL7H4ktfzk1dk5nWb
OVkIKumoTWV+mcEia2NJVsTaPSuRRImc4weAk0G+KlTKeWWg/fuRocY6WlXfhwpJo+8VU3MGNIul
C5WgzPM0tLc8gWrWfZViUadeee1JJeXXWMF/y23vbpKyI7p4ZmqV9845NuOv0ovJtqman5qc5ttk
NFD9NYL0eN5VAIhj9iGxuMPq7Iap2/pRxs+9mXFXjKPzNlzRRaVPjYm0uHU5eKPC6e9VTU6zXTFf
IacArcJPD3wJme7qqyqH7l46eCLH7RsYnPmmHld1tArRREXWf850qNCd84mu9WtmxAEGrPTebhgB
JHEig9X1iltU+/48O+LGUvzCpXEqf+hYAreOBgBkGCJg+jXSNd4tvULX7+kQ4WpHy69Np33sKYcj
C2Wc35cK5KvXfK84UhwKwhsqw2gfCHRT58ktYGxlMfEf8LHNrX7WlzQObU/sDInX1FoFwNTVYQTp
wBGcZBB302sPJGqsFCHsymEQjBllOOSzzyW1rxlhxKuKb3NvUY/CC+vYNUN7mEYfnljOY0fSIUYI
ytDGNAgXPCWDk3wYDTEd6Lq+9DJfrppRxB87KX+gal8P7rYWlNG8kqkexWPZtu6BcZ/3cfQKsrVj
VqQcc1pQM9sEyKjVpwwL99KXG/nZ3Sfkxd7BkEl/6sdxuVaT9yFdu4znbYrEYsh7LSXuS1Yu2ElF
zGdtrR+S66JPnK6lroDd6mAZvOJ1Sjp/NvIkNCQ1Nc24s1Kddp4G46GLO/66HK+xUu6ttt32kzuH
78VZTWUcmsPAJev7HSDpZk3Uj7Xjz+ZWcl583hQM4WWR3dljdXosYpBB9XI0Kte6rMX2UA89l8wE
g1BVWX/Uc/WB5phzSSrQzrCrX3FiNk/V5oEVGXJk9PM8H2pzEZ8maUxhi6h60VicxFawQ5jqB5Pk
JKhnMZ3rOIaFTTVELlU3HmuyD6gZgjSV67Gxi4WbxHxM8EX4tkUt4ZlxyqNbwHKwQY61dfnBwcp/
Feq6Tr128gAlBgfVkuM8bi3VYrs8wLfYEVuJn6rYuram9uL1BqZvfPw4BRIrWkYYjxIFrw/lQMOq
w5piAyJdkIvdLLoj7s25GA8FOSVmN3ufO7V+nsqsPy2VHCMUZl+0jmN2skr8U0Zlg50qqgCBLfjB
LaY5thcXrpzV25qbqMCx11ww3hJNvNA16mT9s4J3ErhYOK9d6jwOIEbuXWVosFJbAotG9zpNQ//I
OXzj10Ep8WIrLNs+vZRKdkFi9LjLrbB1Fgx6KfWLWI+WvjEOalKNUY5A5O4KRAdpYZ/ndaG6FAMw
D22KMLXo4VK0vrYAeTGHZblOfY5UO88Zrc0jaOOlofqX9G+Mzu3JdNJurN2eC8AA/sg2zTesw3pN
Sew5q0M9PqHBaoagNDz7npDCzp+aPAMLmQ7n1SZazJxKMib6t84U62uW7AcwM+rTVbtdlCTBMR/v
VGxnQWwUHvNW7y7vBI2+rW2ipRZQTAdaXia9VDZ/k0Cbpe6DYmVZTKbCJQS7QsJfNYTBKrMPNJi0
h1xAXkM4kd+uJQ2HQ9dpFs4TfmPepWPUgrM4FNaXMjHmaw4ZD4btgCPCzK0rKvR93NybV1neiGqQ
PpHM1jlNa/cYj3Zxu7CDR8KGB7L0WE/6UgvZGQ0ye7wfyC5+ps00n5UrX6fafmvbnHJX6sc6zofA
8PRvhRZnlCQVkBhtephQwodej9cC4WLY7ulIcb9ddTHdkRpGoSKHL6bmnYfloq3c35XR/pCW8Qr7
kafLtK1DvCBqW5Azx/J7085MBqbq89gU6WkqMpZprCrKsJ8WAoPD2LXsoKvTV9u+7M2wJRVp5DTL
SpXyc6nhmU9m9Q1q/yfoGWdHt0Mb9wnojirhEGeF25xhPdvU88Ije1ROnRFI8qrctiDB3tiOawV8
BAv2ufSSmFToOkBsVvlxatzKro8BBKtbzXSXk16H9Uhuk/thmpHh9Yv4CFX+sBq8bfOwvlpLYYdZ
upxdC/RQaaE9T6bmq16tX0cjP42r8R3fjQG2CJPj87TOCSjsXPqSdJuq/6iNmelXhYdQBu2531tv
ZmnBPwEmfMyNbtup9vjS9G+NRFbhemZ3aFqTWAGyhNYJGD1m5JaDcYEOo4W9Uucab0uHcmdtpJ8m
9eMEETZz1vEIO5i4c3DA4J8LDCBcnvyQ9llBvFN37Rb8CUUOIVbNCeAg3FacIoNGjYgZdYm9M2vu
mlySzTOFIKJdLsXwPLYE9pQdrKPAw7cV6JJgJYW17iDn8iEZpjKctgX6PVbQbWqpPRLoghbE/2xQ
p9Us2GRjQtcnqzi2Gk7iCnsU/HAlD0Y+9H5HyIORGcyp9KjBY8tZtkz93MsG3Mb3XXGnieLLWOiv
VVq5ocSU7g+j5gurvtecPhpjMMekbyUBlVrAGdENPQWf25WgErvsBxXvSdbpcOxlXAdTLz+yMTxw
Fn2TpCWwJrFzJ4Rfcu6cA6k5jy754pGJcVf0VhfWW/dU1mjYmdB3RyZiISf0A1qdc9UAeBwXVjlH
PyHA/bFalBiiKSKWzU99PEvwhdCV0KQfh0QziLU3n/WU1aKqRmIBneYi80rBmimeqSqAtKrm6JBV
hw2zjupErKxjWGbGFnKgEuQBqwQvxehUUVy8uan1Y2Yc5qdCd0K15tG6OB+ymACHAoqxH+fxsapS
EdhJctUN0YViICRocqfOp8Z/rNriLnPnp5ZDMOsHeQFS877jjs4OWEJScEkigfB3sF3t+9LZkKus
Z7HjtfQ5fpl78SbaqrmIkcZ55ZRB32VT0Jnh4hVAgmycik3DybFh+1GDjVt4/Cbqh60kSmT2mPAV
cBI125+3mv6uJfCRTkTON823UltR5dSJOhXmWzEB9sJkYuH9LYESd0djrdWVjJHDPBhfJtPqfXso
rwkHQUyy06l2PKI0rNZhpV3ST1s0dOrOjS0gVbOXQH1Sj6bJz9RiMJ+8kLMV869Qug1xbCJbmR+3
QfeRbX9XYbDMXOexnlIV2MKCumWUN5b9xeoN/YCBd7nHeB/n+EFEjsULnqR2mB2uMbeuy/Uv7swp
YXBqUI5LmlVHWUnoDlvDUvEte20WTx3ksnwts5StnqC8yjXZXUbhHSy/HhTnfKvKoZPLkbBjh4or
eYJpDWmiEOMhXsGzqsS+5j27a2VYSM+dT8Lo/aWLpqQ3TmYNN8yevvbkg5nDm+YVHE92Ozm5lgtR
DImSpA6Cs6fKEVGzGdesh7GBDmkINMxock6JOEg+1nr700hYnomb5JDrUQ5brj+45R0gZ5CfVeoX
nv0AVJRgWriqG+3pk2NvCXhp72nO2oC8x+lKC3R+BgJnoKpeN5wddInERm4xPriG3afIj4aOi8cw
is4Xq8d8XL7S8dRvQG5PIeOCGBLSWJ6MxGWePC16OGq1FpR4dvyuc1ZCBDIzWpruh+W5xi3m5OvE
MnyDiLvZWQehPpEOY+qNfXTlkt/xc3LSy/msXOr8Lk2qB7Gm2/mP75OiMeORZy4u7SajotJd6PU8
F+9fvn+gKNkDtQgDOLZC5f4IpRh24zREU9mld60QBT6XZlpvung+D/v34FLwvXVI39K6Sk/N0icQ
nDV4okq/cbo0uXv/YP2vz2wBuW5J1v6wJO6LmO3PshTTabTx9HBtZ++cJtqVmQ9fOnN3LVoUjlbh
t57BnKDLzGOble1rGcLfbdFpltWJ+F+Sc/LVPdQOwKlRK/a8Nv2Vqngh5nabQ6+t/cLmLTR2gVr7
puq8OhBnAVI+nh7d+eShy2C3lkXYahrtFYMzTKobl1Wxf+u2AxEA3KgKRwv6P63t296aw3Qa8gAm
NxRTDq8B5Po3hHDXDZfroUjoj1lsM4VF8lie3I9lqkeySUN+7D1NmcTPNqo5z/DKw4EpbRFmOeDp
flo/KJjSa6bsgPLkJwGOqMJkxwO09xhTwem/S4PKokvt0xKlkd47/VnJLX1yjemqTJE+jPmhMLL0
doassGR0RAWG7Ou+Us4rCdgAvTnW1rm4aMls0RBR+pnMXAlcTVXw1z33srTjcHVVp5MWV9+j4tvu
Wry5EZvUEmWChyfG7vZkjcZJmrMZUESbgGoXiyiS7W0VTfrM9ALX1JBeXbfTiCRDVIG5yLu3x0MN
gPRRLxzv1HO0OGyV4TwbgO0C4uKnQEuL6qKs6h6REJt1Us4IQtfqVBSrx4o9LJFDrPphbXlE0y65
0TMjPy9NjiPFRbo7kAEwqTSLenNqHnRaZeDaG9+pPHWN8+3omPMnzCqoRmzduqq6fiag4d7K8uK6
swJU59i3c5uloMV4ybip3Yh9c47s7qGGkw1r2DUerfQJY3p3nOMs+TSp6s5tjfRb04aEJdB0syH5
tYQOBJo5TEeeli+NVpYnfF7boVw6zXdWMMON85I7A8v7vGy3/K6yMJqwX9gHkjHrn8v8XJqyuVhp
873venUvyyY7bQCPaAWyu5rW8upNzsfNNBcGQEZ14Z+Obb0ysXFBsm5mAS42K6LelTYVirQvS12H
DsVtIb3kdl4fzE04PI1zcmQkiZK4RbOSKWJTmAjOB2X161PL8X6AHnMhxOuT2VS6T9yTdYJAqF3d
rn721iL0CHsOXZv9n6jF6tpU9E+SicJn8ZJPfRt/1VwzAzjhPpFl2V8RXLwYpWVcjAVum02P7qbd
tBd9TZsnQ4gz5bYbNB3U+vfi02y65DxM9i2douRhVAkKnzpmoRZJF1X0D29bfdJvS5kbt0qHicU8
llRNpW/r4f2b7//PjE731n2uCejRpK0eU6mnz/NcqDBjBkzDiiMAYB5OJnU1PE6eHGBWYMVoFmRG
wdhIvE3xIo6VjVLYq2QNqmVhEiDGme5InUSO+8FotR7LMW2MrSHqo27WY0f5c5pn+wMmEe/U9dUa
OISu2rRFo3buvINrMgPnpTPXMmf93BLmKsvY9IHMOPt9/JRuxmd9+ZzP8RiIMoM3RUCF0vWJ9yBt
eAwWbU8OIM6g5ujJgqVThx6xqIuMp5FXyyJnVoQlxpzs3Ow053bhV036lomGTXUNTFnfMs6Hk5dZ
dbhHb4z9vUdBdpiXFThKV6TfhZ0ax02Da5Fntj+mtndyFdAhaUKP0JOP7TSuN+8feI6eNpl/l5rL
SuouHcsurZbtHUk307N//6xZdqVxm5vqWNM3QDkH5UKn6A88QdLI4tgEUiiLq1K6tDTTrZlvplIj
qMG42QwoTtO0D+Wo+8kCtojTCSYXrMs8YWhNFtSxE4kQoqV/4oqrXfNs6CzNeqItoZca50qkzmHw
yvKsdgCkudrP62x/V4lj+biL9vXV+DB3ixVNRvs49wAGFpbr42It91me0JOaDmmsuMxiyg8N5nDK
SdYvJWaq/5EkUqE444lBHdPxR9XJ5exIddFgGrCYb3ZgV9a5KOhGd0kDIhNwAqv/iS5cS9yTXE+F
G2UtJd9qC/KSR2Js3dZ7aTcne8yc+EDkyI9RdvZNs/KKF1xcx2lgdaQkO+hln9ySMjQeyBVr/VxD
rNbWeXOomlicqGKT0skOHSvnoc3i9SbtFnJn+/KWRhM5XAN5YzqtCNgk3kcxaWAKSu156fW9A4Lr
K7GPnkNz3wWoypzMu9cLGlRQ018naslzntFYJ+jl4Ezc3PkKSG6Ux3GxyB1VehGOZcX1zpFGzkWH
qIU22Gqu+OsM5MX59iCMszaDa6TLHyW2fMKPj9J1Iz5YI3BrQ1JuDZl3HHPCcnNpQ/fANmZYrSSA
az7rq1b6hkPEb6yJL5lh6pFW9reD7KtzuRgkTjdxlLZABLEvExZFcJm5fKc1p1Gt0dKzOYbSX3QS
6h2gAW86TaKqBAC0dnvLZ6mIFm6/OoWZ3qXL44a68LQV+oOB8j9COQN0tnbvskqSKGqmxP1p40Fr
5tFvmp4xtpEfW7NPjjRDiPfLqiDd9OYy2SP/NpeQUgeKEVlqPzpZjaHjFY+COpvCh8w6rflkszGE
CU501yCI24q/VJ6OgNDwZp/mAKlkxWYdGtYlf2uX7AhCdlmpq/lhDFMK+OVW2zxORRyHRktaDGhw
25tPTYq9srKfEjkRSGPGb72t/bASURLJ4eJALLvXDD3PQfM4XOMT5Y51qIOy1LnRYS6ELBAvqVE9
66YLwdaOv8yVDTV7cutwIQHInxW6hoJlP+pr5jRD5ZxKyGdeLT7GSfLF68Xst2KFSURqbLCumRE0
XsaqQLWaZs2O7mGYimcaueaEUmYpjxt1u1LCvHPWHHaMYOJR9E95P37floFb8eeccVroGDuZZOZd
YjDxrBShu4c5Z+Nx0z9vfUYLP+t2Eh/InNZdw82bsp2CGDhJVVwo4O1l/u7hEvF7JtLBLAs/77sq
0pqEY3rm27keMRFmxysXxFnGejVoUYTIyF6shWyfWZUfLbsn/Y+T1YEwdKYqLQFaWWV3QVHajxuB
6KsO0IVoUPOmyeojLNXm6Jmi9+k7z8Ea77i43RVpaD+tfNWDvu/Ko71KK6I5TctjJ6HHImL4yhq/
dm9IxHg8XPUGl8cMiPyaD0MOT8EcjbAwaALN1OOewwF8m2hk6G5IwuyLVjWP3ubuyPrhBFZEv+na
qTu2cl0eJv2S7wdJml/Ee2cZM1K62gzilh4JmJE/L5Twl7kJxJ6Ht3L0hkSWcyYl1dJHWZMD5LIt
wvU6eWNlxGjJbvviJMPwAt3YurfT6X6cvOTRVPHJs+biQ+m7DFb7uLevc8maQKZmHpka8+RZ5xBf
yXW6zJztTCdpwrE6I7RssS1HtWe91K771S6b9uSuzqkrBue+JT3Po0+Pw7bPQ72ksKhMyidDlffZ
Nl2qUSzPFSPDQ1kPH7ZEiy+prN2rHFPOVzKYhRdH2yi9qHU4KLWVymk57QJik+qoauHyZN2xUTbj
/HceTOdy/43GSxnPy1FJopULuP2TTJ6BSv8YNRDMFM31bdUsd9boztFqit0dW32vwfqcaOKpk9Dc
r0i2wES1Qv9oJlvsw4TBNQNgtyXhC7ZYx8B9eag5cN2kNZ0X6X1q9mFHbCavYmk+VTPppAzXkhOn
0u9kCzVHCAKT71YEuxXgP6IhJ0mPNAvBaNZ40JOWgESnWgJOgMMpazV4PscyLbKw9mSNckFiISMn
yaPV5CMQ1xkFMyUirwdCeEI2ujN+B9ZSRENs3FqEfV5FNp0K1CTkfbVkLYsSLHYjItOADCQsdmhm
SC5J02CexrRNTjV//UD2PKC6MRH+rLuKntVoROhivjGPHojW6x5d1uJIuGXur3bX+rrq0R/WgLRy
e72rSg26GOinY0/3MrNaJlyLfEyMKrIFlWjVEUsPytHKWN1GyeFnjStOW7Izj4nXDRx6jWjMvCey
AfWbOCHpPllc+4gw1VddBU543hGWxQ1aHaK8NYf0rnpkLMk83Egr8+AlbLrQRJ2QCIQv8cQ7lyKO
KM2lRWdQnHVWTh90sxHQ0C2soTxvE3c7Lnoiu+hCcoamIwh0W53iTktvBBAptnPmmTmJTB/bkThX
naNIw+TGB7zOpr8V9AucaWWrscXZqhOsnfiP/Yl8O4btdgt5J78UznCup/5z71R1NO2zQanPrm/F
+c81W7sDRqdvC3Tx0+huhPysVOiQ6YJBrVGXdOW1L1Cpu4t0oJmlyVnTCu057iK3AEyZOUwMJdoR
23F6v/7hkFWbLK28EtSHC9sB2VVr6D9tyzy1TVjzLt1rNUdV0bN5o57xJZkT2uhkTM9APqWzd1yZ
rA1KdX5qt9yh6cCxUGXg0jSy4xYw5Ehz4MvZMZwUdzznBQWVRlmUmIzENXRKPr1xCgR4jyGGtFOf
OPJoYr29cWkYPyCi+qCjSjs0mXlXzlIL3YETXG52cWR0xtH+bC6VcaQ/U10l83Vtyb9QZYPOguMQ
xr31s3Nr45i7SAaN7FRlVcIEJNu3DYWS2ptv2EDvpnKIJGXpvaUm5qOGupo9mOHSTpDQju11svvb
qYPBL5r1IqemvOtAg+GYMxw6BxpzQ7TkRK8tU2BPS8ehRKVsXqtBJmX34qw8Kq5WvrT62O6hAfTL
4SxtCrI2QHJ2+8na7kauHHqagUxkfnWrpv6wee4WxATrBXU2ntHFnBKTjD2vM6lwAXzRkOgZPex0
oL4YDo7MKm5sZFe7av6Q5kxQ1j7xc6NqjmvurA+zpXPojJV7dMfuimphONZye9BsvPaCKozA0RZh
gzPUvqdkddcTwhZNK5nNvekswZDjqFiEG98U08fctxXMRafR8mCJdYKMFxQk6URI39iJ0JS03deF
SU47MTNxq+kpQSr4XHnmpei5bp2Rx0QmeX67jEelTZ8yLh/RLxahUVsf5Il3mRfvxdryb8aYnjgX
jmy9+Z8/vH/vPbzkjz94/54GL4sdQZCDqBckubUMo3eYwzvHIX/no75/+v7N9w+d45Jeq+zZH/u6
jwD7nOM9dSo38a5qmzFACd+//uObDvCAm469iwzd/dP3/1PF3GfpwJC9chzq73kP+IuLfmV6z9+u
6u0SN2yThd7gNXv/zen7y3n/VK/q6oz3gA0Em80fH/5FmPjjawdHKNHD+XctT/8nO2Kz9CeoM10o
LVImNBOI+v5nf/wPeke+62C2rq92d+77qyVyFLLH+6fvH0hp6G+ccbpOXZZzrP93mMx7eMzM419W
xXpy9jQpxqrPXSHIot6/8gq0e7vn/f3P3r8FQ7UJVSKfZZVXrKBg+JOiaM4ZHdY9rGirokaQkTfF
jFm7Kvlqb9bb+19/Z2+00CEio/6gpKB7QmCer3lIHt41lP8fE25slJb/Z+fNTrj5QuPrz8YbU1Bn
842vaviv/9Ac4z+Rrpp4biTyS7QKqErnH//6I+8/HcSauk13yeA/Jn/0b+MNUS07dEanfYr3xt61
iv823ugYbzxheYbQXWsXLP5fGW9+E45KJq9CIoAno5FmOZL8X0WPxmR3k46X87zqSXk/kaX7FKPR
yEcOxKSKBZsRk6sJHWu3CFg2UON32uKfLtr/zm+zC87/LL3cX4XrGTqXiWvxFw34pHRt61yjPtel
14WtFT9PXnW7TatxZ23c82vV3/bUuhMnPzuhAEksIn2XFuEvy9VBsnn8k5L7V62ztV8YAEMm6lUM
CrhwfrswvYZmvXX1+myugIeLUhsCfdwM6BrOWzXk+kO5jKeuUUMkRPJNWnRRR7CXgeGatHC1p7h2
nCNMV2b2lhXzA3bcqbfBwNRx5yETnKNWdKD9oGCiYoutoHHY6md1mk0jBqS9vPzDRf5VaP/+L7J0
h7sNBTJa6ncPy/evT0yT1H/9h/E/Ok2HoaD6+qx7m34RDm59N23YLjIUd1DvT2bc/zd357XkOLJl
2V+ZH8A1OKTjlQS1CB2ZkS+wVAUNOLT4+l5AVt/sqra5ZfM6LzCSwWRSAC7OWXvv+NCko3EUBDyk
OalYoF5lq65yLF7j0jUeCkN+Cuj27P7hvXGq//0EsDnRTWuJI5fuyub+j/fWNm1SD9JFYREOzwEO
NQPKjBO2NNMh1D0Hmx2645OJ3MejgZrZRGsbQ3XCEW/cmkE6P+TaQ6hP//i+/teJSbazjj0Vbwwq
GDb4r5dHomujMpp6CS0+VS0kk6l3EeJiWjRKFNfWJjo2ar3dLAq2YuHwjjVh6bPEGDezPYtbjh/5
f/6q7L8KRvgZXdYMjjRs1Bvkyv5dajQ1Qp9xreyPZiKGPZ4H2sVZCiiG1G4esNBLFtxSeldP5J8n
r4VwdhPqA5p1TrzPa1AkPVDjvbBKl0IgdaN+zKzzZIangnRTjNRCqlNBfZtNoLJMahSYUuvVmUZx
dXr9bHXWvhBJjQDjIZG2fRo1zIlnZcx+jLB2klSB+2D6VpJvwhLMG/dNWWIrCB9Yq+ZEA/iD2RoH
6gZboCwR7OiaOyIHbU8ZaLqTuian6Y8YRHenR04HUAsy5VoFBFU3jjvHq2McROdFczBg0WTIf5Dj
GNbfBHDrFywEj3Pdw/sbfxfAFbknwyRvu6Mx4DBo5FSsw+BSFZ53MRKzPiXA15u0kv3jGBAbz3ru
MqdF8ZhEBcZQY7RxWo3NrdDCi9fXP2t8srDg5Auauh9DVPLZpyoAqp/ZUAfud1WRDx0zS/P9klvh
IA9zXE19BLhTR5H0ttnI4qIMwL8Hw3pMpfHqTehBosbV71rNYb2VemGI70v32HsObdWIGPZGE9HD
esgi7y4CiU8MqPIO9/6L2xTP/IzdPYPEOjYtJd2eYKCnKHgYCQqFxMvFAQdm8To3sLpNHT14iaKi
jPyOJWw5+3AYjlGS5tsSpaSoIG+FgH3DULvakyBXnKirnixrTm+tp9KbYX+bOgNCehThDR8TfT/P
XXZigvN1p0v2XNwEdLMPOUZTY13pAfjJlZ5Pe3Uk776tMoxFKfDnRhg+5cmnSWu6I1NbgwZ7nkCq
e3HHdRaf8ukOp/EIwUPdW9XSF4uCbYiq+sRSzQVgHWE8SyVOTOyJ3+pUkle1jpDdtHEwbbuyz4Uv
nCcYNwv8OyPViWrIMW2Cr0Xfv0lVyvP6GzlEAm6ryBS0Yxs2K6b+YUeewGceTx1cIexr0pYn/DDv
FEGLnYswY8nqPHkVtWq3JSyYNPlrJNL4CUowftITenelXt1NeLaDplXiBXwSS9hAFltntPaoqMKr
jRnTnV3WRFAAZ4tBMQqyaLoabuJaiB+rJ8+Jk1Np1ohjVfslbsPiSkZO4U9e12w71wIztsfz5MqB
BjyzfKLBL8jeAukZs+RqLYdm0s1jMER3BGBkeAk07VEpGGbl+JwMBQCgLeKHUY/CfYLf2nbudLID
nDo79ZGJhXAR648BG5k4TuJTNXVfx7qaHrtco3LW5u9eml7mrjWPsxhNPGwr7SEeYOGWe6alvxbz
yJcsSu9hmgoS7xvvDGd+wpHRfVgPpELFJ0/i17zehQmVv/6Q2nwO4EC5Wx8jTnXJm1Mj7bByvq5P
Nj099sERrJ2Xx3Kfuziqq7AJn0hMC5/o0soTFwmA2HKX8jZ/MKPxZtXOYX3IIvgkhJA9N2ZOeqaH
Askg1+slLSKX2Fg0/www2vN60BP7HJHdfdeXZ0RYZx4zif2NqW5uYzqP66Flr3GerOn7ei+v5Xzn
46GaEYzNDZb4fRwBnC2HERtcpGHFnm41jF3X4vaiJbrYuHCqdQaijXhSPXrZ0vwZvfYlJEqKCXa+
agpTQKiTdxHrLikdzYCcFHVJSYsKNz8iNNzp2NlJS92r6XZtp6gqeI127xqoVJrthAEFlfqQVb+N
nR9DnMZv7cRJTFYA5W/7Xdgktsgyd0/CAv/qKssFFRq/Z2XnPdaSqpvxReYm+OHGCrrpvXPaC6DL
wY2ocjjwFORJ9+iFyAsJPMwBOi9D6Ev/mutip4GR2d2QnezMrnbN0NrgCva1q+nNxuzgD6mViV3o
zpT80YxtvGqYDuyfZvoCOIb3SSpOuor/MBjagB4Gi5GLKls2ME7UBkFa4jDTiAazKvwc4fUT2Qdf
WrOL9haD7zEnO72oO3kvyX/3tYAOsN7nB8z7rC3ZCG9J62BnOjU4zUbFU6wPr8GoObuBlHd6UFGA
xWJZ+FnmRbtAhreMmKBf32ZmzdppLuoNQk3zpFKohTj5ZHdd+6i3jp9UCgZqURPOmTRfyXDY1M1n
qWvqiZnqTjzzcPFigGghxxfXIZKvsy9YCdmHOeNRlu4OjbilyDaMXyxQiL0VN/cOJc+2GxgkEDP7
1kwzolF4KVvJfIxgEo7CxLyaF/gIs/kFssy6rmqvoliofkTU2Nl7O92LNXbk20g09daj03Hh93uU
YTzggOs+umoeNykB57tqogolI/doZ/R3NQGIwlL4UAQ4KFqSfTIfjTZDLit/RLe80aKCDAFNfAP5
r1mvEsSboF9bdYZJb1L/iGEnRlNcAEKHqxXuTFHMd9GhrSkT7dM8Hyfa0P5gRNOR2KX0aMbqPnc0
XtiQodmrCvQzVBHnYdpHKaWQktKhHINX3Uy3Yarb5J9NPqXuhd8R2jtMCqz4WB68rndxhgznR1k9
1XYizkETh3tXjYr/no693kom1n6+yLFOT9E0LhOByB70XDpnD6VMnCSkYke4Ui76byUxv1UhM+uk
Su8aLesAJLhjS7w1xTD7PDdLeAAGpOV3ncQgXx9UcjQ7dUOaUt5172cE3X4OAvMzixr6pnb9M17M
siqdmqfWeg+iM92zPc2EjNBYpcGZDMfONcdneq3iUrgW07HEDpBACvegt2P9iE91jr2mY30tYWw/
Yjd6J53ZRjsFqz4gafIp/mmkN4IjWF1INHdwrmnnHGRDWJ6Me6q5lXOvyJ5QgLsFvtwbrYFFSp1H
keSAMrC9SpWnylPTBhdm6btJkmykG9Sn9c3jFN08qc67lSF6S53mCo7/2PO2XazfvDw9zGEu9pH3
2vdwZXHexyezHZn9pRUdoVU+qoW5blO4Oz7ZpNXtA2bnC10e4y0ejdL3ki5AooUFXNebuJVXD1nd
A9o3sBHEEJa96rGV/1nbRXkbSjn4c1D/oWZpboaQCTyx1Tafq5NIKgqkIdrFrMRhnkmt2Fn8eLBL
EL5OiO9NlLouLTmGwi4YPxlkD22jiY+Qxnnup1qpnQxau+trtISCbotCVAfOoBP5WViozwkqMiNs
dyZobTggSBhpLm8ZV7z9kDmEdVRkiSrtmvWoQ+baTv0OEIfTxCAcfRsnzs8M38dHuFgjdt2T0Xry
UAMWZdYkz53qDHxq5RKG6QCNLsSw12ev3UDRvJLY39TEiQ1gGZH5SseBbgf5TmNXfgrmAaAn9l6N
jhjyeKahO1TlYqZnbhg3apAXmbx1k/5HbYPeB5ObPNddzpubzK89ipvtLIjLFMj7trhSD1AOvbqA
SJqvmc2l23YpU1Ob3J3GZW1q5slRi0aiSJa7HS7+V2YWvuIe3W/LHAV0PL50eX5KNW/XQ5bcZBEN
F+XYNLAmJ7ixTDV810jzz9gPPNI163+aLsRyo99kjZ+IQdzSts4L52JIz754uAzt9N44j2zj1kdi
SJWLNBAbVjOx8UkWq5ozjueq9V916oKIALw2x2EzWyR8dRcqv9MRPYDNDBfHnUKaw2yTrNrgrhb8
8ISBQmxQ+j628y81G7JLH8bhdb21HtyoB9nXEczZYUm4VqVb2sUD0YPTtkhb5V80cXoeq1Y7jLP3
B8L+2O/1Cdlcgi0P+M6vQ0FILtE1FSFmPebqLtuvqSk2iW/rZfYg5/hDr5IJ14m7YEv3ZFWPY+YA
e9rMPmWgnvXMsI8VFRz47kk9r491Nq2ZECLp0ChTYymNIG8mwfMZGQABJW31uN4LhCHOjgQGWe+G
R1oxLRbobeFXTh7vHGkrmt61+ZQ6hvk0pUTDplkdb6N56jY11ZZTBbBJpocY7zBu1w5o5oUc+y3T
xrMrJDjXVOVHa+kU1bWormjK3kQwuFfRyhOCGNe3dOTG2KOL5zYV+nMEuGw1vMGg9ax9OejswIxw
R2lq2BjdcvnIYmco98h2o7xKxt+t7dk0kDXtQTSejkxT188E5swQz8t9V2HJ4VL3pofpAF+UM8IJ
KbdGntF/poh2trTw2ewoss7mKC8qGoF2WNh18G3n9VBC88CZ//s+xhQR19sIQsv3zJQ5oRYUMEyO
ODqQo2pT2UjEyIpzuYgurMv7zZzCf+XK8/kXyWWJjTiMTXU3gjncG7H9WdOBVzJXL3zWDaexcJJd
EUs6fmF+Nbrsc10633AqDi+QIUfdS5Cy5/G1L/WYHzZ80ofk7s3xvSZm12mNV1Z4x0R09zHmrU7C
4rVzOlADCQgts4C0Bw3MZfxS0S7dVkbySYNMEbNubknwfUVUTVXAPJms0frAgWhry5hL0Ptuz9ZX
d3aPg+zftILYnX7+yHXYCQcyZBu+RgqPEAjT8kAIAztACSU1IN0SDTik1aKf9j5FywyTWbSRKYvr
IB6qOhrAkGFG1FX0iDUkYV3QGjphRKSUEsUXDGXBWBFeNWs6DW7jN1V/htX9WnbPrPODHcw9um+y
PjaidsUpoae8tfvxiAKT8HXyg4+ZwzVVifgS62W9XeJkERp0e2zzvo7prDa6K+EEkdZiEo2cHAo8
zJwTpbbtBGKSUFM6u8twuR5y23fqyDmKxPvZzHzOpGsOlemchGz1HQHgT4tMZtPW6dYohdpoBc0G
aen7oUcbnZqa5gORHRNHe9YWZVZZEWWNVc230etYxC/lnZz4+FS+6wZRO4EjQZ8ahDfOBB9i1yFi
6jitUaESTNOzHSpz8QdgCi1RBBZkDS2dOxYCbVp9TT/MROWPSs8rXNLHfL9UkAs1tz8YOB4YhjC9
xrf9QWqhvSkGtzqayFMHHDMB6G1jL0bPfg8d8+5VuHbErUcFFJytyCKL/VVkvjme+oxwNTvHii0w
AldgXG9IrkbVXJpKuU+pu6y+CkSmRanQA1o3LQve6wpZVVxXX52OTnjmVPOhweFgi3E78dsRfLbN
GMKmPb1YrqB9lZkUzFwzumuZ57exUd9bePt902rvPcNPEbNrT6Ze7pRi+pKBqn3SD8FS6oCeGV32
w6w/e3QXFeLHxlXqKQb7t+sRfWzqbHB9ctmUOwbw3LRR+K1c+0wZbJbedNHqV30wSWaz8BdAhcKX
aPxpB65qK/PtrK62QtP7k2e3XwoKR5tBNme836M94x7jl60/mJlwHyMK1IXmEPx16q1J/6r0AcyQ
Tu8FTxVsAvXiS8Va6pD28kmfndscGPE2tREXoIcCj+g9e58OfbvLXmlhukctBr2kSl09lFX84gJv
aHMgr/xq/TaxqSfRV3R3MqWknJS573azc7FSrv6TO4Kyid5FarDMG6FmvHmTbZ5YKOD2Eg5+2vDu
QVGfpIPgpExIclfTO1YNgw9fjCv2BN8moxoJPk7tvhjSJ6F5jFsjIZKCpG+hCFU0BiwbmiDYdpzT
G+DXh75s7qmWqy1t2S2mvqxpYz0AWcmq49BUxpYAdrmhNjG06QiJNg9+uJgwiI6kOCd3y33gzm+Y
66nzUrr+Mxrwl0txE5iEEakvssuCzai/loW319LByhmF8E9UhKKTI8yeUgHKZNU3OWff4GDlmWyP
EQWKYcvzep+Uts0YxdFptRRVi2Np/VfbUkssIcX/1z8Hi0vo+tf1MLhes5+GiJjx4iDUsK1658NN
q27bWJnh7BzC+/KpSI99lQOYL0+gMnWe8UtlNpk2tVdDui39yvXQJ0giph8Re3AT7oHFGvYBXXzK
tJyl10On6NZ0cf9UBOqaEoxzLvIFZlH51ykfw41mNuiXu047z8ZDk3sdO01N7ty0BgpxomEfhsn8
HFR5scEsmJilIXxyD/ie5y+x27/VujQPv82kR0RRY10bl0nMvnkAJXBfupq2itfLT/qYl2DEU/k6
uwjnQjhz5JAwa+l5MOVEJFNM29+FQcD/ZxN6meCryWiHRzqybI2c86ajkjEVp9kKsO6dW5gVbUSX
ixfchuKq9TIycCmVnr1y/sGP7TJka/bJgmqEU0ZlGavpszG03n2IZvOAV45io7hN4pnZuG5KdoCT
5felpKybUVnBAat8sFEmLhnpF7LRDx5nsq/phcez8GAxR/wAyHIx5Jx+RnpfQ+tRbAjipvAb+mXX
NCvuJjF878pDgu2yRjhlbdg/eZo3L+2H9vuYorOckajMrfWyENEHLoHiGKAqfS+L4FKgMPxK3Iza
4gHY38c8yu5M0WyUvH6nWIx/DRU1ni7elu5offRh9IQ/vfszjwa/R9FnMMY8ZKh2rkWYVJtan46V
1TjfYNwlWy+b31WnkE7E17M30tDp0elt2VC7fhmi9IRdM303t+ZjF3jzYS4YOibcZZlbgIM9CpMo
S5ODXo0HShy4XRZ4HpC24NzDKkSilZXC15xOu7o1kgWE/5bPZv8PEztmNpTOyanMZEMc2kMqevFK
sQ1TaxyYs9ybLjY7uFWKUbdBt1vuuRXtuC5v3XtLj3cz5jNwjNW1O2sqXiP2CNukYxcc1nm8TWRf
Hiz0iE4wJT7Jw9rTGN6mxHZvSV0yD2nO9xoXi5P9pRjb9t7FxLSNGuCVblyUSdaw6wnrNCSjtq9V
796GOr9JfD+uAk8h2oPjhe4kub/9dOtF0j0ZufM1tVgSW1nulwt+mOiYSBkRk5QYl2TB7rlrmIyb
UJc+oV4/oLL6I+pcgl8prmIPEhV7R6eBuzB/SY1QAMO65mbKdPCTgVQDbcbPOp3qY9dNH1HUskQH
lbuvZSnPNg+0jZxnoX8lYErti7JkCmvlZ0elyifD1zxnMYztIjzpDINzjPBwlD7zOwxVcTSmAf89
MS3RP+yB0n7eF0ZnbVw5AQUS0nFIQ33eC04whogMgtTbzinV4abk+ZFZf/JaN9v2tJGqSe8u8EOE
7FV4DYkPt8sfVtFMNIOYFU7Y3rS82eQWU1o9NOPBnj4mb7h7hadfwxS3Db7e8xQXn7NZDiDGDnx5
4tyLafgUFlr52FXB1Y06rsABNYA+0rJJJ+fBUzD2qUEA+Bw2D+BjnFp0bKyhi/dzWUWXNu6eZwf7
AWn/qMxxV9gGeV6hxmI7wWUAZeeyU2+pTGqS9XG+6wbTPTiOHfrj0H7Xhym6YIoa+00/lkfCrhZv
QGjI7kbEpbHFMc/dYbgwVNI+mFNt+rpS0W6tHDQ58t6graKFszvW7lCc+hQjChxc8KhI+TosywK+
lu5H/YYYLLeD9mEyepx9+/QlHI34jsgDUKgVvlOhG8dD10bmpcpbgLDAYxfpGYZz1Kx4H01sPCMK
ekPX6Ye5YftPqVh9YrRnFY6t4GwmxZd2Pk1xfO4Iubk7Gr1mFkkNvj51oCPxYiXk0nl6jBqGQ7Nu
NdSNGi9qhCBTFAPGer5JKxDHrunSvWATsgvpSiDa5PtjYetciPXrLl3pvcEsVYfKQOYt6oKIK2vy
GXj4R6q1fYwGvZ6OSmJcxiD52ZuZs1dZouFR8hyPsvuMneTnrmWGxXavOESCn9hCun9Q9Rydwi6a
ttDwCMxpjYnEQT2JFToApt4Tr0gPWLHwS1rrOofKPXlj+W6JJLrajVFtp8LwdpkKTAj0JuQk1NIn
CDvTj+U4bwwzCQ7kb3aoJ/vRPcbs/y9NS4y77U3OpWTNGLQUjjCuhJ6XYXWzNb07jyRYFwT03uLI
eccjqTsyVr3/6b5QVs1+XJYWoqbha8iG+pLB2WdIjNq8CWwfBByQ22N4pWmSUjgJiBdn6j2vtv3K
SvuDFUNrs5a4msshRhwD0dZdUNXi+6BLvCRoS53xxLp5KkYHgmzrEJD652vVhUpqfgnNAnXKoP2R
BTDkTReoV9OS/YOWYqYoP3R7sl8brXZeZ4r+7ZB+xHrf3lyyha92FxzdQRBpOYOq8Y2ANrJPbCdl
36tqXnQshNEGFM4ueWbllyjM5LaoAXArNPmXUTPYIObjDfpzkbdapp/ZTjf6Rhj/dJKKgMzIts6O
nsmT174TsEPnAChu67hpk28cJnbKrXgkYK4Qzuc4VWoXULLYwN2N5zX8+FcisteI/Yj09pi5Cek5
hCf2p4S6UD1UQX1UHSHVQW+PmxKWYoOdGly9EZA8arVquEe2FPskoxHfF+2bYcbDsRiCZKKjTYsp
K0wMezDA9BiS08Z9WMVt7aJwW4edjCsYDiU9ujjkTiVr9aqVxd1d2tTWKJobIhwjtKOjTBjhkwKo
Z5pE+hAtt9xY+5mWbLqLdnCOQwZra2AA19cZjwXFzSn75oqu9SBZxl5qRBVYhqcZXqA5O4Uoosvq
sgP1zDcScJkmLV3faVaAq1URogtsx+Q45PotHduz1xT5xRvS6FTpyLUZ9+adSWwXxdgcAUs5f43Q
nbNDzr0X0htuOL/oH4E5F340ONg5zeIRK9dui4JewaCk47aJq+Jg1aV2Vnr2ZRBG5KeDd1GFXSxd
c/fdI/mJ9f7Z1c3wtW7FJUaidQltfKoXt7INkM/3KbLqA77aw06LjEtE3+hj1EOf8E9nU7MkvQsV
BjekwiHL4X6HGUl97lnqCbcU39KhApbP6R6wCC0k1T+yG2p6mwaVnUNvGuSJVo33mhTewYvaLVGO
8XXMqCf0uXEWoq4eKr3E36ze4eamvo69jpqk+24jhjsGXjO9KsrTlBZeY2WiRWspLq3nw3pmBLo6
WCw5dqrNSt/I8+CUhQ7XeRhzxjfpm1Vjqi4pZxxWK9eCnSnS8WCjm1O7rSiV0Yf60kctGCvzxoZm
fH0NE/FKAxx1MfEupDSWsFYz/0dGu3Pbxc1zn+bWqSqpVCQj7hB9XY7v6Al+as3MQ1mmE2TQGm8I
YT2/mFEErYMw5LFknGNNZ4/t9wEs5Yb3JqKQviIOu6CzWSeGhteXa9/I2nqPyrJ9LbBjvkWm8Z5W
Tw79/xcnteNXLHSoUBexOESJByawmMZbq0k88AbT13IwwZp+3ZoXd/r1LvIjMKs49pjrWqaEOPFO
puW58xY/qeq8Hopi+CTqNPNHEIzVKK9zFZ17PdPxxV1vprS1cbK5UWwuz+vBXmIgkAKUiDa4he0a
s0fZUgDnkge2X6LXiJMjnZlGKMHMv24XyF43YY1qEkQhO63ZaqvT+XrwZIyZvFNdBLZXp8bsfqRt
Xu2SNTxmWOKfVkP29ZZI0bVrnvPpF1bbL5jtr5sr0rpitpXLaBQhE/bpK2P/t+R3zMthvfv7YAOB
46tErxYlzp/Ra+sL/nqpfz9Wo3ucUZUcczZgJEylWQD5P7yvT0vXx9YX+EXZrm/hby+YKuAsYMb3
NXitdAZ+iN+sbEnh9BxGGvanQBl+0Zto6DIy3JueTT69u/K83vp9N4g0Fqphy1qJZ/x+fP36//bY
77u/nwd8jaj49ytnoU1Mkyw6lvb8gNHvX3G9r2mKnzJuwjMnP3KQICYqxiIvJhsix9y2dg6Q4aWH
YZAepcOX9Qma9Q3ZmzqN7qiai7fk7K2v684FZ8d6k/DKP8P31lsikg2uV+339cnrQ+tBLk9bbzWe
bEiNK0+/X259/NdrliOFP0vBz+UGgzAVPIIHFqp4vbUe1j+goNaQd3XWNlYvBENPp1ZFVHB7rDCQ
OtWLN3VzZl20MVC7ndaf+Rc2/ftnzdJ9v1xU65U0xl11Xg/9cstyEP5XcxztENGPaKaK8WxQnqeo
x93fh/WxPJrZGeKPmaRtgLYhA55fP8gaDLAeJhdlYJji13OcZfHmJT2oE7wA7jrFBs6lXiwYd1iO
mGm9dx2lNlNMuc/DIl7m7sH0bIgt+UrAX72h3XzAQ3Bkinb2eVX9yOPoTRTFs5lSgkWaNNHK31A6
x6MvFGAHAPmja1ykzRZfpAKtDXQBrcO3LDYeciPB82zCpsVjv0Mj/M0p+Q/zduksck1rRflJTljM
FY21RZgdHhrTvFmcbhsosFsaItyjCvpuVPZDayThNbRILpuXYnMcXIPUic4ub3AzbHC4/EYtjl45
jdENAFiqAn4ZXhAmY9M07UTsMdX/qbKobqLFzDIcX1lpnwLHvAWWhei5u41Lb7hr803jYCzuehcL
B7st1bp+cfFLusm3m+6TldWPVMyw3HkTeij8aJJkTX/C38XZlq13asL0O6M1UcIDnyfEbFhDoIh7
3vcZMyfNyvm5aczKySNNVtlvxuB+1fSD3iDXHN32u2zps0yeS96RoF8QNMTWLS4GVmSwWWAajxeq
3yYBPe5S9JUB6W26bd/CIP5SxVXG1iMTG2GMpxLYIqFz0+fsLYPgMcbneRtOLOULK9i4ylVbD2W4
1W3p5lCQwW0ftVx/slpyruFRZrZuAluhTOL/6Wzw5mt3DTsxcjn7E6F0ydJXiPYqyuife+KjdBYf
tmhj5izxVR3smz54itt7UWLaV2I7YWHjgwhC5n5rbnv2tFlDFhHLLxqBDs1BUxwCYJvNWFUdHSuq
koYR35B6vkytgReK03Zb2IhnSlQ3PnuzUVMMURyzr3Jjvr3aE5vEng1khAUCOPMPfNPbmTpp0tDg
ZoF/srCa2whhHIMZpycM3w5Yi1U7p9O/sYFouGQNUfuc24nP+rD0qctv8OjCymhqMR9SZfwtVsO0
gYn2ISSD3Wy7FR9YPKOn/kEIuW8PZ5UiZapbvuOuxr0VEf1EEyUPDvVoHS0gr60OubPXtYqc5agd
34yswzQIkfyOVbJxKIgFxkuo7I9JOHrInFrrdZwUVJJeXGZ0WRv0ePbrXIjmia76fl62DetDYYoG
shvEs15MGrOQ7e0ahJMGoSe3fG7dk5ukmPRYlAvm0HBPoT26r1oXVXTQA31PXxGg0w5eR+jik8cm
cVNWBReoGbsUD2wsYErLQCLNitNSxZPlFPNLhFC0rJMS0idgxYPyee/B+MG1wCuZtNGoTDT96zhO
yb1XyRsTRf+6HtrxPI6N/oIdWxzwSkll/qik6bHHCoZX10IES3IoU+H8M4uJjUSVGz/GyByJ5Nub
KjAYqzLv6Lrzcplo8XOIuDiyzGtJY1b2dn+pZpseQdvh0+g+m63pPo8iRno8949EtLzgoPk9wjST
P03UqslKf3CstmajLoaTFKnJqFED25Ri9EVeq13uocaxGvMu2Nn1ZdFeAL+/st5JscbDra4HtGC5
aA1XN3nPVSJZ/Q/YxzUjZ8HwCuiB7VCP7F1Ij6WTYlmY6beKjJObbUwWqaTgiiNcw97RJoyhusQm
TcxZTGvcbRxG4moJ66nqF10YdgWYNXBel9onc+ydm9nKxa8yP85zhWllTgI1SgmF0q5daPU82sGH
/5wy4wWyInppKc9HQZu/OcNlmhvvhYgRxpX0Uy6m4Rp4k7olmnheqZuqpiqJevMczvWxd/jv/zO4
LRbFwF9EDhLqysWb2zWEoxt/l1rMvYFflGuqYypkehx6mt6LCe0GZvBNAi2+jHlT+/U87e0F7hid
Nv6Ht2D8L7UHcYIMqLqwBZnK+t9jVrwgajvShtQx18Cdgg41WcgIoKEa9pnIPjKD9TlAgNrjxRXd
MULZYvhHnLEq+21DsDtkXBhdFthU70X+0MvwFV38fGK7qmObpHA+gIX5z1/cGkfwty9OurqOegIO
34J6/yuEj5ohM5Ny5IvzWmeHN4o8hX1wF+YM9l5m1sHuCekde3HqnSk6sG1KP2bS6az0WzxMGJVa
3tdxp4SMvjmG/o4Dy0Txx/4JoGKTtF6zBKYa84gxLZZ16Lj/wTh+0fH8/YfHyw8VgVxyL+y/h5ZM
TYJmRjglQ13B0h1Lbx/DPD4EngUpQPUJKgNb7ZD4jzlzP/dOzPBg3ZLWa3elUVo72P7rIL/ZaVIf
Z0d+9pYKSJWoD668x2RU6jCqcthi7mgjXrbuVpt1/78rt5zlNPoPyi2Kp9H/8b+mZfv1r+qt9R/+
qd7ynH+hTPJsrlhM9W1EIP9Wbwnd+tf6kyLXWWRLS6LSf6u3yC1HuUVwOJe5TnsUCcd/q7fsf3mm
0Akt5zczDd0U/0/qLYT0fzm3LOm5luk6psE7tJGYmUt8wv8QziD2UY3D8vSKCH7Zta6HDE38vG3N
mXaPa7BgwQJeW3asfWqwav59f32w1WEfeq1wfu2lKCxjDg9+2OcWjPy85EpmNZ1VTlXExVYHkJLB
qqQbd9nR1Gk87sdIe1gDwNcDmyA9P8Zmz+Zg2q5h32Hd0AVYNw/rfdsILia67QPgSQgHOGwo9TwX
Pa61c5S/Z6X8Ek3mM5o0/VjQmFJiJmMIVGgS9inoH1h9jH6RzJgFVeqtCef/4u48lhtXtiz6K/0D
eAGPxBT0pAylkp8gJJUK3nt8fS8kb19VV98XHT3tCQWSooPNPGfvtR8ydeiuhiGDkAJMHgSpxxwE
mmsoEOcHyOcDU9wNUUyWS9h5XE4LLylJrXCndu2z9TajT5SZpgEDmtCxFVkExSavPo2CUbxuO+fS
sF8qkdw3FZJwtX1GheysdQunvZFiNhcUcp1MwwaKksizLf+qypsSOoH7C9t6RuiZN1qMIFqo0fQR
22sXervIhmvaZAplfeu5yqZbK8nvNCN6s7ggIk3O7uBzrHPdT/eoCmxVKbaie6M5H3gGaLE1dCrU
eCRPL2/Yhs0zSmNquaT1jnnoWRl1/4QimAdPctpmUenuHIviM8Muk3LjPWE/2sovkFszzjVjnAht
/lZy/YMxFGRQ4bh8GtpMnax+JTviwZ+qH1pVn0XjPCL3fWoEA8NgiPduZpMs5LPe8Zg71Z2OUE1p
ai8xAa6A8B0GeNhhAIWjxSJcGPlPYGQjKc3gHv1NaueHdhg+h6H5FIafUlZrt0FCwSff4JdFYWsd
uyBi9AjUTI0AMfi0lhz7UKvmCGU2pC6VW/6mMKtfNClcb1LneRd2VG6DOxfXWtpqX1bK1krLh6wn
8xa0ruaFofUrCzCwxDSA2oDKttOCwRzKzJv50UpsrWkTsy6djh2vDt+ioSJowCmmba23xhZvP1MR
4NaD+1FaKWjMob7N85dBBRdKcRxDDPsDjdjih/ZMegPYci1zvd60ART6V8bobpf9qVSLfaEKUAyI
i1K1oaI3p+coPeSDQs2XAVdmHxXHvtX7qSGrAT0jUO7dUDCca5LpJ46JG3QthRe08W0nVHXXJoi3
O4tXatldDQES0WDyVGv+s5HjpOlsZoDMjIOIPveQdYgfSv2n2apnpTs6rZYjCdKIhxDx3jJ0ZjS4
BNkhtC2wikdrsH92lNvWydIf75HBQ0f6IVR05VyeDu483pJoBvxhAAxGcRvABxqDysak3phnvCyo
1lL/htSufRYkzwD4MYAn+9pgeqxOxk5jMlSL9mFIhmSVutnGzNmTbR02XG6nTyVoIg8TkK3U67QA
xN6ihq5/DL1gIzuOZwaQiCbr2oIcv0ZvA6jTCu7a0UA9r0IWWKFII8JNp1BKBZap9PSLD3jNIvOs
hFXrJXX0wez1wBCTEW39w7fjD5YjOLr2XigKCgTgJsmhROS8Nfz4KqqCe2BGPXmHPX3fYvk9jRWw
oXSmuIZJ4Vo30URZMAOyBd2Q5PFtowliV6pfcQsM0r3J3fqB8ve9G5QLGGbBGMXGuQuv09ohJzpt
7mwjehrMfqs0mB2qtjsMykAvrRjOOmMZp9ulXCXYveK33kDJkTX2r4ZWCSqGhC6lMp7sVP3hxuzM
umVUa6cdvlTrhvHvHtDkbZNGX742al6ZDvct6Am+ZPugFcBHTai+a3fOw03YQNOcuaTQGP3Rh/1n
YxT3atm/jSVfksL9jamjoW8RQPHL18Ixz6Gb0+Ee8D112bsy1o8a7f5eNx/J0TniRBCERSKWy8E/
p+q9z0XA6adf2LUehqGiERX/GoP8RN15q+hli0aRq0nbmky2YG1F7prI25YZe+LhkdjoxY1SkWGg
g4BtuvxR5e2xZccb1V9CrAx1nwJMr/1uh7Xd/aQd9EvvwjMexs95MuHGh4I3iZiKixSoOXpAslSQ
drQzfdPePAVpvk9i89mP1C/HB0pUmAroNbPbhKZz5ev91h2HkzPBB+yz+UzT5zSqNSq9vuI7gWPJ
xhUg83dUL/it71U/SVdZe4WEfkyys5n5BetM4ToID6Lu3GME8Zn8rV2a5ndpn36RVXY92029dckr
EcaoQkEuzj2ShWg5usYZ7q+C3EELwy+0H5t+QM7jLxWh2K3Xw5SuDeXNbmJBLAKsPRp5WG37NYL1
bsV45Ubk/mdPDxSxKqED+fzR6sHTODLhFND6+jijyVsZ+8imPo7z8CX3W7G1DKDKipgOY2VAkXT6
A2WfKxD85ylkODH4K8vhJJ8rEF3tYada872WdQioY7rbPnkN5El5bWJek7dMumBLATW29+WgbSvL
eR7HOlwte7url9oOuj5RIUiU6Va/BhDBV0FjfGRGfdfjWQ3gJ7jZC8EIe2cav9yx3SiZc50OxmOp
WT+IJsfXOnavMdmSO9r+x2Y2Vl0HDrhQmvsqQF7MqeHQunuNTNXVOBZ3RqHfQw49CZdEAy3zDJ1a
hlvjYViazTr/JPIHt4KmWCbv5gDHG9fdUzmzI6qI9kubhi4927VjlZzvUA8phVPt6PWQSjED6CNL
6cpH6bOqfaqF3QyaU6TVizVkladaPF7CIfZyf/KvGFKshkLl6sYeYtDCCvJ0b5dLL9M89hgkV2U0
P7pjdqrxZ7DFwbvhiYhn+yc99R1qYcSlg/Lhmo5YlRayo5AydWJctykT4qZK31pKi7sFlCEaWlkJ
ABxVTVCSUuWgM5LrxG/p664DDVBG+YNdcojbWfVumFiMJ045dV19GVOTbEX1aCQYxGOwWF6eplcl
IkrPLxQOB+Ox6DlcUcY9OcwzS/EY9XSwDMd/Tqh0bqywftUFHUu7KNdBEd/bmf+V5zVdRkiwoxPP
gN2f7VYcqb8j31Qjzje0poxs/DDKMqUXpkLi/aCk54Esf9BcCDnOa8bMdOEVaT1y45QzYmY2D8I0
Qcdl6rOiqJy/evYEXw22PUp2TqzimRmVzeDH8ehOA+wj1snE2AFqZUBPYGfAvPsfmig/LfdsuOrb
YImfTVhw+DTDVdIAAXBNUgBCOjBF8ei71KYxE50RhIKNppEmjBDzQGujb8T1qCyN4lEEt3q478z0
gJWS8VESvKZG8oHf+L1K5pvQiO8pEWPkVa8BkriYCrDxNxo0oIyyQcGOiL4ZB+v4NOVuy05W/ZiF
8YZG61RYkIK1NP3RYRlBK2x4zegXq0jZZvFwHorg2Vpw/HkSnqzK4LyL243T31rJzQdFxwWl2JgL
3bgBjDO+WDH0pqwtzz4Da34KUt/Jrtv1EHMRCoPbwqIeOWY7V8fwlfzMNa31aKgHmcNFS0yfsZ1j
aaL6Wzt5uhXTjBXBOjEip3IsaEUV2+U4rwafGprT4iRQQeqG0bXqBp03h5axcvq7wqDvHzec4KYw
vUezx2e3SKdVK5+9pPffAzN8sAWVUiVHhGFNiIPMpnjGUxxs7eqTgvx9rFS6l6bh+ygGwpH7nxPV
Ix0EJSPtD0x1SJ1V1hX6x/tOMUOPDKxj7fa73mzjveZ3ODyzHTT4K632TwA+/NUU1G9dgOxxYHKP
Api49LKJ430cOS86GaloIn6FLZfYSaOJTbgs1Yx9OzKgx391p6GoXIlafIatEiFmHq41Nbl1kc/S
kLA/2tRGteogJ0iWC9644jpedKpYBUPdANbNDsJW9N2kVlz+ux9mIT4obISMe8WOEy6KNurtDq0Q
1WT8j03Iw6//yQnn3gixGkFABuqPJhcoebzxizDZgPlJ1uhH7waa2ivDpbiDW5kh8+No5g9TEHD5
X/kZvTPUegGTDRIDQlVhf4nNEwOCbd1ZFq308RCJ2VwVVJzm0LkdEAHpZQkQqmoObYWztm1sxErZ
tte7K9rNP/R6CFdKX+y7GYCy6n6ScHbfGMB16646T4P2pJbi1S/jKyW2Ob+oHGCCmp2dtx4cHXZe
3IyDoh/6iGOqTeyfgBPuEgXv00h0eTJHV2HOGapyn8BtBFucbvHGiFR1pTrmbW2ghm61JyBZG9wp
u8pf5BpDto8d/GP+Qzws+MF0GdXCbB9sLKpVNOAOia47rPLbyBg7AgLGvTFxjnLdVnj+qz9o7aHL
MBsEYb4JHxSVIKncaVuvmSA82dmVMdAY8DPn0TDDJ+EDMxucm5L1GpTdCl7cV6erQLhQW+rPpt5/
RaH/M5iHF9exPsDOPgUm421XHJl/n83S+VUl5Z0vFtB3RIkI0wQiCuqfbmGtNOsz1gnS0sarOrod
Na6XASFmokAulUL6MoCbUBHkKE5zPCkglSOb+OWgKEFwl8c2hlyYwCujx1bVq9lJ37OKSeSMu4kZ
X/ga1rdm0lirAM34ylXCqzZK7vXZQNY5hV/QwbZd8GBx3UOU/Ek1n/wbM3L2OaTdMPazo7whD3ZJ
8Frux60feLZNLpu8m2XVLizZ18d56RvlCJkDf0JHuuSWS8mwG9yGUQWJPYfX6JblT/m6dESGg6ct
WLut/l/vXSwfT1JvvLFsosrkP8rHxlLvaG2NqMD6rrx8J7EUPfpeU6YVAOCR2lz9ThYP7dnlZuBI
g2fVENFkL1RZfGgrWKn0IqaltasA4DsGVIH5VWrw1mP82rhNSGvZJiFii2GRUBG6/TZ4pwGP23a+
FGOwWh8gQMIFpNmdOlOLCjai9/33r0UMj9LIgslAmyw7toSFH+USVU8+TC662ZgdLRQhYBNQw8jO
s9QpEDFIE3q5KZQgx5O4qzSl4uI90JaTPyttFHMm7oFfeFmU/w1mLUJav7TKL4tz2m/s3I728vPG
phmhdS7Duud51I9yzV3WUoTgurDSCWEOK0SuFXiI5bppNaouy2Ny/ctXyCX52GV3kPfljbFIZRtQ
ZRXyhHbo7uWGj+AqQIpbVs333iCfqceB2Sce3LVcFfJLIoFk/QBY1hltU+6YrOqjHZsNVtbwsn5N
wPkzVVtjm5GGxF5HCSRvDxAQiQyBg9Hq0z0n2Bw2IDdZbDu4UzGdQ41mxTMH2gP9ghdNaaf4Hx/8
23eQi1S6c/qacOrkV7xsvShUGUOjL1qPy85B/6I4drVS7O3GWI/3aZpEl5U7Uu5LSPT7+6gRuuOj
YPzjgLqsPAIKimgnlBmWZJgDXYxF+KZ0ZJh8r2EOkaPuiJxrHHuV/EqF2p+zmhRe+V16HCGpPRN7
qlr9vFSgr1oiDghlZV+T7yNfKZf+7WN0TGcv5HKzlntCH6fUEhYW8fK99dF2kDHr3vfus/wDRh7+
AdDDQATXXu7BY2cN+ym3VjOGkdyhLOVLWc2//VwbAueSR7gCuItZYTk2v/e9Ob4WDN0YGhZ2fbjs
Scval3uSvPv9WAFBcTkjWfrsbHynIv7ASc9OoLAjyv+XN99H62+76GVRPj9TBt1DAVzJPeHykpaK
vvJE8DuxxctWzauggTNUH76PcPnz5EvkY/JusOyFak9kZJuwmpxoK58z5c4u/+P79X/ugvK+3Gpy
6fIaef+y+Mfz8u4fj11227KygWnKp4qMUdSSdxyUTeelAKbo/6wA/NqX9aO7ACcDvfH0Sd/GyIiF
1TAbkmdUW3c2tnObz+0dnV3KleKKXrI3q4WHevQuF3C76+5k0X2CfLFQEU7wXjsP5DTZYEWi1ntD
UXH/Kd1emVDFyJvCJSGl1mpbpafLg06Ks5fRHoYkp3BaRmO+thJEwlAFrXhG/v8/L+aYwLaDoOWY
ljNIqocJw9xpWG78aOAqIO/7Ohk/K7nYgSvbR7W6G4xxCLYQ/4OTfCIIuFDYAr8gyl5a4VyW5A1h
TH8t/fHYaIysYvn0ZVE+L+Ru/4//+ufz3+8ckQOxx5dMJiHe0Xn7/fLf3u6y6Cxf57dHLx/92wPy
td9v/f1Wfzz2x93Rxi3h1yLYGY21+ePJ7/e8fJy+7Bzf7yyX5joPtmXUPsp7v62cP/7vt6/6/TZo
oUdvQP27lv8tPx7t115L1deQBC0GjYtw8LdFqXdC+ACb3rcuokHZftHG+q/IXSkklHflE/JuMwJ6
91Vld1EOSiVh9be6cJJywiAhgrcZg2BD0ZzLiNSKXYRp3/eTrLRXFKoYhMrz/p9yQqmcIlK13haG
dic7M1Y2oDyTWkKVC9zGapjU1HIUgeKasZhjUKdl7CCGKj6Ol55OJYcQbdIHUNDEhvnyEv3RhKG6
kQ2dYLkeqegP4HTbF1hliiiY9RXoxVESJtVFhSjvos98y+gdbKQmEQv7X+pERhI7fFM1lcoIg4g6
R9uAqQ2x8/kCsy97YhyruTkKtWqO5d9LfzxW16rDLHRA3lTRwWq14a+bgbb08fJYrI6w7YqVCrhd
/kMPn3FHRAtpMEjXIso8R7mksWIuS/KxaNDZB2AeedMU50s2AqNfy8IeiO2eRbmF5X271p/8ovA3
sr0mu20RnZEUyz4i0u/u21Ti3GV2TcV4GddVfysZ5Zb+4zFjGT8y9/mM5YXg0oG7LMsN3efU1EjB
AZvCyEdu4u+OnC0vRZf7cnw5M/TKW0y4y5gFrzJsVLk4ZXREOCejKU2i6quPkMDLLWgqPZkU31tU
PhiDjMP3CHdJUVkDCPqbnc1ZXgo7zWXb+r2xqLIXMmowxfG2ytJHCxz7EVpFAZ2hiJesxlfco/VR
Cg+/b/7pMSowWFEbtMCa0RwnpfvrpkVZR1USKsP3Y1MVIH4MqC67qm+upfhxjj6MwC0P1CCtzdD0
L5Z0V8rtFMhNJBc7TiG+HoRbTapEv7eE3DDfWyesNSapDoT5b6miXJKd0e/HLhrflhC6ZEq+5GaQ
G+ifNlW3bJ+h0EEPU+6SGwVg/NYsM3snj7TLJpJHnoh7AsSmgZbIYtnsl4r6BMMp8fNUXWFqqo/L
6PxABAaW2AU9i6fhk7w6kr6XdRdorPZU4IX25P3LIkBjsMAh82e5CtVlPV7W97Ik7+L0Z+5IAsHl
yIh1UhkT8fwtBXUnFD4reRhdjqXCjg6gJClvC1rTdibgNrL1cRByZggVTUcvRnZHCCRrP+bDhv4l
hWb5rBQu+xj9N7h/nv4QDX/flUtSSAykgcYDAwi5p4USKLyIn6Ve4P8ty9bUDRRJ/14RwXS4+G9K
iMsL/lJCCPVflgbBW9VVx9Kw+yEt+otjK8x/CVDlPGtbYpE0oEH4LyWE9i9qD7RcKZTa/LGMv5UQ
hviX4TqqJkxDtzVHE+L/ooQweaP/prFxXBeyqmU5WLHBqok/NEL+gAcnzOFRst+sHWFOtz6pzF5v
YQTMAuvD6CaU3R+i1+5LF5JQ6uJh7xvxUrlAoSzaNBTTAn9Tm/2BbgA1Ap53jXjeJoAe0yKjZDKM
/rFAibfP4VRZbn1XIurxSuI8PG3I9BUm+mRtoNsPotA9zPFN0dI+nVKawJb6miRquHHIYfCaB9KH
IcKF+0xbBA8N5pCm0/8Xpqr+D6tER4VisVZ0YjiWzfK7NMSFNeJrg2seZoUwsUCPyJ1KlZu0jKZd
oSg7O9dxVjSlvxln4wY2yl6fkzdFsyGvlVSUJ35pWwLF6ejjkUF+5ZZg8tCPejoWhK3oFSK8Xftl
QnB9+G3PO1+0Xf+Rd9mZIUG70GfZfH9sUAGSGEitTdCYI2zTWDCovwlb/JBmvd1F1cEP/JesooJb
GtldNkIpylq32E2zdot9I2cCtZpK4nQq5l0HsxbPAMAGbCiBQYoeBdNhSCsouzohw9Dt2mRjjzES
Wsda6000U6L56EtEFoZOyYO8yVURUEok0/5kpOQqZogrNH2+i7QKJINSf2UWVKnSb08AKdNNWYyn
qQ+oxs3X+P8pXozihTTIR6ckwbeIQM7NeG16mB1JHJ1scQ5CeKlN2XVbxgSPM9gmf94rvX7IFN/F
MzPbK6XZcO1E4uES4ooRkJHKRx3OoKTs/nOirFEJIid4HZFcADW0etMECC40u3c9u/2ph7AJl8mi
iP0J3ElAzpKe7VPTfq6Gkf9rKuj+CZ0CnONVSztVVz7bLlG80Gmt2zDt9o7uLNMzl+acH2bkwqtX
1cDeMoR0MxE8HSbTfshpyq/qEcJCy5uQ/UI0bWfemVn+Cd+MjOeh3zlxTml40t6T6WHskXIno/ku
woNG/wO+e3uOLIHTuSTnDuqYh1H1lJD9CqTsdZ4JU/LBOxY11erGnCbyYZrrypyNrRoisUAETdhd
/j4nkyC0G/g7otB119cvpVWzLYeoXFULNLYqdEr/Yk3Z/ZS5M1LzlowFZB/pKsIWdUvIGFgNfW34
2hXin44y8Q+BL3qf1kiJKIJmMx4kHHvHzGnB48BVDOd56Qxvwyh/V2xau/CdnLWv9jl68vmOtgi6
kXJ6zaAY9FO1Sqv8qZzMt7ptPpwUZ4/ZvTgC33bf5j+bOLrTw5rA9Ci6JVeAFLmuf0bY9DoTD2P6
CyNtQs2szJtAdGvL9E/lTEloVM0XHE4gXfTrSiV9qIj1XTTBCQOwQOtCI3et1DL2ny4hZUnQdwVs
o4a42AjZTtqeXNNuF+rtVVjUu1Yhf2MkQjqpPx2dPPv+2LnZI+yidBOo47uiWZuqw5RoxJuZBgZQ
NG6IkRsX1mlQVB7RMqi2yIhVwu5gkYlCzGu4wsf+LBLnYalSmcp8FZdMHMIxJuEpDlB30c/vUD71
UXEf2817oTevYYoPNaAKxJGEPLZ7a8XeYMbhFQAOvVzsG00jJt31NYz28dpBo+7kGEoLpkpO+tEI
8Qve2FudTsfcNN4VklSo7nFCdwjubEb3HPXWS8z2xKx7m/jRKaniXVtXj5B5l2H42bGsT9/iB+Tm
uzkN9c7R8J3m/r2IUQyT6Ef7iom9Yt2nZr1pIe5TtHNpMfq0M+es32WB9pVz5HkihNDTm+ljl0xb
5ILQ/23GOZaKSEufCzwZ4DujhmJG4xT3TptutQSw1dymMWeNKUOTYdwWaPMKJli88x3Q1nM0JndL
qItrKPvScdd07KF5WV2wcVI6yeRiFUNzM0WJAYIOHQGd7EPjkwWySKlT/0O3siuwSsQTwnAA7fxY
pqT8zb4Fd3NQz5fPTYjH8O1iS82ZCmb8niYk03J8T02xtHvDExyEg48RzIjVjQYQezaDV/x9E9nQ
41eaIaiibcJKIoOq1c5+qd0tT8Su85IMJBuO7ofe+vcBQrdmqOGp+IhmhHgTo3EViJNPEHjjBlu/
6l+wkquonYjzIo7F3xXpPG4i0tPDilTigW67p5b2rtAJX3JgYcP1Ic+5s8MHf7A0Wm/dQYcMuApb
mqaNFmw1c7hlxnHIW+3ZsDZmDPQESh/c4OI5cOtTAimLzjgehJnUe/tdJXF8XUXj1RzRA0GusyGH
h7JqCLgQkZ9XdsjZutZ5aGqIXhaTApx68WEAuL+CLy+AIsNYL40nIwr3aaotw1t92BqmcZuW9ZMf
jmfbAfMIqfVJI18+TpqfYbQIxjrilyFKFS2zqJyFGvOz12dElSxPTW51X5ruVQ5jdCoFLd/QeNMB
r8xlSmRLHaxDlzhlFMfDCj4KiXl0nu1kVsjb7n+NRgdAyl2NQfZhq6N6BBk2IPCwr4gF5dIejUvl
oC+xN1m3AbobbPDZoUi7BwBxgxeoE+cXrj0T6Ckr0T6zqu6JWSroF/bCQwj/mkD5JnoO94DiP9dh
d21gx/dAiJJ/Fqg7AyQ5nbvrzGEmoeuWgr10QpsG79d1cQqUOnqQSfyIrXGtCOclw0/kdVQP1m9x
GYGYmTedbRnvFgORuAWBpOit55u03qgB5Zukdm5MASmeerBXla19ngU/EHewvXIpKAC72NNFqc/m
0hRT8URR2Bo8URrtbairOYlQbnkNcUw9tU3wcxbqQzX2s8dvAADGDq80YE8dzes7taDv4uIes4uv
SMUYnGoF5FC6XRl53Uyz4NqjLstawwcO8dAuiL/ePzhjiiIhc86qObCxzeHnHBHaXOnTjkLoI9Np
HM+YkDi5VKvOcR4GHERJII56iyZW9cywJDjUwhmCGUdw3vLn9h1qH7ZbdonrrZXG1yRjPs/CBPZe
ZLan6FcDKBjUKIjAkvZ1WXVA0AJO4JQjLeslqLqfkL0mdiX1ZXCWnmY+0J1yngOC7GjgYxxutU1T
aC9OrZdbx4y81kx/9jkm4pLRdkv7HntHdXJT5UwP683kggh9Hiqcnz/a+YQMKsVAV1XFkwjmNay4
m9CuDtDt7hV9uI0hLzBNfWD4eYSm/kDf31pUx5yaZveguV7Dq3DmWY/y13F5XOGD98Ds4VPkYw3b
3OqJ+wPUwlcTg8QjLf2pBLfd8wtts9kMibkX/o09VbeKW/PFQWiHIFd8sg3bWiAzdd303PUfc58h
nktgrlHWQP9tbOwSK7jV0FTMJudAhBMOLzS6dAiwoFKunvRNlZePQzu90vPrjvQ196NiMtVNJx0V
2FSs8iFyVm0dHUkArlYIOcFa2ox83LrYlrYJNnOOiM/JcN24wxmDmr5RCjhfVa4361IHT1Vj2UVN
vLa6HuiSicqlFf021pnBJKaBtS7WTkM2Yi/EnIdd/VFXOsYKSpSuQ1M8xAmKn3xu2Ixdu/IT9YfW
wRwlYs+34l1XBBz+OIMYl3QkP7tfUVD7m3zGoyRiVnwyDNHVpNOUhwmP6Qw10Crz6xtUpup9no9c
CIPorspoIiauohCuaVacsMCOl2hT0uYwIo5YK2lD8CoEExhZ2nrU6T4BUmYjEvJaOcopNTFbgldC
9BmYa2TI2bWTVdiwnASlS9quFxhBl2IhR2tJjCSoG05pdrFK/TDdIzii2EbWDaScBhVcO1CP7Zcb
dQla/b4rlzRwG/XCTZZPEk9OEjjsNRqKf7/AOKf1PDIyQmD//RZyCalxv3V65Vx1lLsASbpoGlSu
7cYuDGb7QHYXWlrA3VSOl3qHogcTY2V2GHmjL19IvpG8W476OY/jflstRdhRtmvkIhRl5hd+uQqE
eB2XZlweGv6K1DXqc1jpD6VOcGutYEx0EJlFpBIcnBoYKRM46JhtDrMtQOU9+Q+mhZdNvv3yNnJJ
fkQgy7zyvdOlhIjbgLg1nxNToCTQNScboq2WqWyvarjC3OYcemfYkCQEByUmu8WtVfXkux2xtCH8
8thdZkyGVe4MpdmLiJgEGSMA1jm8HUWobZUJxW5VNTmYFHSMgdYQzu4H6WYc9HpdYoLiqJx/IGBX
QGW3+j1mJVTWkAW3jGAYzaUghgPkvmsS2su1ppjWnaVr0VHPEuJMTRhvE3WfRZZvbJCBeFkBFbjw
BQEF0YBUK4nV2ySkrtQXb4xHCqyTbnQVhfVTu2Dqoz7fQFneTlpWXavYKc5KxuBBZKg3AA1sFa2E
kqfx+Y01BldDb71SX/ic6zk5ZBmj1Kb26UHjAE3LA6zy0jOV0rwPtfjoTl1H8RgVit1wfsiJlMcM
VjIKDK30beaCJGIQWmnZ1ydoE+XWFL2xqYL6LsPIe9K12tlQ3P5havp4PcxMpqCLNdu2I/fSptQR
ImS41UboB3puHZjjmweMqvEdliLbCzhkGGrkHz0QJXC5x8LkAtYoWX7KNUZiCM6axwAHtRcqLqNL
R+FEEfbpi+MEd+TkOhQA4nFbRH3wMMw5vC3O3wNmBzod7cEdfAOq0PBaJRlp5Bj9r9lFxFrohJwN
QxDsbR0CvO2I02ArzgmiE/bs+6ktKZ6kyOcDNCBN6U63pt2fkyR2d0kXfFhFOx3KwvxIRyckPaNP
NqMNaAV5YXzT+m10oxgQbvxgrNedbh+nuZoeFFvR1kmOr9tK9XsSVcRDoDQ5WK0uWxU6Upyqsc8j
lhf04CVo1D5mxJrHQr/C2Khf9aqJ1ghFMaEOyUaSLuAkn5MSKVDUjdfNpEDad/2bIdbSvSDS+BSM
w2PqpDQ+XOzRs3MWhDB28X2tYfqMUnsfgtVEMz/dk2tAZ6O2tONQmi+RXaNdy5J+O1iGOITgcREW
BTquY66qavXiMxpZcxEzDo2Fhzfti42JX/OmrAjiNjNS6+10JL7eOEOJVvfEY6DjdtN2nzYwq4YH
DX8bY3QbygsSPYKPGi8AIb4DZHOMEMFvw8z/CbW1vNcQF8d57+ygpaAhJ3z+oGjza1+PyT5qd8qo
FocuT05GT0KvxZ4L2AlwsPGIZ+aIq8I4OAMgbSfMoURryb2Td2vNr5vTAO67UrNoXTrsEP1sKAzn
glNAVWZRr4NhpJA/3Fg4PVGyjXfRpLnbwpobgnoTa6/OzOOJM7bWbaPjd1JC5eSbp7YX06aryR4J
uu4rTtvwthvRhmXGU+8ykhnnmjTxqb6r2XNJds6OGp7HuZuNgwYVteyxBWTTzOBokRkQf/tmREWP
JjjYKC2Bllke3AHHuvGNrN9Qz8qZgAAfnVFU58qpFIS7auCpN+b8NKupuwXOnO8ictupllJ6aZ2R
ggLKqak9mUPSnZY+WX1nRRki8Rm9nC/McWeTHLASnVHuwjHHqaBMt4yn4y0eGXHwld2cdO6tit6e
a3VK/pUz3RB7pB9rOEjsNrq7g5lq31g2EhezzqedqvpHE33zo6UML22vqdf1c1Ur0UM3dmQOV90Z
M6injwwYM9XCaWVgVQlSk3AXbUOjajHYMLSrCYjq7CFZZ0ajb0bLz9bNKH4GWTbt5qGrTiNyGsea
tyj0rTW10m0ZCEprtvkIgb/d41BmekQFjkgRd1+qXY9rPCc085FW8zVJQ3Ad2sGH3oLMszxlBSCQ
OW1OetGod9QsPdGwc2KCHxDGILZ2j85yI5ei6KqsuCQrleIwNVoWx/qKKbDP1TFUjkEPj2jCLBzD
md/45MZ6Sg1nlsRoRO+T0VG2UeDLp2H1K1c0CG0qqe0x9WJPWzIHIgkNlTzQy2K08EEZ0KTHrDqI
fFD9Wz1dcIUCRZbNuIT6ImG8kH6PpssEHuR4hl/VmY5hY65DB4EcMwyxkg/JG5iFT2NHqQP5E11L
ieHqHb3/azGBtooXBQhdRurqtNzIJYDQsIH6dvjrfjul0VqNQQMmUolUL/27ZSlnHs4I36RDa4+B
wXwnB63NE10UiFUxAniul4FLZS9wmNh21yoAlstjvhy6fD9tc+3fgG184zRP4zlxSaL4+7XyDeTN
H49931VVrOweTjB9VQfMQb9fUjmMZ4Ncnf98Qw0jIW3T5ctdFjV07lTfCOj8fvVv/yQfFIrdrzic
0tWfv0A+/f2F5F1XaCVTYHJ85BPhJbVxdFbfH/DHK/7pXb7/RRs5cqMWRdQyWuREGHgIx1PktIsn
U7EtGpVFSNj58nRl0j7Wh6V9HNf3UeCoNMnAtcgbx4cHQPEUdYq8D1i8hd+ADjLx02JDCBCTN7ig
SwRqt3ARlR/pf3J3JsuNK1uW/SI8Axx9WVkNCLAXqV4KaQKTIkLoW0f/9bmAuJl691pVWo1zEDR2
IZEUCD9+zt5rF86T5TLcFssRwPfqp0vLZ2uWhCdsOcShyy6HQhs2bPCx/WMnFNmj286nPBgJHMJA
P50z8s5grcP/CxfwTmKo72MxH5t++BXl5bDD+WAByepEBe4V7w+FBQvkZEJJtJEtcBThWaJON/tn
I8U61aTVYxzbX1FZ3bpm7Ye6e1dq5E+WabnR+vRKJ/ar6XCfxnf12KmbsYttv2JgyLb7ByNorBem
g5lO/7Qk1A4aPu1GbQCXYo+wwBJ5yVwdlHr8mS4RziT9jH6kwLbB9slvb6eLXipf8MVD1pjHYjCe
k3R4Iny42nbCuVsnCPB6FiH48FMfTJwH7IwsUb02xm9npJNrgq8j5OYg8mOv0gFSmwE7Y9T+NgqF
vJgR0Hp6zpVwL7TwnYSBmKYXsm/dE5pztoloo0CM+G2D31L/JR2G2Q4NbhgWj0panCEYem0OsbuG
QGEat8LsXki60iOa6Vn90k/mA6la8KQMY9/Gyi+JtX/J/L0V9fjoaPNzWgIh1wyMco1b3rQNWdgK
g11qtzQN0lOFdvYA8/ShCq3+2gdfdklQblqnsRfhZpgCCfAVRkwN68ePsVfwSeiwOQE7NhhgNoPG
bsDNngmiBYu2pMWfG4otr0od14frynkZM83iLCU/hvI/VOqHtn6eSLb/wheFgpy4Uv19UoZdPQZH
rQuuNVI9t3cvLRDrTasv5flVdZInQ3PB6JfuI+G3CdQtE2hO218gXh6seEK0i2ZWGrQ3FahiEHB7
Ld2XofFSYbwRyesY4KoIg07fO1VyZsSdb91hSKhe4wdHiMB3rOqz1HNesgR3xolkryeEl0+dHu+G
2jJ3HD0DKqBa48e4hMgyTFpGXl5XMYTI9TLaGJWJrhs7UQprAVgIhXy4bGQsFB9+nf9qlGH0ZtGX
HnHlmQGqR8FPnRMetpkTPsBqABfiTuwF2amfnN71pgdXiVWvmp1fdpfdGrbRemIM0LrVuJHL4B6/
EaaVIiX2gwrW0a1pa5vBM4mM+0KVL2zKjuwlYPX3/O0M1cULaphQRHjDFaZjvunzGYnH7zLepVH6
WGbulzOo9bYvKyJLshj7HuKOwBXvEmYELonRx2GQeAYdVU9kBfpuq94kuG19m/69eC0zXF3gzWgE
ZTETCWl1G5XUqQ2nlPSQVlm+Yf40Gp1DtDABIsSHACZNf0BrO3YjziaTrunMR1AViumPxXvGIrcT
y3etsnI2LafK1K7LP8CIsZdRutLg1Ldpy/qqmM0TBzxnGgvJqNu0xHMS5NSUtOzqjC5DM7M4kj9G
IQQHE9sR+PoEcFGEkj6HnRcPVcf0xoJ6IsJrzqiA1Yy0Tvw/SPCxsriFr06K2GYhK3cGS7Vo3yTt
nrMk2GI3k1XEu21Gv8RKx/h22DZO+qOhPbLV88aEZ1o/BpkNH8fIblM5025SfuSjzYBq4Hu1iKwC
612UbsDr5YMk7IX5FwgxditMtbBXGtO7NN2fDf0Q/hrau7MPmxHKTh5gHhp/t8whmzR9iN1yC+rV
gRoUPi8DaaZdIDfh7ewdK9sD2sG4nGMNtlOsmXBj0WMHlPRaOhPyZwJjmoiA0h3oH0WeG/hnlrff
2rHv4HSuG/JnRtfeZ3XAjtlgPzgCx7fZn3jSVO9aRRm2PU4aUUdyn4gp3C7wOgZp8CQ5BIXBzM/4
6h12w7WJQFO5HZeGPVbvxCs6sl7L0BcdKceLeidylZ8iIvIvK38Ss2XAkCESqKJVeL44cEjM3g2I
ECAt3bYO2PuqYyCmnzXfoIa2s6JpL31M66ad4rdg/BqVqcKfoPuybK4DvGldofWN9Qu4YX9Vra+U
lsGuqhgd0JHxWsydJMkWB3ZOjZezmUGo5ZTTAiNIdwY9WDR2JqY6psZJ+lPPRLY1s5mOYAK0xg2H
+xnTTso5tFLMZzvVzpivKsw24lbJ+3HbacZHK4FA8/1uvFbymrKSD13BZxIU1i3Eos4jE9zdOGPr
823n07cc8hCrU1KvfwrjicEaVhu3yTlRTRwQgdqgSFcenMUEn1dgHVv8bVC93f2ou6mPtzhTfjcI
F+kbMNnpTJBGWk58Qz7WL2l2m5UumZTzIIi583S9Epeuq0HzVPY27a6qSrBQ1eEJgxoGSI0TX0KR
VM8UByIL/zBe/geLaVzkFv+NmCbFyVvmf0eLLDnC/xUM7Rr/gvXFASN0zUXr4KJY+UtQo6k6ABHL
ghYkVHQ1i5jlL0GNbi+P2KhpHBQzhm1BHfkLLaLr/yKsFoEhABOEmibUkf/zv3+O/yv8Xf6luJD/
uP3vCgzBjubvCgzuAFMi0NUs+BN9Eej8TYHR9KlTELlDpnlsn7OSDvYwUdHaqevTZn0ZAEFW46xQ
BoxYQ5XH1NF0HF50DaM036yJR5zv+XYrRoZXJm1PNTMWNTGMoxsoxHoZSNAM4wTAt9EpxY7RUMRn
1u5KNYFC94HhDU37OdYqAy3JxCnHbUIQg29M2sElsWNnWJidyId2TwwFej+JqEVIV7FPlWW+VLQI
vUaid22gsaPbH+3Teu37QjE8yNewwJc0SNsF9748U9CIZDu5XK0HAkPTPCQ7RUlfXLr4p2oK/7oI
ZSVOxH6w6TI5pa83qUDJP0DR430/eX1gvYiX/7FeW3/Kem0qqL5cs9hqmC7hhHxFcmCf4OQIg9Qs
P68XqtZh7Z0D62AmCFkmIQDsslf9c60t/Rynmsd0r6eLarfHoJspiufszAiL0bLrKveQ9+1dGdwY
zqwhfEJ57+i4678vEhzDHop9RolpgN07YEju93BsGVyI6gy/9IZ57ryV19wyYTpIkewLmCzsXPI7
MTg/IcEjHWXqsIWwDFudPV0Uk5GxBD+5k30fDEnjE+rrEC/uFKylBZvP0PYdR3nrHPCTep/t+lpJ
4Y2P8wGT7Y3ugGRC3U9+01iLS9gK7TIO5GSiXmDY64aWCso+OajRlB4VwtlswnxGGg5adKNMX5Co
i0vvshnh1VwGWRB8Z5ybRO9ugqnbJq34DIeZMMuR3LMC7dulVripEQng62bJ2bwxZygXCCzjrH+c
aDKPqTvdWGPnbhtT0tVRzOiCh4ijs51J8spc8rsN/SAJ1Lwakdtsorzp9/oQssRraY90pCGW0qgJ
6zKQzzjEp25EPtxAxjBAbhO9SeuM7MDSvFGz2NrbzvyyPkZiJZ+eom7zgMyQ9QlWYjlH0Sh7jbd+
mcBMXrTlVbcyeumVxXwZI2FdHpuXCyvOQb6bth+p87MVJkg+sF1uprSYb5qBtzVYMZ+HmeHbVX7a
cxvu5okFdoDGDb68u1jdAn+Vyw4yoWreSUv+7b6heWui9Erc7IKIjfKzIlz1QPreThD4hXEWy4Xk
lyPqXq6ud35fgEHDsk8vkxNg65kLs0gz+M1JO53XW2KR1adQ/+jo2Tg9maQspp1t3dzPZvg8xpR3
HBvijD4BPUpzAsfLQE637jIQlgR3T2QHZcouDfurnrrjqTPnipqnMXxRxygzLFpfR2e8S5HEnJb+
L1Sf/H21BA2wLQ6lS+G+2gb/+JnWq5WNthgm74FY7Wz2fmZO1tN4I91LLBdD9mGY/OUcl8FuQbvt
BJyDz6LHvZdm42G9y23YBWmIaknqRM3FKQHP5UL4iGlOMlRms6GWJPQ2ddriuKyhHQNyYodnJT/T
se+3UJPrU7JcTIuGfb223jc6/T5JM3MvNQVRfEBrbtasQ95i0qt6d94alazZ6bkfeuNmO7kAY9eX
NOfhhxY3GmmDyyfZ0VovHbydaNQbWmDsE/GuHEB4Qnkh6JxSByGMW1BrjhzY1LURil4sq56+WOvs
VT2uLiJcfRH8tmptgevcrf0uqRYqhlI9J6QTOIYZHuKi3medG+1yxZp2fdI+6/PE2Rgr606U4AcC
PvS4XybqyiA9CB8DLh61YCyNt9dqddcf6KfjJtIZIck5YNxxI/s62plsn4sFTBWj5+wK86AsqoNl
Gmat1oj16mrs+jYQUjfDwowVoK8KxP7VPrUeAN/WNjLOH1q1q3arvXF1RFomJDlv9UkG3bJ4ZSgj
3CBBj2rDo44TiAJKk4IVKPD66BnbibDVp5PoxU9h2+oWGL6x02d5vzY060HqB7aak3wz5e9wkb8z
eZsQ3S9CbtsDREValmunpPREJEw61hepjs12fWZWgsIf0b3+eTZcJ3a2QSk3QdJt7TypDs4gYmg/
7a6ZjjVAB8ZVA60dTodAXCeFtCfjVWQPAwKI4z/e+3qz/+M8nMlAkZHz52OQCe5eFXXj+qGsF6tP
zxytm0xMn0PB5HkmEeFk4BLYmmzg0ZO5KuO72GYIRbyfOp9kuhygqUnHfprpOAoas0E9J2yre/c0
X0dbxwipaFjdiu7kwDQfzJI0NqYDm440620H98YPNNSdsWV0kJCReSCWT7RmPKm06UYzpvtMFaD2
0aNKgteuy6sQ3d/AXHO0O8ysvU/6AB/4cjFjjsIOtrhSbBMLjbtklVTHqGfOvBg4EIyi34mDQ2ax
FlTwPddUJ8IU/j2nab1Pzt29Gjbtbj29rRf6ctr7vskuszrlsUKLIbQbPypD1tYOEOLy7Q8JDMOS
sVxdL0iidJnF24tcor1JQoSLEESgkhA0R/eXi1ZDzCBk8OcclM+c0iPYJkXh4jYS/S3mhxk1m/q+
/t71fLu+ln/cnAPcS4TJ7tCDUxC6ngYL5hikFV60vp7YyzrZqzRp268d6vVCKpnhy5xPpFQJE9YI
29mLFgAX9RfsHSU6C0Px56IaD/B/lMBKVfgWHJkR4b6l6Pkurd/NP25pY1F5OW3c/vFKDkHNBNzc
JD1TZTGAzajJ5+Q/En8y7KQtODHXekpciEz3q291NezmK17927u7PvL9sJYfZNcRcbv0y7/vXq8l
gVEd7f5dX5h7WE3NwxBwrlturYlhyWIV+77555pupUd94NReW4Cl1/tIQMNiun6OFTFq/TmpyRUq
bAJeeMeFgJtNHoN6k5DZSTyGe+wrEAahnU/buCl+k3yrnTRF1051hRVHc13keXR+s8V5tV5LlmtF
vPR716vrnd/P+b/dZ8tx8EolRLq+/Kzvi7ywmwP4AZKW/vP+f/z/9QFrDv76X91YK56i0PNYv3pV
lcfD7Xq1bixSQpxRLAX7CoU2/I52dM2U5jDqJafF/1pCv2+u1/rZQJK8PrzeXpfZ75s5fKu8n6cT
Scbk0WvquF2XHLEsPmhxEauut4fle2SiCu5zOQCbXqww64Wjwuvl4OocQtIGb9Cr7ma9GEG/+RMr
spdZMWIcrRo3Ae5oVmRO0adpIokzQIMqD8DBgv2E7rqrDwZpEyerIsYTnRJXScyjTM6WXvw/H/q3
Z8VdMhDCg4b2z7OKLRqz6jjbnH22q51ILovWt+UP37b865EqtfDRrQ+xa0G5sV6dF7WHFlkl7Nzl
6rRaR79/iqBFTVzd2GfncLFil6t7V1slKH9++L/f8/0j1ySD9Seu941SOMfOJqUMj+g/nhXBQJj+
PPLn6vrb/7yQ9anr7bi2edZ6+89v/P5RalLUnnCttjjb9sQJYsAhu/7uf7yKPy/7++Hvn/7/cV+Z
nxO7Vpt+x0boOAcTcJoUMjE8Lssneb7S54M60NsqUG7M2AL9UauvRqLCAhjg0fdz8ZLEEN5Kt3pJ
K72nmJ3NHRgjY68F9p1Mx+oHW+EvSvSP1gZMPUcERZFvQ/Sh4OlaaYRejsTFi2X0PJqQsrskhRBC
rJsB1nCTB9DkpKQNnMVuu2sJz9DLmJXGwV09s6JsrL5/mgcgTV2tvlqlgVpd06Dm2OewoDEexc0G
/Ifr0e7qdwZGmWno5C5TWPgse9cOU7qtqU+9sU0avgstFAdZkAjfVNm+Ktrf6JzjRS0eeJHav4l2
pNFo/XCSFlBNlWDDw0JmNM1uGrV3XcmQgO16gqwotOlqzZaCRKCzGDrN5SGVKQYwPrdMGmdyQDpO
ffFb5LTFNYp+DdNn5gb7RC8CxBlKvwuL6LVlCoPANDoaNRvSohxPoa7v9ba61aqQzOuwVkBedr+s
IPMr1TX3IqAjAXVoFzbs3LqmfQWo+MtU/MZaGhj5xNrKf90g0n5Ix2CnpzuzQVUoKxLVjMwCpq9/
MnW7d2lNvPT5J3PsbUfJdTt1kE8aat2a3Ar4MXc1Bjwm/LpgIGc3Ht1jdhwGITah9T67INWNwpXH
MkX5qWZGSIjsKD122fuxodEH2JCWPy5w5vqEyDjthzrLyB+b8AXdenJOmRd5NE5av2L7uC20fq8Y
hGmNJLuPtJt3cRUVHh6pj4Qj/ZSwUnt4m2YcE/HTPGrPgb0MBYQCS44CNMdDXZiWth/b4AR5HfgJ
I+7DEGqPztAYez0rj1FeGw+x4Tw6VXaF78PuPUwxEWsh9mBk8/VIOLpQti7tDATjQbaPLXevDDD5
wry7KeIk+KWQK8Q/gG8pbHbk3mR+x5zgpKFJeqycJmNqK7ikflJiuDENxBOzeuvGjXpMw7Y5qXYC
cXqabl1itLDKZMheIGRJjldNA2RloP/u69qHKyC3xsDMwEHfsRuF3aKHB5NIcKKBIuwk2/ZzdeA6
qj1CJ39VDIfTKtOaTCcwJzEQa6OloSZqzYszl4vvI4LghzkUnlGv78nQfSg8PZnUnZJpAWlc6Y9a
Nz9NaT4Y0Dd/VLJ8rThFEQ9JuqxTd6o3LBIUMQ/9RVUvMVYWzx6ZjxiCjGD0CSwHTAQYx17LAikb
w8ch1e6tspN3U/GFFfqxnCTDB+Ewdog49z3ZN7Xqpg8NCcd1OBo0sJRfMy3wIg52WRQd3AozgpU4
kDJDq92nAIHZ58vYK3r5C4mk6QcGMHS7lof63CXS2BtGiSbXQrKHrgnnkpItqt+Ar5t5mulqUeY5
mEYXkSbsUolwCD1v95siF3LsSFYrAY5MhHpkbBlh8h3Djly6pxz/Awqe5FoHWru1wvQdIANrAM4m
SaTC4kzAv1FThLb0fURFbnwaBa950CfAAcE9mNkhGtTHylaCU9amgDXg/be1cU5VOLPKiK44IRJ2
R4LXr6F15T7gHAVJNEe+0bLHNUZ20a28FmDOwl63sAWATnWehg4DlAstCl2a+iu2xNmcdBgwQ/wx
D9nCPFW9xQIMXlYLdoXbXwLRvOiNyYBEnYrd1PNBi5e+z76qGGEk8R/2AYV9YSocvtUHbQreU898
wdDSNzcYAXeXT1qEUIUhEghVxtblHGX7BE/zJjJ0xNWWs3OZ2UJw71D+3oCzt/ayzB76SSuQM0Jg
G8I227YkC+/cCfFsAhUz0uZqG48fXTi8jw6spXl4bgnHpH+FLUcy3Y/7Z5SWQAcFkjkZnSdlvC2E
9YlXqUWp5sU2esQeeXPN+K20B+Ij1a8hqlR/0PovRysOadSrNOXsHuINh19c2VhWqvmKe5HdgxOl
uyzMsb655FmnBr53OLdQUquCbIkClA31kc9Q/7Matk5W4n7q+j1KKNzA5JoxKIoPDktVRmZqd8l0
1dnqLhFoVWzUnlpov6YCyVwS/zAMoK4m3M1NKfvPDlgQ0dAV3wtCz2OiVxZ+tS/ee3sJ961S+0Af
agXXW51xDWW8DPhw7kzkHzLys1rGHm5OwuOsRG8GQVR5AGgaWlY0AMYxgu7N0NNTyW541wzmuQNP
f9WK6NKoxISHLjhWlDRX+s3OLskhB4chc8OO9vAmnqp7JpEHVmHYU62xS+xY34pkfkX5AYIoAWPf
W4KsM4rGDeDYahODMrHixRpIj12Pxg9DMORP+ItImb3g/hupGcVvUd6FJm0oo5ygPxsTp8IXKxVn
+VFFybMxKx+tG0MtCDrowzMR7GxXrzjC0LWF0a3eaxcj0oq9Wd3mhXbnzED7Cjepd70ybmd3iU5p
Qw13HyfjiKFf1+vPhEqWsAtZl2kgPBgKEYsBJ8g0rtT7Kiy6fVMkOm0e5cEo0XHnODz6HjFe15KT
GpV4Isdk3IjIJSuylXeE+GyEjRh97OabWM3vxlKlWc2fLLfxFYaY6QMSGOFD2GelCKNjWVYmYJJs
FyQefsD0lsqv9ULbfq7S5twV0Z0d1/IM0vpzUUBoVYOeNY69uEWOT+gj+cqJQ/pJnm4CTS1QMAY/
tWh86mY+R4XxGqJx/AisY4t8AvyHW1PB9uJBM/WTGSbX2Qabp+jtVkXBta1kEvr4xnws8J8ZmOOd
WTcDZiC4aa7EAGM6H0HSxzRRKQF1V96qU5MzVcMroNv7xEGybJbhb/YcdPGNsHNfG6V4cKuw32iE
L9ISru7U+DTgER4KO0OVFVM+qSA1U6Hvqm54YJfLQs23rtHwfxmmQ9sTgMMI/BjFyfTEZu8RG116
M8TadmC8n0NL52zuXqJlGzLnDya7Tj9Ve58kivky6dW9FqvaWWGUzkT+LIke2GgN0DnVFihAmWXe
u31Dr9nRtnOI9IO8S6bndXmmJY5kKqW6tdkpKj9Iu0cRxN4LMwJ2hzJ1dnSbirswdu3bCXNFW7rv
nI4IlKGY3zG2JCSzG7Vr36TnRlVPmC/kNtbCkZW2YHKaxUxghq09ISstxYTfiexbW1eJfsD56tMD
jwmqqxhe05k8GBaQCa07iJDWV5GX50mmX8gTyVdnTfLVrvhZJsavWKHWymy02ciF6Rpn6ng7jMM2
HZ4KSsK9KCtra2XdsRrUyCuhYx10Tg2cEF31fmjHmyitIRk65hHLhu9kZOdRJikMqVNGpAFrn0n4
uEHAZcGP3ZQ9DUrXRt6tqDLe9wR7JLHRHAetSfa61WQMoCsG2yNWB93wWhFbu5LJDWvHZ2cRM09+
BHl6AueEKYObBDUFhVb0RXxvUmi7nPWVMjI4mHn1oFuPRAtrT0GjkT07yJ3rkIGkp75Z12+yp3He
teLFEBT3rq3f441/RXzu08C71xwLxwRws+2ozWTSSjdADjg/lIK0kDFHravyiU8RcnCQidjUKqKd
x3PfpWjZbZVm8viAVhSiElpG3x5PdhchIsnFXcug02tVWJOFM/m9M6DpgGXoKYFCPmEzvzj2si8I
xBaZJ7oN9DrIvCQkTSZzWjW3vl2plDDMxdBpgSyPwF6w2gxt9jTlxNfYcf5LL2yNSBjbYj/mSF+L
wVCWtaBt91tEeQtSOBj9Nu1OMcSessHm3thMB1N0abA8kQsmNrSTDAwguxyU2d2SZJtfMovfnJUm
mDCJ6mvQb1VEDFRd6RYxYoJDW4OxHHfvHed+T+8A2USp9da0SccJz0H4h/lKa7oPa2yfUPHeGzVd
9Xqmx4CXxwtm5NNAZfRp/JgKoOpoeV/7HMuPaquI2Wpr0804ypJoIiC9I7gyM872Yp9mxERLnwZQ
7hC00CjLuxSb0Exug2pv9/i5ZN6fynMfx58msnXcdQigTfECIOerwbyMr87cWWH/25jma54uf0Cc
/PzN2LYZBXDcZtoNbvnsYD7aTLn7ms4E49r97y4nzykKjyiv9pT1H0EaYTR3KZYL13pQZXGJlPEp
TQIYmUp7as1uX5TmRBIQYDcV5zYmp00J8NHv9fFShsOpDMBEjvaHmAnEqobQ3c4V8vwYI/kLWmNi
DMJSu+lUQRioVY/n1rgyGgp9a06LTTTnz2pKEtW8UGv1XPenbLpl70InyFQw721bzsIu7Rq17V5m
/IdXdikCD8FGznxk1YTtr2iM3RSRvJdNX1GHFUDONB5DFOcmWmbOEr/I+SQCN9f3Wh/WfDEisWld
ztqB6fiszzj6lJ5FNARkzWQdHD+jBZcQUVepX6xQ7Xd+ooTOA9+ewaxSdino6yaHgV4W/1LnaN7Y
ufmG5kROkFILsl99N/60G5OmH8ektJE+joyrCbbHnF/MJO5qNBNlU37BBiBUPpqQ906fWtEKsu2T
YxAsL0Dti4MWNR0gJXDryo8uXNhomF2pEV6Ji3pscGMgZL93tPjWTfgr5UlIKzVHC0l+Z92yPrGR
rzsdc0EcPYc2rusK2LAeps4pmojZs5SIHXIU3rmiBM2TR9R9BJ55XdZpWyACBRU4NkHYo1hphDci
WNIzl7wwQfXejQUfSMASSbapP5RmixqX2U00geZVp7LbxDiRblI6DLG5RJHYwwcB729Op3g5Gi5m
ZBjDsyF5gTIQCe0tzNENtRK3DWQc7MtkHPaavGpYUjOFQcloXQRBlGeyVheFWrBBToHwWD3TfcK0
Dx8Sx4RaX3vcFEbXPceTGVyaYeHksA4L8Vl2ROmlXd/tFLbxXBsepsreaS1puH2afrkN82mlVk+B
DY6M/DUoXnZGrakP6MYmnLx5q9FJnGw/U8py15kPY6k8d8OXG9H1trTnwaw7CA7O+yImsi1WOb3P
qfnsQ5CxW2ROhJCIM4Ad8vubLIk9hl/HqLKvZqXW3lyG2k0x9TyJSrVODCoHtJ5jWcWehloN/azt
5Y68ixSGgnVqcHpI7lwyzgA9fGph0OwxvRBvp3Hm4zVHulNua2bmGuVo46qXZY+KHTPYaIFW84Xk
LY3q+NoBpdxYKunGihCoW03Kb6uGhI5jvVUJnh4yvyPkYKvN7jNesK82L78WTYmZx7d9UWobdioB
f2NZxy8RUkdfxBCN4ozqXPmBdxr3L36+ix3/NLL8jnho84geCV0mdSdukmkjav2iSuUZTzJTYgvK
Qx+QJv2SB503shXgZAzUWmujn0pPoEgNa4jdPeLb6olF86JX870dcnjmW335O8HscL2h13mP0Au8
vha43EOOFjWCcGzHYhuS6NCrhKsN2luZLOYP5C+6dawSK0EZbD9GNKA3RJ+lJhKDLAC2FUZ39OMw
1g4pnAHGp8gsajk8WVPyFPfzwzjG92E8HeO2urYy3zXN1UzFW8lbCHoyZuqfFYCScFDuJLYLqSs3
4yKRLmZ7t2xM564EHEIKI4X8rZ6GHyLQnzHOaIg8u31H7EES2Q1OA3hR+YLwV54dciAqU730HdmC
TbyoyALerllbmHf7e8FfSw+MLb5qNTIenXl+qg2inrU3hgpI4VIOSPyzSQ/ANueIaYyi9Byz8dvZ
3cZq8z7b9jsyRFoI2kXV8q9Ouu96130WxecgAzTPDDhylajJoL2vldrLreJL8GKzufoK0atmZvkE
/nQGFuXmpAzaxKqm8V6m3VtBgb2ZY05JST2R59qWH1nSHJuGCNaYEZGR0SgYj8ZU+JmoHk0zOZND
/Gpr8nGw812EUs4vneCeSHY6y33zlTrpvRu+DEZ3K6RCIE4CjD37WalMlZrFmap0OyQjtgcvx9g1
fZ1jCMaYJbT6VYnvqjl+S1v5Ow+vumyQMlUVSuLWuZQ4asouug1IyakVHeeL+WVquSSWaGlWCf3a
96L0mKHRRaLSRi6ODvMUtK+6IfGM/WjGUDnm7XSvBGwFbYyLWfwwx/tVpfY/VodnWgv26P+tw7sj
HkBOWf9RxH/X4v35j3/BrWzjX5aLJcllJaG98O9avJV7Rb3Mw2LhVy0Upf+EW4l/cZdFT+8/JXzf
Wjz3X7YG9wqsFbY+a1Hw/UN7999p8TSh/j3mizGUbRi6bmuqMGxNIyvx71q8DPfVnFfqdBiz6pH6
DRhznjzCxCnRtmM1gBAXKgCRmJjvhAokxRGG3OWO6skCZroLgfqhoraUS4XUDsbendtma8XMSHML
O6g98sW1QNzclLa8H1yMa7nSIneKsFM6EeyMm7y3HPgT1Jx5xz8de1yojw/jwNjO1V6LAPlaEOPr
KTmi+VkopR1duYosak/Gtc7M4K78TJo+Pjb4FTamZE48uNEhjkJrS48d0mphJL4EWu4bCLpJOaYI
lWn46uqEvWaKiaGeJPFNA2/9TPfnOYke4qSp9hNEfr6oPYwr+y2i9bHXWsnwMvwaJB00fYkGXhg8
U+Xe0KOAfy9GZaNk2SmbI3qxi/k7J4IGy48udxIhEej9AN9zXAgvw/8C8kGb/Jmy3lOVETCJaD6x
l39FWIn9UleeoXcwxUnUftNNeG5Jkz3mfYRGxRIXwALY+xMnOcaGvJC5MYxMSVJa/0WE4o5IpgH9
9jz6nWE7hMFgr7Hdrj7OQkVYTpLZdYqAnyS43kqrvzCHas+a9Unaa3qj98aF1Bf7QkRi7o2J7Ni7
VOke4TieMcC1fj/aBBVh3TMsXDr2VC+0rAz/Q0uHFXsrfoGlZakn8ashTMwKI2HxZZiglqgi6Zdz
zmbflk+g9859M8y0lp1DhOLeMWH7Ku3PQCs/GjQUiLKs286181vToEq3Lcob0k/Aqsn2MmeZckTu
fWuWFDF2HImri4NzLI03W8vb2yCsbtCnVGelp//i2toBOyk4jdnZ66UyPQUd66wkegnnjkuSJ1kP
Q9ocs9Bh0khI8ehCK7RgszFRiPLtRD99h1GTRTqNBnwCiPqcsJZ+ahn9IXfEeOiykkUKLfu+jn41
mAKaePFY5LLfaywMZqH8pjCSXjoSIAE7coNwWn9gvYwGxSZYpffxLzLdkDB+gmGsdqqVaTf8Fzqw
LccJhdqA7KntfHxHd12PN2AYRXeccXT7TPPfWxo4B3VE6Q3nLNzKukXw2ao/RhQgELmE4yF5vNDk
/jXAxPWTUT66Vun4oQzeUT2xYBaPcwQuvSvii+HQkVvCAwpyVEDSq6qv9foPt8ke5axKH6nc7JNM
cGwCwiebrJL7crIu5Uc8W9OmH8diM4nHiXbcISyGe1dxdqpWHzpLCF9OebjP4uCJkuO3QygGDC+g
ALo5HTV4U3adPk4WQ8y8VRfIQ/GVYyCcl9yOaA50jhcqsP/g7kyW3Ea2bPsvd1xIA+BoB3dCsGeE
og81E5gUktD3Pb7+LffITKr0sq5ZTWsCA0ESQQbRuJ+z99q6u/eMqL2x6eptPKzQQUlwR4DQ7cKH
FQ/8l78lKdPAMjGCkgvSLjfdb41bHSiDNHfC959bo73pWnRMSJ/TLSa3/tJnL36G3odIXqtGG9Q7
a/Eg7Ynj94wO5mad6ZMtjkevSScIrO5p3lbEnTGzhyCyrumnsDGwYWEuox9VrvV+KD1yHsyQPpx1
CT284BR2DZJYsgmsg/VNOPl6NtCRlfPYHCaXcUAYwmyyTf+5RPXKxCqh05sZjMWsBMwPldOs4Vxq
DHq4SYTeKR/3emXjRUaFWM9xccTLqVH5cw/Tmhw7oqWj5UCJ1C9fcrPzT1XRUHi9ZENziCmdajrX
B9s/WNiZjq25bhO0urvCaz7Z3tRtp1zIiCFaabrApcPgo4coTB13iY8TLh/gRHZ7HGaamMkYbqcu
YY5Ob2Q3dqelKV0avnb3iks80Kf+ubcdqImTFx2pJacUDuMLgVNh4AipJLUe3JEw7WpagjqiJVCl
CyApHCSSaf74ac0BGGQokXerd1pG0sgK18aNA7dhZnS5CD2j1nkWUt5S+miWxHmaMsqtS89Ufoiq
28xJnG1vv+FGZiI7iK2/QH3wC/dN821kQqRNa+CXqWuQQN3JLOpGplI7COsIqV5d+7tFaLVOm2sz
hKm2a6kPOQ7EsqZKvq0y63pIyo/9Dl4IiFoX04/MxEaBue1DlLXh0WU6pMvs7J4QbSRwiD5q4xhV
uFN8cFpazAyeLByuMP1WEMXdOOVrBpZus7SMpEVLScvAsGR4jE8HW6em7ue3IeHeZrVwKKi871Y8
CTO5BepWMPlsYJTLdHAGIodRh/aTEByOkzDFr04uMFC+hRDeqiGSqEbeXsnU8bT/0BNC3hBGTq2t
IaWFg0jysHzjc0OTjaYPCeZRjPtYM8dTj3bhzES5J+0CLgDB57pMQC9kFrotU9FnfTytMidd1CSm
U4tn4rH1WA8SmakeOdWhyRh4OGH00BrrqTTjHSSiB5zgpyrlkCNpJw9iotpH4O+3EZrldMj4KjLP
vaXjtGlmmIK++FAQjqDJ7HdhGBg3ZR48USnTxicM0hsbWoDewUxJ8lncF19myYuGsq5NurzOBCcj
bp5Al2jbywR6DdqNQSR9TzT95Lsn6qZO0Ngfk8V7s+PC2A7ta+eRm5j19/C/PkZohEis7+609IaL
QhgYrn/pHYpnfMC+xPZnDbcasA2ij6Q1MnNOSc5N1iUgvuRaEAyYlri3LeRnY/VhtHHI6/CUjCe7
hUYZSfmut3TfmP0VCcZz8q3O1M9vjLphOGJF+8EEqVn00N3G8TVbINgks4fEnYOrFwJMCebEFI1J
oKfmKaqqj8jgmX5zdYNm6R4So3vx/ZaAziX7bs6NRzymuKvL8WVNaWeQ9WcEvk1FZXbNS9QDBEBz
5sURvuu65ncnRCglFazO88eSsk7ZNHTpnX1WEKzqh7CGfZBLufdsAefYcM4dQiIjnXiCJBxz9FkZ
8UYzjMFwV4u23RQ2Co7BgbtD8+Ose+VL5OmTOHJnp4wmdTpqMfV2sRmwh+0yFPw1RV7Km9ReoXxO
87mt0btdF2qbEi6qbRwADDmdkbw/qa7L/14oxV2rc8pq0V5J0FIbjXri2nRF1GNOzvxE2X1TNEV3
DjW9Pa+jgza0xnYQJtVySuunIhssSD3UMJQCWmmh1SKTiu2rNNquJ2ervoimFOBK2aqEvkoqvvTA
wS2DTrQk1HtyodbUQr2iG5o3fBzde6CK2nTdx/s+r7sz6pC7ZL1k9Sltvim5bDU+RYnunxyaM4da
yz7EdOkF0s/EOqsXuOuiHxIPwNg138VbS4rdar9KhRsOKTUR7lkB3lxifKV2tS1cCIpqVW28Ln7b
pvbw27YQTVzRifb42/brQy+EPpCm4DxgkWUYqOE71RbAh1YuogxGUu3AiwnUY8u1X8nn9HfTVW0o
f1YlOcwVslz9zPksXQnqZ3bm6bXIQBKWapvuRtWxIxvmekyotd922GZ0GxwXrJYSBl4XupQMKt2g
2pZ0NlRcN19+UVJm6hhTO3xfhQD5UeJxd0omqpTkai1TWtO8hw7ci+H7u5Y1j43tOk2crU5JTVfp
yWUoSQQJyd64KW7695/tPUzmfV3971OHqzm1Uho05cxRrqTHSlSs1q5q46m/zWr8weZqUSt8F/Kq
1aiBQZV70cHGccPX6j+q00gtXDflV6jlGVXaiNW9hEmNUUPOQJ7dIuHnJFog+Z/VQ7Wmy4fWmDZ6
oB77Y4qhV+935JU5R1DfnwmmGi6SGUSQn3NEjdLesznotLp9hoFTkk+7M3uMr014yJZ1fjS6G2tp
s0cvsQ92G35qwzY/u9pEXDtDaYgZTbuv3TBF6EG31KqhKgt4TB6hyYL+s43S7RBXC7fLQWTyeslk
DhP5rlrlyMOkzmiR2rtBfQQe0MvTY7c6b6ZhpMdxcLYCpdLGWF16wKn+oRlyg3K88ALgCOnJmBlF
RJl2QnCXBPhgssskC7LGGBYfTLPiDgmObNu7TK3Jjc4oBVOPtKP6Trdp8tm6eRnm8fNolsnequGZ
xVHb7dLcFFvg09nZmcqfnOHPFjf6U4uue6NpCdGAup7vC/pM2xxmHWTl+77TZS/QiU6LBjHR90LS
xqTrKBqTD6ZgRGi0yGAnpfvMzL7Bg85Us5biURVzAfMPLahSearV68bfXqOeVaEY19dVHX2u1quD
Vvi36rlcqUbV6joSZFIBNAsl7Wz1pJ9HLtTD9wXTEnxyGff5AQZJynQG49CKNSQG1VfPFBb9wX8n
fSD2v58la03tCAUZYS9yb63EaGSSzubM99fnQklwGyXLTW1rFN8N0Jt64yDffd3F9WFJdRnTCNy4
TiHkMkmTkzpehUypFUtFrV4XuZd2h8mZTmmO98WysRzP8lTgYOccyctGTkFBpslt1yeuD53WRwnQ
onA5DKX7/hL1bJQtX80OtOr1tXVXW4HBOA+D21/MFvzHyQE1Ou0Mmf2ESOgGbbG3Vxkt6nfARyzF
P/IWHBWVvwRqVeWe6ML+aAgaO5gdQQnJxTJU4mzSzEHrSZzA6LvhdpAW8tbG9zhh/j96DJxsaWdg
XF6d1ZoKMfltmwX8Aj2VCRazssItEEyMQ/L260/qKyPeaEAMETS4PlRFkpw0CAZ1wiByWm5N6RIy
R76lWhslbijXpmMkPU50KZeDPZpHJq7RruXU2LzHpqhPsKoLIvXWPz9gO1mm9GvEBIjw12dnsfdV
LT6IlniPNNe6kzd+WdJpOE/DQsFWNw9hRRaa6SQt2DXvQcjvqjIg2hQx4kU9nnMAjjAM6cylc5TA
M6T5TkMG4bmFl+fkZbj0/wriQE5hFUeV7KAXGiAs4i0rkJL5GU4saQ9yQVIT5AKXf7ch/QbqzeqJ
wU5l20vdP1K1HLKW+I6CY+uXV8l9XP/ie4rEf9zmqdy56x7Umnrfddv14XXX14933ZY2nKyA2oEP
uOlreN2zerGrrFXvn/36njj34iNg7d110/tLNNOlamL3MixCjOdV6urBtTp74lLgLXG+V4ub7AZu
vUzxOZWxrRCrYvsxAUbSP6M2VusMiBMqrJUSKbxOdE6kL6GK8N1b2Ow2/xi/ow7p2fU+ANo19+2a
EtA3PaQCj40nRf4J4dCbacUIsJaFZPJWRGv08j5cpy43E5X1oz6E3o5Pk4nk2INOFiW424Dd4dQq
Yc17Hg0br4BUyFeo2r4/iwLQU2y1qRtoU5ieCukUBH92b+S9n5AIL7NqcFCrfXAXx4I0rXZ/aI38
XOfxCP2r+Nn2KFX/T/cDhNBN+z/1A57pB/zouh8/fk26+PNdfyVdGH84NgY7mWghbBsP+d/GfF//
Q6D6IsrCM1zhsfy7GSCcPxzPYERkmbpl6Ib9izHf+sOHyULZ0mf0JGgy/G+aARAAfjPmU9rxfYe5
rG4IR4dZ+Jsx3wVXqMUTVL4YNGOgjnZ13E2W6Jnevw6NjQZOmDXAEd3DGtngw1ThR+oZtdCKhdQX
lX+kHs9a3J2vT6sn1LZyAD9GZGq4cYlFU1dYdS3Uo4hxp3r8vuoJ2la53+MMw6dOAtRGeS2o7/43
n4q6TQ2QSPdaI+5SOfd4T9lRq1MIlIIkQrY2ckaSWWmxomend1HZGImdBiYWJdhTYzkRvfwIHYWX
vdryRtsUKDxsAMX9epmIApqLdjgbOqftZg0nAonN0ti5TnlJVqOhFdLgwgQonlo+g8kYu+tMcXKZ
6xfqk9i5M8pMd8LSPxeUNz8sZsrJOkst/xoeY43UwGKgxULq9F2vj/eTRVpujuAgIAEem6bWAktn
Aj1EmDGhNmI6SA+6GeGytEjliebk0vfu3p8GOYSPP9WtuCwQALjjcG2yqvXWjfLkosHonvPukFi9
HVgHZEP0d6YXBLmYY5E4DNNskSANo7uwPlKCfu4mbAFO6G+SJEdSWQIyM4oCV1iSBR305gAEqb33
/CcvMkAz0RimRuV9Kila1XU77+wwRT6j+zcLkkNwr552RITBGLuD71nRIN5PLXw8rUl3fX9I0W6+
aPHj1Kef87nclQm5CFZO+TGEE5uhN937K9gr1yeqWSZYTMRVbAZ3ujEj+6lwDeuoY0WBgguGf7D2
rpHjqSfZNDdyqtYexWYg67dWhy3QsoyfGlnWJFCb/rnJ63uRtc2DmZ1thq/U/BHWLA7EZt219l6B
ezOiRrklfBoeuLY+un7X7mNgs9pCGSjJfaoikPhxiVGREPNnM2HSAM/A2CMfa7Zl6Hyb5F6c5Rba
KXn3TX+sZXMcBMWXJDQT6nproE6U9akjIWa7mPO9XtbIXewI3F8yicCKrbeolzV2Abo4dzlswrQ+
gVsmprloD92AbbAHV2pYdG2K3A80fXpkkkUZrgk7UC8eOpZo2TGz3s9x728BNGRHlOw7r3fwRYwJ
TpXptDrguFpnvkkgR2zDBxrkJ6hl29Ibx8Bp7SczGb/lA2EJy1o99D2oJANJsUbqjMVljVuruZxi
sW6NDJh/WFNF1MwEWV33WLbTsF3mBFpgRjHMhoCjdZyI/bGEWCNrMcjZ4DNldYOCNMqeWx03b6IZ
F30lmRWxpUm8RpEVILwq/cboI0RLFtOWOcEz64nqG0cHguqBiZ2eOGKz4D9jrLZQroQEJWC+cxRv
k6T9NNpDdLHyg7rhG4y3QlqGF0OfNkO/TChwUDlUFRU3e4VpbZJtZ3rZrgPMlqz+MWc6rVVde6Do
4e85gB6qlqCfZfnUQeBDtiDM3SI/WFNWlPdE1NPyi7pTYT0XhvMlc4l5NPaJjS6+Kb44HejO0qC9
5Ifg7sV+uqWB+2Ow3f7oeA7T5zbEzWFa9Fuy7mPOYXZ0xUjDn/CDfkUlq8H5JBh+2nUA42r/1rB0
fp5i44+IySGCHFK9Agfq+91WM+f04LfMFNzJQIh2ior2UxYNmNhrAf6ijA+5xakR44xs4vLOkX+k
aorDOk7aIXadnmwStBdaEYi5te8H3fqe21xTo2E/JPP9PCb9hyXHmDK2bXTq/KdwRgXRQRnjH5Rg
XoDvDCQ7AKLgoEZdQNiaWrNZEpoVY+pCTS03tg8ZZhr1NzPjUaFHXyMtaGkxB9T7tyH6M6/Ix20Y
Py4RRFMz5spJjRsYGMApfA0Sh0IhGRlPExKabTmvAlURh4kGvhzyczB7mAmiNt94EfherXSjvVu6
1W6dmpNDKS5YQtrDhD6HF7R5YzlRR58WpPaT94NUAGtPsAXzOaTWATJH7Dlfcqc81SF3Kq8tPtnW
T62gP2poAH/7nHCLKsGkUf/0qtI8oxY8aq0xHKMpf54LqSvX2hYCCnDhNI+de4rMQVpiQsg0XIMo
s/Xhe91E2N9X8Qr/ZIQdYmibrJvKbVX6gH1nDBUoiqIa4mqULyfXfSSDN2g1pD6YQDp0gqgbTU+b
TuXS04syivFmTb+tNVLcTPT2BUl84eB4GJsvAqwJeuGh2yLVo08A15quc/mN1ujXeUG3iBxmwPlR
jPUADMM/k8nXXQRQWRdL11JmOW3t8HNb6dPJiwfuMrFxCov4QLoU3qme3lAu1vyo5UtIf5l2km3p
oK/W4l7Dk0zOK/Bl3Qx3hVt1p3hxhm2MccufL53BKSlmWjJtnD4sM1iA7rUtxggAOP881L3jZhI0
vfx5Pod2g6jV9o8ihSFWNUG2ivauxANEZFH83BTci1ZzCg+5jngmA6cP0P+nHYHqLiZBzHaHtSPV
oQl1H5k+AhlcbuuBLisYgwOI1o/gsuygboZtblHot5PyJ5pVjVJ5S6pH3EBr5qYSdcvdkq3PrdP1
+8xJF7Sd4PsMzAKJIazHiBzyVFvtSxavF67THxKnjva2aF5bpsKHRXc+aOl+7PL5oHX6HSqFGDpX
Ax+u4pzoSkTgjkXegYY0w25I06xMohHrmZlNuHUiDKiG/sEt7SfOnE86cw783fV8oFJ5Vl5jtcgY
SGQd3gbXfKzRoGIEJJYsnhg+jPbMdaDCtYmIkhDy6lRIsIKiK4jY/FJwS9/qnnc7U3TY2RkXdQiA
D3GN5N+L/S9jXBQQSqvjHNnigNZ75lpnwcFICvsZRSma23D5rEP22U3UVzUvhttSgyHekXz0tU5S
pBoWo68x0wSjzKJ41DOo9gvxO0QTR6cES0fj9RsmUs0+9L+H4Fp3tgHSJ/ENlIqT520YTxwnTfvG
NR8Ru9YQQTLae1W2dEjjps3nIxlxLO5ZaHbB/3rYABcmUCQLDyYZZ6ndPZQJuT3YBU/9plUJ1bq8
fqcTjptWVghM0uH38FQeFXhhgqOAOnME0xMmrthOgtllJh6d1I62mgPkSVWmdSD10OuWjSKXFIrc
q0m0Alyku4R2u4tg5aiK5wSfPovUcAKu/7eTpEy4whwPc5eeIye2YQXDwhfY3eHW4NhZ+gYnCfnI
VUOqlsx0tOhy7EEUPJZdv55E8rQgiG5TaL8DnkX1cRwfySw5YSfXL5I99ONmYzS4mCBInlOsqSVd
/DN2tATaMfLbwjfzPdqe51QFXi6MpPfDjCHUz+xTMZgT1z1gL6peJNsjeOmynZEaPxpb63dZ4cQn
+pwBcWu04ekGo2oEFduDY9nqCaJlBDi0wySGRhFoivCL1YUvKd3TfQemfMtJogvvkc5Xe5xi/VWY
DuD6aDPGkAqmLqfetCAwylyrP6YGbaqRSXzf4i6OOv3cEey9jTFfoXuN1nMFLGjnQukpkrY7rHl5
fuehMI6SpXZqwF+a8alIvR8T4WGYlSucgIZ2qMwchrR4mVF2AEJ9ThrNDEZZbhg6gY4wdb76Ce2J
1Y5Dann88gQQNZIcydic08mI8tfVHww+uBVEhf+JcWC89016iaUDZbPS97k5/oADoO0ozIRRNqHR
jX/2c35RQOlaf65R/Z0U84US8F1vVdo+djro1F7dBkMFsZHduEHpV82Gw4gMlGhX6ozB9JoaQjln
D1pjEzoOldz29AbJDBU2yMBdwKCvBq3ZYQ/zH9vFAYgmF1P0lrvegqV9LfYmiWRCAC7f6KvhY1kA
u6OJKtAkCtlr7O4gmLhZUyz2gAc/M6KgR19wsXHpsfa0RZta8pqLFUnKXL40XGz3jtjG9TJekqR5
GifMjdXgjhcN7OSyetjKBtKBc+3cJf1XRg+vVEwRsTsdeKc58IfU2gNb1KcYCI6D+SXza+LcYts6
k9Z6SBpoSZ09zES70/uoi9w8a1nlnshsSjRnhrOdQG2TJ7U1FQ9mY5aBP/tgL2TJ0JTFPscCDDPn
lOJD3ASkdnxxUzIDQzT9QaFrLfz4/Caf6ZWmjkbuAXL2TVTME7WatNSYEUZHUigY8C2Jd2z9aIsQ
Dhlqkt1C9QYicw+9agimnt25InquFmpWPcFElwGh+gk+GEO+FFm4kxZ7P3ZfI1cYQeyuXPBkpc5u
Lk65puemDMo84W/DnN30w5KeopAKbtX5r01iMF6Q8B91mC8xPnguPNnOdz4jR/4SZ3RUxqW+SU1y
IIQYdgL0a46e3yYJC0nXipJoXW1qvQypXXsGcTOhWspHik9fCpzpEscB7sb7SZtBO6uFrmPPx+Ug
HqZi5RiVc1eLMtr7Iq+H15HA9f2k2X9uahwdZHM81ju1CB30xoShDTcoKdUgfbcKg0RFvoYhI2VF
hk9A65uvtlj9jZ8kTjBrM/54KlxbypyU3SS5B7Geh9zeqY4TJQki0vt9nDczNPdm3PcfEy5G8Dd0
65w0hf2+lk1OEGUNV2vuQwiX7E7awpA6lpqUScOdQS8wDchurB15L0wrrebex3V40J3GPdKKwJyM
8G6Uz10XalueUu+LtLneKRh9UxUQGtL0sTQgKMxLlZ1F8mBakFqiMlzeLIorcIY9+5xWGTfQyvE/
NFoUHWJH584s6+x9Q1hVKcuBVut5OzhrnyZZ9FssTNYTUI4Al96P+liH4nM9UCsoMi+Gm9BCvXEp
VKu2+LWLF8q7pBEz2k0bCN9qoacj8aUDWYedU3DZkKg0MlbOaqGtD43QnJO6rV03mz1DdIkW+xs/
vw4023oLR6I3NNslsb6G6DT3RmhOF4koAVLLxXflGD3ScjitazZdSmcs8DqUabmrZ/IAFiff++V4
ijQNo7W/5xqgc3eJHY6cwrpXi0JDfzNUT3bvdkHvGy+NLwZunCHwGx9DO4maVYugYDT7mpAm8zwz
KD10aX5wtWa9jTnyAsuISpp5hnWjp0Re5ClaCxF9nstHKrfl0MMsKuHQxq6RfLVI8tp0ud1dMDc8
xHgan2ocdb7uBXWMQa8rQ/s+9BHnF3H+vYe8F/qjB1WOJAFyKast0aKIJLKswlIAgWOIxcV2I3It
LSYGs1lFl9b8suoF7QEf8TqELLyBm6pOxceuTs0NwGXw58RPoFrHfVvC4JnSbgoGDxG7bdk/+iF/
jvXCP9qDvuxnDKXxxPQsjKsZMXhyWsnDRKJrvEFiO1MU+LiYhXhscyfa2mkJ6C4y4/Pk4VN3o/lD
nTTfdR+iZoLnnZA5i+pzk46XqfJPdm+6t6PeI+4tFgCz3kR8Sf3NQGF2qe/mvLAemYHA+q2KCdCg
v4V2GG2rZUWnYDLzjWqSJ9cITkYUMZ5YSJvFRu0OuB/nbduUDSnVrRTvzeFNZKWP9vR1mePsi2nN
m17HIJ3O4hn59VfvI/g+/wN3xWjb9rbxHGNrIgLWPM01XkGcRstND3Jzv6IKO7gkKhBnidwolf7w
FjOYH6FeGeP5XNc26Ms6Ww6u+Nki+Ds5dkpGFsMRJiCetsu78JlES0axOgOM1LXm26brlp3onXEb
e9O3nPDxO7vsPsZowAKFC1JiElwt7paqZYE+j5uwJgl9xC+iptS7fSgGQj4I1Qp8efnPRmcFWjz0
MEXTZ7WJsdByvm+wv1PXYqFQQukkmk1urggHZYz9KIu6vVxoqED9zubk87u9APoZVAYHYG7o1R7o
1Usmr9zt6MtuWYxHiV6Wkn0sZnvPrH5632R2HW2l2nRe+rmJ9krmoBZK9YDXaV/1eCITecdp4vtO
imTetRCyK4ciDSMSKRvQkhGxQsvvRmK9ZYdFsafUwpy7LXB5qgb6SN6YE2PysqkgnNWgJ+z40moN
ZjcBGKXxqmY6FdMat4hhksygB2YOFMcwvhuNFx+wbKGrdnwi05BEmpEUkowUDH3KKqGBnx6fR3qs
I368cc7JpOn94cjXoyiC9QV3zAbXLNcP7X42MvzYYY/+gnoBBAvnxwir5rJY3sXzAMaVIRmKUiWV
V49xlJ5jYwLxVKbDJg0z1NAiZfJC9Tgxyf4kODbb1lVzh5ucq1Fj4WRq7PvIJFB6DB16g8sU3nK0
1tt8qbhEVuY23mkZQW7eSoRvvwMKPx4q0VwiAAmBR8OR8tG09Wt5qUE/LNx7IOHZbsiibd6Y5gmF
xmMWpT8pamUHfu9snvcEq7a7fCUxGErVS5ZCfrKaaLd4A8hvm5pBy0+waTXgPslSmjuvM2CEpi95
In4QughYJiGRYYrir8zj7zAKEuGWUenpQriAPlntFBe5PI77ueEWDSYMA9iBogYiX5nBSXVx3AlM
tu9wLt8gdkh4OG9qgkjpvgGzd7uMkD2RDHvQ4tbkkV+nO9thdb+VmX/q/fymaBYE55yrrb9+tCf3
DEyIplx2hy+PGh0EZMQLtLkIrKop8m75ywxuMod3D/Iatq6XYSEUwB3Wp9lQebA1LVpwFUEnSCZr
RH0jExrQZqfGncxBKEyNA9RLbgT/HMeA6dQ4hHPSzkDh4Te3DrXSXEt/zDo1XRk6MNMPCERbfEkm
KUOFHw/JJ9+uPUCMTrssAg5t02tPFPqfdk1I/6U2Po0dZV85jC2nrzqza/BLevdYrMmniFHRY0fA
DS0adMlWX1BwZjiY5NETE4FU3PZLQdxmEqPlrpElhtzxgF4FZV08A0G9dRkTj0Dfb2f5Q8Pfa27c
FLdfBMnfMd/cxlv3bv9a+rmzyQv3hdbPqw1VfhcPBEq4fX47uZRCfCfMGPjVH5rIQ4A7ASKyU/Sw
ceieutgwj2Vo3OYpd7NSy8Jg0Pdei+cvTVzSoZZnzyO61ln8bc01i7tae9NgbCMWcDpmAqg5zTT0
1USjxloKHNF2Hk2ThkAyEt6rR9MOLOmtQymu63TaJkXdAinElQs28yEjbGSBgbia8EjxLu71cAJC
51jldsEu5kyTvdPsbAwAIkL5odVT+Pi6TPFD8/vvwow/mGUFgEmrcgbGnzHgxUMUwpoYN1QNYasy
PCBUZqKAhbHAk6Jn/vYNgSOm8kvSv8af3a4N/yyoP6CSPK39YrfWz/mtpEu4yaPyFv6ofVNE8ccy
fWOmSgSsTdZ4n3F09/lWd0ymbPX9kggpdKVqZWn7uejq587iAHHXp8bWPeZLYgumqLwMyRdCSDjT
JieEl/UJxs1EeUDs+26BeJNFhJzlzhnU21avKxipEyUBifbg1iXAXVJmIQLbA/GPT+FTRaQg3Hrx
YvXmt0SUNQoqxOrxWr2WUCAhoeJ8xcZ+aQdiKHtpB8ioJpaL8Uz8R4MNHB820buD9RwmfnsM3fGm
qLJnuFZW4KdYKknQ2xLcgD0iXWIuFOXXyEBJX9sOFSnkeYLOCdKVR5fCyMSopyNpYI9vtMLi/ZJZ
tIeS+riW1bj1XO2R7Kr+KbbImVj8z2UGaoIP5x96Luld7Hwww+RnlFoyvSAS5LUS0+6lKT2jkrtR
zAgqjTogFB6SWoLYCJNb4nOX01PYmUi2hom6sb+kxs4BmgarwG43k+ETtz5aWDQT7VundQc7pKVv
dNE+TYACuLNh7bwWE7OL1cjW3jjZt3GLp9UCkU5ZAWlMFGuBa96J4jIanGlN+tIwP9s4QJoOlU6z
oouMVxcS04E5MwLr+gbV5slC9EsBL6u2VtXeZNiyDlO+Z0xzB+5p1+YkLZFf0bGbW/xHSLCN7Kmp
xU+zXY901vj87vR5cnEUhbE/ELSQ38bPEs81TBfHLukANQ7/Bp9djHHd3IbatIHF+UWX8jYt6T/S
RLCBY5p3KRXCU1ppl8ZGKIvxE5c22Z153t/NMQgYbvBFkBWVu193tZ1USDdNDfYFBtXYCXq3FKQa
CzqDTbUfc/+tR+OFBaR2bqN0PY3yhOqoEYUaQeco1FyIlVifsTlm3Cc6h1Jvyf0SPkFkYPVhDroM
HXMg3d15DuSNMgTY7dBzqEuM5QSNV91bU8GLspJ6M08nFzTHM4kotINylzkEg8RIvCWErqFVl/rH
ZrvOxQl8qgGvMdqRtXIwSkLj85LwFuT/lIyk3wOBc6zrd7mZfqXD1uyTvl/ABXEts7T0qa2Ardlu
BpOJQ0yfadiVnNJYXReZYok/Oisz1Cvd/Gy5wGALIty8hkCiOaYDKZlKRdfjHseDe+pcD3gMqfa9
F6z0jc5R6+5zmbqD7PEc6gzXEcofGf1+wj3HoWliIW5A+CQ0OKe8/Gq9pXYuPpj1+FkbUPm1sJFO
NtzcdXKdHZIEYo3LrtrZs4fK2ut+co0h10p3vQD/ygWlPI0ViQNCtog3YR12XuF/qyhRuSutYAC4
VHs80F26szdk6RDGTpV7h3604kMox7jXhSs11alk0f627fpQwwyBQiaCDNCUnREkUs1bIt7PaZhK
vbbS9FJFaAJaOHVA2jRPcWerIKkiifrl9W1o0v8u8pdavV295pfV993JfVaymOCYnB5KieSJ4c5Y
jZUunvyDcqHee334/iGuf++XXf/28ve/t0wohCLsMXtQQxNcAz6okm1FcueT0m6pP204sXEsVn3A
SWa+6KtIDm6kl3sr6t8oii3HgQDMQ1N51bFkdL3DQf7mLNlxHD8mDcztgqgQqJnVB9dtz3lTfsZ3
snyJcbqVseveeOYAzJpEecpDzEDeNXa/ryoBXOMxwemH4UsopyqMn/5cpJ6DIkQ9RnXgG3AreCo2
fSS9arUDwncubOq9o4Ut6fL782p/LjTrP/eSK7Hf3/t3zPSvPal3+tbK2JIQMAZyJHP9/brrx3rf
1/XxP73mn7ZZWu+d3A5nHwV0u1ua8yTFma4FM009BLfZQqL/61m1prapZ9VDtVA7uD78p/f+066K
oZoYt/FbtLI5QqONupJUuPNtqQHKx/+4UdSAZ355vpJvSq5vUo/VO52G2c/gnSbZOmgHDmn61ayG
lbv8uaqeUgs7gTMBIPn69utHuG4TuDX+j4vHkF3j7v6fzeSvP9qiKvv/Jh17f89fPnLjD8sVGL6F
zuRGusX/lo65grgXC1WZYxmOlIf94iO3/9ANNnsWkCRhSAEbNsQ+/ve/LPMP1/QNFGO2jQrDttz/
jXIMBVpd5aglytP3f//LNn3bBgDt8gEtgZ1c/81D7hnjsCYVSWqR4795AzfJ5GE1JvyQEZCOX/4x
f8bJ/BofI+TOfvljlufQB+VboXwj4wVTPc+/fX3Ertb9+1/Gf4UDsAyaneFxIRxhb3qDydBpph7Z
CPT7WDz074z0TwOzO3259UvvU6PNJ6JIuRmMtHNcDENAlzB7dxNmm2mbzUuELzzyN16ZvCQe/RNS
woGPiEuS20w7zAbabdvREyPCZEbDuUnt5KaKvOPU4Q/UxqXajVp7/5+/qPv/OfP5oraje7rPLwWM
5bf/auzk+SwoxaATt45z73UbkXqM+hO7YxAVZMb/4+48liNX0ib7LrNHWyCgF7NJrcjMpCY3MBaL
hNYiADz9HOTt+bvv7bZum+1saGSRRZFQEf65H0/TpRXJL1OkP2y0d+VQg3fLs2Xrsw6Pypa1dbZD
0/vJzOyUpr1auZBmZ9POOsllhlBKAFFy45AFG6I601+TLmRyuU261NxL19j3NkHlKTDlumghSwQJ
27SSiZWxvo2aNIkw5OHL/ScVPcyJJ5ehIaDbhquUGB88E4/f1OTXplA3XSoH/5dHnhJTc/s2VjYr
hKDaha7+nEejoFEBv4PrxTsoo9y+DcPiv0Q/ejzu8lJd5n5nlAO4Y3Khj9N3lVaXRAQ/wAoBdiTR
Y0mKQSrCbPxZ7mo0k/eiKgJK6PpPtJPZ10DG4b8cq/mk++tJ6ZgcJwtOL1foX05KwbjUyKCS7Ige
uQxJ/afYSD7AHmIWGQThaSDDdd51QDlium8qZlBFDd3WtnaN5hRgANqtjvUhSAiCOEkodjULLV+R
kpaROiBF2murct+Gxk6X0mRdC7MWB1uczQ1t2xqDHWNLelXc8aq/9gIOK47AH+qcSU5H9FNWQI0X
ccF5X/XkVRVcucn0fqWhORyMunpLwxyCQeGycicE7UbdIrSSYybLl07ll6zgxCNcu6Dt7cRGgQ65
/OI39IJbh6JX+xF+tdTT+9jXzp1sTxaz8iE7GKLB79KXIRlweEodR9HMUVVC17sKHeOFP+oc/Dg+
ezQiOib2F6B6bp3MmuRD5nHG/Jfj9G8Ok+vYnu7eKq6k+PO9ozGBw4yO8naRUapVPRfGuIE1bnQT
qo18bM3k7T//QP3fXcSuS9zBZDxi/Yuj1gIQlZU6P9EYULdte06SAFyaLwY7717LKL83yHGAoure
kpEzOCo4wsh4KHL0M9dR8IOeElQB0aH3//y7/btz1mNJztmCEdUzeG78841U0kWVY2Dwdo48eTTH
bgmqZUueZBSJWASqO6AQ0MCy/3IM/s2PxV+MARqUHHNo8y/HwKulBGuouTtmmj+D5T6JkvsB86Kf
pur8dTAk26Rxn/7z36qL+dv+5Qq1qCLjMTk/pv7lGRUHuvRwzbs70er0MgXnQDFOClV68ktB8LWk
8tXsE2SeZ79xQMyZc5pY9svCET9QXI6g/3u8Y2SF4zC7s+PiWMXcZHyB6h/xbVJm3SP7v0UeU57C
L5Iuy9TGmmlnF7MBG5qO0Wtea9fctA95z0s9YsQFHAEBi5+7TgcmVCmWibhUNPWJCyIC/la76ehV
zvbgYmADGsdcFPai+MCBimUvD7DdhUM1JxDInuOIsd36qxXPSQlXwO/U2fMrdr7+QJ1LBRqCPWhi
8ZupBNNoUjU0eOKtA0qM4tRZR+ZsCQDJtl+W2bB2k5SQGfI6NCYw0dSPDdPJpDi+YIjBZJnDVlYb
zWaRTc8V7ZTp+GT0xXOnz1/Lo5V59vjgtDxzKq0XZOLJnQVceL7Hi2tVxps9Tpgk5qfDyARNVVB4
GdgJF4AFllWwRkzNBibCTCKz5X85I6TJmunPp4QrBPFvSugcFxO9NV+7/7ySkH7ahexHd4FH8ZUy
NnHenwmmTFvNb5h2e1eGY0DK9PLOMAjRh61zNyk4NClzX0CG3qpfpz2aLMPyeuG7Yqe7qkNijLsN
mMXHkrXK0kJeUzMiFmRJcCqk/gwVW1/KLIEbgz2mIczXxQB7zR47atWBj7G+ImeeY+JPH5tMLuEv
4AhIW4xqjkW010FwniAgFEG4CbPxp83tgyMjAPAWm2yxr0P14BUKhaHXy0XRtFuJo+uumMzfiYYN
xPepGCh9bcE9a11wOjXJigH+oyHCU2rlD27lzt0uNXy1IrFIYss3r0upZzadjUVVB95zDwEy1lbg
FhERO5ZYgZ7hQ4DgAM9mA3O/24S99mrb9HzW4bh1M+O5mYp3v8BZWjfWaz3SWguf8DGOUV4qNu62
r61in/1mihhFHfN9NXV77JCgHFvnys9lEuN4u6Cr923mYuUM1aNBjQsNLmtXZBH+ZXVXj3EH5tpZ
OikvlfnSKvJTQ9U/5JX1M1ZRsc3qcpOXUAtJnWIzcvi9/Ti8hiysl47VUqKa6JvEi0vygpL/C8Zn
8CVPJ8KNvFbzmAUAzlzuZEboGr7hkQ1n8VUm+2Ggoo/2cuYZ9vjJ0sxFkEWPb8d0Xp1S6av7jK0Q
KSc9dIEfVYeO1PkZA3y06ae5QJ0euyo2iv2ArsbZwClBRCzk9DejjYoNloBGRv1oEuNGB85c55bY
l/PD2cBr7gJEWrtmGa4SPXsbLeTKoQpfpiB9jLGARMwJYpv2LBgLAVzRcJeBx2duAZSi3CiaYUKT
k2FEHRIOdEQgngmn3Q4gPKsnt+iWcvRAmNkEFDSC4k3lLUu9fobETjuPblxD5WjIccmRQOz0SWeS
nfBteJTY29I3X6zKurcF/TmNjoM0wf5HLzsDtAFYQML4eCtCBd2NCGARPefJgFWR6ZsqhLGAN/I8
yMpZTTPD1xsKA1SUvnUyCZgX78UixD2GluAMUHQWWMWJN+cjd5QxpFpics50WByn0DiPPZxlTfvM
iuHKohXYagJx3JCsnoYMd5t/i84+BILjn9VCHC26nBrK02XPCtVitQKuNdvklFIaPnfmKecWawb5
rmE2Bi7xGrt0Dzauemi0vlsyL6XdVJOnqQYlaetc1S0p4DGhgqdaDO8Glw0MGMCk/ggpRMUEAmBM
JtkWrfO9NijSmvOiCzsboV/5JaGC1Pj02oMfdr8r7jb7WnEde0OzbSz/Pq2qxxx08HWDg/GuHKmK
cLX8jlTXxo4pdnDClyTrvzHYRbAFCZvo5X0zwB+v3tuqe/Ia+ZGYh6SaDhBJ8Tt7WGKT0SGHBokb
WJN6TfFzdq3PorvdWkl1Pw1UDU6099CQxMicjCdj8+y5TntnQWTnM3GrgCHa8Jh6c0Wyg7nSyGx6
uHso99zqc82V57ZOqYvFpbcOkrmDftChr5gYtmwMj2l66nP/iaERZQfFdN83AR4tmb7HOa9OSEG3
UNkpq5GNmd2KJUvbV0/yNNFikVxLDRAItuFq4enV1WRAuynYHaCS7rShzTAEUoWNez92RiRNScgj
NeGO8j2fgd7QA2n0DxWW79jkYi4L6S0qs312vPyq0QmCUzqegxDYPjumjzhrqgakYzM5zw77GzwT
VB+XQ8Q9cqKWOsv8ZNu43d5tw3RNDCtfeGH86UdPdYPTUo3cNEPjmjO3m/0NC9vYtgOCqB7GT07F
nTSu7UPitXN7n09khMgtGrdYtz31FpZjOuu+YwgUuRjZlXouvRHouwSNQlLm0On7SBU8bkciKgPH
irrJX1r0wVUOLiKmdt7yvBcAitdB51kdeMlzU9Zbc4Bq1gqKUq+CeM7ebrJtQuEnBqyxwJNX1csS
XqnIxEkwNV2yjlxoZtfQNm28lZ75Pvctl1nHAo/nZtR3R8vOD6URfBkgxNLgKzMNPCCVBiR56J/b
kgEqyOp4VVr0HPrNq9C8Lz+Ldnap2Eb42gsdRGqBs5xamyVsNLIjpNfNt74enzJuL4sxdc+xw6Cp
ddK5CX6VKLaRSXoAIfYTMxwFEgxWvemLV+UxunZsUOZ5eF8Y4ZsfvDXymOZUk4rELJDavC1lTPhG
Qrm7/V8KQIJVxOOtAUE5Dqm1MDyWBkqHoBNCMagSkNGBeg1tBd1Lc+O5WwbpwDEx9nVEmjqaVFQf
7hiaQqrn87ngntviNO9thkBponb6qL/S4BCsKmGtJTP/tTDx5XGPQ4tghhm57nGovZ9h/mGTW3Cp
YRoNS+T/iqqZsQqeQ8l2zYiXeqzeW62gccJ5Y/xhvWn1NY7EQ6ameq05rQZ/foJEanKLz+sse08K
Sj955qoxjrd275LbKtM5L6N/hzGqbTd+5q19UYrAj4OKsNfK4Q0awanFztrnPc4rDa457M9x1M39
AKcBIRtSPwueNa2bJrRwC1irY16S8ighmpizgRK8ituYGx+AwVbMgUE2gH93plh49bDG4h1sbevK
cnXaFHOy3IVss+wmDV1nwClB2LECG0bYelBhf7i99483wWzzy2IGKLibCezNzrQeRAUsVhdztUsz
whz/tWfLcjsV9+OQTIfwZm7LItoBUnTQ23dzMS9tO9z3FW2SpkvUy80Y06bt/c2zk+B9rcHyQK3H
bEeWiyeHknSQU8bEbEbfdoa8m4mogjh/riQ6dSvvYpDX3PSfOcV57JqJAWKVtGEHes22sIxXGlAT
Idvj5PZ4ynXwBVryzWDmoqaMoa2bf1t6eueE1zJi7zGNwcX3hzuWSbhfnfCiiuY5bxjvJdERCfm7
VsMxIsGmu/LT7WCxHtx5+9nDPe+y4psS7ots6eWQsO9A33nLGIw4qww4rjbP9e6Z1OY3ayiYXfMy
xQxXVFTx6EMMo2NgUY9kTfCCcDNt+SkT1v516WUf7PvGw82mo4wuX/cO7SaFTYhwYVlcrjI3971G
FLos/6jSuzFObDn4a6srXm7kkRuDJOFAJ411DDIuUS3C6tuMrn+4vckVNmDcJvesu/3NHzwesI1m
Co/v5mmvBaPQZZTVDFLr4ilO2q9bv+Pt6N7eu50r0YSjKxp91tlG0DGUmsOm/wDquGZnIPPgdAxD
byZ34JeoYehn0y9srjrpgXBPxdB7EKP+qD5/8V0KfWZBQ8TJT9z7T2yYdiYzZKxb1km2wTMGxGg7
2jRPdsLaRQNPt1xkLS7c4OCO6DtBq9i49i3QLC/ZxxmLuKgIaURl6bY0jZaAX26tLTn9Nke1v2mY
bUzcATc/DUra0i10NmxQ5Ka6e2PXxvJIQNCyJ9wRgGL4hMF9c61stic+Lw+c+Z/eRJCzLO176GNv
Udf8Aa3UFlYJu46AzlzdPlQHh+1lDY1yMYxMgCr7B3iWPM/S322T6JcxuGY6Csys3bkFHqbblnvq
+d56RIQx69t9KTPqYeYfF/nGs66Paw84DLsXoOezzKVl3lMl0g9yqqxrE6beIo2/Gj/5MYdpjdcE
TAd/X1zfh0IzlipIQd1hMIbhIh5iSTW0r/giZzxrPdNYr+DpyuCMkS/3wzWwbq2EEFgOwYQ7Ek5i
qxP/sL1wZcMZacFpqpElHDN7hrf+o1Xnu3jE1Vgbyc5Ju88MyDL6stynSOQnGZ2ASLkrGpUXPdmy
ZYjxZ+egp7aftFM7i/mMGabQXlEeuYIiKddZuOl11IMaZPTaguVi1uB7A5iyyAjI0S7OFFJgIt0P
Ftd4N8uKOHe9mRF5bZ36t2+jCORqPJZ6wHq9R6iw4+bVd0H2jygclihe9A5Ekln5aBgYZ2tMoSvA
QWxQa3NdGCya0NxzqsIduUw0filba0nw7Yvm2Olc3LfDE3KniUIKMm0//mg5EACy8xcpeJSBBvug
I/UcEw9bJGJSK81XD5M5KJjelFxYiXGvGe5VWAgnkAv5eR7Y+rnmYCB4tGx5VWAT0VplR+9RF0Ek
Ruu9nXXJEK4zXcDEH1idqIEiDF38TBPrhxAXwiyEwK6g1oDqcU4v+A2zvghG9QnMKlnS+XPs2ipO
qL1LPnE+AODG2FLPSoyTwU2szS+whmg80MMQkr4jTdzn5mPYY2UeQ29ze0kjfP1rBqazUMmAhHUO
YMnbdyuST9a2BQufPjw52azjamAR7QbLOif4WrXJYzYM93GBOt8X7OUyus8WMKAlJeJTSyAAF1SZ
7HLEhoXFg2I9ccIvhpbjehO3c8Q4lG21b3FnYLPg5bWzfF0knWT+SwCmUvFaDgjDRWlGO2biLaJT
gmyUWfuuVRUhsPgjMFFhdO3U64gSdYytEsMtuFkasNyUx3HoHCulh+tco0Ms7mmOyuBvNWbe7jz/
MWxImIU+kKIsQqyhhqQjn2zhPN+kip3C5A17HRtzrVn4z7IfdgV4gnL/gCfglwqSfp90VFKn7vST
ied2PoGtEGFN8xJcbxjeap/t8RxjS9DN9JpSlNLZZgbqnIiRlSaA8uhCSBaceOgXmNWS420mg5Pu
B3mFw6zcJyLq9+lkXRuCg2sWUE2atWun7Fju4GS7nWOTmavVEBuYy6lsifparkVXXZvGZCdQJLSj
caftaii40IlFlMmVP1qoYbo8SkmjLIK9gKApZeQt6bZcUZOJrqbhxUsAycFxZ1iNk8T3Yfyj4vrJ
qa3GBxL7ryLjoh5sPC6pR/dH38w6GqvgoHeprrbC1cj1zF/YfFcUES3HKDxaOuHvkhnfLjYRSL1Y
7ahG4L4STjr6A6O2LMAJS0bQX6voIbGHz5p0A49Y+tjGPRv+k6dA9lPERyzHYZU4sM1p6AmlK1c7
B94uK6J9Ue0AXlYruMuJqbZBSQsck4LXyGyvolG7YiYmyDiY0UctUzcaZamt4ni82CTxll0QkGAG
3KQTViF2+mxPzk7PnM/e1b7qFksUtUJ0XbKCq4y9rbMsjOIIKQrEXM3+hprmV5AjNGKOw4djKaoW
6ZnqjfSUZDr7GjoJFx6leYvebu59T+5wkj9Vc/p3iu5Fld5DTr52Bd6pNItOkxfbCz+td14tgmNV
2L/0Ln1rAzaLsFbWHg1qcLE4Hx2Rk2GeKEmKrDfdn4KNaqp7zTOpCh+j+JhNMbN20ttm2/WshJPi
OAAGP9jtNTLRMxdRtxsn0hjSMr79SVYuveEkMtGZIWgZxXS4vQlERfjsHx/XlGZjHgAp2hTusa70
emtowQOwsumgZ0QNHZN7SD9o47GZrAX3kgqCKJrrMM2xDtLMYD3tWhxuH3uhf9YNoj3wrTPURSM/
UckOncbNmdU5a4FYsAgjSdBLgcDCaw9JgnbfNknmoNb8bjlzmG7v3d4kicbElGf3OqXvioo83vgd
vdRVg7unDRPjj3+7fWIKoxOa/7AOYnTCuqC4LDAeg86ITnQ/VMTaufIS+tpNZBH8nswnkUzZGjf7
jseRdRQeP6jgqb3wb0mm/3ljeSUWSRMnakiB0FHDw30Tgv9/BdMbhm7+FxDN8Nn8yUnwx//4u5PA
M/6G35ORFIZmpi+GwzdT3037v/+XBmTmb7YhpSNchiFwWBnd/J1ID4TG9OaZO1QTT/8ThEZaf3Nn
mo1r4mV2XGby/y9WAsa+f5HldXwKqCmeg2DPfJ+h6p9ledFqGncWdGwzrvud3fSPFaIPWyLWfIWD
l9fj+Sj98iGjT2ThTeMph+XGgn3dj3yJTMuTQf0rLGM6KFwCuFb2WTcsCzThIJpMm1D0Tx7liWzd
2TFZ7qNq9VNd0NoUTqjjPZuwfDKfE82mNkHI5mQZ9WcuOnLQSNUj98dInm19tjnQkR0TouxKf1dj
WHS65nXK0cxNxqlJyZLIr6xrZTT36IiwoHNqbTtvgBZRGZe0s5t13kxb5VIKO7RH2bXBKpiwMGhf
secFG5764MhrZ5EhQUlHl7TY0BiV6tl6cpgNhoLGeb1kUDNtO717mTsyJh00Hau4LfCyp8bDUK4c
CN5dzJKoUhRbRQNKK3i8sss2rt98VK6+6Wrz1FFCzTY9BP7J67E0YFAfdGg/dALhGK+yY6E0fgEZ
wDjoA3kHOE0cnZgA0/yROVRsbOf39No29qkQdzQP6DCXeZ3zIvK2FJKjR0qzOTFBJ7uvGTbwj0ln
+etp55zmuotvTMGlqKiAL9R0mkbMagy1ocZalbgEkzVhI+yKPz7sCr+60AifiIjGIDmy0Lci88np
G3konN4kUtqHd33hvwZ+rp3RsDGJB3iFHc31z7c3tTtq51IWj73xK/MGOnAmp0UyTW1Kq4KiO1Ka
tS3ZtFAXVFdrDf11F0caha+I8DZeg6ZYUYZpYOWVWJzLHHmTjgW5pHHUPVGx55xqJDgaq8qjBS5/
fgTXOKb8chXxGLsMtRPdMzpcZnT9utxS8Qfw/B22VPtePFtod3Yydo8NC4DtGLAI6xhQPOa1ZV4J
8fceyUrkd8E67VmIj8CY/MfbB9LCu6qKnhIYwJEqtp97NAqCpiT+gSQfDUGiJrGb+G0qRQmTxyIT
1RhvbDkB4hvtSw+m7lesEMSHyTSvve3rB26+3IJ9oZZDJzqyCM29owWw7G3Ix+5Q3veVbs79BMUa
tZBgUN5ZT9I27j2kZ3R/FcE/kI+DVoy/3SrbB4qgIfQ8kh6aHb4Xs0iXeoAISHIv3MF+CEF2f1AD
BF9dL9zHMcbRGwgn3DTKnq06/bRP4zbYVRzn6+Tn7CgS1/pwp2Bfko7+RXRv6YOl8IZWPTdOMeHN
gLLkNkbzlkzFOmXDdGYy2rFgpE9l0CwfDLgKXpLENaFaFPiyZ1RJhiVj3VuBwNrNZxkib/XOTJYx
pQq7BLPJq9Por2OiFZfGNFhY1U2yd30LTmjT9L+zTw3Q7kMyNQaYkeqYZr2H6A6YJWB7uU2HyD2R
gYiWBPnKp9DutiymTQJjurYmtdE/uX7dHOxePnvSvDPLNPjMtKiiOcCcLuzox7swQQSQGbgml4vt
iIcb2iMFnNwovOGx0NTwmEu56yzmrKpBoqNNaHhEJGOJAghuffsKhw0RfF2EcggNy97JxmtSO8PV
Mlt1l0cRS8n/+08cy2RLfd4xsm1CjUNevgrcL1uUSG19+xAVAIBz6PNbZQQTVZ++Wnpy9oukuQLQ
SZ7HYmRLoz5sEiR3Cq7ME2Ui9xGdB+fbR0PAxBOMS7AjcsakeWAbV82ln4geJ+Jv4hUIzMqtLetp
HFR3qS3vxYIL5QCqeih0mV7bIt/mqoEvApVxLeI0uzPrIb3TCHMUBgV8biAJaNJJHR19+WRCNMXS
6zqbwvGtx9K0aVBL/eqbcAD7lf7UV45c2VrpwdlP8rscj/KZ44cVvO9xTlCEuhNe8RKYWvOo5Xp2
7Hhcsv+Pyo1TltQF28Y5gKn023X1s5sK7Wsgs2LvUycYaYqmC5kGEizj84erYm74qLtK7uvGdN5S
ziqAvsmrCYEVBzUQGRzM7pvy2M0LTi86Xktj7dhB8dateeTXb+y9/WMaVRUYn/aHDlZCMbZ+LlXW
v9CRrm1ExOCz7n2LYmBcAGag+ddctxBGGqL6fuvAEuwr88KcNl+yVG7vqxwNpaNzbdV3tb+zAbO/
OAUHJXPa6DhgZPGL0jurCYJOGDjBgV85fnasFI0zHd+k79X4bILoMRNFd3X7bBGBRHqslMm92rfL
HQ0e6UnG7Smp3P5iJsxuSF90r7WlkZUo8oOtddHz0CDem07e7Msqip5lzUAxEvxFt88y12Dywoog
m/bsRpB1iIhPF8vurnowdcc//m3+MO/jYl1m4sUHE3Pnzm9u78H75XHZW+G6HZL+COMcP/v8XpIO
ULymklxX6A9rI+DpO+TcnkTNDB+tChOPlCVpGATNzMuqS6qj+STND4t2fev1HSNl08ARhp9BmnZ6
iGi22eigixYTLwLnj7szID4sOfGNhVe9G7au9kkU7MJUEMAoos2oxTzYFdtQid52KpHcKOWL7yV5
nfpCr0521bjLohwzxNbsb51qH9rvNMbegi07Drnq2CclHsBIPCofZVuPfX03GT5xdLf2NkVS7g2j
eg+8bKsHPZJPz0DCUvUvbsITowXNOwcjggod4q+Vk8R3vUmjMJNgiug7Bug8H7qEcHQ5PkZ9Wm9k
75sLo235sUiYjmkSyne+nDF+AhLPHZUYshbOAspw1S1GhE1d/fgIcTS+Cfi8oiXQo19IRhGql/1v
Yxj3QFDRTkhVb9qboGPG1c4lUovFsHmbB+4ink0G6Cobxx6qjWJaRqktIyWv/AoaYNVcrS9aa8EI
N9Z4bWHzBdnai7wXo5JfeqbdtY6414Q/LDsGWGW4VbrLxrIC+ZCqb6dziC5VWUeE1X4OuuYFQPe2
gU24rTpq9srxO6E3aWGlGlXFw6vll1/97KViBHpkqeFQ6bYSo1jRZbtQYXgNpnlMvhFKUCPX+x+F
p6H9/u4iBqUJIoRX06oSdLTsiFrfIqlvRgbbFJhbDVT5YKZiMf9AwioZQlbpF1Cgt8kEvJP223zE
6gChhIq99FAp6KAI269FKx4hPzyA3fM2TM5NPE60Cig1vvj0PpS4gMrA2vlSOwQ9JToTsV9adzib
KOmlTaa/DI27dOts5GTVHnpD+2TKdhWB2NOdBsYNDLdT7BLuxPRFDU/4wOBdaSVtm3NxYNjN0/CJ
NqBhAeXqAfLKk4wQt2B5hCsjrrDjlpDKXIIKKqLtSXJJ1vG+kujPRiyWkDO4sg0bwIRBf3n1XECQ
bD2e9QaZ+epcBTPGJWxOrJ+SLXc1B6rQYtAH8nrKA9AEvrruaZJACfTYrMNCc86UrZHFo0DGyf2j
rHhvXnZHs2MhC96szs/vU69/d7LqSNffV96Kctto45Pgely1taKQ1jF2mZxOiiYG/E1ciJ7Ql2zE
ZtbKeNFHJEkjTvJli5q7KDk8ddg9jkl2zARj/9wVqD0GSg8VuxtOdUZArh2upkC8iMK4J7FErMab
bc5W/D5VVIE2KX9341IBCe548iTZmqZ/aTLjvZm/j65b72DN7o2OsOjoYosYw+/K5BoxtOqrLyMi
Wx3oJPvZybwPx9V/xe5vngAXAvT8qgwLFmSY88b9cbPxl2lLJhVNS3V6VlN9012YwtBan9qrSBs/
e8OlKdP87m31PUbVySzhpULyyorsRH/23mo45FYafoVWdG0VUTK8FJ86DO+TE448vmC/CZ5FfVR+
2DHnMs+BrWsNuyIM71gwvxGUnkNlDw116W7pXVM5XooC+WLMhnfhdndF1RzMSjuyNIJAV4e/Q52k
+3wCZihdVO02m76LaVos7XOd2MduAqFh0TJK0IYi+YLiSj8Hg6PqnJNksjrsNnykqYumx5e4ND8s
EVGTDvhQoxC8GCYCaU13ChpzV/VGuJ5tfqD24jq79D1dueSPmeRD82W0eg5s+nIgDtXAtuAjzvNd
Fa5K98NMPLyG0/Td4TlY1El1bKB8ZfGaeZO/ZNGAj2iyk52honOTynZr6/3FHTtsMfWHTzav0Bzw
nr2Oo6xpNvkQ3XVVP6zbVte3NvNq3azEbqysdaMVn2CEur1J7pDxkmbds98nKVTWrDdmecZmf6y7
vAbeNIR3JkW7o9eEF6f2icBRYjg2FKvSmEg948Y3TfcreIgf3c54tL08ekoK49X3ebRD3NNm8f/Q
WxRNsspq9hY6HC2+Hcg/mZ/Nqn3VQzM9qRrvnR+NyYYubirhKrZypL7VHZll8aClTxFUzIW0SnOV
GtTFdf2ZnZ+5CkbuJkE/jKvKiw7mLNDTbucv6ae1ttrABLKD8xe2ESk1Nz87yQg2zQNiJ3znmHDU
jhp/KeHm/Wj0wboU6VnTlFxVlntWym0ALGS4ZjxKdsyaEIAgl+ly618a2vBh1w4ujtTeW2Ho00Lk
ZrvaSt6juAB2nrGLzxvxW29pLylTjYihV2DxMciVUiq0SfW2emuyetPW7npk4/9Ianwmydqf0jDU
Mii4931YWGAgppnTrnXZN9sc/EVlAEYqIudKbRvmfupEq9p9sOcQcVAbL0LaPC7rFCcR47ugdc/Y
tK+jzw3eScVd09EinMe+S77qqHi8kslr4UWYbNDLkWpTf1xqvRetai96o7+A/KWl7lQufsIR/l3X
RvmuTLJgrVcmG+vA2zQdwIbapssCTiHMmn98fPtH4iyviZyoTpu/TmWA120qFf/l626fjmmmZzdW
bW//tcZ5WkSIEX/5lrdPCuqHN+YgTrdvefsnVQFBrBywWmTNlj5DoKMA2EHZcMFtWVHVZ+1VXdzH
DE3bXH2HGYvZdqQUTXJv2Te0pyNQtky62rPZ1ntG2VixW2gmnf1mQThNyunbicfvysBc08HSazxj
byj1PYHyBw0aPvEQO2bhsvLaAUYLawVLmsyjTPk9jjj23HBVl/pdMUY4S39PE2nXNOUp0FuUu5X2
yozAJJDSFkun9cJl45Y6d05MBMn8ph+h9dzem1Kmd72q6BvunG7XKbG6ffL2JmzbbDMp6xlniLbu
ZfQJTsY+iDbd9coEjEKZVjqA9Bhk6xEH8NRCmIj2xFWbQyU75rg4AYAnzR/jH+NNt0va9FpYugB/
A3uH2CfTPNSk0QvDQ2Kn+RoyQ0GEPntNzSncTM6MWAbrSXww/phcvDS9Ecij6A3ArfMb+T/vkbEx
WUoFXMRDlhzdXiZ77CKLXMaP6dwN0DAwdKzf0kaDE4+tDF5SFRwZ/qzaSL8DrfgFQ+LZAVRD04ol
h/uMAp0kOylDrKUGZUwHCxNPd4auioVtylOgVWs6fxeyE6uogG4+0OYAsjFk08O5wSaFYbk8+gVZ
0pkampls9Z3oeiO4jd26tZ1162kfFaVzC+Xk99Hg/S5Hdx/hZ52XCJbFcrb2AROn1063jk4+w1Wu
Q9CB6WCsEBERpxpNF9pHC4cD7Y8lPjw5aD1VF37ok7gzKtKszRTgwsYQL0TdIjaIi5t71Sp8yBPp
74xO3Xtgp/FasZBKN1NjHvuNa+O+SrTyBO91mw1AUbpK57kvz9KPz0mAUXyIOyb7udr2bKgXWpTw
ZzqcwXmVPuHNxWiTHhhpIoI9jSOpdUbEr7rWb30tZn8xHDx5Np1abUTa/vJdOC917Fu4h9OLjPcG
3vqFaZQ/STnXb2j4FtwGk093ILUGPDdn8zN4xX3JjX8xsGoBE7WXOR7rtOzLfWNl68EtAXZ1p+r/
EPZeu60zTbTtExFoZvJWpKhgS87xhnBazLkZn34PagHH/1n4NvaNYcuykslmddWcYxbhU1VbwhdG
BvzErsCl3sxG6aDieJvD8EHBseJxaTpW6W1vAquSXW0jwYpN6kYVEYXcFSUgYjiWJMkVL2HvbCfE
4F6exHRY4+SxNnY9bjCAKuwCKDg49Dv07u3DQrnPZJqw89aK9HVK9gQrjnVkaIE1Nm8xbQeHnFR2
TJui7b6Izz5KEJnAQNKvtELHQOOWzuQ8Mq09kY7zTiJ6e9Q7Ds4yarfGWO+lhTK1qGGZE8f1Pc96
f04Mqkcdy3nGZSx33Jc0AyAQ9v1jmgxsZfqFHtGIYzvxUpn/oNN4UQ2IctnyJQGFQUnJcH1rNitD
OILlfMi1VvNd0UP2mGbm/+Qx24B0DTxe8dwjT0PxL5JdTtxvYYsbiGObUs53Q1QrB1W+GsQDK/IF
185Rj+vtSHKoyI37tCShTdjqeQTu4OVNslIBzT8t0cMKQTtVk95UDFSp0E952KlM5GedHsoZvMtP
Q4hxlN7qRBojfanhVjA2FKUF49hiRTNNCW8ivnaHMHrr6+pLtbKDTljyRGhyGD07nIj6JUoZlWVN
uLLqTq4fUYpYavfQdOLFIIbZnMqHSCNpJYc3m2dXC7ChrrVhNbYHgxhn0t2Yz67JztWa8SwJe44N
FwbQYnyGqVVsIBkuXkE0dBwzsicqOmah0JbmTw0TBIDEXU6ktG2r19OaMV2Vn0syfYYsCioR1I6r
nmRfH2eiqee0fu/RCbJOrQP0yqsrev+DWhUB+DV8XugD0Lhob+2aeu0uy2PnqA+IhI3Q2HJ2PYHM
vVvT2us1NbtbEeEITVVe4HJypmnvzk/9mrQdzdjd11I1rMs/UpHg4GER6OhoWi4BPXHdxprbDfBs
oxLkXRHoPSdsBdMlOnHpC+i23eVQNXAeaFzC8C14HMFvunruqd6suTxXC6qDKboD8nZvGRRlyxqd
StuDmHFrzG5BV5LOmCg3iGqPnQnDyDVOiSqmTaLbD01KZnk7H0x9BFAcOnSn1bdRuPcx4auRk2hb
m9pQrPnnYwO3GBUkUHDyelA5pPRD1sT0fGtFFDwLwu31I+6L+tFdx+cWKwJqq0Bbo9fXDPZ5TWOH
6eDFGNlJ93W70pczqe1d6j5pk3oaLX4oCXZvFxLerTXr3ST03Um+BlJ6TkayahJM5TVP8jedmHi2
Vq7vLNlzG8FwHZ/GNU/eIlj+ciLJnEO/RotpPxUJyOhogtq8ZtI3zm1jNToadPRmmaJpnk2APb0z
ZTOL6YW4AIyXa8q9gneHjhSXyWw5aSr7Iiu7ZjzGYw2bXOeI4YpOhjjTrl3ci88wroGpx7fJqH5C
3WSRd5vbSJWc9924nauas5IUc69N6WCv222AnxtRReo1+mgagpl75r9/gLVLPHhEO0SZGG5j8iRR
lDcYMTaeuXZ4lm21fmg+maS1T2ZDd0d9CmMaHMP4hxr3uc8fTFCxATmIfjhalc+xxfhWH2eIP8T8
dImj+P0UR9SR8zFsDRaFDJ3raAkoMU6A7/Y+qnn+vEdBXPcGF1RN+ywghG268ZjOZngyERuO+QQ1
RyA2xym0l1AxweNeaWhm0Amx0XZHyLqAPGm5Upd2NJ8EBlGMd2cTbTqIA2COCC25oqPQ0tS3Rf2A
xfHMCD/eFFlIn2FdIZvuDTIkEh4n2zhjvLWKQcWLQh2aO4W24VBpNxO5aKyj0p9Crq3DVNJ31wyw
OwuwDdlBwLBVon+NwOoRTLZw8RiIQKCkwR3RaYOfX0vwY+RS39rIN2BlIcIwosw5ytgJxtwmbD6J
n9oeeWvXtkEr3ZdFzDt9lF99g5J6MkhIcszoxs7du06jSyr1B9lML7XunoeIWUbeKK90bE1R9hA4
qnIPmVfZWHHCdZYLWpLMn0k87xOEyiho2z+LtcA2HdizMufz5gnZv7S5EIzED9Ffdw9h8knb3uYU
WlZYt1fq2hspPFyy8+R7csTWKGz+cXGWbRdkc5Fq36N5AjAEdPc5Nnqcw7yAIRb2ZmjpKsO23apF
FV0rgKWh2yG7qNbp5hA1flPou8aAxSxV94vy5onQI6Q+i+JHPfoM5KN/plh+Fa0RyMSmdnUTbROq
FhvIMEBRW51V2T+rLvunvruZSK/NwiubyGl/rsYbBc2ET14yIQGo9fM2e7IXlAyxT7HUG2fbaqar
QZAwncNwvY5JbMa/HsbPotbwz46Ru2XCBkS/+zAWq/GioT/a4XAqJwNAEhIUBnikj4ILZHnGxDKy
T2cGdXQ6TDzK9CiyGgc1a55bsUHLYqjsbv1haIyT4ghL00QTa/hxavIVLfZNaqptRrV4msZsDpIG
VNgQp4FpEfGAsm5bqfN5rrqfElJvoBDhYNDnV+tnVTKXthKbZl6SfNZXU1cMR2cQOwXgv5neWEWm
UZk4P32Hu3RgrlfSrlZWeQtyWkbQ45aXVgRFU7SbYcCrkRF2ndYRZFPNfbEmPvE2GlABE8Ueyq2r
rgByvRcA88S26+w7NrSPcTh+aJljI2x3yD505E4K/a0t7HkXyp4EsKl973L6W2rSwwGb4M8Bm+Xi
pN6YDArNUNRe7LDy4Y09IcwMhik2aKpjR2GastXI9fQo2et9ZxM9STwFJWju7OuFZLQe7WQxrEES
1vdoCHYwNjLTXkcJBSzBTy0VVGOXfjeMzLyxxFqRs23W6AR4bamwstME5Jk1JgI+8SqJPynduxnG
5JDrFMYi1Lau7SSe2i7PIEZxsfWa8EYHTZ5VOrPfi+mrt7nJLLRbp49Tz5mOEZMXn8YYt0730iS6
2I6RGcTV1eB2+xVJR9aeQ0IAEcFzgSuh1hSwVtVyD3US05i6ENbblHKrOVbhj4lYRQUUk+ZLaOt3
xhTlXpjQJXRUCI52+VZF5Bz0z33a4yzEJ7IH3q1e6S16LbsJDK2ntn20a9BhAwvMsVjyM8tDkDDW
t85hzpnM5Enfp7aC8igyBKjJQcetyEWmtsgIIwP2J2Hz58UTF1rXDNoKJRM+gbHIUZvN1zF0hX2R
L/kWS+thdLnEpWVLfOl8V/UMe9IxPik604Yknw5J5jKjy8UhylXgUw5liGUYMK8Wb3I7spj7DImh
jqoeY9nGaKfAGXoCHhOJQtFiQ750ymvV2sekCbOgrv2uqa5EBN1LRDRU9NZRtwDcteOQDwDYs4W1
qAJxOcv5kxyP5ZSLATh+BU2tuCdBB3OWYp/CPkOThzaVoRE2yTS7LsPkAVMthQf5LLRn6doZJuBC
IhmSOAvSVZIt2/6efWzQC+ECN2dSO5R2jjWi2i3JsdPKW7NksFCzz94oTn4/DpH7EpIzida5NpVv
unPbRVq7fAARN3OZMdzuJtQwGQFBTHY83wf8Y1bNoWelRrs7GeCu9KH8FGnsV10akS1is8YqOtYL
OiJGlJ5NYia4hN7XtnUY7BLBpuzR3GL4JyCUejMkM8Djr2i22V/of8q9uVpWx5gMAHKmmfZ0uH41
gtXNtZPDPDKy1c9SiRAG18pNQ+IeqKAnZxbM3MM8u1FSz2zzoOYtkWodxQe2JWi3coP5Ae0QpBGH
rNE8JEcLmQrF7dwv17qd5AAjpo2Q3S1R74w6EEWqmj1wdWjgKg4E2fcZO6bWJvo7ix90p9S9Jip7
UuRrceeEGCZMRX9q3Op+iCVkTqIKWMX0pyRsgsVYAGcwdDxgi4Vw74IGpOcfiK4gxKRcbnPlDOCn
3HHcnfRMOSMqQPkxtWdtQYc4s4dDvJMA/lmUjyZOn5xXGvpXufI8IrHUK7Z7Y4SLVHO59IgffRzw
DXX5M9yuSy+IiUMPobE6WjUKIeQNdwjRIZZl/CcXfaJydQpra1gK40F9fBk0h/FbqQeAbxvELQuC
8/pumCMNXAYq7awgzEWvLIc+knNewfVBJ6j2tDI+FW1un5XMJg7QRASlk2QU9m/4v3AY1M7EYR7S
qDjhtHmjO8hORLYRMCsv03oHAq5TekYbb5l8GOccG+OIELZzrL1d4EYuGC4r2HWHzpcanWwut1cD
Qzqv7oZPqzJwBxj4uPXhlbUdJXUJYrVzGi+1U1KSdeFsC7c/FTsnHPyxjfehQtbPlFH/Zv2wc/Oq
oTrcErvIloqmfKMTzcLMEu6vxmzUzYxwq2as2CY0qHag8W1aLtdnTM1nvQTQlhJyMdVEUCE0Fh5S
k71hd38iNaXNhVmgwqax0tScwdK3VpMcQb6hiygDOzY+5wQ7p6kcNZXwyBk0upPgSavSB2gAUA3H
FPj3+DTzbrRBvs/JhzRlvc3RoWwh9fmxZYPdKst8W82CQ30gkCUr0nuJ53FXoP9R1R7Ks+uX/NfY
7hcPmTHJTb0AtB8qO/JkReJ2zJRHWNUjFp49som3nvE7amAWIrfpPhasi1TSwkZbm5PFipey+sOg
6nlNMAVEGxh0bcHQ98+2Op1WT0wQzrTrxgEiXVmh0k3yDwtrKCunduVqAuNASUVL7U996zwO1i4e
dCuo0vF2npuzu/oNUSARzhlhd6aJiyVX63ZO1n1n6pix+aQCzoXd3PWNcZXYprstZBY0thIecxWo
htwPTFUYFIqUi3b4wmCqDWhW8L+RiGorLfUzrIYepm7foKPhJRMhSI4tydPlsuTEE+s+qTJcx+Hz
pbu6GLqtwhXTnNhPwtRAgFx0P4zi8HjoCK+ikiESfbpydvNjpOpHa2KyPTLsoqNpeNbAAcdDszKk
nbFrryy7odNhuA9KDDelGrpvpF1soiAqbnByy92s65B2OyxZpkbCQ0KxqarPi1C+22gyjh0y6Va4
2b1z7TyqU1xedRHc5yq16HdGD5b+Y+Vpd1uly13UEwOEYSmc4uk8LUiH1x1Xh8pbH80MPe9CwA4s
xaUYTpUkUcrR8bQmTiQ2jSXJxuiqFxOswavVmfetbn5WZvaKcSDcGeksAla1wb43abDudDI4YFZg
O2Prv8aUSvNkFSyQmeF4tJlaX9g4gyLTgXb9knXk3IZr2qUwm8+qG5pjUesk0fe3ssZahHJAD8Ax
JF7dKu22lah6IwzjEonk3BHE3jTGplTyczgr2UEd5vlGtdPrPJJg+5JWHKxF3NA4oIedLru28tOG
xVjEGNClQR5Rkoz4WOnQex34SJKsOgrssbuukjT8jgtGbFNTQ2l0d4oV5uTGdLUvNGXbNxM4iSzZ
TdifFYzfYBw4DJwhPc+z9aBWoX6Py+rg4nDZTZH6kDCL2k/I4ClNw2NlWuqOuM3jwGD/qDruSSGq
yBeT+qTSITSNYQmyUChrHJB61HTnIwXF482tkQdA6xkeAm2s1IFdC+F4qtFLzncwkui7sitXJM/q
0sV+6OD6yQ2iMFhpSgv87dzSIQtjuQNg23lqbqBZIyoBM4nbHdCBCJaS9xxJBZG6pRIwe8dmmzAG
4ruZa5i47RosgeGoQl/IPwazUW9UgOhj8RkKM3vOw/wuyfVPM7e2WGoJIcrxPLXhFthG0MfjPVCS
VVErW1+57H4VP7QtuPPyRWl6d5uQLhraRH7llWbuGq7Lom6/iQ+iMHUh5huYn0epcaUcjmNVL9sB
IgbrFLupMn4ZU4XVV0faV7ghVj52nN+JI8uzkSRvdcV1uaBdTfgWCQNddiw4qPe6YxwFyqSD3lBb
j9XU+zAidcqnOVredTbDZFp5Vg20WVRMMRL5GmptsnUz+dZpbeiFtPCgP8qfsa1zCDJl7LlSdj5h
K1AfSwrkfgRPbdtBoXC8LmMPvAghSS5aXqxWul5EEByvP2UMYV/VLDZ2ZSx0h8ULjhJILGD3RdTi
xlzbxAZEAb+v5GORuBJ2rjXTczKhAMb9vLFZnEgpD4+zWZIJ1MVPpWaiyq9ILKs1ffDaRSkDAeEP
SWfcbCN9/sD39UdmU41Qyr6tWmHsLHcxg7zm7ghXnrOEEnDEaQWPqaTJ3i9+blfnQTT0eLUFP2w9
PoqBEIbGL1R/znVuIUDKzDxGVIfYjSbeqBFfuQVkJmESzn35jn4KYs3/920au/ds83vHS6T878PU
lEKe1cSyvFLTsvEud7zcp24shHaXn+njO7P3+4xhVvOry8/JHPOryx/8z7e/j//3N+RcAK89/F9f
xd8X+fcZud51y/Z/b4mMENNyA0byymp1jo/1XV+e/e8LuTybBhWx2P8+ca1klBCXuzZYz9u/n9/f
B7/c+vsol++ETYbuduAgPbjD+8VL6hRddSiLSTtIdapYZkgSvnwXon34+93vbc6ygNv5/TlFZEVX
7f+75+W7aF2pf2/rIOwACTX2l9v/PsLlt3//+Pe5fv/un4cxyQshrjPC5WzRR98mvapSN0Q3vy+k
wTq1plLyDv7n26rjWN3+PlpJ4HigTeZTVoxszYeMMAmnJ6hsjay+fEnXRJp4/fLPbb8/Xr4rpX2N
w9wN/rn98veX2y4P8vvjQhXK3qeUtFt4st9f/D7Z722Xu+SXOOn/eqzLbf88zOVHVzZgQjoz9uiA
7H4f7+/bvfx8ebqyr1Nsxv//d/33Tv/1sJe/yRb36HZ9vbMqS5JHRVmm4pdh98WPdkg+rbl++edH
MUkck//8ehQksGLCcdeOiyAv7fJHv1/+uU1UQ0hoDTbT32f452l+//afp/qv+6luyGv6fSz0hc2x
PS6Xmy9/YNQjM8B/HvR/fv/Pk1x+/PfXilvUe4A/2//8CP7rdf3nw1zu+PtaL/e53BajINuONhEG
CTRydL7ICFVGaJtylIw+1EJv5S2u7CT4u1yM+rNiEjNGPoxWP11Wg4oWHrbxqjoYemYTW7Z2Hwpo
4ZlCS5Etm6Ur60UM2puqfkhcBzumv+3VjAzpyly/o1vXGmyxLUyjambueM9nLaN1Bm7jUYSt2MMQ
2WXT8Nj0CS1HhZamTcb9ZupQ//VWFNThcNOp1ckkwoVxIjVzV8y3cz18G6DIMzyyiNIkew/msPQA
m1WuO5Phh02z1ES4K1Tx7ebTo1q7eEQbRBHFVCEuas0NicTJVoOMFoCGLKom3rRgjnHP1PG1hQrq
FK1zmNXrOs7FuVDRAjDENn2XzJYrQSnMFB0bZybDu7qB9iRme2OPi7iDAqqt5rWNbrFdnewXShO2
NjJTkbBT6GigIQM8yFRizMCHgq0+n6lfsVdhp3djaATjMfNRtiHEXspBpKB4X8S4POlGfijr+oRK
F+Z5Z7xhTjtW1UzGQA9JyuTaToVyHUdMpAgWjnx27JXflYc57sHMEGMRprQBFUEGYpSqGyJp6XnI
lc/U8NmZUt+HThw/RswQl1oDwR86nV+zMe+c+SYbpj+dzQfjDO4bM3XGo4N7HRE45CW4dS/eN7Um
kJHZ2bU2CAiaesq+pY1fmuEPeKycRAkqgmkxnV24bGyllnupMf5WWmeXGBaftEE7ve5GY0tt/Ewt
OQVdIyovl923ndwWoCNWXSB/a9FK3ukKjDZNwXjXE+jaMnXz7BDA4+DGW8b3xb5WaBDUfdwGDp7q
nSHzwEGjsdVwBHsRukbyCO+mFd5P6oe4nhY0nxFWgCM0AmJGAj0GIMEMEp5+5AjGBpxLUmNnHyt/
ZFgsfjud1iNISy15yuPlhxE2ZXLHeKAx3qVih+dK678agus9jdPPQwYIT2RGKhfHdu0ZIjXYT9nX
jClgOuINMbpu8knxDHQjU3ZLJtA7y5mhCLgoHE7yJUwyxPwWBt0S4dVcwDJweC4LJZlfStzIPSZq
6McmOjolKKIuvJtVMiUb57POS6hRJNDOgxJIh4ipUaUuU/UT/YT4Ki6xcrnxN0xz8HUTyd3qtLy6
De5zy9iryg/oIMQniZ4c8HIWRByIu0WGAPHnnPza4XFWSToQ7nXvUH1XCp3XbADromRfWaP2wdJQ
GNN4rAPFeSY8jWzctAhxSZW9bwwlvRClul44pT3wezTFVfUmmuhOFExfe/FhNgZlD8z5bd8+dFnz
hJg+91w6lZZbv6lyODNDA76qyyCXw3MlQoKmu5TOeIiLHRU8+w11gt4aVSHyKcYdqR3vTUMR1Mkq
aZbGM9lXjYFtLc/ZI3VFI/wyha7iqBEe1H6v6ggu83x+IVrnI4waaDZJ9Z0ur4tGkKGNOlQkMbN7
7clp4idY+OVVmUg1GK8ICBfW4H7IqXd82lUEgJDHWlGQW6H2p8zRUwvrLR3NM7rMF3ICrg2NuxUq
8ckC/Z1cjHQ7IGmRdXcdog+hNTXvshjqYrKU8X7+tIbdEOaPWdm/q33JXEjOtwaUu7HHM2jRScQk
wdoNxAaVIeHyZU+DFYprxDHhtVWPOi79GPiQNm2NEAabxaGesGBh04L7xR4xFtTsNn6frrrS66At
zPAONQpsgBBo3DpCtqbC10sIHyXQIDR4ryPJgb7q5qsynnZE1xUvtanqnilnPyeb0yf/cfGtVtCQ
AbNAiOO0JYXh2Uq1uwG65qZ7GaAieU2SYaVEEJFo35WSfReAg7sGkAENVw/gSLTp7QLHTE+5BqaK
NAiENA6RP5t4jl5VVApTga5znKsHkTbnpiPJhHisuqfR2dGw0kZecKwFbof1Tkit3U6KRV9T1DfM
rVaqqeHrdsS+NZoOFeGE/EfKzKoD9CK0R6VFlpx6aJmq252NeSivzkVGY0u3D01jfXRQBKrJuAVR
UPgAj0GX2c0mCqX0+zFE/+GMR8lkPbLWbAOuutteT9G1k+fnWwqzG8R9M/qGcvJDXflyGgZ84TDt
9ERnMjCiUbIJ151ayAgLWSyFsasMbWcu4ymLyydYG7D7coToMfKQucnfEpPDTKleXVGlx8GLYgcm
SnOPBvgRrOnzvJDMYrTdIwklX9VkvWgVuhpawwW5D1Y0nci2tDMarmqHlFW1rFNVI6OpOiapFUMZ
y+gOWYhCJbF2Y0IWRoJS7Y2p/bsb5Y9W3V9PkBVTMSJwzfedkb9lELDNVHaB1lMb6MN1DJkxJ5J9
K1qaWlmt3SZK6+st52eGnBas3yrkG3JmfcloIbGvZo9z832W03vUMRO0cyShDuBkmTDxLbKv0U6e
9GZ6I234J2VIO0Q6KeDJoTeKR+arTOREdV/jKu0Thek4DMINn8eDsSBIqZZk2JLn1JNSseygTX10
TneIemw5qw+/dAqkH9L+6YxuAUfI4LyXSBhKg/GTQG6hGOOmKVej/uoRkuVdFsFXUBFGbDFF7SbL
PbwVXbo2yJxDNTGmx6QWecoM2DdOuDYr2lWT9+yXwzWUy9b2q466qUOoCnZ2Jc0vUWA8EuNrz4s6
iPolqbNmI+b82W2VK1a+h6SFC9L3Nh99dFZBSVSmtpOAGKYqDLo94dtBx8fCIoFUIsFytRkZE77H
M4PB3q7PibOqF2S3Fd1s+ZN7nVXVQ96TCctQCJMKZ+/ohD9Av49VNsK1mNoXVCHXmitve7DZdj/e
1TJ6h4TJGMSlDZWO+ZvtuugPMHtCnaOpBfl23kCVpssHVoxF7KVp1ZGKBpqrLq45JXcGhNMDsY9h
VZzxBqC2wQyEZ4bTpX+xJG25JXcmMmWqmzylQYLLh0/TQM+pF0SPWpCfVuNKIaFoN27/lNCI37cx
UxUEPTauBTwG6M7LaLhCuhVv0DC+Y4PxWXK1wCqawO6Gk966J1nVxEKFaOnzBM8Xo3VdQVeAhbrI
UKc6ka1s9AVQ+6DzIdt8jLaNg6BAZeX3mu1uOjzs9FmYrBYP6KlrjjnETGioN2bXJvdy2MrQko9c
4Kgk79xvMfX9NUnIXicrc++E8lExZnZzbv+O5nczz0qCXbZ/bzs3gMXBVCOZ+S2SuZwmTctUJK+q
xkc2z8lDEdagCWwixmfM+hCkFhkUFhAeDlngNkU9IESk8jU6cGpjQrjwdRKakybXBn6sIRpvJjfl
cGmSe5Xlx+/6FVIOIRDJynWUVH/AY9EeB//kZTpMYueM4ORTnVClQJOk9MYkFCbgWezy1EckvFIs
RjTZBjc6U4KAvDFPWpI9U2s/O5ZeeyZhIsh0py+6UgxbnGE6Oy6XGmv2M6f/iOAspLZ1p0Qp7XGr
QbrdcHaM8OLp3ZpDwbTJyjOgsdRgVm5AeEj+wHsz5JVZqe2GubuyUafxyazGraqZE4WVwrXVZh9s
9bfYUBn2KtmtTm+cmesnLbFyx5jtpmkWpphLPOzQ5eqkh/qqUz6hIPpkp9x4YCaRvapM/G0OGuWP
FmofSZUdQovpYBLLq9o4F7UApBUjJs4LCtHFJMWqA9bvYspJF/PU9u5jofQ/jHZ017hOQIohefdn
nNIbrEZbOURrCp6BiKR5m9r02JfL/aLTnBnq98YAhDG5iMaIkXmqDSSj0HOfnBVq0QiYvhmmfLSy
GMAdtBwChADiFMYry34AbpWU5kfag8oaxpkMMUsLDH1+1ATmpZQzMOYTzowESiaULRNBCUQme8Me
MVYtlCDTO5F1zH2ecpuztCjGBgwSn5MxGudoKk5kyeOMsxyNcqw7dZn5osAYMLCRIVcdXrXuSlED
S0yMAUzlwaiMYDDYjrFIgeMSDj7Q+dlZvbtjSCx7xsKm6Fd63L0Nsf6pWcochNrwQET1doZc6s0R
oQNJS0Vouhz9lTK7WwoTogPjjIIKcF2CpK/K9D864wogwv0PQ+3LurlJGlPzZk3cJajrN3Fj+5nL
7F5xOUpsU/swHecnYb6EVbA66Nq4H2bNZfKg3jemi3RKdREVE0EmMij2/ME2SUjxRYC1n5yMwbg2
eyqiSFsdHOoAAK6qi4QHcQcZZ82hDeWVgkCRxBtyu+DJpnl5ioV1HFrymyrq51G6zOBVrdlY+Wr5
S/1N1S1nWgGvtfE9I0mqQcGQpoWYTO/6O7sc3+xu/Eqgmi0MtS1NfUffSYygPmaA0xtYVS22vmVk
IMDBUxsPQ2bf9QxDN3NanAYcSwozyk2Vum+pif4E/dNjKO97QzAIZesOktGBe0SAL0OlU24a14bK
5DOLJNS2CaOGsG9qdh0DYAk/ZirgGuOTNihPwu3LIIrnexxugw/a4K4IXQbhaXhgq/XquPcOvXZE
JoVNEN5qWJApBTYFpmXjS0q1yp9H84hsbDO0/U7aMfohXM/5U4MD9CjI2eOY9FpyHrZTCscLuR13
JZ1tq2gWnedjF2G6VDt8flGybN0e72lpb8dGvCp5fnTaXtuF07yrpjCohhzTS2PDDBrkV9wQ7Wnq
B+oLPOEUGKO9Makq2X2NNyI7UEmbB2VVngyAl9RqsHgaa0u9T9qv7r6WgJY9gja/Zzt+jWW8JfIU
ehxkVC91NURX80tlJPk21HY5GJJNORDy1uFqsVJGewYYxJIJe8i00w9T/muu1aKFcSETtysbzN5z
t3QVX1nZ00Q+x8asELTWZPJ50N081+lqiFbgDV3bPRrVdx0Cdcvi+iyhdeuZmWB6na7qTCPyNSRe
F1a4SROcZshXMs5PGSo2YlRdQLOc8SQlEamlu5xK49idyzlwCZueYZCi9ZREnmURo9AqBJ8dbo18
qMmmtRgMhPRCkuS7CvNrYaNpYgtmsq03682SdPt4quTGoc7etJX2PeqYOvInsqXLHcK3dxs1C7Br
+iduccj0+rtiBhTYVf6d5lh9x2EMGi0+LxFC1YYvXrfO78Vy08ZECdxOXE05Fc84lT8SLQw0c/gD
kmXlNYF7Yo1S7XZbDPazq05Xc6ug5GjYxVd6ezO0Broypn8206vM1XbK2gqP6xkqORzRfMWuJggY
LYbNm7oenzlHUYOoNSKX0bC2bQSJnxhQggcjH8TvQc3FEx5UxU+Y/j0bGtqRsQnvZPztTi+No7+g
n3m0i55qE+qKic7C68Iw2SDqQJGEltJmt0DBy7mJZrdqdk1rBfqbsDT8H/rzVPQKH2h7X/Hh0RTU
75Q8m31p6K8D3A81IktyQavFf8aNrrEQPEaLtVdX3ZsRxR2l8IYKwOLI4t+hoTlrep30lgrX46Dd
unF0V/+w8IYRYr5Gv57i4Q4SYLSxWjhP6cp3N8Rr3HYa8RrV2czHxwmdQjDHyW1KjqLuoiNzmMka
jGF9NoFEIlN4zvqD+oGU+sPGudwJDszMfLZj60GziLmNklPsLrtMYkGB1tm1nC0R1mln2ne6eO2l
+anYSEJ4XwdMVSAjBc2YlOs/afMkw2jDoenPWWOdOhYA1wCu10r1LVw3r44SAcJGq6FW15lmEQwz
dF91M61agee8B0pNhxQYIUAdIUzEIiFHC1VMX1bufhG4qUwmyFUoP0tjuKvjfoEPYLKn6R/s3LhC
ZNF5DCmoqZDaAyKl2ZMqim8U6Q8FgMpQRoMkm1ZfcRHvUzM7tniLRWZ+xw5QeGaMtW/kahRMyU6b
63Nmgddtm/xQD9MK5YRjV5kfmdodW41JrGsm2zTDf5tK/TMOy7s2Mbe8hKs+vrGhIXTLeF0q0G8y
C+lGAv5i1O9DqeDOCP8spfKorZ41HDuPSvY+oHEwF81TIlFTc2loO4va16X6ZffyoLnJA0Sc6FCV
2bcM1w87zt9ndXgh25glTMdp3FW852Q8z1DwK8IHsFB8UEJ8iFXmDG87MOv5va+jceMILuTgNDMy
FOGPLpqNvLm/dCqn3cSS6eszrVmRaEdU63QT4ncXS9A6U70u8ugKFfQ9od3GxhbK2xKN16Jxj7Fb
njSWcKAoO/l/uDuT5daZLru+iqPm+I0mgQQcLg9EsCdFqm8mCOlKN9E3iR5P78WvalA19NQTRejq
qiEIZJ48Z++1yZFhcG2jqunWyZi8J/DrV38bt/7jOvl3VNcRBXz1UBjNHRI2FhcPd0yE+YP0MYjq
a5h5K4+OXp5Z9dHJiyfEkHelRENSon6ZRyxMsRW9pSmqWLeH/EIs4TFZhMOYGjG9Uamt15SkQ6+6
ZUrvpEyyzaLkMa/KL080n0jHL0MR+euE+5Qn5A23g1wbfRiU1Tnp4QLbOl3JsVdraZQrJ13ujag8
lPmwwP111m4P6Yctz1i7+cq3ebpQUQ47d0BhftNTTz4Wu9uLqp3gcZI0b8A0cSqnouMuLs9O/gpB
Jozz6qrj7j0e0L7ebsFlbuy7kvJoozxuFHr599j9tnTE3yPZ3dO5vUQQDTkl2COrk7V20/qYi+IJ
PPVHMcGzr7qYsnast36wrGNB2DkAxifUC+zDJk0Zmsf1jtPYE8m/73WX/uH0+zz6XbeX+EGccolC
CALvbn3SdfRBedDv45gSJaJRfzJ8sdboqFaI7TNQTPZOG4K2Xkr6XWo36gSl/lTJ2rjnrPk2FfR2
l15uNCE3IUqLkTM9QhwMNXTGRQ7oUp/LymBAwA+AYWX84dwLQn54Fknk76bFuK85le9VkdHE9NVh
SEYOjYbeODM42zpFdF8TfDy3hXWAG2zhOiRvXGWSg5ofm9sisrbzHDR71/CR488B6V2WUzwac4um
BjLH9p9P/+PfiMpKeS4Z34QyTzK0wLXNXtW5HOOLapsT2KDK6d0XyZnBT7/xJJ6qJpj3lSwIhPDl
p0cf2cJAfSed3tjxejaLRaHai4hOH5H1HG1el1y324EKXY/sYTDLt1nSPdVT9dV3IKASj91nMca9
sIZgK6O/Us7AXnJGQw1946VtYMDi2ET6mpPMOXdYmCjtvdH6xQ3MQ0OFXUTRt5MKsDlwrUOoSiLA
Ik9ECa/JY1nySf4bbyVbbCDa9Hcykn/iwMb8QrI9ERmMiKK9syQnU9Cx6gL7Lcjue6QIeITPze3X
JbcJjONZDQLRzzHwX30BEcMvdwL/zWqY09Nieo9FfalTMAwoa55KhcMdI9Ne14KWprzgYbzT0v/R
kyvZDCF5uflDehsdBAaw+GXSR0F2My4IhyciKOd1b3aHfkD32KhmuqtmJGsI3XisnX05iF9iuTi9
wU9BJ95kMZ1QLyLjQ9Ytd5YDIX3GeAdC6qLT4X0qWsqhKcXW6BR/x2Rpz13WbRXtbdPlpOwo2Izc
lMwHHLyBsfmezPIcqL+ooNKjqW9eBA6cdQJcsSW7tRhfIwdbyuBzRosV8tgK6/fUVaiEK5QZQcrZ
GaAlFPppC27YessCVuusA1KX0WKBBuVureQowPPeeYO454z97JnFW1tAqjQI/wgHCwSFgpJf+PY2
uUnhUhSZvIkkeUhzJ+gc0qRCp0nbE+PvQkoY77Fdw1ZfDO9+crNsizKI77KPDrOwjel7XwuGxAIq
chgNDFcGxXe1N8ZbN3GGMxwIS+DRV5kHIT9ahmcrryhUnQZnMaSfO4eGlVv/ZGlz1UE57vL55i4i
MW9vi31XdD3SHQZT7ULzScrsq6fJx25TGZhN6ZjlVbxX6XAroO0P18P/SrdSbfnf+moWaJZGG3nb
bfQUfTZ0WDAuGdSu3QnjAKZBDJUqh6ZHMfIQgXkBMkezszeNYDvcD8YNQVP09Rq6tqbmZ+zhDaN/
g02WtPt7QkLAqG0CR2UwOHSIeA74nc76h6ZgCNS65P+4Y3WkL39WLlwFKNGnCaS0NdLWpJYiSmXA
QsNpahs3AuxAn5jnjrE7jlIWMSKH8Ngk51KYl6AWzlbAlt0QFLhfmhSDRlauY1uA5FNsDkqJ9jjS
b898LA1pNr16JT5Qs3thasb7Xy7A5ujIRkmbHvKKtjrnVlIM0RdqZ9iUpqNXY1Mmp04yP200Tfva
mYzjP4TRPAAW2CH35ADxHgTlunRv9WfVucdl2LsZK2mekNbtLQ5BYKCOLVHNB9HeZkLaNO56q8C3
JTNNXUvaAfGSw1rE3BbGKOwj88ai40HjmOW5r8UtpklaZbTyxaq0oUS4I+xvwSPa1kB0veiST/yK
bOYRdnINtlwIBxVdc8Jf+9Z5XNvI6jwoexkaGh77sJhetccrJjTAhxyLwWxShDa3jGQ8f3hzA9dC
Cl6cfJqSR1WBlpZYDZi2woiI1nHWQnkEibCO+N1WPW+chiXUulVZklnP2vNRgqdq2AkO7mBQC2Nt
96LcMix2YrfcBMgw43jg9zVfpie6x8KO1kM6v4FjONWDHKAmpBV6SqwVJRm6LNHdZUoW/pPxVxQG
V8BV37Xj9aH0+wMpBwuNw8AONAAL2uZe/WN3OZdoTq/DzanrR/5rHg/+Dp/SQO5bXd91aFBDu2l2
fUngD3eyG+Ga4kGCzFKfxdyx3EwkMUgbZydlhcs9J2rrZ1Lul2n/Hablpy+bhxtg1XWb69J65qFN
MJa30RfaPb5b2B6G7ucIslQ41SyZORWPZ4zD/ciM2cM/lcbDuo2Nj0ALH6mCNlesd0gKhCHX+eL/
iTPBTIex1wplLLXGQi0yU7Fyrt3axIWtimnOQrbtfepE88HDinOXcPQRZU8xq6ppY9TGNq+Tp87I
zY32r7YwKAzN+XWYAFS1Jl3hSb8AYveg1+K7U+RBTWMAXmfKF/56dY7b7oN49LYlw3xIrj6nfQ7B
7IrDML0Jm+NAj1/tLg4Mavadrtz4okj1NiqHsQG1ytii560GQnkAdOfROeuz4U70P6NPQ79OacEP
ynjuaApURNvcKZtMRvjRL0PE8TCFo75GC/JlcHTXsZwhhyViX6TpgyFqIDQudBu5AMGvAvrX1sCZ
D2oczf+6/DWd8bsbTCoWj/QP1p5tVlawPvNvHOUR34u5xPA5GdtSP/KKUu4qfEW6dvNt7IDxJII8
M9JdYcIW0pFzbdogPVTokldOAx8JL+BcB0fuo3JlNXht4m4c72usWUIjZJlAZ8X91zxXF3bYlCrY
ucNUksBELdGB1Js5rdoTzjK6/kFaX82l/klbtCBdnD7ZZhCt4obWa1y5EPoaGicY6PpL6a2SwvhD
r338NNSO6SsydkMQ4MOYbZnKP1LCB5WCo5Fu75ubMye1zGWroNpdktsHl+5bYQTEl98+w6fyZ3Dp
PNSZx6tt/WfABdOuQCB+lyGBoEGUbXwjgCyohzmsG9bhqLae0z5JuQ/Mt7aOx9Cybbkir8snmiwU
S/CmkhiojKanXbXFuNYRBxnSUaiFiISqmn0ztc+DrJetjQFpPQBTmjLyNFnkcFjrvNny8OAi9rEo
dT7eX4tJHCUca6yHyp6TV1atHd3290PtP+YlF7Rc8KvWlr7vgq6+yxKQlHw/AnijY7wBw/2io5km
P21GHIXfY2/BJJWM5dPeenW8RqLu+Kxhqm/jCYN1BbpMy0vBRCzEwo6cGOV8VBubgRGrlRttWAEt
SzFtRd6ANbw6ZLqfyDhvgIdF90DJzsrjrMKxDB1sDS/WIICtstBDB3VNkTP9suQCY5P+1XL0Q9Nn
tGE8SBwz80/BvqTyjpMA3sxouKYRrvHEdUhrKQu1MXLwb43l/5XugPewe506lGZCU24QSrCS7cz6
7JBYMRGP40BnTf9K4o/XS5H/aUiQp/nZUfsZqP7LWR1Hp37RGWKKjpvLbp+nrD0GGoUPPs01OvMX
CxY+8lvxRwwan7xjgZYLbGcV2YQygOrOmb+sB+XtAyQ/hzqdXqwFC5+qDabtFRdAih+4Ads+NlY4
RXKy1/00HNP8GUIEc1OJkx8ZOXK6+TI4TA9cEX3EVxQorCqraFzWvd2FxqDPgMfyLbKM/TxEl7pl
QCzpRWQWwUT09FKW//mtKN1fvUxnAd6AKjWMo/iIIbm84+40EAS1YNjxaWW36ow5ysVLYyzdWYth
c3B2jdvtLYhJfTE9GfNinXu0QHbtsg0kO7gULsW782tnDjhjWBFG1S30uTI2A66b3ayKBtGT9uNj
xyyNntuXLbruhP6T1d4nxK/rgpDMPjIvY+6W5CGv4PIp1vpKb1th7b2BYKAMQPI6t+pPIhuw1k3Y
lWzjV7n9Vyay7w6iMne/vR0b3heRjGTXmtnGW1pwtTQh07RYG0bKBM3Bz2dXIEEELjY6DExsXS7z
gGYZ4RMr7CHt0hfe/0f5rfFLhop+AW1amv5tYOI75Fjlqt+pnR5bW/7Weffmz+0TUwgopKmhuOgd
c2fcZU3EcUBYN/UOc1QDz7UnwBuZMYEZfbE0HPmJqEV25Bzrxvq2ohHMUolO7DbNKjuF8CX3gYWV
9X6YvOOgD7MzbyVPUIl6r2DhjjzjnTCXv9rGiQ3LetpWgJrHCPe8/i1l+xbUim50WV0aQfoAOydr
eg6/bleI4TwBlMA7OzI8Wfd+gqTOFPVGUag2tczX7s3mwuLzI+1fBpr+Ol6C84QkLSwtAiwK9YBZ
OD7AEDpM7vKPofxcAwijcC9OHqDArGyKbUc64BrZnEt1AbGx9LbWOKlT2xHoqdrmER/Y2nQrHv9M
HDSHUtU15Mz1oAeKoOlY4TGSpb8g2W8JGN3eIS0ijMApCo8uDuUthzBPrY15xAIRB0c6G0RmlLd9
MLHWkyyf41pfnd4JJ6AO/BkkTuGjDX265SsCPyAfcxRqGJeviIS2VtLJTqnXPChYt3f2VDOxmhhi
EPxEsyrfNp0BoKS+dItpQW0eNrgmwKtlFGV1u6tKUB89PeGkhLzTTeXaj5dzAr96FcVNuTbr7qD8
dB8pE6E6iiMLAOMafs1bwmExn/C7DGT9MXyHA0fRDwDiRzHQa1LACoEyktCY7S+vay7C7HZFkBPL
ZlHv5h3uEOpqY1XmFazt8dop57sWR+Wwak7JKBmH/Q3QOFTEtGPdCX7l3H3R/BKN/8oEZTuVZP/o
7OhwKI0VZcSk7ItMp0s8Iqkee9Qe1r5WebGxaA94hXedbMxwtKf0tm7MA1wZ0GbafmsneDcNDVO3
ALPSDURald59uThPkZM+CtaUjS/7baaXbVBbh4idXPjpqq8YkHkgk9KUbiQWuBSLhN1MToiMks98
RbFTo4tp4RmbXbEnkGg7D9ZGdh1VCc3GoJyQABj5SUxE1KTDT9Yyq0gXwpMe86bveWhmrDDVO7r7
n2Ryf/uhIuLUDh0zr7emMTEvmwEZNpzavfibliwDewxkNM+MC9kKz7ErX1M57Uzb2WPKbEKjs08J
cYHgZdHo9GyILpl7d6e/aKnXjVmzYbR6NQRi4zbssOb4jWT9mmffwrkBDkhWyvIHLGE271/1tkRB
qEEfYHWyXoJKo0YKPuIeaTuTzpMBJuEOoV2PcHY6uYX/hNeKBnfhv5h6OPVRdfn/O6zAdTxi6//n
//nff6b/pX6r8Kv7+h+/ZZd08/1X8fvv//aaaMVT9/Xf8gr+45v+M69Auv+yhcc/2S5dD9u3iKn+
z7wC3/mXR5EoRSBdl3Bt57/kFQT/4pEhQICGpufZlkmIQMvZNP73f3O8f/HTHN+UnvRt2/b+n/IK
7H9+y3+PEeb3O1LyM/kzyEDgBf/XGGGMpBXFhLJ23dI8eAFtMZGV6Vqe3C4BL6RQJTGO3cqGPJFF
HrvbvH8AzFgwzcAQi/d7TomtG63ZwSZ9Xw0AG+2Jg8Ck60NV62w3ZDAHsOvhyUOThesJ8enLYnF0
go8SBgEBsQ6QlN5EE+gNYWRNjzJBrtj7h8Zsnzz7ZfGZoLZUZBSk59zCYy7j+4z8JP1WRxPd5drc
OAEhO7OaPsf2mrxqF3aTHo8It8hItOvPtFXfU9JjDCTxDCPJY2J7J79trRB1Ccfd/fw3aXUopAeb
sC3hukg5zDsSI1bIbeVhNBV2QxuRUlR6F0Kw7ENbCSpx2YcZAGjit+Gz037w90DnWTgle5+qQWkE
8xIidf0rC7QVBd/caAbKXOkxnDmXp1MeIf1JH7X5mgc/jkuyUzKc0yR4obXLONCeukPe4qHg7XtM
okFvSCKgC3r7ULh3hZEyuHLBhegCZ1iFAuxOdAZxDfGCVtcs2ScwOt8035FAuHXwaHeGmqP4e2qM
arOkybZbIrHKEv5+23GYRHLbs9s374RK9CIvjzMWZCKu6lOdeMe84WUXfY/PmChLl3H01e5Zk9yo
hAfhGvQtiQnalIHaOXD/L4XZ/dTj0FPvpwtz/ih4ncVsoTJk8Z8JUGDDv7PHwmI0EoHIWBQaSaZO
UJEfcB3YnNqY2cKSvAyzjpCAkonM0Kwj5vg6w4E/9AaSkMUhnLEuX+qZKxUofIlebPGnCHUcyIyw
aHaPHIl8VJqTwfcN+ba6wcTYA7n5P7GKIo3X2QhowH51kzJGdgKPNZl0sJ+8XcIpfwX4nCTrW+5i
mv+6Y/A8gsMZVfWz+MY3isVqMyIDXpvRTOyXIJ6nrnDXrubyFhbslye0bBpzdgl0KPYPvk1Y3NK6
YcHLArOQMYi1nE2m0AQYSGXYQ4jiGQVxyjOFtQZbzfnNWlVe8VQvabsBovI9Tfa4Tu1UH4J+OClv
yLby9qi5kxhDOIQ0gnK/JB6SD7pAfb0YnNdsHBaEVs52qJhmgvQCz9jdPghGwtCF3B2n/PIwoRTV
wYcw4S9rVDvI2kTR/cl8f6s69IWpxuPTCl+SuUYfuNSQXdBm/iVzsv+PWzZpERhVOIaBTf3ksnjT
hYmjO1/jJG7XEyBgMI7S3I/RjWMrW3ZrPkRGvk/mZdy67dwc2lg2BwLIFzxvBGpXoTQ8d5XGBinM
A4PdoJYMUbkwRtGc00K/ZGm3S6Hlg99y23U6eEQY/RPIgz9lPZaIdqoE9ENltg+691Cspd6976VE
Z2bufdO4xtYL8tCo06tsNC0ONybHmQFwp9QIPQJSiC0IaeryZd9VwaZTZrefvf4SpwFcNxsS1VBT
NsxjYa7zkfILbu1O9oZeea3g2CowNKUEr2/0YCIfG9EXe1jXZA9N4J+/M3GfEhWPHIGxrJUmIlAH
hFvUTMY6HuMvP24JcOU/WRJ2qS6yeTcmzWr5IRtyOti3D9GCX2F8zMaOYN6eCGoL9BGeZejl/n2t
JJfWI6+7Sos9kcyrdpIzk33ukcawyAKLEPz0fX3Ad6y20uBMapRfY0Gvpp+tqwJJTmZM4jFlar9p
FieQMuRMl9F2uZeaB5dTQWhI3iV02/JA9cvpyE7nR2YoJ0CAcejSW9zCK1Wevgrbd+6JQEdXLxfs
l2uPm3fjTwBRllo963gqt3lAgz0aR8mKQKLiODMtE3hMY0hbtgt1gGyLtQdiDXDRXB3hViQ3/Pom
nrFz3zaiSYsz0cvEhahyPE1T9lSiUN5GbfaQMe24nyzUvxotrrK0fp11xboFU+ufzxA7pBvMvAsT
7bextC0wZ624J8tNr5rcUNsKnsyOCl2tQOJz1SOo1yowjdDOLHGyGvu3G+JDoSv9cEtWESJZDX63
fNlxdR/r7Bat7OBKGDWQnyZw3ri0dz7jseNs1hNhAB3A06w793HibMrF7m9BaXRWcyeZcA9YirPp
yClUgWbwZ5vpKWJAjrYdd90UQfMVxo14iV6nRWQAg86TuEO8FrX7Dc3A2OKq4m8RLe6xam4KDEiv
a8g4V70sPkt+k3DbUeYSApSfq4mGcERujphA62eWv3ddAJI2Mrib4OqkSWHaYiuownLK3tpOmCf4
qkCeGAqcqi4dOMS3WegziQwNHCLriCQT5Looi+02ffVmJgqpgwNmhPlxYE/HD0y/HhFh/OYhHj6p
ngZonQBvyurR203wQQ9dRRNlIgD2ifx1EeUgZ8r6Aqqq2jNr8tCD2MMqI2xuFVm4V4v8p3TYRVDM
LRyz/OOYiH5vEdHJaNHcjVRkrBN9RWCt5e5yA/O5hQX7bPKzwn++wCUs17LutyxKDKeT7Bon9jVd
+uGpdDiOVq167I0IL2dKLQlcujzXtEzp46WPeW8mm8gMnhXDP8NwXqMuiz5bl5NsAinkrC1avmlG
rA9JalIMB39a+hDlLDAumXRfTF1zczQO8dIWa4eJ7zblBESQRd7jVmc2Zer02A0COfBQe9PjCL1a
SuOajlXwIEYflePQ6COtJ0dxRhqYsU7S4Zw5864uvaaMs4IdU/XniqYtx2yQ+P6cfxl98EiaYHHJ
0JT17oDM15dkVdQn1Cnk27mRfejldJbd4IWx5oRSKXFZ0BhukI/0k6P2voBVDeMBB4FHXVZH40e/
+Opqga0p7SZYu52/Kmtu2WhwnniLiI32TlSnHVPvmpmJZbwPSUEDOiiLF3AQ55ycZ5Wl+hSNGT6f
qV0YcD7Fizawc4yIhyJcK1ikqqPdiifXRJVIeK5xic05PhseS6v/OZdKXSkiTDjHtGR7MsuJsWc6
nxF1URuyfxluQqD+ljZptUn/0vuZy5qJRGRZGtRbPG2zXzUvhfW+MF3YqZG3p4L4FWt5tiqXfgxZ
Tbg4pMDZxYgT+c7y1CWJdcImkG07s7LfEnvrO713DDqm0Jac3FNNMIkR2Gy+fVecUjjAxAQZh7oF
8jYgc9rQDmPfR4CM9Dyut7VInBPh3CQfoM83JxPPCoa+l4b7axUE7ryOPfWlOYxcknRE4kcHfpcq
GlmtMzI0qpKK/NcCO9ygL0GK5WMJ6HXHYPkbRAHnjMSkQ7xJtZEf6xQguV2n8oUR9ydL351TJ91L
MnUbh9EQL507jiqM6d2kGj5N8pNsij9pWhkwyGkvLGnvvmM3y9Qng7GBnsCAIak14cpqgXWYHfIy
985jMNNQZcFH4QIeKqzd2Nu4Sd1tqZv11mgRIsyLEgd1s00YKOF3BMhm4ZIxNLTb2XoiTRSuRYkL
DuHgW9cy5jKVrF+IquIPG0T84w54KWlwv+gF8hx6CGOS+qVEFsbgZ2JVb5b6o01JJCAwRR2xyNgw
oDwiNYfqWxZ6OCgo7NiBSxfWS/OCVgH+dfydjvriki8KEqC6R3jrkcFZ02NPEMwQjQBwMUf8N3Uc
dFKvf42LzNxHUIBC162Jn1hIOmS1Y5lCIBWBA0Dc89uSEr+aR0nxRM64w4Efd43H3cF1NQww8oQb
RPtIv80IrU5CKY5ykNM3zJSdvVvMAigu87g0ZvoaLFmoihKHQS/997iIjknuuQ/zPCD38DUWj5bg
raAASCGb6b4K0i9+SnQsG494WImcDLW+fXFiiDZJMKI7moBSRZP1zrCVSAD1qCYIxAuszl1VxAj+
TbPdWxbXPVViXTPwvTJTYJpNdBI2B5xzJsCITR5La+vm3d/JqeKnLGPCw9D/rdTDGEKXy/cY+9DF
KbFfFudM6EYH8E9wG7vBHcq+6Drk0UMfuy5PjvG3rJ107xl7iLxM7MGDlEWmdwx2lg03GrlbnYHs
RI1i58/1ro5a42yTwZOyfbYs9jSscM6kPsok5D75MU6KJmy5ognAjzPV14WuHicjOxN3GlcQmwSB
8D15pKXrfsfjYm3aFIGlGdSYVFUrt8mAGcQgqvw85d5D0nfPY0BwLpUvjOehxq/hqVPdkDjc2XbF
T8Y1osk4bRd+smycv25Es6uxTR0GokwvLDfUG7XVPuoU6cPMxHdVpB38tgCnBHakCLyurEOpCpJq
qTBCL1L3U+H399EHLQiEHUGrgTd76PAmEy1Cwcy7m+VD0hrdbppIfAbVhDHbY9AghgwPU35eXMQ2
7ExI7Hq0EFEs32cn3hZa5i9lZF4M7OFlERdYuZqe9weN+5IyvuRdSxlHhp07DWE1lsDDMwaJkui4
Qwn4zlADj/rIlj8WgGQXmB99tnCRgRUbKRIHQ3JjphYRnPTunbr7XXrRHGGv89eX3pdWEHhGMTSh
JOPkYCwgqgCgBGB90pVKEVDo1usfYJV8WDH9d6a2iqoPoY5ViXxrpGpcD/MQg//Do5alzm6+kVF8
ZJQ710SJ1czFNWHGva6RFt9SG7pDzQy5m4Pq6M4Iwnrc4ZFr0VprsvEko/GC1xgn/hI8BHnaEz6Q
PRvFo+v08ZPnI1lthHU1DbUc6qF6NHSFeyhQRPCgTzvjWzwVKYVeLPAIx15wiV3MD+SgkdGUbOdO
iKMhf8yqm4820nrSgRvey7w5mNXT2LfOIRv4UkR0au/lal9gV9r7NmzvxgZFrwxvM7dO9CxoMmJ1
rtbTUn92RcsdZF1LLeOPAT82qR6bKbbv2wHgrFXp8p6xeLpyTF1sAhd1BaYeA4m25bFiFtOObAIs
26p/mGTL3Tum5g5QMnMXNK5gxsAB6R7NMRKMofK7Y5o4oVVZFIh++zwHM9KBjrmWB/04NIfYXtsI
atclcKJN5+AYZOKTdm76yVZtYygpGcn3I1Z3hd6vFSFzGb1Hy/aCgIeu8FzRXLbBBiIIsQ/eC8FG
01RRuTSEREwBmVYQYj3YbPErNEbKmpznyeZ6b9gC7upvrHjTA5b1guSg4ceCVRDTmIVc7u6ckViS
ORG/jRn8uvlkgxso/qCI13uMsRtEC96ZwzDzBA+zM/pr+9UR+9gKYDkHJalDKAWXYKF4tWrUFT0t
Fa85d0hiOWnTyu8tUAh072vEsO0TV+JdMObdV8mRUjB+KJcdpksqRNvM3+PuvrHL+S1SIKF55pxw
bkTxSJQ340I170lZOQ1D/4oBPV9byOqI/6iYUhs4S4gOudPaKtHa+P5Dhe+NueNeuW33hw/hUmer
jPnNU5w66AuHjTHG1L9Sc8cPI04Km6kX5dIlSVobJ/ecwFUDqGO020xwRWfs3Di19IcHg+8OtYVa
39xOCnPVI7mOT9NA6YmaPtr27zM2RI7v/WbUVh3yb+maRlu7MkpYh8aGQd2ISJJQJNXVrG4d/gzI
8bsYpN2qoLkSYsoH0YhnDnQoogP67sFqsL6apajWV1tOb8OIEExOFVthTwR4v5jEPY/zfT/64srS
717zwgNRSTRw6PX1Q3RLOEa13yPP9qnIILQ2qEI/7HjYc6DKPwFnrsXNqNAnDfTCwEmo1FusBVMD
lqaJHa4tnZh2AutrmfRffF5W6MXRj5tVhIJrr1gJPdNJJTZnP6TdQ4nQ5toaDnxIH+DW5ND2MIO2
3y0pL9oj2z2c3LmlrLHineaWwxfEsJmcKaf+LRSnfgsgsSXaAZNjEF+F6sftmOuO3R/hG+Rh9xx4
ZK9KbOjrzre/8oVZSKPOeYnIb2ZD711WZR8WnWcXFcyO6JTgkD2mfkkcSV88ExTP8+8lm74XT8no
V8y77KNOepRP7nPVoMUtDlPG9W/ix+H2IfbKzwZ38oNLoDt5MXceoab5OHUQ+BFY9q11CYxQ9oc2
JeZwanBTKuK0YUaebeIpCrThTM4tQhtvmhcYxKHtBQj0dY36weAOgx3+bQxYFYPmzYKJ3PTzF8Tf
T636rY5clIq6vOgRG29NGs4SdIxhBueFqzwgQesvrl1/TJHYMaXZ5oyMF/ZB6hx4GaXvACABjeVk
30g+2TtfoEtfaz9+9uzRuSN5g+6z8tq/IvGwYVXx2ofgepdT8dyVs30hLx0vmLvtx/5I21rjmMAn
XgLj5jl+UeOMO6l5iXOhwioxXtBqB5SdfUzrFhz0Esc8cv0HWQQqHNwzAn1csWjT6QF4WI0C1JtT
WryNNoW1qoHs0RsxqDfcsdg2M6Ockgk+w3tiu6rlw06ucUylUOfv3JOfokCHMZQEwdZe+9HFAgOB
Fb0GUfonQy2yxZZ6rOd+xO4jVyMbgC2wNEO6CxebCFs7tR7dmcYpPQpUIxDtMjiW8nbzipj2ivEo
LUZV7ujII823VzUjMib+gvyEScBJK+ytQN8DxCJ9EVW7t/Mctp47ccisjCUUXMjQMpgmt6DQKnqW
lebtM8v0o6c/iFXYiygxnRWiICbDxfKXzKJTppbQntgnrWnt1ycPECzmJSaVJMLIFtsw/cvv3p++
QZDQNqZ9AKOT2mk2d7ow3KNlrVtLESvYtcEKEQ1Hy+bXS6LPxcPiraeM9ym/71NfrmEoHqkZEMUd
ZNDsLOEebUwbK7Fkp17ZKETnkhgxCy4aYlNuNTSDQzfu/NElHK1qPyMIJNJCrWUunN6toD3OjEMs
me1EQOjdkK0r2iwcpoEip6RctclR1/UfJSnkFtzhGpwDWu9jMC7fZl4YqKa7YEOM4NEdk28lxnbP
QH5F/+6amrO1txrQ1g2yItGzRvnSOXl8CUU0njFoNyvi/34Jfh4vC/P2wlJ/RlsM71QqxPTh1nUT
uR2j8VVScxOIriCtRlR2lcOl1fWE4rzum0+4g+g1DJldupmWQ2PAc/J5bXcBgr/OpeM9BzwBvHFD
iLhtTxiZDQ0EBs2ofAfHtn2PFB5oMfMOw+lfYR6gp9jLpi8+yctMw8L4a6R2f+gX7rj81l1wHeIK
jDQJza6YWagw5y0AvZCzWrAJh/4lDqYJGUJ7DSSK78TOT51j+P+XsfNashvJsuyvjNXzoMYdcCiz
7n6Iq7UISb7Aggpaa3z9LETmdCeZaZljZRbFSDJI3HsB9+Pn7L32Xk8gsuQdlVnScCMw3iifTEra
QWrsHBmnWfAGV9XBfYhrRMp4RJtNpspXjmTVp8gqOLcOnbb1zAmCnlaj7POgDyG4wIDcDe1WixFk
uSk5nYZ5dLPiRnVHRuSV6AR3qWt9uZE2XZhazFN510ECFpS7mgyCbOiyM1bfuzU0TAZQvSA014nn
UjerR/mYw1CagCynLtRBP1FklfYOGlCNDnuZa9cZKV+z8OoI99o2v0x9cp8EzNeIKINFdE6rFOaP
biiAjShpQKVc/BJ5Ud1Nnz1dfGl17L0VoqcF55gvLDeSJMuNJhIyuusvfi+TdUcAVdfOm3o3rm3f
BIFZg9dJIGWs0KpUa8IU7E3N/RclfnLMRJLtMuoDp8WmrvrXYCRGKKn9VddORPD0Y7ho8I3iFYKb
XHmkaU4/xpgYZwJyWwxnwy1uOUmS/INhh64VAblYFnAe8PQAzzAr7ckuPw8FGwOBnG8BQcZWDU6q
JKET8u2q1tE6VL55SEPtmsU1uSAwMBIhm6VChCC90ji7evGFOyJFgk4MHiJVbUpn31F8IgCOZIlA
+kCimue+w+AH+7k5Gkmxw4CL9tzB2hGW0zLNq5fIbe5WmWORKxnKpQ3MENOgQreS9yyBPUxn/mXM
cZINUymXbTjq664araNdQIJr7GfAR/Ih9nL8svCatlWI+B3aP3sd1nPN/eLmaf+WiM950HVIg4N6
O5aYDMtRQ3M6dQFLU+1ty11r9Rxz+rUe269GmT7Z9JxXnlsPrz0O82FixOmFmynVP/e5Zy4A+j7L
DhpWJLV4W9l2jW9R9z9LAt8gvKQXO/W3jCUf+CAcYKDBNgvfOsrKE3lzi1GjBztZyYEefLrwaCNM
qdgV5Ecs3GLEFWe0q9JgSggugn9Bv2uskZwPkTp6HvtRke19z9qPQUmIpDtU64JYr1LxLxXtaC0w
m3zPTNWuc/j4BfmwpBABDie/mhYppX+ZXtqSdwxeiuHrzO8AJqTMkrbkA/rg69uF6KaByyAlqMnb
e6MLrGiRs/Y6mxmu3X9LraDaa6kYb1Zj37qadaskh1VV+E9NaxboaX11TqS9cMYDFMz2hn+RVhUa
xIg/V8U7XHHTVmXOjpY6dBsit31mb4veT0diJIt1EXXpHlTDq1tFzoPSX0jaJoFjsJ+6KX8mcOrR
iuxViPbHj62tn/bkjXcivhYdAIKIsnBvCvfRLzpxcBR9ucDqzuasozYs7cLsyypAaDf5sWvYZIUd
7uwAr9qIYv+AHiF7yzQWJsniHdfOdSDql1K7XPaBscPjKCFvi3gTFuxVafgSm4Z+TOmaVMQaXHmG
KYBL9i02mkWtCqqLPMHBP8wHekIqzQpPO9aFZS/olZvF2cl6QpU5dbOxjsWwQwd76wxBXajKtxb3
Oc4zHAKfkcKHm0wQySpIZgFtwPsWCrQIA4laXUfYBm1IJ6dFIS3G2NMq7tEKlKPL6WdKs4cUY5dn
jvqtIlkXPZm/dDsQCirtNo7Gx1NvLc99AljdnmYcUVq1Yt17Hn2HpNjjdpqRO+wJEcKz2mbsjxQn
KRiPlIF69l2YrkXLmhEbh8im9BLjcdKYiJZIi2nrDpDC7GTTSJa6wJwPHW6MhhI3Re3fUIGxtgNK
2sAxOE2uXhE1o7M6MQVgfEANz40ZNF+iQsqlHRBwNPQk75Gkg4y17s+9+6UrMEpHhBbhM6EoNnrQ
NxwqVax/T0bK2HhiPBlo1osZ/Wgj43s/VUdg+Wo1QJZfOX6GqLmgqeeEOBwm7DxlL+2b7ds7iAgY
junQuuUL/TWAokbzYheyQ35nXkJOpcxaUuPipighe+9bbM8m1MzUdqVmI3/rMcZAOlqV5l1K1tEa
naAzOXciZiCpYNo74r3d6VavOBl39D6r/OvURhwdptjfdmS24rRoNkVPhpZHuYsaMgDfObx3hF3I
rgCcYL8Pdku/PXkHYgEsoXQxbk04NXIxLDHGI78MJ9TpLVwpwwBgkGvRuSMIytUhqFbdxREeAXj+
2vK8qxno5aaLgXq33rLqJ0SYvsxQ4TvxMhmbq+bPkysTAWlHOhNCKZ1xWL+TkwGRObc32CC+a/Fr
WbA522jLK8s4T/EQrtopX6L5YOZi3Oj9vsHMIl6Lw2WNOXAAguSCcth25pU4keBtmKp+ZXVgeJqk
YlDNqX7jZALelzmsm7A4R9getByQkBh7iFeQVgS2vE2AW1tkd/c2oU57ZuCF+94pTlZjnk1GiGNM
uKujONCannePU9uh2Zmv5tHeQxCVNH3icsPtc7LK6sK0Fgt+E9xl6J+cEh6LNAbcYyZxcHiKKGGj
lR66ya4N61fPcVbMOXrMW3xA04wfQQCxATAyAR1mPh+QZ5R7Ex4Am0YGMGg4bT4H/8EixZLVNU/q
FeJcZ0UPaAa1OHTHqn6r9cRyj3p56fLgjZEfqULh5zwmmd7L7EvimbdS6kdNGPe2BPFOh+5kEhSE
xIheUAvRxx2+pilxIcWoo8uAJCsTToCW6JolAZ4Z3A2et4ztSBsXbWMUb+TDmIdZ20TtCkS9rftu
BT8Ucf8I1507YlMJ0S6Nsi2Wgd3LzeDgkrYCC2el3XeI2i3Y1wRH0TRxlpz24qMXjG+105zgWCSH
Mm33gz/7zxtr74dyG0mOXWoYkKAk+UFaUK7asOqhGKpzm7rMDZg/kWyIpy7I6s9twOEpIOOYEITn
yrN2g4cuCc8RYueWXXNwYXFk7/Pvhj3ia8TzQC0OHLxWtPbgR75EXPlMlyksOhLAsZRCnBP0t6Gp
XwSjzSnQnvKm649JoT+JLXGU7OTVSRqMKurYzXZtVOO0s+5umA5PXqKtZBAj+ca+vC7LYO07aYfr
C5ZQ4Xf0BzqfzmwjNehAXKA9FqepZRAwl8C6/THLC5cczZGcW9gbU/+95HC9MEa04Va4TFoyHpqh
exwkRZLvKoADIkEmKSwU6LVZ4ZyL3FWhkDTVsQ/oCB4xHxsJBRK42IqmynSN/fZk9zRFvTAIgao8
msg+VvTEy2XuZScvqAPmRbokq4XULEznOlKNrEMg1cf5Rcy5ggPH+95PpqPuDYeYz2RhOv3a8elg
G1n/3o+MnTEM8RY5Q77riH6k972MDWwoBpxIpREIYshsWycxz1m11ZzYXmIEKVb+Jy8eXluCRVY4
W+F8OI0LlmifBETQWf0BmsEpGF2SQ8j53sxPLT70BkkQoHekq96lgcEjaj4GM8RFOx8aRnKCF9BZ
8o7E6VF01q5axRgjzhZkuEqgZHWq90HG4oHzerJCzF4ddOFf2ojOLmrt72qcyFwWwzeiEVXHUc2I
OneT+JyRjaJrb5a2LRBJbXMdhEMkk23EEKbLqxbAQ4aaH+9irBk9sdcC1dEI8a+z70KZm5CKaxlg
WuFPFx3+GxkuJrO5IGYMd7oXUnwTlNBUl8ygL8aT/6gbc+smyLZG0xxaw9nUCUOFbgh4TnRyk/Ms
iVYR7hx0fFq8p733GHl1ubHK53bCYzdTV9l5ociC5xD1+Oym5nOk0y4cI4iykCk7m6ZR0gHLqu13
8quCbfelGa23kekDOlvkO30o70mK99Qc6Yu4ofUlcBKJ76bElJmXPxATDdo8vM0QDycmJXvJacTO
0+d6YJONTrpDYp5kVufXYtu60y4JrVXGeJlKK5vgLkTDuIJAnZM1nOGebAZcNz5enQzMVs7zBHE4
e4tjJOtZ9C0Db15hND4YeOcylyJwYLuq6YOSIBXvCDgYX8byVFdj99kMTFABsUBmuaMWc/l1h3HX
zE+liI+Knjwd5sfMzW9Gq9fQ50BvV7wA5eNOdX2Dw6c7AOSyMVPnLbcTZVf1YJBD+F5pAOzzSl+Z
rF47LXQ3rfEjciJ1EF8zzqdLLH+kDxYIN61UDzBMJS2LAFoucpMB+JjVMShjShn5A2ZVOA8+nyQB
1pvest9a1W7C1JJXqbXySndOPnQ+jWGDsTCjvWnhMZLDeWHCYuyByw6d+SZIEmX4IQRZHmOAjFr1
5qdUEnuS6LfBPYdNpr+yT/C6I2sgvJGcBHNq6akQRuPbqKniELyXakrA+ZjXcz7XIqYXK+uW05LL
QobujGC+yHhpus8eI8PDBIEQtmJ74y5KN10TLu3aOyZaRXFqz81aBk11cQ27ySJyDrxwyfnuIa7C
V7gwUmvS52pILw194nXWe+uMbWYVMM5bAEkgQg+DLqbOR5RR19EbIc8neKLT5D5azqkrs0+NjXPP
Itc3NnUUKzHyf4ssCThFjKPGOQahSAiHNAz8CwiuUs+Ol3b1tY5mW/S4oAzfmzW4RygedFIn7dYN
MSVk4TLsDmK8KsbabMhhUhbBrLibuV9VnWyy2KXASqFxeiSboglLsCNw1utd8jWnE35euRUqCXjy
Sm5sIpfqkeBFO512aeBRrOomzeWWNbVDcLho7PxLx4a/J2z8IdEgVbUR7V2lZ68x6yK9be+CGiV/
6AXxfnQN6irdgq3LthayyjmneVVaLkTwLNpJ4LyB21xEzTNhTLM7EMLWzfVSwi6sL2nQlZtYxyVT
pR3rMm+3UdFu0jmoLyYbQ1kRWAEC4sie02HQ+dclzT9it0anoMES8AiOxH8CHQKO4JpLv7NYCUyN
SPf0uxdF2DPW+iA+YQ5iOjcNaGnvZjt2h8qump2WSMyZHfV9OkHMJMUqNIAS+66jSDGz0J8tu6jL
IUp0cmlmE9ilyDwHTYeIkT4aWyoHuAxZHrfdHHYdEEeTrBgBcRrD9nKYmJuNQ3QvspRzF+nRev0u
K3zyH3pg0LQfkCR4fCET0EBRrIyF6YGJLNFOzJq/LAx3oUrAjkfy+zSmMfkNs1Q58tI9TgHGm1a/
g8ts7tIqwNjIgBABNxD/SlRPiasn60ST5K8J7pePgVqHgNAfvHgvymEZQ6hkB2lCYp3KYGe6DZzB
Ahc/xoiFVtKcG4IXFT7aUk5M5L270Sbl+kPimZVkF3q1vjWdOekZ/O3iQ2zJTnBRExIy14n3lqGD
uXXDARtgeKL1THOlKZ7qzs/3HYy3bSBq5BP9xSZTd+N5NMAfaozt+wrcBmRhf/dxOZ5l05PkW0BL
j30l0ISNvlqS8NeQZzOrv2E4FPuwa+40u0vsvSQWaDqQRtF5RJZ3Uz8tACwwTWWSES81s721XjFu
IFgYY4Syo3SIGcZL81CnfKoWVKOFJV1a4i4CNB96IGZPHDcIAta5CL8WTr7tex4OS8O8kgS40dyx
Lleu+62ru3I9dkjGpbXtSdjcDXVEKgY3Yp2m95Z9GPfVLColbqbda3b2notUJ4E3MJOHTrnLiUCZ
le+Nn2YlBmMa+2kSLUlZKWpOggB9tbHNfNsGaboirfIzPMeW8Up2ayTh2H0L+YzH9oQOPWIsqn/O
JlfsmRfxpezzXYjXpAjgiSufGoYwD/ngqZjCC36Hpd9jgVM3UhUjsYSz+vwFwsWeB27YTGRi7vs4
fLMyJK9SnK0mPpA4y9jNH/ZRKNeDSdiVjebE5z+tEDxesPw9T/a74fgdqg7UwomrNoYZWSxc5i6W
+g9f68hbSkCPxK4nFyohVA7NMvFNRQlWHIkTZWZMIenFZMw50KiUiWy7kf2LoUsyPFnkXLvLdhF9
970Xe84eE8cSAhxAKjyZC3pSs5Y2GK0via7PEkYiQwIM42z/FpjvpnjniPvqDHJYjKl9YgMMwRW2
4z5PmPI7eaTWZVPekU73qzC17y7HAZMTCTSLTerP+dmkVHMuSg50nkvkTjx9wDPkYz3kL1OgcihT
2ptVDzpnXw+9cfL+oRy2qT5+0zqPNFEJVXJvHBwonsZ3M57NAc0Uz5S4CzZvfz+Jddb6Z9TaM0Gs
IeOMWtj3Z/6ClxHhmvZqn2ULj/SdPbLTtTB5Elq2aMZbkuQdWpmFaZLzaiSPH0+V9OiG9DqxA4UI
yMvzrgZ/9+rjtvxQPX98mSqy7BMPKA42iEa72WRw40PjyvOiTNe6M74k0oX4NNCftDErs/X469EM
PJ5AFHheKzZ9DTSnxZzLwAZ4Aj/Wzldb5ahXyvlOEZ6IDgqCx1JE9MYHq593h/FTII16r5U+f4WJ
5aXATYCvnS2m98qLOXFcKXPvLTO0k2dF4dZgTbK69J7gT1hLH74OkyvcdUXnfwcawj5XRdQYCJxR
jabrzqKpFunatinnuztS+9jnksUst28CX231kcO+xfCH+AgaZr63KSeF8tJIdwDTljTmCH30MLq5
XrN0tyHzYaS6wzca5Oz7ZsaIkQ394wH0DZYETQef7Wg0q0NfASCcFzk9fmxlu4KeRjzRuZVmC78R
chE9sXsXM1B1u8RH/rG2Efs8uEXN46ZytFd2zBn1D3aoa56Mfp79L6B21zzMmvo//zXbm35yF7nC
MB2sN8ChlMT3gsfpj+4i3wXJrZPdg0I9+j5hN15GJhHFmcUwaYQp9xB13L+6Y6o9whOw9oTaHkfr
3aWNt/n7a+GH/nQxypCOqSvD5iiim/PFfn2/h5k/X/r/BkwB5kMQ1yQE8mnbVNUaGAuSo1ic9KJ8
5ESCibmC7Ib6ilZQUDHwMLJlLZ0J3XLuv8A8jnm0jiC5suOshKbVfC9IDz5bdMoyQgUjNQZ0n0C0
9oGTLW090C6KcpIsG9riYWjsm4TARowFYNwV+X86xJiFnLNAGyca905G4dTHKREKKr43jQ4ZdjoX
cP1+MLn/IjrhbKVeBOhykRqx5bQ88MxjRQq3pNFa9TyaaywBPoCeUNxIn2V17ztzl8RMDcyc2l6Z
1D+43osnX1UkvUXw6VWifcrR8BrlLp+7KH2pnfWBYWEaQOp0ChG+Ti6lpZVkK6QjOFRI/Y1gmMDP
bnYE3loXFZL+VPXp0Q+0/BAaHGxGL7trReXsaUNgK6g6OQfikQVbhSyT5FetcKGzY06OcRHzfDEb
vKOL3/mFJkriMzPn1G2sHTM697ZNF6ZmKoHk1tgkiYegLY+cHT7fial24m50ltIVjZ9mg/hBrnNN
vCXmBDDLdO6qTKZTTjN62RRKX5Vh0XFPRzWUKming6q+xF4GHA61Lx4JmJpST7QjncNvbBVyH49c
ZhzRROxl6hyUZ2yA5A5HO2MRhOY0nFAKaotUmRfRl/kXohP8B+fGLpG9IzQIYWoGW6aW5ruL6HHp
6MVL6A3xUWNKiapNcd978TFQExs9rcU81fUnHSQ9pWP0CdvJ1i4SZ4WqrUEhqKbXFC/nIiySH0ZB
ArNIuZnwo4zop+PqxbWbzzKR0CA6WmH9mIiTsqp0p7z02s7fRRYwX2D4/DLjhjoZQFzWoGQApTkl
TAgbrRodQab9WLQx5Pm2Piw/fvLjZ1gK6BiNWfDbHwTRCfKdzLwthAaAxdzae9WAY27xspE8rlOS
mgT/YHk3doHpYnEfqmqrJDK3gbwS33kh/a/fZwyiA0gRi9y3JzSzyWM+5uUpd6E3iDjCJV/QS52o
pFCBYNHmmcwe6/6Adii9itT2t4VF5l/kjEfX7YnIthCPBY21s2RZrXWt+l5qAaGtds0OkNPFwO0F
+R+g7p16E1U1eJ+SW79tPXS/8I3WxERgh+KNvTRQ+jFoxM5JVFlEJa7AutIsvKM/zx9SEFk7D/b7
Q+vh2usyyPhFVFxi80fpd/2zg5LGlI2/qmO6dCgzzUMYiXXiYXyJHbIWrASFr21F9AJH+4vj56SR
6J06koP5WGt+cRo6EgYsOaxD6LzrpqiwLbYTrby8Spa8Z9XaUxB7TRo5GpoKrETTyhusB0Yd+T7I
jHNkiX5v5PkqifP2EJEpPPeYCI7twHj6ORCRZuj7g+0iKmU4DaTOLkKwANMXWrzVArFfshFjvnUS
J1yaPm2Zv1+cpf2ntdk2LaUch6VeYIv9ZaOIK6l7FgmwWxQFZHzgJ4TZHu2FnkZHs4e35kfx94r7
GMdMgmTACXP070O8dE0RkjWjXWTJQSnLMJEwa/lBN/EfLlGfnbC/bXG7b//5L1PhUTUtMn1x8SrH
0H/dy5zKosmHBmo7yMhY1X5Fmo/DAA+tF3FASc0dnwLr9FjKVQyfpEl0qlPT0K5d1C+luCUZrXeC
wfNFNznNpqsG+zRHZoa5g3++NySNbuZV9AyLh5qCnlZnrv/DLiixDv/yKhxhOK5rOUq4hmta/P4f
NsFCQ0ovxiFHNpaVJ+WbVwx4DxaHj6UpzexUp/si744+ayA9rHITDpliookgj9WnR99ePKsqDMEy
vzNOQjWXQ1TT+hRP2N/fEsr4iytVuoB0JG3D/dP7jQ1R83KvQgkfWQihSkCVdSGsrU6cYeaXOGTA
Vw9+dSsbp3prrK8DwRVH2yJ3tMkwdjheerAMmDWQXYAjp+5rVtoHcj+Go4OIe1XBC2BgSaakGer6
w+ClHFiywtx3Cg+ZyQD0oUhtY9P1FSGFabrROVO8Qmv73k0XbXSGWzEHyw8JyXWha+GWReovGto7
sY0wgs4+uN9pWwkmeR9vzf/5zWZ+/e2mqz9s51/zYqxw+zW/fPtfm+/5bEKv/2P+qf/+U//187f8
0O9/6exd/+mb1YeP/dZ+r8b797pNmj+63P9/f/N3N/zTWOCGfyd2JVuGdVOFX5ufLfGOkn/48P/k
o399rwOqMFrHf/FjvzvppbT+TR1pQjZyXAN3PCvI7056qat/zwb22V5PzZeRmoNTXrn/FkLHfSod
3ZJ8ZUn53USvzH+bysQ9bZC/rShM5b/+36v/6c3H8//79z8VufMj8z8Lg3JMHibpSiUQH+IN+3Xt
mnLUtlrdWrcYmfIyA/Gzqxt/hzEUMnibZqvUMBcK0ioOWhkDAMsPmRD5+iNerS6ccu1W7jbCGHYC
wfzjD+/kX1yd/vNj9HF1ritdWwhXWbxBv1S9vjmoxA4aJENYfcspxzTlzuhah95tmMhbrry7KXPo
MHlEOhMeB+CvEkOjXxNinzrhKvZRwngT8aJUYnP4ECMo+OQQYfvg0nohfJ2MSGKLqW7uffmHy58X
/l/eXEJAsCE4OGIsPv+f16sKpzHBulLdJhfJfjXl0bmc0CbE9ox3mhQeZhm410BQb/SfGDk310bq
B+aQwdFAywg4KdmzQmRnIOALR4uRuzbAMNCchbnmLLOUxmGol9Wu6+q7bpM5wEiYWeYMZymEfaTH
c/uH1zS/5T+/JhsbsGRpYyE25K+vSTdCkseixLhxo2ebqhY2skDmpqInh1ano2kH0sTl0Mt1Qedi
67HG7k0ZjMdBecxgnfLZwep3sFNj7UalhLj5pIchAuUoVneqCdTRUGMGF9T+31/6/ND8+dJ5dhRP
FE+V8cvdlBWZ19I91m8gYjjKatF9xAOflhXZFaG3sP0uOBAegJRijE9dmwyfiQZqmKSZpoauO5Tu
iseXxGN/GtZgkwhlivtwg49/UfISDmj6TlrHQHe0axcFWBZcHM1YNTlZ9YHCD4AcaVxAWHRJEGWZ
5d6gM6YCJliObnBLMpBpUt2lxJ+iRdyjnC0tguO1HkuVbVxMPxeLROUg3bwpuHGwIsQFkFmruXJX
jv45xGNx+vjCzNPurHTDcamlWBSncSjDHTO4Zi2pmpQn0Fv7+fjZJeESu3X42ml5e4o0laxYKoZN
jU8JxrecJ20NOoT5V33cXTGokwNsaPXdwOBzFqVHppS7ceYs3L4Hl27FT9akIPcPsVxpEmvTGFUl
fT+qs14rvo3W4O7SsH6DR9HTqnTULZDF1kyx8fz9563/1a36gQaBYCKFocTPj5/TY0oc7EC/aXp7
7GzaholTVRinmXG0ido5tn7uDagX+Vg/BxwgV3HqIAXwc6TvuidPQV5sWtINJLvtMWnlrddI/aog
aM5gjIlQFPDc7us/XPZ8Wb8+YZbLwmw7LMn8/8+XbWkCzpBZydtkYlkSVnBHSnUx7DhFNI4eoYSN
wAfvcwaxneyk8NKR7vJYu+/CFTpq//DHRxmOJcDY1alLWR3gti2zify69p9aE7+0SeY12qYzYTiM
S12WhV/X6A6yaVzSfiHowimvYmRIO8afwz45Bm3eEgiRgTXLYEZk+MmnLD5KP3oOOTvs/v59M36u
cX+/EApdVNVcjfnx+P+hOvRGu2Fr4lOCS/5YxtjXq9ckiDDhgscPhNa+pN2nOM+Q/E/xydcHF921
rl8+3sqxbtbhiOsWLoRaTiORGAtNRPquKNFWV7Uk0i/Sjnw4PaKRbNsNqb3Tw462lMrPWUkv2JOE
F3kSvbVdEvikYe3RouQtiiHa/f1L1f/iFjEMkp8MU9qm8aeVTCfHyC3pE96gS31VbR8deodkl6ky
7GUSmfexjn9YuXPTGFuswMwknyPLOMkRYQEJiBMqPqLAR4xPu8DWiWBDyQY5kbYfGYnLUoMU8/cX
bP15I7dtigv2DP5n08b6+Z7mSClCzeiQuNWNs9RTUtVYpDeT3X4txsa+cLJiqJEwzGnt2FzhfM8P
aRUpkg70ZRubV4kDfqXy4avpdM4RUQe0VSf/rATRIB8+QMMx4l2gRyj2aB/qVociUL1aje9sRWBU
+zgPioeMf2E7G8sCzkrLFDjguhIGOHBpp8c2HdOjIGGGjMUDbQPa/7qDy7lzV05UyS3O2hRsBxgD
pzuXtI/YFZwLaqcGRb9+xQdqIutuF1lYyJvW2nsjan1YwfJRMqt+TgeNnpyeK4aaUDFIpaZPa2hA
faqVml+UPiOF//59V/Na8ctaYus8EgLpvuGyoPz8vqN59FpndOXNxcJJvujU3UeyBw6TTRvD0rDY
ay6NlpD64jiOEz66fuTERLZQp6V48QQI9bZWzD7lBo3xuW2NZmEqmg6RYIgRIackcXQ8FP5z29XE
wDguA4YPEU8Lz7yhNsxG9ehnlrvuougSa5n15CA0TjAaTkz1T4CXBYM7rz/hQl1PfbxlnpQ8EnVn
ECOv1imJLuuBfZBmn12sUjN2dzQ+2n+4Q+XPDdaP1cM2OMQrwRlemeKXd0ob9LazIALeUPG+qpLD
kdMGb/HsG6pLqUAtadDS+qokYypNcUs2DwGNezwcQ3Gg7VgzOsQJY9Ai+/vP8ONs/sfP0IKcTHOB
QlJi0gSs9fNnmDa+HgkEIre+MDAx9TEmAJN+uhs/eyV+kcrWjig8oFsWIfpM2pzwVlDNObPl9eP2
LYy4Y+JObHCja8apchB3hG0njqPnnmYu+ALZcgJPFXYpHLZwHdfYq5s2GFeZsfVbJe698dpb7IuI
3kjOLYhUje3mXcsSBIbeQ0ZezAbTabnKFeqjAYDcWOLKCkqMPBCtAcHNN7/BEFd0hYE4t+BkGzBD
Cd1gLW06gpkCTBD4c2wtnh4QGpDuJGk/cfwexWN7xJwFWlItqT1g6+b6S0wc3RoUTQUqosDK6ffV
InBnQr+P2gC2E6rPMPex0obJP62/rvq5FUEIMp8DD5TBqqYD1voVPTY5scvwZ/RvWtwTmKlNHTKq
BMJfRusx147wnr/RJm3W9jQ6uyYK966RBU/NpFW73owJUaJZNlTx2RwJfkWHO2EXKtCHUnqDvGBS
CLdnRCMJoXwRMayrfc42TBxWo9uLc15jXmvi+Crkp6Yp5R36wzPwCnFq82vkxhfRgWHkDRObIKq+
hq21gXuIV8oxzeDed7r1mDbaPjbQremR3qH3oTsbDmvEwxyO8rA9ZSMvqVMgCfNojj30aWXOk6k2
YiY5JHDOkoTQd6qkznK3WGwWkcPcuQiYkVjOmG1EVQgo4grXT2b3RwOC4PG3X+ntbUgVweoDCPLQ
844yrFcCw9bFLPtVmsNnMrQKxWqCCBLcEu545GSocSWqcv3uTj2xwAvQ3sfM6ufcjOhV9na1jRhY
DbDX4ZIzX6umkTstmepNMDeESju8+IFDvFNUdBs7ws3OX2swM4/qJU1SDmOYsR9ic4iWIkdwNVD0
IiJ4Gyspdy0zpAUwbFA9g77vSlz2biEBl9WrGkTKtvL64eY5NMBl1EZnmBoRXRnXWhlDimoYzlFW
BbxOU51xjh01k6shUqD1qwsShhLlEzi3zsCPN9h4bwCPYWeWhLmY3fcIGshBkEKVdglcBcdDt9GS
ejZp7Y34JTjO2KM39Hu+yQgfahUQFzH15Pd5ojujjTOuXRN9ro3pHZIXEIwY6/6YEbDIWQk1oHVV
lfdWEbl9RWG0VnlKvpnkhkDwh3qAmRNE0WRt5vU3xcx4N9hYpqrOEU8I9RF0ienAxwYWwMnJ+Bvl
1jANfzEP8EINsXtU4EARcUJeymhdCx6VLRaX5lQsOf94GzcLjk7efndkTqJiVUdA8saJDdyo16hx
6rM3hvU5qZACpG21c6STHnR3XNHOIBzAY791yQKB/t6nJ6+oT21IS1AoOlw2XvlloWv4oHhZQHLH
i5PocDOcoMAVMqvV4ayCh03Jfh3RMzLO43aYdjZ2mXOf/MgTHrAhsd2tFOUsuDl5lFy5Xw+n0UB/
0ZrKWoY6PR0saWR7M5h3lpphHRqrazd9NUsK4qq6kGVeX1SCYHsyGLlHgUgOSPcZRpsKoS6iYujo
w4vip+iikqxTQDp7HTRefzdtGXISPDcpccXiJa7jNPbXaGdmKeythjfpA+7RpkAAUrdAJBOE/rno
PMBCyjymgfXeenG4Mu1pGzaDdUFjjEM0r+H0m5oJVXhiTGwbpIpX7teRZjq20s+wl7VNF9X4m0B8
zGPmWqwgT017A8Td2g2a73YTDWd3/mIXAmWGQ1OIs5198AKSNLsh+YbCy79OTY+wSPeuOdKA/8vd
eaW5zWxZdio1AVQDAf9KC9pkWqX0gi9TBh4IIOBH3wvUf0vq21U9gH7hR59MEubEOXuvrTExfqlK
dUHUFF0Sx0Tk6zd9YMTNG5QF8exE4hRDVL4m+t6l94AiHROixmb7mczzjynUXAJtC2LUW78/z5J8
tZkjpWE040nar7FkLZShDWOaZawsf3Zv91omSpMHNWrJNXQbch/DOIhkEQLfIT6ZVgb1XY8fkAOB
s41Vz0DdRQXjhO6tq8ZvNVC+HCL2s5Uhl7CdZfA3v9sxquaidv2Vgbp7U/du9TJY5K64ZDDWZH9n
+Mo7mQZKkBvmxircuVm/MZ2CnDGHqHSjZ7Ic99rPuDXMQ9cgOECbsFI+Y1DDEK9aPCPP9EK0FImN
nqpjsnL86yqrd27vRwHsjtVsTUYPhEiWRfL3TYHe4r7OrY9eCnmB4M/dXcBjY9DWt3eN0O/beowq
PFGLxwmlUI319PcFTEh8asrdjRpfa4ea8a+LhizCRNoHt7TYPggCUFtksj9gQzVHy6QuYiqIucN2
p2OyXLjRPAE6R23tiD6oUdbeZReQc/q9EMUhjbRpW0z9x++7oXHFjsj2si27Y7Nc3HGdXVIIOiZ2
iqavUMeCmbzLkj5IxnHCzqZ1Ch86F7+lEjp6iZZcc6cYmp2Tg83FODZtBRaY3UDwHpLN18bpmr3X
M5MDy5RvU88sj/mEhtuMY39jEq54ckt2lhng3Qok5jMSEWNTiCKnFDqW3Wgfengs/JPIHe4X/3Zz
HtIScmFNHpGvUuageKJ7Vb7hnSwpDpBv3C9mFx7en5vNpFkBAmlcszFIluWCczFUu/+6Fg3QdjAV
8kg6VrvGWEauLh7x0XhO8WIftIWy7eauth842KN+mkhHEP6mA/C8r5zqxQCmiW61U5s+m256kjYb
DaBFg/ty6xo/mYtf8NilK1MnLqJxiejJPKKkWrKeSFOtica0HH3b1gPZ6gMpjUNaXXP/paXHvouY
CW81kX8MvtrDtbHRn6Nq7XoSBMJBkjvGeDKWpMjE6D7UBHEKzx1ZizVYUJd+xRFl2y8CSj98QaCi
xmg1ilnhZm1+aFLGw20UjCqzUDgi5KbEOXvZVB4W66tXc+7PUb4FSfkBoWE3eESMkq6Mms6OUIcx
IRJjfl+rL5YL7dmxEyLBQjQGTSRhWhouyU+mOtEaCojhYYMoBrDDDETY1ZYLTl8HPyJP6n5XqtVL
QhnPu1+73/fnub9f+z8+/Ocd7JjmYNtrMczq//NvFopD6urPn5G1nuyXLMu/3ju7P0fUfb43Svco
pyXh4s+bw20H7hzXPxsFkwftLv9FxeEJVTFuE+j5rPXu73B/5M/r7h/lfjOLpKDmx88eTdrGbtIO
pP+4S1P2EGaA6OE1Fkhe1f5A9r/XxoUKiNJwI3zk4aD+mKLfL2aBOLJL9XtoOgf8ydiJCf4FcXoo
J33kmR65w+vUdvWT7kBMzPyeFYclaIZJ8T1OE+eQ6LF9LPvaPhLXjQKstH0dan78jAqRPfn+8P2i
Yx2Ebo/APVFL1CilmVjr+yOcBW3ov+mpAU62vz/vftf94n6zsEsoG7a9Ucub3O8nCeefazJHrUV+
OsCj5Y3uL6CSJyKU1fK6kJMX2GEBeklrD2Rqz0e74eQZaroS63wmbKaY4Ze9R0P4DFHCAx62aNsj
u53X96tloQGfUXeN1/2O+8Xg6FLfposui/iYdNXVpg9zmDPA/QLQ5D/X7jfjRRaLUohN989zvP96
9p/77q+7P/vf3maMVL71lccxZtBh1HauoIkgls0zs0xvXmr2F6JXkp1gBkABBEDn+OcC1hb5qn9u
TzbegP/x5v2BViXlX0+JJvIQ1v/vl1AO9CvXQLUZd/Q6fj+7KKols3j5PLM58in+/G2VEDhmc8qx
rY6jvCAK1iOS7vfn/PO0P39US/ge/9y8X/u3592nYX/u++sfvz/yby8ZfMbO0L98U97gdtJw/P3H
x45OK8zd5WtCqa7aZ325GhZZUQT3b0ZmfVkQyOkizXXt4P6b/flF7zf9VrAAK6qcy9/X73f/eer9
2v2HTgBezzRZlhf0vYHLrEQEvzcRD/a6oO4fZl9uQWRtahbi3XKYawgnBpS7bAHjLFL1ztyaH+x+
6HAaVkfGwoQd1ZJNgBI8W9jPJerb3xeN8siZ+3M7JFdtrSnyt6ThoLmfbVYYy1svbxovZ1RbGBF9
ifCUa3DubRIIEx0//v1bvf8uDYXvTtTVC6KV/oCPoDqK5Qee29c8aUlS+Ncm9+fXud/3108k75vp
72/9z9Uwk2w2Sdd987rou0uANRDrpDpNFRbsufOw2tRu+diN4WkkvmmTz/b4VGUZ4inJiouAb4+k
nF2SSnePe3MJBWSGaWVDtnXRuGwl3lrU4F2Jf4jFZirm5sII4jLWov5i3zQnNM9e+RgadnTICDuM
AP/BP4VW2MXG57xQXOtKf7Ex8h9Ee+0yvTn5hfVYe40IaLR8JrtE2dPVcrN8S8wG2Q05UyJVN9tK
1KCduvgF8JVLiWC9pEOdYkryPisOVqsuR7GUDJjwtYRz/Zj43+qmNED6k5swWmZ40CfthIqN1pij
f/NjD529SOeg9YyvQBHn7QRvoRMkyVWQjh6yGQNgRypoqIekrQ4s6DVr+kjm8VsJoBRBER0oXWfx
xIRJUBv4zq5RGSt8LLsrQHrjwTfG74jnoFQTS7QPIxXddLWN8QqUVvOYRtMbOXZYgkv3RxkW0w6D
hQ/UArOxq/tPdRklT9C86r3s09e+sNotw2EcvRO8TnOqEHkXg/0hehpmpjFHexUlh4GdgZgqulUJ
qJ1dnVQXP9W/2BNOMTKIAA8UI+JsvSEc2oOs0ZTftZKI0V4SfEraTUAf9MYBqT5ZsxNjqsqvKeq1
Q+5kj+h1ipeuj0zKIutzFJP+1uQBetTqRGCIu/M1vUJpN+07B/t4O/dotLwIlGTGqTAl9FWZ9Az4
Pb7PrnnF7osqC596iS5vx3ToFwQHpsw6xFxdlcbarrFKHwvmQNjhvfLNA6qpmS+jaryPPMKYF4lO
BEYV5bDy17Idu3PmcFCwDVXfhJq6la0MDI2Gf64rREOtNlJnhzOgjh6yeVcHrjFOT0ncBHaH2M3F
UoA2lBaKOTGjLLzsFC2uVTdPWehxotM89zpbOBpwXCGrLUFIx/m+ax/bLs02XW9557yXb+D0jIMF
jrAmMQ5+Mz1E3YYt2IRw8jySnk/joH3rgjyzHqcx8895XHTISeP+lBifGi5XQmAYJ0wqwrAzY10M
ndo+wB3a+7cegZ/wIMFjWfZpYm9DCG4/Cj9KrqlvvDG/oYJlhb4zkCOyd1fXsWbDAo29NouGqJIG
pphcCAMfMyPnt9b/FOBOpqQMH43E+mbW1ghGNLSP1TRdGOEVV9tNOYj5en9oqhEUZqXemrGxn0Wd
XXKCb89KH79DEAEo1MXOBaTWsOkG5kg+sKWZ4foLkbnbQU9HvNGAIEtVvQ2mJw+sTw+IIvR9Yo7n
uwTITfqDZG4C2LM59cbsb+8U64kveNWElkZm5Pyayrx5ycZVGorxlpm7yInUo4fBtamco5bYOa1i
pqIGcOt9BzgUG/+4b3Ad7hnajGuKzQjrfoSMPXaqfZUzP6iXsChMiGtwIdCWOK82WUtSNNKTU0vo
19iDrkFuiHlIdKCQZnqEkz7nGzO0zBN11LguC5EGRm3CLXCBHpcdfqQUwyOfnNW+huypfdeqgWRR
WJkXPCM/kTW/x9Ld8ZRyZ5LyzOiuk6d67LonpAfPohH0E7i5CeclKYeqjFn8p5/PiHqld+1iYCqT
q33Vcc5cYbMlCLzFWppOcszymfSewvsu9ArHtnppo8nbRdINKnuG2S7fK625OnYz7vWQWas/ftXb
zID0lE3b1G9CoFgwzM2fenoYDL/5MN5FWM4XLda2TXOQeP9fkulb4prmoeqtb4PonAALxlMLEMEG
Dxzg0USOWdHNLeJNz1r2RTGhXjFpaA7F9OSROrQlD4lIP6ecnwdCTEc4zuvSdJAIs2rNnVR7NYQe
uCRx5al4iU1vQbA1Z7sGyM3kwV0XGkFNkweVY4r0QxU3O/T4X2YL0j38hvZq9+RqVBWYY999Buzf
ILJrafTH44YwV2+vAThH8OxG+5R+1MoZUZQnpHCD7r7Y3cZqO/kslEdLywRu3Q3FxkuM7lzMn9Uw
NY8e7bpODM+Ucs52YHowArV7N1V2Mc38TPRr/OxHTrzHKlsfa9VIiP1D/KqZYf/oQrpIZh/5z+zg
dJy+JwJJtKZI08LqguA2Y6OlG1myjAYV6LrjtG56dMmRzOTj1HJO83KiDsgcxKqd003o5se+tcAz
LfeEZtSczLH8iZM7DxyrA8lSkSY9lmfPsrVgVtRQYk7ijQrZYWSVwh/h71hpLy9ROgIDtAf2C1AT
tIaz9HVqoWMiW11PXpE+EOHZsFkXTDyIyNoMY/kwAuklID1vtmwTa+WIU6c4MUAwxf/XTj8cuyWk
3DBW0ZR8aHrjHqJyOWwTPLadSov9m6KS0qvxd3kLAribED10bTBTQ91cp90fTb2yD6NHgqTe1wRH
6pb2nJOY5FnWrxJa2pu002MGIA+hSJ48KZS4UECivV6l8y32sw8znqqL6kt4dsypjy1gU4aADqFa
KQf6PWMXlvKWC2GlhNYKl3nT0hUVzqGvnOGV1gqbr0YoWmOb68qEgOw5zlIrDR805/V9nrKE9/Ay
XbABIR6axcofs/HaDI8RNGPTnA8D38JuMub32Gmw0uhYHzMNDwM9fxzdFi3TkG8GR7L72kLYWesa
+XHghd0VcJIvOAhCJnrQaeNBKEgYE605zMc7GZKbq6t4PVOpvltW/tovTiIBP9kPSd+akoH8u3h8
yexSIC6zst0wRA9jQ/cTpadcp5rpEiqWB4M5eXvawjRX0DHrzgfDO+OqQ7/lizTJyPhqlsrAGBP9
jIjdAg8hrMeRGBNCvuKz699GzJsYt5CSR2zKfeKRhWpw+KeEYauY5gfAHunRZ608tK56mA0CI5xo
fIPtS3TvPCcvodNdIqTr69qe5v08+djnrcBM/R9JPaKJ7tldWwRE29RVkHNaAvaIA0+V5X7RrV9U
dXngi8HdlHbJ5tJBZxwt7KJC/2FqCY1k3/nC2Utus8ndGBa6KgnYIZ6L+SOOgFp1KYHsysSDO4Kz
OZGL0qykqLW97xrxSoPBcVBAuaWpv+l1+elKMoMTQhHCxACsYc0abbawO89R7J8l7HbDcanrUY9s
k7xLYD+w0oDw1J1ZikM7cR81tVReYR6QiJLt4fs/znXZYGiiXaLPCVM2Q1aLuVPuYHtsMDV1tIWd
eBUXAwKINGOhjF73qx/l3zwchSs7d+rzYPSbgYi2k95OJAJmgx4A4PNBIpk3ryy8m10O+9Clg5EP
yYmRYEArm76KNX+tfRw6NQcDxThmY3S04SoTPz/atvAI5fQpRTOzxpPfBrVGHHDlZPmBYRWvHhnY
5RT7cW5iq/LFGVEC/WIL21P6Kl0Is62OZrx1dYRIvneToz8dM6F/HYtcbnKDE4rLUBUKGyEM1PSK
E18g3fFHbRsP47STg8OxunDDU00WDSrQB2HQbDHq8pDNbrYGo7tJCtu9gQn6Ko3slHTExOqGUKSZ
EPSbMn3bq4GPQ1mVoolo+0NsFE/ppPUHf8nkHDXvFwWPedIaCJgw9WeodMPB4dz2APzy0NQDVUW/
GI288cNRDGAsrUtebT17KCx1HMeQsglk4S5p6mybtS7dJdNmp7da9OlkqMWkq3vZN1tO7k8Y6R9W
9TUx9fHJSfWHvDO/kvfqP7i+/AKGwDi2wiq2QqqJenMImQLadqAZ3anKYL7FEKtAmBgFeBlWwJxY
kFv2xRUt1jFe3rOwW4K9107tGy99LjHEhAWTttnDHGcz+tK9J8JUt/kEaimvkNGnkLlYrZD4p8te
7A1yNrE8zL/ojT/FccmXVUEvdYEWONKZgjkyvlZDeKE8UkfPdPaY8+arnqA2aMZbn50hYH+trcG4
idiXK6Ou5cauqvlh5JdYSbMJtx4piRDKVhXGr304tbep9boDAU/Hynp28I5ejLa114RoVhf4r485
vtOscpKLH+bTWqKa2hEnSeQrdnvX8+L9XZ4ZJbnYWlqc7zi+rumXKIYcC9hghCkGvQ3O7VKMZ9p4
/ezBljEfjlZ3eUkREzuk6+51mNR3A08xxHLn3HtDAEcWBzXhXWu+hYkRMLEBJvCT+zaOTHaTRQVQ
umT4hQxxHxs1r80spv0Ma1ajYFxNXh0HbOtUd/lPxPXzBhkO3mZGx0cH9agTFsYTxvC32NPOTGmq
K+FamkSo6dGEvCGIhglTc3a/X2SIXS91MX0ZMrcLqPwKuG92UHg16zMgF/giUSLlXruOrakAdm6/
KJixbfauGguppA9TL3RkCK0GcuAwsAa5j50q0R/TITQvaVi//dMayDXzEGXaqeJOTFQ8r99NyE1n
W/rnkvXIKmXhvMk42QSZ7/1g4g/T1elOtcoe6ywzTlHqWLswnU6TCfE/1HH3W+Az12ENpN8YtSdr
mH6yvlYBOOBPMcLkT7UyDoa4An2qsXC37XcGfN7By2IfQa7+o5phJbpzqe3wHqpT18WQ/nyA8uC+
mYiBV2KqEm50QfpzauHPLC36QhU9eKuB2mENkDJIO6+JBJnEAXtwRm8fSohZTVDMXTxklQVoS5UV
MbMMPsCpcy4o2LlId5b5qcSjs52K+eYsCNBFaEOUhzqWIExWED4QI21L1Fdb1YPpdHvzi139AB65
dadqgIMJMZs6/AvbjDop86mlq/GYZf6VqIYlZlDHYRvr420iqbhtY2fNZgpsKFrAjL52or+AYyUt
IWgSURMVZuDoIJVYEsa7WfqUCCFUNEHn9ShSfIt9rqjnkXXt8JksGVLJF0VP8WI3uBjtqG2XBhcZ
S7Hr7+MJWhw6zGGvYUxbS1S/J95sItpj7U71FDjKQe3W4BHSlgZJ3qofMunDyyijm4hIllgix8aW
/Oe8JGCT8y7RrRIMc8JqUUcYeCwtg5IUY3jgIxTcmm6OTs7utkx962uRV/W+zcx0TQYJga9mOm4q
GJ0kNT4RfP6zGpixAg0Y91lod2e/yPzAZlC2Llvjl6Z08+IuMRhdUz8MpNhvnCQ5zmyl6xGgU1A6
jM/JPFMPcZjD3iuCTFXxWTLyQghJKhLzofEIiGK4xXN6dOjPaDFIPeW8SqldHBOWpuVCr+x8/YC4
Y7q0qW+t2mIhIkX5g1aTdu4sC5KItK1rMXdf5i7euTAdfgy9CwTAJ1zC6sQrIQQ0O53khXBvBr+9
e62VqL/55JE2Vv5dCD9iPS6ea1tLAqgd+p60wYQIwK547BwqkpbUt1CT4bYi8JrKXIIQycsb8kuT
QAr2hhzbKsWYWqWtQywFvYc1ap10g5ZyWTIMYLEYeSqBgM7t4Q3UiKIqsXVDJwwaSUSdyTENxXc5
s0VOrNaXoiRduHORZI3A+JJJu2yCOkZ8OSeIHXHLvZhQAZnNtiYDg1BsxxQvRgtHaAEMidDbWKIj
QgfLNBMMLAyqtRLmdzq0OdxBdcN3nMn3Psu0Y2eL9MkwGYYA1QPYvb5bEjyPxQssFIf9lQCqPoo+
4Qn0jBmfIg4X11grfxUL8M9kSe5lePYVeC9CEFHBqq7kuD/nOlFaxAszRyH4Ok+OEQHla7cc0rM3
YTUCtk5GI0D82Jj3nnrV0tLfZl6iHRjBm6iZZpecB9GCFmBmrwrLPWbtRJlGnvSurRKDgZO1Y48m
kKG5W8s2bag9CNzmWU9SXZTq3UnPPGyqqJvyW9SO8UEuh9lhsrAGurHcV339DNjZQwR+MRnhB+i8
Cwa+1u53f01XT6lPRd1If3qYZpYLIAtSCLzhl0k2ULCEF62sXKoHc7hxNkrOZLe831swuTssGe7C
CLKvZpUbzHARBFXrlt1ttkaGiL2+UVHW7TFxJo0NjCkZrFsJjd8uSMzJw2GrUh2lfj7Ya6Jznm1V
auu6spFN1BPVQeU/9tADD5mEOReZY0iXVP7i33406+S1KCOxIQLAB34HmhsLGMVRTxcFPD/MvVD/
1hppuvGiTEd22xaEkIxsOzFZjqLTj8lk7QD6JYR8M0Bx5nLeaXFYB4L09BUjOObgpsyfhJG/en3y
5I9EYERRMm6tngIEVF2x0/2KuKTCvo7K7YBtr0udwJhwOtrS/NkhsTgbhb3BdwgVwEc9AaKJzc13
oOoW2riKwK6gTPGI90uAKtedka3x6lBg9GgclbQv4HmLU5qFD0Opk5VLdMsgL2KOvbNZ0EcqUtwn
djr/yLQGCKEOZKZtZsixSQIcqat+3sXw4eh9ljDCv6zoVZHlYXvhXuef3BJGpB6cASageAXbMPya
zWoNlYdq2rT6oDc+KbgS8o0Ffb9mzC+mV916J6HZWOXmLq2Qp2bszRA8ByAYXXOpBu9sQ2Z8om+L
mzZx3A3V1GubknnBuBn1QGJ7ZwRHXy0pm1Md4ZHoXGL5mjwUq1TlkD1qheLBGxl9NM7ZCZ31hFH6
yoT9FPadzmTbZ7bvR/HLxEgCqS76kBLGc1o7NiHYZhco3TjPubQuIbLoEaeKNT1PeSwJTmiiHW0l
XJtL6zGNiGDS2pvIRrr02pQhAE3faxbDpD5rbz0RbXsPzecpyuSDShbxok84nMnQsxyM6Dj4T9JN
3dP9ItcstjkFc4IMb5Sb1s+YNSrCYdRzq4Ecvim9UiVX5xIz8ZcscdGdxltyALA3QG16kZb/nLMj
nCLlbx3lL3t1RjNuzGlxkT/9gBJOPQCK3/uhnnOM3+rw6Gj0mlvXz3/Vfq+TbDZzIlPyYmaFfmLI
0h6mmSjEuIqJIUXzb2Tauc67nMCnNHtsPgU8tjKpslfOzsa5XDzaTb23NJE+6yjrt4UxMbIxrOni
E6qkzZnajyr3EHEQ2XzvLRjNE0sULdAHCYo4QWEYM//QvSYJ9B9jrMWnuudon5nac9lyS3T2Bt6P
f5mK7KBViYvkvqmPGOC+JTXx3wYpUrvKA0I4eHR5iQBdDRS1rlWOAR4HelixAHUOUpuGTRJMaVFx
CDLCAIXIgl6BHzoVnrfuCe7YsBhxNiTnPOvKHPeDEe/a2HSfSnfamzCHzMozrkWZfWvnRUHTS/VU
ZsSbDEOF7LRLTxIWziEtaRQaSdWe8KHvq1HoD3FZvfEVgOCbKcEn07iZMf9+yYRyjbi9IPY0ddYA
eEjyoiLeo9GFo0OHJcZD7NeOOE+59qkNvUO+KPloLsksO5m8teQ5B3GIyb8tnZ7GakJ0GPloUd63
59wjmCAcu+LaZJ9+haPTE8VHytEUCCBJLoMXXWTWDttSmOmOHBuORk5SbewRE4c2GOa73dMcztov
hFeEIF+1F1O28qoijluuZcA0wZ4ej/782OCFv4Xjr5Kh/LaPWV3Q8pluJF+kDyM4T3Dy740u1bHC
MoY0D3ZTn8xQA8OSuMNSggG0WT8IsgtAWFwwHdkXx8++F1GdHyoy1R4Y9j9jcofJ4/vNdRzAdJMG
QDPomXOODxmscE8KFpKK85WGSzPo/Sf63tmzpv2C91rtmRn2a8gIxtMgszOucbST8M3X5PKwtUFb
OjuZ+ZBaVfXgG25xzdXr7xuiZ7tAkr3WEgR7jlW6J81EsKqVg7VNLIsvmcXZSyIGNhIj6s9ma7er
voOGMJAzFtwNF2KgghKKFSWjomrv6cgboWqc656RlYi06jxM6ZduoJOnG/qtYmCloEZu87Embkca
DZ0oEdxXivwLqH5TjXiDlt8XxPTJs1sEto4LGWPu1q4OyjFOaN6N6XizI1acUfjYxMb4wCegQgd6
mw8CWmRYjVs0v/uKH2tNTWNsUIcuVvX6Yy7ATo0dEo46MkCLNtnXaDmeuG5YrmtoPpGCAaH30xig
Y9Q2lJFuAHmRFnD32//O3EADsURAar2MHeEuGAG0BuVbpGyRsviAUrELkMSkK9lxcqDZ5S35ef6q
bDPKUlWddJhkxIYUjNQVmiyiGAFCnmobSrWSyOb6Hr8Z/xOaxBb8c0dDLhqNt75iWVYP32lgZsEE
p2UXDoW3NmTjrqxkSVkVrXmWg3GS+pw+sE6WLAUSew1Ii1lEKSEDFxEN19Y2Xmjo93S66bEGtjtM
L1ZqpY8ko9JQhnmnu9PzoGyeoSceujIiHeVSniXGNpzFmeYCRqOUSMCpmrxN2MAOkVhoJhKpXiCT
oZNOL4UlsNeYtHkHT/50zMw6aNTF13KQaxpxm0xLnG8mHkUX5pTbmS0Hps47GcvBs3D1LtD53RYq
aUMmMsWfkW2aNGkCUbn074pTj5oPF21so5Fe7JMJLUKGWMcqqtNbTz9j7Yy0elWbEnCF3IKZpnOV
HgDEmQXXuXEEXvhvY+S0b/xYwGi9gXnFQrIyO9QFDukbhh5bu9gSr71ZfVqiHq6htxcFCRe5zQJI
hj71h1M8QaRlztnsS7uTX4WrbcEJPBeCjEKtc9rbXAEvqdN1Zcf5+j6Zy3J2dWkMXtAa4D8tkUSc
cIRxFVZ6cqeXzkKAvtAwOUDm00MVjwi0nOHrwio6p364EZUZaKyUzrn1qSHH3Ucd0c7wRjhtduQZ
+yB5p9yJT22lc+QwsvCtiNutF+MeKYmrXJEJCLurSeiGRCiY85nkFjWZcl8WtGDb4QQRcLi9RIiV
TrYFdDZ9o3SqN4iZU07Ijb7tnDnwQpNRyRLNRz7VK1Lp8eRb43CamBSNyjYB52T1pUGwsve9+dM1
o/KkC7M43a9VtixPQ2a8RXUjd6FZzcfI4uJ+bZxJ3hu1iV5Sri5wD7cORPV9a6MTaIxwWguBbMxL
IpTTXfU0YB9iknzH4sbIElNfX1VuuaBXZuNlaiKybl1s7E3kWauxjMdLw/j+bi8rGa8+z+l3hFgP
tRU6XxXrldg3vkrA3U8mCPKTO9SY3wciZxwNqmm2mAoSmoGqmi8CrMSjmX5Dlmg/txY5cUDdEZh1
hKYs/DNgz5WAvtP+qpLiPaby3zN+oKuLep2T8uzuqG2PjMyov4rkmETju6UXHOYgbWx8z2QRWaQf
d33EGE20pwlLvswW+RkopVGXDyWNTM8jNjcm2ctPwU0TSrGlDfXR8UFStHor1BS/jNaGsGKzGze6
s+hV2lNvWW8FcfXI8/wN+MrvaTIXeyPUNgDsjaM92xcr9KoNyIT64ANmSZOJhaEHK5Jx0Qlk5Vl2
hFUOEhuvVVF1m22HXcOvjsyMXyN870fKJGfTMuWme8rZoXXn1W+JbCOuiZzMXbIIl0vNk4wD4aTm
HYhfiY9ui77b26mC7kkymBox5DGzZPnS5V69JY2NAyos1jWqgGSdlsQkZPC0V2qkYd74Bm3FoQ2x
pWfkbxVdz2ivsh+TxMnRp9qH9IIGMnw1FSGANkf7te+gSIELTG+0nD6QhteBbh8jTXMutLIo+4W2
TZQuXr3c/VnU6KI4b+4LJi9FB+IO3Cko6JSe7mwTuwf+LkBYBScNCUIZ03iue8LWdD3Qik+MLtW+
J6E5piG7wlmiAqWcrXKGfdal7vchUFWzHeahe6pE8+DFQ7NpbC0HZUj/E7CEQ3xID+or8w0qbWE8
1H17SS1sy0X1XtBSW2Encjm+wGER0m1B07PKcxFNTD55hYGft/heHHfcjSAPUfQV+WUsu+9jatCX
DLODObmvtcGIpHYzbTVaKW5xIKvbVto0VBlXUknDOvN848IC5bEhqvMo7eZrZOoE66ni1tpiZyZD
dFGecQOUTfS0noekBRXTMY4w1OulzjyM+RPrv0XzOFw1y9UPzaye7n6C1jJeEHhWh5b00Ktlpc8p
VNJgLp032EU5S2t3wqWi/bAHzhRFnNVbbfJ97DYDNj2mTmsnJ4+vbNuPqKnbU9JPi4DU/k2j+f8V
ZAJ/BOPg//oXK+T/4pj8C37yH9Wv/1hX7GmfycffRJPfr/8HaOLCM9F9qLUY4f6FLvkHaOK6/2kY
LpoB3TSdO1jkv6gmpvefPk46LMAmRBO2Vdyq/1BNeMgD6SN40LFdIXjoX5/09tsL+Zsh899TTRZy
yl+21wV3pNs6wDyMxjZwleU//xsUNBllBnFiZJejQ8ieUES/7PlE1C/CMPho1Fm6lW5Sj/rF+Gkr
bBf9M+EA5PD8EGCEmTowYYhWUZEGw3AbZKDTAajfDfxhbXL762v+58P/jWD579h+Op/SMYCt+5bw
jYVb8ZdxvbIdR9KJ49OO+pFDv6INJm+6K2a6m++TL8+KIK0IG5XtchDRn1y0WXLGZIaTQms/BUSH
3qKWLvRthL7QQhaT4KYaTOdAD2zFRGKV4C0hSW3FQMz8qQizyWgKxOEDb1OXiqSecB2V8ra83USk
X7jcxzOyBkNYXX1fnsMQd9VKOKr8ucomZtsP1/qs8dZA8PERSgSLREwtdy1PWd6ylsZ++QQeCT7L
Ww22PCoPfq/8bvHu//pQtQWokM+0fMD7B64HyLL2lshFAFPwOHi7qF7st7gHJM+tyFjwm5VIaEhy
veY66R3rECWtKLId/bYtc42H5Tlx4ZD/sq9jXsrDFlbASPKS5amEpIUpoL663Hjtg5WNB0F3viZt
pG46UobgDSZ+oBfhN+h9YJx5j4RFZx1LJGwRI0SBi8WmbN7XfKqh8C/L24n/zdzZ9rZtJHH8qwR9
b4JcLp9eNMDZiZO0l1za8+XavgkYmZFoyaItUraVT9/fcClXS9lJqnWBBYLEduQhOZyd5/kPM5I3
bHdimls+Ma9vf7nm0023mRNm8Dq68LPKV2S+1iex/g8FF92ctvzGfAkBrtHfFxe/jrLT7aPK9VrS
ZRl6v2NgenmDpTg61vGs//eO/a6fWobh1DUriuQBoKPZ0fHxqH4l7JFnl4v3Pz+6eHm9nJ/K18JC
4mswXZnAANGkaF5czM9Cbm0TLz9oJkbVasaemAVGRU3DV5fgkoOjSsfg3XHK1zeMmyo6DVh/DIRK
2P1UF+R6CZnlW/lwG90dN23+egN6Y3jEOiSW79AbcwqcP3B1y5/l54LPc3NDI+CXP2quIXRbmjFq
bC8wuD0J/CM6lUlMrGswMbi2isiJmV/NqUtdX+hjGgJYwaEJIKUjBP4J2ZdXmieD2lxTO6kjmqrp
5mTbJkMIsImP3i5O0+L3KD56OSdZf0OT3w2pYdA9m5JFsscFyHyahdeXDOd2V0DyTE9CVt+UIECc
rNbzX++OPp4V06OOfYZXf8wplywiwOs28fuPl4sPt1fpBQDchEV58mraEtATjJJjOPnCJEp3QaJ8
pt6u72qw5/N1RMz/6rZj/4bK87P58jfVLgjK64/0cl6wWm0T3k6W+OqXM1ltScoC5372HltHYWyK
nFGYu+1+WYRgC5FnXbMkuib+R4lNzfzz3zJ9Zyxoay5tyK5eZU+2qF/P39aTVdM2n7uvfuofAAPb
wQ3bQwO7tyNiAXvs17PmsA9tDdTDhCx4sQlZ4G4FWNkU/bBrVZUGCcMyyv0t9dBmX6OwKLu6W5+D
XBYXAVPKSQK6BvYO8wG22KKhodn8N2jIQQg8S4hdEWQUnTLJzgV3WPQYE77+fPvAa/t0rCd4FGIt
ywos3vcwYUTiLyboKEiyJGJLIggJMT0FENxlQqYAWcsHjDW/nj7CiRo7Zo/IwOOPnwSxTkEpTnSY
KIGxsB8/LQIF4pUAW2TscAc5zjcZEDQFRxmIecfwQKVhzt8J67dsJuRpAKfjWMnz4zB6JgahsxSk
Oog0/m7OQFtc8MWIAXjDgcqpuacF54RuAP+YwF27SoEOKN0rwEHBnwsT0KlsKYiiKEBK2FcAq6T7
yKgen9RhGhMXOanDPtACySNEI4BSAorYiAmhgEgyjw0sIVESisO34xDHkbsoRIEG/q1QvGaw3AXu
b9cmYBhjfohRBEcL3LLCWGKPJCEqEvNiDLbqvZ+x7x08ahliHQDTmKPy2LABdIw8pMUEFWgg7pME
fUkAioX0TRJUnApamNN50FkAfj8vGcA0Egw8ps0FrA+igtpQigY3EMq8E4UkKYzf5iAKWaAYss9w
j4xaGJuHqAjSKFPgZPc+ROydZszxcB0lAW8ZNFZQMBJNQ3rEV7YkZAmCgP8wJKgS0ZyeOQqK9+fK
BRWkYPbiKIBMHYrjaHMhjzkvbJrQIQ0EfCYxBskn1Qiep3k1hx8IlQds5k0inIUwitNM4MZ3dWOO
bmSDvFY5DrWXXFAhsIiOsqBVwKEngEwT9ougIEZcyPCXSKZiPwGQF7/RO93IuxsE9HBZ6HUfioHg
IRa5FyTqXVnAQgZoRU2yJya53XtUnukFOmWdZUEHADSSWNbgjkeKGs6IC5EOUokcQq2wy70d9YsL
Co3tzIUQnwkIpkwcJ6zBno3IAuBuqXBknAvCTA+DSRI9xnoffiJ0GETIgY449RGho8Dt7p6IvCDa
ZEQOZOqhCOSdpQQ009VG4C8wJFTgEhFR9m97xIWUkDpCUiSKQiv4F1Jr8HbdTQSZI+pyGhxZsRHj
FGNMCjIEFpw8JKBsHjKB1klnzzHHG8ANKEgyMdhLFs2WhCJHd8IeeMAiGONN+KUbkVDB/+WmDtcK
cSZmEMWvQWIinJQgwdIKCecBqOei95c8lASyAa72IQ6DAhhe1EJGDg0lM5aECPuBIGT4VL3i9M5j
Isp1VgqSYxJRAK4Cv0lcIlsSaBEAJ5NcXJ+J9E8SWGKx1xDxt/PupA3wDGONJPSp15G/RAQBvAwK
QUlpQhLPvtlIFUWyX8BJJ2hyTBQWQBdHI0hYPUq05QnFl1DcKZKuXkYQ+LKRs30gQGApD3D87BLN
9ssPGf6SoNizwZGw2k9Z0ENh6HD7oFMqUeQTSTf22UQ597v2oaBGQd9iJHsijPfs34lIQmevkXPP
8i8OBclGZq+SkYXAdyZkjTzOMqGwnGUBC0FWRVIHD5+IgvxKJrHmvbT4JwsYNlftmAWSO8EjYrkA
enDsPONEkYyD2ymZpszUbv3yGxVlImcuUKBXGQECjf/kF6S/z9YLRYBLlbApj9VmOM+yvMUvLgBa
njrnXfGecYk4DmgHcknhONeWB6QdqHeoMJVWDv96NfCZYucSLYU39mWmGMEwzU1GcddGyLa8lCgT
dylGjfaRll+yABekzcbNa4qDNMcI4B5yJkg0jYJq8q4J4y/9YfCvUq/ICTlzgAwTqXesY5jG7NuR
qtuuHGQkG7Ocs5IQcGqKNd7pBLjgXIWgQsuz8ZoxAtiANBt5z0yCBLhLMIqcHipS5MS304C353oa
VECkCD8pSSXStTGWhSRIpfCF26hoIVdSq/GMC+hr58wCMYQUm9jkTmHugUQb9mPob/Mw60yvvbsc
xMhBjmnYyZ3s6gQMZ4B8yDkwiXnPhEA60FyPAgU3suoFLoKpRI2PAoYBXRiiL2h5RHt6l1QgFxI5
JxoRBFqXpPJKAUaSrrZxyKVIQyBNP1c/L+JfiVq44FyEwTiQm+BN52yZMq6QdRxoXMEZYaZGEWlJ
Lco3tcjszZD7OzypECd0bjIaJI0bNEzD15EsSNIhprkFnC4K2R62ONOdq1zTbJSi6GvEJUTP4nz1
7pAlC9LZiJwQXPlYg6EbUxKDbj6zDsiqswYavKFi6NPaZQFt3imMZqU12x6HnLRfBoJc8NBsefhx
kG42smuknGOOhaQM7ONgbCSuJKtj0wxmeOc309LnXJ8mu9S3eZNEI8EkTe82FzAQNDRm296evorv
mSxIIdH9RBA7FZRm6duTYGlsJgty79QsqYQTP0i3gncGIi2UcyRJ9AB2lKLcZkR+lFeJQhxnJmRM
gGW6/r5XFr6j6e1+pOhkVi/O+2Giumr7Ll0zJfPND2xLsvsEhhGaN+c//iCzQtYHzzZXlSFdLRkH
2sj3z61W4H7MZ+c/t2M//XWGXx8ecP/S1rW2T7X94eu6WpWriWwAlUsPt/muvGQk6V+L8lN5We7O
OZn5jr/u5McfrPvcOQXfINzOR3RlbMKZ7qr+0ixtwv0ogjvheblsy3Z7i/IaTVe3K+WTclF/BhLJ
HtI2bcLOtJtFsyrPm927lkzU9nsRnMNe4EmzXFaTrp6suy0xYYmZAHO97RcV68TKVbVL2bQMO1Ou
QbmoJ903ZuPvD+FhzDmF6/W5LYWmzdX1/hmxXE1tScFJkDZiV8qv4Xhdb+n04m26MV0JvzkvZ5YA
so1O+hud6S5YI9fU9ok07XLOpJfndTnSIqYFzZlyc2uLhWnqciX7875uMo1SzoQhsJ7MN9vX1cuF
6T5yJf3vZl23e2w2XT2utN+W9dLSHsNspjvd1WZRLs932TG04LiTbttyMlu3FUiGNv2+NdyZfj1h
X2xpzyybnhF30tgCQKItyWYNjOQw3GkDucyfqytLN1HVltr+U1Bv1qsx6Se58WbZjXSIEjQV95t+
V31alSPvaajsuvLjXXVT2nZrKBO6E7599roEtntW22Z9KMA9Bf2fqlVbWZpqqG09BfG31V09sczY
UDJ6CuK/s0JoKxeiYSEt+Xdn0s2qmz07KVcNltI+nKZN6mku8KKcj8++mfRzJQ8mus1x0+jnTHa+
wCOxoxqqklLzcSa9qqZjWIi+lOJK+H21XLabxU05ChOGKQlX8r/OmvPq2Zt2z7aZKogr+f8260cE
cSgwPM0F9gVxyNy7kj+D+1XbVpZLMeTD3Wnf2VHlMDDtSvd/XTnbCrTolCFx7Ur2Q7W6xLJZlE0+
2JlyTWQzEu+hVceV9P9L7M5y2tlHc8jgOhOv2u7Zh4du3uRGnenX7aRZsi3X4rnJODrT3jSXMMam
3Gfxvk75oUzTPRLNfv5pizDz0K/ZyTX5xGRRlavnfwIAAP//</cx:binary>
              </cx:geoCache>
            </cx:geography>
          </cx:layoutPr>
        </cx:series>
      </cx:plotAreaRegion>
    </cx:plotArea>
    <cx:legend pos="r" align="min"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1">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B0B63-EC0B-44CD-9C5D-29A11028EB7E}"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8FAA3-47A5-4BB3-9F98-D63E3D27FE99}" type="slidenum">
              <a:rPr lang="en-US" smtClean="0"/>
              <a:t>‹#›</a:t>
            </a:fld>
            <a:endParaRPr lang="en-US"/>
          </a:p>
        </p:txBody>
      </p:sp>
    </p:spTree>
    <p:extLst>
      <p:ext uri="{BB962C8B-B14F-4D97-AF65-F5344CB8AC3E}">
        <p14:creationId xmlns:p14="http://schemas.microsoft.com/office/powerpoint/2010/main" val="3470606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1B0B63-EC0B-44CD-9C5D-29A11028EB7E}"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8FAA3-47A5-4BB3-9F98-D63E3D27FE99}" type="slidenum">
              <a:rPr lang="en-US" smtClean="0"/>
              <a:t>‹#›</a:t>
            </a:fld>
            <a:endParaRPr lang="en-US"/>
          </a:p>
        </p:txBody>
      </p:sp>
    </p:spTree>
    <p:extLst>
      <p:ext uri="{BB962C8B-B14F-4D97-AF65-F5344CB8AC3E}">
        <p14:creationId xmlns:p14="http://schemas.microsoft.com/office/powerpoint/2010/main" val="161686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71B0B63-EC0B-44CD-9C5D-29A11028EB7E}"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8FAA3-47A5-4BB3-9F98-D63E3D27FE99}" type="slidenum">
              <a:rPr lang="en-US" smtClean="0"/>
              <a:t>‹#›</a:t>
            </a:fld>
            <a:endParaRPr lang="en-US"/>
          </a:p>
        </p:txBody>
      </p:sp>
    </p:spTree>
    <p:extLst>
      <p:ext uri="{BB962C8B-B14F-4D97-AF65-F5344CB8AC3E}">
        <p14:creationId xmlns:p14="http://schemas.microsoft.com/office/powerpoint/2010/main" val="3907207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71B0B63-EC0B-44CD-9C5D-29A11028EB7E}"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8FAA3-47A5-4BB3-9F98-D63E3D27FE9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70102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B0B63-EC0B-44CD-9C5D-29A11028EB7E}"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8FAA3-47A5-4BB3-9F98-D63E3D27FE99}" type="slidenum">
              <a:rPr lang="en-US" smtClean="0"/>
              <a:t>‹#›</a:t>
            </a:fld>
            <a:endParaRPr lang="en-US"/>
          </a:p>
        </p:txBody>
      </p:sp>
    </p:spTree>
    <p:extLst>
      <p:ext uri="{BB962C8B-B14F-4D97-AF65-F5344CB8AC3E}">
        <p14:creationId xmlns:p14="http://schemas.microsoft.com/office/powerpoint/2010/main" val="3625846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1B0B63-EC0B-44CD-9C5D-29A11028EB7E}" type="datetimeFigureOut">
              <a:rPr lang="en-US" smtClean="0"/>
              <a:t>2/22/2021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8FAA3-47A5-4BB3-9F98-D63E3D27FE99}" type="slidenum">
              <a:rPr lang="en-US" smtClean="0"/>
              <a:t>‹#›</a:t>
            </a:fld>
            <a:endParaRPr lang="en-US"/>
          </a:p>
        </p:txBody>
      </p:sp>
    </p:spTree>
    <p:extLst>
      <p:ext uri="{BB962C8B-B14F-4D97-AF65-F5344CB8AC3E}">
        <p14:creationId xmlns:p14="http://schemas.microsoft.com/office/powerpoint/2010/main" val="1677035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1B0B63-EC0B-44CD-9C5D-29A11028EB7E}" type="datetimeFigureOut">
              <a:rPr lang="en-US" smtClean="0"/>
              <a:t>2/22/2021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8FAA3-47A5-4BB3-9F98-D63E3D27FE99}" type="slidenum">
              <a:rPr lang="en-US" smtClean="0"/>
              <a:t>‹#›</a:t>
            </a:fld>
            <a:endParaRPr lang="en-US"/>
          </a:p>
        </p:txBody>
      </p:sp>
    </p:spTree>
    <p:extLst>
      <p:ext uri="{BB962C8B-B14F-4D97-AF65-F5344CB8AC3E}">
        <p14:creationId xmlns:p14="http://schemas.microsoft.com/office/powerpoint/2010/main" val="786882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0B63-EC0B-44CD-9C5D-29A11028EB7E}"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8FAA3-47A5-4BB3-9F98-D63E3D27FE99}" type="slidenum">
              <a:rPr lang="en-US" smtClean="0"/>
              <a:t>‹#›</a:t>
            </a:fld>
            <a:endParaRPr lang="en-US"/>
          </a:p>
        </p:txBody>
      </p:sp>
    </p:spTree>
    <p:extLst>
      <p:ext uri="{BB962C8B-B14F-4D97-AF65-F5344CB8AC3E}">
        <p14:creationId xmlns:p14="http://schemas.microsoft.com/office/powerpoint/2010/main" val="588013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0B63-EC0B-44CD-9C5D-29A11028EB7E}"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8FAA3-47A5-4BB3-9F98-D63E3D27FE99}" type="slidenum">
              <a:rPr lang="en-US" smtClean="0"/>
              <a:t>‹#›</a:t>
            </a:fld>
            <a:endParaRPr lang="en-US"/>
          </a:p>
        </p:txBody>
      </p:sp>
    </p:spTree>
    <p:extLst>
      <p:ext uri="{BB962C8B-B14F-4D97-AF65-F5344CB8AC3E}">
        <p14:creationId xmlns:p14="http://schemas.microsoft.com/office/powerpoint/2010/main" val="3448190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71B0B63-EC0B-44CD-9C5D-29A11028EB7E}"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8FAA3-47A5-4BB3-9F98-D63E3D27FE99}" type="slidenum">
              <a:rPr lang="en-US" smtClean="0"/>
              <a:t>‹#›</a:t>
            </a:fld>
            <a:endParaRPr lang="en-US"/>
          </a:p>
        </p:txBody>
      </p:sp>
    </p:spTree>
    <p:extLst>
      <p:ext uri="{BB962C8B-B14F-4D97-AF65-F5344CB8AC3E}">
        <p14:creationId xmlns:p14="http://schemas.microsoft.com/office/powerpoint/2010/main" val="2302021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B0B63-EC0B-44CD-9C5D-29A11028EB7E}"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8FAA3-47A5-4BB3-9F98-D63E3D27FE99}" type="slidenum">
              <a:rPr lang="en-US" smtClean="0"/>
              <a:t>‹#›</a:t>
            </a:fld>
            <a:endParaRPr lang="en-US"/>
          </a:p>
        </p:txBody>
      </p:sp>
    </p:spTree>
    <p:extLst>
      <p:ext uri="{BB962C8B-B14F-4D97-AF65-F5344CB8AC3E}">
        <p14:creationId xmlns:p14="http://schemas.microsoft.com/office/powerpoint/2010/main" val="3362456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B0B63-EC0B-44CD-9C5D-29A11028EB7E}"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8FAA3-47A5-4BB3-9F98-D63E3D27FE99}" type="slidenum">
              <a:rPr lang="en-US" smtClean="0"/>
              <a:t>‹#›</a:t>
            </a:fld>
            <a:endParaRPr lang="en-US"/>
          </a:p>
        </p:txBody>
      </p:sp>
    </p:spTree>
    <p:extLst>
      <p:ext uri="{BB962C8B-B14F-4D97-AF65-F5344CB8AC3E}">
        <p14:creationId xmlns:p14="http://schemas.microsoft.com/office/powerpoint/2010/main" val="2142453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B0B63-EC0B-44CD-9C5D-29A11028EB7E}" type="datetimeFigureOut">
              <a:rPr lang="en-US" smtClean="0"/>
              <a:t>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48FAA3-47A5-4BB3-9F98-D63E3D27FE99}" type="slidenum">
              <a:rPr lang="en-US" smtClean="0"/>
              <a:t>‹#›</a:t>
            </a:fld>
            <a:endParaRPr lang="en-US"/>
          </a:p>
        </p:txBody>
      </p:sp>
    </p:spTree>
    <p:extLst>
      <p:ext uri="{BB962C8B-B14F-4D97-AF65-F5344CB8AC3E}">
        <p14:creationId xmlns:p14="http://schemas.microsoft.com/office/powerpoint/2010/main" val="4012291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71B0B63-EC0B-44CD-9C5D-29A11028EB7E}" type="datetimeFigureOut">
              <a:rPr lang="en-US" smtClean="0"/>
              <a:t>2/22/2021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648FAA3-47A5-4BB3-9F98-D63E3D27FE99}" type="slidenum">
              <a:rPr lang="en-US" smtClean="0"/>
              <a:t>‹#›</a:t>
            </a:fld>
            <a:endParaRPr lang="en-US"/>
          </a:p>
        </p:txBody>
      </p:sp>
    </p:spTree>
    <p:extLst>
      <p:ext uri="{BB962C8B-B14F-4D97-AF65-F5344CB8AC3E}">
        <p14:creationId xmlns:p14="http://schemas.microsoft.com/office/powerpoint/2010/main" val="3554092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71B0B63-EC0B-44CD-9C5D-29A11028EB7E}" type="datetimeFigureOut">
              <a:rPr lang="en-US" smtClean="0"/>
              <a:t>2/22/2021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648FAA3-47A5-4BB3-9F98-D63E3D27FE99}" type="slidenum">
              <a:rPr lang="en-US" smtClean="0"/>
              <a:t>‹#›</a:t>
            </a:fld>
            <a:endParaRPr lang="en-US"/>
          </a:p>
        </p:txBody>
      </p:sp>
    </p:spTree>
    <p:extLst>
      <p:ext uri="{BB962C8B-B14F-4D97-AF65-F5344CB8AC3E}">
        <p14:creationId xmlns:p14="http://schemas.microsoft.com/office/powerpoint/2010/main" val="1146337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71B0B63-EC0B-44CD-9C5D-29A11028EB7E}" type="datetimeFigureOut">
              <a:rPr lang="en-US" smtClean="0"/>
              <a:t>2/22/2021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648FAA3-47A5-4BB3-9F98-D63E3D27FE99}" type="slidenum">
              <a:rPr lang="en-US" smtClean="0"/>
              <a:t>‹#›</a:t>
            </a:fld>
            <a:endParaRPr lang="en-US"/>
          </a:p>
        </p:txBody>
      </p:sp>
    </p:spTree>
    <p:extLst>
      <p:ext uri="{BB962C8B-B14F-4D97-AF65-F5344CB8AC3E}">
        <p14:creationId xmlns:p14="http://schemas.microsoft.com/office/powerpoint/2010/main" val="3657072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1B0B63-EC0B-44CD-9C5D-29A11028EB7E}"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8FAA3-47A5-4BB3-9F98-D63E3D27FE99}" type="slidenum">
              <a:rPr lang="en-US" smtClean="0"/>
              <a:t>‹#›</a:t>
            </a:fld>
            <a:endParaRPr lang="en-US"/>
          </a:p>
        </p:txBody>
      </p:sp>
    </p:spTree>
    <p:extLst>
      <p:ext uri="{BB962C8B-B14F-4D97-AF65-F5344CB8AC3E}">
        <p14:creationId xmlns:p14="http://schemas.microsoft.com/office/powerpoint/2010/main" val="340814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71B0B63-EC0B-44CD-9C5D-29A11028EB7E}" type="datetimeFigureOut">
              <a:rPr lang="en-US" smtClean="0"/>
              <a:t>2/22/2021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48FAA3-47A5-4BB3-9F98-D63E3D27FE99}" type="slidenum">
              <a:rPr lang="en-US" smtClean="0"/>
              <a:t>‹#›</a:t>
            </a:fld>
            <a:endParaRPr lang="en-US"/>
          </a:p>
        </p:txBody>
      </p:sp>
    </p:spTree>
    <p:extLst>
      <p:ext uri="{BB962C8B-B14F-4D97-AF65-F5344CB8AC3E}">
        <p14:creationId xmlns:p14="http://schemas.microsoft.com/office/powerpoint/2010/main" val="34399308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repactsat.com/170-2/sat-multiple-choice-exam/"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4/relationships/chartEx" Target="../charts/chartEx1.xml"/><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14/relationships/chartEx" Target="../charts/chartEx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4/relationships/chartEx" Target="../charts/chartEx3.xml"/><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14/relationships/chartEx" Target="../charts/chartEx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158E-10A5-49DD-A23D-A2118FF4CE75}"/>
              </a:ext>
            </a:extLst>
          </p:cNvPr>
          <p:cNvSpPr>
            <a:spLocks noGrp="1"/>
          </p:cNvSpPr>
          <p:nvPr>
            <p:ph type="ctrTitle"/>
          </p:nvPr>
        </p:nvSpPr>
        <p:spPr>
          <a:xfrm>
            <a:off x="692210" y="136732"/>
            <a:ext cx="10011282" cy="3358581"/>
          </a:xfrm>
        </p:spPr>
        <p:txBody>
          <a:bodyPr/>
          <a:lstStyle/>
          <a:p>
            <a:r>
              <a:rPr lang="en-US" b="1" dirty="0">
                <a:solidFill>
                  <a:schemeClr val="bg2"/>
                </a:solidFill>
              </a:rPr>
              <a:t>SAT and ACT Analysis</a:t>
            </a:r>
            <a:br>
              <a:rPr lang="en-US" b="1" dirty="0">
                <a:solidFill>
                  <a:schemeClr val="bg2"/>
                </a:solidFill>
              </a:rPr>
            </a:br>
            <a:endParaRPr lang="en-US" b="1" dirty="0">
              <a:solidFill>
                <a:schemeClr val="bg2"/>
              </a:solidFill>
            </a:endParaRPr>
          </a:p>
        </p:txBody>
      </p:sp>
      <p:sp>
        <p:nvSpPr>
          <p:cNvPr id="3" name="Subtitle 2">
            <a:extLst>
              <a:ext uri="{FF2B5EF4-FFF2-40B4-BE49-F238E27FC236}">
                <a16:creationId xmlns:a16="http://schemas.microsoft.com/office/drawing/2014/main" id="{E7E4086A-D9D4-4974-A41A-722A34417001}"/>
              </a:ext>
            </a:extLst>
          </p:cNvPr>
          <p:cNvSpPr>
            <a:spLocks noGrp="1"/>
          </p:cNvSpPr>
          <p:nvPr>
            <p:ph type="subTitle" idx="1"/>
          </p:nvPr>
        </p:nvSpPr>
        <p:spPr>
          <a:xfrm>
            <a:off x="6096000" y="6030119"/>
            <a:ext cx="9144000" cy="1655762"/>
          </a:xfrm>
        </p:spPr>
        <p:txBody>
          <a:bodyPr/>
          <a:lstStyle/>
          <a:p>
            <a:r>
              <a:rPr lang="en-US" dirty="0">
                <a:solidFill>
                  <a:schemeClr val="bg2"/>
                </a:solidFill>
              </a:rPr>
              <a:t>By Tenzin Wangdu </a:t>
            </a:r>
          </a:p>
        </p:txBody>
      </p:sp>
    </p:spTree>
    <p:extLst>
      <p:ext uri="{BB962C8B-B14F-4D97-AF65-F5344CB8AC3E}">
        <p14:creationId xmlns:p14="http://schemas.microsoft.com/office/powerpoint/2010/main" val="3243151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72CFF-897A-4AF5-A448-A698BB9B6E4F}"/>
              </a:ext>
            </a:extLst>
          </p:cNvPr>
          <p:cNvSpPr>
            <a:spLocks noGrp="1"/>
          </p:cNvSpPr>
          <p:nvPr>
            <p:ph type="title"/>
          </p:nvPr>
        </p:nvSpPr>
        <p:spPr>
          <a:xfrm>
            <a:off x="646111" y="452718"/>
            <a:ext cx="10150520" cy="1400530"/>
          </a:xfrm>
        </p:spPr>
        <p:txBody>
          <a:bodyPr/>
          <a:lstStyle/>
          <a:p>
            <a:r>
              <a:rPr lang="en-US" dirty="0"/>
              <a:t>Conclusions and Recommendations</a:t>
            </a:r>
          </a:p>
        </p:txBody>
      </p:sp>
      <p:sp>
        <p:nvSpPr>
          <p:cNvPr id="3" name="Content Placeholder 2">
            <a:extLst>
              <a:ext uri="{FF2B5EF4-FFF2-40B4-BE49-F238E27FC236}">
                <a16:creationId xmlns:a16="http://schemas.microsoft.com/office/drawing/2014/main" id="{9C24A81F-CA37-4B9B-93A7-AED708050C2B}"/>
              </a:ext>
            </a:extLst>
          </p:cNvPr>
          <p:cNvSpPr>
            <a:spLocks noGrp="1"/>
          </p:cNvSpPr>
          <p:nvPr>
            <p:ph idx="1"/>
          </p:nvPr>
        </p:nvSpPr>
        <p:spPr/>
        <p:txBody>
          <a:bodyPr>
            <a:normAutofit/>
          </a:bodyPr>
          <a:lstStyle/>
          <a:p>
            <a:r>
              <a:rPr lang="en-US" dirty="0"/>
              <a:t>Based on the exploration of the data, the key takeaways are less than half of the state are require to take both tests. You can increase the participation in Oregon and Alaska by mandating the tests by  school districts.  </a:t>
            </a:r>
          </a:p>
          <a:p>
            <a:r>
              <a:rPr lang="en-US" dirty="0"/>
              <a:t>Also another recommendation would be to have Sat or Act on a weekday for student who have worked and obligations on weekdays</a:t>
            </a:r>
          </a:p>
          <a:p>
            <a:r>
              <a:rPr lang="en-US" dirty="0"/>
              <a:t>Making the test free or less expensive would make much accessible</a:t>
            </a:r>
          </a:p>
          <a:p>
            <a:r>
              <a:rPr lang="en-US" dirty="0"/>
              <a:t>Giving first time generation and low income student more prep and guidance</a:t>
            </a:r>
          </a:p>
          <a:p>
            <a:pPr marL="0" indent="0">
              <a:buNone/>
            </a:pPr>
            <a:endParaRPr lang="en-US" dirty="0"/>
          </a:p>
        </p:txBody>
      </p:sp>
    </p:spTree>
    <p:extLst>
      <p:ext uri="{BB962C8B-B14F-4D97-AF65-F5344CB8AC3E}">
        <p14:creationId xmlns:p14="http://schemas.microsoft.com/office/powerpoint/2010/main" val="282845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EAF1-D44F-4AC6-93BA-257C5E157B4D}"/>
              </a:ext>
            </a:extLst>
          </p:cNvPr>
          <p:cNvSpPr>
            <a:spLocks noGrp="1"/>
          </p:cNvSpPr>
          <p:nvPr>
            <p:ph type="title"/>
          </p:nvPr>
        </p:nvSpPr>
        <p:spPr/>
        <p:txBody>
          <a:bodyPr/>
          <a:lstStyle/>
          <a:p>
            <a:r>
              <a:rPr lang="en-US" dirty="0"/>
              <a:t>Limitations</a:t>
            </a:r>
            <a:br>
              <a:rPr lang="en-US" dirty="0"/>
            </a:br>
            <a:endParaRPr lang="en-US" dirty="0"/>
          </a:p>
        </p:txBody>
      </p:sp>
      <p:sp>
        <p:nvSpPr>
          <p:cNvPr id="3" name="Content Placeholder 2">
            <a:extLst>
              <a:ext uri="{FF2B5EF4-FFF2-40B4-BE49-F238E27FC236}">
                <a16:creationId xmlns:a16="http://schemas.microsoft.com/office/drawing/2014/main" id="{D07130B2-BE9B-4E21-9036-40C192486CF4}"/>
              </a:ext>
            </a:extLst>
          </p:cNvPr>
          <p:cNvSpPr>
            <a:spLocks noGrp="1"/>
          </p:cNvSpPr>
          <p:nvPr>
            <p:ph idx="1"/>
          </p:nvPr>
        </p:nvSpPr>
        <p:spPr/>
        <p:txBody>
          <a:bodyPr/>
          <a:lstStyle/>
          <a:p>
            <a:r>
              <a:rPr lang="en-US" sz="2800" dirty="0"/>
              <a:t>COVID-19 has make all test unethical </a:t>
            </a:r>
          </a:p>
          <a:p>
            <a:r>
              <a:rPr lang="en-US" sz="2800" dirty="0"/>
              <a:t>Most Colleges have make all test optional due to COVID-19</a:t>
            </a:r>
          </a:p>
          <a:p>
            <a:r>
              <a:rPr lang="en-US" sz="2800" dirty="0"/>
              <a:t>Some states like Oregon believe that Sat and Act have strong ties between family income and performance</a:t>
            </a:r>
          </a:p>
          <a:p>
            <a:pPr marL="0" indent="0">
              <a:buNone/>
            </a:pPr>
            <a:endParaRPr lang="en-US" dirty="0"/>
          </a:p>
        </p:txBody>
      </p:sp>
    </p:spTree>
    <p:extLst>
      <p:ext uri="{BB962C8B-B14F-4D97-AF65-F5344CB8AC3E}">
        <p14:creationId xmlns:p14="http://schemas.microsoft.com/office/powerpoint/2010/main" val="1205613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732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B73F-0B18-4039-BDFF-D7BEB2C584EF}"/>
              </a:ext>
            </a:extLst>
          </p:cNvPr>
          <p:cNvSpPr>
            <a:spLocks noGrp="1"/>
          </p:cNvSpPr>
          <p:nvPr>
            <p:ph type="title"/>
          </p:nvPr>
        </p:nvSpPr>
        <p:spPr/>
        <p:txBody>
          <a:bodyPr/>
          <a:lstStyle/>
          <a:p>
            <a:r>
              <a:rPr lang="en-US" dirty="0"/>
              <a:t>Background</a:t>
            </a:r>
          </a:p>
        </p:txBody>
      </p:sp>
      <p:graphicFrame>
        <p:nvGraphicFramePr>
          <p:cNvPr id="7" name="Table 7">
            <a:extLst>
              <a:ext uri="{FF2B5EF4-FFF2-40B4-BE49-F238E27FC236}">
                <a16:creationId xmlns:a16="http://schemas.microsoft.com/office/drawing/2014/main" id="{DDD5CC64-2EF8-42CE-93E2-CB9B5928657A}"/>
              </a:ext>
            </a:extLst>
          </p:cNvPr>
          <p:cNvGraphicFramePr>
            <a:graphicFrameLocks noGrp="1"/>
          </p:cNvGraphicFramePr>
          <p:nvPr>
            <p:ph idx="1"/>
            <p:extLst>
              <p:ext uri="{D42A27DB-BD31-4B8C-83A1-F6EECF244321}">
                <p14:modId xmlns:p14="http://schemas.microsoft.com/office/powerpoint/2010/main" val="78066797"/>
              </p:ext>
            </p:extLst>
          </p:nvPr>
        </p:nvGraphicFramePr>
        <p:xfrm>
          <a:off x="544857" y="1520923"/>
          <a:ext cx="11102286" cy="4622384"/>
        </p:xfrm>
        <a:graphic>
          <a:graphicData uri="http://schemas.openxmlformats.org/drawingml/2006/table">
            <a:tbl>
              <a:tblPr firstRow="1" bandRow="1">
                <a:tableStyleId>{5C22544A-7EE6-4342-B048-85BDC9FD1C3A}</a:tableStyleId>
              </a:tblPr>
              <a:tblGrid>
                <a:gridCol w="3700762">
                  <a:extLst>
                    <a:ext uri="{9D8B030D-6E8A-4147-A177-3AD203B41FA5}">
                      <a16:colId xmlns:a16="http://schemas.microsoft.com/office/drawing/2014/main" val="2520642627"/>
                    </a:ext>
                  </a:extLst>
                </a:gridCol>
                <a:gridCol w="3700762">
                  <a:extLst>
                    <a:ext uri="{9D8B030D-6E8A-4147-A177-3AD203B41FA5}">
                      <a16:colId xmlns:a16="http://schemas.microsoft.com/office/drawing/2014/main" val="1579626582"/>
                    </a:ext>
                  </a:extLst>
                </a:gridCol>
                <a:gridCol w="3700762">
                  <a:extLst>
                    <a:ext uri="{9D8B030D-6E8A-4147-A177-3AD203B41FA5}">
                      <a16:colId xmlns:a16="http://schemas.microsoft.com/office/drawing/2014/main" val="242048837"/>
                    </a:ext>
                  </a:extLst>
                </a:gridCol>
              </a:tblGrid>
              <a:tr h="637570">
                <a:tc>
                  <a:txBody>
                    <a:bodyPr/>
                    <a:lstStyle/>
                    <a:p>
                      <a:endParaRPr lang="en-US"/>
                    </a:p>
                  </a:txBody>
                  <a:tcPr/>
                </a:tc>
                <a:tc>
                  <a:txBody>
                    <a:bodyPr/>
                    <a:lstStyle/>
                    <a:p>
                      <a:r>
                        <a:rPr lang="en-US" dirty="0"/>
                        <a:t>SAT</a:t>
                      </a:r>
                    </a:p>
                  </a:txBody>
                  <a:tcPr/>
                </a:tc>
                <a:tc>
                  <a:txBody>
                    <a:bodyPr/>
                    <a:lstStyle/>
                    <a:p>
                      <a:r>
                        <a:rPr lang="en-US" dirty="0"/>
                        <a:t>ACT</a:t>
                      </a:r>
                    </a:p>
                  </a:txBody>
                  <a:tcPr/>
                </a:tc>
                <a:extLst>
                  <a:ext uri="{0D108BD9-81ED-4DB2-BD59-A6C34878D82A}">
                    <a16:rowId xmlns:a16="http://schemas.microsoft.com/office/drawing/2014/main" val="3266287661"/>
                  </a:ext>
                </a:extLst>
              </a:tr>
              <a:tr h="1115748">
                <a:tc>
                  <a:txBody>
                    <a:bodyPr/>
                    <a:lstStyle/>
                    <a:p>
                      <a:r>
                        <a:rPr lang="en-US" dirty="0"/>
                        <a:t>Total Time</a:t>
                      </a:r>
                    </a:p>
                  </a:txBody>
                  <a:tcPr/>
                </a:tc>
                <a:tc>
                  <a:txBody>
                    <a:bodyPr/>
                    <a:lstStyle/>
                    <a:p>
                      <a:r>
                        <a:rPr lang="en-US" dirty="0"/>
                        <a:t>2:55 hours without writing </a:t>
                      </a:r>
                    </a:p>
                    <a:p>
                      <a:r>
                        <a:rPr lang="en-US" dirty="0"/>
                        <a:t>3:55 hours with Writing</a:t>
                      </a:r>
                    </a:p>
                  </a:txBody>
                  <a:tcPr/>
                </a:tc>
                <a:tc>
                  <a:txBody>
                    <a:bodyPr/>
                    <a:lstStyle/>
                    <a:p>
                      <a:r>
                        <a:rPr lang="en-US" dirty="0"/>
                        <a:t>3 hours without Essay</a:t>
                      </a:r>
                    </a:p>
                    <a:p>
                      <a:r>
                        <a:rPr lang="en-US" dirty="0"/>
                        <a:t>3:50 hours with Essay</a:t>
                      </a:r>
                    </a:p>
                  </a:txBody>
                  <a:tcPr/>
                </a:tc>
                <a:extLst>
                  <a:ext uri="{0D108BD9-81ED-4DB2-BD59-A6C34878D82A}">
                    <a16:rowId xmlns:a16="http://schemas.microsoft.com/office/drawing/2014/main" val="4227593233"/>
                  </a:ext>
                </a:extLst>
              </a:tr>
              <a:tr h="637570">
                <a:tc>
                  <a:txBody>
                    <a:bodyPr/>
                    <a:lstStyle/>
                    <a:p>
                      <a:r>
                        <a:rPr lang="en-US" dirty="0"/>
                        <a:t>Sections</a:t>
                      </a:r>
                    </a:p>
                  </a:txBody>
                  <a:tcPr/>
                </a:tc>
                <a:tc>
                  <a:txBody>
                    <a:bodyPr/>
                    <a:lstStyle/>
                    <a:p>
                      <a:r>
                        <a:rPr lang="en-US" dirty="0"/>
                        <a:t>Math/English</a:t>
                      </a:r>
                    </a:p>
                  </a:txBody>
                  <a:tcPr/>
                </a:tc>
                <a:tc>
                  <a:txBody>
                    <a:bodyPr/>
                    <a:lstStyle/>
                    <a:p>
                      <a:r>
                        <a:rPr lang="en-US" dirty="0"/>
                        <a:t>Math/Reading/English/Science</a:t>
                      </a:r>
                    </a:p>
                  </a:txBody>
                  <a:tcPr/>
                </a:tc>
                <a:extLst>
                  <a:ext uri="{0D108BD9-81ED-4DB2-BD59-A6C34878D82A}">
                    <a16:rowId xmlns:a16="http://schemas.microsoft.com/office/drawing/2014/main" val="1776840593"/>
                  </a:ext>
                </a:extLst>
              </a:tr>
              <a:tr h="1115748">
                <a:tc>
                  <a:txBody>
                    <a:bodyPr/>
                    <a:lstStyle/>
                    <a:p>
                      <a:r>
                        <a:rPr lang="en-US" dirty="0"/>
                        <a:t>Score</a:t>
                      </a:r>
                    </a:p>
                  </a:txBody>
                  <a:tcPr/>
                </a:tc>
                <a:tc>
                  <a:txBody>
                    <a:bodyPr/>
                    <a:lstStyle/>
                    <a:p>
                      <a:r>
                        <a:rPr lang="en-US" dirty="0"/>
                        <a:t>200-800 per Sections</a:t>
                      </a:r>
                    </a:p>
                    <a:p>
                      <a:r>
                        <a:rPr lang="en-US" dirty="0"/>
                        <a:t>400-1600 Total Combine Score</a:t>
                      </a:r>
                    </a:p>
                  </a:txBody>
                  <a:tcPr/>
                </a:tc>
                <a:tc>
                  <a:txBody>
                    <a:bodyPr/>
                    <a:lstStyle/>
                    <a:p>
                      <a:r>
                        <a:rPr lang="en-US" dirty="0"/>
                        <a:t>1-36 Per Sections</a:t>
                      </a:r>
                    </a:p>
                    <a:p>
                      <a:r>
                        <a:rPr lang="en-US" dirty="0"/>
                        <a:t>1-36 for a Composite Score</a:t>
                      </a:r>
                    </a:p>
                  </a:txBody>
                  <a:tcPr/>
                </a:tc>
                <a:extLst>
                  <a:ext uri="{0D108BD9-81ED-4DB2-BD59-A6C34878D82A}">
                    <a16:rowId xmlns:a16="http://schemas.microsoft.com/office/drawing/2014/main" val="3928088559"/>
                  </a:ext>
                </a:extLst>
              </a:tr>
              <a:tr h="1115748">
                <a:tc>
                  <a:txBody>
                    <a:bodyPr/>
                    <a:lstStyle/>
                    <a:p>
                      <a:r>
                        <a:rPr lang="en-US" dirty="0"/>
                        <a:t>Who Accepts the Scores?</a:t>
                      </a:r>
                    </a:p>
                  </a:txBody>
                  <a:tcPr/>
                </a:tc>
                <a:tc>
                  <a:txBody>
                    <a:bodyPr/>
                    <a:lstStyle/>
                    <a:p>
                      <a:r>
                        <a:rPr lang="en-US" sz="1800" b="0" i="0" kern="1200" dirty="0">
                          <a:solidFill>
                            <a:schemeClr val="dk1"/>
                          </a:solidFill>
                          <a:effectLst/>
                          <a:latin typeface="+mn-lt"/>
                          <a:ea typeface="+mn-ea"/>
                          <a:cs typeface="+mn-cs"/>
                        </a:rPr>
                        <a:t>Accepted by all colleges and universities in the US</a:t>
                      </a:r>
                      <a:endParaRPr lang="en-US" dirty="0"/>
                    </a:p>
                  </a:txBody>
                  <a:tcPr/>
                </a:tc>
                <a:tc>
                  <a:txBody>
                    <a:bodyPr/>
                    <a:lstStyle/>
                    <a:p>
                      <a:r>
                        <a:rPr lang="en-US" sz="1800" b="0" i="0" kern="1200" dirty="0">
                          <a:solidFill>
                            <a:schemeClr val="dk1"/>
                          </a:solidFill>
                          <a:effectLst/>
                          <a:latin typeface="+mn-lt"/>
                          <a:ea typeface="+mn-ea"/>
                          <a:cs typeface="+mn-cs"/>
                        </a:rPr>
                        <a:t>Accepted by all colleges and universities in the US</a:t>
                      </a:r>
                      <a:endParaRPr lang="en-US" dirty="0"/>
                    </a:p>
                  </a:txBody>
                  <a:tcPr/>
                </a:tc>
                <a:extLst>
                  <a:ext uri="{0D108BD9-81ED-4DB2-BD59-A6C34878D82A}">
                    <a16:rowId xmlns:a16="http://schemas.microsoft.com/office/drawing/2014/main" val="1418568101"/>
                  </a:ext>
                </a:extLst>
              </a:tr>
            </a:tbl>
          </a:graphicData>
        </a:graphic>
      </p:graphicFrame>
    </p:spTree>
    <p:extLst>
      <p:ext uri="{BB962C8B-B14F-4D97-AF65-F5344CB8AC3E}">
        <p14:creationId xmlns:p14="http://schemas.microsoft.com/office/powerpoint/2010/main" val="380094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9BB4-3ADE-4BE0-B0A5-B297B10D6363}"/>
              </a:ext>
            </a:extLst>
          </p:cNvPr>
          <p:cNvSpPr>
            <a:spLocks noGrp="1"/>
          </p:cNvSpPr>
          <p:nvPr>
            <p:ph type="title"/>
          </p:nvPr>
        </p:nvSpPr>
        <p:spPr>
          <a:xfrm>
            <a:off x="797113" y="393995"/>
            <a:ext cx="9404723" cy="1400530"/>
          </a:xfrm>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4F6A5587-E0A2-433C-B7BA-9BD539E3FA2F}"/>
              </a:ext>
            </a:extLst>
          </p:cNvPr>
          <p:cNvSpPr>
            <a:spLocks noGrp="1"/>
          </p:cNvSpPr>
          <p:nvPr>
            <p:ph idx="1"/>
          </p:nvPr>
        </p:nvSpPr>
        <p:spPr>
          <a:xfrm>
            <a:off x="609679" y="1868154"/>
            <a:ext cx="10972641" cy="4195481"/>
          </a:xfrm>
        </p:spPr>
        <p:txBody>
          <a:bodyPr>
            <a:normAutofit/>
          </a:bodyPr>
          <a:lstStyle/>
          <a:p>
            <a:r>
              <a:rPr lang="en-US" sz="2800" dirty="0"/>
              <a:t>In order to raise the participation rate for both exam, the college board wants to figure out where to allocate their resources to increase the test takers.</a:t>
            </a:r>
          </a:p>
        </p:txBody>
      </p:sp>
    </p:spTree>
    <p:extLst>
      <p:ext uri="{BB962C8B-B14F-4D97-AF65-F5344CB8AC3E}">
        <p14:creationId xmlns:p14="http://schemas.microsoft.com/office/powerpoint/2010/main" val="3085390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4C9E6-B6F3-4E77-86CD-5A9FCC9368FB}"/>
              </a:ext>
            </a:extLst>
          </p:cNvPr>
          <p:cNvSpPr>
            <a:spLocks noGrp="1"/>
          </p:cNvSpPr>
          <p:nvPr>
            <p:ph type="title"/>
          </p:nvPr>
        </p:nvSpPr>
        <p:spPr/>
        <p:txBody>
          <a:bodyPr/>
          <a:lstStyle/>
          <a:p>
            <a:r>
              <a:rPr lang="en-US" dirty="0"/>
              <a:t>Data Sets</a:t>
            </a:r>
          </a:p>
        </p:txBody>
      </p:sp>
      <p:sp>
        <p:nvSpPr>
          <p:cNvPr id="3" name="Content Placeholder 2">
            <a:extLst>
              <a:ext uri="{FF2B5EF4-FFF2-40B4-BE49-F238E27FC236}">
                <a16:creationId xmlns:a16="http://schemas.microsoft.com/office/drawing/2014/main" id="{48A6B4F9-ABEE-40E6-ADB4-29360CFF2085}"/>
              </a:ext>
            </a:extLst>
          </p:cNvPr>
          <p:cNvSpPr>
            <a:spLocks noGrp="1"/>
          </p:cNvSpPr>
          <p:nvPr>
            <p:ph idx="1"/>
          </p:nvPr>
        </p:nvSpPr>
        <p:spPr>
          <a:xfrm>
            <a:off x="646111" y="1390445"/>
            <a:ext cx="4513118" cy="2963442"/>
          </a:xfrm>
        </p:spPr>
        <p:txBody>
          <a:bodyPr/>
          <a:lstStyle/>
          <a:p>
            <a:pPr marL="0" indent="0">
              <a:buNone/>
            </a:pPr>
            <a:r>
              <a:rPr lang="en-US" dirty="0"/>
              <a:t>SAT:</a:t>
            </a:r>
          </a:p>
          <a:p>
            <a:pPr>
              <a:buFont typeface="Wingdings" panose="05000000000000000000" pitchFamily="2" charset="2"/>
              <a:buChar char="Ø"/>
            </a:pPr>
            <a:r>
              <a:rPr lang="en-US" dirty="0"/>
              <a:t>From 2019</a:t>
            </a:r>
          </a:p>
          <a:p>
            <a:pPr>
              <a:buFont typeface="Wingdings" panose="05000000000000000000" pitchFamily="2" charset="2"/>
              <a:buChar char="Ø"/>
            </a:pPr>
            <a:r>
              <a:rPr lang="en-US" dirty="0"/>
              <a:t>50 states</a:t>
            </a:r>
          </a:p>
          <a:p>
            <a:pPr>
              <a:buFont typeface="Wingdings" panose="05000000000000000000" pitchFamily="2" charset="2"/>
              <a:buChar char="Ø"/>
            </a:pPr>
            <a:r>
              <a:rPr lang="en-US" dirty="0"/>
              <a:t>Participation Rates</a:t>
            </a:r>
          </a:p>
          <a:p>
            <a:pPr>
              <a:buFont typeface="Wingdings" panose="05000000000000000000" pitchFamily="2" charset="2"/>
              <a:buChar char="Ø"/>
            </a:pPr>
            <a:r>
              <a:rPr lang="en-US" dirty="0"/>
              <a:t>Section Scores</a:t>
            </a:r>
          </a:p>
          <a:p>
            <a:pPr>
              <a:buFont typeface="Wingdings" panose="05000000000000000000" pitchFamily="2" charset="2"/>
              <a:buChar char="Ø"/>
            </a:pPr>
            <a:r>
              <a:rPr lang="en-US" dirty="0"/>
              <a:t>Total Scores</a:t>
            </a:r>
          </a:p>
          <a:p>
            <a:pPr marL="0" indent="0">
              <a:buNone/>
            </a:pPr>
            <a:endParaRPr lang="en-US" dirty="0"/>
          </a:p>
        </p:txBody>
      </p:sp>
      <p:sp>
        <p:nvSpPr>
          <p:cNvPr id="6" name="Content Placeholder 2">
            <a:extLst>
              <a:ext uri="{FF2B5EF4-FFF2-40B4-BE49-F238E27FC236}">
                <a16:creationId xmlns:a16="http://schemas.microsoft.com/office/drawing/2014/main" id="{141275A9-2F55-440C-8F2F-1EA3CDFBE3EB}"/>
              </a:ext>
            </a:extLst>
          </p:cNvPr>
          <p:cNvSpPr txBox="1">
            <a:spLocks/>
          </p:cNvSpPr>
          <p:nvPr/>
        </p:nvSpPr>
        <p:spPr>
          <a:xfrm>
            <a:off x="7274713" y="1390445"/>
            <a:ext cx="5166860" cy="40026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ACT:</a:t>
            </a:r>
          </a:p>
          <a:p>
            <a:pPr>
              <a:buFont typeface="Wingdings" panose="05000000000000000000" pitchFamily="2" charset="2"/>
              <a:buChar char="Ø"/>
            </a:pPr>
            <a:r>
              <a:rPr lang="en-US" dirty="0"/>
              <a:t>From 2019</a:t>
            </a:r>
          </a:p>
          <a:p>
            <a:pPr>
              <a:buFont typeface="Wingdings" panose="05000000000000000000" pitchFamily="2" charset="2"/>
              <a:buChar char="Ø"/>
            </a:pPr>
            <a:r>
              <a:rPr lang="en-US" dirty="0"/>
              <a:t>50 states</a:t>
            </a:r>
          </a:p>
          <a:p>
            <a:pPr>
              <a:buFont typeface="Wingdings" panose="05000000000000000000" pitchFamily="2" charset="2"/>
              <a:buChar char="Ø"/>
            </a:pPr>
            <a:r>
              <a:rPr lang="en-US" dirty="0"/>
              <a:t>Participation Rates</a:t>
            </a:r>
          </a:p>
          <a:p>
            <a:pPr>
              <a:buFont typeface="Wingdings" panose="05000000000000000000" pitchFamily="2" charset="2"/>
              <a:buChar char="Ø"/>
            </a:pPr>
            <a:r>
              <a:rPr lang="en-US" dirty="0"/>
              <a:t>Composite Scores</a:t>
            </a:r>
          </a:p>
          <a:p>
            <a:pPr marL="0" indent="0">
              <a:buFont typeface="Wingdings 3" charset="2"/>
              <a:buNone/>
            </a:pPr>
            <a:endParaRPr lang="en-US" dirty="0"/>
          </a:p>
        </p:txBody>
      </p:sp>
      <p:sp>
        <p:nvSpPr>
          <p:cNvPr id="7" name="Content Placeholder 2">
            <a:extLst>
              <a:ext uri="{FF2B5EF4-FFF2-40B4-BE49-F238E27FC236}">
                <a16:creationId xmlns:a16="http://schemas.microsoft.com/office/drawing/2014/main" id="{11334066-2D23-4999-A221-EC0F7AC369E4}"/>
              </a:ext>
            </a:extLst>
          </p:cNvPr>
          <p:cNvSpPr txBox="1">
            <a:spLocks/>
          </p:cNvSpPr>
          <p:nvPr/>
        </p:nvSpPr>
        <p:spPr>
          <a:xfrm>
            <a:off x="3138721" y="4084710"/>
            <a:ext cx="5566740" cy="23205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SAT &amp; ACT Requirement by State:</a:t>
            </a:r>
          </a:p>
          <a:p>
            <a:pPr marL="285750" indent="-285750">
              <a:buFont typeface="Wingdings" panose="05000000000000000000" pitchFamily="2" charset="2"/>
              <a:buChar char="Ø"/>
            </a:pPr>
            <a:r>
              <a:rPr lang="en-US" dirty="0"/>
              <a:t>50 States</a:t>
            </a:r>
          </a:p>
          <a:p>
            <a:pPr marL="285750" indent="-285750">
              <a:buFont typeface="Wingdings" panose="05000000000000000000" pitchFamily="2" charset="2"/>
              <a:buChar char="Ø"/>
            </a:pPr>
            <a:r>
              <a:rPr lang="en-US" dirty="0"/>
              <a:t>Act Require by State</a:t>
            </a:r>
          </a:p>
          <a:p>
            <a:pPr marL="285750" indent="-285750">
              <a:buFont typeface="Wingdings" panose="05000000000000000000" pitchFamily="2" charset="2"/>
              <a:buChar char="Ø"/>
            </a:pPr>
            <a:r>
              <a:rPr lang="en-US" dirty="0"/>
              <a:t>Sat Require by State</a:t>
            </a:r>
          </a:p>
          <a:p>
            <a:pPr marL="0" indent="0">
              <a:buFont typeface="Wingdings 3" charset="2"/>
              <a:buNone/>
            </a:pPr>
            <a:endParaRPr lang="en-US" dirty="0"/>
          </a:p>
        </p:txBody>
      </p:sp>
    </p:spTree>
    <p:extLst>
      <p:ext uri="{BB962C8B-B14F-4D97-AF65-F5344CB8AC3E}">
        <p14:creationId xmlns:p14="http://schemas.microsoft.com/office/powerpoint/2010/main" val="3013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C508F-22AA-4CA7-A158-2B25CB74C776}"/>
              </a:ext>
            </a:extLst>
          </p:cNvPr>
          <p:cNvSpPr>
            <a:spLocks noGrp="1"/>
          </p:cNvSpPr>
          <p:nvPr>
            <p:ph type="title"/>
          </p:nvPr>
        </p:nvSpPr>
        <p:spPr>
          <a:xfrm>
            <a:off x="1299254" y="2121776"/>
            <a:ext cx="9404723" cy="1400530"/>
          </a:xfrm>
        </p:spPr>
        <p:txBody>
          <a:bodyPr/>
          <a:lstStyle/>
          <a:p>
            <a:r>
              <a:rPr lang="en-US" sz="4800" dirty="0"/>
              <a:t>DATA EXPLORATION AND VISUALIZATION</a:t>
            </a:r>
          </a:p>
        </p:txBody>
      </p:sp>
    </p:spTree>
    <p:extLst>
      <p:ext uri="{BB962C8B-B14F-4D97-AF65-F5344CB8AC3E}">
        <p14:creationId xmlns:p14="http://schemas.microsoft.com/office/powerpoint/2010/main" val="1151002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97973-6499-419B-87F0-57C92C9A1F5A}"/>
              </a:ext>
            </a:extLst>
          </p:cNvPr>
          <p:cNvSpPr>
            <a:spLocks noGrp="1"/>
          </p:cNvSpPr>
          <p:nvPr>
            <p:ph type="title"/>
          </p:nvPr>
        </p:nvSpPr>
        <p:spPr/>
        <p:txBody>
          <a:bodyPr/>
          <a:lstStyle/>
          <a:p>
            <a:r>
              <a:rPr lang="en-US" dirty="0"/>
              <a:t>HIGHEST PARTICIPATION IN SAT AND ACT BY STATES</a:t>
            </a:r>
          </a:p>
        </p:txBody>
      </p:sp>
      <mc:AlternateContent xmlns:mc="http://schemas.openxmlformats.org/markup-compatibility/2006" xmlns:cx4="http://schemas.microsoft.com/office/drawing/2016/5/10/chartex">
        <mc:Choice Requires="cx4">
          <p:graphicFrame>
            <p:nvGraphicFramePr>
              <p:cNvPr id="4" name="Content Placeholder 3">
                <a:extLst>
                  <a:ext uri="{FF2B5EF4-FFF2-40B4-BE49-F238E27FC236}">
                    <a16:creationId xmlns:a16="http://schemas.microsoft.com/office/drawing/2014/main" id="{E52F85C1-0EEF-41BC-836A-AED4BFAD15A2}"/>
                  </a:ext>
                </a:extLst>
              </p:cNvPr>
              <p:cNvGraphicFramePr>
                <a:graphicFrameLocks noGrp="1"/>
              </p:cNvGraphicFramePr>
              <p:nvPr>
                <p:ph idx="1"/>
                <p:extLst>
                  <p:ext uri="{D42A27DB-BD31-4B8C-83A1-F6EECF244321}">
                    <p14:modId xmlns:p14="http://schemas.microsoft.com/office/powerpoint/2010/main" val="325574713"/>
                  </p:ext>
                </p:extLst>
              </p:nvPr>
            </p:nvGraphicFramePr>
            <p:xfrm>
              <a:off x="375523" y="1959332"/>
              <a:ext cx="5250835" cy="2510031"/>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E52F85C1-0EEF-41BC-836A-AED4BFAD15A2}"/>
                  </a:ext>
                </a:extLst>
              </p:cNvPr>
              <p:cNvPicPr>
                <a:picLocks noGrp="1" noRot="1" noChangeAspect="1" noMove="1" noResize="1" noEditPoints="1" noAdjustHandles="1" noChangeArrowheads="1" noChangeShapeType="1"/>
              </p:cNvPicPr>
              <p:nvPr/>
            </p:nvPicPr>
            <p:blipFill>
              <a:blip r:embed="rId3"/>
              <a:stretch>
                <a:fillRect/>
              </a:stretch>
            </p:blipFill>
            <p:spPr>
              <a:xfrm>
                <a:off x="375523" y="1959332"/>
                <a:ext cx="5250835" cy="2510031"/>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5" name="Chart 4">
                <a:extLst>
                  <a:ext uri="{FF2B5EF4-FFF2-40B4-BE49-F238E27FC236}">
                    <a16:creationId xmlns:a16="http://schemas.microsoft.com/office/drawing/2014/main" id="{A5C54319-1CFF-4D8B-B095-127799F6F557}"/>
                  </a:ext>
                </a:extLst>
              </p:cNvPr>
              <p:cNvGraphicFramePr/>
              <p:nvPr>
                <p:extLst>
                  <p:ext uri="{D42A27DB-BD31-4B8C-83A1-F6EECF244321}">
                    <p14:modId xmlns:p14="http://schemas.microsoft.com/office/powerpoint/2010/main" val="966051375"/>
                  </p:ext>
                </p:extLst>
              </p:nvPr>
            </p:nvGraphicFramePr>
            <p:xfrm>
              <a:off x="6207967" y="1842747"/>
              <a:ext cx="5175380" cy="274320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5" name="Chart 4">
                <a:extLst>
                  <a:ext uri="{FF2B5EF4-FFF2-40B4-BE49-F238E27FC236}">
                    <a16:creationId xmlns:a16="http://schemas.microsoft.com/office/drawing/2014/main" id="{A5C54319-1CFF-4D8B-B095-127799F6F557}"/>
                  </a:ext>
                </a:extLst>
              </p:cNvPr>
              <p:cNvPicPr>
                <a:picLocks noGrp="1" noRot="1" noChangeAspect="1" noMove="1" noResize="1" noEditPoints="1" noAdjustHandles="1" noChangeArrowheads="1" noChangeShapeType="1"/>
              </p:cNvPicPr>
              <p:nvPr/>
            </p:nvPicPr>
            <p:blipFill>
              <a:blip r:embed="rId5"/>
              <a:stretch>
                <a:fillRect/>
              </a:stretch>
            </p:blipFill>
            <p:spPr>
              <a:xfrm>
                <a:off x="6207967" y="1842747"/>
                <a:ext cx="5175380" cy="2743200"/>
              </a:xfrm>
              <a:prstGeom prst="rect">
                <a:avLst/>
              </a:prstGeom>
            </p:spPr>
          </p:pic>
        </mc:Fallback>
      </mc:AlternateContent>
      <p:sp>
        <p:nvSpPr>
          <p:cNvPr id="3" name="TextBox 2">
            <a:extLst>
              <a:ext uri="{FF2B5EF4-FFF2-40B4-BE49-F238E27FC236}">
                <a16:creationId xmlns:a16="http://schemas.microsoft.com/office/drawing/2014/main" id="{3680E326-26DA-463D-A74C-78107C62D58F}"/>
              </a:ext>
            </a:extLst>
          </p:cNvPr>
          <p:cNvSpPr txBox="1"/>
          <p:nvPr/>
        </p:nvSpPr>
        <p:spPr>
          <a:xfrm>
            <a:off x="375523" y="5001208"/>
            <a:ext cx="11007824" cy="923330"/>
          </a:xfrm>
          <a:prstGeom prst="rect">
            <a:avLst/>
          </a:prstGeom>
          <a:noFill/>
        </p:spPr>
        <p:txBody>
          <a:bodyPr wrap="square" rtlCol="0">
            <a:spAutoFit/>
          </a:bodyPr>
          <a:lstStyle/>
          <a:p>
            <a:pPr marL="285750" indent="-285750">
              <a:buFont typeface="Arial" panose="020B0604020202020204" pitchFamily="34" charset="0"/>
              <a:buChar char="•"/>
            </a:pPr>
            <a:r>
              <a:rPr lang="en-US" dirty="0"/>
              <a:t>While the Mid-west and Central has higher Act participation</a:t>
            </a:r>
          </a:p>
          <a:p>
            <a:pPr marL="285750" indent="-285750">
              <a:buFont typeface="Arial" panose="020B0604020202020204" pitchFamily="34" charset="0"/>
              <a:buChar char="•"/>
            </a:pPr>
            <a:r>
              <a:rPr lang="en-US" dirty="0"/>
              <a:t>East and West coast have higher Sat participation   </a:t>
            </a:r>
          </a:p>
          <a:p>
            <a:pPr marL="285750" indent="-285750">
              <a:buFont typeface="Arial" panose="020B0604020202020204" pitchFamily="34" charset="0"/>
              <a:buChar char="•"/>
            </a:pPr>
            <a:r>
              <a:rPr lang="en-US" dirty="0"/>
              <a:t>15 state have 100% percent act participation and 8 state in Sat</a:t>
            </a:r>
          </a:p>
        </p:txBody>
      </p:sp>
    </p:spTree>
    <p:extLst>
      <p:ext uri="{BB962C8B-B14F-4D97-AF65-F5344CB8AC3E}">
        <p14:creationId xmlns:p14="http://schemas.microsoft.com/office/powerpoint/2010/main" val="2751761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704E9-19A0-42BF-8320-8E269B43ED03}"/>
              </a:ext>
            </a:extLst>
          </p:cNvPr>
          <p:cNvSpPr>
            <a:spLocks noGrp="1"/>
          </p:cNvSpPr>
          <p:nvPr>
            <p:ph type="title"/>
          </p:nvPr>
        </p:nvSpPr>
        <p:spPr/>
        <p:txBody>
          <a:bodyPr/>
          <a:lstStyle/>
          <a:p>
            <a:r>
              <a:rPr lang="en-US" dirty="0"/>
              <a:t>SAT And Act Requirement by State</a:t>
            </a:r>
          </a:p>
        </p:txBody>
      </p:sp>
      <mc:AlternateContent xmlns:mc="http://schemas.openxmlformats.org/markup-compatibility/2006" xmlns:cx4="http://schemas.microsoft.com/office/drawing/2016/5/10/chartex">
        <mc:Choice Requires="cx4">
          <p:graphicFrame>
            <p:nvGraphicFramePr>
              <p:cNvPr id="4" name="Content Placeholder 3">
                <a:extLst>
                  <a:ext uri="{FF2B5EF4-FFF2-40B4-BE49-F238E27FC236}">
                    <a16:creationId xmlns:a16="http://schemas.microsoft.com/office/drawing/2014/main" id="{499248B7-9939-42B1-9C25-6E0EF857A334}"/>
                  </a:ext>
                </a:extLst>
              </p:cNvPr>
              <p:cNvGraphicFramePr>
                <a:graphicFrameLocks noGrp="1"/>
              </p:cNvGraphicFramePr>
              <p:nvPr>
                <p:ph idx="1"/>
                <p:extLst>
                  <p:ext uri="{D42A27DB-BD31-4B8C-83A1-F6EECF244321}">
                    <p14:modId xmlns:p14="http://schemas.microsoft.com/office/powerpoint/2010/main" val="1862469465"/>
                  </p:ext>
                </p:extLst>
              </p:nvPr>
            </p:nvGraphicFramePr>
            <p:xfrm>
              <a:off x="843255" y="1406685"/>
              <a:ext cx="4903204" cy="350087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499248B7-9939-42B1-9C25-6E0EF857A334}"/>
                  </a:ext>
                </a:extLst>
              </p:cNvPr>
              <p:cNvPicPr>
                <a:picLocks noGrp="1" noRot="1" noChangeAspect="1" noMove="1" noResize="1" noEditPoints="1" noAdjustHandles="1" noChangeArrowheads="1" noChangeShapeType="1"/>
              </p:cNvPicPr>
              <p:nvPr/>
            </p:nvPicPr>
            <p:blipFill>
              <a:blip r:embed="rId3"/>
              <a:stretch>
                <a:fillRect/>
              </a:stretch>
            </p:blipFill>
            <p:spPr>
              <a:xfrm>
                <a:off x="843255" y="1406685"/>
                <a:ext cx="4903204" cy="3500875"/>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5" name="Chart 4">
                <a:extLst>
                  <a:ext uri="{FF2B5EF4-FFF2-40B4-BE49-F238E27FC236}">
                    <a16:creationId xmlns:a16="http://schemas.microsoft.com/office/drawing/2014/main" id="{3B81F9AF-C0E6-4F49-ACE4-C9D220BFF623}"/>
                  </a:ext>
                </a:extLst>
              </p:cNvPr>
              <p:cNvGraphicFramePr/>
              <p:nvPr>
                <p:extLst>
                  <p:ext uri="{D42A27DB-BD31-4B8C-83A1-F6EECF244321}">
                    <p14:modId xmlns:p14="http://schemas.microsoft.com/office/powerpoint/2010/main" val="1052569773"/>
                  </p:ext>
                </p:extLst>
              </p:nvPr>
            </p:nvGraphicFramePr>
            <p:xfrm>
              <a:off x="6095999" y="1473798"/>
              <a:ext cx="5529943" cy="3294146"/>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5" name="Chart 4">
                <a:extLst>
                  <a:ext uri="{FF2B5EF4-FFF2-40B4-BE49-F238E27FC236}">
                    <a16:creationId xmlns:a16="http://schemas.microsoft.com/office/drawing/2014/main" id="{3B81F9AF-C0E6-4F49-ACE4-C9D220BFF623}"/>
                  </a:ext>
                </a:extLst>
              </p:cNvPr>
              <p:cNvPicPr>
                <a:picLocks noGrp="1" noRot="1" noChangeAspect="1" noMove="1" noResize="1" noEditPoints="1" noAdjustHandles="1" noChangeArrowheads="1" noChangeShapeType="1"/>
              </p:cNvPicPr>
              <p:nvPr/>
            </p:nvPicPr>
            <p:blipFill>
              <a:blip r:embed="rId5"/>
              <a:stretch>
                <a:fillRect/>
              </a:stretch>
            </p:blipFill>
            <p:spPr>
              <a:xfrm>
                <a:off x="6095999" y="1473798"/>
                <a:ext cx="5529943" cy="3294146"/>
              </a:xfrm>
              <a:prstGeom prst="rect">
                <a:avLst/>
              </a:prstGeom>
            </p:spPr>
          </p:pic>
        </mc:Fallback>
      </mc:AlternateContent>
      <p:sp>
        <p:nvSpPr>
          <p:cNvPr id="6" name="TextBox 5">
            <a:extLst>
              <a:ext uri="{FF2B5EF4-FFF2-40B4-BE49-F238E27FC236}">
                <a16:creationId xmlns:a16="http://schemas.microsoft.com/office/drawing/2014/main" id="{2C7DCDA7-BD00-452F-85A6-99333F4C6C18}"/>
              </a:ext>
            </a:extLst>
          </p:cNvPr>
          <p:cNvSpPr txBox="1"/>
          <p:nvPr/>
        </p:nvSpPr>
        <p:spPr>
          <a:xfrm>
            <a:off x="522514" y="5150498"/>
            <a:ext cx="1159795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27 States require either one of the test</a:t>
            </a:r>
          </a:p>
          <a:p>
            <a:pPr marL="285750" indent="-285750">
              <a:buFont typeface="Arial" panose="020B0604020202020204" pitchFamily="34" charset="0"/>
              <a:buChar char="•"/>
            </a:pPr>
            <a:r>
              <a:rPr lang="en-US" dirty="0"/>
              <a:t>Some states have the option of taking one of them </a:t>
            </a:r>
          </a:p>
          <a:p>
            <a:pPr marL="285750" indent="-285750">
              <a:buFont typeface="Arial" panose="020B0604020202020204" pitchFamily="34" charset="0"/>
              <a:buChar char="•"/>
            </a:pPr>
            <a:r>
              <a:rPr lang="en-US" dirty="0"/>
              <a:t>23 States don’t require either of the test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67533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7DBEA-F7C7-4AE9-BA33-9535DC762A78}"/>
              </a:ext>
            </a:extLst>
          </p:cNvPr>
          <p:cNvSpPr>
            <a:spLocks noGrp="1"/>
          </p:cNvSpPr>
          <p:nvPr>
            <p:ph type="title"/>
          </p:nvPr>
        </p:nvSpPr>
        <p:spPr/>
        <p:txBody>
          <a:bodyPr/>
          <a:lstStyle/>
          <a:p>
            <a:r>
              <a:rPr lang="en-US" dirty="0"/>
              <a:t>States with both test participation over 50%</a:t>
            </a:r>
          </a:p>
        </p:txBody>
      </p:sp>
      <p:graphicFrame>
        <p:nvGraphicFramePr>
          <p:cNvPr id="8" name="Content Placeholder 7">
            <a:extLst>
              <a:ext uri="{FF2B5EF4-FFF2-40B4-BE49-F238E27FC236}">
                <a16:creationId xmlns:a16="http://schemas.microsoft.com/office/drawing/2014/main" id="{4987AE0A-D3C3-4B85-917D-98705C799937}"/>
              </a:ext>
            </a:extLst>
          </p:cNvPr>
          <p:cNvGraphicFramePr>
            <a:graphicFrameLocks noGrp="1"/>
          </p:cNvGraphicFramePr>
          <p:nvPr>
            <p:ph idx="1"/>
            <p:extLst>
              <p:ext uri="{D42A27DB-BD31-4B8C-83A1-F6EECF244321}">
                <p14:modId xmlns:p14="http://schemas.microsoft.com/office/powerpoint/2010/main" val="1959351948"/>
              </p:ext>
            </p:extLst>
          </p:nvPr>
        </p:nvGraphicFramePr>
        <p:xfrm>
          <a:off x="1103684" y="1853248"/>
          <a:ext cx="9290618" cy="315150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0B577C8-2060-49D6-9389-F021397CDAB3}"/>
              </a:ext>
            </a:extLst>
          </p:cNvPr>
          <p:cNvSpPr txBox="1"/>
          <p:nvPr/>
        </p:nvSpPr>
        <p:spPr>
          <a:xfrm>
            <a:off x="886408" y="5004753"/>
            <a:ext cx="997442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Hawaii, North Carolina and South Carolina all required One of Test to taken </a:t>
            </a:r>
          </a:p>
          <a:p>
            <a:pPr marL="285750" indent="-285750">
              <a:buFont typeface="Arial" panose="020B0604020202020204" pitchFamily="34" charset="0"/>
              <a:buChar char="•"/>
            </a:pPr>
            <a:r>
              <a:rPr lang="en-US" dirty="0"/>
              <a:t>Florida’s 12 state universities required an Sat or Act score</a:t>
            </a:r>
          </a:p>
          <a:p>
            <a:pPr marL="285750" indent="-285750">
              <a:buFont typeface="Arial" panose="020B0604020202020204" pitchFamily="34" charset="0"/>
              <a:buChar char="•"/>
            </a:pPr>
            <a:r>
              <a:rPr lang="en-US" dirty="0"/>
              <a:t>Florida give Free test sessions provided by the school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5158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84D23-FEC3-403D-A477-03E4D4183D3C}"/>
              </a:ext>
            </a:extLst>
          </p:cNvPr>
          <p:cNvSpPr>
            <a:spLocks noGrp="1"/>
          </p:cNvSpPr>
          <p:nvPr>
            <p:ph type="title"/>
          </p:nvPr>
        </p:nvSpPr>
        <p:spPr/>
        <p:txBody>
          <a:bodyPr/>
          <a:lstStyle/>
          <a:p>
            <a:r>
              <a:rPr lang="en-US" dirty="0"/>
              <a:t>State that needs help in Both Exam Participation</a:t>
            </a:r>
          </a:p>
        </p:txBody>
      </p:sp>
      <p:sp>
        <p:nvSpPr>
          <p:cNvPr id="3" name="Content Placeholder 2">
            <a:extLst>
              <a:ext uri="{FF2B5EF4-FFF2-40B4-BE49-F238E27FC236}">
                <a16:creationId xmlns:a16="http://schemas.microsoft.com/office/drawing/2014/main" id="{2A00FAD8-C4CA-4D70-ABDC-548B723ECA53}"/>
              </a:ext>
            </a:extLst>
          </p:cNvPr>
          <p:cNvSpPr>
            <a:spLocks noGrp="1"/>
          </p:cNvSpPr>
          <p:nvPr>
            <p:ph idx="1"/>
          </p:nvPr>
        </p:nvSpPr>
        <p:spPr>
          <a:xfrm>
            <a:off x="4741535" y="2209801"/>
            <a:ext cx="6934983" cy="4195481"/>
          </a:xfrm>
        </p:spPr>
        <p:txBody>
          <a:bodyPr/>
          <a:lstStyle/>
          <a:p>
            <a:r>
              <a:rPr lang="en-US" dirty="0"/>
              <a:t>Oregon and Alaska have both below 52 % participation in each exam</a:t>
            </a:r>
          </a:p>
          <a:p>
            <a:r>
              <a:rPr lang="en-US" dirty="0"/>
              <a:t>Oregon Public Universities doesn’t require Sat and Act </a:t>
            </a:r>
          </a:p>
          <a:p>
            <a:r>
              <a:rPr lang="en-US" dirty="0"/>
              <a:t>Alaska unrestricted the graduation requirement on 2016 from require to take the sat to no longer needed.</a:t>
            </a:r>
          </a:p>
          <a:p>
            <a:pPr marL="0" indent="0">
              <a:buNone/>
            </a:pPr>
            <a:endParaRPr lang="en-US" dirty="0"/>
          </a:p>
        </p:txBody>
      </p:sp>
      <p:graphicFrame>
        <p:nvGraphicFramePr>
          <p:cNvPr id="7" name="Chart 6">
            <a:extLst>
              <a:ext uri="{FF2B5EF4-FFF2-40B4-BE49-F238E27FC236}">
                <a16:creationId xmlns:a16="http://schemas.microsoft.com/office/drawing/2014/main" id="{B6FA9DD4-6B56-4C5C-94F5-5736339F57C3}"/>
              </a:ext>
            </a:extLst>
          </p:cNvPr>
          <p:cNvGraphicFramePr>
            <a:graphicFrameLocks/>
          </p:cNvGraphicFramePr>
          <p:nvPr>
            <p:extLst>
              <p:ext uri="{D42A27DB-BD31-4B8C-83A1-F6EECF244321}">
                <p14:modId xmlns:p14="http://schemas.microsoft.com/office/powerpoint/2010/main" val="1131378847"/>
              </p:ext>
            </p:extLst>
          </p:nvPr>
        </p:nvGraphicFramePr>
        <p:xfrm>
          <a:off x="169535" y="2273931"/>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5957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417</TotalTime>
  <Words>467</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Wingdings</vt:lpstr>
      <vt:lpstr>Wingdings 3</vt:lpstr>
      <vt:lpstr>Ion</vt:lpstr>
      <vt:lpstr>SAT and ACT Analysis </vt:lpstr>
      <vt:lpstr>Background</vt:lpstr>
      <vt:lpstr>Problem Statement</vt:lpstr>
      <vt:lpstr>Data Sets</vt:lpstr>
      <vt:lpstr>DATA EXPLORATION AND VISUALIZATION</vt:lpstr>
      <vt:lpstr>HIGHEST PARTICIPATION IN SAT AND ACT BY STATES</vt:lpstr>
      <vt:lpstr>SAT And Act Requirement by State</vt:lpstr>
      <vt:lpstr>States with both test participation over 50%</vt:lpstr>
      <vt:lpstr>State that needs help in Both Exam Participation</vt:lpstr>
      <vt:lpstr>Conclusions and Recommendations</vt:lpstr>
      <vt:lpstr>Limitations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 and ACT Analysis </dc:title>
  <dc:creator>Tenzin Wangdu</dc:creator>
  <cp:lastModifiedBy>Tenzin Wangdu</cp:lastModifiedBy>
  <cp:revision>24</cp:revision>
  <dcterms:created xsi:type="dcterms:W3CDTF">2021-02-21T23:39:51Z</dcterms:created>
  <dcterms:modified xsi:type="dcterms:W3CDTF">2021-02-22T22:49:18Z</dcterms:modified>
</cp:coreProperties>
</file>