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Dear TA,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GiveUS100’s presentation that shows the website layout. Underlined Text means a link to another page; green text means that the information is only visible to the user. Italics indicate functionality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Help/FAQ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99475" y="1241525"/>
            <a:ext cx="5954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Results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Offer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Request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Donation Request (Made by</a:t>
            </a:r>
          </a:p>
        </p:txBody>
      </p:sp>
      <p:sp>
        <p:nvSpPr>
          <p:cNvPr id="161" name="Shape 161"/>
          <p:cNvSpPr/>
          <p:nvPr/>
        </p:nvSpPr>
        <p:spPr>
          <a:xfrm>
            <a:off x="376075" y="124992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Donate </a:t>
            </a:r>
            <a:r>
              <a:rPr i="1" lang="en"/>
              <a:t>Using Paypal</a:t>
            </a:r>
          </a:p>
        </p:txBody>
      </p:sp>
      <p:sp>
        <p:nvSpPr>
          <p:cNvPr id="162" name="Shape 162"/>
          <p:cNvSpPr/>
          <p:nvPr/>
        </p:nvSpPr>
        <p:spPr>
          <a:xfrm>
            <a:off x="376075" y="2289150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Donate </a:t>
            </a:r>
            <a:r>
              <a:rPr i="1" lang="en">
                <a:solidFill>
                  <a:schemeClr val="dk1"/>
                </a:solidFill>
              </a:rPr>
              <a:t>Using Paypal</a:t>
            </a:r>
          </a:p>
        </p:txBody>
      </p:sp>
      <p:sp>
        <p:nvSpPr>
          <p:cNvPr id="163" name="Shape 163"/>
          <p:cNvSpPr/>
          <p:nvPr/>
        </p:nvSpPr>
        <p:spPr>
          <a:xfrm>
            <a:off x="452450" y="340437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Donate </a:t>
            </a:r>
            <a:r>
              <a:rPr i="1" lang="en">
                <a:solidFill>
                  <a:schemeClr val="dk1"/>
                </a:solidFill>
              </a:rPr>
              <a:t>Using Paypal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Requests(made by Senior Citizens for Volunteers)</a:t>
            </a:r>
          </a:p>
        </p:txBody>
      </p:sp>
      <p:sp>
        <p:nvSpPr>
          <p:cNvPr id="169" name="Shape 169"/>
          <p:cNvSpPr/>
          <p:nvPr/>
        </p:nvSpPr>
        <p:spPr>
          <a:xfrm>
            <a:off x="376075" y="124992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XXXXXXXXXXXXXXXXXXXXXXXXXXXXXXXXXXXXXXXXXXXXXXxxxxxxxxxxxxxxxx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Initiate Chat</a:t>
            </a:r>
          </a:p>
        </p:txBody>
      </p:sp>
      <p:sp>
        <p:nvSpPr>
          <p:cNvPr id="170" name="Shape 170"/>
          <p:cNvSpPr/>
          <p:nvPr/>
        </p:nvSpPr>
        <p:spPr>
          <a:xfrm>
            <a:off x="376075" y="2289150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Initiate Chat</a:t>
            </a:r>
          </a:p>
        </p:txBody>
      </p:sp>
      <p:sp>
        <p:nvSpPr>
          <p:cNvPr id="171" name="Shape 171"/>
          <p:cNvSpPr/>
          <p:nvPr/>
        </p:nvSpPr>
        <p:spPr>
          <a:xfrm>
            <a:off x="452450" y="340437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Initiate Chat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Offers</a:t>
            </a:r>
            <a:r>
              <a:rPr lang="en"/>
              <a:t>(made by Volunteers, ect)</a:t>
            </a:r>
          </a:p>
        </p:txBody>
      </p:sp>
      <p:sp>
        <p:nvSpPr>
          <p:cNvPr id="177" name="Shape 177"/>
          <p:cNvSpPr/>
          <p:nvPr/>
        </p:nvSpPr>
        <p:spPr>
          <a:xfrm>
            <a:off x="376075" y="124992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Initiate Chat</a:t>
            </a:r>
          </a:p>
        </p:txBody>
      </p:sp>
      <p:sp>
        <p:nvSpPr>
          <p:cNvPr id="178" name="Shape 178"/>
          <p:cNvSpPr/>
          <p:nvPr/>
        </p:nvSpPr>
        <p:spPr>
          <a:xfrm>
            <a:off x="376075" y="2289150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Initiate Chat</a:t>
            </a:r>
          </a:p>
        </p:txBody>
      </p:sp>
      <p:sp>
        <p:nvSpPr>
          <p:cNvPr id="179" name="Shape 179"/>
          <p:cNvSpPr/>
          <p:nvPr/>
        </p:nvSpPr>
        <p:spPr>
          <a:xfrm>
            <a:off x="452450" y="3404375"/>
            <a:ext cx="8097000" cy="7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XXXXXXXXXXXXXXXXXXXXXXXXXXXXXXXXXXXXXXXXXXXXXXxxxxxxxxxxxxxxxx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</a:rPr>
              <a:t>Initiate Chat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Forum</a:t>
            </a:r>
          </a:p>
        </p:txBody>
      </p:sp>
      <p:sp>
        <p:nvSpPr>
          <p:cNvPr id="185" name="Shape 185"/>
          <p:cNvSpPr/>
          <p:nvPr/>
        </p:nvSpPr>
        <p:spPr>
          <a:xfrm>
            <a:off x="1410775" y="1559650"/>
            <a:ext cx="10533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Health</a:t>
            </a:r>
          </a:p>
        </p:txBody>
      </p:sp>
      <p:sp>
        <p:nvSpPr>
          <p:cNvPr id="186" name="Shape 186"/>
          <p:cNvSpPr/>
          <p:nvPr/>
        </p:nvSpPr>
        <p:spPr>
          <a:xfrm>
            <a:off x="2464075" y="1559650"/>
            <a:ext cx="11061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Category</a:t>
            </a:r>
            <a:r>
              <a:rPr lang="en"/>
              <a:t> A</a:t>
            </a:r>
          </a:p>
        </p:txBody>
      </p:sp>
      <p:sp>
        <p:nvSpPr>
          <p:cNvPr id="187" name="Shape 187"/>
          <p:cNvSpPr/>
          <p:nvPr/>
        </p:nvSpPr>
        <p:spPr>
          <a:xfrm>
            <a:off x="3570175" y="1559650"/>
            <a:ext cx="1667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Category B</a:t>
            </a:r>
          </a:p>
        </p:txBody>
      </p:sp>
      <p:sp>
        <p:nvSpPr>
          <p:cNvPr id="188" name="Shape 188"/>
          <p:cNvSpPr/>
          <p:nvPr/>
        </p:nvSpPr>
        <p:spPr>
          <a:xfrm>
            <a:off x="4689975" y="1559650"/>
            <a:ext cx="1205700" cy="4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Category C</a:t>
            </a:r>
          </a:p>
        </p:txBody>
      </p:sp>
      <p:sp>
        <p:nvSpPr>
          <p:cNvPr id="189" name="Shape 189"/>
          <p:cNvSpPr/>
          <p:nvPr/>
        </p:nvSpPr>
        <p:spPr>
          <a:xfrm>
            <a:off x="398275" y="1559650"/>
            <a:ext cx="1012500" cy="453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  <p:sp>
        <p:nvSpPr>
          <p:cNvPr id="190" name="Shape 190"/>
          <p:cNvSpPr/>
          <p:nvPr/>
        </p:nvSpPr>
        <p:spPr>
          <a:xfrm>
            <a:off x="398275" y="4049200"/>
            <a:ext cx="5497200" cy="8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Chat </a:t>
            </a:r>
            <a:r>
              <a:rPr lang="en"/>
              <a:t>xxxxxxxxxxxxxxxxxxxxxxxxxxxxxxxxxxxxxxxxxxxxx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Input form to submit a question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398275" y="2001650"/>
            <a:ext cx="5497200" cy="204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Q: XXXXXXXXXXXXXXXXXXXx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xxxxxxxxxxxxxxxxxxxx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xxxxxxxxxxxxxxxxxx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xxxxxxxxxxxxxxxxxxxxxxxxx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xxxxxxxxxxxxxxxxxxxxxxxxxxxxxxxxxxxx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Posts (Question/Answer Forum)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203" name="Shape 203"/>
          <p:cNvSpPr/>
          <p:nvPr/>
        </p:nvSpPr>
        <p:spPr>
          <a:xfrm>
            <a:off x="4152050" y="2121275"/>
            <a:ext cx="6486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sp>
        <p:nvSpPr>
          <p:cNvPr id="204" name="Shape 204"/>
          <p:cNvSpPr/>
          <p:nvPr/>
        </p:nvSpPr>
        <p:spPr>
          <a:xfrm>
            <a:off x="2623300" y="635375"/>
            <a:ext cx="10983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volunteers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5975" y="555725"/>
            <a:ext cx="917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seniors</a:t>
            </a:r>
          </a:p>
        </p:txBody>
      </p:sp>
      <p:sp>
        <p:nvSpPr>
          <p:cNvPr id="206" name="Shape 206"/>
          <p:cNvSpPr/>
          <p:nvPr/>
        </p:nvSpPr>
        <p:spPr>
          <a:xfrm>
            <a:off x="5285850" y="3856075"/>
            <a:ext cx="1005600" cy="4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omments </a:t>
            </a:r>
          </a:p>
        </p:txBody>
      </p:sp>
      <p:sp>
        <p:nvSpPr>
          <p:cNvPr id="207" name="Shape 207"/>
          <p:cNvSpPr/>
          <p:nvPr/>
        </p:nvSpPr>
        <p:spPr>
          <a:xfrm>
            <a:off x="626550" y="3790975"/>
            <a:ext cx="917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</a:t>
            </a:r>
          </a:p>
        </p:txBody>
      </p:sp>
      <p:sp>
        <p:nvSpPr>
          <p:cNvPr id="208" name="Shape 208"/>
          <p:cNvSpPr/>
          <p:nvPr/>
        </p:nvSpPr>
        <p:spPr>
          <a:xfrm>
            <a:off x="2757100" y="3820225"/>
            <a:ext cx="7425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ffers </a:t>
            </a:r>
          </a:p>
        </p:txBody>
      </p:sp>
      <p:sp>
        <p:nvSpPr>
          <p:cNvPr id="209" name="Shape 209"/>
          <p:cNvSpPr/>
          <p:nvPr/>
        </p:nvSpPr>
        <p:spPr>
          <a:xfrm>
            <a:off x="7180550" y="635375"/>
            <a:ext cx="9177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donors</a:t>
            </a:r>
          </a:p>
        </p:txBody>
      </p:sp>
      <p:sp>
        <p:nvSpPr>
          <p:cNvPr id="210" name="Shape 210"/>
          <p:cNvSpPr/>
          <p:nvPr/>
        </p:nvSpPr>
        <p:spPr>
          <a:xfrm>
            <a:off x="7406050" y="3820225"/>
            <a:ext cx="7425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posts</a:t>
            </a:r>
          </a:p>
        </p:txBody>
      </p:sp>
      <p:sp>
        <p:nvSpPr>
          <p:cNvPr id="211" name="Shape 211"/>
          <p:cNvSpPr/>
          <p:nvPr/>
        </p:nvSpPr>
        <p:spPr>
          <a:xfrm>
            <a:off x="5032575" y="584975"/>
            <a:ext cx="10488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careers</a:t>
            </a:r>
          </a:p>
        </p:txBody>
      </p:sp>
      <p:cxnSp>
        <p:nvCxnSpPr>
          <p:cNvPr id="212" name="Shape 212"/>
          <p:cNvCxnSpPr>
            <a:stCxn id="205" idx="2"/>
            <a:endCxn id="203" idx="1"/>
          </p:cNvCxnSpPr>
          <p:nvPr/>
        </p:nvCxnSpPr>
        <p:spPr>
          <a:xfrm>
            <a:off x="1034825" y="1128425"/>
            <a:ext cx="3117300" cy="12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endCxn id="203" idx="0"/>
          </p:cNvCxnSpPr>
          <p:nvPr/>
        </p:nvCxnSpPr>
        <p:spPr>
          <a:xfrm>
            <a:off x="3566750" y="1179875"/>
            <a:ext cx="909600" cy="9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203" idx="1"/>
            <a:endCxn id="207" idx="0"/>
          </p:cNvCxnSpPr>
          <p:nvPr/>
        </p:nvCxnSpPr>
        <p:spPr>
          <a:xfrm flipH="1">
            <a:off x="1085450" y="2378375"/>
            <a:ext cx="3066600" cy="14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203" idx="2"/>
            <a:endCxn id="208" idx="0"/>
          </p:cNvCxnSpPr>
          <p:nvPr/>
        </p:nvCxnSpPr>
        <p:spPr>
          <a:xfrm flipH="1">
            <a:off x="3128450" y="2635475"/>
            <a:ext cx="1347900" cy="11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203" idx="0"/>
            <a:endCxn id="211" idx="2"/>
          </p:cNvCxnSpPr>
          <p:nvPr/>
        </p:nvCxnSpPr>
        <p:spPr>
          <a:xfrm flipH="1" rot="10800000">
            <a:off x="4476350" y="1099175"/>
            <a:ext cx="1080600" cy="10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03" idx="2"/>
            <a:endCxn id="206" idx="0"/>
          </p:cNvCxnSpPr>
          <p:nvPr/>
        </p:nvCxnSpPr>
        <p:spPr>
          <a:xfrm>
            <a:off x="4476350" y="2635475"/>
            <a:ext cx="1312200" cy="12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203" idx="3"/>
            <a:endCxn id="210" idx="0"/>
          </p:cNvCxnSpPr>
          <p:nvPr/>
        </p:nvCxnSpPr>
        <p:spPr>
          <a:xfrm>
            <a:off x="4800650" y="2378375"/>
            <a:ext cx="2976600" cy="14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03" idx="3"/>
            <a:endCxn id="209" idx="2"/>
          </p:cNvCxnSpPr>
          <p:nvPr/>
        </p:nvCxnSpPr>
        <p:spPr>
          <a:xfrm flipH="1" rot="10800000">
            <a:off x="4800650" y="1149575"/>
            <a:ext cx="2838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06" idx="3"/>
            <a:endCxn id="210" idx="1"/>
          </p:cNvCxnSpPr>
          <p:nvPr/>
        </p:nvCxnSpPr>
        <p:spPr>
          <a:xfrm>
            <a:off x="6291450" y="4077325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3751725" y="2480975"/>
            <a:ext cx="705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4064375" y="2884400"/>
            <a:ext cx="1413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4709825" y="2844050"/>
            <a:ext cx="705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4195475" y="1785175"/>
            <a:ext cx="1110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650875" y="1260725"/>
            <a:ext cx="1008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 flipH="1" rot="10800000">
            <a:off x="1361525" y="1220275"/>
            <a:ext cx="1110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 flipH="1" rot="10800000">
            <a:off x="3550025" y="2087575"/>
            <a:ext cx="705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4669325" y="1821787"/>
            <a:ext cx="1110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5154750" y="1260725"/>
            <a:ext cx="1311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7069800" y="1311100"/>
            <a:ext cx="1008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5123325" y="2107825"/>
            <a:ext cx="1209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/>
          <p:nvPr/>
        </p:nvCxnSpPr>
        <p:spPr>
          <a:xfrm flipH="1" rot="10800000">
            <a:off x="5274600" y="2531500"/>
            <a:ext cx="606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1603550" y="3408825"/>
            <a:ext cx="252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 flipH="1">
            <a:off x="1775100" y="3429000"/>
            <a:ext cx="705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 flipH="1" rot="10800000">
            <a:off x="3318050" y="3479275"/>
            <a:ext cx="1815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>
            <a:off x="3499600" y="3509675"/>
            <a:ext cx="303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7130300" y="3489500"/>
            <a:ext cx="1110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7150475" y="3489400"/>
            <a:ext cx="181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5415800" y="3519775"/>
            <a:ext cx="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5425900" y="3519775"/>
            <a:ext cx="171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7231150" y="3993775"/>
            <a:ext cx="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6464675" y="3983700"/>
            <a:ext cx="111000" cy="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/>
          <p:nvPr/>
        </p:nvCxnSpPr>
        <p:spPr>
          <a:xfrm flipH="1">
            <a:off x="6495025" y="4094625"/>
            <a:ext cx="705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/>
          <p:nvPr/>
        </p:nvSpPr>
        <p:spPr>
          <a:xfrm>
            <a:off x="686250" y="1986800"/>
            <a:ext cx="1872900" cy="816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Tagged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Requests</a:t>
            </a:r>
          </a:p>
        </p:txBody>
      </p:sp>
      <p:sp>
        <p:nvSpPr>
          <p:cNvPr id="245" name="Shape 245"/>
          <p:cNvSpPr/>
          <p:nvPr/>
        </p:nvSpPr>
        <p:spPr>
          <a:xfrm>
            <a:off x="3963575" y="4232625"/>
            <a:ext cx="1563000" cy="796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Tagged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Offers</a:t>
            </a:r>
          </a:p>
        </p:txBody>
      </p:sp>
      <p:sp>
        <p:nvSpPr>
          <p:cNvPr id="246" name="Shape 246"/>
          <p:cNvSpPr/>
          <p:nvPr/>
        </p:nvSpPr>
        <p:spPr>
          <a:xfrm>
            <a:off x="6787575" y="2072500"/>
            <a:ext cx="1563000" cy="816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Tagged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Posts</a:t>
            </a:r>
          </a:p>
        </p:txBody>
      </p:sp>
      <p:cxnSp>
        <p:nvCxnSpPr>
          <p:cNvPr id="247" name="Shape 247"/>
          <p:cNvCxnSpPr>
            <a:stCxn id="244" idx="2"/>
            <a:endCxn id="207" idx="0"/>
          </p:cNvCxnSpPr>
          <p:nvPr/>
        </p:nvCxnSpPr>
        <p:spPr>
          <a:xfrm flipH="1">
            <a:off x="1085400" y="2803700"/>
            <a:ext cx="537300" cy="9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44" idx="3"/>
          </p:cNvCxnSpPr>
          <p:nvPr/>
        </p:nvCxnSpPr>
        <p:spPr>
          <a:xfrm>
            <a:off x="2559150" y="2395250"/>
            <a:ext cx="16362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>
            <a:stCxn id="203" idx="2"/>
            <a:endCxn id="245" idx="0"/>
          </p:cNvCxnSpPr>
          <p:nvPr/>
        </p:nvCxnSpPr>
        <p:spPr>
          <a:xfrm>
            <a:off x="4476350" y="2635475"/>
            <a:ext cx="2688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03" idx="3"/>
            <a:endCxn id="246" idx="1"/>
          </p:cNvCxnSpPr>
          <p:nvPr/>
        </p:nvCxnSpPr>
        <p:spPr>
          <a:xfrm>
            <a:off x="4800650" y="2378375"/>
            <a:ext cx="1986900" cy="1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>
            <a:stCxn id="246" idx="2"/>
            <a:endCxn id="210" idx="0"/>
          </p:cNvCxnSpPr>
          <p:nvPr/>
        </p:nvCxnSpPr>
        <p:spPr>
          <a:xfrm>
            <a:off x="7569075" y="2889400"/>
            <a:ext cx="208200" cy="9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208" idx="2"/>
            <a:endCxn id="245" idx="1"/>
          </p:cNvCxnSpPr>
          <p:nvPr/>
        </p:nvCxnSpPr>
        <p:spPr>
          <a:xfrm>
            <a:off x="3128350" y="4334425"/>
            <a:ext cx="8352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 flipH="1" rot="10800000">
            <a:off x="1217950" y="3250875"/>
            <a:ext cx="1593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>
            <a:off x="1377225" y="3251000"/>
            <a:ext cx="657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/>
          <p:nvPr/>
        </p:nvCxnSpPr>
        <p:spPr>
          <a:xfrm flipH="1">
            <a:off x="2819925" y="2314100"/>
            <a:ext cx="1500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2829400" y="2398425"/>
            <a:ext cx="1404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3649250" y="4468875"/>
            <a:ext cx="1404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x="3635150" y="4581375"/>
            <a:ext cx="1686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>
            <a:off x="4515775" y="3503950"/>
            <a:ext cx="1125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0" name="Shape 260"/>
          <p:cNvCxnSpPr/>
          <p:nvPr/>
        </p:nvCxnSpPr>
        <p:spPr>
          <a:xfrm flipH="1" rot="10800000">
            <a:off x="4665700" y="3494625"/>
            <a:ext cx="750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6061650" y="2342225"/>
            <a:ext cx="1875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6080350" y="2445275"/>
            <a:ext cx="159300" cy="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" name="Shape 263"/>
          <p:cNvCxnSpPr/>
          <p:nvPr/>
        </p:nvCxnSpPr>
        <p:spPr>
          <a:xfrm flipH="1">
            <a:off x="7635600" y="3307200"/>
            <a:ext cx="375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7682450" y="3344675"/>
            <a:ext cx="1311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192500" y="449375"/>
            <a:ext cx="1531200" cy="3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Current Page</a:t>
            </a:r>
          </a:p>
        </p:txBody>
      </p:sp>
      <p:sp>
        <p:nvSpPr>
          <p:cNvPr id="60" name="Shape 60"/>
          <p:cNvSpPr/>
          <p:nvPr/>
        </p:nvSpPr>
        <p:spPr>
          <a:xfrm>
            <a:off x="2546050" y="387275"/>
            <a:ext cx="52578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Search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54100" y="1005825"/>
            <a:ext cx="16623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NAVBAR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OFFERS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54100" y="449375"/>
            <a:ext cx="638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Logo</a:t>
            </a:r>
          </a:p>
        </p:txBody>
      </p:sp>
      <p:sp>
        <p:nvSpPr>
          <p:cNvPr id="63" name="Shape 63"/>
          <p:cNvSpPr/>
          <p:nvPr/>
        </p:nvSpPr>
        <p:spPr>
          <a:xfrm>
            <a:off x="8207475" y="387150"/>
            <a:ext cx="7854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938100" y="1035925"/>
            <a:ext cx="109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Username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8094700" y="1420850"/>
            <a:ext cx="785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FOOTER</a:t>
            </a:r>
          </a:p>
        </p:txBody>
      </p:sp>
      <p:sp>
        <p:nvSpPr>
          <p:cNvPr id="71" name="Shape 71"/>
          <p:cNvSpPr/>
          <p:nvPr/>
        </p:nvSpPr>
        <p:spPr>
          <a:xfrm>
            <a:off x="517975" y="4059400"/>
            <a:ext cx="80586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				Help				Information about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	</a:t>
            </a:r>
          </a:p>
        </p:txBody>
      </p:sp>
      <p:sp>
        <p:nvSpPr>
          <p:cNvPr id="77" name="Shape 77"/>
          <p:cNvSpPr/>
          <p:nvPr/>
        </p:nvSpPr>
        <p:spPr>
          <a:xfrm>
            <a:off x="4006225" y="1835125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Help</a:t>
            </a:r>
          </a:p>
        </p:txBody>
      </p:sp>
      <p:sp>
        <p:nvSpPr>
          <p:cNvPr id="78" name="Shape 78"/>
          <p:cNvSpPr/>
          <p:nvPr/>
        </p:nvSpPr>
        <p:spPr>
          <a:xfrm>
            <a:off x="4006225" y="3049900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Career</a:t>
            </a:r>
          </a:p>
        </p:txBody>
      </p:sp>
      <p:sp>
        <p:nvSpPr>
          <p:cNvPr id="79" name="Shape 79"/>
          <p:cNvSpPr/>
          <p:nvPr/>
        </p:nvSpPr>
        <p:spPr>
          <a:xfrm>
            <a:off x="2866275" y="2452725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Profile</a:t>
            </a:r>
          </a:p>
        </p:txBody>
      </p:sp>
      <p:sp>
        <p:nvSpPr>
          <p:cNvPr id="80" name="Shape 80"/>
          <p:cNvSpPr/>
          <p:nvPr/>
        </p:nvSpPr>
        <p:spPr>
          <a:xfrm>
            <a:off x="5140800" y="1237950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Donate</a:t>
            </a:r>
          </a:p>
        </p:txBody>
      </p:sp>
      <p:sp>
        <p:nvSpPr>
          <p:cNvPr id="81" name="Shape 81"/>
          <p:cNvSpPr/>
          <p:nvPr/>
        </p:nvSpPr>
        <p:spPr>
          <a:xfrm>
            <a:off x="5140800" y="2452725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Request</a:t>
            </a:r>
          </a:p>
        </p:txBody>
      </p:sp>
      <p:sp>
        <p:nvSpPr>
          <p:cNvPr id="82" name="Shape 82"/>
          <p:cNvSpPr/>
          <p:nvPr/>
        </p:nvSpPr>
        <p:spPr>
          <a:xfrm>
            <a:off x="2866275" y="1237950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Forum</a:t>
            </a:r>
          </a:p>
        </p:txBody>
      </p:sp>
      <p:sp>
        <p:nvSpPr>
          <p:cNvPr id="83" name="Shape 83"/>
          <p:cNvSpPr/>
          <p:nvPr/>
        </p:nvSpPr>
        <p:spPr>
          <a:xfrm>
            <a:off x="4006225" y="620350"/>
            <a:ext cx="1395725" cy="12147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Volunteer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	</a:t>
            </a:r>
          </a:p>
        </p:txBody>
      </p:sp>
      <p:sp>
        <p:nvSpPr>
          <p:cNvPr id="89" name="Shape 89"/>
          <p:cNvSpPr/>
          <p:nvPr/>
        </p:nvSpPr>
        <p:spPr>
          <a:xfrm>
            <a:off x="1192875" y="1462250"/>
            <a:ext cx="2052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Username:</a:t>
            </a:r>
          </a:p>
        </p:txBody>
      </p:sp>
      <p:sp>
        <p:nvSpPr>
          <p:cNvPr id="90" name="Shape 90"/>
          <p:cNvSpPr/>
          <p:nvPr/>
        </p:nvSpPr>
        <p:spPr>
          <a:xfrm>
            <a:off x="1192875" y="2285400"/>
            <a:ext cx="2129100" cy="40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Password:</a:t>
            </a:r>
          </a:p>
        </p:txBody>
      </p:sp>
      <p:sp>
        <p:nvSpPr>
          <p:cNvPr id="91" name="Shape 91"/>
          <p:cNvSpPr/>
          <p:nvPr/>
        </p:nvSpPr>
        <p:spPr>
          <a:xfrm>
            <a:off x="1438650" y="3386550"/>
            <a:ext cx="13749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Registar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11700" y="1152475"/>
            <a:ext cx="3440100" cy="19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Personal info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04" name="Shape 104"/>
          <p:cNvSpPr/>
          <p:nvPr/>
        </p:nvSpPr>
        <p:spPr>
          <a:xfrm>
            <a:off x="2081575" y="3867675"/>
            <a:ext cx="1316100" cy="6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FF00"/>
                </a:solidFill>
              </a:rPr>
              <a:t>People you Tagged</a:t>
            </a:r>
          </a:p>
        </p:txBody>
      </p:sp>
      <p:sp>
        <p:nvSpPr>
          <p:cNvPr id="105" name="Shape 105"/>
          <p:cNvSpPr/>
          <p:nvPr/>
        </p:nvSpPr>
        <p:spPr>
          <a:xfrm>
            <a:off x="416325" y="3790075"/>
            <a:ext cx="1155000" cy="6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00FF00"/>
                </a:solidFill>
              </a:rPr>
              <a:t>Posts you tagged</a:t>
            </a:r>
          </a:p>
        </p:txBody>
      </p:sp>
      <p:sp>
        <p:nvSpPr>
          <p:cNvPr id="106" name="Shape 106"/>
          <p:cNvSpPr/>
          <p:nvPr/>
        </p:nvSpPr>
        <p:spPr>
          <a:xfrm>
            <a:off x="482700" y="1117025"/>
            <a:ext cx="2014500" cy="17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Profile Pic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960400" y="1117025"/>
            <a:ext cx="3223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Profile Info xxxxxxxxxxxxxxxxxxxxxxxxxxxxxxxxxxxxxxxxxxxxxxxxxxxxxxxxxxxxxxxxxxxxxxxxxxxxxxxxxxxxxxxxxxxxxxxxxxxxxxxxxxxxxxxxxxxxxxxxxxxxxxxxxxxxxxxx</a:t>
            </a:r>
          </a:p>
        </p:txBody>
      </p:sp>
      <p:sp>
        <p:nvSpPr>
          <p:cNvPr id="108" name="Shape 108"/>
          <p:cNvSpPr/>
          <p:nvPr/>
        </p:nvSpPr>
        <p:spPr>
          <a:xfrm>
            <a:off x="7238500" y="832625"/>
            <a:ext cx="13161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Previous Posts</a:t>
            </a:r>
          </a:p>
        </p:txBody>
      </p:sp>
      <p:sp>
        <p:nvSpPr>
          <p:cNvPr id="109" name="Shape 109"/>
          <p:cNvSpPr/>
          <p:nvPr/>
        </p:nvSpPr>
        <p:spPr>
          <a:xfrm>
            <a:off x="7319125" y="2148712"/>
            <a:ext cx="1316100" cy="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Previous Request</a:t>
            </a:r>
          </a:p>
        </p:txBody>
      </p:sp>
      <p:sp>
        <p:nvSpPr>
          <p:cNvPr id="110" name="Shape 110"/>
          <p:cNvSpPr/>
          <p:nvPr/>
        </p:nvSpPr>
        <p:spPr>
          <a:xfrm>
            <a:off x="7480225" y="3464800"/>
            <a:ext cx="1155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Previous Offer</a:t>
            </a:r>
          </a:p>
        </p:txBody>
      </p:sp>
      <p:sp>
        <p:nvSpPr>
          <p:cNvPr id="111" name="Shape 111"/>
          <p:cNvSpPr/>
          <p:nvPr/>
        </p:nvSpPr>
        <p:spPr>
          <a:xfrm>
            <a:off x="3934850" y="2900775"/>
            <a:ext cx="2417400" cy="6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Senior Citizen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Volunteer</a:t>
            </a:r>
          </a:p>
        </p:txBody>
      </p:sp>
      <p:sp>
        <p:nvSpPr>
          <p:cNvPr id="112" name="Shape 112"/>
          <p:cNvSpPr/>
          <p:nvPr/>
        </p:nvSpPr>
        <p:spPr>
          <a:xfrm>
            <a:off x="4082575" y="3948275"/>
            <a:ext cx="1907100" cy="7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Update Account(Account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Account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18" name="Shape 118"/>
          <p:cNvSpPr/>
          <p:nvPr/>
        </p:nvSpPr>
        <p:spPr>
          <a:xfrm>
            <a:off x="482700" y="1117025"/>
            <a:ext cx="2014500" cy="17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Profile Pic</a:t>
            </a:r>
          </a:p>
        </p:txBody>
      </p:sp>
      <p:sp>
        <p:nvSpPr>
          <p:cNvPr id="119" name="Shape 119"/>
          <p:cNvSpPr/>
          <p:nvPr/>
        </p:nvSpPr>
        <p:spPr>
          <a:xfrm>
            <a:off x="772775" y="3319200"/>
            <a:ext cx="4940700" cy="11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Groups: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Senior Citizen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Volunteer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Donor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Career</a:t>
            </a:r>
          </a:p>
        </p:txBody>
      </p:sp>
      <p:sp>
        <p:nvSpPr>
          <p:cNvPr id="120" name="Shape 120"/>
          <p:cNvSpPr/>
          <p:nvPr/>
        </p:nvSpPr>
        <p:spPr>
          <a:xfrm>
            <a:off x="6743000" y="3948275"/>
            <a:ext cx="1907100" cy="7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Submit</a:t>
            </a:r>
          </a:p>
        </p:txBody>
      </p:sp>
      <p:sp>
        <p:nvSpPr>
          <p:cNvPr id="121" name="Shape 121"/>
          <p:cNvSpPr/>
          <p:nvPr/>
        </p:nvSpPr>
        <p:spPr>
          <a:xfrm>
            <a:off x="2926475" y="1216200"/>
            <a:ext cx="3141900" cy="14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Profile Info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EDIT</a:t>
            </a:r>
            <a:r>
              <a:rPr lang="en">
                <a:solidFill>
                  <a:schemeClr val="dk1"/>
                </a:solidFill>
              </a:rPr>
              <a:t>xxxxxxxxxxxxxxxxxxxxxxxxxxxxxxxxxxxxxxxxxxxxxxxxxxxxxxxxxxxxxxxxxxxxxxxxxxxxxxxxxxxxxxxxxxxxxxxxxxxxxxxxxxxxxxxxxxxxxxxxxxxxxxxxxxxxxxxx</a:t>
            </a:r>
          </a:p>
        </p:txBody>
      </p:sp>
      <p:sp>
        <p:nvSpPr>
          <p:cNvPr id="122" name="Shape 122"/>
          <p:cNvSpPr/>
          <p:nvPr/>
        </p:nvSpPr>
        <p:spPr>
          <a:xfrm>
            <a:off x="924825" y="3597900"/>
            <a:ext cx="152100" cy="152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924825" y="4052050"/>
            <a:ext cx="152100" cy="15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24825" y="4252625"/>
            <a:ext cx="152100" cy="15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924825" y="3851475"/>
            <a:ext cx="152100" cy="152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23106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Info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xxxxxxxxxxxxxxxxxxxxxxxxxxxxxxxxxxxxxxxxxxxxxxxxxxxxxx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