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2"/>
  </p:notesMasterIdLst>
  <p:sldIdLst>
    <p:sldId id="256" r:id="rId2"/>
    <p:sldId id="264" r:id="rId3"/>
    <p:sldId id="265"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3"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FEF54-191A-4750-91D9-7B1939EC3241}" v="134" dt="2024-08-15T09:40:28.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65" autoAdjust="0"/>
  </p:normalViewPr>
  <p:slideViewPr>
    <p:cSldViewPr snapToGrid="0">
      <p:cViewPr varScale="1">
        <p:scale>
          <a:sx n="74" d="100"/>
          <a:sy n="74" d="100"/>
        </p:scale>
        <p:origin x="1013"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Bajada" userId="17cb83bc3f8bcfc5" providerId="LiveId" clId="{53F6ED35-14AB-4F77-A24C-F8C272AE7789}"/>
    <pc:docChg chg="undo custSel addSld delSld modSld sldOrd addMainMaster delMainMaster modMainMaster">
      <pc:chgData name="AJ Bajada" userId="17cb83bc3f8bcfc5" providerId="LiveId" clId="{53F6ED35-14AB-4F77-A24C-F8C272AE7789}" dt="2024-05-10T05:35:03.501" v="2997" actId="1076"/>
      <pc:docMkLst>
        <pc:docMk/>
      </pc:docMkLst>
      <pc:sldChg chg="addSp delSp modSp new mod setBg modClrScheme addAnim delAnim delDesignElem chgLayout">
        <pc:chgData name="AJ Bajada" userId="17cb83bc3f8bcfc5" providerId="LiveId" clId="{53F6ED35-14AB-4F77-A24C-F8C272AE7789}" dt="2024-05-07T05:38:28.586" v="1065" actId="20577"/>
        <pc:sldMkLst>
          <pc:docMk/>
          <pc:sldMk cId="3328486129" sldId="256"/>
        </pc:sldMkLst>
        <pc:spChg chg="mod">
          <ac:chgData name="AJ Bajada" userId="17cb83bc3f8bcfc5" providerId="LiveId" clId="{53F6ED35-14AB-4F77-A24C-F8C272AE7789}" dt="2024-05-07T04:44:45.296" v="42" actId="20577"/>
          <ac:spMkLst>
            <pc:docMk/>
            <pc:sldMk cId="3328486129" sldId="256"/>
            <ac:spMk id="2" creationId="{4B2B5EB3-139E-0DED-F351-119B9A743C1B}"/>
          </ac:spMkLst>
        </pc:spChg>
        <pc:spChg chg="mod">
          <ac:chgData name="AJ Bajada" userId="17cb83bc3f8bcfc5" providerId="LiveId" clId="{53F6ED35-14AB-4F77-A24C-F8C272AE7789}" dt="2024-05-07T05:38:28.586" v="1065" actId="20577"/>
          <ac:spMkLst>
            <pc:docMk/>
            <pc:sldMk cId="3328486129" sldId="256"/>
            <ac:spMk id="3" creationId="{1E02D9D8-E71E-4A9E-2C84-A06CE5939C96}"/>
          </ac:spMkLst>
        </pc:spChg>
        <pc:spChg chg="add del">
          <ac:chgData name="AJ Bajada" userId="17cb83bc3f8bcfc5" providerId="LiveId" clId="{53F6ED35-14AB-4F77-A24C-F8C272AE7789}" dt="2024-05-07T04:42:27.337" v="30" actId="26606"/>
          <ac:spMkLst>
            <pc:docMk/>
            <pc:sldMk cId="3328486129" sldId="256"/>
            <ac:spMk id="6" creationId="{8D0D6D3E-D7F9-4591-9CA9-DDF4DB1F73DA}"/>
          </ac:spMkLst>
        </pc:spChg>
        <pc:spChg chg="add del">
          <ac:chgData name="AJ Bajada" userId="17cb83bc3f8bcfc5" providerId="LiveId" clId="{53F6ED35-14AB-4F77-A24C-F8C272AE7789}" dt="2024-05-07T04:42:27.337" v="30" actId="26606"/>
          <ac:spMkLst>
            <pc:docMk/>
            <pc:sldMk cId="3328486129" sldId="256"/>
            <ac:spMk id="7" creationId="{C4C9F2B0-1044-46EB-8AEB-C3BFFDE6C2CC}"/>
          </ac:spMkLst>
        </pc:spChg>
        <pc:spChg chg="add del">
          <ac:chgData name="AJ Bajada" userId="17cb83bc3f8bcfc5" providerId="LiveId" clId="{53F6ED35-14AB-4F77-A24C-F8C272AE7789}" dt="2024-05-07T04:42:27.337" v="30" actId="26606"/>
          <ac:spMkLst>
            <pc:docMk/>
            <pc:sldMk cId="3328486129" sldId="256"/>
            <ac:spMk id="8" creationId="{D28B54C3-B57B-472A-B96E-1FCB67093DC2}"/>
          </ac:spMkLst>
        </pc:spChg>
        <pc:spChg chg="add del">
          <ac:chgData name="AJ Bajada" userId="17cb83bc3f8bcfc5" providerId="LiveId" clId="{53F6ED35-14AB-4F77-A24C-F8C272AE7789}" dt="2024-05-07T04:36:34.531" v="13" actId="26606"/>
          <ac:spMkLst>
            <pc:docMk/>
            <pc:sldMk cId="3328486129" sldId="256"/>
            <ac:spMk id="9" creationId="{0DBF1ABE-8590-450D-BB49-BDDCCF3EEA9E}"/>
          </ac:spMkLst>
        </pc:spChg>
        <pc:spChg chg="add del">
          <ac:chgData name="AJ Bajada" userId="17cb83bc3f8bcfc5" providerId="LiveId" clId="{53F6ED35-14AB-4F77-A24C-F8C272AE7789}" dt="2024-05-07T04:42:27.337" v="30" actId="26606"/>
          <ac:spMkLst>
            <pc:docMk/>
            <pc:sldMk cId="3328486129" sldId="256"/>
            <ac:spMk id="10" creationId="{7DB3C429-F8DA-49B9-AF84-21996FCF78B5}"/>
          </ac:spMkLst>
        </pc:spChg>
        <pc:spChg chg="add del">
          <ac:chgData name="AJ Bajada" userId="17cb83bc3f8bcfc5" providerId="LiveId" clId="{53F6ED35-14AB-4F77-A24C-F8C272AE7789}" dt="2024-05-07T04:36:34.531" v="13" actId="26606"/>
          <ac:spMkLst>
            <pc:docMk/>
            <pc:sldMk cId="3328486129" sldId="256"/>
            <ac:spMk id="11" creationId="{DCD36D47-40B7-494B-B249-3CBA333DE256}"/>
          </ac:spMkLst>
        </pc:spChg>
        <pc:spChg chg="add del">
          <ac:chgData name="AJ Bajada" userId="17cb83bc3f8bcfc5" providerId="LiveId" clId="{53F6ED35-14AB-4F77-A24C-F8C272AE7789}" dt="2024-05-07T04:42:29.132" v="32" actId="26606"/>
          <ac:spMkLst>
            <pc:docMk/>
            <pc:sldMk cId="3328486129" sldId="256"/>
            <ac:spMk id="12" creationId="{E91DC736-0EF8-4F87-9146-EBF1D2EE4D3D}"/>
          </ac:spMkLst>
        </pc:spChg>
        <pc:spChg chg="add del">
          <ac:chgData name="AJ Bajada" userId="17cb83bc3f8bcfc5" providerId="LiveId" clId="{53F6ED35-14AB-4F77-A24C-F8C272AE7789}" dt="2024-05-07T04:36:34.531" v="13" actId="26606"/>
          <ac:spMkLst>
            <pc:docMk/>
            <pc:sldMk cId="3328486129" sldId="256"/>
            <ac:spMk id="13" creationId="{03AD0D1C-F8BA-4CD1-BC4D-BE1823F3EBDD}"/>
          </ac:spMkLst>
        </pc:spChg>
        <pc:spChg chg="add del">
          <ac:chgData name="AJ Bajada" userId="17cb83bc3f8bcfc5" providerId="LiveId" clId="{53F6ED35-14AB-4F77-A24C-F8C272AE7789}" dt="2024-05-07T04:42:29.132" v="32" actId="26606"/>
          <ac:spMkLst>
            <pc:docMk/>
            <pc:sldMk cId="3328486129" sldId="256"/>
            <ac:spMk id="14" creationId="{097CD68E-23E3-4007-8847-CD0944C4F7BE}"/>
          </ac:spMkLst>
        </pc:spChg>
        <pc:spChg chg="add del">
          <ac:chgData name="AJ Bajada" userId="17cb83bc3f8bcfc5" providerId="LiveId" clId="{53F6ED35-14AB-4F77-A24C-F8C272AE7789}" dt="2024-05-07T04:36:34.531" v="13" actId="26606"/>
          <ac:spMkLst>
            <pc:docMk/>
            <pc:sldMk cId="3328486129" sldId="256"/>
            <ac:spMk id="15" creationId="{FBA7E51E-7B6A-4A79-8F84-47C845C7A2CC}"/>
          </ac:spMkLst>
        </pc:spChg>
        <pc:spChg chg="add del">
          <ac:chgData name="AJ Bajada" userId="17cb83bc3f8bcfc5" providerId="LiveId" clId="{53F6ED35-14AB-4F77-A24C-F8C272AE7789}" dt="2024-05-07T04:42:29.132" v="32" actId="26606"/>
          <ac:spMkLst>
            <pc:docMk/>
            <pc:sldMk cId="3328486129" sldId="256"/>
            <ac:spMk id="16" creationId="{AF2F604E-43BE-4DC3-B983-E071523364F8}"/>
          </ac:spMkLst>
        </pc:spChg>
        <pc:spChg chg="add del">
          <ac:chgData name="AJ Bajada" userId="17cb83bc3f8bcfc5" providerId="LiveId" clId="{53F6ED35-14AB-4F77-A24C-F8C272AE7789}" dt="2024-05-07T04:42:29.132" v="32" actId="26606"/>
          <ac:spMkLst>
            <pc:docMk/>
            <pc:sldMk cId="3328486129" sldId="256"/>
            <ac:spMk id="17" creationId="{08C9B587-E65E-4B52-B37C-ABEBB6E87928}"/>
          </ac:spMkLst>
        </pc:spChg>
        <pc:spChg chg="add del">
          <ac:chgData name="AJ Bajada" userId="17cb83bc3f8bcfc5" providerId="LiveId" clId="{53F6ED35-14AB-4F77-A24C-F8C272AE7789}" dt="2024-05-07T04:43:39.916" v="38"/>
          <ac:spMkLst>
            <pc:docMk/>
            <pc:sldMk cId="3328486129" sldId="256"/>
            <ac:spMk id="18" creationId="{9B7AD9F6-8CE7-4299-8FC6-328F4DCD3FF9}"/>
          </ac:spMkLst>
        </pc:spChg>
        <pc:spChg chg="add del">
          <ac:chgData name="AJ Bajada" userId="17cb83bc3f8bcfc5" providerId="LiveId" clId="{53F6ED35-14AB-4F77-A24C-F8C272AE7789}" dt="2024-05-07T04:42:38.147" v="35"/>
          <ac:spMkLst>
            <pc:docMk/>
            <pc:sldMk cId="3328486129" sldId="256"/>
            <ac:spMk id="19" creationId="{A8384FB5-9ADC-4DDC-881B-597D56F5B15D}"/>
          </ac:spMkLst>
        </pc:spChg>
        <pc:spChg chg="add del">
          <ac:chgData name="AJ Bajada" userId="17cb83bc3f8bcfc5" providerId="LiveId" clId="{53F6ED35-14AB-4F77-A24C-F8C272AE7789}" dt="2024-05-07T04:36:22.301" v="7" actId="26606"/>
          <ac:spMkLst>
            <pc:docMk/>
            <pc:sldMk cId="3328486129" sldId="256"/>
            <ac:spMk id="20" creationId="{0DBF1ABE-8590-450D-BB49-BDDCCF3EEA9E}"/>
          </ac:spMkLst>
        </pc:spChg>
        <pc:spChg chg="add del">
          <ac:chgData name="AJ Bajada" userId="17cb83bc3f8bcfc5" providerId="LiveId" clId="{53F6ED35-14AB-4F77-A24C-F8C272AE7789}" dt="2024-05-07T04:42:38.147" v="35"/>
          <ac:spMkLst>
            <pc:docMk/>
            <pc:sldMk cId="3328486129" sldId="256"/>
            <ac:spMk id="21" creationId="{BC05CA36-AD6A-4ABF-9A05-52E5A143D2BB}"/>
          </ac:spMkLst>
        </pc:spChg>
        <pc:spChg chg="add del">
          <ac:chgData name="AJ Bajada" userId="17cb83bc3f8bcfc5" providerId="LiveId" clId="{53F6ED35-14AB-4F77-A24C-F8C272AE7789}" dt="2024-05-07T04:36:22.301" v="7" actId="26606"/>
          <ac:spMkLst>
            <pc:docMk/>
            <pc:sldMk cId="3328486129" sldId="256"/>
            <ac:spMk id="22" creationId="{A896E309-9008-4FCF-B20E-4D66A8893375}"/>
          </ac:spMkLst>
        </pc:spChg>
        <pc:spChg chg="add del">
          <ac:chgData name="AJ Bajada" userId="17cb83bc3f8bcfc5" providerId="LiveId" clId="{53F6ED35-14AB-4F77-A24C-F8C272AE7789}" dt="2024-05-07T04:42:38.147" v="35"/>
          <ac:spMkLst>
            <pc:docMk/>
            <pc:sldMk cId="3328486129" sldId="256"/>
            <ac:spMk id="23" creationId="{D4331EE8-85A4-4588-8D9E-70E534D477DB}"/>
          </ac:spMkLst>
        </pc:spChg>
        <pc:spChg chg="add del">
          <ac:chgData name="AJ Bajada" userId="17cb83bc3f8bcfc5" providerId="LiveId" clId="{53F6ED35-14AB-4F77-A24C-F8C272AE7789}" dt="2024-05-07T04:36:22.301" v="7" actId="26606"/>
          <ac:spMkLst>
            <pc:docMk/>
            <pc:sldMk cId="3328486129" sldId="256"/>
            <ac:spMk id="24" creationId="{866FB43D-65CC-47CA-8035-FF8F6B4D1868}"/>
          </ac:spMkLst>
        </pc:spChg>
        <pc:spChg chg="add del">
          <ac:chgData name="AJ Bajada" userId="17cb83bc3f8bcfc5" providerId="LiveId" clId="{53F6ED35-14AB-4F77-A24C-F8C272AE7789}" dt="2024-05-07T04:42:38.147" v="35"/>
          <ac:spMkLst>
            <pc:docMk/>
            <pc:sldMk cId="3328486129" sldId="256"/>
            <ac:spMk id="25" creationId="{49D6C862-61CC-4B46-8080-96583D653BAB}"/>
          </ac:spMkLst>
        </pc:spChg>
        <pc:spChg chg="add del">
          <ac:chgData name="AJ Bajada" userId="17cb83bc3f8bcfc5" providerId="LiveId" clId="{53F6ED35-14AB-4F77-A24C-F8C272AE7789}" dt="2024-05-07T04:36:22.301" v="7" actId="26606"/>
          <ac:spMkLst>
            <pc:docMk/>
            <pc:sldMk cId="3328486129" sldId="256"/>
            <ac:spMk id="26" creationId="{E667A721-F18D-4002-9D70-BC20D791C0DC}"/>
          </ac:spMkLst>
        </pc:spChg>
        <pc:spChg chg="add del">
          <ac:chgData name="AJ Bajada" userId="17cb83bc3f8bcfc5" providerId="LiveId" clId="{53F6ED35-14AB-4F77-A24C-F8C272AE7789}" dt="2024-05-07T04:42:38.147" v="35"/>
          <ac:spMkLst>
            <pc:docMk/>
            <pc:sldMk cId="3328486129" sldId="256"/>
            <ac:spMk id="27" creationId="{E37EECFC-A684-4391-AE85-4CDAF5565F61}"/>
          </ac:spMkLst>
        </pc:spChg>
        <pc:spChg chg="add del">
          <ac:chgData name="AJ Bajada" userId="17cb83bc3f8bcfc5" providerId="LiveId" clId="{53F6ED35-14AB-4F77-A24C-F8C272AE7789}" dt="2024-05-07T04:36:23.643" v="9" actId="26606"/>
          <ac:spMkLst>
            <pc:docMk/>
            <pc:sldMk cId="3328486129" sldId="256"/>
            <ac:spMk id="28" creationId="{0DBF1ABE-8590-450D-BB49-BDDCCF3EEA9E}"/>
          </ac:spMkLst>
        </pc:spChg>
        <pc:spChg chg="add del">
          <ac:chgData name="AJ Bajada" userId="17cb83bc3f8bcfc5" providerId="LiveId" clId="{53F6ED35-14AB-4F77-A24C-F8C272AE7789}" dt="2024-05-07T04:36:23.643" v="9" actId="26606"/>
          <ac:spMkLst>
            <pc:docMk/>
            <pc:sldMk cId="3328486129" sldId="256"/>
            <ac:spMk id="29" creationId="{96CB0275-66F1-4491-93B8-121D0C7176BF}"/>
          </ac:spMkLst>
        </pc:spChg>
        <pc:spChg chg="add del">
          <ac:chgData name="AJ Bajada" userId="17cb83bc3f8bcfc5" providerId="LiveId" clId="{53F6ED35-14AB-4F77-A24C-F8C272AE7789}" dt="2024-05-07T04:36:23.643" v="9" actId="26606"/>
          <ac:spMkLst>
            <pc:docMk/>
            <pc:sldMk cId="3328486129" sldId="256"/>
            <ac:spMk id="30" creationId="{18D32C3D-8F76-4E99-BE56-0836CC38CC84}"/>
          </ac:spMkLst>
        </pc:spChg>
        <pc:spChg chg="add del">
          <ac:chgData name="AJ Bajada" userId="17cb83bc3f8bcfc5" providerId="LiveId" clId="{53F6ED35-14AB-4F77-A24C-F8C272AE7789}" dt="2024-05-07T04:36:23.643" v="9" actId="26606"/>
          <ac:spMkLst>
            <pc:docMk/>
            <pc:sldMk cId="3328486129" sldId="256"/>
            <ac:spMk id="31" creationId="{70766076-46F5-42D5-A773-2B3BEF2B8B74}"/>
          </ac:spMkLst>
        </pc:spChg>
        <pc:spChg chg="add del">
          <ac:chgData name="AJ Bajada" userId="17cb83bc3f8bcfc5" providerId="LiveId" clId="{53F6ED35-14AB-4F77-A24C-F8C272AE7789}" dt="2024-05-07T04:43:39.916" v="38"/>
          <ac:spMkLst>
            <pc:docMk/>
            <pc:sldMk cId="3328486129" sldId="256"/>
            <ac:spMk id="32" creationId="{F49775AF-8896-43EE-92C6-83497D6DC56F}"/>
          </ac:spMkLst>
        </pc:spChg>
        <pc:spChg chg="add del">
          <ac:chgData name="AJ Bajada" userId="17cb83bc3f8bcfc5" providerId="LiveId" clId="{53F6ED35-14AB-4F77-A24C-F8C272AE7789}" dt="2024-05-07T04:36:34.524" v="12" actId="26606"/>
          <ac:spMkLst>
            <pc:docMk/>
            <pc:sldMk cId="3328486129" sldId="256"/>
            <ac:spMk id="33" creationId="{0DBF1ABE-8590-450D-BB49-BDDCCF3EEA9E}"/>
          </ac:spMkLst>
        </pc:spChg>
        <pc:spChg chg="add del">
          <ac:chgData name="AJ Bajada" userId="17cb83bc3f8bcfc5" providerId="LiveId" clId="{53F6ED35-14AB-4F77-A24C-F8C272AE7789}" dt="2024-05-07T04:36:34.524" v="12" actId="26606"/>
          <ac:spMkLst>
            <pc:docMk/>
            <pc:sldMk cId="3328486129" sldId="256"/>
            <ac:spMk id="34" creationId="{A896E309-9008-4FCF-B20E-4D66A8893375}"/>
          </ac:spMkLst>
        </pc:spChg>
        <pc:spChg chg="add del">
          <ac:chgData name="AJ Bajada" userId="17cb83bc3f8bcfc5" providerId="LiveId" clId="{53F6ED35-14AB-4F77-A24C-F8C272AE7789}" dt="2024-05-07T04:36:34.524" v="12" actId="26606"/>
          <ac:spMkLst>
            <pc:docMk/>
            <pc:sldMk cId="3328486129" sldId="256"/>
            <ac:spMk id="35" creationId="{866FB43D-65CC-47CA-8035-FF8F6B4D1868}"/>
          </ac:spMkLst>
        </pc:spChg>
        <pc:spChg chg="add del">
          <ac:chgData name="AJ Bajada" userId="17cb83bc3f8bcfc5" providerId="LiveId" clId="{53F6ED35-14AB-4F77-A24C-F8C272AE7789}" dt="2024-05-07T04:36:34.524" v="12" actId="26606"/>
          <ac:spMkLst>
            <pc:docMk/>
            <pc:sldMk cId="3328486129" sldId="256"/>
            <ac:spMk id="36" creationId="{E667A721-F18D-4002-9D70-BC20D791C0DC}"/>
          </ac:spMkLst>
        </pc:spChg>
        <pc:spChg chg="add del">
          <ac:chgData name="AJ Bajada" userId="17cb83bc3f8bcfc5" providerId="LiveId" clId="{53F6ED35-14AB-4F77-A24C-F8C272AE7789}" dt="2024-05-07T04:36:44.010" v="15" actId="26606"/>
          <ac:spMkLst>
            <pc:docMk/>
            <pc:sldMk cId="3328486129" sldId="256"/>
            <ac:spMk id="38" creationId="{0DBF1ABE-8590-450D-BB49-BDDCCF3EEA9E}"/>
          </ac:spMkLst>
        </pc:spChg>
        <pc:spChg chg="add del">
          <ac:chgData name="AJ Bajada" userId="17cb83bc3f8bcfc5" providerId="LiveId" clId="{53F6ED35-14AB-4F77-A24C-F8C272AE7789}" dt="2024-05-07T04:36:44.010" v="15" actId="26606"/>
          <ac:spMkLst>
            <pc:docMk/>
            <pc:sldMk cId="3328486129" sldId="256"/>
            <ac:spMk id="39" creationId="{C7D887A3-61AD-4674-BC53-8DFA8CF7B410}"/>
          </ac:spMkLst>
        </pc:spChg>
        <pc:spChg chg="add del">
          <ac:chgData name="AJ Bajada" userId="17cb83bc3f8bcfc5" providerId="LiveId" clId="{53F6ED35-14AB-4F77-A24C-F8C272AE7789}" dt="2024-05-07T04:36:44.010" v="15" actId="26606"/>
          <ac:spMkLst>
            <pc:docMk/>
            <pc:sldMk cId="3328486129" sldId="256"/>
            <ac:spMk id="40" creationId="{479F0FB3-8461-462D-84A2-53106FBF4E5B}"/>
          </ac:spMkLst>
        </pc:spChg>
        <pc:spChg chg="add del">
          <ac:chgData name="AJ Bajada" userId="17cb83bc3f8bcfc5" providerId="LiveId" clId="{53F6ED35-14AB-4F77-A24C-F8C272AE7789}" dt="2024-05-07T04:36:44.010" v="15" actId="26606"/>
          <ac:spMkLst>
            <pc:docMk/>
            <pc:sldMk cId="3328486129" sldId="256"/>
            <ac:spMk id="41" creationId="{11E3C311-4E8A-45D9-97BF-07F5FD346974}"/>
          </ac:spMkLst>
        </pc:spChg>
        <pc:spChg chg="add del">
          <ac:chgData name="AJ Bajada" userId="17cb83bc3f8bcfc5" providerId="LiveId" clId="{53F6ED35-14AB-4F77-A24C-F8C272AE7789}" dt="2024-05-07T04:41:52.293" v="25" actId="26606"/>
          <ac:spMkLst>
            <pc:docMk/>
            <pc:sldMk cId="3328486129" sldId="256"/>
            <ac:spMk id="46" creationId="{0DBF1ABE-8590-450D-BB49-BDDCCF3EEA9E}"/>
          </ac:spMkLst>
        </pc:spChg>
        <pc:spChg chg="add del">
          <ac:chgData name="AJ Bajada" userId="17cb83bc3f8bcfc5" providerId="LiveId" clId="{53F6ED35-14AB-4F77-A24C-F8C272AE7789}" dt="2024-05-07T04:41:52.293" v="25" actId="26606"/>
          <ac:spMkLst>
            <pc:docMk/>
            <pc:sldMk cId="3328486129" sldId="256"/>
            <ac:spMk id="48" creationId="{C7D887A3-61AD-4674-BC53-8DFA8CF7B410}"/>
          </ac:spMkLst>
        </pc:spChg>
        <pc:spChg chg="add del">
          <ac:chgData name="AJ Bajada" userId="17cb83bc3f8bcfc5" providerId="LiveId" clId="{53F6ED35-14AB-4F77-A24C-F8C272AE7789}" dt="2024-05-07T04:41:52.293" v="25" actId="26606"/>
          <ac:spMkLst>
            <pc:docMk/>
            <pc:sldMk cId="3328486129" sldId="256"/>
            <ac:spMk id="50" creationId="{479F0FB3-8461-462D-84A2-53106FBF4E5B}"/>
          </ac:spMkLst>
        </pc:spChg>
        <pc:spChg chg="add del">
          <ac:chgData name="AJ Bajada" userId="17cb83bc3f8bcfc5" providerId="LiveId" clId="{53F6ED35-14AB-4F77-A24C-F8C272AE7789}" dt="2024-05-07T04:41:52.293" v="25" actId="26606"/>
          <ac:spMkLst>
            <pc:docMk/>
            <pc:sldMk cId="3328486129" sldId="256"/>
            <ac:spMk id="52" creationId="{11E3C311-4E8A-45D9-97BF-07F5FD346974}"/>
          </ac:spMkLst>
        </pc:spChg>
        <pc:spChg chg="add del">
          <ac:chgData name="AJ Bajada" userId="17cb83bc3f8bcfc5" providerId="LiveId" clId="{53F6ED35-14AB-4F77-A24C-F8C272AE7789}" dt="2024-05-07T04:41:38.655" v="20" actId="26606"/>
          <ac:spMkLst>
            <pc:docMk/>
            <pc:sldMk cId="3328486129" sldId="256"/>
            <ac:spMk id="57" creationId="{4EFE82FE-7465-AE46-88DF-34D347E83B84}"/>
          </ac:spMkLst>
        </pc:spChg>
        <pc:spChg chg="add del">
          <ac:chgData name="AJ Bajada" userId="17cb83bc3f8bcfc5" providerId="LiveId" clId="{53F6ED35-14AB-4F77-A24C-F8C272AE7789}" dt="2024-05-07T04:41:47.875" v="22" actId="26606"/>
          <ac:spMkLst>
            <pc:docMk/>
            <pc:sldMk cId="3328486129" sldId="256"/>
            <ac:spMk id="70" creationId="{35F60170-91B4-45F0-B88B-9C07AEC4642C}"/>
          </ac:spMkLst>
        </pc:spChg>
        <pc:spChg chg="add del">
          <ac:chgData name="AJ Bajada" userId="17cb83bc3f8bcfc5" providerId="LiveId" clId="{53F6ED35-14AB-4F77-A24C-F8C272AE7789}" dt="2024-05-07T04:41:52.258" v="24" actId="26606"/>
          <ac:spMkLst>
            <pc:docMk/>
            <pc:sldMk cId="3328486129" sldId="256"/>
            <ac:spMk id="74" creationId="{4EFE82FE-7465-AE46-88DF-34D347E83B84}"/>
          </ac:spMkLst>
        </pc:spChg>
        <pc:spChg chg="add del">
          <ac:chgData name="AJ Bajada" userId="17cb83bc3f8bcfc5" providerId="LiveId" clId="{53F6ED35-14AB-4F77-A24C-F8C272AE7789}" dt="2024-05-07T04:42:13.568" v="28"/>
          <ac:spMkLst>
            <pc:docMk/>
            <pc:sldMk cId="3328486129" sldId="256"/>
            <ac:spMk id="78" creationId="{35F60170-91B4-45F0-B88B-9C07AEC4642C}"/>
          </ac:spMkLst>
        </pc:spChg>
        <pc:grpChg chg="add del">
          <ac:chgData name="AJ Bajada" userId="17cb83bc3f8bcfc5" providerId="LiveId" clId="{53F6ED35-14AB-4F77-A24C-F8C272AE7789}" dt="2024-05-07T04:41:38.655" v="20" actId="26606"/>
          <ac:grpSpMkLst>
            <pc:docMk/>
            <pc:sldMk cId="3328486129" sldId="256"/>
            <ac:grpSpMk id="61" creationId="{7A39A476-3C38-DF49-AF15-DCD544878331}"/>
          </ac:grpSpMkLst>
        </pc:grpChg>
        <pc:grpChg chg="add del">
          <ac:chgData name="AJ Bajada" userId="17cb83bc3f8bcfc5" providerId="LiveId" clId="{53F6ED35-14AB-4F77-A24C-F8C272AE7789}" dt="2024-05-07T04:41:52.258" v="24" actId="26606"/>
          <ac:grpSpMkLst>
            <pc:docMk/>
            <pc:sldMk cId="3328486129" sldId="256"/>
            <ac:grpSpMk id="76" creationId="{7A39A476-3C38-DF49-AF15-DCD544878331}"/>
          </ac:grpSpMkLst>
        </pc:grpChg>
        <pc:picChg chg="add mod ord">
          <ac:chgData name="AJ Bajada" userId="17cb83bc3f8bcfc5" providerId="LiveId" clId="{53F6ED35-14AB-4F77-A24C-F8C272AE7789}" dt="2024-05-07T04:43:04.056" v="36" actId="26606"/>
          <ac:picMkLst>
            <pc:docMk/>
            <pc:sldMk cId="3328486129" sldId="256"/>
            <ac:picMk id="4" creationId="{C5D6BE58-C8BC-24F5-55F9-36C870BBF8AA}"/>
          </ac:picMkLst>
        </pc:picChg>
        <pc:cxnChg chg="add del">
          <ac:chgData name="AJ Bajada" userId="17cb83bc3f8bcfc5" providerId="LiveId" clId="{53F6ED35-14AB-4F77-A24C-F8C272AE7789}" dt="2024-05-07T04:41:38.655" v="20" actId="26606"/>
          <ac:cxnSpMkLst>
            <pc:docMk/>
            <pc:sldMk cId="3328486129" sldId="256"/>
            <ac:cxnSpMk id="59" creationId="{EEA70831-9A8D-3B4D-8EA5-EE32F93E94E9}"/>
          </ac:cxnSpMkLst>
        </pc:cxnChg>
        <pc:cxnChg chg="add del">
          <ac:chgData name="AJ Bajada" userId="17cb83bc3f8bcfc5" providerId="LiveId" clId="{53F6ED35-14AB-4F77-A24C-F8C272AE7789}" dt="2024-05-07T04:41:47.875" v="22" actId="26606"/>
          <ac:cxnSpMkLst>
            <pc:docMk/>
            <pc:sldMk cId="3328486129" sldId="256"/>
            <ac:cxnSpMk id="71" creationId="{9430F693-CD1C-4A41-9E80-FBEF9D128D0D}"/>
          </ac:cxnSpMkLst>
        </pc:cxnChg>
        <pc:cxnChg chg="add del">
          <ac:chgData name="AJ Bajada" userId="17cb83bc3f8bcfc5" providerId="LiveId" clId="{53F6ED35-14AB-4F77-A24C-F8C272AE7789}" dt="2024-05-07T04:41:47.875" v="22" actId="26606"/>
          <ac:cxnSpMkLst>
            <pc:docMk/>
            <pc:sldMk cId="3328486129" sldId="256"/>
            <ac:cxnSpMk id="72" creationId="{97970E3C-BEF9-4097-A8D1-F453686992C1}"/>
          </ac:cxnSpMkLst>
        </pc:cxnChg>
        <pc:cxnChg chg="add del">
          <ac:chgData name="AJ Bajada" userId="17cb83bc3f8bcfc5" providerId="LiveId" clId="{53F6ED35-14AB-4F77-A24C-F8C272AE7789}" dt="2024-05-07T04:41:52.258" v="24" actId="26606"/>
          <ac:cxnSpMkLst>
            <pc:docMk/>
            <pc:sldMk cId="3328486129" sldId="256"/>
            <ac:cxnSpMk id="75" creationId="{EEA70831-9A8D-3B4D-8EA5-EE32F93E94E9}"/>
          </ac:cxnSpMkLst>
        </pc:cxnChg>
        <pc:cxnChg chg="add del">
          <ac:chgData name="AJ Bajada" userId="17cb83bc3f8bcfc5" providerId="LiveId" clId="{53F6ED35-14AB-4F77-A24C-F8C272AE7789}" dt="2024-05-07T04:42:13.568" v="28"/>
          <ac:cxnSpMkLst>
            <pc:docMk/>
            <pc:sldMk cId="3328486129" sldId="256"/>
            <ac:cxnSpMk id="79" creationId="{9430F693-CD1C-4A41-9E80-FBEF9D128D0D}"/>
          </ac:cxnSpMkLst>
        </pc:cxnChg>
        <pc:cxnChg chg="add del">
          <ac:chgData name="AJ Bajada" userId="17cb83bc3f8bcfc5" providerId="LiveId" clId="{53F6ED35-14AB-4F77-A24C-F8C272AE7789}" dt="2024-05-07T04:42:13.568" v="28"/>
          <ac:cxnSpMkLst>
            <pc:docMk/>
            <pc:sldMk cId="3328486129" sldId="256"/>
            <ac:cxnSpMk id="80" creationId="{97970E3C-BEF9-4097-A8D1-F453686992C1}"/>
          </ac:cxnSpMkLst>
        </pc:cxnChg>
      </pc:sldChg>
      <pc:sldChg chg="addSp modSp new mod ord setBg">
        <pc:chgData name="AJ Bajada" userId="17cb83bc3f8bcfc5" providerId="LiveId" clId="{53F6ED35-14AB-4F77-A24C-F8C272AE7789}" dt="2024-05-08T01:26:21.413" v="2112" actId="20577"/>
        <pc:sldMkLst>
          <pc:docMk/>
          <pc:sldMk cId="2254149043" sldId="257"/>
        </pc:sldMkLst>
        <pc:spChg chg="mod">
          <ac:chgData name="AJ Bajada" userId="17cb83bc3f8bcfc5" providerId="LiveId" clId="{53F6ED35-14AB-4F77-A24C-F8C272AE7789}" dt="2024-05-08T01:25:48.592" v="2091" actId="26606"/>
          <ac:spMkLst>
            <pc:docMk/>
            <pc:sldMk cId="2254149043" sldId="257"/>
            <ac:spMk id="2" creationId="{B05A5142-2627-D2F7-BD50-98CA698445A6}"/>
          </ac:spMkLst>
        </pc:spChg>
        <pc:spChg chg="mod">
          <ac:chgData name="AJ Bajada" userId="17cb83bc3f8bcfc5" providerId="LiveId" clId="{53F6ED35-14AB-4F77-A24C-F8C272AE7789}" dt="2024-05-08T01:26:21.413" v="2112" actId="20577"/>
          <ac:spMkLst>
            <pc:docMk/>
            <pc:sldMk cId="2254149043" sldId="257"/>
            <ac:spMk id="3" creationId="{DA064308-2156-5AB0-A4FC-9D4BAC9E36F4}"/>
          </ac:spMkLst>
        </pc:spChg>
        <pc:spChg chg="add">
          <ac:chgData name="AJ Bajada" userId="17cb83bc3f8bcfc5" providerId="LiveId" clId="{53F6ED35-14AB-4F77-A24C-F8C272AE7789}" dt="2024-05-08T01:25:48.592" v="2091" actId="26606"/>
          <ac:spMkLst>
            <pc:docMk/>
            <pc:sldMk cId="2254149043" sldId="257"/>
            <ac:spMk id="10" creationId="{7DE220E6-BA55-4F04-B3C4-F4985F3E77AF}"/>
          </ac:spMkLst>
        </pc:spChg>
        <pc:spChg chg="add">
          <ac:chgData name="AJ Bajada" userId="17cb83bc3f8bcfc5" providerId="LiveId" clId="{53F6ED35-14AB-4F77-A24C-F8C272AE7789}" dt="2024-05-08T01:25:48.592" v="2091" actId="26606"/>
          <ac:spMkLst>
            <pc:docMk/>
            <pc:sldMk cId="2254149043" sldId="257"/>
            <ac:spMk id="12" creationId="{5AE190BC-D2FD-433E-AB89-0DF68EFD6D09}"/>
          </ac:spMkLst>
        </pc:spChg>
        <pc:spChg chg="add">
          <ac:chgData name="AJ Bajada" userId="17cb83bc3f8bcfc5" providerId="LiveId" clId="{53F6ED35-14AB-4F77-A24C-F8C272AE7789}" dt="2024-05-08T01:25:48.592" v="2091" actId="26606"/>
          <ac:spMkLst>
            <pc:docMk/>
            <pc:sldMk cId="2254149043" sldId="257"/>
            <ac:spMk id="14" creationId="{43E8FEA2-54EE-4F84-B5DB-A055A7D805EE}"/>
          </ac:spMkLst>
        </pc:spChg>
        <pc:picChg chg="add">
          <ac:chgData name="AJ Bajada" userId="17cb83bc3f8bcfc5" providerId="LiveId" clId="{53F6ED35-14AB-4F77-A24C-F8C272AE7789}" dt="2024-05-08T01:25:48.592" v="2091" actId="26606"/>
          <ac:picMkLst>
            <pc:docMk/>
            <pc:sldMk cId="2254149043" sldId="257"/>
            <ac:picMk id="7" creationId="{05E3B9AF-88F1-8F89-EA8E-01B70E01714C}"/>
          </ac:picMkLst>
        </pc:picChg>
      </pc:sldChg>
      <pc:sldChg chg="addSp delSp modSp new mod setBg modNotesTx">
        <pc:chgData name="AJ Bajada" userId="17cb83bc3f8bcfc5" providerId="LiveId" clId="{53F6ED35-14AB-4F77-A24C-F8C272AE7789}" dt="2024-05-08T01:14:35.442" v="1762" actId="5793"/>
        <pc:sldMkLst>
          <pc:docMk/>
          <pc:sldMk cId="3585069830" sldId="258"/>
        </pc:sldMkLst>
        <pc:spChg chg="mod">
          <ac:chgData name="AJ Bajada" userId="17cb83bc3f8bcfc5" providerId="LiveId" clId="{53F6ED35-14AB-4F77-A24C-F8C272AE7789}" dt="2024-05-08T01:13:05.428" v="1722" actId="26606"/>
          <ac:spMkLst>
            <pc:docMk/>
            <pc:sldMk cId="3585069830" sldId="258"/>
            <ac:spMk id="2" creationId="{39905551-08C1-8B5F-4ED1-6749A353E1E8}"/>
          </ac:spMkLst>
        </pc:spChg>
        <pc:spChg chg="mod ord">
          <ac:chgData name="AJ Bajada" userId="17cb83bc3f8bcfc5" providerId="LiveId" clId="{53F6ED35-14AB-4F77-A24C-F8C272AE7789}" dt="2024-05-08T01:14:35.442" v="1762" actId="5793"/>
          <ac:spMkLst>
            <pc:docMk/>
            <pc:sldMk cId="3585069830" sldId="258"/>
            <ac:spMk id="3" creationId="{CC1EFA48-293F-1706-E096-945BB4A3991E}"/>
          </ac:spMkLst>
        </pc:spChg>
        <pc:spChg chg="add">
          <ac:chgData name="AJ Bajada" userId="17cb83bc3f8bcfc5" providerId="LiveId" clId="{53F6ED35-14AB-4F77-A24C-F8C272AE7789}" dt="2024-05-08T01:06:13.578" v="1525"/>
          <ac:spMkLst>
            <pc:docMk/>
            <pc:sldMk cId="3585069830" sldId="258"/>
            <ac:spMk id="4" creationId="{64F443E8-FDB2-ECCB-3B0A-D238AFC87733}"/>
          </ac:spMkLst>
        </pc:spChg>
        <pc:spChg chg="add del">
          <ac:chgData name="AJ Bajada" userId="17cb83bc3f8bcfc5" providerId="LiveId" clId="{53F6ED35-14AB-4F77-A24C-F8C272AE7789}" dt="2024-05-08T01:12:54.128" v="1713" actId="26606"/>
          <ac:spMkLst>
            <pc:docMk/>
            <pc:sldMk cId="3585069830" sldId="258"/>
            <ac:spMk id="15" creationId="{43E8FEA2-54EE-4F84-B5DB-A055A7D805EE}"/>
          </ac:spMkLst>
        </pc:spChg>
        <pc:spChg chg="add del">
          <ac:chgData name="AJ Bajada" userId="17cb83bc3f8bcfc5" providerId="LiveId" clId="{53F6ED35-14AB-4F77-A24C-F8C272AE7789}" dt="2024-05-08T01:12:54.128" v="1713" actId="26606"/>
          <ac:spMkLst>
            <pc:docMk/>
            <pc:sldMk cId="3585069830" sldId="258"/>
            <ac:spMk id="16" creationId="{7DE220E6-BA55-4F04-B3C4-F4985F3E77AF}"/>
          </ac:spMkLst>
        </pc:spChg>
        <pc:spChg chg="add del">
          <ac:chgData name="AJ Bajada" userId="17cb83bc3f8bcfc5" providerId="LiveId" clId="{53F6ED35-14AB-4F77-A24C-F8C272AE7789}" dt="2024-05-08T01:12:54.128" v="1713" actId="26606"/>
          <ac:spMkLst>
            <pc:docMk/>
            <pc:sldMk cId="3585069830" sldId="258"/>
            <ac:spMk id="17" creationId="{5AE190BC-D2FD-433E-AB89-0DF68EFD6D09}"/>
          </ac:spMkLst>
        </pc:spChg>
        <pc:spChg chg="add">
          <ac:chgData name="AJ Bajada" userId="17cb83bc3f8bcfc5" providerId="LiveId" clId="{53F6ED35-14AB-4F77-A24C-F8C272AE7789}" dt="2024-05-08T01:13:05.428" v="1722" actId="26606"/>
          <ac:spMkLst>
            <pc:docMk/>
            <pc:sldMk cId="3585069830" sldId="258"/>
            <ac:spMk id="27" creationId="{7DE220E6-BA55-4F04-B3C4-F4985F3E77AF}"/>
          </ac:spMkLst>
        </pc:spChg>
        <pc:spChg chg="add">
          <ac:chgData name="AJ Bajada" userId="17cb83bc3f8bcfc5" providerId="LiveId" clId="{53F6ED35-14AB-4F77-A24C-F8C272AE7789}" dt="2024-05-08T01:13:05.428" v="1722" actId="26606"/>
          <ac:spMkLst>
            <pc:docMk/>
            <pc:sldMk cId="3585069830" sldId="258"/>
            <ac:spMk id="28" creationId="{5AE190BC-D2FD-433E-AB89-0DF68EFD6D09}"/>
          </ac:spMkLst>
        </pc:spChg>
        <pc:spChg chg="add">
          <ac:chgData name="AJ Bajada" userId="17cb83bc3f8bcfc5" providerId="LiveId" clId="{53F6ED35-14AB-4F77-A24C-F8C272AE7789}" dt="2024-05-08T01:13:05.428" v="1722" actId="26606"/>
          <ac:spMkLst>
            <pc:docMk/>
            <pc:sldMk cId="3585069830" sldId="258"/>
            <ac:spMk id="29" creationId="{43E8FEA2-54EE-4F84-B5DB-A055A7D805EE}"/>
          </ac:spMkLst>
        </pc:spChg>
        <pc:grpChg chg="add del">
          <ac:chgData name="AJ Bajada" userId="17cb83bc3f8bcfc5" providerId="LiveId" clId="{53F6ED35-14AB-4F77-A24C-F8C272AE7789}" dt="2024-05-08T01:12:45.358" v="1711" actId="26606"/>
          <ac:grpSpMkLst>
            <pc:docMk/>
            <pc:sldMk cId="3585069830" sldId="258"/>
            <ac:grpSpMk id="11" creationId="{C54A2A4D-19EF-3552-F383-6AD9587C8AFC}"/>
          </ac:grpSpMkLst>
        </pc:grpChg>
        <pc:grpChg chg="add del">
          <ac:chgData name="AJ Bajada" userId="17cb83bc3f8bcfc5" providerId="LiveId" clId="{53F6ED35-14AB-4F77-A24C-F8C272AE7789}" dt="2024-05-08T01:13:04.445" v="1719" actId="26606"/>
          <ac:grpSpMkLst>
            <pc:docMk/>
            <pc:sldMk cId="3585069830" sldId="258"/>
            <ac:grpSpMk id="23" creationId="{C54A2A4D-19EF-3552-F383-6AD9587C8AFC}"/>
          </ac:grpSpMkLst>
        </pc:grpChg>
        <pc:picChg chg="add mod">
          <ac:chgData name="AJ Bajada" userId="17cb83bc3f8bcfc5" providerId="LiveId" clId="{53F6ED35-14AB-4F77-A24C-F8C272AE7789}" dt="2024-05-08T01:13:25.416" v="1724" actId="27614"/>
          <ac:picMkLst>
            <pc:docMk/>
            <pc:sldMk cId="3585069830" sldId="258"/>
            <ac:picMk id="6" creationId="{9D6EDA28-1A4E-B269-E07C-59D4DED6EAF0}"/>
          </ac:picMkLst>
        </pc:picChg>
        <pc:cxnChg chg="add del">
          <ac:chgData name="AJ Bajada" userId="17cb83bc3f8bcfc5" providerId="LiveId" clId="{53F6ED35-14AB-4F77-A24C-F8C272AE7789}" dt="2024-05-08T01:13:01.632" v="1715" actId="26606"/>
          <ac:cxnSpMkLst>
            <pc:docMk/>
            <pc:sldMk cId="3585069830" sldId="258"/>
            <ac:cxnSpMk id="19" creationId="{FC23E3B9-5ABF-58B3-E2B0-E9A5DAA90037}"/>
          </ac:cxnSpMkLst>
        </pc:cxnChg>
        <pc:cxnChg chg="add del">
          <ac:chgData name="AJ Bajada" userId="17cb83bc3f8bcfc5" providerId="LiveId" clId="{53F6ED35-14AB-4F77-A24C-F8C272AE7789}" dt="2024-05-08T01:13:03.798" v="1717" actId="26606"/>
          <ac:cxnSpMkLst>
            <pc:docMk/>
            <pc:sldMk cId="3585069830" sldId="258"/>
            <ac:cxnSpMk id="21" creationId="{1503BFE4-729B-D9D0-C17B-501E6AF1127A}"/>
          </ac:cxnSpMkLst>
        </pc:cxnChg>
        <pc:cxnChg chg="add del">
          <ac:chgData name="AJ Bajada" userId="17cb83bc3f8bcfc5" providerId="LiveId" clId="{53F6ED35-14AB-4F77-A24C-F8C272AE7789}" dt="2024-05-08T01:13:05.422" v="1721" actId="26606"/>
          <ac:cxnSpMkLst>
            <pc:docMk/>
            <pc:sldMk cId="3585069830" sldId="258"/>
            <ac:cxnSpMk id="25" creationId="{1503BFE4-729B-D9D0-C17B-501E6AF1127A}"/>
          </ac:cxnSpMkLst>
        </pc:cxnChg>
      </pc:sldChg>
      <pc:sldChg chg="addSp delSp modSp new mod ord">
        <pc:chgData name="AJ Bajada" userId="17cb83bc3f8bcfc5" providerId="LiveId" clId="{53F6ED35-14AB-4F77-A24C-F8C272AE7789}" dt="2024-05-08T01:02:37.763" v="1521" actId="113"/>
        <pc:sldMkLst>
          <pc:docMk/>
          <pc:sldMk cId="506369926" sldId="259"/>
        </pc:sldMkLst>
        <pc:spChg chg="mod">
          <ac:chgData name="AJ Bajada" userId="17cb83bc3f8bcfc5" providerId="LiveId" clId="{53F6ED35-14AB-4F77-A24C-F8C272AE7789}" dt="2024-05-07T05:08:27.369" v="89" actId="20577"/>
          <ac:spMkLst>
            <pc:docMk/>
            <pc:sldMk cId="506369926" sldId="259"/>
            <ac:spMk id="2" creationId="{8A21BCF0-9F87-C86A-57D5-AF3B80B9BC81}"/>
          </ac:spMkLst>
        </pc:spChg>
        <pc:spChg chg="del mod">
          <ac:chgData name="AJ Bajada" userId="17cb83bc3f8bcfc5" providerId="LiveId" clId="{53F6ED35-14AB-4F77-A24C-F8C272AE7789}" dt="2024-05-08T00:55:53.027" v="1512" actId="26606"/>
          <ac:spMkLst>
            <pc:docMk/>
            <pc:sldMk cId="506369926" sldId="259"/>
            <ac:spMk id="3" creationId="{46E44F09-8C42-FAFD-78EB-AD952C8D67A4}"/>
          </ac:spMkLst>
        </pc:spChg>
        <pc:spChg chg="add">
          <ac:chgData name="AJ Bajada" userId="17cb83bc3f8bcfc5" providerId="LiveId" clId="{53F6ED35-14AB-4F77-A24C-F8C272AE7789}" dt="2024-05-08T00:53:33.669" v="1475"/>
          <ac:spMkLst>
            <pc:docMk/>
            <pc:sldMk cId="506369926" sldId="259"/>
            <ac:spMk id="4" creationId="{C8297676-7E86-8785-5B92-DE94669F97AC}"/>
          </ac:spMkLst>
        </pc:spChg>
        <pc:graphicFrameChg chg="add mod">
          <ac:chgData name="AJ Bajada" userId="17cb83bc3f8bcfc5" providerId="LiveId" clId="{53F6ED35-14AB-4F77-A24C-F8C272AE7789}" dt="2024-05-08T01:02:37.763" v="1521" actId="113"/>
          <ac:graphicFrameMkLst>
            <pc:docMk/>
            <pc:sldMk cId="506369926" sldId="259"/>
            <ac:graphicFrameMk id="5" creationId="{E22FFAB4-C262-44D6-E73A-EF84E2D17079}"/>
          </ac:graphicFrameMkLst>
        </pc:graphicFrameChg>
      </pc:sldChg>
      <pc:sldChg chg="addSp modSp new mod setBg">
        <pc:chgData name="AJ Bajada" userId="17cb83bc3f8bcfc5" providerId="LiveId" clId="{53F6ED35-14AB-4F77-A24C-F8C272AE7789}" dt="2024-05-08T01:42:59.160" v="2919" actId="14826"/>
        <pc:sldMkLst>
          <pc:docMk/>
          <pc:sldMk cId="3220693707" sldId="260"/>
        </pc:sldMkLst>
        <pc:spChg chg="mod">
          <ac:chgData name="AJ Bajada" userId="17cb83bc3f8bcfc5" providerId="LiveId" clId="{53F6ED35-14AB-4F77-A24C-F8C272AE7789}" dt="2024-05-08T00:55:26.608" v="1511" actId="26606"/>
          <ac:spMkLst>
            <pc:docMk/>
            <pc:sldMk cId="3220693707" sldId="260"/>
            <ac:spMk id="2" creationId="{BF5D22B5-FDCA-0645-6D27-1436FE043D39}"/>
          </ac:spMkLst>
        </pc:spChg>
        <pc:spChg chg="mod">
          <ac:chgData name="AJ Bajada" userId="17cb83bc3f8bcfc5" providerId="LiveId" clId="{53F6ED35-14AB-4F77-A24C-F8C272AE7789}" dt="2024-05-08T01:02:30.437" v="1520" actId="113"/>
          <ac:spMkLst>
            <pc:docMk/>
            <pc:sldMk cId="3220693707" sldId="260"/>
            <ac:spMk id="3" creationId="{AE68E589-DD74-9AC6-D44E-EA963FE1E41C}"/>
          </ac:spMkLst>
        </pc:spChg>
        <pc:spChg chg="add">
          <ac:chgData name="AJ Bajada" userId="17cb83bc3f8bcfc5" providerId="LiveId" clId="{53F6ED35-14AB-4F77-A24C-F8C272AE7789}" dt="2024-05-07T05:17:43.557" v="120"/>
          <ac:spMkLst>
            <pc:docMk/>
            <pc:sldMk cId="3220693707" sldId="260"/>
            <ac:spMk id="4" creationId="{EE93277D-F0C4-468C-1F70-47D4B8B1071F}"/>
          </ac:spMkLst>
        </pc:spChg>
        <pc:spChg chg="add mod">
          <ac:chgData name="AJ Bajada" userId="17cb83bc3f8bcfc5" providerId="LiveId" clId="{53F6ED35-14AB-4F77-A24C-F8C272AE7789}" dt="2024-05-07T05:17:46.914" v="122"/>
          <ac:spMkLst>
            <pc:docMk/>
            <pc:sldMk cId="3220693707" sldId="260"/>
            <ac:spMk id="5" creationId="{3BF2A15E-A03C-939C-B4E3-F6834E56BBFE}"/>
          </ac:spMkLst>
        </pc:spChg>
        <pc:spChg chg="add">
          <ac:chgData name="AJ Bajada" userId="17cb83bc3f8bcfc5" providerId="LiveId" clId="{53F6ED35-14AB-4F77-A24C-F8C272AE7789}" dt="2024-05-07T05:17:49.510" v="123"/>
          <ac:spMkLst>
            <pc:docMk/>
            <pc:sldMk cId="3220693707" sldId="260"/>
            <ac:spMk id="6" creationId="{116C60C4-21C2-88D6-7CDD-4D2228BC588B}"/>
          </ac:spMkLst>
        </pc:spChg>
        <pc:spChg chg="add">
          <ac:chgData name="AJ Bajada" userId="17cb83bc3f8bcfc5" providerId="LiveId" clId="{53F6ED35-14AB-4F77-A24C-F8C272AE7789}" dt="2024-05-08T00:55:26.608" v="1511" actId="26606"/>
          <ac:spMkLst>
            <pc:docMk/>
            <pc:sldMk cId="3220693707" sldId="260"/>
            <ac:spMk id="10" creationId="{B14C2221-2B8C-494D-9442-F812DF4E8794}"/>
          </ac:spMkLst>
        </pc:spChg>
        <pc:picChg chg="add mod">
          <ac:chgData name="AJ Bajada" userId="17cb83bc3f8bcfc5" providerId="LiveId" clId="{53F6ED35-14AB-4F77-A24C-F8C272AE7789}" dt="2024-05-08T01:42:59.160" v="2919" actId="14826"/>
          <ac:picMkLst>
            <pc:docMk/>
            <pc:sldMk cId="3220693707" sldId="260"/>
            <ac:picMk id="7" creationId="{CAE4D040-5A37-9DD4-F8C2-F2232DD1F987}"/>
          </ac:picMkLst>
        </pc:picChg>
      </pc:sldChg>
      <pc:sldChg chg="addSp delSp modSp new mod setBg modClrScheme chgLayout">
        <pc:chgData name="AJ Bajada" userId="17cb83bc3f8bcfc5" providerId="LiveId" clId="{53F6ED35-14AB-4F77-A24C-F8C272AE7789}" dt="2024-05-10T05:35:03.501" v="2997" actId="1076"/>
        <pc:sldMkLst>
          <pc:docMk/>
          <pc:sldMk cId="3246414340" sldId="261"/>
        </pc:sldMkLst>
        <pc:spChg chg="mod ord">
          <ac:chgData name="AJ Bajada" userId="17cb83bc3f8bcfc5" providerId="LiveId" clId="{53F6ED35-14AB-4F77-A24C-F8C272AE7789}" dt="2024-05-10T05:35:03.501" v="2997" actId="1076"/>
          <ac:spMkLst>
            <pc:docMk/>
            <pc:sldMk cId="3246414340" sldId="261"/>
            <ac:spMk id="2" creationId="{5CC6B622-2CCE-F022-402C-C96958CE760E}"/>
          </ac:spMkLst>
        </pc:spChg>
        <pc:spChg chg="del">
          <ac:chgData name="AJ Bajada" userId="17cb83bc3f8bcfc5" providerId="LiveId" clId="{53F6ED35-14AB-4F77-A24C-F8C272AE7789}" dt="2024-05-07T05:39:36.575" v="1068" actId="700"/>
          <ac:spMkLst>
            <pc:docMk/>
            <pc:sldMk cId="3246414340" sldId="261"/>
            <ac:spMk id="3" creationId="{90A9E93B-9D11-479D-E53D-617860438FC9}"/>
          </ac:spMkLst>
        </pc:spChg>
        <pc:spChg chg="add del mod">
          <ac:chgData name="AJ Bajada" userId="17cb83bc3f8bcfc5" providerId="LiveId" clId="{53F6ED35-14AB-4F77-A24C-F8C272AE7789}" dt="2024-05-10T05:33:43.161" v="2969" actId="22"/>
          <ac:spMkLst>
            <pc:docMk/>
            <pc:sldMk cId="3246414340" sldId="261"/>
            <ac:spMk id="4" creationId="{55BB7744-BA9A-A6F5-A4AC-5479463980A5}"/>
          </ac:spMkLst>
        </pc:spChg>
        <pc:spChg chg="add mod">
          <ac:chgData name="AJ Bajada" userId="17cb83bc3f8bcfc5" providerId="LiveId" clId="{53F6ED35-14AB-4F77-A24C-F8C272AE7789}" dt="2024-05-10T05:34:55.359" v="2996" actId="14100"/>
          <ac:spMkLst>
            <pc:docMk/>
            <pc:sldMk cId="3246414340" sldId="261"/>
            <ac:spMk id="7" creationId="{B09A70A0-3A57-A1DC-B383-29F073A6EBBA}"/>
          </ac:spMkLst>
        </pc:spChg>
        <pc:spChg chg="add">
          <ac:chgData name="AJ Bajada" userId="17cb83bc3f8bcfc5" providerId="LiveId" clId="{53F6ED35-14AB-4F77-A24C-F8C272AE7789}" dt="2024-05-07T05:39:46.424" v="1070" actId="26606"/>
          <ac:spMkLst>
            <pc:docMk/>
            <pc:sldMk cId="3246414340" sldId="261"/>
            <ac:spMk id="9" creationId="{A3363022-C969-41E9-8EB2-E4C94908C1FA}"/>
          </ac:spMkLst>
        </pc:spChg>
        <pc:spChg chg="add">
          <ac:chgData name="AJ Bajada" userId="17cb83bc3f8bcfc5" providerId="LiveId" clId="{53F6ED35-14AB-4F77-A24C-F8C272AE7789}" dt="2024-05-07T05:39:46.424" v="1070" actId="26606"/>
          <ac:spMkLst>
            <pc:docMk/>
            <pc:sldMk cId="3246414340" sldId="261"/>
            <ac:spMk id="11" creationId="{8D1AD6B3-BE88-4CEB-BA17-790657CC4729}"/>
          </ac:spMkLst>
        </pc:spChg>
        <pc:grpChg chg="add">
          <ac:chgData name="AJ Bajada" userId="17cb83bc3f8bcfc5" providerId="LiveId" clId="{53F6ED35-14AB-4F77-A24C-F8C272AE7789}" dt="2024-05-07T05:39:46.424" v="1070" actId="26606"/>
          <ac:grpSpMkLst>
            <pc:docMk/>
            <pc:sldMk cId="3246414340" sldId="261"/>
            <ac:grpSpMk id="13" creationId="{89D1390B-7E13-4B4F-9CB2-391063412E54}"/>
          </ac:grpSpMkLst>
        </pc:grpChg>
        <pc:picChg chg="add">
          <ac:chgData name="AJ Bajada" userId="17cb83bc3f8bcfc5" providerId="LiveId" clId="{53F6ED35-14AB-4F77-A24C-F8C272AE7789}" dt="2024-05-07T05:39:46.424" v="1070" actId="26606"/>
          <ac:picMkLst>
            <pc:docMk/>
            <pc:sldMk cId="3246414340" sldId="261"/>
            <ac:picMk id="6" creationId="{F5CCBF18-A8BA-5BB0-7D41-0F0EA97FEEC7}"/>
          </ac:picMkLst>
        </pc:picChg>
      </pc:sldChg>
      <pc:sldChg chg="addSp modSp new mod ord setBg">
        <pc:chgData name="AJ Bajada" userId="17cb83bc3f8bcfc5" providerId="LiveId" clId="{53F6ED35-14AB-4F77-A24C-F8C272AE7789}" dt="2024-05-08T01:33:10.616" v="2507" actId="20577"/>
        <pc:sldMkLst>
          <pc:docMk/>
          <pc:sldMk cId="2660222625" sldId="262"/>
        </pc:sldMkLst>
        <pc:spChg chg="mod">
          <ac:chgData name="AJ Bajada" userId="17cb83bc3f8bcfc5" providerId="LiveId" clId="{53F6ED35-14AB-4F77-A24C-F8C272AE7789}" dt="2024-05-08T01:32:30.864" v="2495" actId="26606"/>
          <ac:spMkLst>
            <pc:docMk/>
            <pc:sldMk cId="2660222625" sldId="262"/>
            <ac:spMk id="2" creationId="{6A3E7B3F-5A5D-875F-61D9-C0422B04635D}"/>
          </ac:spMkLst>
        </pc:spChg>
        <pc:spChg chg="mod">
          <ac:chgData name="AJ Bajada" userId="17cb83bc3f8bcfc5" providerId="LiveId" clId="{53F6ED35-14AB-4F77-A24C-F8C272AE7789}" dt="2024-05-08T01:33:10.616" v="2507" actId="20577"/>
          <ac:spMkLst>
            <pc:docMk/>
            <pc:sldMk cId="2660222625" sldId="262"/>
            <ac:spMk id="3" creationId="{F6E5B06C-F447-EC8E-0B4D-BD983E283226}"/>
          </ac:spMkLst>
        </pc:spChg>
        <pc:spChg chg="add">
          <ac:chgData name="AJ Bajada" userId="17cb83bc3f8bcfc5" providerId="LiveId" clId="{53F6ED35-14AB-4F77-A24C-F8C272AE7789}" dt="2024-05-08T01:32:30.864" v="2495" actId="26606"/>
          <ac:spMkLst>
            <pc:docMk/>
            <pc:sldMk cId="2660222625" sldId="262"/>
            <ac:spMk id="8" creationId="{09588DA8-065E-4F6F-8EFD-43104AB2E0CF}"/>
          </ac:spMkLst>
        </pc:spChg>
        <pc:spChg chg="add">
          <ac:chgData name="AJ Bajada" userId="17cb83bc3f8bcfc5" providerId="LiveId" clId="{53F6ED35-14AB-4F77-A24C-F8C272AE7789}" dt="2024-05-08T01:32:30.864" v="2495" actId="26606"/>
          <ac:spMkLst>
            <pc:docMk/>
            <pc:sldMk cId="2660222625" sldId="262"/>
            <ac:spMk id="10" creationId="{C4285719-470E-454C-AF62-8323075F1F5B}"/>
          </ac:spMkLst>
        </pc:spChg>
        <pc:spChg chg="add">
          <ac:chgData name="AJ Bajada" userId="17cb83bc3f8bcfc5" providerId="LiveId" clId="{53F6ED35-14AB-4F77-A24C-F8C272AE7789}" dt="2024-05-08T01:32:30.864" v="2495" actId="26606"/>
          <ac:spMkLst>
            <pc:docMk/>
            <pc:sldMk cId="2660222625" sldId="262"/>
            <ac:spMk id="12" creationId="{CD9FE4EF-C4D8-49A0-B2FF-81D8DB7D8A24}"/>
          </ac:spMkLst>
        </pc:spChg>
        <pc:spChg chg="add">
          <ac:chgData name="AJ Bajada" userId="17cb83bc3f8bcfc5" providerId="LiveId" clId="{53F6ED35-14AB-4F77-A24C-F8C272AE7789}" dt="2024-05-08T01:32:30.864" v="2495" actId="26606"/>
          <ac:spMkLst>
            <pc:docMk/>
            <pc:sldMk cId="2660222625" sldId="262"/>
            <ac:spMk id="14" creationId="{4300840D-0A0B-4512-BACA-B439D5B9C57C}"/>
          </ac:spMkLst>
        </pc:spChg>
        <pc:spChg chg="add">
          <ac:chgData name="AJ Bajada" userId="17cb83bc3f8bcfc5" providerId="LiveId" clId="{53F6ED35-14AB-4F77-A24C-F8C272AE7789}" dt="2024-05-08T01:32:30.864" v="2495" actId="26606"/>
          <ac:spMkLst>
            <pc:docMk/>
            <pc:sldMk cId="2660222625" sldId="262"/>
            <ac:spMk id="16" creationId="{D2B78728-A580-49A7-84F9-6EF6F583ADE0}"/>
          </ac:spMkLst>
        </pc:spChg>
        <pc:spChg chg="add">
          <ac:chgData name="AJ Bajada" userId="17cb83bc3f8bcfc5" providerId="LiveId" clId="{53F6ED35-14AB-4F77-A24C-F8C272AE7789}" dt="2024-05-08T01:32:30.864" v="2495" actId="26606"/>
          <ac:spMkLst>
            <pc:docMk/>
            <pc:sldMk cId="2660222625" sldId="262"/>
            <ac:spMk id="18" creationId="{38FAA1A1-D861-433F-88FA-1E9D6FD31D11}"/>
          </ac:spMkLst>
        </pc:spChg>
        <pc:spChg chg="add">
          <ac:chgData name="AJ Bajada" userId="17cb83bc3f8bcfc5" providerId="LiveId" clId="{53F6ED35-14AB-4F77-A24C-F8C272AE7789}" dt="2024-05-08T01:32:30.864" v="2495" actId="26606"/>
          <ac:spMkLst>
            <pc:docMk/>
            <pc:sldMk cId="2660222625" sldId="262"/>
            <ac:spMk id="20" creationId="{8D71EDA1-87BF-4D5D-AB79-F346FD19278A}"/>
          </ac:spMkLst>
        </pc:spChg>
      </pc:sldChg>
      <pc:sldChg chg="addSp modSp new mod setBg">
        <pc:chgData name="AJ Bajada" userId="17cb83bc3f8bcfc5" providerId="LiveId" clId="{53F6ED35-14AB-4F77-A24C-F8C272AE7789}" dt="2024-05-08T01:41:29.425" v="2918"/>
        <pc:sldMkLst>
          <pc:docMk/>
          <pc:sldMk cId="3645655391" sldId="263"/>
        </pc:sldMkLst>
        <pc:spChg chg="mod">
          <ac:chgData name="AJ Bajada" userId="17cb83bc3f8bcfc5" providerId="LiveId" clId="{53F6ED35-14AB-4F77-A24C-F8C272AE7789}" dt="2024-05-08T01:41:16.382" v="2917" actId="26606"/>
          <ac:spMkLst>
            <pc:docMk/>
            <pc:sldMk cId="3645655391" sldId="263"/>
            <ac:spMk id="2" creationId="{01F8BF19-0E80-4B0F-E0F1-7BAB8660E0D1}"/>
          </ac:spMkLst>
        </pc:spChg>
        <pc:spChg chg="mod">
          <ac:chgData name="AJ Bajada" userId="17cb83bc3f8bcfc5" providerId="LiveId" clId="{53F6ED35-14AB-4F77-A24C-F8C272AE7789}" dt="2024-05-08T01:41:16.382" v="2917" actId="26606"/>
          <ac:spMkLst>
            <pc:docMk/>
            <pc:sldMk cId="3645655391" sldId="263"/>
            <ac:spMk id="3" creationId="{0090B65C-BC7C-339A-3C7C-DF520767718D}"/>
          </ac:spMkLst>
        </pc:spChg>
        <pc:spChg chg="add">
          <ac:chgData name="AJ Bajada" userId="17cb83bc3f8bcfc5" providerId="LiveId" clId="{53F6ED35-14AB-4F77-A24C-F8C272AE7789}" dt="2024-05-08T01:41:16.382" v="2917" actId="26606"/>
          <ac:spMkLst>
            <pc:docMk/>
            <pc:sldMk cId="3645655391" sldId="263"/>
            <ac:spMk id="8" creationId="{09588DA8-065E-4F6F-8EFD-43104AB2E0CF}"/>
          </ac:spMkLst>
        </pc:spChg>
        <pc:spChg chg="add">
          <ac:chgData name="AJ Bajada" userId="17cb83bc3f8bcfc5" providerId="LiveId" clId="{53F6ED35-14AB-4F77-A24C-F8C272AE7789}" dt="2024-05-08T01:41:16.382" v="2917" actId="26606"/>
          <ac:spMkLst>
            <pc:docMk/>
            <pc:sldMk cId="3645655391" sldId="263"/>
            <ac:spMk id="10" creationId="{C4285719-470E-454C-AF62-8323075F1F5B}"/>
          </ac:spMkLst>
        </pc:spChg>
        <pc:spChg chg="add">
          <ac:chgData name="AJ Bajada" userId="17cb83bc3f8bcfc5" providerId="LiveId" clId="{53F6ED35-14AB-4F77-A24C-F8C272AE7789}" dt="2024-05-08T01:41:16.382" v="2917" actId="26606"/>
          <ac:spMkLst>
            <pc:docMk/>
            <pc:sldMk cId="3645655391" sldId="263"/>
            <ac:spMk id="12" creationId="{CD9FE4EF-C4D8-49A0-B2FF-81D8DB7D8A24}"/>
          </ac:spMkLst>
        </pc:spChg>
        <pc:spChg chg="add">
          <ac:chgData name="AJ Bajada" userId="17cb83bc3f8bcfc5" providerId="LiveId" clId="{53F6ED35-14AB-4F77-A24C-F8C272AE7789}" dt="2024-05-08T01:41:16.382" v="2917" actId="26606"/>
          <ac:spMkLst>
            <pc:docMk/>
            <pc:sldMk cId="3645655391" sldId="263"/>
            <ac:spMk id="14" creationId="{4300840D-0A0B-4512-BACA-B439D5B9C57C}"/>
          </ac:spMkLst>
        </pc:spChg>
        <pc:spChg chg="add">
          <ac:chgData name="AJ Bajada" userId="17cb83bc3f8bcfc5" providerId="LiveId" clId="{53F6ED35-14AB-4F77-A24C-F8C272AE7789}" dt="2024-05-08T01:41:16.382" v="2917" actId="26606"/>
          <ac:spMkLst>
            <pc:docMk/>
            <pc:sldMk cId="3645655391" sldId="263"/>
            <ac:spMk id="16" creationId="{D2B78728-A580-49A7-84F9-6EF6F583ADE0}"/>
          </ac:spMkLst>
        </pc:spChg>
        <pc:spChg chg="add">
          <ac:chgData name="AJ Bajada" userId="17cb83bc3f8bcfc5" providerId="LiveId" clId="{53F6ED35-14AB-4F77-A24C-F8C272AE7789}" dt="2024-05-08T01:41:16.382" v="2917" actId="26606"/>
          <ac:spMkLst>
            <pc:docMk/>
            <pc:sldMk cId="3645655391" sldId="263"/>
            <ac:spMk id="18" creationId="{38FAA1A1-D861-433F-88FA-1E9D6FD31D11}"/>
          </ac:spMkLst>
        </pc:spChg>
        <pc:spChg chg="add">
          <ac:chgData name="AJ Bajada" userId="17cb83bc3f8bcfc5" providerId="LiveId" clId="{53F6ED35-14AB-4F77-A24C-F8C272AE7789}" dt="2024-05-08T01:41:16.382" v="2917" actId="26606"/>
          <ac:spMkLst>
            <pc:docMk/>
            <pc:sldMk cId="3645655391" sldId="263"/>
            <ac:spMk id="20" creationId="{8D71EDA1-87BF-4D5D-AB79-F346FD19278A}"/>
          </ac:spMkLst>
        </pc:spChg>
      </pc:sldChg>
      <pc:sldChg chg="addSp delSp modSp new mod modClrScheme chgLayout">
        <pc:chgData name="AJ Bajada" userId="17cb83bc3f8bcfc5" providerId="LiveId" clId="{53F6ED35-14AB-4F77-A24C-F8C272AE7789}" dt="2024-05-10T05:32:41.698" v="2962" actId="113"/>
        <pc:sldMkLst>
          <pc:docMk/>
          <pc:sldMk cId="3129057137" sldId="264"/>
        </pc:sldMkLst>
        <pc:spChg chg="del mod ord">
          <ac:chgData name="AJ Bajada" userId="17cb83bc3f8bcfc5" providerId="LiveId" clId="{53F6ED35-14AB-4F77-A24C-F8C272AE7789}" dt="2024-05-07T05:29:37.212" v="620" actId="478"/>
          <ac:spMkLst>
            <pc:docMk/>
            <pc:sldMk cId="3129057137" sldId="264"/>
            <ac:spMk id="2" creationId="{6BF9C00B-C0CA-8DB8-6C7F-B0604AA20E36}"/>
          </ac:spMkLst>
        </pc:spChg>
        <pc:spChg chg="del">
          <ac:chgData name="AJ Bajada" userId="17cb83bc3f8bcfc5" providerId="LiveId" clId="{53F6ED35-14AB-4F77-A24C-F8C272AE7789}" dt="2024-05-07T05:29:33.775" v="619" actId="700"/>
          <ac:spMkLst>
            <pc:docMk/>
            <pc:sldMk cId="3129057137" sldId="264"/>
            <ac:spMk id="3" creationId="{CDFA290A-2E84-46A4-F59C-EC0E53FF2114}"/>
          </ac:spMkLst>
        </pc:spChg>
        <pc:spChg chg="add mod">
          <ac:chgData name="AJ Bajada" userId="17cb83bc3f8bcfc5" providerId="LiveId" clId="{53F6ED35-14AB-4F77-A24C-F8C272AE7789}" dt="2024-05-10T05:32:41.698" v="2962" actId="113"/>
          <ac:spMkLst>
            <pc:docMk/>
            <pc:sldMk cId="3129057137" sldId="264"/>
            <ac:spMk id="5" creationId="{9A6EAB48-154D-5B3C-D28E-6FAAF3C5A205}"/>
          </ac:spMkLst>
        </pc:spChg>
        <pc:picChg chg="add del mod">
          <ac:chgData name="AJ Bajada" userId="17cb83bc3f8bcfc5" providerId="LiveId" clId="{53F6ED35-14AB-4F77-A24C-F8C272AE7789}" dt="2024-05-07T05:29:46.156" v="622" actId="34307"/>
          <ac:picMkLst>
            <pc:docMk/>
            <pc:sldMk cId="3129057137" sldId="264"/>
            <ac:picMk id="4" creationId="{F9E93D7F-D195-6A6B-7118-00F7B2DABF51}"/>
          </ac:picMkLst>
        </pc:picChg>
        <pc:picChg chg="add mod">
          <ac:chgData name="AJ Bajada" userId="17cb83bc3f8bcfc5" providerId="LiveId" clId="{53F6ED35-14AB-4F77-A24C-F8C272AE7789}" dt="2024-05-07T05:30:49.166" v="634" actId="1076"/>
          <ac:picMkLst>
            <pc:docMk/>
            <pc:sldMk cId="3129057137" sldId="264"/>
            <ac:picMk id="6" creationId="{13797F64-5002-037F-123A-47733E84CCD6}"/>
          </ac:picMkLst>
        </pc:picChg>
        <pc:picChg chg="add mod">
          <ac:chgData name="AJ Bajada" userId="17cb83bc3f8bcfc5" providerId="LiveId" clId="{53F6ED35-14AB-4F77-A24C-F8C272AE7789}" dt="2024-05-07T05:38:46.576" v="1067" actId="1035"/>
          <ac:picMkLst>
            <pc:docMk/>
            <pc:sldMk cId="3129057137" sldId="264"/>
            <ac:picMk id="2050" creationId="{5A5DAC0F-14A9-3D46-16BB-BE89CC76F88A}"/>
          </ac:picMkLst>
        </pc:picChg>
      </pc:sldChg>
      <pc:sldChg chg="addSp delSp modSp new mod setBg">
        <pc:chgData name="AJ Bajada" userId="17cb83bc3f8bcfc5" providerId="LiveId" clId="{53F6ED35-14AB-4F77-A24C-F8C272AE7789}" dt="2024-05-07T05:47:20.071" v="1267"/>
        <pc:sldMkLst>
          <pc:docMk/>
          <pc:sldMk cId="3112082498" sldId="265"/>
        </pc:sldMkLst>
        <pc:spChg chg="mod">
          <ac:chgData name="AJ Bajada" userId="17cb83bc3f8bcfc5" providerId="LiveId" clId="{53F6ED35-14AB-4F77-A24C-F8C272AE7789}" dt="2024-05-07T05:37:36.407" v="1051" actId="26606"/>
          <ac:spMkLst>
            <pc:docMk/>
            <pc:sldMk cId="3112082498" sldId="265"/>
            <ac:spMk id="2" creationId="{9DCC0DFC-328B-E0EE-2CF2-7296130D52F6}"/>
          </ac:spMkLst>
        </pc:spChg>
        <pc:spChg chg="add del mod">
          <ac:chgData name="AJ Bajada" userId="17cb83bc3f8bcfc5" providerId="LiveId" clId="{53F6ED35-14AB-4F77-A24C-F8C272AE7789}" dt="2024-05-07T05:37:36.407" v="1051" actId="26606"/>
          <ac:spMkLst>
            <pc:docMk/>
            <pc:sldMk cId="3112082498" sldId="265"/>
            <ac:spMk id="3" creationId="{0F712AFB-E639-B6CC-C5E4-8F49C64563B5}"/>
          </ac:spMkLst>
        </pc:spChg>
        <pc:spChg chg="add del">
          <ac:chgData name="AJ Bajada" userId="17cb83bc3f8bcfc5" providerId="LiveId" clId="{53F6ED35-14AB-4F77-A24C-F8C272AE7789}" dt="2024-05-07T05:37:31.823" v="1048" actId="26606"/>
          <ac:spMkLst>
            <pc:docMk/>
            <pc:sldMk cId="3112082498" sldId="265"/>
            <ac:spMk id="7" creationId="{0F712AFB-E639-B6CC-C5E4-8F49C64563B5}"/>
          </ac:spMkLst>
        </pc:spChg>
        <pc:spChg chg="add del">
          <ac:chgData name="AJ Bajada" userId="17cb83bc3f8bcfc5" providerId="LiveId" clId="{53F6ED35-14AB-4F77-A24C-F8C272AE7789}" dt="2024-05-07T05:37:31.823" v="1048" actId="26606"/>
          <ac:spMkLst>
            <pc:docMk/>
            <pc:sldMk cId="3112082498" sldId="265"/>
            <ac:spMk id="8" creationId="{09588DA8-065E-4F6F-8EFD-43104AB2E0CF}"/>
          </ac:spMkLst>
        </pc:spChg>
        <pc:spChg chg="add">
          <ac:chgData name="AJ Bajada" userId="17cb83bc3f8bcfc5" providerId="LiveId" clId="{53F6ED35-14AB-4F77-A24C-F8C272AE7789}" dt="2024-05-07T05:37:36.407" v="1051" actId="26606"/>
          <ac:spMkLst>
            <pc:docMk/>
            <pc:sldMk cId="3112082498" sldId="265"/>
            <ac:spMk id="9" creationId="{3ECBE1F1-D69B-4AFA-ABD5-8E41720EF6DE}"/>
          </ac:spMkLst>
        </pc:spChg>
        <pc:spChg chg="add del">
          <ac:chgData name="AJ Bajada" userId="17cb83bc3f8bcfc5" providerId="LiveId" clId="{53F6ED35-14AB-4F77-A24C-F8C272AE7789}" dt="2024-05-07T05:37:31.823" v="1048" actId="26606"/>
          <ac:spMkLst>
            <pc:docMk/>
            <pc:sldMk cId="3112082498" sldId="265"/>
            <ac:spMk id="10" creationId="{C4285719-470E-454C-AF62-8323075F1F5B}"/>
          </ac:spMkLst>
        </pc:spChg>
        <pc:spChg chg="add">
          <ac:chgData name="AJ Bajada" userId="17cb83bc3f8bcfc5" providerId="LiveId" clId="{53F6ED35-14AB-4F77-A24C-F8C272AE7789}" dt="2024-05-07T05:37:36.407" v="1051" actId="26606"/>
          <ac:spMkLst>
            <pc:docMk/>
            <pc:sldMk cId="3112082498" sldId="265"/>
            <ac:spMk id="11" creationId="{603A6265-E10C-4B85-9C20-E75FCAF9CC63}"/>
          </ac:spMkLst>
        </pc:spChg>
        <pc:spChg chg="add del">
          <ac:chgData name="AJ Bajada" userId="17cb83bc3f8bcfc5" providerId="LiveId" clId="{53F6ED35-14AB-4F77-A24C-F8C272AE7789}" dt="2024-05-07T05:37:31.823" v="1048" actId="26606"/>
          <ac:spMkLst>
            <pc:docMk/>
            <pc:sldMk cId="3112082498" sldId="265"/>
            <ac:spMk id="12" creationId="{CD9FE4EF-C4D8-49A0-B2FF-81D8DB7D8A24}"/>
          </ac:spMkLst>
        </pc:spChg>
        <pc:spChg chg="add del">
          <ac:chgData name="AJ Bajada" userId="17cb83bc3f8bcfc5" providerId="LiveId" clId="{53F6ED35-14AB-4F77-A24C-F8C272AE7789}" dt="2024-05-07T05:37:31.823" v="1048" actId="26606"/>
          <ac:spMkLst>
            <pc:docMk/>
            <pc:sldMk cId="3112082498" sldId="265"/>
            <ac:spMk id="14" creationId="{4300840D-0A0B-4512-BACA-B439D5B9C57C}"/>
          </ac:spMkLst>
        </pc:spChg>
        <pc:spChg chg="add del">
          <ac:chgData name="AJ Bajada" userId="17cb83bc3f8bcfc5" providerId="LiveId" clId="{53F6ED35-14AB-4F77-A24C-F8C272AE7789}" dt="2024-05-07T05:37:31.823" v="1048" actId="26606"/>
          <ac:spMkLst>
            <pc:docMk/>
            <pc:sldMk cId="3112082498" sldId="265"/>
            <ac:spMk id="16" creationId="{D2B78728-A580-49A7-84F9-6EF6F583ADE0}"/>
          </ac:spMkLst>
        </pc:spChg>
        <pc:spChg chg="add del">
          <ac:chgData name="AJ Bajada" userId="17cb83bc3f8bcfc5" providerId="LiveId" clId="{53F6ED35-14AB-4F77-A24C-F8C272AE7789}" dt="2024-05-07T05:37:31.823" v="1048" actId="26606"/>
          <ac:spMkLst>
            <pc:docMk/>
            <pc:sldMk cId="3112082498" sldId="265"/>
            <ac:spMk id="18" creationId="{38FAA1A1-D861-433F-88FA-1E9D6FD31D11}"/>
          </ac:spMkLst>
        </pc:spChg>
        <pc:spChg chg="add del">
          <ac:chgData name="AJ Bajada" userId="17cb83bc3f8bcfc5" providerId="LiveId" clId="{53F6ED35-14AB-4F77-A24C-F8C272AE7789}" dt="2024-05-07T05:37:31.823" v="1048" actId="26606"/>
          <ac:spMkLst>
            <pc:docMk/>
            <pc:sldMk cId="3112082498" sldId="265"/>
            <ac:spMk id="20" creationId="{8D71EDA1-87BF-4D5D-AB79-F346FD19278A}"/>
          </ac:spMkLst>
        </pc:spChg>
        <pc:spChg chg="add del">
          <ac:chgData name="AJ Bajada" userId="17cb83bc3f8bcfc5" providerId="LiveId" clId="{53F6ED35-14AB-4F77-A24C-F8C272AE7789}" dt="2024-05-07T05:37:36.400" v="1050" actId="26606"/>
          <ac:spMkLst>
            <pc:docMk/>
            <pc:sldMk cId="3112082498" sldId="265"/>
            <ac:spMk id="22" creationId="{EDDBB197-D710-4A4F-A9CA-FD2177498BE8}"/>
          </ac:spMkLst>
        </pc:spChg>
        <pc:spChg chg="add del">
          <ac:chgData name="AJ Bajada" userId="17cb83bc3f8bcfc5" providerId="LiveId" clId="{53F6ED35-14AB-4F77-A24C-F8C272AE7789}" dt="2024-05-07T05:37:36.400" v="1050" actId="26606"/>
          <ac:spMkLst>
            <pc:docMk/>
            <pc:sldMk cId="3112082498" sldId="265"/>
            <ac:spMk id="23" creationId="{975D1CFA-2CDB-4B64-BD9F-85744E8DA12F}"/>
          </ac:spMkLst>
        </pc:spChg>
        <pc:spChg chg="add del">
          <ac:chgData name="AJ Bajada" userId="17cb83bc3f8bcfc5" providerId="LiveId" clId="{53F6ED35-14AB-4F77-A24C-F8C272AE7789}" dt="2024-05-07T05:37:36.400" v="1050" actId="26606"/>
          <ac:spMkLst>
            <pc:docMk/>
            <pc:sldMk cId="3112082498" sldId="265"/>
            <ac:spMk id="24" creationId="{0F712AFB-E639-B6CC-C5E4-8F49C64563B5}"/>
          </ac:spMkLst>
        </pc:spChg>
        <pc:spChg chg="add">
          <ac:chgData name="AJ Bajada" userId="17cb83bc3f8bcfc5" providerId="LiveId" clId="{53F6ED35-14AB-4F77-A24C-F8C272AE7789}" dt="2024-05-07T05:37:36.407" v="1051" actId="26606"/>
          <ac:spMkLst>
            <pc:docMk/>
            <pc:sldMk cId="3112082498" sldId="265"/>
            <ac:spMk id="31" creationId="{0F712AFB-E639-B6CC-C5E4-8F49C64563B5}"/>
          </ac:spMkLst>
        </pc:spChg>
        <pc:grpChg chg="add del">
          <ac:chgData name="AJ Bajada" userId="17cb83bc3f8bcfc5" providerId="LiveId" clId="{53F6ED35-14AB-4F77-A24C-F8C272AE7789}" dt="2024-05-07T05:37:36.400" v="1050" actId="26606"/>
          <ac:grpSpMkLst>
            <pc:docMk/>
            <pc:sldMk cId="3112082498" sldId="265"/>
            <ac:grpSpMk id="25" creationId="{25EE5136-01F1-466C-962D-BA9B4C6757AA}"/>
          </ac:grpSpMkLst>
        </pc:grpChg>
        <pc:graphicFrameChg chg="add del">
          <ac:chgData name="AJ Bajada" userId="17cb83bc3f8bcfc5" providerId="LiveId" clId="{53F6ED35-14AB-4F77-A24C-F8C272AE7789}" dt="2024-05-07T05:37:23.627" v="1046" actId="26606"/>
          <ac:graphicFrameMkLst>
            <pc:docMk/>
            <pc:sldMk cId="3112082498" sldId="265"/>
            <ac:graphicFrameMk id="5" creationId="{76FCE1AC-1FB5-7625-1318-45D3109D696A}"/>
          </ac:graphicFrameMkLst>
        </pc:graphicFrameChg>
        <pc:picChg chg="add del">
          <ac:chgData name="AJ Bajada" userId="17cb83bc3f8bcfc5" providerId="LiveId" clId="{53F6ED35-14AB-4F77-A24C-F8C272AE7789}" dt="2024-05-07T05:37:36.400" v="1050" actId="26606"/>
          <ac:picMkLst>
            <pc:docMk/>
            <pc:sldMk cId="3112082498" sldId="265"/>
            <ac:picMk id="28" creationId="{76AD283F-89AE-BC2A-B381-1DC8B06839F7}"/>
          </ac:picMkLst>
        </pc:picChg>
        <pc:picChg chg="add">
          <ac:chgData name="AJ Bajada" userId="17cb83bc3f8bcfc5" providerId="LiveId" clId="{53F6ED35-14AB-4F77-A24C-F8C272AE7789}" dt="2024-05-07T05:37:36.407" v="1051" actId="26606"/>
          <ac:picMkLst>
            <pc:docMk/>
            <pc:sldMk cId="3112082498" sldId="265"/>
            <ac:picMk id="30" creationId="{4A505F7D-35AC-B168-0CB9-B0692C4A5C60}"/>
          </ac:picMkLst>
        </pc:picChg>
      </pc:sldChg>
      <pc:sldChg chg="addSp modSp new del">
        <pc:chgData name="AJ Bajada" userId="17cb83bc3f8bcfc5" providerId="LiveId" clId="{53F6ED35-14AB-4F77-A24C-F8C272AE7789}" dt="2024-05-07T05:50:16.882" v="1272" actId="2696"/>
        <pc:sldMkLst>
          <pc:docMk/>
          <pc:sldMk cId="2058086554" sldId="266"/>
        </pc:sldMkLst>
        <pc:spChg chg="add mod">
          <ac:chgData name="AJ Bajada" userId="17cb83bc3f8bcfc5" providerId="LiveId" clId="{53F6ED35-14AB-4F77-A24C-F8C272AE7789}" dt="2024-05-07T05:50:06.155" v="1271"/>
          <ac:spMkLst>
            <pc:docMk/>
            <pc:sldMk cId="2058086554" sldId="266"/>
            <ac:spMk id="3" creationId="{E56004BA-0CCC-81CC-7753-2999E0AA8C82}"/>
          </ac:spMkLst>
        </pc:spChg>
        <pc:picChg chg="add mod">
          <ac:chgData name="AJ Bajada" userId="17cb83bc3f8bcfc5" providerId="LiveId" clId="{53F6ED35-14AB-4F77-A24C-F8C272AE7789}" dt="2024-05-07T05:48:29.041" v="1269"/>
          <ac:picMkLst>
            <pc:docMk/>
            <pc:sldMk cId="2058086554" sldId="266"/>
            <ac:picMk id="2" creationId="{1BE4B17A-1E7C-72CD-2117-B90BA47768ED}"/>
          </ac:picMkLst>
        </pc:picChg>
      </pc:sldChg>
      <pc:sldMasterChg chg="del delSldLayout">
        <pc:chgData name="AJ Bajada" userId="17cb83bc3f8bcfc5" providerId="LiveId" clId="{53F6ED35-14AB-4F77-A24C-F8C272AE7789}" dt="2024-05-07T04:32:37.633" v="2" actId="26606"/>
        <pc:sldMasterMkLst>
          <pc:docMk/>
          <pc:sldMasterMk cId="3251584826" sldId="2147483648"/>
        </pc:sldMasterMkLst>
        <pc:sldLayoutChg chg="del">
          <pc:chgData name="AJ Bajada" userId="17cb83bc3f8bcfc5" providerId="LiveId" clId="{53F6ED35-14AB-4F77-A24C-F8C272AE7789}" dt="2024-05-07T04:32:37.633" v="2" actId="26606"/>
          <pc:sldLayoutMkLst>
            <pc:docMk/>
            <pc:sldMasterMk cId="3251584826" sldId="2147483648"/>
            <pc:sldLayoutMk cId="3130212621" sldId="2147483649"/>
          </pc:sldLayoutMkLst>
        </pc:sldLayoutChg>
        <pc:sldLayoutChg chg="del">
          <pc:chgData name="AJ Bajada" userId="17cb83bc3f8bcfc5" providerId="LiveId" clId="{53F6ED35-14AB-4F77-A24C-F8C272AE7789}" dt="2024-05-07T04:32:37.633" v="2" actId="26606"/>
          <pc:sldLayoutMkLst>
            <pc:docMk/>
            <pc:sldMasterMk cId="3251584826" sldId="2147483648"/>
            <pc:sldLayoutMk cId="3094806470" sldId="2147483650"/>
          </pc:sldLayoutMkLst>
        </pc:sldLayoutChg>
        <pc:sldLayoutChg chg="del">
          <pc:chgData name="AJ Bajada" userId="17cb83bc3f8bcfc5" providerId="LiveId" clId="{53F6ED35-14AB-4F77-A24C-F8C272AE7789}" dt="2024-05-07T04:32:37.633" v="2" actId="26606"/>
          <pc:sldLayoutMkLst>
            <pc:docMk/>
            <pc:sldMasterMk cId="3251584826" sldId="2147483648"/>
            <pc:sldLayoutMk cId="151002242" sldId="2147483651"/>
          </pc:sldLayoutMkLst>
        </pc:sldLayoutChg>
        <pc:sldLayoutChg chg="del">
          <pc:chgData name="AJ Bajada" userId="17cb83bc3f8bcfc5" providerId="LiveId" clId="{53F6ED35-14AB-4F77-A24C-F8C272AE7789}" dt="2024-05-07T04:32:37.633" v="2" actId="26606"/>
          <pc:sldLayoutMkLst>
            <pc:docMk/>
            <pc:sldMasterMk cId="3251584826" sldId="2147483648"/>
            <pc:sldLayoutMk cId="72088848" sldId="2147483652"/>
          </pc:sldLayoutMkLst>
        </pc:sldLayoutChg>
        <pc:sldLayoutChg chg="del">
          <pc:chgData name="AJ Bajada" userId="17cb83bc3f8bcfc5" providerId="LiveId" clId="{53F6ED35-14AB-4F77-A24C-F8C272AE7789}" dt="2024-05-07T04:32:37.633" v="2" actId="26606"/>
          <pc:sldLayoutMkLst>
            <pc:docMk/>
            <pc:sldMasterMk cId="3251584826" sldId="2147483648"/>
            <pc:sldLayoutMk cId="2632136766" sldId="2147483653"/>
          </pc:sldLayoutMkLst>
        </pc:sldLayoutChg>
        <pc:sldLayoutChg chg="del">
          <pc:chgData name="AJ Bajada" userId="17cb83bc3f8bcfc5" providerId="LiveId" clId="{53F6ED35-14AB-4F77-A24C-F8C272AE7789}" dt="2024-05-07T04:32:37.633" v="2" actId="26606"/>
          <pc:sldLayoutMkLst>
            <pc:docMk/>
            <pc:sldMasterMk cId="3251584826" sldId="2147483648"/>
            <pc:sldLayoutMk cId="977321324" sldId="2147483654"/>
          </pc:sldLayoutMkLst>
        </pc:sldLayoutChg>
        <pc:sldLayoutChg chg="del">
          <pc:chgData name="AJ Bajada" userId="17cb83bc3f8bcfc5" providerId="LiveId" clId="{53F6ED35-14AB-4F77-A24C-F8C272AE7789}" dt="2024-05-07T04:32:37.633" v="2" actId="26606"/>
          <pc:sldLayoutMkLst>
            <pc:docMk/>
            <pc:sldMasterMk cId="3251584826" sldId="2147483648"/>
            <pc:sldLayoutMk cId="535665933" sldId="2147483655"/>
          </pc:sldLayoutMkLst>
        </pc:sldLayoutChg>
        <pc:sldLayoutChg chg="del">
          <pc:chgData name="AJ Bajada" userId="17cb83bc3f8bcfc5" providerId="LiveId" clId="{53F6ED35-14AB-4F77-A24C-F8C272AE7789}" dt="2024-05-07T04:32:37.633" v="2" actId="26606"/>
          <pc:sldLayoutMkLst>
            <pc:docMk/>
            <pc:sldMasterMk cId="3251584826" sldId="2147483648"/>
            <pc:sldLayoutMk cId="1136778421" sldId="2147483656"/>
          </pc:sldLayoutMkLst>
        </pc:sldLayoutChg>
        <pc:sldLayoutChg chg="del">
          <pc:chgData name="AJ Bajada" userId="17cb83bc3f8bcfc5" providerId="LiveId" clId="{53F6ED35-14AB-4F77-A24C-F8C272AE7789}" dt="2024-05-07T04:32:37.633" v="2" actId="26606"/>
          <pc:sldLayoutMkLst>
            <pc:docMk/>
            <pc:sldMasterMk cId="3251584826" sldId="2147483648"/>
            <pc:sldLayoutMk cId="3089706417" sldId="2147483657"/>
          </pc:sldLayoutMkLst>
        </pc:sldLayoutChg>
        <pc:sldLayoutChg chg="del">
          <pc:chgData name="AJ Bajada" userId="17cb83bc3f8bcfc5" providerId="LiveId" clId="{53F6ED35-14AB-4F77-A24C-F8C272AE7789}" dt="2024-05-07T04:32:37.633" v="2" actId="26606"/>
          <pc:sldLayoutMkLst>
            <pc:docMk/>
            <pc:sldMasterMk cId="3251584826" sldId="2147483648"/>
            <pc:sldLayoutMk cId="4069816028" sldId="2147483658"/>
          </pc:sldLayoutMkLst>
        </pc:sldLayoutChg>
        <pc:sldLayoutChg chg="del">
          <pc:chgData name="AJ Bajada" userId="17cb83bc3f8bcfc5" providerId="LiveId" clId="{53F6ED35-14AB-4F77-A24C-F8C272AE7789}" dt="2024-05-07T04:32:37.633" v="2" actId="26606"/>
          <pc:sldLayoutMkLst>
            <pc:docMk/>
            <pc:sldMasterMk cId="3251584826" sldId="2147483648"/>
            <pc:sldLayoutMk cId="2202355259" sldId="2147483659"/>
          </pc:sldLayoutMkLst>
        </pc:sldLayoutChg>
      </pc:sldMasterChg>
      <pc:sldMasterChg chg="add del addSldLayout delSldLayout">
        <pc:chgData name="AJ Bajada" userId="17cb83bc3f8bcfc5" providerId="LiveId" clId="{53F6ED35-14AB-4F77-A24C-F8C272AE7789}" dt="2024-05-07T04:41:52.293" v="25" actId="26606"/>
        <pc:sldMasterMkLst>
          <pc:docMk/>
          <pc:sldMasterMk cId="901979215" sldId="2147483686"/>
        </pc:sldMasterMkLst>
        <pc:sldLayoutChg chg="add del">
          <pc:chgData name="AJ Bajada" userId="17cb83bc3f8bcfc5" providerId="LiveId" clId="{53F6ED35-14AB-4F77-A24C-F8C272AE7789}" dt="2024-05-07T04:41:52.293" v="25" actId="26606"/>
          <pc:sldLayoutMkLst>
            <pc:docMk/>
            <pc:sldMasterMk cId="901979215" sldId="2147483686"/>
            <pc:sldLayoutMk cId="1194783469" sldId="2147483675"/>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1105698805" sldId="2147483676"/>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1144067557" sldId="2147483677"/>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1543293144" sldId="2147483678"/>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1555916113" sldId="2147483679"/>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2556799864" sldId="2147483680"/>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47626554" sldId="2147483681"/>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2012561990" sldId="2147483682"/>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389432240" sldId="2147483683"/>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2473061085" sldId="2147483684"/>
          </pc:sldLayoutMkLst>
        </pc:sldLayoutChg>
        <pc:sldLayoutChg chg="add del">
          <pc:chgData name="AJ Bajada" userId="17cb83bc3f8bcfc5" providerId="LiveId" clId="{53F6ED35-14AB-4F77-A24C-F8C272AE7789}" dt="2024-05-07T04:41:52.293" v="25" actId="26606"/>
          <pc:sldLayoutMkLst>
            <pc:docMk/>
            <pc:sldMasterMk cId="901979215" sldId="2147483686"/>
            <pc:sldLayoutMk cId="547679393" sldId="2147483685"/>
          </pc:sldLayoutMkLst>
        </pc:sldLayoutChg>
      </pc:sldMasterChg>
      <pc:sldMasterChg chg="add del addSldLayout delSldLayout">
        <pc:chgData name="AJ Bajada" userId="17cb83bc3f8bcfc5" providerId="LiveId" clId="{53F6ED35-14AB-4F77-A24C-F8C272AE7789}" dt="2024-05-07T04:41:52.258" v="24" actId="26606"/>
        <pc:sldMasterMkLst>
          <pc:docMk/>
          <pc:sldMasterMk cId="2473801913" sldId="2147483723"/>
        </pc:sldMasterMkLst>
        <pc:sldLayoutChg chg="add del">
          <pc:chgData name="AJ Bajada" userId="17cb83bc3f8bcfc5" providerId="LiveId" clId="{53F6ED35-14AB-4F77-A24C-F8C272AE7789}" dt="2024-05-07T04:41:52.258" v="24" actId="26606"/>
          <pc:sldLayoutMkLst>
            <pc:docMk/>
            <pc:sldMasterMk cId="2473801913" sldId="2147483723"/>
            <pc:sldLayoutMk cId="4056495788" sldId="2147483712"/>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2905565003" sldId="2147483713"/>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4275966546" sldId="2147483714"/>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339575027" sldId="2147483715"/>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648960177" sldId="2147483716"/>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2617123453" sldId="2147483717"/>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413558305" sldId="2147483718"/>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1900688572" sldId="2147483719"/>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1255666929" sldId="2147483720"/>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3002946072" sldId="2147483721"/>
          </pc:sldLayoutMkLst>
        </pc:sldLayoutChg>
        <pc:sldLayoutChg chg="add del">
          <pc:chgData name="AJ Bajada" userId="17cb83bc3f8bcfc5" providerId="LiveId" clId="{53F6ED35-14AB-4F77-A24C-F8C272AE7789}" dt="2024-05-07T04:41:52.258" v="24" actId="26606"/>
          <pc:sldLayoutMkLst>
            <pc:docMk/>
            <pc:sldMasterMk cId="2473801913" sldId="2147483723"/>
            <pc:sldLayoutMk cId="3713661898" sldId="2147483722"/>
          </pc:sldLayoutMkLst>
        </pc:sldLayoutChg>
      </pc:sldMasterChg>
      <pc:sldMasterChg chg="add del addSldLayout delSldLayout">
        <pc:chgData name="AJ Bajada" userId="17cb83bc3f8bcfc5" providerId="LiveId" clId="{53F6ED35-14AB-4F77-A24C-F8C272AE7789}" dt="2024-05-07T04:41:52.293" v="25" actId="26606"/>
        <pc:sldMasterMkLst>
          <pc:docMk/>
          <pc:sldMasterMk cId="1526759565" sldId="2147483749"/>
        </pc:sldMasterMkLst>
        <pc:sldLayoutChg chg="add del">
          <pc:chgData name="AJ Bajada" userId="17cb83bc3f8bcfc5" providerId="LiveId" clId="{53F6ED35-14AB-4F77-A24C-F8C272AE7789}" dt="2024-05-07T04:41:52.293" v="25" actId="26606"/>
          <pc:sldLayoutMkLst>
            <pc:docMk/>
            <pc:sldMasterMk cId="1526759565" sldId="2147483749"/>
            <pc:sldLayoutMk cId="2416768779" sldId="2147483738"/>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1422243829" sldId="2147483739"/>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1900188684" sldId="2147483740"/>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1009149666" sldId="2147483741"/>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2331200068" sldId="2147483742"/>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3458623681" sldId="2147483743"/>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613965572" sldId="2147483744"/>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185847623" sldId="2147483745"/>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1102574576" sldId="2147483746"/>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3257159511" sldId="2147483747"/>
          </pc:sldLayoutMkLst>
        </pc:sldLayoutChg>
        <pc:sldLayoutChg chg="add del">
          <pc:chgData name="AJ Bajada" userId="17cb83bc3f8bcfc5" providerId="LiveId" clId="{53F6ED35-14AB-4F77-A24C-F8C272AE7789}" dt="2024-05-07T04:41:52.293" v="25" actId="26606"/>
          <pc:sldLayoutMkLst>
            <pc:docMk/>
            <pc:sldMasterMk cId="1526759565" sldId="2147483749"/>
            <pc:sldLayoutMk cId="4200362012" sldId="2147483748"/>
          </pc:sldLayoutMkLst>
        </pc:sldLayoutChg>
      </pc:sldMasterChg>
      <pc:sldMasterChg chg="setBg">
        <pc:chgData name="AJ Bajada" userId="17cb83bc3f8bcfc5" providerId="LiveId" clId="{53F6ED35-14AB-4F77-A24C-F8C272AE7789}" dt="2024-05-08T01:41:29.425" v="2918"/>
        <pc:sldMasterMkLst>
          <pc:docMk/>
          <pc:sldMasterMk cId="630000577" sldId="2147483900"/>
        </pc:sldMasterMkLst>
      </pc:sldMasterChg>
    </pc:docChg>
  </pc:docChgLst>
  <pc:docChgLst>
    <pc:chgData name="AJ Bajada" userId="17cb83bc3f8bcfc5" providerId="LiveId" clId="{389FEF54-191A-4750-91D9-7B1939EC3241}"/>
    <pc:docChg chg="undo redo custSel addSld delSld modSld sldOrd modMainMaster">
      <pc:chgData name="AJ Bajada" userId="17cb83bc3f8bcfc5" providerId="LiveId" clId="{389FEF54-191A-4750-91D9-7B1939EC3241}" dt="2024-08-18T10:16:22.115" v="3659" actId="20577"/>
      <pc:docMkLst>
        <pc:docMk/>
      </pc:docMkLst>
      <pc:sldChg chg="addSp delSp modSp mod">
        <pc:chgData name="AJ Bajada" userId="17cb83bc3f8bcfc5" providerId="LiveId" clId="{389FEF54-191A-4750-91D9-7B1939EC3241}" dt="2024-08-11T09:54:26.778" v="39" actId="14100"/>
        <pc:sldMkLst>
          <pc:docMk/>
          <pc:sldMk cId="3328486129" sldId="256"/>
        </pc:sldMkLst>
        <pc:spChg chg="mod">
          <ac:chgData name="AJ Bajada" userId="17cb83bc3f8bcfc5" providerId="LiveId" clId="{389FEF54-191A-4750-91D9-7B1939EC3241}" dt="2024-08-11T09:54:26.778" v="39" actId="14100"/>
          <ac:spMkLst>
            <pc:docMk/>
            <pc:sldMk cId="3328486129" sldId="256"/>
            <ac:spMk id="2" creationId="{4B2B5EB3-139E-0DED-F351-119B9A743C1B}"/>
          </ac:spMkLst>
        </pc:spChg>
        <pc:spChg chg="mod">
          <ac:chgData name="AJ Bajada" userId="17cb83bc3f8bcfc5" providerId="LiveId" clId="{389FEF54-191A-4750-91D9-7B1939EC3241}" dt="2024-08-11T09:51:16.399" v="27" actId="6549"/>
          <ac:spMkLst>
            <pc:docMk/>
            <pc:sldMk cId="3328486129" sldId="256"/>
            <ac:spMk id="3" creationId="{1E02D9D8-E71E-4A9E-2C84-A06CE5939C96}"/>
          </ac:spMkLst>
        </pc:spChg>
        <pc:picChg chg="del">
          <ac:chgData name="AJ Bajada" userId="17cb83bc3f8bcfc5" providerId="LiveId" clId="{389FEF54-191A-4750-91D9-7B1939EC3241}" dt="2024-08-11T09:51:59.764" v="28" actId="478"/>
          <ac:picMkLst>
            <pc:docMk/>
            <pc:sldMk cId="3328486129" sldId="256"/>
            <ac:picMk id="4" creationId="{C5D6BE58-C8BC-24F5-55F9-36C870BBF8AA}"/>
          </ac:picMkLst>
        </pc:picChg>
        <pc:picChg chg="add del mod">
          <ac:chgData name="AJ Bajada" userId="17cb83bc3f8bcfc5" providerId="LiveId" clId="{389FEF54-191A-4750-91D9-7B1939EC3241}" dt="2024-08-11T09:53:36.643" v="31" actId="478"/>
          <ac:picMkLst>
            <pc:docMk/>
            <pc:sldMk cId="3328486129" sldId="256"/>
            <ac:picMk id="1026" creationId="{061904A6-8072-0655-A064-0FDD0A63B506}"/>
          </ac:picMkLst>
        </pc:picChg>
        <pc:picChg chg="add mod">
          <ac:chgData name="AJ Bajada" userId="17cb83bc3f8bcfc5" providerId="LiveId" clId="{389FEF54-191A-4750-91D9-7B1939EC3241}" dt="2024-08-11T09:54:07.734" v="34" actId="1076"/>
          <ac:picMkLst>
            <pc:docMk/>
            <pc:sldMk cId="3328486129" sldId="256"/>
            <ac:picMk id="1028" creationId="{E710E778-6BD5-D675-F806-42D7BA2FF0D8}"/>
          </ac:picMkLst>
        </pc:picChg>
      </pc:sldChg>
      <pc:sldChg chg="delSp del delDesignElem">
        <pc:chgData name="AJ Bajada" userId="17cb83bc3f8bcfc5" providerId="LiveId" clId="{389FEF54-191A-4750-91D9-7B1939EC3241}" dt="2024-08-11T11:25:36.618" v="1273" actId="47"/>
        <pc:sldMkLst>
          <pc:docMk/>
          <pc:sldMk cId="2254149043" sldId="257"/>
        </pc:sldMkLst>
        <pc:spChg chg="del">
          <ac:chgData name="AJ Bajada" userId="17cb83bc3f8bcfc5" providerId="LiveId" clId="{389FEF54-191A-4750-91D9-7B1939EC3241}" dt="2024-08-11T10:34:49.418" v="579"/>
          <ac:spMkLst>
            <pc:docMk/>
            <pc:sldMk cId="2254149043" sldId="257"/>
            <ac:spMk id="10" creationId="{7DE220E6-BA55-4F04-B3C4-F4985F3E77AF}"/>
          </ac:spMkLst>
        </pc:spChg>
        <pc:spChg chg="del">
          <ac:chgData name="AJ Bajada" userId="17cb83bc3f8bcfc5" providerId="LiveId" clId="{389FEF54-191A-4750-91D9-7B1939EC3241}" dt="2024-08-11T10:34:49.418" v="579"/>
          <ac:spMkLst>
            <pc:docMk/>
            <pc:sldMk cId="2254149043" sldId="257"/>
            <ac:spMk id="12" creationId="{5AE190BC-D2FD-433E-AB89-0DF68EFD6D09}"/>
          </ac:spMkLst>
        </pc:spChg>
        <pc:spChg chg="del">
          <ac:chgData name="AJ Bajada" userId="17cb83bc3f8bcfc5" providerId="LiveId" clId="{389FEF54-191A-4750-91D9-7B1939EC3241}" dt="2024-08-11T10:34:49.418" v="579"/>
          <ac:spMkLst>
            <pc:docMk/>
            <pc:sldMk cId="2254149043" sldId="257"/>
            <ac:spMk id="14" creationId="{43E8FEA2-54EE-4F84-B5DB-A055A7D805EE}"/>
          </ac:spMkLst>
        </pc:spChg>
      </pc:sldChg>
      <pc:sldChg chg="delSp modSp del mod delDesignElem">
        <pc:chgData name="AJ Bajada" userId="17cb83bc3f8bcfc5" providerId="LiveId" clId="{389FEF54-191A-4750-91D9-7B1939EC3241}" dt="2024-08-11T11:25:37.323" v="1274" actId="47"/>
        <pc:sldMkLst>
          <pc:docMk/>
          <pc:sldMk cId="3585069830" sldId="258"/>
        </pc:sldMkLst>
        <pc:spChg chg="mod">
          <ac:chgData name="AJ Bajada" userId="17cb83bc3f8bcfc5" providerId="LiveId" clId="{389FEF54-191A-4750-91D9-7B1939EC3241}" dt="2024-08-11T11:22:48.030" v="1130"/>
          <ac:spMkLst>
            <pc:docMk/>
            <pc:sldMk cId="3585069830" sldId="258"/>
            <ac:spMk id="3" creationId="{CC1EFA48-293F-1706-E096-945BB4A3991E}"/>
          </ac:spMkLst>
        </pc:spChg>
        <pc:spChg chg="del">
          <ac:chgData name="AJ Bajada" userId="17cb83bc3f8bcfc5" providerId="LiveId" clId="{389FEF54-191A-4750-91D9-7B1939EC3241}" dt="2024-08-11T10:34:49.418" v="579"/>
          <ac:spMkLst>
            <pc:docMk/>
            <pc:sldMk cId="3585069830" sldId="258"/>
            <ac:spMk id="27" creationId="{7DE220E6-BA55-4F04-B3C4-F4985F3E77AF}"/>
          </ac:spMkLst>
        </pc:spChg>
        <pc:spChg chg="del">
          <ac:chgData name="AJ Bajada" userId="17cb83bc3f8bcfc5" providerId="LiveId" clId="{389FEF54-191A-4750-91D9-7B1939EC3241}" dt="2024-08-11T10:34:49.418" v="579"/>
          <ac:spMkLst>
            <pc:docMk/>
            <pc:sldMk cId="3585069830" sldId="258"/>
            <ac:spMk id="28" creationId="{5AE190BC-D2FD-433E-AB89-0DF68EFD6D09}"/>
          </ac:spMkLst>
        </pc:spChg>
        <pc:spChg chg="del">
          <ac:chgData name="AJ Bajada" userId="17cb83bc3f8bcfc5" providerId="LiveId" clId="{389FEF54-191A-4750-91D9-7B1939EC3241}" dt="2024-08-11T10:34:49.418" v="579"/>
          <ac:spMkLst>
            <pc:docMk/>
            <pc:sldMk cId="3585069830" sldId="258"/>
            <ac:spMk id="29" creationId="{43E8FEA2-54EE-4F84-B5DB-A055A7D805EE}"/>
          </ac:spMkLst>
        </pc:spChg>
      </pc:sldChg>
      <pc:sldChg chg="modSp del">
        <pc:chgData name="AJ Bajada" userId="17cb83bc3f8bcfc5" providerId="LiveId" clId="{389FEF54-191A-4750-91D9-7B1939EC3241}" dt="2024-08-11T11:25:38.456" v="1275" actId="47"/>
        <pc:sldMkLst>
          <pc:docMk/>
          <pc:sldMk cId="506369926" sldId="259"/>
        </pc:sldMkLst>
        <pc:spChg chg="mod">
          <ac:chgData name="AJ Bajada" userId="17cb83bc3f8bcfc5" providerId="LiveId" clId="{389FEF54-191A-4750-91D9-7B1939EC3241}" dt="2024-08-11T11:22:48.030" v="1130"/>
          <ac:spMkLst>
            <pc:docMk/>
            <pc:sldMk cId="506369926" sldId="259"/>
            <ac:spMk id="2" creationId="{8A21BCF0-9F87-C86A-57D5-AF3B80B9BC81}"/>
          </ac:spMkLst>
        </pc:spChg>
      </pc:sldChg>
      <pc:sldChg chg="addSp delSp modSp del mod setBg delDesignElem">
        <pc:chgData name="AJ Bajada" userId="17cb83bc3f8bcfc5" providerId="LiveId" clId="{389FEF54-191A-4750-91D9-7B1939EC3241}" dt="2024-08-11T11:11:50.160" v="1046" actId="47"/>
        <pc:sldMkLst>
          <pc:docMk/>
          <pc:sldMk cId="3220693707" sldId="260"/>
        </pc:sldMkLst>
        <pc:spChg chg="mod">
          <ac:chgData name="AJ Bajada" userId="17cb83bc3f8bcfc5" providerId="LiveId" clId="{389FEF54-191A-4750-91D9-7B1939EC3241}" dt="2024-08-11T10:53:48.701" v="900" actId="1076"/>
          <ac:spMkLst>
            <pc:docMk/>
            <pc:sldMk cId="3220693707" sldId="260"/>
            <ac:spMk id="2" creationId="{BF5D22B5-FDCA-0645-6D27-1436FE043D39}"/>
          </ac:spMkLst>
        </pc:spChg>
        <pc:spChg chg="mod ord">
          <ac:chgData name="AJ Bajada" userId="17cb83bc3f8bcfc5" providerId="LiveId" clId="{389FEF54-191A-4750-91D9-7B1939EC3241}" dt="2024-08-11T10:59:31.197" v="923" actId="1076"/>
          <ac:spMkLst>
            <pc:docMk/>
            <pc:sldMk cId="3220693707" sldId="260"/>
            <ac:spMk id="3" creationId="{AE68E589-DD74-9AC6-D44E-EA963FE1E41C}"/>
          </ac:spMkLst>
        </pc:spChg>
        <pc:spChg chg="add mod">
          <ac:chgData name="AJ Bajada" userId="17cb83bc3f8bcfc5" providerId="LiveId" clId="{389FEF54-191A-4750-91D9-7B1939EC3241}" dt="2024-08-11T10:52:45.356" v="895" actId="26606"/>
          <ac:spMkLst>
            <pc:docMk/>
            <pc:sldMk cId="3220693707" sldId="260"/>
            <ac:spMk id="6" creationId="{9DFBD4EB-3C06-D5D2-76E7-4BDC01D4EED2}"/>
          </ac:spMkLst>
        </pc:spChg>
        <pc:spChg chg="add">
          <ac:chgData name="AJ Bajada" userId="17cb83bc3f8bcfc5" providerId="LiveId" clId="{389FEF54-191A-4750-91D9-7B1939EC3241}" dt="2024-08-11T10:58:38.769" v="912"/>
          <ac:spMkLst>
            <pc:docMk/>
            <pc:sldMk cId="3220693707" sldId="260"/>
            <ac:spMk id="8" creationId="{DEA11961-A79D-C656-C950-5C3C5AA8EBB1}"/>
          </ac:spMkLst>
        </pc:spChg>
        <pc:spChg chg="add del">
          <ac:chgData name="AJ Bajada" userId="17cb83bc3f8bcfc5" providerId="LiveId" clId="{389FEF54-191A-4750-91D9-7B1939EC3241}" dt="2024-08-11T10:49:35.053" v="852" actId="26606"/>
          <ac:spMkLst>
            <pc:docMk/>
            <pc:sldMk cId="3220693707" sldId="260"/>
            <ac:spMk id="9" creationId="{9F7D5CDA-D291-4307-BF55-1381FED29634}"/>
          </ac:spMkLst>
        </pc:spChg>
        <pc:spChg chg="add del">
          <ac:chgData name="AJ Bajada" userId="17cb83bc3f8bcfc5" providerId="LiveId" clId="{389FEF54-191A-4750-91D9-7B1939EC3241}" dt="2024-08-11T10:33:31.371" v="569" actId="26606"/>
          <ac:spMkLst>
            <pc:docMk/>
            <pc:sldMk cId="3220693707" sldId="260"/>
            <ac:spMk id="10" creationId="{B14C2221-2B8C-494D-9442-F812DF4E8794}"/>
          </ac:spMkLst>
        </pc:spChg>
        <pc:spChg chg="add del">
          <ac:chgData name="AJ Bajada" userId="17cb83bc3f8bcfc5" providerId="LiveId" clId="{389FEF54-191A-4750-91D9-7B1939EC3241}" dt="2024-08-11T10:49:35.053" v="852" actId="26606"/>
          <ac:spMkLst>
            <pc:docMk/>
            <pc:sldMk cId="3220693707" sldId="260"/>
            <ac:spMk id="11" creationId="{59B296B9-C5A5-4E4F-9B60-C907B5F1466C}"/>
          </ac:spMkLst>
        </pc:spChg>
        <pc:spChg chg="add">
          <ac:chgData name="AJ Bajada" userId="17cb83bc3f8bcfc5" providerId="LiveId" clId="{389FEF54-191A-4750-91D9-7B1939EC3241}" dt="2024-08-11T10:58:44.766" v="915"/>
          <ac:spMkLst>
            <pc:docMk/>
            <pc:sldMk cId="3220693707" sldId="260"/>
            <ac:spMk id="12" creationId="{1D225A27-BD3C-3F86-78A8-D6920E2BF15A}"/>
          </ac:spMkLst>
        </pc:spChg>
        <pc:spChg chg="add del">
          <ac:chgData name="AJ Bajada" userId="17cb83bc3f8bcfc5" providerId="LiveId" clId="{389FEF54-191A-4750-91D9-7B1939EC3241}" dt="2024-08-11T10:49:35.053" v="852" actId="26606"/>
          <ac:spMkLst>
            <pc:docMk/>
            <pc:sldMk cId="3220693707" sldId="260"/>
            <ac:spMk id="13" creationId="{D0300FD3-5AF1-6305-15FA-9078072672E2}"/>
          </ac:spMkLst>
        </pc:spChg>
        <pc:spChg chg="add">
          <ac:chgData name="AJ Bajada" userId="17cb83bc3f8bcfc5" providerId="LiveId" clId="{389FEF54-191A-4750-91D9-7B1939EC3241}" dt="2024-08-11T10:58:51.201" v="919"/>
          <ac:spMkLst>
            <pc:docMk/>
            <pc:sldMk cId="3220693707" sldId="260"/>
            <ac:spMk id="14" creationId="{234446B6-3710-08AA-A769-ACE6264216F8}"/>
          </ac:spMkLst>
        </pc:spChg>
        <pc:spChg chg="add del">
          <ac:chgData name="AJ Bajada" userId="17cb83bc3f8bcfc5" providerId="LiveId" clId="{389FEF54-191A-4750-91D9-7B1939EC3241}" dt="2024-08-11T10:52:45.356" v="895" actId="26606"/>
          <ac:spMkLst>
            <pc:docMk/>
            <pc:sldMk cId="3220693707" sldId="260"/>
            <ac:spMk id="15" creationId="{04812C46-200A-4DEB-A05E-3ED6C68C2387}"/>
          </ac:spMkLst>
        </pc:spChg>
        <pc:spChg chg="add del">
          <ac:chgData name="AJ Bajada" userId="17cb83bc3f8bcfc5" providerId="LiveId" clId="{389FEF54-191A-4750-91D9-7B1939EC3241}" dt="2024-08-11T10:52:45.356" v="895" actId="26606"/>
          <ac:spMkLst>
            <pc:docMk/>
            <pc:sldMk cId="3220693707" sldId="260"/>
            <ac:spMk id="16" creationId="{D1EA859B-E555-4109-94F3-6700E046E008}"/>
          </ac:spMkLst>
        </pc:spChg>
        <pc:spChg chg="add">
          <ac:chgData name="AJ Bajada" userId="17cb83bc3f8bcfc5" providerId="LiveId" clId="{389FEF54-191A-4750-91D9-7B1939EC3241}" dt="2024-08-11T10:59:03.577" v="921"/>
          <ac:spMkLst>
            <pc:docMk/>
            <pc:sldMk cId="3220693707" sldId="260"/>
            <ac:spMk id="17" creationId="{ADBF18E4-B898-086F-07CB-00C21792FA68}"/>
          </ac:spMkLst>
        </pc:spChg>
        <pc:spChg chg="add">
          <ac:chgData name="AJ Bajada" userId="17cb83bc3f8bcfc5" providerId="LiveId" clId="{389FEF54-191A-4750-91D9-7B1939EC3241}" dt="2024-08-11T10:59:13.316" v="922"/>
          <ac:spMkLst>
            <pc:docMk/>
            <pc:sldMk cId="3220693707" sldId="260"/>
            <ac:spMk id="18" creationId="{729A24CB-63DC-9A30-DF03-33DC38E5962A}"/>
          </ac:spMkLst>
        </pc:spChg>
        <pc:spChg chg="add mod">
          <ac:chgData name="AJ Bajada" userId="17cb83bc3f8bcfc5" providerId="LiveId" clId="{389FEF54-191A-4750-91D9-7B1939EC3241}" dt="2024-08-11T11:04:44.407" v="950" actId="14100"/>
          <ac:spMkLst>
            <pc:docMk/>
            <pc:sldMk cId="3220693707" sldId="260"/>
            <ac:spMk id="20" creationId="{B14FC1F3-818C-D49F-A4AB-BC482C3944CB}"/>
          </ac:spMkLst>
        </pc:spChg>
        <pc:spChg chg="add del">
          <ac:chgData name="AJ Bajada" userId="17cb83bc3f8bcfc5" providerId="LiveId" clId="{389FEF54-191A-4750-91D9-7B1939EC3241}" dt="2024-08-11T10:52:45.356" v="895" actId="26606"/>
          <ac:spMkLst>
            <pc:docMk/>
            <pc:sldMk cId="3220693707" sldId="260"/>
            <ac:spMk id="21" creationId="{04812C46-200A-4DEB-A05E-3ED6C68C2387}"/>
          </ac:spMkLst>
        </pc:spChg>
        <pc:spChg chg="add del">
          <ac:chgData name="AJ Bajada" userId="17cb83bc3f8bcfc5" providerId="LiveId" clId="{389FEF54-191A-4750-91D9-7B1939EC3241}" dt="2024-08-11T10:32:32.433" v="550" actId="26606"/>
          <ac:spMkLst>
            <pc:docMk/>
            <pc:sldMk cId="3220693707" sldId="260"/>
            <ac:spMk id="2052" creationId="{7FF47CB7-972F-479F-A36D-9E72D26EC8DA}"/>
          </ac:spMkLst>
        </pc:spChg>
        <pc:spChg chg="add del">
          <ac:chgData name="AJ Bajada" userId="17cb83bc3f8bcfc5" providerId="LiveId" clId="{389FEF54-191A-4750-91D9-7B1939EC3241}" dt="2024-08-11T10:32:32.433" v="550" actId="26606"/>
          <ac:spMkLst>
            <pc:docMk/>
            <pc:sldMk cId="3220693707" sldId="260"/>
            <ac:spMk id="2053" creationId="{0D153B68-5844-490D-8E67-F616D6D721CA}"/>
          </ac:spMkLst>
        </pc:spChg>
        <pc:spChg chg="add del">
          <ac:chgData name="AJ Bajada" userId="17cb83bc3f8bcfc5" providerId="LiveId" clId="{389FEF54-191A-4750-91D9-7B1939EC3241}" dt="2024-08-11T10:32:32.433" v="550" actId="26606"/>
          <ac:spMkLst>
            <pc:docMk/>
            <pc:sldMk cId="3220693707" sldId="260"/>
            <ac:spMk id="2054" creationId="{9A0D773F-7A7D-4DBB-9DEA-86BB8B8F4BC8}"/>
          </ac:spMkLst>
        </pc:spChg>
        <pc:spChg chg="add del">
          <ac:chgData name="AJ Bajada" userId="17cb83bc3f8bcfc5" providerId="LiveId" clId="{389FEF54-191A-4750-91D9-7B1939EC3241}" dt="2024-08-11T10:32:07.994" v="542" actId="26606"/>
          <ac:spMkLst>
            <pc:docMk/>
            <pc:sldMk cId="3220693707" sldId="260"/>
            <ac:spMk id="2055" creationId="{7FF47CB7-972F-479F-A36D-9E72D26EC8DA}"/>
          </ac:spMkLst>
        </pc:spChg>
        <pc:spChg chg="add del">
          <ac:chgData name="AJ Bajada" userId="17cb83bc3f8bcfc5" providerId="LiveId" clId="{389FEF54-191A-4750-91D9-7B1939EC3241}" dt="2024-08-11T10:32:34.570" v="552" actId="26606"/>
          <ac:spMkLst>
            <pc:docMk/>
            <pc:sldMk cId="3220693707" sldId="260"/>
            <ac:spMk id="2056" creationId="{2EB492CD-616E-47F8-933B-5E2D952A0593}"/>
          </ac:spMkLst>
        </pc:spChg>
        <pc:spChg chg="add del">
          <ac:chgData name="AJ Bajada" userId="17cb83bc3f8bcfc5" providerId="LiveId" clId="{389FEF54-191A-4750-91D9-7B1939EC3241}" dt="2024-08-11T10:32:07.994" v="542" actId="26606"/>
          <ac:spMkLst>
            <pc:docMk/>
            <pc:sldMk cId="3220693707" sldId="260"/>
            <ac:spMk id="2057" creationId="{0D153B68-5844-490D-8E67-F616D6D721CA}"/>
          </ac:spMkLst>
        </pc:spChg>
        <pc:spChg chg="add del">
          <ac:chgData name="AJ Bajada" userId="17cb83bc3f8bcfc5" providerId="LiveId" clId="{389FEF54-191A-4750-91D9-7B1939EC3241}" dt="2024-08-11T10:32:34.570" v="552" actId="26606"/>
          <ac:spMkLst>
            <pc:docMk/>
            <pc:sldMk cId="3220693707" sldId="260"/>
            <ac:spMk id="2058" creationId="{59383CF9-23B5-4335-9B21-1791C4CF1C75}"/>
          </ac:spMkLst>
        </pc:spChg>
        <pc:spChg chg="add del">
          <ac:chgData name="AJ Bajada" userId="17cb83bc3f8bcfc5" providerId="LiveId" clId="{389FEF54-191A-4750-91D9-7B1939EC3241}" dt="2024-08-11T10:32:07.994" v="542" actId="26606"/>
          <ac:spMkLst>
            <pc:docMk/>
            <pc:sldMk cId="3220693707" sldId="260"/>
            <ac:spMk id="2059" creationId="{9A0D773F-7A7D-4DBB-9DEA-86BB8B8F4BC8}"/>
          </ac:spMkLst>
        </pc:spChg>
        <pc:spChg chg="add del">
          <ac:chgData name="AJ Bajada" userId="17cb83bc3f8bcfc5" providerId="LiveId" clId="{389FEF54-191A-4750-91D9-7B1939EC3241}" dt="2024-08-11T10:32:34.570" v="552" actId="26606"/>
          <ac:spMkLst>
            <pc:docMk/>
            <pc:sldMk cId="3220693707" sldId="260"/>
            <ac:spMk id="2060" creationId="{0007FE00-9498-4706-B255-6437B0252C02}"/>
          </ac:spMkLst>
        </pc:spChg>
        <pc:spChg chg="add del">
          <ac:chgData name="AJ Bajada" userId="17cb83bc3f8bcfc5" providerId="LiveId" clId="{389FEF54-191A-4750-91D9-7B1939EC3241}" dt="2024-08-11T10:32:15.494" v="544" actId="26606"/>
          <ac:spMkLst>
            <pc:docMk/>
            <pc:sldMk cId="3220693707" sldId="260"/>
            <ac:spMk id="2061" creationId="{3346177D-ADC4-4968-B747-5CFCD390B5B9}"/>
          </ac:spMkLst>
        </pc:spChg>
        <pc:spChg chg="add del">
          <ac:chgData name="AJ Bajada" userId="17cb83bc3f8bcfc5" providerId="LiveId" clId="{389FEF54-191A-4750-91D9-7B1939EC3241}" dt="2024-08-11T10:32:15.494" v="544" actId="26606"/>
          <ac:spMkLst>
            <pc:docMk/>
            <pc:sldMk cId="3220693707" sldId="260"/>
            <ac:spMk id="2062" creationId="{0844A943-BF79-4FEA-ABB1-3BD54D236606}"/>
          </ac:spMkLst>
        </pc:spChg>
        <pc:spChg chg="add del">
          <ac:chgData name="AJ Bajada" userId="17cb83bc3f8bcfc5" providerId="LiveId" clId="{389FEF54-191A-4750-91D9-7B1939EC3241}" dt="2024-08-11T10:32:15.494" v="544" actId="26606"/>
          <ac:spMkLst>
            <pc:docMk/>
            <pc:sldMk cId="3220693707" sldId="260"/>
            <ac:spMk id="2063" creationId="{6437CC72-F4A8-4DC3-AFAB-D22C482C8100}"/>
          </ac:spMkLst>
        </pc:spChg>
        <pc:spChg chg="add del">
          <ac:chgData name="AJ Bajada" userId="17cb83bc3f8bcfc5" providerId="LiveId" clId="{389FEF54-191A-4750-91D9-7B1939EC3241}" dt="2024-08-11T10:32:36.736" v="554" actId="26606"/>
          <ac:spMkLst>
            <pc:docMk/>
            <pc:sldMk cId="3220693707" sldId="260"/>
            <ac:spMk id="2064" creationId="{45D37F4E-DDB4-456B-97E0-9937730A039F}"/>
          </ac:spMkLst>
        </pc:spChg>
        <pc:spChg chg="add del">
          <ac:chgData name="AJ Bajada" userId="17cb83bc3f8bcfc5" providerId="LiveId" clId="{389FEF54-191A-4750-91D9-7B1939EC3241}" dt="2024-08-11T10:32:36.736" v="554" actId="26606"/>
          <ac:spMkLst>
            <pc:docMk/>
            <pc:sldMk cId="3220693707" sldId="260"/>
            <ac:spMk id="2066" creationId="{B2DD41CD-8F47-4F56-AD12-4E2FF7696987}"/>
          </ac:spMkLst>
        </pc:spChg>
        <pc:spChg chg="add del">
          <ac:chgData name="AJ Bajada" userId="17cb83bc3f8bcfc5" providerId="LiveId" clId="{389FEF54-191A-4750-91D9-7B1939EC3241}" dt="2024-08-11T10:33:26.711" v="566" actId="26606"/>
          <ac:spMkLst>
            <pc:docMk/>
            <pc:sldMk cId="3220693707" sldId="260"/>
            <ac:spMk id="2067" creationId="{C4285719-470E-454C-AF62-8323075F1F5B}"/>
          </ac:spMkLst>
        </pc:spChg>
        <pc:spChg chg="add del">
          <ac:chgData name="AJ Bajada" userId="17cb83bc3f8bcfc5" providerId="LiveId" clId="{389FEF54-191A-4750-91D9-7B1939EC3241}" dt="2024-08-11T10:32:38.680" v="556" actId="26606"/>
          <ac:spMkLst>
            <pc:docMk/>
            <pc:sldMk cId="3220693707" sldId="260"/>
            <ac:spMk id="2068" creationId="{3346177D-ADC4-4968-B747-5CFCD390B5B9}"/>
          </ac:spMkLst>
        </pc:spChg>
        <pc:spChg chg="add del">
          <ac:chgData name="AJ Bajada" userId="17cb83bc3f8bcfc5" providerId="LiveId" clId="{389FEF54-191A-4750-91D9-7B1939EC3241}" dt="2024-08-11T10:32:38.680" v="556" actId="26606"/>
          <ac:spMkLst>
            <pc:docMk/>
            <pc:sldMk cId="3220693707" sldId="260"/>
            <ac:spMk id="2069" creationId="{0844A943-BF79-4FEA-ABB1-3BD54D236606}"/>
          </ac:spMkLst>
        </pc:spChg>
        <pc:spChg chg="add del">
          <ac:chgData name="AJ Bajada" userId="17cb83bc3f8bcfc5" providerId="LiveId" clId="{389FEF54-191A-4750-91D9-7B1939EC3241}" dt="2024-08-11T10:32:38.680" v="556" actId="26606"/>
          <ac:spMkLst>
            <pc:docMk/>
            <pc:sldMk cId="3220693707" sldId="260"/>
            <ac:spMk id="2070" creationId="{6437CC72-F4A8-4DC3-AFAB-D22C482C8100}"/>
          </ac:spMkLst>
        </pc:spChg>
        <pc:spChg chg="add del">
          <ac:chgData name="AJ Bajada" userId="17cb83bc3f8bcfc5" providerId="LiveId" clId="{389FEF54-191A-4750-91D9-7B1939EC3241}" dt="2024-08-11T10:33:26.711" v="566" actId="26606"/>
          <ac:spMkLst>
            <pc:docMk/>
            <pc:sldMk cId="3220693707" sldId="260"/>
            <ac:spMk id="2071" creationId="{CD9FE4EF-C4D8-49A0-B2FF-81D8DB7D8A24}"/>
          </ac:spMkLst>
        </pc:spChg>
        <pc:spChg chg="add del">
          <ac:chgData name="AJ Bajada" userId="17cb83bc3f8bcfc5" providerId="LiveId" clId="{389FEF54-191A-4750-91D9-7B1939EC3241}" dt="2024-08-11T10:33:26.711" v="566" actId="26606"/>
          <ac:spMkLst>
            <pc:docMk/>
            <pc:sldMk cId="3220693707" sldId="260"/>
            <ac:spMk id="2073" creationId="{4300840D-0A0B-4512-BACA-B439D5B9C57C}"/>
          </ac:spMkLst>
        </pc:spChg>
        <pc:spChg chg="add del">
          <ac:chgData name="AJ Bajada" userId="17cb83bc3f8bcfc5" providerId="LiveId" clId="{389FEF54-191A-4750-91D9-7B1939EC3241}" dt="2024-08-11T10:33:26.711" v="566" actId="26606"/>
          <ac:spMkLst>
            <pc:docMk/>
            <pc:sldMk cId="3220693707" sldId="260"/>
            <ac:spMk id="2074" creationId="{D2B78728-A580-49A7-84F9-6EF6F583ADE0}"/>
          </ac:spMkLst>
        </pc:spChg>
        <pc:spChg chg="add del">
          <ac:chgData name="AJ Bajada" userId="17cb83bc3f8bcfc5" providerId="LiveId" clId="{389FEF54-191A-4750-91D9-7B1939EC3241}" dt="2024-08-11T10:33:26.711" v="566" actId="26606"/>
          <ac:spMkLst>
            <pc:docMk/>
            <pc:sldMk cId="3220693707" sldId="260"/>
            <ac:spMk id="2075" creationId="{38FAA1A1-D861-433F-88FA-1E9D6FD31D11}"/>
          </ac:spMkLst>
        </pc:spChg>
        <pc:spChg chg="add del">
          <ac:chgData name="AJ Bajada" userId="17cb83bc3f8bcfc5" providerId="LiveId" clId="{389FEF54-191A-4750-91D9-7B1939EC3241}" dt="2024-08-11T10:32:44.307" v="560" actId="26606"/>
          <ac:spMkLst>
            <pc:docMk/>
            <pc:sldMk cId="3220693707" sldId="260"/>
            <ac:spMk id="2076" creationId="{058A14AF-9FB5-4CC7-BA35-E8E85D3EDF0E}"/>
          </ac:spMkLst>
        </pc:spChg>
        <pc:spChg chg="add del">
          <ac:chgData name="AJ Bajada" userId="17cb83bc3f8bcfc5" providerId="LiveId" clId="{389FEF54-191A-4750-91D9-7B1939EC3241}" dt="2024-08-11T10:32:44.307" v="560" actId="26606"/>
          <ac:spMkLst>
            <pc:docMk/>
            <pc:sldMk cId="3220693707" sldId="260"/>
            <ac:spMk id="2077" creationId="{3A9A4357-BD1D-4622-A4FE-766E6AB8DE84}"/>
          </ac:spMkLst>
        </pc:spChg>
        <pc:spChg chg="add del">
          <ac:chgData name="AJ Bajada" userId="17cb83bc3f8bcfc5" providerId="LiveId" clId="{389FEF54-191A-4750-91D9-7B1939EC3241}" dt="2024-08-11T10:32:44.307" v="560" actId="26606"/>
          <ac:spMkLst>
            <pc:docMk/>
            <pc:sldMk cId="3220693707" sldId="260"/>
            <ac:spMk id="2078" creationId="{E659831F-0D9A-4C63-9EBB-8435B85A440F}"/>
          </ac:spMkLst>
        </pc:spChg>
        <pc:spChg chg="add del">
          <ac:chgData name="AJ Bajada" userId="17cb83bc3f8bcfc5" providerId="LiveId" clId="{389FEF54-191A-4750-91D9-7B1939EC3241}" dt="2024-08-11T10:32:44.307" v="560" actId="26606"/>
          <ac:spMkLst>
            <pc:docMk/>
            <pc:sldMk cId="3220693707" sldId="260"/>
            <ac:spMk id="2079" creationId="{E6995CE5-F890-4ABA-82A2-26507CE8D2A3}"/>
          </ac:spMkLst>
        </pc:spChg>
        <pc:spChg chg="add del">
          <ac:chgData name="AJ Bajada" userId="17cb83bc3f8bcfc5" providerId="LiveId" clId="{389FEF54-191A-4750-91D9-7B1939EC3241}" dt="2024-08-11T10:33:26.711" v="566" actId="26606"/>
          <ac:spMkLst>
            <pc:docMk/>
            <pc:sldMk cId="3220693707" sldId="260"/>
            <ac:spMk id="2080" creationId="{8D71EDA1-87BF-4D5D-AB79-F346FD19278A}"/>
          </ac:spMkLst>
        </pc:spChg>
        <pc:spChg chg="add del">
          <ac:chgData name="AJ Bajada" userId="17cb83bc3f8bcfc5" providerId="LiveId" clId="{389FEF54-191A-4750-91D9-7B1939EC3241}" dt="2024-08-11T10:33:31.358" v="568" actId="26606"/>
          <ac:spMkLst>
            <pc:docMk/>
            <pc:sldMk cId="3220693707" sldId="260"/>
            <ac:spMk id="2082" creationId="{92468898-5A6E-4D55-85EC-308E785EE06C}"/>
          </ac:spMkLst>
        </pc:spChg>
        <pc:spChg chg="add del">
          <ac:chgData name="AJ Bajada" userId="17cb83bc3f8bcfc5" providerId="LiveId" clId="{389FEF54-191A-4750-91D9-7B1939EC3241}" dt="2024-08-11T10:33:31.358" v="568" actId="26606"/>
          <ac:spMkLst>
            <pc:docMk/>
            <pc:sldMk cId="3220693707" sldId="260"/>
            <ac:spMk id="2083" creationId="{3E23A947-2D45-4208-AE2B-64948C87A3EB}"/>
          </ac:spMkLst>
        </pc:spChg>
        <pc:spChg chg="add del">
          <ac:chgData name="AJ Bajada" userId="17cb83bc3f8bcfc5" providerId="LiveId" clId="{389FEF54-191A-4750-91D9-7B1939EC3241}" dt="2024-08-11T10:33:31.358" v="568" actId="26606"/>
          <ac:spMkLst>
            <pc:docMk/>
            <pc:sldMk cId="3220693707" sldId="260"/>
            <ac:spMk id="2084" creationId="{E5BBB0F9-6A59-4D02-A9C7-A2D6516684CE}"/>
          </ac:spMkLst>
        </pc:spChg>
        <pc:spChg chg="add del">
          <ac:chgData name="AJ Bajada" userId="17cb83bc3f8bcfc5" providerId="LiveId" clId="{389FEF54-191A-4750-91D9-7B1939EC3241}" dt="2024-08-11T10:34:49.418" v="579"/>
          <ac:spMkLst>
            <pc:docMk/>
            <pc:sldMk cId="3220693707" sldId="260"/>
            <ac:spMk id="2086" creationId="{9427AF5F-9A0E-42B7-A252-FD64C9885F9C}"/>
          </ac:spMkLst>
        </pc:spChg>
        <pc:grpChg chg="add del">
          <ac:chgData name="AJ Bajada" userId="17cb83bc3f8bcfc5" providerId="LiveId" clId="{389FEF54-191A-4750-91D9-7B1939EC3241}" dt="2024-08-11T10:32:27.975" v="546" actId="26606"/>
          <ac:grpSpMkLst>
            <pc:docMk/>
            <pc:sldMk cId="3220693707" sldId="260"/>
            <ac:grpSpMk id="2065" creationId="{6258F736-B256-8039-9DC6-F4E49A5C5AD5}"/>
          </ac:grpSpMkLst>
        </pc:grpChg>
        <pc:grpChg chg="add del">
          <ac:chgData name="AJ Bajada" userId="17cb83bc3f8bcfc5" providerId="LiveId" clId="{389FEF54-191A-4750-91D9-7B1939EC3241}" dt="2024-08-11T10:32:41.955" v="558" actId="26606"/>
          <ac:grpSpMkLst>
            <pc:docMk/>
            <pc:sldMk cId="3220693707" sldId="260"/>
            <ac:grpSpMk id="2072" creationId="{6258F736-B256-8039-9DC6-F4E49A5C5AD5}"/>
          </ac:grpSpMkLst>
        </pc:grpChg>
        <pc:grpChg chg="add del">
          <ac:chgData name="AJ Bajada" userId="17cb83bc3f8bcfc5" providerId="LiveId" clId="{389FEF54-191A-4750-91D9-7B1939EC3241}" dt="2024-08-11T10:32:50.749" v="562" actId="26606"/>
          <ac:grpSpMkLst>
            <pc:docMk/>
            <pc:sldMk cId="3220693707" sldId="260"/>
            <ac:grpSpMk id="2081" creationId="{C54A2A4D-19EF-3552-F383-6AD9587C8AFC}"/>
          </ac:grpSpMkLst>
        </pc:grpChg>
        <pc:picChg chg="add mod ord">
          <ac:chgData name="AJ Bajada" userId="17cb83bc3f8bcfc5" providerId="LiveId" clId="{389FEF54-191A-4750-91D9-7B1939EC3241}" dt="2024-08-11T10:52:59.255" v="899" actId="14100"/>
          <ac:picMkLst>
            <pc:docMk/>
            <pc:sldMk cId="3220693707" sldId="260"/>
            <ac:picMk id="4" creationId="{C6FF2A34-49E8-B36E-EB73-6D476B341162}"/>
          </ac:picMkLst>
        </pc:picChg>
        <pc:picChg chg="del">
          <ac:chgData name="AJ Bajada" userId="17cb83bc3f8bcfc5" providerId="LiveId" clId="{389FEF54-191A-4750-91D9-7B1939EC3241}" dt="2024-08-11T10:30:22.653" v="537" actId="478"/>
          <ac:picMkLst>
            <pc:docMk/>
            <pc:sldMk cId="3220693707" sldId="260"/>
            <ac:picMk id="7" creationId="{CAE4D040-5A37-9DD4-F8C2-F2232DD1F987}"/>
          </ac:picMkLst>
        </pc:picChg>
        <pc:picChg chg="add del mod">
          <ac:chgData name="AJ Bajada" userId="17cb83bc3f8bcfc5" providerId="LiveId" clId="{389FEF54-191A-4750-91D9-7B1939EC3241}" dt="2024-08-11T10:49:07.841" v="849" actId="478"/>
          <ac:picMkLst>
            <pc:docMk/>
            <pc:sldMk cId="3220693707" sldId="260"/>
            <ac:picMk id="2050" creationId="{4EBBE2DC-ABC9-BEDF-5E77-EECA8348136F}"/>
          </ac:picMkLst>
        </pc:picChg>
      </pc:sldChg>
      <pc:sldChg chg="delSp modSp del delDesignElem">
        <pc:chgData name="AJ Bajada" userId="17cb83bc3f8bcfc5" providerId="LiveId" clId="{389FEF54-191A-4750-91D9-7B1939EC3241}" dt="2024-08-11T11:23:46.191" v="1133" actId="2696"/>
        <pc:sldMkLst>
          <pc:docMk/>
          <pc:sldMk cId="3246414340" sldId="261"/>
        </pc:sldMkLst>
        <pc:spChg chg="mod">
          <ac:chgData name="AJ Bajada" userId="17cb83bc3f8bcfc5" providerId="LiveId" clId="{389FEF54-191A-4750-91D9-7B1939EC3241}" dt="2024-08-11T10:34:49.418" v="579"/>
          <ac:spMkLst>
            <pc:docMk/>
            <pc:sldMk cId="3246414340" sldId="261"/>
            <ac:spMk id="2" creationId="{5CC6B622-2CCE-F022-402C-C96958CE760E}"/>
          </ac:spMkLst>
        </pc:spChg>
        <pc:spChg chg="del">
          <ac:chgData name="AJ Bajada" userId="17cb83bc3f8bcfc5" providerId="LiveId" clId="{389FEF54-191A-4750-91D9-7B1939EC3241}" dt="2024-08-11T10:34:49.418" v="579"/>
          <ac:spMkLst>
            <pc:docMk/>
            <pc:sldMk cId="3246414340" sldId="261"/>
            <ac:spMk id="9" creationId="{A3363022-C969-41E9-8EB2-E4C94908C1FA}"/>
          </ac:spMkLst>
        </pc:spChg>
        <pc:spChg chg="del">
          <ac:chgData name="AJ Bajada" userId="17cb83bc3f8bcfc5" providerId="LiveId" clId="{389FEF54-191A-4750-91D9-7B1939EC3241}" dt="2024-08-11T10:34:49.418" v="579"/>
          <ac:spMkLst>
            <pc:docMk/>
            <pc:sldMk cId="3246414340" sldId="261"/>
            <ac:spMk id="11" creationId="{8D1AD6B3-BE88-4CEB-BA17-790657CC4729}"/>
          </ac:spMkLst>
        </pc:spChg>
        <pc:grpChg chg="del">
          <ac:chgData name="AJ Bajada" userId="17cb83bc3f8bcfc5" providerId="LiveId" clId="{389FEF54-191A-4750-91D9-7B1939EC3241}" dt="2024-08-11T10:34:49.418" v="579"/>
          <ac:grpSpMkLst>
            <pc:docMk/>
            <pc:sldMk cId="3246414340" sldId="261"/>
            <ac:grpSpMk id="13" creationId="{89D1390B-7E13-4B4F-9CB2-391063412E54}"/>
          </ac:grpSpMkLst>
        </pc:grpChg>
      </pc:sldChg>
      <pc:sldChg chg="delSp modSp add del mod modNotesTx">
        <pc:chgData name="AJ Bajada" userId="17cb83bc3f8bcfc5" providerId="LiveId" clId="{389FEF54-191A-4750-91D9-7B1939EC3241}" dt="2024-08-18T10:03:45.174" v="3412" actId="47"/>
        <pc:sldMkLst>
          <pc:docMk/>
          <pc:sldMk cId="3570225008" sldId="261"/>
        </pc:sldMkLst>
        <pc:spChg chg="mod">
          <ac:chgData name="AJ Bajada" userId="17cb83bc3f8bcfc5" providerId="LiveId" clId="{389FEF54-191A-4750-91D9-7B1939EC3241}" dt="2024-08-11T11:24:18.364" v="1170" actId="404"/>
          <ac:spMkLst>
            <pc:docMk/>
            <pc:sldMk cId="3570225008" sldId="261"/>
            <ac:spMk id="2" creationId="{5CC6B622-2CCE-F022-402C-C96958CE760E}"/>
          </ac:spMkLst>
        </pc:spChg>
        <pc:spChg chg="del mod">
          <ac:chgData name="AJ Bajada" userId="17cb83bc3f8bcfc5" providerId="LiveId" clId="{389FEF54-191A-4750-91D9-7B1939EC3241}" dt="2024-08-11T11:24:06.384" v="1160" actId="478"/>
          <ac:spMkLst>
            <pc:docMk/>
            <pc:sldMk cId="3570225008" sldId="261"/>
            <ac:spMk id="7" creationId="{B09A70A0-3A57-A1DC-B383-29F073A6EBBA}"/>
          </ac:spMkLst>
        </pc:spChg>
      </pc:sldChg>
      <pc:sldChg chg="delSp del delDesignElem">
        <pc:chgData name="AJ Bajada" userId="17cb83bc3f8bcfc5" providerId="LiveId" clId="{389FEF54-191A-4750-91D9-7B1939EC3241}" dt="2024-08-11T11:25:35.885" v="1272" actId="47"/>
        <pc:sldMkLst>
          <pc:docMk/>
          <pc:sldMk cId="2660222625" sldId="262"/>
        </pc:sldMkLst>
        <pc:spChg chg="del">
          <ac:chgData name="AJ Bajada" userId="17cb83bc3f8bcfc5" providerId="LiveId" clId="{389FEF54-191A-4750-91D9-7B1939EC3241}" dt="2024-08-11T10:34:49.418" v="579"/>
          <ac:spMkLst>
            <pc:docMk/>
            <pc:sldMk cId="2660222625" sldId="262"/>
            <ac:spMk id="8" creationId="{09588DA8-065E-4F6F-8EFD-43104AB2E0CF}"/>
          </ac:spMkLst>
        </pc:spChg>
        <pc:spChg chg="del">
          <ac:chgData name="AJ Bajada" userId="17cb83bc3f8bcfc5" providerId="LiveId" clId="{389FEF54-191A-4750-91D9-7B1939EC3241}" dt="2024-08-11T10:34:49.418" v="579"/>
          <ac:spMkLst>
            <pc:docMk/>
            <pc:sldMk cId="2660222625" sldId="262"/>
            <ac:spMk id="10" creationId="{C4285719-470E-454C-AF62-8323075F1F5B}"/>
          </ac:spMkLst>
        </pc:spChg>
        <pc:spChg chg="del">
          <ac:chgData name="AJ Bajada" userId="17cb83bc3f8bcfc5" providerId="LiveId" clId="{389FEF54-191A-4750-91D9-7B1939EC3241}" dt="2024-08-11T10:34:49.418" v="579"/>
          <ac:spMkLst>
            <pc:docMk/>
            <pc:sldMk cId="2660222625" sldId="262"/>
            <ac:spMk id="12" creationId="{CD9FE4EF-C4D8-49A0-B2FF-81D8DB7D8A24}"/>
          </ac:spMkLst>
        </pc:spChg>
        <pc:spChg chg="del">
          <ac:chgData name="AJ Bajada" userId="17cb83bc3f8bcfc5" providerId="LiveId" clId="{389FEF54-191A-4750-91D9-7B1939EC3241}" dt="2024-08-11T10:34:49.418" v="579"/>
          <ac:spMkLst>
            <pc:docMk/>
            <pc:sldMk cId="2660222625" sldId="262"/>
            <ac:spMk id="14" creationId="{4300840D-0A0B-4512-BACA-B439D5B9C57C}"/>
          </ac:spMkLst>
        </pc:spChg>
        <pc:spChg chg="del">
          <ac:chgData name="AJ Bajada" userId="17cb83bc3f8bcfc5" providerId="LiveId" clId="{389FEF54-191A-4750-91D9-7B1939EC3241}" dt="2024-08-11T10:34:49.418" v="579"/>
          <ac:spMkLst>
            <pc:docMk/>
            <pc:sldMk cId="2660222625" sldId="262"/>
            <ac:spMk id="16" creationId="{D2B78728-A580-49A7-84F9-6EF6F583ADE0}"/>
          </ac:spMkLst>
        </pc:spChg>
        <pc:spChg chg="del">
          <ac:chgData name="AJ Bajada" userId="17cb83bc3f8bcfc5" providerId="LiveId" clId="{389FEF54-191A-4750-91D9-7B1939EC3241}" dt="2024-08-11T10:34:49.418" v="579"/>
          <ac:spMkLst>
            <pc:docMk/>
            <pc:sldMk cId="2660222625" sldId="262"/>
            <ac:spMk id="18" creationId="{38FAA1A1-D861-433F-88FA-1E9D6FD31D11}"/>
          </ac:spMkLst>
        </pc:spChg>
        <pc:spChg chg="del">
          <ac:chgData name="AJ Bajada" userId="17cb83bc3f8bcfc5" providerId="LiveId" clId="{389FEF54-191A-4750-91D9-7B1939EC3241}" dt="2024-08-11T10:34:49.418" v="579"/>
          <ac:spMkLst>
            <pc:docMk/>
            <pc:sldMk cId="2660222625" sldId="262"/>
            <ac:spMk id="20" creationId="{8D71EDA1-87BF-4D5D-AB79-F346FD19278A}"/>
          </ac:spMkLst>
        </pc:spChg>
      </pc:sldChg>
      <pc:sldChg chg="delSp del delDesignElem">
        <pc:chgData name="AJ Bajada" userId="17cb83bc3f8bcfc5" providerId="LiveId" clId="{389FEF54-191A-4750-91D9-7B1939EC3241}" dt="2024-08-11T11:25:33.961" v="1271" actId="47"/>
        <pc:sldMkLst>
          <pc:docMk/>
          <pc:sldMk cId="3645655391" sldId="263"/>
        </pc:sldMkLst>
        <pc:spChg chg="del">
          <ac:chgData name="AJ Bajada" userId="17cb83bc3f8bcfc5" providerId="LiveId" clId="{389FEF54-191A-4750-91D9-7B1939EC3241}" dt="2024-08-11T10:34:49.418" v="579"/>
          <ac:spMkLst>
            <pc:docMk/>
            <pc:sldMk cId="3645655391" sldId="263"/>
            <ac:spMk id="8" creationId="{09588DA8-065E-4F6F-8EFD-43104AB2E0CF}"/>
          </ac:spMkLst>
        </pc:spChg>
        <pc:spChg chg="del">
          <ac:chgData name="AJ Bajada" userId="17cb83bc3f8bcfc5" providerId="LiveId" clId="{389FEF54-191A-4750-91D9-7B1939EC3241}" dt="2024-08-11T10:34:49.418" v="579"/>
          <ac:spMkLst>
            <pc:docMk/>
            <pc:sldMk cId="3645655391" sldId="263"/>
            <ac:spMk id="10" creationId="{C4285719-470E-454C-AF62-8323075F1F5B}"/>
          </ac:spMkLst>
        </pc:spChg>
        <pc:spChg chg="del">
          <ac:chgData name="AJ Bajada" userId="17cb83bc3f8bcfc5" providerId="LiveId" clId="{389FEF54-191A-4750-91D9-7B1939EC3241}" dt="2024-08-11T10:34:49.418" v="579"/>
          <ac:spMkLst>
            <pc:docMk/>
            <pc:sldMk cId="3645655391" sldId="263"/>
            <ac:spMk id="12" creationId="{CD9FE4EF-C4D8-49A0-B2FF-81D8DB7D8A24}"/>
          </ac:spMkLst>
        </pc:spChg>
        <pc:spChg chg="del">
          <ac:chgData name="AJ Bajada" userId="17cb83bc3f8bcfc5" providerId="LiveId" clId="{389FEF54-191A-4750-91D9-7B1939EC3241}" dt="2024-08-11T10:34:49.418" v="579"/>
          <ac:spMkLst>
            <pc:docMk/>
            <pc:sldMk cId="3645655391" sldId="263"/>
            <ac:spMk id="14" creationId="{4300840D-0A0B-4512-BACA-B439D5B9C57C}"/>
          </ac:spMkLst>
        </pc:spChg>
        <pc:spChg chg="del">
          <ac:chgData name="AJ Bajada" userId="17cb83bc3f8bcfc5" providerId="LiveId" clId="{389FEF54-191A-4750-91D9-7B1939EC3241}" dt="2024-08-11T10:34:49.418" v="579"/>
          <ac:spMkLst>
            <pc:docMk/>
            <pc:sldMk cId="3645655391" sldId="263"/>
            <ac:spMk id="16" creationId="{D2B78728-A580-49A7-84F9-6EF6F583ADE0}"/>
          </ac:spMkLst>
        </pc:spChg>
        <pc:spChg chg="del">
          <ac:chgData name="AJ Bajada" userId="17cb83bc3f8bcfc5" providerId="LiveId" clId="{389FEF54-191A-4750-91D9-7B1939EC3241}" dt="2024-08-11T10:34:49.418" v="579"/>
          <ac:spMkLst>
            <pc:docMk/>
            <pc:sldMk cId="3645655391" sldId="263"/>
            <ac:spMk id="18" creationId="{38FAA1A1-D861-433F-88FA-1E9D6FD31D11}"/>
          </ac:spMkLst>
        </pc:spChg>
        <pc:spChg chg="del">
          <ac:chgData name="AJ Bajada" userId="17cb83bc3f8bcfc5" providerId="LiveId" clId="{389FEF54-191A-4750-91D9-7B1939EC3241}" dt="2024-08-11T10:34:49.418" v="579"/>
          <ac:spMkLst>
            <pc:docMk/>
            <pc:sldMk cId="3645655391" sldId="263"/>
            <ac:spMk id="20" creationId="{8D71EDA1-87BF-4D5D-AB79-F346FD19278A}"/>
          </ac:spMkLst>
        </pc:spChg>
      </pc:sldChg>
      <pc:sldChg chg="modSp mod setBg">
        <pc:chgData name="AJ Bajada" userId="17cb83bc3f8bcfc5" providerId="LiveId" clId="{389FEF54-191A-4750-91D9-7B1939EC3241}" dt="2024-08-11T10:35:48.140" v="588"/>
        <pc:sldMkLst>
          <pc:docMk/>
          <pc:sldMk cId="3129057137" sldId="264"/>
        </pc:sldMkLst>
        <pc:spChg chg="mod">
          <ac:chgData name="AJ Bajada" userId="17cb83bc3f8bcfc5" providerId="LiveId" clId="{389FEF54-191A-4750-91D9-7B1939EC3241}" dt="2024-08-11T09:54:47.927" v="41" actId="6549"/>
          <ac:spMkLst>
            <pc:docMk/>
            <pc:sldMk cId="3129057137" sldId="264"/>
            <ac:spMk id="5" creationId="{9A6EAB48-154D-5B3C-D28E-6FAAF3C5A205}"/>
          </ac:spMkLst>
        </pc:spChg>
        <pc:picChg chg="mod">
          <ac:chgData name="AJ Bajada" userId="17cb83bc3f8bcfc5" providerId="LiveId" clId="{389FEF54-191A-4750-91D9-7B1939EC3241}" dt="2024-08-11T09:55:01.432" v="84" actId="1037"/>
          <ac:picMkLst>
            <pc:docMk/>
            <pc:sldMk cId="3129057137" sldId="264"/>
            <ac:picMk id="2050" creationId="{5A5DAC0F-14A9-3D46-16BB-BE89CC76F88A}"/>
          </ac:picMkLst>
        </pc:picChg>
      </pc:sldChg>
      <pc:sldChg chg="delSp modSp mod delDesignElem">
        <pc:chgData name="AJ Bajada" userId="17cb83bc3f8bcfc5" providerId="LiveId" clId="{389FEF54-191A-4750-91D9-7B1939EC3241}" dt="2024-08-11T11:28:13.712" v="1280" actId="27636"/>
        <pc:sldMkLst>
          <pc:docMk/>
          <pc:sldMk cId="3112082498" sldId="265"/>
        </pc:sldMkLst>
        <pc:spChg chg="mod">
          <ac:chgData name="AJ Bajada" userId="17cb83bc3f8bcfc5" providerId="LiveId" clId="{389FEF54-191A-4750-91D9-7B1939EC3241}" dt="2024-08-11T11:14:29.047" v="1055" actId="6549"/>
          <ac:spMkLst>
            <pc:docMk/>
            <pc:sldMk cId="3112082498" sldId="265"/>
            <ac:spMk id="2" creationId="{9DCC0DFC-328B-E0EE-2CF2-7296130D52F6}"/>
          </ac:spMkLst>
        </pc:spChg>
        <pc:spChg chg="del">
          <ac:chgData name="AJ Bajada" userId="17cb83bc3f8bcfc5" providerId="LiveId" clId="{389FEF54-191A-4750-91D9-7B1939EC3241}" dt="2024-08-11T10:34:49.418" v="579"/>
          <ac:spMkLst>
            <pc:docMk/>
            <pc:sldMk cId="3112082498" sldId="265"/>
            <ac:spMk id="9" creationId="{3ECBE1F1-D69B-4AFA-ABD5-8E41720EF6DE}"/>
          </ac:spMkLst>
        </pc:spChg>
        <pc:spChg chg="del">
          <ac:chgData name="AJ Bajada" userId="17cb83bc3f8bcfc5" providerId="LiveId" clId="{389FEF54-191A-4750-91D9-7B1939EC3241}" dt="2024-08-11T10:34:49.418" v="579"/>
          <ac:spMkLst>
            <pc:docMk/>
            <pc:sldMk cId="3112082498" sldId="265"/>
            <ac:spMk id="11" creationId="{603A6265-E10C-4B85-9C20-E75FCAF9CC63}"/>
          </ac:spMkLst>
        </pc:spChg>
        <pc:spChg chg="mod">
          <ac:chgData name="AJ Bajada" userId="17cb83bc3f8bcfc5" providerId="LiveId" clId="{389FEF54-191A-4750-91D9-7B1939EC3241}" dt="2024-08-11T11:28:13.712" v="1280" actId="27636"/>
          <ac:spMkLst>
            <pc:docMk/>
            <pc:sldMk cId="3112082498" sldId="265"/>
            <ac:spMk id="31" creationId="{0F712AFB-E639-B6CC-C5E4-8F49C64563B5}"/>
          </ac:spMkLst>
        </pc:spChg>
      </pc:sldChg>
      <pc:sldChg chg="addSp delSp modSp add del mod">
        <pc:chgData name="AJ Bajada" userId="17cb83bc3f8bcfc5" providerId="LiveId" clId="{389FEF54-191A-4750-91D9-7B1939EC3241}" dt="2024-08-11T11:13:19.047" v="1051" actId="47"/>
        <pc:sldMkLst>
          <pc:docMk/>
          <pc:sldMk cId="3071058080" sldId="266"/>
        </pc:sldMkLst>
        <pc:spChg chg="add mod">
          <ac:chgData name="AJ Bajada" userId="17cb83bc3f8bcfc5" providerId="LiveId" clId="{389FEF54-191A-4750-91D9-7B1939EC3241}" dt="2024-08-11T11:02:48.392" v="946" actId="790"/>
          <ac:spMkLst>
            <pc:docMk/>
            <pc:sldMk cId="3071058080" sldId="266"/>
            <ac:spMk id="5" creationId="{7BD37A51-26F4-C8B6-65FC-1DD80C26EFC8}"/>
          </ac:spMkLst>
        </pc:spChg>
        <pc:picChg chg="del">
          <ac:chgData name="AJ Bajada" userId="17cb83bc3f8bcfc5" providerId="LiveId" clId="{389FEF54-191A-4750-91D9-7B1939EC3241}" dt="2024-08-11T10:59:40.537" v="925" actId="478"/>
          <ac:picMkLst>
            <pc:docMk/>
            <pc:sldMk cId="3071058080" sldId="266"/>
            <ac:picMk id="4" creationId="{C6FF2A34-49E8-B36E-EB73-6D476B341162}"/>
          </ac:picMkLst>
        </pc:picChg>
      </pc:sldChg>
      <pc:sldChg chg="addSp delSp modSp new mod setBg modClrScheme delDesignElem chgLayout">
        <pc:chgData name="AJ Bajada" userId="17cb83bc3f8bcfc5" providerId="LiveId" clId="{389FEF54-191A-4750-91D9-7B1939EC3241}" dt="2024-08-11T11:22:48.030" v="1130"/>
        <pc:sldMkLst>
          <pc:docMk/>
          <pc:sldMk cId="771068120" sldId="267"/>
        </pc:sldMkLst>
        <pc:spChg chg="del">
          <ac:chgData name="AJ Bajada" userId="17cb83bc3f8bcfc5" providerId="LiveId" clId="{389FEF54-191A-4750-91D9-7B1939EC3241}" dt="2024-08-11T11:05:05.201" v="955" actId="700"/>
          <ac:spMkLst>
            <pc:docMk/>
            <pc:sldMk cId="771068120" sldId="267"/>
            <ac:spMk id="2" creationId="{DF7D6D25-1225-7B7C-830A-2BEA26AE4EF6}"/>
          </ac:spMkLst>
        </pc:spChg>
        <pc:spChg chg="del mod">
          <ac:chgData name="AJ Bajada" userId="17cb83bc3f8bcfc5" providerId="LiveId" clId="{389FEF54-191A-4750-91D9-7B1939EC3241}" dt="2024-08-11T11:05:05.201" v="955" actId="700"/>
          <ac:spMkLst>
            <pc:docMk/>
            <pc:sldMk cId="771068120" sldId="267"/>
            <ac:spMk id="3" creationId="{B776A370-C318-5EDA-A1F1-2D92DB1D906C}"/>
          </ac:spMkLst>
        </pc:spChg>
        <pc:spChg chg="add mod ord">
          <ac:chgData name="AJ Bajada" userId="17cb83bc3f8bcfc5" providerId="LiveId" clId="{389FEF54-191A-4750-91D9-7B1939EC3241}" dt="2024-08-11T11:12:23.673" v="1050" actId="20577"/>
          <ac:spMkLst>
            <pc:docMk/>
            <pc:sldMk cId="771068120" sldId="267"/>
            <ac:spMk id="5" creationId="{948A8C94-48C0-7F48-72DC-FD19F41EEE04}"/>
          </ac:spMkLst>
        </pc:spChg>
        <pc:spChg chg="add del mod">
          <ac:chgData name="AJ Bajada" userId="17cb83bc3f8bcfc5" providerId="LiveId" clId="{389FEF54-191A-4750-91D9-7B1939EC3241}" dt="2024-08-11T11:09:10.392" v="993" actId="478"/>
          <ac:spMkLst>
            <pc:docMk/>
            <pc:sldMk cId="771068120" sldId="267"/>
            <ac:spMk id="6" creationId="{AC788EE3-D9E3-6131-3B03-54FDD6643576}"/>
          </ac:spMkLst>
        </pc:spChg>
        <pc:spChg chg="add mod">
          <ac:chgData name="AJ Bajada" userId="17cb83bc3f8bcfc5" providerId="LiveId" clId="{389FEF54-191A-4750-91D9-7B1939EC3241}" dt="2024-08-11T11:22:48.030" v="1130"/>
          <ac:spMkLst>
            <pc:docMk/>
            <pc:sldMk cId="771068120" sldId="267"/>
            <ac:spMk id="7" creationId="{DF40835E-1B1A-8B7B-59DA-91D4F81E2270}"/>
          </ac:spMkLst>
        </pc:spChg>
        <pc:spChg chg="add del">
          <ac:chgData name="AJ Bajada" userId="17cb83bc3f8bcfc5" providerId="LiveId" clId="{389FEF54-191A-4750-91D9-7B1939EC3241}" dt="2024-08-11T11:06:00.829" v="961" actId="26606"/>
          <ac:spMkLst>
            <pc:docMk/>
            <pc:sldMk cId="771068120" sldId="267"/>
            <ac:spMk id="10" creationId="{09588DA8-065E-4F6F-8EFD-43104AB2E0CF}"/>
          </ac:spMkLst>
        </pc:spChg>
        <pc:spChg chg="add del">
          <ac:chgData name="AJ Bajada" userId="17cb83bc3f8bcfc5" providerId="LiveId" clId="{389FEF54-191A-4750-91D9-7B1939EC3241}" dt="2024-08-11T11:06:58.422" v="982" actId="26606"/>
          <ac:spMkLst>
            <pc:docMk/>
            <pc:sldMk cId="771068120" sldId="267"/>
            <ac:spMk id="11" creationId="{1B15ED52-F352-441B-82BF-E0EA34836D08}"/>
          </ac:spMkLst>
        </pc:spChg>
        <pc:spChg chg="add del">
          <ac:chgData name="AJ Bajada" userId="17cb83bc3f8bcfc5" providerId="LiveId" clId="{389FEF54-191A-4750-91D9-7B1939EC3241}" dt="2024-08-11T11:06:00.829" v="961" actId="26606"/>
          <ac:spMkLst>
            <pc:docMk/>
            <pc:sldMk cId="771068120" sldId="267"/>
            <ac:spMk id="12" creationId="{C4285719-470E-454C-AF62-8323075F1F5B}"/>
          </ac:spMkLst>
        </pc:spChg>
        <pc:spChg chg="add del">
          <ac:chgData name="AJ Bajada" userId="17cb83bc3f8bcfc5" providerId="LiveId" clId="{389FEF54-191A-4750-91D9-7B1939EC3241}" dt="2024-08-11T11:06:58.422" v="982" actId="26606"/>
          <ac:spMkLst>
            <pc:docMk/>
            <pc:sldMk cId="771068120" sldId="267"/>
            <ac:spMk id="13" creationId="{3B2E3793-BFE6-45A2-9B7B-E18844431C99}"/>
          </ac:spMkLst>
        </pc:spChg>
        <pc:spChg chg="add del">
          <ac:chgData name="AJ Bajada" userId="17cb83bc3f8bcfc5" providerId="LiveId" clId="{389FEF54-191A-4750-91D9-7B1939EC3241}" dt="2024-08-11T11:06:00.829" v="961" actId="26606"/>
          <ac:spMkLst>
            <pc:docMk/>
            <pc:sldMk cId="771068120" sldId="267"/>
            <ac:spMk id="14" creationId="{CD9FE4EF-C4D8-49A0-B2FF-81D8DB7D8A24}"/>
          </ac:spMkLst>
        </pc:spChg>
        <pc:spChg chg="add del">
          <ac:chgData name="AJ Bajada" userId="17cb83bc3f8bcfc5" providerId="LiveId" clId="{389FEF54-191A-4750-91D9-7B1939EC3241}" dt="2024-08-11T11:06:58.422" v="982" actId="26606"/>
          <ac:spMkLst>
            <pc:docMk/>
            <pc:sldMk cId="771068120" sldId="267"/>
            <ac:spMk id="15" creationId="{BC4C4868-CB8F-4AF9-9CDB-8108F2C19B67}"/>
          </ac:spMkLst>
        </pc:spChg>
        <pc:spChg chg="add del">
          <ac:chgData name="AJ Bajada" userId="17cb83bc3f8bcfc5" providerId="LiveId" clId="{389FEF54-191A-4750-91D9-7B1939EC3241}" dt="2024-08-11T11:06:00.829" v="961" actId="26606"/>
          <ac:spMkLst>
            <pc:docMk/>
            <pc:sldMk cId="771068120" sldId="267"/>
            <ac:spMk id="16" creationId="{4300840D-0A0B-4512-BACA-B439D5B9C57C}"/>
          </ac:spMkLst>
        </pc:spChg>
        <pc:spChg chg="add del">
          <ac:chgData name="AJ Bajada" userId="17cb83bc3f8bcfc5" providerId="LiveId" clId="{389FEF54-191A-4750-91D9-7B1939EC3241}" dt="2024-08-11T11:06:58.422" v="982" actId="26606"/>
          <ac:spMkLst>
            <pc:docMk/>
            <pc:sldMk cId="771068120" sldId="267"/>
            <ac:spMk id="17" creationId="{375E0459-6403-40CD-989D-56A4407CA12E}"/>
          </ac:spMkLst>
        </pc:spChg>
        <pc:spChg chg="add del">
          <ac:chgData name="AJ Bajada" userId="17cb83bc3f8bcfc5" providerId="LiveId" clId="{389FEF54-191A-4750-91D9-7B1939EC3241}" dt="2024-08-11T11:06:00.829" v="961" actId="26606"/>
          <ac:spMkLst>
            <pc:docMk/>
            <pc:sldMk cId="771068120" sldId="267"/>
            <ac:spMk id="18" creationId="{D2B78728-A580-49A7-84F9-6EF6F583ADE0}"/>
          </ac:spMkLst>
        </pc:spChg>
        <pc:spChg chg="add del">
          <ac:chgData name="AJ Bajada" userId="17cb83bc3f8bcfc5" providerId="LiveId" clId="{389FEF54-191A-4750-91D9-7B1939EC3241}" dt="2024-08-11T11:06:58.422" v="982" actId="26606"/>
          <ac:spMkLst>
            <pc:docMk/>
            <pc:sldMk cId="771068120" sldId="267"/>
            <ac:spMk id="19" creationId="{53E5B1A8-3AC9-4BD1-9BBC-78CA94F2D1BA}"/>
          </ac:spMkLst>
        </pc:spChg>
        <pc:spChg chg="add del">
          <ac:chgData name="AJ Bajada" userId="17cb83bc3f8bcfc5" providerId="LiveId" clId="{389FEF54-191A-4750-91D9-7B1939EC3241}" dt="2024-08-11T11:06:00.829" v="961" actId="26606"/>
          <ac:spMkLst>
            <pc:docMk/>
            <pc:sldMk cId="771068120" sldId="267"/>
            <ac:spMk id="20" creationId="{38FAA1A1-D861-433F-88FA-1E9D6FD31D11}"/>
          </ac:spMkLst>
        </pc:spChg>
        <pc:spChg chg="add del">
          <ac:chgData name="AJ Bajada" userId="17cb83bc3f8bcfc5" providerId="LiveId" clId="{389FEF54-191A-4750-91D9-7B1939EC3241}" dt="2024-08-11T11:08:22.343" v="984" actId="26606"/>
          <ac:spMkLst>
            <pc:docMk/>
            <pc:sldMk cId="771068120" sldId="267"/>
            <ac:spMk id="21" creationId="{245A9F99-D9B1-4094-A2E2-B90AC1DB7B9C}"/>
          </ac:spMkLst>
        </pc:spChg>
        <pc:spChg chg="add del">
          <ac:chgData name="AJ Bajada" userId="17cb83bc3f8bcfc5" providerId="LiveId" clId="{389FEF54-191A-4750-91D9-7B1939EC3241}" dt="2024-08-11T11:06:00.829" v="961" actId="26606"/>
          <ac:spMkLst>
            <pc:docMk/>
            <pc:sldMk cId="771068120" sldId="267"/>
            <ac:spMk id="22" creationId="{8D71EDA1-87BF-4D5D-AB79-F346FD19278A}"/>
          </ac:spMkLst>
        </pc:spChg>
        <pc:spChg chg="add del">
          <ac:chgData name="AJ Bajada" userId="17cb83bc3f8bcfc5" providerId="LiveId" clId="{389FEF54-191A-4750-91D9-7B1939EC3241}" dt="2024-08-11T11:08:22.343" v="984" actId="26606"/>
          <ac:spMkLst>
            <pc:docMk/>
            <pc:sldMk cId="771068120" sldId="267"/>
            <ac:spMk id="23" creationId="{B7FAF607-473A-4A43-A23D-BBFF5C4117BB}"/>
          </ac:spMkLst>
        </pc:spChg>
        <pc:spChg chg="add del">
          <ac:chgData name="AJ Bajada" userId="17cb83bc3f8bcfc5" providerId="LiveId" clId="{389FEF54-191A-4750-91D9-7B1939EC3241}" dt="2024-08-11T11:06:09.225" v="963" actId="26606"/>
          <ac:spMkLst>
            <pc:docMk/>
            <pc:sldMk cId="771068120" sldId="267"/>
            <ac:spMk id="24" creationId="{1B15ED52-F352-441B-82BF-E0EA34836D08}"/>
          </ac:spMkLst>
        </pc:spChg>
        <pc:spChg chg="add del">
          <ac:chgData name="AJ Bajada" userId="17cb83bc3f8bcfc5" providerId="LiveId" clId="{389FEF54-191A-4750-91D9-7B1939EC3241}" dt="2024-08-11T11:06:09.225" v="963" actId="26606"/>
          <ac:spMkLst>
            <pc:docMk/>
            <pc:sldMk cId="771068120" sldId="267"/>
            <ac:spMk id="25" creationId="{3B2E3793-BFE6-45A2-9B7B-E18844431C99}"/>
          </ac:spMkLst>
        </pc:spChg>
        <pc:spChg chg="add del">
          <ac:chgData name="AJ Bajada" userId="17cb83bc3f8bcfc5" providerId="LiveId" clId="{389FEF54-191A-4750-91D9-7B1939EC3241}" dt="2024-08-11T11:06:09.225" v="963" actId="26606"/>
          <ac:spMkLst>
            <pc:docMk/>
            <pc:sldMk cId="771068120" sldId="267"/>
            <ac:spMk id="26" creationId="{BC4C4868-CB8F-4AF9-9CDB-8108F2C19B67}"/>
          </ac:spMkLst>
        </pc:spChg>
        <pc:spChg chg="add del">
          <ac:chgData name="AJ Bajada" userId="17cb83bc3f8bcfc5" providerId="LiveId" clId="{389FEF54-191A-4750-91D9-7B1939EC3241}" dt="2024-08-11T11:06:09.225" v="963" actId="26606"/>
          <ac:spMkLst>
            <pc:docMk/>
            <pc:sldMk cId="771068120" sldId="267"/>
            <ac:spMk id="27" creationId="{375E0459-6403-40CD-989D-56A4407CA12E}"/>
          </ac:spMkLst>
        </pc:spChg>
        <pc:spChg chg="add del">
          <ac:chgData name="AJ Bajada" userId="17cb83bc3f8bcfc5" providerId="LiveId" clId="{389FEF54-191A-4750-91D9-7B1939EC3241}" dt="2024-08-11T11:06:09.225" v="963" actId="26606"/>
          <ac:spMkLst>
            <pc:docMk/>
            <pc:sldMk cId="771068120" sldId="267"/>
            <ac:spMk id="28" creationId="{53E5B1A8-3AC9-4BD1-9BBC-78CA94F2D1BA}"/>
          </ac:spMkLst>
        </pc:spChg>
        <pc:spChg chg="add del">
          <ac:chgData name="AJ Bajada" userId="17cb83bc3f8bcfc5" providerId="LiveId" clId="{389FEF54-191A-4750-91D9-7B1939EC3241}" dt="2024-08-11T11:09:49.844" v="1011" actId="26606"/>
          <ac:spMkLst>
            <pc:docMk/>
            <pc:sldMk cId="771068120" sldId="267"/>
            <ac:spMk id="31" creationId="{C0763A76-9F1C-4FC5-82B7-DD475DA461B2}"/>
          </ac:spMkLst>
        </pc:spChg>
        <pc:spChg chg="add del">
          <ac:chgData name="AJ Bajada" userId="17cb83bc3f8bcfc5" providerId="LiveId" clId="{389FEF54-191A-4750-91D9-7B1939EC3241}" dt="2024-08-11T11:09:49.844" v="1011" actId="26606"/>
          <ac:spMkLst>
            <pc:docMk/>
            <pc:sldMk cId="771068120" sldId="267"/>
            <ac:spMk id="32" creationId="{E81BF4F6-F2CF-4984-9D14-D6966D92F99F}"/>
          </ac:spMkLst>
        </pc:spChg>
        <pc:spChg chg="add del">
          <ac:chgData name="AJ Bajada" userId="17cb83bc3f8bcfc5" providerId="LiveId" clId="{389FEF54-191A-4750-91D9-7B1939EC3241}" dt="2024-08-11T11:09:52.760" v="1013" actId="26606"/>
          <ac:spMkLst>
            <pc:docMk/>
            <pc:sldMk cId="771068120" sldId="267"/>
            <ac:spMk id="34" creationId="{EDDBB197-D710-4A4F-A9CA-FD2177498BE8}"/>
          </ac:spMkLst>
        </pc:spChg>
        <pc:spChg chg="add del">
          <ac:chgData name="AJ Bajada" userId="17cb83bc3f8bcfc5" providerId="LiveId" clId="{389FEF54-191A-4750-91D9-7B1939EC3241}" dt="2024-08-11T11:08:47.564" v="986" actId="26606"/>
          <ac:spMkLst>
            <pc:docMk/>
            <pc:sldMk cId="771068120" sldId="267"/>
            <ac:spMk id="35" creationId="{DEE2AD96-B495-4E06-9291-B71706F728CB}"/>
          </ac:spMkLst>
        </pc:spChg>
        <pc:spChg chg="add del">
          <ac:chgData name="AJ Bajada" userId="17cb83bc3f8bcfc5" providerId="LiveId" clId="{389FEF54-191A-4750-91D9-7B1939EC3241}" dt="2024-08-11T11:08:47.564" v="986" actId="26606"/>
          <ac:spMkLst>
            <pc:docMk/>
            <pc:sldMk cId="771068120" sldId="267"/>
            <ac:spMk id="36" creationId="{53CF6D67-C5A8-4ADD-9E8E-1E38CA1D3166}"/>
          </ac:spMkLst>
        </pc:spChg>
        <pc:spChg chg="add del">
          <ac:chgData name="AJ Bajada" userId="17cb83bc3f8bcfc5" providerId="LiveId" clId="{389FEF54-191A-4750-91D9-7B1939EC3241}" dt="2024-08-11T11:08:47.564" v="986" actId="26606"/>
          <ac:spMkLst>
            <pc:docMk/>
            <pc:sldMk cId="771068120" sldId="267"/>
            <ac:spMk id="37" creationId="{86909FA0-B515-4681-B7A8-FA281D133B94}"/>
          </ac:spMkLst>
        </pc:spChg>
        <pc:spChg chg="add del">
          <ac:chgData name="AJ Bajada" userId="17cb83bc3f8bcfc5" providerId="LiveId" clId="{389FEF54-191A-4750-91D9-7B1939EC3241}" dt="2024-08-11T11:08:47.564" v="986" actId="26606"/>
          <ac:spMkLst>
            <pc:docMk/>
            <pc:sldMk cId="771068120" sldId="267"/>
            <ac:spMk id="38" creationId="{21C9FE86-FCC3-4A31-AA1C-C882262B7FE7}"/>
          </ac:spMkLst>
        </pc:spChg>
        <pc:spChg chg="add del">
          <ac:chgData name="AJ Bajada" userId="17cb83bc3f8bcfc5" providerId="LiveId" clId="{389FEF54-191A-4750-91D9-7B1939EC3241}" dt="2024-08-11T11:08:47.564" v="986" actId="26606"/>
          <ac:spMkLst>
            <pc:docMk/>
            <pc:sldMk cId="771068120" sldId="267"/>
            <ac:spMk id="39" creationId="{7D96243B-ECED-4B71-8E06-AE9A285EAD20}"/>
          </ac:spMkLst>
        </pc:spChg>
        <pc:spChg chg="add del">
          <ac:chgData name="AJ Bajada" userId="17cb83bc3f8bcfc5" providerId="LiveId" clId="{389FEF54-191A-4750-91D9-7B1939EC3241}" dt="2024-08-11T11:08:47.564" v="986" actId="26606"/>
          <ac:spMkLst>
            <pc:docMk/>
            <pc:sldMk cId="771068120" sldId="267"/>
            <ac:spMk id="40" creationId="{A09989E4-EFDC-4A90-A633-E0525FB4139E}"/>
          </ac:spMkLst>
        </pc:spChg>
        <pc:spChg chg="add del">
          <ac:chgData name="AJ Bajada" userId="17cb83bc3f8bcfc5" providerId="LiveId" clId="{389FEF54-191A-4750-91D9-7B1939EC3241}" dt="2024-08-11T11:09:52.760" v="1013" actId="26606"/>
          <ac:spMkLst>
            <pc:docMk/>
            <pc:sldMk cId="771068120" sldId="267"/>
            <ac:spMk id="41" creationId="{975D1CFA-2CDB-4B64-BD9F-85744E8DA12F}"/>
          </ac:spMkLst>
        </pc:spChg>
        <pc:spChg chg="add del">
          <ac:chgData name="AJ Bajada" userId="17cb83bc3f8bcfc5" providerId="LiveId" clId="{389FEF54-191A-4750-91D9-7B1939EC3241}" dt="2024-08-11T11:08:52.175" v="988" actId="26606"/>
          <ac:spMkLst>
            <pc:docMk/>
            <pc:sldMk cId="771068120" sldId="267"/>
            <ac:spMk id="42" creationId="{B210AC1D-4063-4C6E-9528-FA9C4C0C18E6}"/>
          </ac:spMkLst>
        </pc:spChg>
        <pc:spChg chg="add del">
          <ac:chgData name="AJ Bajada" userId="17cb83bc3f8bcfc5" providerId="LiveId" clId="{389FEF54-191A-4750-91D9-7B1939EC3241}" dt="2024-08-11T11:08:52.175" v="988" actId="26606"/>
          <ac:spMkLst>
            <pc:docMk/>
            <pc:sldMk cId="771068120" sldId="267"/>
            <ac:spMk id="43" creationId="{02F8C595-E68C-4306-AED8-DC7826A0A506}"/>
          </ac:spMkLst>
        </pc:spChg>
        <pc:spChg chg="add del">
          <ac:chgData name="AJ Bajada" userId="17cb83bc3f8bcfc5" providerId="LiveId" clId="{389FEF54-191A-4750-91D9-7B1939EC3241}" dt="2024-08-11T11:09:00.125" v="990" actId="26606"/>
          <ac:spMkLst>
            <pc:docMk/>
            <pc:sldMk cId="771068120" sldId="267"/>
            <ac:spMk id="45" creationId="{1B15ED52-F352-441B-82BF-E0EA34836D08}"/>
          </ac:spMkLst>
        </pc:spChg>
        <pc:spChg chg="add del">
          <ac:chgData name="AJ Bajada" userId="17cb83bc3f8bcfc5" providerId="LiveId" clId="{389FEF54-191A-4750-91D9-7B1939EC3241}" dt="2024-08-11T11:09:00.125" v="990" actId="26606"/>
          <ac:spMkLst>
            <pc:docMk/>
            <pc:sldMk cId="771068120" sldId="267"/>
            <ac:spMk id="46" creationId="{3B2E3793-BFE6-45A2-9B7B-E18844431C99}"/>
          </ac:spMkLst>
        </pc:spChg>
        <pc:spChg chg="add del">
          <ac:chgData name="AJ Bajada" userId="17cb83bc3f8bcfc5" providerId="LiveId" clId="{389FEF54-191A-4750-91D9-7B1939EC3241}" dt="2024-08-11T11:09:00.125" v="990" actId="26606"/>
          <ac:spMkLst>
            <pc:docMk/>
            <pc:sldMk cId="771068120" sldId="267"/>
            <ac:spMk id="47" creationId="{BC4C4868-CB8F-4AF9-9CDB-8108F2C19B67}"/>
          </ac:spMkLst>
        </pc:spChg>
        <pc:spChg chg="add del">
          <ac:chgData name="AJ Bajada" userId="17cb83bc3f8bcfc5" providerId="LiveId" clId="{389FEF54-191A-4750-91D9-7B1939EC3241}" dt="2024-08-11T11:09:00.125" v="990" actId="26606"/>
          <ac:spMkLst>
            <pc:docMk/>
            <pc:sldMk cId="771068120" sldId="267"/>
            <ac:spMk id="48" creationId="{375E0459-6403-40CD-989D-56A4407CA12E}"/>
          </ac:spMkLst>
        </pc:spChg>
        <pc:spChg chg="add del">
          <ac:chgData name="AJ Bajada" userId="17cb83bc3f8bcfc5" providerId="LiveId" clId="{389FEF54-191A-4750-91D9-7B1939EC3241}" dt="2024-08-11T11:09:00.125" v="990" actId="26606"/>
          <ac:spMkLst>
            <pc:docMk/>
            <pc:sldMk cId="771068120" sldId="267"/>
            <ac:spMk id="49" creationId="{53E5B1A8-3AC9-4BD1-9BBC-78CA94F2D1BA}"/>
          </ac:spMkLst>
        </pc:spChg>
        <pc:spChg chg="add del">
          <ac:chgData name="AJ Bajada" userId="17cb83bc3f8bcfc5" providerId="LiveId" clId="{389FEF54-191A-4750-91D9-7B1939EC3241}" dt="2024-08-11T11:09:00.125" v="990" actId="26606"/>
          <ac:spMkLst>
            <pc:docMk/>
            <pc:sldMk cId="771068120" sldId="267"/>
            <ac:spMk id="50" creationId="{B3FA1AAC-C1ED-4F77-BFA4-BE80FC0AC795}"/>
          </ac:spMkLst>
        </pc:spChg>
        <pc:spChg chg="add del">
          <ac:chgData name="AJ Bajada" userId="17cb83bc3f8bcfc5" providerId="LiveId" clId="{389FEF54-191A-4750-91D9-7B1939EC3241}" dt="2024-08-11T11:09:05.192" v="992" actId="26606"/>
          <ac:spMkLst>
            <pc:docMk/>
            <pc:sldMk cId="771068120" sldId="267"/>
            <ac:spMk id="52" creationId="{4BC99CB9-DDAD-44A2-8A1C-E3AF4E72DF5C}"/>
          </ac:spMkLst>
        </pc:spChg>
        <pc:spChg chg="add del">
          <ac:chgData name="AJ Bajada" userId="17cb83bc3f8bcfc5" providerId="LiveId" clId="{389FEF54-191A-4750-91D9-7B1939EC3241}" dt="2024-08-11T11:10:13.095" v="1015" actId="26606"/>
          <ac:spMkLst>
            <pc:docMk/>
            <pc:sldMk cId="771068120" sldId="267"/>
            <ac:spMk id="59" creationId="{55F7ABCA-A68A-47DD-B732-76FF34C6FB7D}"/>
          </ac:spMkLst>
        </pc:spChg>
        <pc:spChg chg="add del">
          <ac:chgData name="AJ Bajada" userId="17cb83bc3f8bcfc5" providerId="LiveId" clId="{389FEF54-191A-4750-91D9-7B1939EC3241}" dt="2024-08-11T11:10:20.278" v="1017" actId="26606"/>
          <ac:spMkLst>
            <pc:docMk/>
            <pc:sldMk cId="771068120" sldId="267"/>
            <ac:spMk id="62" creationId="{04812C46-200A-4DEB-A05E-3ED6C68C2387}"/>
          </ac:spMkLst>
        </pc:spChg>
        <pc:spChg chg="add del">
          <ac:chgData name="AJ Bajada" userId="17cb83bc3f8bcfc5" providerId="LiveId" clId="{389FEF54-191A-4750-91D9-7B1939EC3241}" dt="2024-08-11T11:10:20.278" v="1017" actId="26606"/>
          <ac:spMkLst>
            <pc:docMk/>
            <pc:sldMk cId="771068120" sldId="267"/>
            <ac:spMk id="64" creationId="{D1EA859B-E555-4109-94F3-6700E046E008}"/>
          </ac:spMkLst>
        </pc:spChg>
        <pc:spChg chg="add del">
          <ac:chgData name="AJ Bajada" userId="17cb83bc3f8bcfc5" providerId="LiveId" clId="{389FEF54-191A-4750-91D9-7B1939EC3241}" dt="2024-08-11T11:10:22.659" v="1019" actId="26606"/>
          <ac:spMkLst>
            <pc:docMk/>
            <pc:sldMk cId="771068120" sldId="267"/>
            <ac:spMk id="66" creationId="{DEE2AD96-B495-4E06-9291-B71706F728CB}"/>
          </ac:spMkLst>
        </pc:spChg>
        <pc:spChg chg="add del">
          <ac:chgData name="AJ Bajada" userId="17cb83bc3f8bcfc5" providerId="LiveId" clId="{389FEF54-191A-4750-91D9-7B1939EC3241}" dt="2024-08-11T11:10:22.659" v="1019" actId="26606"/>
          <ac:spMkLst>
            <pc:docMk/>
            <pc:sldMk cId="771068120" sldId="267"/>
            <ac:spMk id="67" creationId="{53CF6D67-C5A8-4ADD-9E8E-1E38CA1D3166}"/>
          </ac:spMkLst>
        </pc:spChg>
        <pc:spChg chg="add del">
          <ac:chgData name="AJ Bajada" userId="17cb83bc3f8bcfc5" providerId="LiveId" clId="{389FEF54-191A-4750-91D9-7B1939EC3241}" dt="2024-08-11T11:10:22.659" v="1019" actId="26606"/>
          <ac:spMkLst>
            <pc:docMk/>
            <pc:sldMk cId="771068120" sldId="267"/>
            <ac:spMk id="68" creationId="{86909FA0-B515-4681-B7A8-FA281D133B94}"/>
          </ac:spMkLst>
        </pc:spChg>
        <pc:spChg chg="add del">
          <ac:chgData name="AJ Bajada" userId="17cb83bc3f8bcfc5" providerId="LiveId" clId="{389FEF54-191A-4750-91D9-7B1939EC3241}" dt="2024-08-11T11:10:22.659" v="1019" actId="26606"/>
          <ac:spMkLst>
            <pc:docMk/>
            <pc:sldMk cId="771068120" sldId="267"/>
            <ac:spMk id="69" creationId="{21C9FE86-FCC3-4A31-AA1C-C882262B7FE7}"/>
          </ac:spMkLst>
        </pc:spChg>
        <pc:spChg chg="add del">
          <ac:chgData name="AJ Bajada" userId="17cb83bc3f8bcfc5" providerId="LiveId" clId="{389FEF54-191A-4750-91D9-7B1939EC3241}" dt="2024-08-11T11:10:22.659" v="1019" actId="26606"/>
          <ac:spMkLst>
            <pc:docMk/>
            <pc:sldMk cId="771068120" sldId="267"/>
            <ac:spMk id="70" creationId="{7D96243B-ECED-4B71-8E06-AE9A285EAD20}"/>
          </ac:spMkLst>
        </pc:spChg>
        <pc:spChg chg="add del">
          <ac:chgData name="AJ Bajada" userId="17cb83bc3f8bcfc5" providerId="LiveId" clId="{389FEF54-191A-4750-91D9-7B1939EC3241}" dt="2024-08-11T11:10:22.659" v="1019" actId="26606"/>
          <ac:spMkLst>
            <pc:docMk/>
            <pc:sldMk cId="771068120" sldId="267"/>
            <ac:spMk id="71" creationId="{A09989E4-EFDC-4A90-A633-E0525FB4139E}"/>
          </ac:spMkLst>
        </pc:spChg>
        <pc:spChg chg="add del">
          <ac:chgData name="AJ Bajada" userId="17cb83bc3f8bcfc5" providerId="LiveId" clId="{389FEF54-191A-4750-91D9-7B1939EC3241}" dt="2024-08-11T11:10:33.164" v="1021" actId="26606"/>
          <ac:spMkLst>
            <pc:docMk/>
            <pc:sldMk cId="771068120" sldId="267"/>
            <ac:spMk id="73" creationId="{04812C46-200A-4DEB-A05E-3ED6C68C2387}"/>
          </ac:spMkLst>
        </pc:spChg>
        <pc:spChg chg="add del">
          <ac:chgData name="AJ Bajada" userId="17cb83bc3f8bcfc5" providerId="LiveId" clId="{389FEF54-191A-4750-91D9-7B1939EC3241}" dt="2024-08-11T11:10:33.164" v="1021" actId="26606"/>
          <ac:spMkLst>
            <pc:docMk/>
            <pc:sldMk cId="771068120" sldId="267"/>
            <ac:spMk id="75" creationId="{D1EA859B-E555-4109-94F3-6700E046E008}"/>
          </ac:spMkLst>
        </pc:spChg>
        <pc:spChg chg="add del">
          <ac:chgData name="AJ Bajada" userId="17cb83bc3f8bcfc5" providerId="LiveId" clId="{389FEF54-191A-4750-91D9-7B1939EC3241}" dt="2024-08-11T11:10:35.830" v="1023" actId="26606"/>
          <ac:spMkLst>
            <pc:docMk/>
            <pc:sldMk cId="771068120" sldId="267"/>
            <ac:spMk id="77" creationId="{9F7D5CDA-D291-4307-BF55-1381FED29634}"/>
          </ac:spMkLst>
        </pc:spChg>
        <pc:spChg chg="add del">
          <ac:chgData name="AJ Bajada" userId="17cb83bc3f8bcfc5" providerId="LiveId" clId="{389FEF54-191A-4750-91D9-7B1939EC3241}" dt="2024-08-11T11:10:35.830" v="1023" actId="26606"/>
          <ac:spMkLst>
            <pc:docMk/>
            <pc:sldMk cId="771068120" sldId="267"/>
            <ac:spMk id="79" creationId="{59B296B9-C5A5-4E4F-9B60-C907B5F1466C}"/>
          </ac:spMkLst>
        </pc:spChg>
        <pc:spChg chg="add del">
          <ac:chgData name="AJ Bajada" userId="17cb83bc3f8bcfc5" providerId="LiveId" clId="{389FEF54-191A-4750-91D9-7B1939EC3241}" dt="2024-08-11T11:10:35.830" v="1023" actId="26606"/>
          <ac:spMkLst>
            <pc:docMk/>
            <pc:sldMk cId="771068120" sldId="267"/>
            <ac:spMk id="80" creationId="{D0300FD3-5AF1-6305-15FA-9078072672E2}"/>
          </ac:spMkLst>
        </pc:spChg>
        <pc:spChg chg="add del">
          <ac:chgData name="AJ Bajada" userId="17cb83bc3f8bcfc5" providerId="LiveId" clId="{389FEF54-191A-4750-91D9-7B1939EC3241}" dt="2024-08-11T11:10:38.274" v="1025" actId="26606"/>
          <ac:spMkLst>
            <pc:docMk/>
            <pc:sldMk cId="771068120" sldId="267"/>
            <ac:spMk id="82" creationId="{4BC99CB9-DDAD-44A2-8A1C-E3AF4E72DF5C}"/>
          </ac:spMkLst>
        </pc:spChg>
        <pc:spChg chg="add del">
          <ac:chgData name="AJ Bajada" userId="17cb83bc3f8bcfc5" providerId="LiveId" clId="{389FEF54-191A-4750-91D9-7B1939EC3241}" dt="2024-08-11T11:10:38.274" v="1025" actId="26606"/>
          <ac:spMkLst>
            <pc:docMk/>
            <pc:sldMk cId="771068120" sldId="267"/>
            <ac:spMk id="83" creationId="{64053CBF-3932-45FF-8285-EE5146085F3A}"/>
          </ac:spMkLst>
        </pc:spChg>
        <pc:spChg chg="add del">
          <ac:chgData name="AJ Bajada" userId="17cb83bc3f8bcfc5" providerId="LiveId" clId="{389FEF54-191A-4750-91D9-7B1939EC3241}" dt="2024-08-11T11:10:40.203" v="1027" actId="26606"/>
          <ac:spMkLst>
            <pc:docMk/>
            <pc:sldMk cId="771068120" sldId="267"/>
            <ac:spMk id="95" creationId="{3ECBE1F1-D69B-4AFA-ABD5-8E41720EF6DE}"/>
          </ac:spMkLst>
        </pc:spChg>
        <pc:spChg chg="add del">
          <ac:chgData name="AJ Bajada" userId="17cb83bc3f8bcfc5" providerId="LiveId" clId="{389FEF54-191A-4750-91D9-7B1939EC3241}" dt="2024-08-11T11:10:40.203" v="1027" actId="26606"/>
          <ac:spMkLst>
            <pc:docMk/>
            <pc:sldMk cId="771068120" sldId="267"/>
            <ac:spMk id="97" creationId="{603A6265-E10C-4B85-9C20-E75FCAF9CC63}"/>
          </ac:spMkLst>
        </pc:spChg>
        <pc:spChg chg="add del">
          <ac:chgData name="AJ Bajada" userId="17cb83bc3f8bcfc5" providerId="LiveId" clId="{389FEF54-191A-4750-91D9-7B1939EC3241}" dt="2024-08-11T11:10:42.385" v="1029" actId="26606"/>
          <ac:spMkLst>
            <pc:docMk/>
            <pc:sldMk cId="771068120" sldId="267"/>
            <ac:spMk id="99" creationId="{1B15ED52-F352-441B-82BF-E0EA34836D08}"/>
          </ac:spMkLst>
        </pc:spChg>
        <pc:spChg chg="add del">
          <ac:chgData name="AJ Bajada" userId="17cb83bc3f8bcfc5" providerId="LiveId" clId="{389FEF54-191A-4750-91D9-7B1939EC3241}" dt="2024-08-11T11:10:42.385" v="1029" actId="26606"/>
          <ac:spMkLst>
            <pc:docMk/>
            <pc:sldMk cId="771068120" sldId="267"/>
            <ac:spMk id="100" creationId="{3B2E3793-BFE6-45A2-9B7B-E18844431C99}"/>
          </ac:spMkLst>
        </pc:spChg>
        <pc:spChg chg="add del">
          <ac:chgData name="AJ Bajada" userId="17cb83bc3f8bcfc5" providerId="LiveId" clId="{389FEF54-191A-4750-91D9-7B1939EC3241}" dt="2024-08-11T11:10:42.385" v="1029" actId="26606"/>
          <ac:spMkLst>
            <pc:docMk/>
            <pc:sldMk cId="771068120" sldId="267"/>
            <ac:spMk id="101" creationId="{BC4C4868-CB8F-4AF9-9CDB-8108F2C19B67}"/>
          </ac:spMkLst>
        </pc:spChg>
        <pc:spChg chg="add del">
          <ac:chgData name="AJ Bajada" userId="17cb83bc3f8bcfc5" providerId="LiveId" clId="{389FEF54-191A-4750-91D9-7B1939EC3241}" dt="2024-08-11T11:10:42.385" v="1029" actId="26606"/>
          <ac:spMkLst>
            <pc:docMk/>
            <pc:sldMk cId="771068120" sldId="267"/>
            <ac:spMk id="102" creationId="{375E0459-6403-40CD-989D-56A4407CA12E}"/>
          </ac:spMkLst>
        </pc:spChg>
        <pc:spChg chg="add del">
          <ac:chgData name="AJ Bajada" userId="17cb83bc3f8bcfc5" providerId="LiveId" clId="{389FEF54-191A-4750-91D9-7B1939EC3241}" dt="2024-08-11T11:10:42.385" v="1029" actId="26606"/>
          <ac:spMkLst>
            <pc:docMk/>
            <pc:sldMk cId="771068120" sldId="267"/>
            <ac:spMk id="103" creationId="{53E5B1A8-3AC9-4BD1-9BBC-78CA94F2D1BA}"/>
          </ac:spMkLst>
        </pc:spChg>
        <pc:spChg chg="add del">
          <ac:chgData name="AJ Bajada" userId="17cb83bc3f8bcfc5" providerId="LiveId" clId="{389FEF54-191A-4750-91D9-7B1939EC3241}" dt="2024-08-11T11:10:43.269" v="1031" actId="26606"/>
          <ac:spMkLst>
            <pc:docMk/>
            <pc:sldMk cId="771068120" sldId="267"/>
            <ac:spMk id="105" creationId="{18873D23-2DCF-4B31-A009-95721C06E8E1}"/>
          </ac:spMkLst>
        </pc:spChg>
        <pc:spChg chg="add del">
          <ac:chgData name="AJ Bajada" userId="17cb83bc3f8bcfc5" providerId="LiveId" clId="{389FEF54-191A-4750-91D9-7B1939EC3241}" dt="2024-08-11T11:10:43.269" v="1031" actId="26606"/>
          <ac:spMkLst>
            <pc:docMk/>
            <pc:sldMk cId="771068120" sldId="267"/>
            <ac:spMk id="106" creationId="{C13EF075-D4EF-4929-ADBC-91B27DA19955}"/>
          </ac:spMkLst>
        </pc:spChg>
        <pc:spChg chg="add del">
          <ac:chgData name="AJ Bajada" userId="17cb83bc3f8bcfc5" providerId="LiveId" clId="{389FEF54-191A-4750-91D9-7B1939EC3241}" dt="2024-08-11T11:22:48.030" v="1130"/>
          <ac:spMkLst>
            <pc:docMk/>
            <pc:sldMk cId="771068120" sldId="267"/>
            <ac:spMk id="113" creationId="{1B15ED52-F352-441B-82BF-E0EA34836D08}"/>
          </ac:spMkLst>
        </pc:spChg>
        <pc:spChg chg="add del">
          <ac:chgData name="AJ Bajada" userId="17cb83bc3f8bcfc5" providerId="LiveId" clId="{389FEF54-191A-4750-91D9-7B1939EC3241}" dt="2024-08-11T11:22:48.030" v="1130"/>
          <ac:spMkLst>
            <pc:docMk/>
            <pc:sldMk cId="771068120" sldId="267"/>
            <ac:spMk id="114" creationId="{3B2E3793-BFE6-45A2-9B7B-E18844431C99}"/>
          </ac:spMkLst>
        </pc:spChg>
        <pc:spChg chg="add del">
          <ac:chgData name="AJ Bajada" userId="17cb83bc3f8bcfc5" providerId="LiveId" clId="{389FEF54-191A-4750-91D9-7B1939EC3241}" dt="2024-08-11T11:22:48.030" v="1130"/>
          <ac:spMkLst>
            <pc:docMk/>
            <pc:sldMk cId="771068120" sldId="267"/>
            <ac:spMk id="115" creationId="{BC4C4868-CB8F-4AF9-9CDB-8108F2C19B67}"/>
          </ac:spMkLst>
        </pc:spChg>
        <pc:spChg chg="add del">
          <ac:chgData name="AJ Bajada" userId="17cb83bc3f8bcfc5" providerId="LiveId" clId="{389FEF54-191A-4750-91D9-7B1939EC3241}" dt="2024-08-11T11:22:48.030" v="1130"/>
          <ac:spMkLst>
            <pc:docMk/>
            <pc:sldMk cId="771068120" sldId="267"/>
            <ac:spMk id="116" creationId="{375E0459-6403-40CD-989D-56A4407CA12E}"/>
          </ac:spMkLst>
        </pc:spChg>
        <pc:spChg chg="add del">
          <ac:chgData name="AJ Bajada" userId="17cb83bc3f8bcfc5" providerId="LiveId" clId="{389FEF54-191A-4750-91D9-7B1939EC3241}" dt="2024-08-11T11:22:48.030" v="1130"/>
          <ac:spMkLst>
            <pc:docMk/>
            <pc:sldMk cId="771068120" sldId="267"/>
            <ac:spMk id="117" creationId="{53E5B1A8-3AC9-4BD1-9BBC-78CA94F2D1BA}"/>
          </ac:spMkLst>
        </pc:spChg>
        <pc:grpChg chg="add del">
          <ac:chgData name="AJ Bajada" userId="17cb83bc3f8bcfc5" providerId="LiveId" clId="{389FEF54-191A-4750-91D9-7B1939EC3241}" dt="2024-08-11T11:08:22.343" v="984" actId="26606"/>
          <ac:grpSpMkLst>
            <pc:docMk/>
            <pc:sldMk cId="771068120" sldId="267"/>
            <ac:grpSpMk id="30" creationId="{C5F6476F-D303-44D3-B30F-1BA348F0F64A}"/>
          </ac:grpSpMkLst>
        </pc:grpChg>
        <pc:grpChg chg="add del">
          <ac:chgData name="AJ Bajada" userId="17cb83bc3f8bcfc5" providerId="LiveId" clId="{389FEF54-191A-4750-91D9-7B1939EC3241}" dt="2024-08-11T11:09:52.760" v="1013" actId="26606"/>
          <ac:grpSpMkLst>
            <pc:docMk/>
            <pc:sldMk cId="771068120" sldId="267"/>
            <ac:grpSpMk id="44" creationId="{25EE5136-01F1-466C-962D-BA9B4C6757AA}"/>
          </ac:grpSpMkLst>
        </pc:grpChg>
        <pc:grpChg chg="add del">
          <ac:chgData name="AJ Bajada" userId="17cb83bc3f8bcfc5" providerId="LiveId" clId="{389FEF54-191A-4750-91D9-7B1939EC3241}" dt="2024-08-11T11:09:05.192" v="992" actId="26606"/>
          <ac:grpSpMkLst>
            <pc:docMk/>
            <pc:sldMk cId="771068120" sldId="267"/>
            <ac:grpSpMk id="53" creationId="{05545017-2445-4AB3-95A6-48F17C802612}"/>
          </ac:grpSpMkLst>
        </pc:grpChg>
        <pc:grpChg chg="add del">
          <ac:chgData name="AJ Bajada" userId="17cb83bc3f8bcfc5" providerId="LiveId" clId="{389FEF54-191A-4750-91D9-7B1939EC3241}" dt="2024-08-11T11:09:05.192" v="992" actId="26606"/>
          <ac:grpSpMkLst>
            <pc:docMk/>
            <pc:sldMk cId="771068120" sldId="267"/>
            <ac:grpSpMk id="58" creationId="{06B7259D-F2AD-42FE-B984-6D1D74321C5D}"/>
          </ac:grpSpMkLst>
        </pc:grpChg>
        <pc:grpChg chg="add del">
          <ac:chgData name="AJ Bajada" userId="17cb83bc3f8bcfc5" providerId="LiveId" clId="{389FEF54-191A-4750-91D9-7B1939EC3241}" dt="2024-08-11T11:10:38.274" v="1025" actId="26606"/>
          <ac:grpSpMkLst>
            <pc:docMk/>
            <pc:sldMk cId="771068120" sldId="267"/>
            <ac:grpSpMk id="84" creationId="{2E751C04-BEA6-446B-A678-9C74819EBD4C}"/>
          </ac:grpSpMkLst>
        </pc:grpChg>
        <pc:grpChg chg="add del">
          <ac:chgData name="AJ Bajada" userId="17cb83bc3f8bcfc5" providerId="LiveId" clId="{389FEF54-191A-4750-91D9-7B1939EC3241}" dt="2024-08-11T11:10:38.274" v="1025" actId="26606"/>
          <ac:grpSpMkLst>
            <pc:docMk/>
            <pc:sldMk cId="771068120" sldId="267"/>
            <ac:grpSpMk id="89" creationId="{B63ACBA3-DEFD-4C6D-BBA0-64468FA99C2D}"/>
          </ac:grpSpMkLst>
        </pc:grpChg>
        <pc:grpChg chg="add del">
          <ac:chgData name="AJ Bajada" userId="17cb83bc3f8bcfc5" providerId="LiveId" clId="{389FEF54-191A-4750-91D9-7B1939EC3241}" dt="2024-08-11T11:10:43.269" v="1031" actId="26606"/>
          <ac:grpSpMkLst>
            <pc:docMk/>
            <pc:sldMk cId="771068120" sldId="267"/>
            <ac:grpSpMk id="107" creationId="{DAA26DFA-AAB2-4973-9C17-16D587C7B198}"/>
          </ac:grpSpMkLst>
        </pc:grpChg>
        <pc:picChg chg="add del">
          <ac:chgData name="AJ Bajada" userId="17cb83bc3f8bcfc5" providerId="LiveId" clId="{389FEF54-191A-4750-91D9-7B1939EC3241}" dt="2024-08-11T11:08:52.175" v="988" actId="26606"/>
          <ac:picMkLst>
            <pc:docMk/>
            <pc:sldMk cId="771068120" sldId="267"/>
            <ac:picMk id="8" creationId="{EC1EA488-5565-6214-73CB-DE4CFE61AC15}"/>
          </ac:picMkLst>
        </pc:picChg>
        <pc:picChg chg="add del">
          <ac:chgData name="AJ Bajada" userId="17cb83bc3f8bcfc5" providerId="LiveId" clId="{389FEF54-191A-4750-91D9-7B1939EC3241}" dt="2024-08-11T11:09:49.844" v="1011" actId="26606"/>
          <ac:picMkLst>
            <pc:docMk/>
            <pc:sldMk cId="771068120" sldId="267"/>
            <ac:picMk id="9" creationId="{3611E3AC-2B90-5D7D-4380-CD798BDC13AE}"/>
          </ac:picMkLst>
        </pc:picChg>
        <pc:picChg chg="add del">
          <ac:chgData name="AJ Bajada" userId="17cb83bc3f8bcfc5" providerId="LiveId" clId="{389FEF54-191A-4750-91D9-7B1939EC3241}" dt="2024-08-11T11:08:22.343" v="984" actId="26606"/>
          <ac:picMkLst>
            <pc:docMk/>
            <pc:sldMk cId="771068120" sldId="267"/>
            <ac:picMk id="29" creationId="{35E45307-952B-C4E9-42BC-9755A795A3B9}"/>
          </ac:picMkLst>
        </pc:picChg>
        <pc:picChg chg="add del">
          <ac:chgData name="AJ Bajada" userId="17cb83bc3f8bcfc5" providerId="LiveId" clId="{389FEF54-191A-4750-91D9-7B1939EC3241}" dt="2024-08-11T11:09:52.760" v="1013" actId="26606"/>
          <ac:picMkLst>
            <pc:docMk/>
            <pc:sldMk cId="771068120" sldId="267"/>
            <ac:picMk id="57" creationId="{52E189FC-ADBF-15F4-8D05-400A4887D1F8}"/>
          </ac:picMkLst>
        </pc:picChg>
        <pc:picChg chg="add del">
          <ac:chgData name="AJ Bajada" userId="17cb83bc3f8bcfc5" providerId="LiveId" clId="{389FEF54-191A-4750-91D9-7B1939EC3241}" dt="2024-08-11T11:10:13.095" v="1015" actId="26606"/>
          <ac:picMkLst>
            <pc:docMk/>
            <pc:sldMk cId="771068120" sldId="267"/>
            <ac:picMk id="60" creationId="{23857623-5F7A-9495-AC61-D91BECE12146}"/>
          </ac:picMkLst>
        </pc:picChg>
        <pc:picChg chg="add del">
          <ac:chgData name="AJ Bajada" userId="17cb83bc3f8bcfc5" providerId="LiveId" clId="{389FEF54-191A-4750-91D9-7B1939EC3241}" dt="2024-08-11T11:10:20.278" v="1017" actId="26606"/>
          <ac:picMkLst>
            <pc:docMk/>
            <pc:sldMk cId="771068120" sldId="267"/>
            <ac:picMk id="63" creationId="{9DF57B7E-194F-B8FF-12AE-F10279D3401B}"/>
          </ac:picMkLst>
        </pc:picChg>
        <pc:picChg chg="add del">
          <ac:chgData name="AJ Bajada" userId="17cb83bc3f8bcfc5" providerId="LiveId" clId="{389FEF54-191A-4750-91D9-7B1939EC3241}" dt="2024-08-11T11:10:33.164" v="1021" actId="26606"/>
          <ac:picMkLst>
            <pc:docMk/>
            <pc:sldMk cId="771068120" sldId="267"/>
            <ac:picMk id="74" creationId="{9DF57B7E-194F-B8FF-12AE-F10279D3401B}"/>
          </ac:picMkLst>
        </pc:picChg>
        <pc:picChg chg="add del">
          <ac:chgData name="AJ Bajada" userId="17cb83bc3f8bcfc5" providerId="LiveId" clId="{389FEF54-191A-4750-91D9-7B1939EC3241}" dt="2024-08-11T11:10:35.830" v="1023" actId="26606"/>
          <ac:picMkLst>
            <pc:docMk/>
            <pc:sldMk cId="771068120" sldId="267"/>
            <ac:picMk id="78" creationId="{7766F887-2D54-0BDF-CFB6-12DF6E4CF114}"/>
          </ac:picMkLst>
        </pc:picChg>
        <pc:picChg chg="add del">
          <ac:chgData name="AJ Bajada" userId="17cb83bc3f8bcfc5" providerId="LiveId" clId="{389FEF54-191A-4750-91D9-7B1939EC3241}" dt="2024-08-11T11:10:40.203" v="1027" actId="26606"/>
          <ac:picMkLst>
            <pc:docMk/>
            <pc:sldMk cId="771068120" sldId="267"/>
            <ac:picMk id="96" creationId="{2AF748B1-3B82-5A22-7697-9B2FCE136AE4}"/>
          </ac:picMkLst>
        </pc:picChg>
      </pc:sldChg>
      <pc:sldChg chg="addSp delSp modSp add mod ord">
        <pc:chgData name="AJ Bajada" userId="17cb83bc3f8bcfc5" providerId="LiveId" clId="{389FEF54-191A-4750-91D9-7B1939EC3241}" dt="2024-08-12T10:39:45.418" v="1691" actId="12"/>
        <pc:sldMkLst>
          <pc:docMk/>
          <pc:sldMk cId="801969443" sldId="268"/>
        </pc:sldMkLst>
        <pc:spChg chg="mod">
          <ac:chgData name="AJ Bajada" userId="17cb83bc3f8bcfc5" providerId="LiveId" clId="{389FEF54-191A-4750-91D9-7B1939EC3241}" dt="2024-08-12T10:39:45.418" v="1691" actId="12"/>
          <ac:spMkLst>
            <pc:docMk/>
            <pc:sldMk cId="801969443" sldId="268"/>
            <ac:spMk id="5" creationId="{948A8C94-48C0-7F48-72DC-FD19F41EEE04}"/>
          </ac:spMkLst>
        </pc:spChg>
        <pc:spChg chg="mod">
          <ac:chgData name="AJ Bajada" userId="17cb83bc3f8bcfc5" providerId="LiveId" clId="{389FEF54-191A-4750-91D9-7B1939EC3241}" dt="2024-08-12T10:28:54.844" v="1606" actId="26606"/>
          <ac:spMkLst>
            <pc:docMk/>
            <pc:sldMk cId="801969443" sldId="268"/>
            <ac:spMk id="7" creationId="{DF40835E-1B1A-8B7B-59DA-91D4F81E2270}"/>
          </ac:spMkLst>
        </pc:spChg>
        <pc:spChg chg="del">
          <ac:chgData name="AJ Bajada" userId="17cb83bc3f8bcfc5" providerId="LiveId" clId="{389FEF54-191A-4750-91D9-7B1939EC3241}" dt="2024-08-12T10:28:54.844" v="1606" actId="26606"/>
          <ac:spMkLst>
            <pc:docMk/>
            <pc:sldMk cId="801969443" sldId="268"/>
            <ac:spMk id="113" creationId="{1B15ED52-F352-441B-82BF-E0EA34836D08}"/>
          </ac:spMkLst>
        </pc:spChg>
        <pc:spChg chg="del">
          <ac:chgData name="AJ Bajada" userId="17cb83bc3f8bcfc5" providerId="LiveId" clId="{389FEF54-191A-4750-91D9-7B1939EC3241}" dt="2024-08-12T10:28:54.844" v="1606" actId="26606"/>
          <ac:spMkLst>
            <pc:docMk/>
            <pc:sldMk cId="801969443" sldId="268"/>
            <ac:spMk id="114" creationId="{3B2E3793-BFE6-45A2-9B7B-E18844431C99}"/>
          </ac:spMkLst>
        </pc:spChg>
        <pc:spChg chg="del">
          <ac:chgData name="AJ Bajada" userId="17cb83bc3f8bcfc5" providerId="LiveId" clId="{389FEF54-191A-4750-91D9-7B1939EC3241}" dt="2024-08-12T10:28:54.844" v="1606" actId="26606"/>
          <ac:spMkLst>
            <pc:docMk/>
            <pc:sldMk cId="801969443" sldId="268"/>
            <ac:spMk id="115" creationId="{BC4C4868-CB8F-4AF9-9CDB-8108F2C19B67}"/>
          </ac:spMkLst>
        </pc:spChg>
        <pc:spChg chg="del">
          <ac:chgData name="AJ Bajada" userId="17cb83bc3f8bcfc5" providerId="LiveId" clId="{389FEF54-191A-4750-91D9-7B1939EC3241}" dt="2024-08-12T10:28:54.844" v="1606" actId="26606"/>
          <ac:spMkLst>
            <pc:docMk/>
            <pc:sldMk cId="801969443" sldId="268"/>
            <ac:spMk id="116" creationId="{375E0459-6403-40CD-989D-56A4407CA12E}"/>
          </ac:spMkLst>
        </pc:spChg>
        <pc:spChg chg="del">
          <ac:chgData name="AJ Bajada" userId="17cb83bc3f8bcfc5" providerId="LiveId" clId="{389FEF54-191A-4750-91D9-7B1939EC3241}" dt="2024-08-12T10:28:54.844" v="1606" actId="26606"/>
          <ac:spMkLst>
            <pc:docMk/>
            <pc:sldMk cId="801969443" sldId="268"/>
            <ac:spMk id="117" creationId="{53E5B1A8-3AC9-4BD1-9BBC-78CA94F2D1BA}"/>
          </ac:spMkLst>
        </pc:spChg>
        <pc:spChg chg="add">
          <ac:chgData name="AJ Bajada" userId="17cb83bc3f8bcfc5" providerId="LiveId" clId="{389FEF54-191A-4750-91D9-7B1939EC3241}" dt="2024-08-12T10:28:54.844" v="1606" actId="26606"/>
          <ac:spMkLst>
            <pc:docMk/>
            <pc:sldMk cId="801969443" sldId="268"/>
            <ac:spMk id="122" creationId="{09588DA8-065E-4F6F-8EFD-43104AB2E0CF}"/>
          </ac:spMkLst>
        </pc:spChg>
        <pc:spChg chg="add">
          <ac:chgData name="AJ Bajada" userId="17cb83bc3f8bcfc5" providerId="LiveId" clId="{389FEF54-191A-4750-91D9-7B1939EC3241}" dt="2024-08-12T10:28:54.844" v="1606" actId="26606"/>
          <ac:spMkLst>
            <pc:docMk/>
            <pc:sldMk cId="801969443" sldId="268"/>
            <ac:spMk id="124" creationId="{C4285719-470E-454C-AF62-8323075F1F5B}"/>
          </ac:spMkLst>
        </pc:spChg>
        <pc:spChg chg="add">
          <ac:chgData name="AJ Bajada" userId="17cb83bc3f8bcfc5" providerId="LiveId" clId="{389FEF54-191A-4750-91D9-7B1939EC3241}" dt="2024-08-12T10:28:54.844" v="1606" actId="26606"/>
          <ac:spMkLst>
            <pc:docMk/>
            <pc:sldMk cId="801969443" sldId="268"/>
            <ac:spMk id="126" creationId="{CD9FE4EF-C4D8-49A0-B2FF-81D8DB7D8A24}"/>
          </ac:spMkLst>
        </pc:spChg>
        <pc:spChg chg="add">
          <ac:chgData name="AJ Bajada" userId="17cb83bc3f8bcfc5" providerId="LiveId" clId="{389FEF54-191A-4750-91D9-7B1939EC3241}" dt="2024-08-12T10:28:54.844" v="1606" actId="26606"/>
          <ac:spMkLst>
            <pc:docMk/>
            <pc:sldMk cId="801969443" sldId="268"/>
            <ac:spMk id="128" creationId="{4300840D-0A0B-4512-BACA-B439D5B9C57C}"/>
          </ac:spMkLst>
        </pc:spChg>
        <pc:spChg chg="add">
          <ac:chgData name="AJ Bajada" userId="17cb83bc3f8bcfc5" providerId="LiveId" clId="{389FEF54-191A-4750-91D9-7B1939EC3241}" dt="2024-08-12T10:28:54.844" v="1606" actId="26606"/>
          <ac:spMkLst>
            <pc:docMk/>
            <pc:sldMk cId="801969443" sldId="268"/>
            <ac:spMk id="130" creationId="{D2B78728-A580-49A7-84F9-6EF6F583ADE0}"/>
          </ac:spMkLst>
        </pc:spChg>
        <pc:spChg chg="add">
          <ac:chgData name="AJ Bajada" userId="17cb83bc3f8bcfc5" providerId="LiveId" clId="{389FEF54-191A-4750-91D9-7B1939EC3241}" dt="2024-08-12T10:28:54.844" v="1606" actId="26606"/>
          <ac:spMkLst>
            <pc:docMk/>
            <pc:sldMk cId="801969443" sldId="268"/>
            <ac:spMk id="132" creationId="{38FAA1A1-D861-433F-88FA-1E9D6FD31D11}"/>
          </ac:spMkLst>
        </pc:spChg>
        <pc:spChg chg="add">
          <ac:chgData name="AJ Bajada" userId="17cb83bc3f8bcfc5" providerId="LiveId" clId="{389FEF54-191A-4750-91D9-7B1939EC3241}" dt="2024-08-12T10:28:54.844" v="1606" actId="26606"/>
          <ac:spMkLst>
            <pc:docMk/>
            <pc:sldMk cId="801969443" sldId="268"/>
            <ac:spMk id="134" creationId="{8D71EDA1-87BF-4D5D-AB79-F346FD19278A}"/>
          </ac:spMkLst>
        </pc:spChg>
      </pc:sldChg>
      <pc:sldChg chg="addSp delSp modSp new del mod setBg modClrScheme delDesignElem chgLayout">
        <pc:chgData name="AJ Bajada" userId="17cb83bc3f8bcfc5" providerId="LiveId" clId="{389FEF54-191A-4750-91D9-7B1939EC3241}" dt="2024-08-11T11:25:26.909" v="1270" actId="47"/>
        <pc:sldMkLst>
          <pc:docMk/>
          <pc:sldMk cId="1438573862" sldId="268"/>
        </pc:sldMkLst>
        <pc:spChg chg="add mod ord">
          <ac:chgData name="AJ Bajada" userId="17cb83bc3f8bcfc5" providerId="LiveId" clId="{389FEF54-191A-4750-91D9-7B1939EC3241}" dt="2024-08-11T11:22:58.004" v="1131" actId="26606"/>
          <ac:spMkLst>
            <pc:docMk/>
            <pc:sldMk cId="1438573862" sldId="268"/>
            <ac:spMk id="2" creationId="{659E1AE0-4A18-BFEA-301B-AAF1FC8DBC4E}"/>
          </ac:spMkLst>
        </pc:spChg>
        <pc:spChg chg="add mod ord">
          <ac:chgData name="AJ Bajada" userId="17cb83bc3f8bcfc5" providerId="LiveId" clId="{389FEF54-191A-4750-91D9-7B1939EC3241}" dt="2024-08-11T11:22:58.004" v="1131" actId="26606"/>
          <ac:spMkLst>
            <pc:docMk/>
            <pc:sldMk cId="1438573862" sldId="268"/>
            <ac:spMk id="3" creationId="{81A395CF-6547-DDF0-59BA-EF480005B420}"/>
          </ac:spMkLst>
        </pc:spChg>
        <pc:spChg chg="add del mod">
          <ac:chgData name="AJ Bajada" userId="17cb83bc3f8bcfc5" providerId="LiveId" clId="{389FEF54-191A-4750-91D9-7B1939EC3241}" dt="2024-08-11T11:20:49.890" v="1120" actId="478"/>
          <ac:spMkLst>
            <pc:docMk/>
            <pc:sldMk cId="1438573862" sldId="268"/>
            <ac:spMk id="4" creationId="{30468C1F-724F-A102-DD27-787B1AB21CCA}"/>
          </ac:spMkLst>
        </pc:spChg>
        <pc:spChg chg="add del">
          <ac:chgData name="AJ Bajada" userId="17cb83bc3f8bcfc5" providerId="LiveId" clId="{389FEF54-191A-4750-91D9-7B1939EC3241}" dt="2024-08-11T11:20:36.333" v="1118" actId="26606"/>
          <ac:spMkLst>
            <pc:docMk/>
            <pc:sldMk cId="1438573862" sldId="268"/>
            <ac:spMk id="9" creationId="{4D60F200-5EB0-B223-2439-C96C67F0FEE1}"/>
          </ac:spMkLst>
        </pc:spChg>
        <pc:spChg chg="add del">
          <ac:chgData name="AJ Bajada" userId="17cb83bc3f8bcfc5" providerId="LiveId" clId="{389FEF54-191A-4750-91D9-7B1939EC3241}" dt="2024-08-11T11:20:36.333" v="1118" actId="26606"/>
          <ac:spMkLst>
            <pc:docMk/>
            <pc:sldMk cId="1438573862" sldId="268"/>
            <ac:spMk id="11" creationId="{A6567EA8-C72D-4B9B-D23F-6B2E9F9C9F47}"/>
          </ac:spMkLst>
        </pc:spChg>
        <pc:spChg chg="add del">
          <ac:chgData name="AJ Bajada" userId="17cb83bc3f8bcfc5" providerId="LiveId" clId="{389FEF54-191A-4750-91D9-7B1939EC3241}" dt="2024-08-11T11:20:36.333" v="1118" actId="26606"/>
          <ac:spMkLst>
            <pc:docMk/>
            <pc:sldMk cId="1438573862" sldId="268"/>
            <ac:spMk id="13" creationId="{FEFBFA78-9360-1E01-5448-6D5AE0A32601}"/>
          </ac:spMkLst>
        </pc:spChg>
        <pc:spChg chg="add del">
          <ac:chgData name="AJ Bajada" userId="17cb83bc3f8bcfc5" providerId="LiveId" clId="{389FEF54-191A-4750-91D9-7B1939EC3241}" dt="2024-08-11T11:20:36.333" v="1118" actId="26606"/>
          <ac:spMkLst>
            <pc:docMk/>
            <pc:sldMk cId="1438573862" sldId="268"/>
            <ac:spMk id="15" creationId="{1740453C-744F-DB3A-47EC-15EACE1DC117}"/>
          </ac:spMkLst>
        </pc:spChg>
        <pc:spChg chg="add del">
          <ac:chgData name="AJ Bajada" userId="17cb83bc3f8bcfc5" providerId="LiveId" clId="{389FEF54-191A-4750-91D9-7B1939EC3241}" dt="2024-08-11T11:20:36.333" v="1118" actId="26606"/>
          <ac:spMkLst>
            <pc:docMk/>
            <pc:sldMk cId="1438573862" sldId="268"/>
            <ac:spMk id="17" creationId="{B6924B03-77BD-EAE3-2854-43363FF8E6BB}"/>
          </ac:spMkLst>
        </pc:spChg>
        <pc:spChg chg="add">
          <ac:chgData name="AJ Bajada" userId="17cb83bc3f8bcfc5" providerId="LiveId" clId="{389FEF54-191A-4750-91D9-7B1939EC3241}" dt="2024-08-11T11:22:58.004" v="1131" actId="26606"/>
          <ac:spMkLst>
            <pc:docMk/>
            <pc:sldMk cId="1438573862" sldId="268"/>
            <ac:spMk id="31" creationId="{A8384FB5-9ADC-4DDC-881B-597D56F5B15D}"/>
          </ac:spMkLst>
        </pc:spChg>
        <pc:spChg chg="add">
          <ac:chgData name="AJ Bajada" userId="17cb83bc3f8bcfc5" providerId="LiveId" clId="{389FEF54-191A-4750-91D9-7B1939EC3241}" dt="2024-08-11T11:22:58.004" v="1131" actId="26606"/>
          <ac:spMkLst>
            <pc:docMk/>
            <pc:sldMk cId="1438573862" sldId="268"/>
            <ac:spMk id="33" creationId="{1199E1B1-A8C0-4FE8-A5A8-1CB41D69F857}"/>
          </ac:spMkLst>
        </pc:spChg>
        <pc:spChg chg="add">
          <ac:chgData name="AJ Bajada" userId="17cb83bc3f8bcfc5" providerId="LiveId" clId="{389FEF54-191A-4750-91D9-7B1939EC3241}" dt="2024-08-11T11:22:58.004" v="1131" actId="26606"/>
          <ac:spMkLst>
            <pc:docMk/>
            <pc:sldMk cId="1438573862" sldId="268"/>
            <ac:spMk id="35" creationId="{84A8DE83-DE75-4B41-9DB4-A7EC0B0DEC0B}"/>
          </ac:spMkLst>
        </pc:spChg>
        <pc:spChg chg="add">
          <ac:chgData name="AJ Bajada" userId="17cb83bc3f8bcfc5" providerId="LiveId" clId="{389FEF54-191A-4750-91D9-7B1939EC3241}" dt="2024-08-11T11:22:58.004" v="1131" actId="26606"/>
          <ac:spMkLst>
            <pc:docMk/>
            <pc:sldMk cId="1438573862" sldId="268"/>
            <ac:spMk id="37" creationId="{A7009A0A-BEF5-4EAC-AF15-E4F9F002E239}"/>
          </ac:spMkLst>
        </pc:spChg>
        <pc:grpChg chg="add del">
          <ac:chgData name="AJ Bajada" userId="17cb83bc3f8bcfc5" providerId="LiveId" clId="{389FEF54-191A-4750-91D9-7B1939EC3241}" dt="2024-08-11T11:22:58.004" v="1131" actId="26606"/>
          <ac:grpSpMkLst>
            <pc:docMk/>
            <pc:sldMk cId="1438573862" sldId="268"/>
            <ac:grpSpMk id="22" creationId="{114ED94A-C85D-4CD3-4205-438D21CE6B38}"/>
          </ac:grpSpMkLst>
        </pc:grpChg>
        <pc:picChg chg="add mod ord">
          <ac:chgData name="AJ Bajada" userId="17cb83bc3f8bcfc5" providerId="LiveId" clId="{389FEF54-191A-4750-91D9-7B1939EC3241}" dt="2024-08-11T11:23:16.418" v="1132" actId="27614"/>
          <ac:picMkLst>
            <pc:docMk/>
            <pc:sldMk cId="1438573862" sldId="268"/>
            <ac:picMk id="5" creationId="{4A50ED41-D0A6-5B28-EFFB-319A5EFB60CC}"/>
          </ac:picMkLst>
        </pc:picChg>
      </pc:sldChg>
      <pc:sldChg chg="addSp delSp modSp add mod">
        <pc:chgData name="AJ Bajada" userId="17cb83bc3f8bcfc5" providerId="LiveId" clId="{389FEF54-191A-4750-91D9-7B1939EC3241}" dt="2024-08-18T10:14:34.956" v="3560" actId="403"/>
        <pc:sldMkLst>
          <pc:docMk/>
          <pc:sldMk cId="2990228289" sldId="269"/>
        </pc:sldMkLst>
        <pc:spChg chg="add">
          <ac:chgData name="AJ Bajada" userId="17cb83bc3f8bcfc5" providerId="LiveId" clId="{389FEF54-191A-4750-91D9-7B1939EC3241}" dt="2024-08-12T10:36:43.738" v="1648"/>
          <ac:spMkLst>
            <pc:docMk/>
            <pc:sldMk cId="2990228289" sldId="269"/>
            <ac:spMk id="2" creationId="{84B7C99B-0BB5-4BE6-4371-7995272D9FF9}"/>
          </ac:spMkLst>
        </pc:spChg>
        <pc:spChg chg="add del mod">
          <ac:chgData name="AJ Bajada" userId="17cb83bc3f8bcfc5" providerId="LiveId" clId="{389FEF54-191A-4750-91D9-7B1939EC3241}" dt="2024-08-12T10:38:31.173" v="1683" actId="26606"/>
          <ac:spMkLst>
            <pc:docMk/>
            <pc:sldMk cId="2990228289" sldId="269"/>
            <ac:spMk id="4" creationId="{189F0E36-5149-D539-768B-4D55B408AC43}"/>
          </ac:spMkLst>
        </pc:spChg>
        <pc:spChg chg="mod">
          <ac:chgData name="AJ Bajada" userId="17cb83bc3f8bcfc5" providerId="LiveId" clId="{389FEF54-191A-4750-91D9-7B1939EC3241}" dt="2024-08-12T10:36:39.681" v="1647" actId="5793"/>
          <ac:spMkLst>
            <pc:docMk/>
            <pc:sldMk cId="2990228289" sldId="269"/>
            <ac:spMk id="5" creationId="{948A8C94-48C0-7F48-72DC-FD19F41EEE04}"/>
          </ac:spMkLst>
        </pc:spChg>
        <pc:spChg chg="mod">
          <ac:chgData name="AJ Bajada" userId="17cb83bc3f8bcfc5" providerId="LiveId" clId="{389FEF54-191A-4750-91D9-7B1939EC3241}" dt="2024-08-12T10:38:31.173" v="1683" actId="26606"/>
          <ac:spMkLst>
            <pc:docMk/>
            <pc:sldMk cId="2990228289" sldId="269"/>
            <ac:spMk id="7" creationId="{DF40835E-1B1A-8B7B-59DA-91D4F81E2270}"/>
          </ac:spMkLst>
        </pc:spChg>
        <pc:spChg chg="add del">
          <ac:chgData name="AJ Bajada" userId="17cb83bc3f8bcfc5" providerId="LiveId" clId="{389FEF54-191A-4750-91D9-7B1939EC3241}" dt="2024-08-12T10:38:31.173" v="1683" actId="26606"/>
          <ac:spMkLst>
            <pc:docMk/>
            <pc:sldMk cId="2990228289" sldId="269"/>
            <ac:spMk id="122" creationId="{09588DA8-065E-4F6F-8EFD-43104AB2E0CF}"/>
          </ac:spMkLst>
        </pc:spChg>
        <pc:spChg chg="add del">
          <ac:chgData name="AJ Bajada" userId="17cb83bc3f8bcfc5" providerId="LiveId" clId="{389FEF54-191A-4750-91D9-7B1939EC3241}" dt="2024-08-12T10:38:31.173" v="1683" actId="26606"/>
          <ac:spMkLst>
            <pc:docMk/>
            <pc:sldMk cId="2990228289" sldId="269"/>
            <ac:spMk id="124" creationId="{C4285719-470E-454C-AF62-8323075F1F5B}"/>
          </ac:spMkLst>
        </pc:spChg>
        <pc:spChg chg="add del">
          <ac:chgData name="AJ Bajada" userId="17cb83bc3f8bcfc5" providerId="LiveId" clId="{389FEF54-191A-4750-91D9-7B1939EC3241}" dt="2024-08-12T10:38:31.173" v="1683" actId="26606"/>
          <ac:spMkLst>
            <pc:docMk/>
            <pc:sldMk cId="2990228289" sldId="269"/>
            <ac:spMk id="126" creationId="{CD9FE4EF-C4D8-49A0-B2FF-81D8DB7D8A24}"/>
          </ac:spMkLst>
        </pc:spChg>
        <pc:spChg chg="add del">
          <ac:chgData name="AJ Bajada" userId="17cb83bc3f8bcfc5" providerId="LiveId" clId="{389FEF54-191A-4750-91D9-7B1939EC3241}" dt="2024-08-12T10:38:31.173" v="1683" actId="26606"/>
          <ac:spMkLst>
            <pc:docMk/>
            <pc:sldMk cId="2990228289" sldId="269"/>
            <ac:spMk id="128" creationId="{4300840D-0A0B-4512-BACA-B439D5B9C57C}"/>
          </ac:spMkLst>
        </pc:spChg>
        <pc:spChg chg="add del">
          <ac:chgData name="AJ Bajada" userId="17cb83bc3f8bcfc5" providerId="LiveId" clId="{389FEF54-191A-4750-91D9-7B1939EC3241}" dt="2024-08-12T10:38:31.173" v="1683" actId="26606"/>
          <ac:spMkLst>
            <pc:docMk/>
            <pc:sldMk cId="2990228289" sldId="269"/>
            <ac:spMk id="130" creationId="{D2B78728-A580-49A7-84F9-6EF6F583ADE0}"/>
          </ac:spMkLst>
        </pc:spChg>
        <pc:spChg chg="add del">
          <ac:chgData name="AJ Bajada" userId="17cb83bc3f8bcfc5" providerId="LiveId" clId="{389FEF54-191A-4750-91D9-7B1939EC3241}" dt="2024-08-12T10:38:31.173" v="1683" actId="26606"/>
          <ac:spMkLst>
            <pc:docMk/>
            <pc:sldMk cId="2990228289" sldId="269"/>
            <ac:spMk id="132" creationId="{38FAA1A1-D861-433F-88FA-1E9D6FD31D11}"/>
          </ac:spMkLst>
        </pc:spChg>
        <pc:spChg chg="add del">
          <ac:chgData name="AJ Bajada" userId="17cb83bc3f8bcfc5" providerId="LiveId" clId="{389FEF54-191A-4750-91D9-7B1939EC3241}" dt="2024-08-12T10:38:31.173" v="1683" actId="26606"/>
          <ac:spMkLst>
            <pc:docMk/>
            <pc:sldMk cId="2990228289" sldId="269"/>
            <ac:spMk id="134" creationId="{8D71EDA1-87BF-4D5D-AB79-F346FD19278A}"/>
          </ac:spMkLst>
        </pc:spChg>
        <pc:spChg chg="add">
          <ac:chgData name="AJ Bajada" userId="17cb83bc3f8bcfc5" providerId="LiveId" clId="{389FEF54-191A-4750-91D9-7B1939EC3241}" dt="2024-08-12T10:38:31.173" v="1683" actId="26606"/>
          <ac:spMkLst>
            <pc:docMk/>
            <pc:sldMk cId="2990228289" sldId="269"/>
            <ac:spMk id="139" creationId="{1B15ED52-F352-441B-82BF-E0EA34836D08}"/>
          </ac:spMkLst>
        </pc:spChg>
        <pc:spChg chg="add del">
          <ac:chgData name="AJ Bajada" userId="17cb83bc3f8bcfc5" providerId="LiveId" clId="{389FEF54-191A-4750-91D9-7B1939EC3241}" dt="2024-08-12T10:38:19.429" v="1676" actId="26606"/>
          <ac:spMkLst>
            <pc:docMk/>
            <pc:sldMk cId="2990228289" sldId="269"/>
            <ac:spMk id="141" creationId="{55F7ABCA-A68A-47DD-B732-76FF34C6FB7D}"/>
          </ac:spMkLst>
        </pc:spChg>
        <pc:spChg chg="add del">
          <ac:chgData name="AJ Bajada" userId="17cb83bc3f8bcfc5" providerId="LiveId" clId="{389FEF54-191A-4750-91D9-7B1939EC3241}" dt="2024-08-12T10:38:31.168" v="1682" actId="26606"/>
          <ac:spMkLst>
            <pc:docMk/>
            <pc:sldMk cId="2990228289" sldId="269"/>
            <ac:spMk id="143" creationId="{5D7F64A8-D625-4F61-A290-B499BB62ACFF}"/>
          </ac:spMkLst>
        </pc:spChg>
        <pc:spChg chg="add del">
          <ac:chgData name="AJ Bajada" userId="17cb83bc3f8bcfc5" providerId="LiveId" clId="{389FEF54-191A-4750-91D9-7B1939EC3241}" dt="2024-08-12T10:38:19.429" v="1676" actId="26606"/>
          <ac:spMkLst>
            <pc:docMk/>
            <pc:sldMk cId="2990228289" sldId="269"/>
            <ac:spMk id="145" creationId="{189F0E36-5149-D539-768B-4D55B408AC43}"/>
          </ac:spMkLst>
        </pc:spChg>
        <pc:spChg chg="add del">
          <ac:chgData name="AJ Bajada" userId="17cb83bc3f8bcfc5" providerId="LiveId" clId="{389FEF54-191A-4750-91D9-7B1939EC3241}" dt="2024-08-12T10:38:22.706" v="1680" actId="26606"/>
          <ac:spMkLst>
            <pc:docMk/>
            <pc:sldMk cId="2990228289" sldId="269"/>
            <ac:spMk id="146" creationId="{829A1E2C-5AC8-40FC-99E9-832069D39792}"/>
          </ac:spMkLst>
        </pc:spChg>
        <pc:spChg chg="add del">
          <ac:chgData name="AJ Bajada" userId="17cb83bc3f8bcfc5" providerId="LiveId" clId="{389FEF54-191A-4750-91D9-7B1939EC3241}" dt="2024-08-12T10:38:21.378" v="1678" actId="26606"/>
          <ac:spMkLst>
            <pc:docMk/>
            <pc:sldMk cId="2990228289" sldId="269"/>
            <ac:spMk id="147" creationId="{3AFE8227-C443-417B-BA91-520EB1EF4559}"/>
          </ac:spMkLst>
        </pc:spChg>
        <pc:spChg chg="add del">
          <ac:chgData name="AJ Bajada" userId="17cb83bc3f8bcfc5" providerId="LiveId" clId="{389FEF54-191A-4750-91D9-7B1939EC3241}" dt="2024-08-12T10:38:21.378" v="1678" actId="26606"/>
          <ac:spMkLst>
            <pc:docMk/>
            <pc:sldMk cId="2990228289" sldId="269"/>
            <ac:spMk id="149" creationId="{189F0E36-5149-D539-768B-4D55B408AC43}"/>
          </ac:spMkLst>
        </pc:spChg>
        <pc:spChg chg="add del">
          <ac:chgData name="AJ Bajada" userId="17cb83bc3f8bcfc5" providerId="LiveId" clId="{389FEF54-191A-4750-91D9-7B1939EC3241}" dt="2024-08-12T10:38:21.378" v="1678" actId="26606"/>
          <ac:spMkLst>
            <pc:docMk/>
            <pc:sldMk cId="2990228289" sldId="269"/>
            <ac:spMk id="150" creationId="{907741FC-B544-4A6E-B831-6789D042333D}"/>
          </ac:spMkLst>
        </pc:spChg>
        <pc:spChg chg="add del">
          <ac:chgData name="AJ Bajada" userId="17cb83bc3f8bcfc5" providerId="LiveId" clId="{389FEF54-191A-4750-91D9-7B1939EC3241}" dt="2024-08-12T10:38:21.378" v="1678" actId="26606"/>
          <ac:spMkLst>
            <pc:docMk/>
            <pc:sldMk cId="2990228289" sldId="269"/>
            <ac:spMk id="151" creationId="{3F0BE7ED-7814-4273-B18A-F26CC0380380}"/>
          </ac:spMkLst>
        </pc:spChg>
        <pc:spChg chg="add del">
          <ac:chgData name="AJ Bajada" userId="17cb83bc3f8bcfc5" providerId="LiveId" clId="{389FEF54-191A-4750-91D9-7B1939EC3241}" dt="2024-08-12T10:38:22.706" v="1680" actId="26606"/>
          <ac:spMkLst>
            <pc:docMk/>
            <pc:sldMk cId="2990228289" sldId="269"/>
            <ac:spMk id="153" creationId="{8181FC64-B306-4821-98E2-780662EFC486}"/>
          </ac:spMkLst>
        </pc:spChg>
        <pc:spChg chg="add del">
          <ac:chgData name="AJ Bajada" userId="17cb83bc3f8bcfc5" providerId="LiveId" clId="{389FEF54-191A-4750-91D9-7B1939EC3241}" dt="2024-08-12T10:38:22.706" v="1680" actId="26606"/>
          <ac:spMkLst>
            <pc:docMk/>
            <pc:sldMk cId="2990228289" sldId="269"/>
            <ac:spMk id="155" creationId="{5871FC61-DD4E-47D4-81FD-8A7E7D12B371}"/>
          </ac:spMkLst>
        </pc:spChg>
        <pc:spChg chg="add del">
          <ac:chgData name="AJ Bajada" userId="17cb83bc3f8bcfc5" providerId="LiveId" clId="{389FEF54-191A-4750-91D9-7B1939EC3241}" dt="2024-08-12T10:38:22.706" v="1680" actId="26606"/>
          <ac:spMkLst>
            <pc:docMk/>
            <pc:sldMk cId="2990228289" sldId="269"/>
            <ac:spMk id="156" creationId="{F9EC3F91-A75C-4F74-867E-E4C28C13546B}"/>
          </ac:spMkLst>
        </pc:spChg>
        <pc:spChg chg="add del">
          <ac:chgData name="AJ Bajada" userId="17cb83bc3f8bcfc5" providerId="LiveId" clId="{389FEF54-191A-4750-91D9-7B1939EC3241}" dt="2024-08-12T10:38:22.706" v="1680" actId="26606"/>
          <ac:spMkLst>
            <pc:docMk/>
            <pc:sldMk cId="2990228289" sldId="269"/>
            <ac:spMk id="157" creationId="{189F0E36-5149-D539-768B-4D55B408AC43}"/>
          </ac:spMkLst>
        </pc:spChg>
        <pc:spChg chg="add del">
          <ac:chgData name="AJ Bajada" userId="17cb83bc3f8bcfc5" providerId="LiveId" clId="{389FEF54-191A-4750-91D9-7B1939EC3241}" dt="2024-08-12T10:38:31.168" v="1682" actId="26606"/>
          <ac:spMkLst>
            <pc:docMk/>
            <pc:sldMk cId="2990228289" sldId="269"/>
            <ac:spMk id="160" creationId="{189F0E36-5149-D539-768B-4D55B408AC43}"/>
          </ac:spMkLst>
        </pc:spChg>
        <pc:spChg chg="add">
          <ac:chgData name="AJ Bajada" userId="17cb83bc3f8bcfc5" providerId="LiveId" clId="{389FEF54-191A-4750-91D9-7B1939EC3241}" dt="2024-08-12T10:38:31.173" v="1683" actId="26606"/>
          <ac:spMkLst>
            <pc:docMk/>
            <pc:sldMk cId="2990228289" sldId="269"/>
            <ac:spMk id="163" creationId="{3B2E3793-BFE6-45A2-9B7B-E18844431C99}"/>
          </ac:spMkLst>
        </pc:spChg>
        <pc:spChg chg="add">
          <ac:chgData name="AJ Bajada" userId="17cb83bc3f8bcfc5" providerId="LiveId" clId="{389FEF54-191A-4750-91D9-7B1939EC3241}" dt="2024-08-12T10:38:31.173" v="1683" actId="26606"/>
          <ac:spMkLst>
            <pc:docMk/>
            <pc:sldMk cId="2990228289" sldId="269"/>
            <ac:spMk id="164" creationId="{BC4C4868-CB8F-4AF9-9CDB-8108F2C19B67}"/>
          </ac:spMkLst>
        </pc:spChg>
        <pc:spChg chg="add">
          <ac:chgData name="AJ Bajada" userId="17cb83bc3f8bcfc5" providerId="LiveId" clId="{389FEF54-191A-4750-91D9-7B1939EC3241}" dt="2024-08-12T10:38:31.173" v="1683" actId="26606"/>
          <ac:spMkLst>
            <pc:docMk/>
            <pc:sldMk cId="2990228289" sldId="269"/>
            <ac:spMk id="165" creationId="{375E0459-6403-40CD-989D-56A4407CA12E}"/>
          </ac:spMkLst>
        </pc:spChg>
        <pc:spChg chg="add">
          <ac:chgData name="AJ Bajada" userId="17cb83bc3f8bcfc5" providerId="LiveId" clId="{389FEF54-191A-4750-91D9-7B1939EC3241}" dt="2024-08-12T10:38:31.173" v="1683" actId="26606"/>
          <ac:spMkLst>
            <pc:docMk/>
            <pc:sldMk cId="2990228289" sldId="269"/>
            <ac:spMk id="166" creationId="{53E5B1A8-3AC9-4BD1-9BBC-78CA94F2D1BA}"/>
          </ac:spMkLst>
        </pc:spChg>
        <pc:spChg chg="add mod">
          <ac:chgData name="AJ Bajada" userId="17cb83bc3f8bcfc5" providerId="LiveId" clId="{389FEF54-191A-4750-91D9-7B1939EC3241}" dt="2024-08-18T10:14:34.956" v="3560" actId="403"/>
          <ac:spMkLst>
            <pc:docMk/>
            <pc:sldMk cId="2990228289" sldId="269"/>
            <ac:spMk id="167" creationId="{189F0E36-5149-D539-768B-4D55B408AC43}"/>
          </ac:spMkLst>
        </pc:spChg>
        <pc:graphicFrameChg chg="add del">
          <ac:chgData name="AJ Bajada" userId="17cb83bc3f8bcfc5" providerId="LiveId" clId="{389FEF54-191A-4750-91D9-7B1939EC3241}" dt="2024-08-12T10:38:04.593" v="1668" actId="26606"/>
          <ac:graphicFrameMkLst>
            <pc:docMk/>
            <pc:sldMk cId="2990228289" sldId="269"/>
            <ac:graphicFrameMk id="136" creationId="{154B98C0-90AC-41CF-776E-E8846C31FBDD}"/>
          </ac:graphicFrameMkLst>
        </pc:graphicFrameChg>
        <pc:graphicFrameChg chg="add del">
          <ac:chgData name="AJ Bajada" userId="17cb83bc3f8bcfc5" providerId="LiveId" clId="{389FEF54-191A-4750-91D9-7B1939EC3241}" dt="2024-08-12T10:38:05.641" v="1670" actId="26606"/>
          <ac:graphicFrameMkLst>
            <pc:docMk/>
            <pc:sldMk cId="2990228289" sldId="269"/>
            <ac:graphicFrameMk id="138" creationId="{DEC4ED8D-4825-B7B7-71A1-EA83CADADAFE}"/>
          </ac:graphicFrameMkLst>
        </pc:graphicFrameChg>
        <pc:graphicFrameChg chg="add del">
          <ac:chgData name="AJ Bajada" userId="17cb83bc3f8bcfc5" providerId="LiveId" clId="{389FEF54-191A-4750-91D9-7B1939EC3241}" dt="2024-08-12T10:38:09.302" v="1672" actId="26606"/>
          <ac:graphicFrameMkLst>
            <pc:docMk/>
            <pc:sldMk cId="2990228289" sldId="269"/>
            <ac:graphicFrameMk id="140" creationId="{28F931BB-0667-4C5D-8EDB-11929ECC43A8}"/>
          </ac:graphicFrameMkLst>
        </pc:graphicFrameChg>
        <pc:graphicFrameChg chg="add del">
          <ac:chgData name="AJ Bajada" userId="17cb83bc3f8bcfc5" providerId="LiveId" clId="{389FEF54-191A-4750-91D9-7B1939EC3241}" dt="2024-08-12T10:38:13.598" v="1674" actId="26606"/>
          <ac:graphicFrameMkLst>
            <pc:docMk/>
            <pc:sldMk cId="2990228289" sldId="269"/>
            <ac:graphicFrameMk id="142" creationId="{FF161BCB-0D3B-1430-F5A8-4F15B6553413}"/>
          </ac:graphicFrameMkLst>
        </pc:graphicFrameChg>
        <pc:picChg chg="add del">
          <ac:chgData name="AJ Bajada" userId="17cb83bc3f8bcfc5" providerId="LiveId" clId="{389FEF54-191A-4750-91D9-7B1939EC3241}" dt="2024-08-12T10:38:19.429" v="1676" actId="26606"/>
          <ac:picMkLst>
            <pc:docMk/>
            <pc:sldMk cId="2990228289" sldId="269"/>
            <ac:picMk id="144" creationId="{33E9DBE5-893B-9C25-A1F0-CFDCE9B4403F}"/>
          </ac:picMkLst>
        </pc:picChg>
        <pc:picChg chg="add del">
          <ac:chgData name="AJ Bajada" userId="17cb83bc3f8bcfc5" providerId="LiveId" clId="{389FEF54-191A-4750-91D9-7B1939EC3241}" dt="2024-08-12T10:38:21.378" v="1678" actId="26606"/>
          <ac:picMkLst>
            <pc:docMk/>
            <pc:sldMk cId="2990228289" sldId="269"/>
            <ac:picMk id="148" creationId="{551B0703-6A8D-562A-7240-366BB5DE2B50}"/>
          </ac:picMkLst>
        </pc:picChg>
        <pc:picChg chg="add del">
          <ac:chgData name="AJ Bajada" userId="17cb83bc3f8bcfc5" providerId="LiveId" clId="{389FEF54-191A-4750-91D9-7B1939EC3241}" dt="2024-08-12T10:38:22.706" v="1680" actId="26606"/>
          <ac:picMkLst>
            <pc:docMk/>
            <pc:sldMk cId="2990228289" sldId="269"/>
            <ac:picMk id="154" creationId="{5274F6B9-6C8C-2465-1FEB-4BF67E0A95D1}"/>
          </ac:picMkLst>
        </pc:picChg>
        <pc:picChg chg="add del">
          <ac:chgData name="AJ Bajada" userId="17cb83bc3f8bcfc5" providerId="LiveId" clId="{389FEF54-191A-4750-91D9-7B1939EC3241}" dt="2024-08-12T10:38:31.168" v="1682" actId="26606"/>
          <ac:picMkLst>
            <pc:docMk/>
            <pc:sldMk cId="2990228289" sldId="269"/>
            <ac:picMk id="159" creationId="{DAF8826B-7E89-4652-4524-7ED8E4DD6FF3}"/>
          </ac:picMkLst>
        </pc:picChg>
        <pc:picChg chg="add del">
          <ac:chgData name="AJ Bajada" userId="17cb83bc3f8bcfc5" providerId="LiveId" clId="{389FEF54-191A-4750-91D9-7B1939EC3241}" dt="2024-08-12T10:38:31.168" v="1682" actId="26606"/>
          <ac:picMkLst>
            <pc:docMk/>
            <pc:sldMk cId="2990228289" sldId="269"/>
            <ac:picMk id="161" creationId="{7E1F8B30-438E-442D-92BA-E6C24FC9C4E9}"/>
          </ac:picMkLst>
        </pc:picChg>
      </pc:sldChg>
      <pc:sldChg chg="addSp delSp modSp add mod">
        <pc:chgData name="AJ Bajada" userId="17cb83bc3f8bcfc5" providerId="LiveId" clId="{389FEF54-191A-4750-91D9-7B1939EC3241}" dt="2024-08-12T10:57:07.356" v="2043" actId="14100"/>
        <pc:sldMkLst>
          <pc:docMk/>
          <pc:sldMk cId="3440560249" sldId="270"/>
        </pc:sldMkLst>
        <pc:spChg chg="add">
          <ac:chgData name="AJ Bajada" userId="17cb83bc3f8bcfc5" providerId="LiveId" clId="{389FEF54-191A-4750-91D9-7B1939EC3241}" dt="2024-08-12T10:54:11.601" v="2010"/>
          <ac:spMkLst>
            <pc:docMk/>
            <pc:sldMk cId="3440560249" sldId="270"/>
            <ac:spMk id="2" creationId="{8A9E2AD0-4B7D-C8BD-246E-A79922229A62}"/>
          </ac:spMkLst>
        </pc:spChg>
        <pc:spChg chg="add mod ord">
          <ac:chgData name="AJ Bajada" userId="17cb83bc3f8bcfc5" providerId="LiveId" clId="{389FEF54-191A-4750-91D9-7B1939EC3241}" dt="2024-08-12T10:57:07.356" v="2043" actId="14100"/>
          <ac:spMkLst>
            <pc:docMk/>
            <pc:sldMk cId="3440560249" sldId="270"/>
            <ac:spMk id="4" creationId="{D311FA4C-9254-D116-50FA-0C8CCABB6E62}"/>
          </ac:spMkLst>
        </pc:spChg>
        <pc:spChg chg="mod">
          <ac:chgData name="AJ Bajada" userId="17cb83bc3f8bcfc5" providerId="LiveId" clId="{389FEF54-191A-4750-91D9-7B1939EC3241}" dt="2024-08-12T10:55:04.836" v="2025" actId="26606"/>
          <ac:spMkLst>
            <pc:docMk/>
            <pc:sldMk cId="3440560249" sldId="270"/>
            <ac:spMk id="7" creationId="{DF40835E-1B1A-8B7B-59DA-91D4F81E2270}"/>
          </ac:spMkLst>
        </pc:spChg>
        <pc:spChg chg="del">
          <ac:chgData name="AJ Bajada" userId="17cb83bc3f8bcfc5" providerId="LiveId" clId="{389FEF54-191A-4750-91D9-7B1939EC3241}" dt="2024-08-12T10:55:04.836" v="2025" actId="26606"/>
          <ac:spMkLst>
            <pc:docMk/>
            <pc:sldMk cId="3440560249" sldId="270"/>
            <ac:spMk id="139" creationId="{1B15ED52-F352-441B-82BF-E0EA34836D08}"/>
          </ac:spMkLst>
        </pc:spChg>
        <pc:spChg chg="del">
          <ac:chgData name="AJ Bajada" userId="17cb83bc3f8bcfc5" providerId="LiveId" clId="{389FEF54-191A-4750-91D9-7B1939EC3241}" dt="2024-08-12T10:55:04.836" v="2025" actId="26606"/>
          <ac:spMkLst>
            <pc:docMk/>
            <pc:sldMk cId="3440560249" sldId="270"/>
            <ac:spMk id="163" creationId="{3B2E3793-BFE6-45A2-9B7B-E18844431C99}"/>
          </ac:spMkLst>
        </pc:spChg>
        <pc:spChg chg="del">
          <ac:chgData name="AJ Bajada" userId="17cb83bc3f8bcfc5" providerId="LiveId" clId="{389FEF54-191A-4750-91D9-7B1939EC3241}" dt="2024-08-12T10:55:04.836" v="2025" actId="26606"/>
          <ac:spMkLst>
            <pc:docMk/>
            <pc:sldMk cId="3440560249" sldId="270"/>
            <ac:spMk id="164" creationId="{BC4C4868-CB8F-4AF9-9CDB-8108F2C19B67}"/>
          </ac:spMkLst>
        </pc:spChg>
        <pc:spChg chg="del">
          <ac:chgData name="AJ Bajada" userId="17cb83bc3f8bcfc5" providerId="LiveId" clId="{389FEF54-191A-4750-91D9-7B1939EC3241}" dt="2024-08-12T10:55:04.836" v="2025" actId="26606"/>
          <ac:spMkLst>
            <pc:docMk/>
            <pc:sldMk cId="3440560249" sldId="270"/>
            <ac:spMk id="165" creationId="{375E0459-6403-40CD-989D-56A4407CA12E}"/>
          </ac:spMkLst>
        </pc:spChg>
        <pc:spChg chg="del">
          <ac:chgData name="AJ Bajada" userId="17cb83bc3f8bcfc5" providerId="LiveId" clId="{389FEF54-191A-4750-91D9-7B1939EC3241}" dt="2024-08-12T10:55:04.836" v="2025" actId="26606"/>
          <ac:spMkLst>
            <pc:docMk/>
            <pc:sldMk cId="3440560249" sldId="270"/>
            <ac:spMk id="166" creationId="{53E5B1A8-3AC9-4BD1-9BBC-78CA94F2D1BA}"/>
          </ac:spMkLst>
        </pc:spChg>
        <pc:spChg chg="mod">
          <ac:chgData name="AJ Bajada" userId="17cb83bc3f8bcfc5" providerId="LiveId" clId="{389FEF54-191A-4750-91D9-7B1939EC3241}" dt="2024-08-12T10:54:10.848" v="2009" actId="20577"/>
          <ac:spMkLst>
            <pc:docMk/>
            <pc:sldMk cId="3440560249" sldId="270"/>
            <ac:spMk id="167" creationId="{189F0E36-5149-D539-768B-4D55B408AC43}"/>
          </ac:spMkLst>
        </pc:spChg>
        <pc:spChg chg="add">
          <ac:chgData name="AJ Bajada" userId="17cb83bc3f8bcfc5" providerId="LiveId" clId="{389FEF54-191A-4750-91D9-7B1939EC3241}" dt="2024-08-12T10:55:04.836" v="2025" actId="26606"/>
          <ac:spMkLst>
            <pc:docMk/>
            <pc:sldMk cId="3440560249" sldId="270"/>
            <ac:spMk id="172" creationId="{1B15ED52-F352-441B-82BF-E0EA34836D08}"/>
          </ac:spMkLst>
        </pc:spChg>
        <pc:spChg chg="add">
          <ac:chgData name="AJ Bajada" userId="17cb83bc3f8bcfc5" providerId="LiveId" clId="{389FEF54-191A-4750-91D9-7B1939EC3241}" dt="2024-08-12T10:55:04.836" v="2025" actId="26606"/>
          <ac:spMkLst>
            <pc:docMk/>
            <pc:sldMk cId="3440560249" sldId="270"/>
            <ac:spMk id="174" creationId="{3B2E3793-BFE6-45A2-9B7B-E18844431C99}"/>
          </ac:spMkLst>
        </pc:spChg>
        <pc:spChg chg="add">
          <ac:chgData name="AJ Bajada" userId="17cb83bc3f8bcfc5" providerId="LiveId" clId="{389FEF54-191A-4750-91D9-7B1939EC3241}" dt="2024-08-12T10:55:04.836" v="2025" actId="26606"/>
          <ac:spMkLst>
            <pc:docMk/>
            <pc:sldMk cId="3440560249" sldId="270"/>
            <ac:spMk id="176" creationId="{BC4C4868-CB8F-4AF9-9CDB-8108F2C19B67}"/>
          </ac:spMkLst>
        </pc:spChg>
        <pc:spChg chg="add">
          <ac:chgData name="AJ Bajada" userId="17cb83bc3f8bcfc5" providerId="LiveId" clId="{389FEF54-191A-4750-91D9-7B1939EC3241}" dt="2024-08-12T10:55:04.836" v="2025" actId="26606"/>
          <ac:spMkLst>
            <pc:docMk/>
            <pc:sldMk cId="3440560249" sldId="270"/>
            <ac:spMk id="178" creationId="{375E0459-6403-40CD-989D-56A4407CA12E}"/>
          </ac:spMkLst>
        </pc:spChg>
        <pc:spChg chg="add">
          <ac:chgData name="AJ Bajada" userId="17cb83bc3f8bcfc5" providerId="LiveId" clId="{389FEF54-191A-4750-91D9-7B1939EC3241}" dt="2024-08-12T10:55:04.836" v="2025" actId="26606"/>
          <ac:spMkLst>
            <pc:docMk/>
            <pc:sldMk cId="3440560249" sldId="270"/>
            <ac:spMk id="180" creationId="{53E5B1A8-3AC9-4BD1-9BBC-78CA94F2D1BA}"/>
          </ac:spMkLst>
        </pc:spChg>
      </pc:sldChg>
      <pc:sldChg chg="addSp delSp modSp add mod">
        <pc:chgData name="AJ Bajada" userId="17cb83bc3f8bcfc5" providerId="LiveId" clId="{389FEF54-191A-4750-91D9-7B1939EC3241}" dt="2024-08-14T09:39:37.475" v="2582" actId="20577"/>
        <pc:sldMkLst>
          <pc:docMk/>
          <pc:sldMk cId="1429331892" sldId="271"/>
        </pc:sldMkLst>
        <pc:spChg chg="add del">
          <ac:chgData name="AJ Bajada" userId="17cb83bc3f8bcfc5" providerId="LiveId" clId="{389FEF54-191A-4750-91D9-7B1939EC3241}" dt="2024-08-12T11:00:50.755" v="2072" actId="22"/>
          <ac:spMkLst>
            <pc:docMk/>
            <pc:sldMk cId="1429331892" sldId="271"/>
            <ac:spMk id="3" creationId="{620985F9-EB8F-18B0-7D7D-05BD87EAE4B3}"/>
          </ac:spMkLst>
        </pc:spChg>
        <pc:spChg chg="add del">
          <ac:chgData name="AJ Bajada" userId="17cb83bc3f8bcfc5" providerId="LiveId" clId="{389FEF54-191A-4750-91D9-7B1939EC3241}" dt="2024-08-14T09:21:01.615" v="2156" actId="22"/>
          <ac:spMkLst>
            <pc:docMk/>
            <pc:sldMk cId="1429331892" sldId="271"/>
            <ac:spMk id="3" creationId="{F35E74C3-9B4E-DE5E-CDFE-81553DB61691}"/>
          </ac:spMkLst>
        </pc:spChg>
        <pc:spChg chg="mod">
          <ac:chgData name="AJ Bajada" userId="17cb83bc3f8bcfc5" providerId="LiveId" clId="{389FEF54-191A-4750-91D9-7B1939EC3241}" dt="2024-08-14T09:39:37.475" v="2582" actId="20577"/>
          <ac:spMkLst>
            <pc:docMk/>
            <pc:sldMk cId="1429331892" sldId="271"/>
            <ac:spMk id="4" creationId="{D311FA4C-9254-D116-50FA-0C8CCABB6E62}"/>
          </ac:spMkLst>
        </pc:spChg>
        <pc:spChg chg="mod">
          <ac:chgData name="AJ Bajada" userId="17cb83bc3f8bcfc5" providerId="LiveId" clId="{389FEF54-191A-4750-91D9-7B1939EC3241}" dt="2024-08-12T10:59:10.025" v="2060" actId="20577"/>
          <ac:spMkLst>
            <pc:docMk/>
            <pc:sldMk cId="1429331892" sldId="271"/>
            <ac:spMk id="7" creationId="{DF40835E-1B1A-8B7B-59DA-91D4F81E2270}"/>
          </ac:spMkLst>
        </pc:spChg>
      </pc:sldChg>
      <pc:sldChg chg="modSp add mod">
        <pc:chgData name="AJ Bajada" userId="17cb83bc3f8bcfc5" providerId="LiveId" clId="{389FEF54-191A-4750-91D9-7B1939EC3241}" dt="2024-08-14T09:37:35.096" v="2423" actId="5793"/>
        <pc:sldMkLst>
          <pc:docMk/>
          <pc:sldMk cId="1174694517" sldId="272"/>
        </pc:sldMkLst>
        <pc:spChg chg="mod">
          <ac:chgData name="AJ Bajada" userId="17cb83bc3f8bcfc5" providerId="LiveId" clId="{389FEF54-191A-4750-91D9-7B1939EC3241}" dt="2024-08-14T09:37:35.096" v="2423" actId="5793"/>
          <ac:spMkLst>
            <pc:docMk/>
            <pc:sldMk cId="1174694517" sldId="272"/>
            <ac:spMk id="4" creationId="{D311FA4C-9254-D116-50FA-0C8CCABB6E62}"/>
          </ac:spMkLst>
        </pc:spChg>
        <pc:spChg chg="mod">
          <ac:chgData name="AJ Bajada" userId="17cb83bc3f8bcfc5" providerId="LiveId" clId="{389FEF54-191A-4750-91D9-7B1939EC3241}" dt="2024-08-14T09:25:16.867" v="2274" actId="20577"/>
          <ac:spMkLst>
            <pc:docMk/>
            <pc:sldMk cId="1174694517" sldId="272"/>
            <ac:spMk id="7" creationId="{DF40835E-1B1A-8B7B-59DA-91D4F81E2270}"/>
          </ac:spMkLst>
        </pc:spChg>
      </pc:sldChg>
      <pc:sldChg chg="modSp add mod modNotesTx">
        <pc:chgData name="AJ Bajada" userId="17cb83bc3f8bcfc5" providerId="LiveId" clId="{389FEF54-191A-4750-91D9-7B1939EC3241}" dt="2024-08-14T09:38:55.970" v="2561" actId="20577"/>
        <pc:sldMkLst>
          <pc:docMk/>
          <pc:sldMk cId="145338680" sldId="273"/>
        </pc:sldMkLst>
        <pc:spChg chg="mod">
          <ac:chgData name="AJ Bajada" userId="17cb83bc3f8bcfc5" providerId="LiveId" clId="{389FEF54-191A-4750-91D9-7B1939EC3241}" dt="2024-08-14T09:25:51.818" v="2282" actId="20577"/>
          <ac:spMkLst>
            <pc:docMk/>
            <pc:sldMk cId="145338680" sldId="273"/>
            <ac:spMk id="2" creationId="{5CC6B622-2CCE-F022-402C-C96958CE760E}"/>
          </ac:spMkLst>
        </pc:spChg>
      </pc:sldChg>
      <pc:sldChg chg="modSp add mod ord">
        <pc:chgData name="AJ Bajada" userId="17cb83bc3f8bcfc5" providerId="LiveId" clId="{389FEF54-191A-4750-91D9-7B1939EC3241}" dt="2024-08-14T09:51:01.893" v="2667" actId="20577"/>
        <pc:sldMkLst>
          <pc:docMk/>
          <pc:sldMk cId="310456810" sldId="274"/>
        </pc:sldMkLst>
        <pc:spChg chg="mod">
          <ac:chgData name="AJ Bajada" userId="17cb83bc3f8bcfc5" providerId="LiveId" clId="{389FEF54-191A-4750-91D9-7B1939EC3241}" dt="2024-08-14T09:51:01.893" v="2667" actId="20577"/>
          <ac:spMkLst>
            <pc:docMk/>
            <pc:sldMk cId="310456810" sldId="274"/>
            <ac:spMk id="5" creationId="{948A8C94-48C0-7F48-72DC-FD19F41EEE04}"/>
          </ac:spMkLst>
        </pc:spChg>
        <pc:spChg chg="mod">
          <ac:chgData name="AJ Bajada" userId="17cb83bc3f8bcfc5" providerId="LiveId" clId="{389FEF54-191A-4750-91D9-7B1939EC3241}" dt="2024-08-14T09:42:14.322" v="2613" actId="20577"/>
          <ac:spMkLst>
            <pc:docMk/>
            <pc:sldMk cId="310456810" sldId="274"/>
            <ac:spMk id="7" creationId="{DF40835E-1B1A-8B7B-59DA-91D4F81E2270}"/>
          </ac:spMkLst>
        </pc:spChg>
      </pc:sldChg>
      <pc:sldChg chg="new del">
        <pc:chgData name="AJ Bajada" userId="17cb83bc3f8bcfc5" providerId="LiveId" clId="{389FEF54-191A-4750-91D9-7B1939EC3241}" dt="2024-08-14T09:41:54.167" v="2587" actId="47"/>
        <pc:sldMkLst>
          <pc:docMk/>
          <pc:sldMk cId="899599549" sldId="274"/>
        </pc:sldMkLst>
      </pc:sldChg>
      <pc:sldChg chg="addSp delSp modSp add del mod ord">
        <pc:chgData name="AJ Bajada" userId="17cb83bc3f8bcfc5" providerId="LiveId" clId="{389FEF54-191A-4750-91D9-7B1939EC3241}" dt="2024-08-14T09:56:02.524" v="2726" actId="2696"/>
        <pc:sldMkLst>
          <pc:docMk/>
          <pc:sldMk cId="2779844043" sldId="275"/>
        </pc:sldMkLst>
        <pc:spChg chg="mod">
          <ac:chgData name="AJ Bajada" userId="17cb83bc3f8bcfc5" providerId="LiveId" clId="{389FEF54-191A-4750-91D9-7B1939EC3241}" dt="2024-08-14T09:50:39.944" v="2664" actId="27636"/>
          <ac:spMkLst>
            <pc:docMk/>
            <pc:sldMk cId="2779844043" sldId="275"/>
            <ac:spMk id="4" creationId="{D311FA4C-9254-D116-50FA-0C8CCABB6E62}"/>
          </ac:spMkLst>
        </pc:spChg>
        <pc:spChg chg="mod">
          <ac:chgData name="AJ Bajada" userId="17cb83bc3f8bcfc5" providerId="LiveId" clId="{389FEF54-191A-4750-91D9-7B1939EC3241}" dt="2024-08-14T09:48:13.264" v="2651" actId="26606"/>
          <ac:spMkLst>
            <pc:docMk/>
            <pc:sldMk cId="2779844043" sldId="275"/>
            <ac:spMk id="7" creationId="{DF40835E-1B1A-8B7B-59DA-91D4F81E2270}"/>
          </ac:spMkLst>
        </pc:spChg>
        <pc:spChg chg="del">
          <ac:chgData name="AJ Bajada" userId="17cb83bc3f8bcfc5" providerId="LiveId" clId="{389FEF54-191A-4750-91D9-7B1939EC3241}" dt="2024-08-14T09:48:13.264" v="2651" actId="26606"/>
          <ac:spMkLst>
            <pc:docMk/>
            <pc:sldMk cId="2779844043" sldId="275"/>
            <ac:spMk id="172" creationId="{1B15ED52-F352-441B-82BF-E0EA34836D08}"/>
          </ac:spMkLst>
        </pc:spChg>
        <pc:spChg chg="del">
          <ac:chgData name="AJ Bajada" userId="17cb83bc3f8bcfc5" providerId="LiveId" clId="{389FEF54-191A-4750-91D9-7B1939EC3241}" dt="2024-08-14T09:48:13.264" v="2651" actId="26606"/>
          <ac:spMkLst>
            <pc:docMk/>
            <pc:sldMk cId="2779844043" sldId="275"/>
            <ac:spMk id="174" creationId="{3B2E3793-BFE6-45A2-9B7B-E18844431C99}"/>
          </ac:spMkLst>
        </pc:spChg>
        <pc:spChg chg="del">
          <ac:chgData name="AJ Bajada" userId="17cb83bc3f8bcfc5" providerId="LiveId" clId="{389FEF54-191A-4750-91D9-7B1939EC3241}" dt="2024-08-14T09:48:13.264" v="2651" actId="26606"/>
          <ac:spMkLst>
            <pc:docMk/>
            <pc:sldMk cId="2779844043" sldId="275"/>
            <ac:spMk id="176" creationId="{BC4C4868-CB8F-4AF9-9CDB-8108F2C19B67}"/>
          </ac:spMkLst>
        </pc:spChg>
        <pc:spChg chg="del">
          <ac:chgData name="AJ Bajada" userId="17cb83bc3f8bcfc5" providerId="LiveId" clId="{389FEF54-191A-4750-91D9-7B1939EC3241}" dt="2024-08-14T09:48:13.264" v="2651" actId="26606"/>
          <ac:spMkLst>
            <pc:docMk/>
            <pc:sldMk cId="2779844043" sldId="275"/>
            <ac:spMk id="178" creationId="{375E0459-6403-40CD-989D-56A4407CA12E}"/>
          </ac:spMkLst>
        </pc:spChg>
        <pc:spChg chg="del">
          <ac:chgData name="AJ Bajada" userId="17cb83bc3f8bcfc5" providerId="LiveId" clId="{389FEF54-191A-4750-91D9-7B1939EC3241}" dt="2024-08-14T09:48:13.264" v="2651" actId="26606"/>
          <ac:spMkLst>
            <pc:docMk/>
            <pc:sldMk cId="2779844043" sldId="275"/>
            <ac:spMk id="180" creationId="{53E5B1A8-3AC9-4BD1-9BBC-78CA94F2D1BA}"/>
          </ac:spMkLst>
        </pc:spChg>
        <pc:spChg chg="add">
          <ac:chgData name="AJ Bajada" userId="17cb83bc3f8bcfc5" providerId="LiveId" clId="{389FEF54-191A-4750-91D9-7B1939EC3241}" dt="2024-08-14T09:48:13.264" v="2651" actId="26606"/>
          <ac:spMkLst>
            <pc:docMk/>
            <pc:sldMk cId="2779844043" sldId="275"/>
            <ac:spMk id="187" creationId="{245A9F99-D9B1-4094-A2E2-B90AC1DB7B9C}"/>
          </ac:spMkLst>
        </pc:spChg>
        <pc:spChg chg="add">
          <ac:chgData name="AJ Bajada" userId="17cb83bc3f8bcfc5" providerId="LiveId" clId="{389FEF54-191A-4750-91D9-7B1939EC3241}" dt="2024-08-14T09:48:13.264" v="2651" actId="26606"/>
          <ac:spMkLst>
            <pc:docMk/>
            <pc:sldMk cId="2779844043" sldId="275"/>
            <ac:spMk id="189" creationId="{B7FAF607-473A-4A43-A23D-BBFF5C4117BB}"/>
          </ac:spMkLst>
        </pc:spChg>
        <pc:grpChg chg="add">
          <ac:chgData name="AJ Bajada" userId="17cb83bc3f8bcfc5" providerId="LiveId" clId="{389FEF54-191A-4750-91D9-7B1939EC3241}" dt="2024-08-14T09:48:13.264" v="2651" actId="26606"/>
          <ac:grpSpMkLst>
            <pc:docMk/>
            <pc:sldMk cId="2779844043" sldId="275"/>
            <ac:grpSpMk id="191" creationId="{C5F6476F-D303-44D3-B30F-1BA348F0F64A}"/>
          </ac:grpSpMkLst>
        </pc:grpChg>
        <pc:picChg chg="add">
          <ac:chgData name="AJ Bajada" userId="17cb83bc3f8bcfc5" providerId="LiveId" clId="{389FEF54-191A-4750-91D9-7B1939EC3241}" dt="2024-08-14T09:48:13.264" v="2651" actId="26606"/>
          <ac:picMkLst>
            <pc:docMk/>
            <pc:sldMk cId="2779844043" sldId="275"/>
            <ac:picMk id="184" creationId="{314B809D-5B1A-096F-A4B8-489727BCC9C8}"/>
          </ac:picMkLst>
        </pc:picChg>
      </pc:sldChg>
      <pc:sldChg chg="delSp add del setBg delDesignElem">
        <pc:chgData name="AJ Bajada" userId="17cb83bc3f8bcfc5" providerId="LiveId" clId="{389FEF54-191A-4750-91D9-7B1939EC3241}" dt="2024-08-14T09:41:52.154" v="2586" actId="2696"/>
        <pc:sldMkLst>
          <pc:docMk/>
          <pc:sldMk cId="3542993815" sldId="275"/>
        </pc:sldMkLst>
        <pc:spChg chg="del">
          <ac:chgData name="AJ Bajada" userId="17cb83bc3f8bcfc5" providerId="LiveId" clId="{389FEF54-191A-4750-91D9-7B1939EC3241}" dt="2024-08-14T09:41:45.705" v="2585"/>
          <ac:spMkLst>
            <pc:docMk/>
            <pc:sldMk cId="3542993815" sldId="275"/>
            <ac:spMk id="122" creationId="{09588DA8-065E-4F6F-8EFD-43104AB2E0CF}"/>
          </ac:spMkLst>
        </pc:spChg>
        <pc:spChg chg="del">
          <ac:chgData name="AJ Bajada" userId="17cb83bc3f8bcfc5" providerId="LiveId" clId="{389FEF54-191A-4750-91D9-7B1939EC3241}" dt="2024-08-14T09:41:45.705" v="2585"/>
          <ac:spMkLst>
            <pc:docMk/>
            <pc:sldMk cId="3542993815" sldId="275"/>
            <ac:spMk id="124" creationId="{C4285719-470E-454C-AF62-8323075F1F5B}"/>
          </ac:spMkLst>
        </pc:spChg>
        <pc:spChg chg="del">
          <ac:chgData name="AJ Bajada" userId="17cb83bc3f8bcfc5" providerId="LiveId" clId="{389FEF54-191A-4750-91D9-7B1939EC3241}" dt="2024-08-14T09:41:45.705" v="2585"/>
          <ac:spMkLst>
            <pc:docMk/>
            <pc:sldMk cId="3542993815" sldId="275"/>
            <ac:spMk id="126" creationId="{CD9FE4EF-C4D8-49A0-B2FF-81D8DB7D8A24}"/>
          </ac:spMkLst>
        </pc:spChg>
        <pc:spChg chg="del">
          <ac:chgData name="AJ Bajada" userId="17cb83bc3f8bcfc5" providerId="LiveId" clId="{389FEF54-191A-4750-91D9-7B1939EC3241}" dt="2024-08-14T09:41:45.705" v="2585"/>
          <ac:spMkLst>
            <pc:docMk/>
            <pc:sldMk cId="3542993815" sldId="275"/>
            <ac:spMk id="128" creationId="{4300840D-0A0B-4512-BACA-B439D5B9C57C}"/>
          </ac:spMkLst>
        </pc:spChg>
        <pc:spChg chg="del">
          <ac:chgData name="AJ Bajada" userId="17cb83bc3f8bcfc5" providerId="LiveId" clId="{389FEF54-191A-4750-91D9-7B1939EC3241}" dt="2024-08-14T09:41:45.705" v="2585"/>
          <ac:spMkLst>
            <pc:docMk/>
            <pc:sldMk cId="3542993815" sldId="275"/>
            <ac:spMk id="130" creationId="{D2B78728-A580-49A7-84F9-6EF6F583ADE0}"/>
          </ac:spMkLst>
        </pc:spChg>
        <pc:spChg chg="del">
          <ac:chgData name="AJ Bajada" userId="17cb83bc3f8bcfc5" providerId="LiveId" clId="{389FEF54-191A-4750-91D9-7B1939EC3241}" dt="2024-08-14T09:41:45.705" v="2585"/>
          <ac:spMkLst>
            <pc:docMk/>
            <pc:sldMk cId="3542993815" sldId="275"/>
            <ac:spMk id="132" creationId="{38FAA1A1-D861-433F-88FA-1E9D6FD31D11}"/>
          </ac:spMkLst>
        </pc:spChg>
        <pc:spChg chg="del">
          <ac:chgData name="AJ Bajada" userId="17cb83bc3f8bcfc5" providerId="LiveId" clId="{389FEF54-191A-4750-91D9-7B1939EC3241}" dt="2024-08-14T09:41:45.705" v="2585"/>
          <ac:spMkLst>
            <pc:docMk/>
            <pc:sldMk cId="3542993815" sldId="275"/>
            <ac:spMk id="134" creationId="{8D71EDA1-87BF-4D5D-AB79-F346FD19278A}"/>
          </ac:spMkLst>
        </pc:spChg>
      </pc:sldChg>
      <pc:sldChg chg="modSp add mod ord modNotesTx">
        <pc:chgData name="AJ Bajada" userId="17cb83bc3f8bcfc5" providerId="LiveId" clId="{389FEF54-191A-4750-91D9-7B1939EC3241}" dt="2024-08-14T09:52:09.455" v="2683" actId="12"/>
        <pc:sldMkLst>
          <pc:docMk/>
          <pc:sldMk cId="3507754741" sldId="276"/>
        </pc:sldMkLst>
        <pc:spChg chg="mod">
          <ac:chgData name="AJ Bajada" userId="17cb83bc3f8bcfc5" providerId="LiveId" clId="{389FEF54-191A-4750-91D9-7B1939EC3241}" dt="2024-08-14T09:51:54.604" v="2681" actId="20577"/>
          <ac:spMkLst>
            <pc:docMk/>
            <pc:sldMk cId="3507754741" sldId="276"/>
            <ac:spMk id="2" creationId="{5CC6B622-2CCE-F022-402C-C96958CE760E}"/>
          </ac:spMkLst>
        </pc:spChg>
      </pc:sldChg>
      <pc:sldChg chg="addSp modSp new del mod modClrScheme chgLayout">
        <pc:chgData name="AJ Bajada" userId="17cb83bc3f8bcfc5" providerId="LiveId" clId="{389FEF54-191A-4750-91D9-7B1939EC3241}" dt="2024-08-14T09:51:42.466" v="2668" actId="47"/>
        <pc:sldMkLst>
          <pc:docMk/>
          <pc:sldMk cId="3955005902" sldId="276"/>
        </pc:sldMkLst>
        <pc:spChg chg="add mod">
          <ac:chgData name="AJ Bajada" userId="17cb83bc3f8bcfc5" providerId="LiveId" clId="{389FEF54-191A-4750-91D9-7B1939EC3241}" dt="2024-08-14T09:49:29.305" v="2653" actId="700"/>
          <ac:spMkLst>
            <pc:docMk/>
            <pc:sldMk cId="3955005902" sldId="276"/>
            <ac:spMk id="2" creationId="{DF6685A7-615D-FC71-7F2B-ABCA7FAFB027}"/>
          </ac:spMkLst>
        </pc:spChg>
        <pc:spChg chg="add mod">
          <ac:chgData name="AJ Bajada" userId="17cb83bc3f8bcfc5" providerId="LiveId" clId="{389FEF54-191A-4750-91D9-7B1939EC3241}" dt="2024-08-14T09:49:37.561" v="2654"/>
          <ac:spMkLst>
            <pc:docMk/>
            <pc:sldMk cId="3955005902" sldId="276"/>
            <ac:spMk id="3" creationId="{BDF0F5A1-A58C-B82B-941A-3E8FF1D4EC57}"/>
          </ac:spMkLst>
        </pc:spChg>
      </pc:sldChg>
      <pc:sldChg chg="addSp delSp modSp add mod ord">
        <pc:chgData name="AJ Bajada" userId="17cb83bc3f8bcfc5" providerId="LiveId" clId="{389FEF54-191A-4750-91D9-7B1939EC3241}" dt="2024-08-14T09:55:52.047" v="2724" actId="5793"/>
        <pc:sldMkLst>
          <pc:docMk/>
          <pc:sldMk cId="605218176" sldId="277"/>
        </pc:sldMkLst>
        <pc:spChg chg="add del">
          <ac:chgData name="AJ Bajada" userId="17cb83bc3f8bcfc5" providerId="LiveId" clId="{389FEF54-191A-4750-91D9-7B1939EC3241}" dt="2024-08-14T09:55:40.435" v="2717" actId="22"/>
          <ac:spMkLst>
            <pc:docMk/>
            <pc:sldMk cId="605218176" sldId="277"/>
            <ac:spMk id="3" creationId="{DA96DDA8-FC01-1ABB-CBB7-74BFFAD37511}"/>
          </ac:spMkLst>
        </pc:spChg>
        <pc:spChg chg="mod">
          <ac:chgData name="AJ Bajada" userId="17cb83bc3f8bcfc5" providerId="LiveId" clId="{389FEF54-191A-4750-91D9-7B1939EC3241}" dt="2024-08-14T09:55:52.047" v="2724" actId="5793"/>
          <ac:spMkLst>
            <pc:docMk/>
            <pc:sldMk cId="605218176" sldId="277"/>
            <ac:spMk id="5" creationId="{948A8C94-48C0-7F48-72DC-FD19F41EEE04}"/>
          </ac:spMkLst>
        </pc:spChg>
        <pc:spChg chg="mod">
          <ac:chgData name="AJ Bajada" userId="17cb83bc3f8bcfc5" providerId="LiveId" clId="{389FEF54-191A-4750-91D9-7B1939EC3241}" dt="2024-08-14T09:54:47.766" v="2709" actId="20577"/>
          <ac:spMkLst>
            <pc:docMk/>
            <pc:sldMk cId="605218176" sldId="277"/>
            <ac:spMk id="7" creationId="{DF40835E-1B1A-8B7B-59DA-91D4F81E2270}"/>
          </ac:spMkLst>
        </pc:spChg>
      </pc:sldChg>
      <pc:sldChg chg="addSp delSp add del setBg delDesignElem">
        <pc:chgData name="AJ Bajada" userId="17cb83bc3f8bcfc5" providerId="LiveId" clId="{389FEF54-191A-4750-91D9-7B1939EC3241}" dt="2024-08-14T09:54:34.449" v="2686"/>
        <pc:sldMkLst>
          <pc:docMk/>
          <pc:sldMk cId="1683028655" sldId="277"/>
        </pc:sldMkLst>
        <pc:spChg chg="add del">
          <ac:chgData name="AJ Bajada" userId="17cb83bc3f8bcfc5" providerId="LiveId" clId="{389FEF54-191A-4750-91D9-7B1939EC3241}" dt="2024-08-14T09:54:34.449" v="2686"/>
          <ac:spMkLst>
            <pc:docMk/>
            <pc:sldMk cId="1683028655" sldId="277"/>
            <ac:spMk id="122" creationId="{09588DA8-065E-4F6F-8EFD-43104AB2E0CF}"/>
          </ac:spMkLst>
        </pc:spChg>
        <pc:spChg chg="add del">
          <ac:chgData name="AJ Bajada" userId="17cb83bc3f8bcfc5" providerId="LiveId" clId="{389FEF54-191A-4750-91D9-7B1939EC3241}" dt="2024-08-14T09:54:34.449" v="2686"/>
          <ac:spMkLst>
            <pc:docMk/>
            <pc:sldMk cId="1683028655" sldId="277"/>
            <ac:spMk id="124" creationId="{C4285719-470E-454C-AF62-8323075F1F5B}"/>
          </ac:spMkLst>
        </pc:spChg>
        <pc:spChg chg="add del">
          <ac:chgData name="AJ Bajada" userId="17cb83bc3f8bcfc5" providerId="LiveId" clId="{389FEF54-191A-4750-91D9-7B1939EC3241}" dt="2024-08-14T09:54:34.449" v="2686"/>
          <ac:spMkLst>
            <pc:docMk/>
            <pc:sldMk cId="1683028655" sldId="277"/>
            <ac:spMk id="126" creationId="{CD9FE4EF-C4D8-49A0-B2FF-81D8DB7D8A24}"/>
          </ac:spMkLst>
        </pc:spChg>
        <pc:spChg chg="add del">
          <ac:chgData name="AJ Bajada" userId="17cb83bc3f8bcfc5" providerId="LiveId" clId="{389FEF54-191A-4750-91D9-7B1939EC3241}" dt="2024-08-14T09:54:34.449" v="2686"/>
          <ac:spMkLst>
            <pc:docMk/>
            <pc:sldMk cId="1683028655" sldId="277"/>
            <ac:spMk id="128" creationId="{4300840D-0A0B-4512-BACA-B439D5B9C57C}"/>
          </ac:spMkLst>
        </pc:spChg>
        <pc:spChg chg="add del">
          <ac:chgData name="AJ Bajada" userId="17cb83bc3f8bcfc5" providerId="LiveId" clId="{389FEF54-191A-4750-91D9-7B1939EC3241}" dt="2024-08-14T09:54:34.449" v="2686"/>
          <ac:spMkLst>
            <pc:docMk/>
            <pc:sldMk cId="1683028655" sldId="277"/>
            <ac:spMk id="130" creationId="{D2B78728-A580-49A7-84F9-6EF6F583ADE0}"/>
          </ac:spMkLst>
        </pc:spChg>
        <pc:spChg chg="add del">
          <ac:chgData name="AJ Bajada" userId="17cb83bc3f8bcfc5" providerId="LiveId" clId="{389FEF54-191A-4750-91D9-7B1939EC3241}" dt="2024-08-14T09:54:34.449" v="2686"/>
          <ac:spMkLst>
            <pc:docMk/>
            <pc:sldMk cId="1683028655" sldId="277"/>
            <ac:spMk id="132" creationId="{38FAA1A1-D861-433F-88FA-1E9D6FD31D11}"/>
          </ac:spMkLst>
        </pc:spChg>
        <pc:spChg chg="add del">
          <ac:chgData name="AJ Bajada" userId="17cb83bc3f8bcfc5" providerId="LiveId" clId="{389FEF54-191A-4750-91D9-7B1939EC3241}" dt="2024-08-14T09:54:34.449" v="2686"/>
          <ac:spMkLst>
            <pc:docMk/>
            <pc:sldMk cId="1683028655" sldId="277"/>
            <ac:spMk id="134" creationId="{8D71EDA1-87BF-4D5D-AB79-F346FD19278A}"/>
          </ac:spMkLst>
        </pc:spChg>
      </pc:sldChg>
      <pc:sldChg chg="addSp delSp add del setBg delDesignElem">
        <pc:chgData name="AJ Bajada" userId="17cb83bc3f8bcfc5" providerId="LiveId" clId="{389FEF54-191A-4750-91D9-7B1939EC3241}" dt="2024-08-14T09:54:38.318" v="2689"/>
        <pc:sldMkLst>
          <pc:docMk/>
          <pc:sldMk cId="3729867144" sldId="277"/>
        </pc:sldMkLst>
        <pc:spChg chg="add del">
          <ac:chgData name="AJ Bajada" userId="17cb83bc3f8bcfc5" providerId="LiveId" clId="{389FEF54-191A-4750-91D9-7B1939EC3241}" dt="2024-08-14T09:54:38.318" v="2689"/>
          <ac:spMkLst>
            <pc:docMk/>
            <pc:sldMk cId="3729867144" sldId="277"/>
            <ac:spMk id="122" creationId="{09588DA8-065E-4F6F-8EFD-43104AB2E0CF}"/>
          </ac:spMkLst>
        </pc:spChg>
        <pc:spChg chg="add del">
          <ac:chgData name="AJ Bajada" userId="17cb83bc3f8bcfc5" providerId="LiveId" clId="{389FEF54-191A-4750-91D9-7B1939EC3241}" dt="2024-08-14T09:54:38.318" v="2689"/>
          <ac:spMkLst>
            <pc:docMk/>
            <pc:sldMk cId="3729867144" sldId="277"/>
            <ac:spMk id="124" creationId="{C4285719-470E-454C-AF62-8323075F1F5B}"/>
          </ac:spMkLst>
        </pc:spChg>
        <pc:spChg chg="add del">
          <ac:chgData name="AJ Bajada" userId="17cb83bc3f8bcfc5" providerId="LiveId" clId="{389FEF54-191A-4750-91D9-7B1939EC3241}" dt="2024-08-14T09:54:38.318" v="2689"/>
          <ac:spMkLst>
            <pc:docMk/>
            <pc:sldMk cId="3729867144" sldId="277"/>
            <ac:spMk id="126" creationId="{CD9FE4EF-C4D8-49A0-B2FF-81D8DB7D8A24}"/>
          </ac:spMkLst>
        </pc:spChg>
        <pc:spChg chg="add del">
          <ac:chgData name="AJ Bajada" userId="17cb83bc3f8bcfc5" providerId="LiveId" clId="{389FEF54-191A-4750-91D9-7B1939EC3241}" dt="2024-08-14T09:54:38.318" v="2689"/>
          <ac:spMkLst>
            <pc:docMk/>
            <pc:sldMk cId="3729867144" sldId="277"/>
            <ac:spMk id="128" creationId="{4300840D-0A0B-4512-BACA-B439D5B9C57C}"/>
          </ac:spMkLst>
        </pc:spChg>
        <pc:spChg chg="add del">
          <ac:chgData name="AJ Bajada" userId="17cb83bc3f8bcfc5" providerId="LiveId" clId="{389FEF54-191A-4750-91D9-7B1939EC3241}" dt="2024-08-14T09:54:38.318" v="2689"/>
          <ac:spMkLst>
            <pc:docMk/>
            <pc:sldMk cId="3729867144" sldId="277"/>
            <ac:spMk id="130" creationId="{D2B78728-A580-49A7-84F9-6EF6F583ADE0}"/>
          </ac:spMkLst>
        </pc:spChg>
        <pc:spChg chg="add del">
          <ac:chgData name="AJ Bajada" userId="17cb83bc3f8bcfc5" providerId="LiveId" clId="{389FEF54-191A-4750-91D9-7B1939EC3241}" dt="2024-08-14T09:54:38.318" v="2689"/>
          <ac:spMkLst>
            <pc:docMk/>
            <pc:sldMk cId="3729867144" sldId="277"/>
            <ac:spMk id="132" creationId="{38FAA1A1-D861-433F-88FA-1E9D6FD31D11}"/>
          </ac:spMkLst>
        </pc:spChg>
        <pc:spChg chg="add del">
          <ac:chgData name="AJ Bajada" userId="17cb83bc3f8bcfc5" providerId="LiveId" clId="{389FEF54-191A-4750-91D9-7B1939EC3241}" dt="2024-08-14T09:54:38.318" v="2689"/>
          <ac:spMkLst>
            <pc:docMk/>
            <pc:sldMk cId="3729867144" sldId="277"/>
            <ac:spMk id="134" creationId="{8D71EDA1-87BF-4D5D-AB79-F346FD19278A}"/>
          </ac:spMkLst>
        </pc:spChg>
      </pc:sldChg>
      <pc:sldChg chg="addSp modSp add mod ord">
        <pc:chgData name="AJ Bajada" userId="17cb83bc3f8bcfc5" providerId="LiveId" clId="{389FEF54-191A-4750-91D9-7B1939EC3241}" dt="2024-08-14T10:02:39.245" v="2938" actId="27636"/>
        <pc:sldMkLst>
          <pc:docMk/>
          <pc:sldMk cId="957007614" sldId="278"/>
        </pc:sldMkLst>
        <pc:spChg chg="mod">
          <ac:chgData name="AJ Bajada" userId="17cb83bc3f8bcfc5" providerId="LiveId" clId="{389FEF54-191A-4750-91D9-7B1939EC3241}" dt="2024-08-14T10:02:39.245" v="2938" actId="27636"/>
          <ac:spMkLst>
            <pc:docMk/>
            <pc:sldMk cId="957007614" sldId="278"/>
            <ac:spMk id="4" creationId="{D311FA4C-9254-D116-50FA-0C8CCABB6E62}"/>
          </ac:spMkLst>
        </pc:spChg>
        <pc:spChg chg="mod">
          <ac:chgData name="AJ Bajada" userId="17cb83bc3f8bcfc5" providerId="LiveId" clId="{389FEF54-191A-4750-91D9-7B1939EC3241}" dt="2024-08-14T09:56:18.848" v="2747" actId="14100"/>
          <ac:spMkLst>
            <pc:docMk/>
            <pc:sldMk cId="957007614" sldId="278"/>
            <ac:spMk id="7" creationId="{DF40835E-1B1A-8B7B-59DA-91D4F81E2270}"/>
          </ac:spMkLst>
        </pc:spChg>
        <pc:graphicFrameChg chg="add mod">
          <ac:chgData name="AJ Bajada" userId="17cb83bc3f8bcfc5" providerId="LiveId" clId="{389FEF54-191A-4750-91D9-7B1939EC3241}" dt="2024-08-14T09:56:56.023" v="2753"/>
          <ac:graphicFrameMkLst>
            <pc:docMk/>
            <pc:sldMk cId="957007614" sldId="278"/>
            <ac:graphicFrameMk id="2" creationId="{7A315CCF-7ABE-F410-C7A8-903CDCF83746}"/>
          </ac:graphicFrameMkLst>
        </pc:graphicFrameChg>
      </pc:sldChg>
      <pc:sldChg chg="addSp delSp modSp add mod ord modNotesTx">
        <pc:chgData name="AJ Bajada" userId="17cb83bc3f8bcfc5" providerId="LiveId" clId="{389FEF54-191A-4750-91D9-7B1939EC3241}" dt="2024-08-18T10:13:10.152" v="3557" actId="20577"/>
        <pc:sldMkLst>
          <pc:docMk/>
          <pc:sldMk cId="3027124455" sldId="279"/>
        </pc:sldMkLst>
        <pc:spChg chg="add">
          <ac:chgData name="AJ Bajada" userId="17cb83bc3f8bcfc5" providerId="LiveId" clId="{389FEF54-191A-4750-91D9-7B1939EC3241}" dt="2024-08-15T09:24:16.490" v="3009"/>
          <ac:spMkLst>
            <pc:docMk/>
            <pc:sldMk cId="3027124455" sldId="279"/>
            <ac:spMk id="2" creationId="{4296AC1B-CBDA-56B8-F7ED-EB782822C992}"/>
          </ac:spMkLst>
        </pc:spChg>
        <pc:spChg chg="add">
          <ac:chgData name="AJ Bajada" userId="17cb83bc3f8bcfc5" providerId="LiveId" clId="{389FEF54-191A-4750-91D9-7B1939EC3241}" dt="2024-08-15T09:25:03.455" v="3019"/>
          <ac:spMkLst>
            <pc:docMk/>
            <pc:sldMk cId="3027124455" sldId="279"/>
            <ac:spMk id="3" creationId="{4CFEB450-525A-9012-9D6A-7A2C3BA96774}"/>
          </ac:spMkLst>
        </pc:spChg>
        <pc:spChg chg="mod">
          <ac:chgData name="AJ Bajada" userId="17cb83bc3f8bcfc5" providerId="LiveId" clId="{389FEF54-191A-4750-91D9-7B1939EC3241}" dt="2024-08-18T10:13:10.152" v="3557" actId="20577"/>
          <ac:spMkLst>
            <pc:docMk/>
            <pc:sldMk cId="3027124455" sldId="279"/>
            <ac:spMk id="5" creationId="{948A8C94-48C0-7F48-72DC-FD19F41EEE04}"/>
          </ac:spMkLst>
        </pc:spChg>
        <pc:spChg chg="mod">
          <ac:chgData name="AJ Bajada" userId="17cb83bc3f8bcfc5" providerId="LiveId" clId="{389FEF54-191A-4750-91D9-7B1939EC3241}" dt="2024-08-18T10:04:03.689" v="3423" actId="20577"/>
          <ac:spMkLst>
            <pc:docMk/>
            <pc:sldMk cId="3027124455" sldId="279"/>
            <ac:spMk id="7" creationId="{DF40835E-1B1A-8B7B-59DA-91D4F81E2270}"/>
          </ac:spMkLst>
        </pc:spChg>
        <pc:spChg chg="add del">
          <ac:chgData name="AJ Bajada" userId="17cb83bc3f8bcfc5" providerId="LiveId" clId="{389FEF54-191A-4750-91D9-7B1939EC3241}" dt="2024-08-15T09:28:38.685" v="3114" actId="26606"/>
          <ac:spMkLst>
            <pc:docMk/>
            <pc:sldMk cId="3027124455" sldId="279"/>
            <ac:spMk id="122" creationId="{09588DA8-065E-4F6F-8EFD-43104AB2E0CF}"/>
          </ac:spMkLst>
        </pc:spChg>
        <pc:spChg chg="add del">
          <ac:chgData name="AJ Bajada" userId="17cb83bc3f8bcfc5" providerId="LiveId" clId="{389FEF54-191A-4750-91D9-7B1939EC3241}" dt="2024-08-15T09:28:38.685" v="3114" actId="26606"/>
          <ac:spMkLst>
            <pc:docMk/>
            <pc:sldMk cId="3027124455" sldId="279"/>
            <ac:spMk id="124" creationId="{C4285719-470E-454C-AF62-8323075F1F5B}"/>
          </ac:spMkLst>
        </pc:spChg>
        <pc:spChg chg="add del">
          <ac:chgData name="AJ Bajada" userId="17cb83bc3f8bcfc5" providerId="LiveId" clId="{389FEF54-191A-4750-91D9-7B1939EC3241}" dt="2024-08-15T09:28:38.685" v="3114" actId="26606"/>
          <ac:spMkLst>
            <pc:docMk/>
            <pc:sldMk cId="3027124455" sldId="279"/>
            <ac:spMk id="126" creationId="{CD9FE4EF-C4D8-49A0-B2FF-81D8DB7D8A24}"/>
          </ac:spMkLst>
        </pc:spChg>
        <pc:spChg chg="add del">
          <ac:chgData name="AJ Bajada" userId="17cb83bc3f8bcfc5" providerId="LiveId" clId="{389FEF54-191A-4750-91D9-7B1939EC3241}" dt="2024-08-15T09:28:38.685" v="3114" actId="26606"/>
          <ac:spMkLst>
            <pc:docMk/>
            <pc:sldMk cId="3027124455" sldId="279"/>
            <ac:spMk id="128" creationId="{4300840D-0A0B-4512-BACA-B439D5B9C57C}"/>
          </ac:spMkLst>
        </pc:spChg>
        <pc:spChg chg="add del">
          <ac:chgData name="AJ Bajada" userId="17cb83bc3f8bcfc5" providerId="LiveId" clId="{389FEF54-191A-4750-91D9-7B1939EC3241}" dt="2024-08-15T09:28:38.685" v="3114" actId="26606"/>
          <ac:spMkLst>
            <pc:docMk/>
            <pc:sldMk cId="3027124455" sldId="279"/>
            <ac:spMk id="130" creationId="{D2B78728-A580-49A7-84F9-6EF6F583ADE0}"/>
          </ac:spMkLst>
        </pc:spChg>
        <pc:spChg chg="add del">
          <ac:chgData name="AJ Bajada" userId="17cb83bc3f8bcfc5" providerId="LiveId" clId="{389FEF54-191A-4750-91D9-7B1939EC3241}" dt="2024-08-15T09:28:38.685" v="3114" actId="26606"/>
          <ac:spMkLst>
            <pc:docMk/>
            <pc:sldMk cId="3027124455" sldId="279"/>
            <ac:spMk id="132" creationId="{38FAA1A1-D861-433F-88FA-1E9D6FD31D11}"/>
          </ac:spMkLst>
        </pc:spChg>
        <pc:spChg chg="add del">
          <ac:chgData name="AJ Bajada" userId="17cb83bc3f8bcfc5" providerId="LiveId" clId="{389FEF54-191A-4750-91D9-7B1939EC3241}" dt="2024-08-15T09:28:38.685" v="3114" actId="26606"/>
          <ac:spMkLst>
            <pc:docMk/>
            <pc:sldMk cId="3027124455" sldId="279"/>
            <ac:spMk id="134" creationId="{8D71EDA1-87BF-4D5D-AB79-F346FD19278A}"/>
          </ac:spMkLst>
        </pc:spChg>
        <pc:spChg chg="add del">
          <ac:chgData name="AJ Bajada" userId="17cb83bc3f8bcfc5" providerId="LiveId" clId="{389FEF54-191A-4750-91D9-7B1939EC3241}" dt="2024-08-15T09:28:38.685" v="3114" actId="26606"/>
          <ac:spMkLst>
            <pc:docMk/>
            <pc:sldMk cId="3027124455" sldId="279"/>
            <ac:spMk id="139" creationId="{1B15ED52-F352-441B-82BF-E0EA34836D08}"/>
          </ac:spMkLst>
        </pc:spChg>
        <pc:spChg chg="add del">
          <ac:chgData name="AJ Bajada" userId="17cb83bc3f8bcfc5" providerId="LiveId" clId="{389FEF54-191A-4750-91D9-7B1939EC3241}" dt="2024-08-15T09:28:38.685" v="3114" actId="26606"/>
          <ac:spMkLst>
            <pc:docMk/>
            <pc:sldMk cId="3027124455" sldId="279"/>
            <ac:spMk id="141" creationId="{3B2E3793-BFE6-45A2-9B7B-E18844431C99}"/>
          </ac:spMkLst>
        </pc:spChg>
        <pc:spChg chg="add del">
          <ac:chgData name="AJ Bajada" userId="17cb83bc3f8bcfc5" providerId="LiveId" clId="{389FEF54-191A-4750-91D9-7B1939EC3241}" dt="2024-08-15T09:28:38.685" v="3114" actId="26606"/>
          <ac:spMkLst>
            <pc:docMk/>
            <pc:sldMk cId="3027124455" sldId="279"/>
            <ac:spMk id="143" creationId="{BC4C4868-CB8F-4AF9-9CDB-8108F2C19B67}"/>
          </ac:spMkLst>
        </pc:spChg>
        <pc:spChg chg="add del">
          <ac:chgData name="AJ Bajada" userId="17cb83bc3f8bcfc5" providerId="LiveId" clId="{389FEF54-191A-4750-91D9-7B1939EC3241}" dt="2024-08-15T09:28:38.685" v="3114" actId="26606"/>
          <ac:spMkLst>
            <pc:docMk/>
            <pc:sldMk cId="3027124455" sldId="279"/>
            <ac:spMk id="145" creationId="{375E0459-6403-40CD-989D-56A4407CA12E}"/>
          </ac:spMkLst>
        </pc:spChg>
        <pc:spChg chg="add del">
          <ac:chgData name="AJ Bajada" userId="17cb83bc3f8bcfc5" providerId="LiveId" clId="{389FEF54-191A-4750-91D9-7B1939EC3241}" dt="2024-08-15T09:28:38.685" v="3114" actId="26606"/>
          <ac:spMkLst>
            <pc:docMk/>
            <pc:sldMk cId="3027124455" sldId="279"/>
            <ac:spMk id="147" creationId="{53E5B1A8-3AC9-4BD1-9BBC-78CA94F2D1BA}"/>
          </ac:spMkLst>
        </pc:spChg>
      </pc:sldChg>
      <pc:sldChg chg="addSp delSp add del setBg delDesignElem">
        <pc:chgData name="AJ Bajada" userId="17cb83bc3f8bcfc5" providerId="LiveId" clId="{389FEF54-191A-4750-91D9-7B1939EC3241}" dt="2024-08-14T10:03:12.939" v="2941"/>
        <pc:sldMkLst>
          <pc:docMk/>
          <pc:sldMk cId="3850089313" sldId="279"/>
        </pc:sldMkLst>
        <pc:spChg chg="add del">
          <ac:chgData name="AJ Bajada" userId="17cb83bc3f8bcfc5" providerId="LiveId" clId="{389FEF54-191A-4750-91D9-7B1939EC3241}" dt="2024-08-14T10:03:12.939" v="2941"/>
          <ac:spMkLst>
            <pc:docMk/>
            <pc:sldMk cId="3850089313" sldId="279"/>
            <ac:spMk id="122" creationId="{09588DA8-065E-4F6F-8EFD-43104AB2E0CF}"/>
          </ac:spMkLst>
        </pc:spChg>
        <pc:spChg chg="add del">
          <ac:chgData name="AJ Bajada" userId="17cb83bc3f8bcfc5" providerId="LiveId" clId="{389FEF54-191A-4750-91D9-7B1939EC3241}" dt="2024-08-14T10:03:12.939" v="2941"/>
          <ac:spMkLst>
            <pc:docMk/>
            <pc:sldMk cId="3850089313" sldId="279"/>
            <ac:spMk id="124" creationId="{C4285719-470E-454C-AF62-8323075F1F5B}"/>
          </ac:spMkLst>
        </pc:spChg>
        <pc:spChg chg="add del">
          <ac:chgData name="AJ Bajada" userId="17cb83bc3f8bcfc5" providerId="LiveId" clId="{389FEF54-191A-4750-91D9-7B1939EC3241}" dt="2024-08-14T10:03:12.939" v="2941"/>
          <ac:spMkLst>
            <pc:docMk/>
            <pc:sldMk cId="3850089313" sldId="279"/>
            <ac:spMk id="126" creationId="{CD9FE4EF-C4D8-49A0-B2FF-81D8DB7D8A24}"/>
          </ac:spMkLst>
        </pc:spChg>
        <pc:spChg chg="add del">
          <ac:chgData name="AJ Bajada" userId="17cb83bc3f8bcfc5" providerId="LiveId" clId="{389FEF54-191A-4750-91D9-7B1939EC3241}" dt="2024-08-14T10:03:12.939" v="2941"/>
          <ac:spMkLst>
            <pc:docMk/>
            <pc:sldMk cId="3850089313" sldId="279"/>
            <ac:spMk id="128" creationId="{4300840D-0A0B-4512-BACA-B439D5B9C57C}"/>
          </ac:spMkLst>
        </pc:spChg>
        <pc:spChg chg="add del">
          <ac:chgData name="AJ Bajada" userId="17cb83bc3f8bcfc5" providerId="LiveId" clId="{389FEF54-191A-4750-91D9-7B1939EC3241}" dt="2024-08-14T10:03:12.939" v="2941"/>
          <ac:spMkLst>
            <pc:docMk/>
            <pc:sldMk cId="3850089313" sldId="279"/>
            <ac:spMk id="130" creationId="{D2B78728-A580-49A7-84F9-6EF6F583ADE0}"/>
          </ac:spMkLst>
        </pc:spChg>
        <pc:spChg chg="add del">
          <ac:chgData name="AJ Bajada" userId="17cb83bc3f8bcfc5" providerId="LiveId" clId="{389FEF54-191A-4750-91D9-7B1939EC3241}" dt="2024-08-14T10:03:12.939" v="2941"/>
          <ac:spMkLst>
            <pc:docMk/>
            <pc:sldMk cId="3850089313" sldId="279"/>
            <ac:spMk id="132" creationId="{38FAA1A1-D861-433F-88FA-1E9D6FD31D11}"/>
          </ac:spMkLst>
        </pc:spChg>
        <pc:spChg chg="add del">
          <ac:chgData name="AJ Bajada" userId="17cb83bc3f8bcfc5" providerId="LiveId" clId="{389FEF54-191A-4750-91D9-7B1939EC3241}" dt="2024-08-14T10:03:12.939" v="2941"/>
          <ac:spMkLst>
            <pc:docMk/>
            <pc:sldMk cId="3850089313" sldId="279"/>
            <ac:spMk id="134" creationId="{8D71EDA1-87BF-4D5D-AB79-F346FD19278A}"/>
          </ac:spMkLst>
        </pc:spChg>
      </pc:sldChg>
      <pc:sldChg chg="modSp add mod">
        <pc:chgData name="AJ Bajada" userId="17cb83bc3f8bcfc5" providerId="LiveId" clId="{389FEF54-191A-4750-91D9-7B1939EC3241}" dt="2024-08-15T09:34:02.401" v="3158" actId="20577"/>
        <pc:sldMkLst>
          <pc:docMk/>
          <pc:sldMk cId="1866331110" sldId="280"/>
        </pc:sldMkLst>
        <pc:spChg chg="mod">
          <ac:chgData name="AJ Bajada" userId="17cb83bc3f8bcfc5" providerId="LiveId" clId="{389FEF54-191A-4750-91D9-7B1939EC3241}" dt="2024-08-15T09:34:02.401" v="3158" actId="20577"/>
          <ac:spMkLst>
            <pc:docMk/>
            <pc:sldMk cId="1866331110" sldId="280"/>
            <ac:spMk id="5" creationId="{948A8C94-48C0-7F48-72DC-FD19F41EEE04}"/>
          </ac:spMkLst>
        </pc:spChg>
        <pc:spChg chg="mod">
          <ac:chgData name="AJ Bajada" userId="17cb83bc3f8bcfc5" providerId="LiveId" clId="{389FEF54-191A-4750-91D9-7B1939EC3241}" dt="2024-08-15T09:28:01.331" v="3112" actId="20577"/>
          <ac:spMkLst>
            <pc:docMk/>
            <pc:sldMk cId="1866331110" sldId="280"/>
            <ac:spMk id="7" creationId="{DF40835E-1B1A-8B7B-59DA-91D4F81E2270}"/>
          </ac:spMkLst>
        </pc:spChg>
      </pc:sldChg>
      <pc:sldChg chg="addSp delSp modSp add mod">
        <pc:chgData name="AJ Bajada" userId="17cb83bc3f8bcfc5" providerId="LiveId" clId="{389FEF54-191A-4750-91D9-7B1939EC3241}" dt="2024-08-15T09:40:15.885" v="3334" actId="403"/>
        <pc:sldMkLst>
          <pc:docMk/>
          <pc:sldMk cId="364024258" sldId="281"/>
        </pc:sldMkLst>
        <pc:spChg chg="add">
          <ac:chgData name="AJ Bajada" userId="17cb83bc3f8bcfc5" providerId="LiveId" clId="{389FEF54-191A-4750-91D9-7B1939EC3241}" dt="2024-08-15T09:36:11.877" v="3213"/>
          <ac:spMkLst>
            <pc:docMk/>
            <pc:sldMk cId="364024258" sldId="281"/>
            <ac:spMk id="2" creationId="{430B75A6-ACED-D07A-3144-C9C95951A21F}"/>
          </ac:spMkLst>
        </pc:spChg>
        <pc:spChg chg="add del">
          <ac:chgData name="AJ Bajada" userId="17cb83bc3f8bcfc5" providerId="LiveId" clId="{389FEF54-191A-4750-91D9-7B1939EC3241}" dt="2024-08-15T09:36:27.079" v="3215" actId="22"/>
          <ac:spMkLst>
            <pc:docMk/>
            <pc:sldMk cId="364024258" sldId="281"/>
            <ac:spMk id="4" creationId="{74BF19AF-2FC3-86C1-AD8A-CDAF978B71AD}"/>
          </ac:spMkLst>
        </pc:spChg>
        <pc:spChg chg="mod">
          <ac:chgData name="AJ Bajada" userId="17cb83bc3f8bcfc5" providerId="LiveId" clId="{389FEF54-191A-4750-91D9-7B1939EC3241}" dt="2024-08-15T09:40:15.885" v="3334" actId="403"/>
          <ac:spMkLst>
            <pc:docMk/>
            <pc:sldMk cId="364024258" sldId="281"/>
            <ac:spMk id="5" creationId="{948A8C94-48C0-7F48-72DC-FD19F41EEE04}"/>
          </ac:spMkLst>
        </pc:spChg>
        <pc:spChg chg="mod">
          <ac:chgData name="AJ Bajada" userId="17cb83bc3f8bcfc5" providerId="LiveId" clId="{389FEF54-191A-4750-91D9-7B1939EC3241}" dt="2024-08-15T09:39:55.318" v="3319" actId="26606"/>
          <ac:spMkLst>
            <pc:docMk/>
            <pc:sldMk cId="364024258" sldId="281"/>
            <ac:spMk id="7" creationId="{DF40835E-1B1A-8B7B-59DA-91D4F81E2270}"/>
          </ac:spMkLst>
        </pc:spChg>
        <pc:spChg chg="add del">
          <ac:chgData name="AJ Bajada" userId="17cb83bc3f8bcfc5" providerId="LiveId" clId="{389FEF54-191A-4750-91D9-7B1939EC3241}" dt="2024-08-15T09:39:55.318" v="3319" actId="26606"/>
          <ac:spMkLst>
            <pc:docMk/>
            <pc:sldMk cId="364024258" sldId="281"/>
            <ac:spMk id="122" creationId="{09588DA8-065E-4F6F-8EFD-43104AB2E0CF}"/>
          </ac:spMkLst>
        </pc:spChg>
        <pc:spChg chg="add del">
          <ac:chgData name="AJ Bajada" userId="17cb83bc3f8bcfc5" providerId="LiveId" clId="{389FEF54-191A-4750-91D9-7B1939EC3241}" dt="2024-08-15T09:39:55.318" v="3319" actId="26606"/>
          <ac:spMkLst>
            <pc:docMk/>
            <pc:sldMk cId="364024258" sldId="281"/>
            <ac:spMk id="124" creationId="{C4285719-470E-454C-AF62-8323075F1F5B}"/>
          </ac:spMkLst>
        </pc:spChg>
        <pc:spChg chg="add del">
          <ac:chgData name="AJ Bajada" userId="17cb83bc3f8bcfc5" providerId="LiveId" clId="{389FEF54-191A-4750-91D9-7B1939EC3241}" dt="2024-08-15T09:39:55.318" v="3319" actId="26606"/>
          <ac:spMkLst>
            <pc:docMk/>
            <pc:sldMk cId="364024258" sldId="281"/>
            <ac:spMk id="126" creationId="{CD9FE4EF-C4D8-49A0-B2FF-81D8DB7D8A24}"/>
          </ac:spMkLst>
        </pc:spChg>
        <pc:spChg chg="add del">
          <ac:chgData name="AJ Bajada" userId="17cb83bc3f8bcfc5" providerId="LiveId" clId="{389FEF54-191A-4750-91D9-7B1939EC3241}" dt="2024-08-15T09:39:55.318" v="3319" actId="26606"/>
          <ac:spMkLst>
            <pc:docMk/>
            <pc:sldMk cId="364024258" sldId="281"/>
            <ac:spMk id="128" creationId="{4300840D-0A0B-4512-BACA-B439D5B9C57C}"/>
          </ac:spMkLst>
        </pc:spChg>
        <pc:spChg chg="add del">
          <ac:chgData name="AJ Bajada" userId="17cb83bc3f8bcfc5" providerId="LiveId" clId="{389FEF54-191A-4750-91D9-7B1939EC3241}" dt="2024-08-15T09:39:55.318" v="3319" actId="26606"/>
          <ac:spMkLst>
            <pc:docMk/>
            <pc:sldMk cId="364024258" sldId="281"/>
            <ac:spMk id="130" creationId="{D2B78728-A580-49A7-84F9-6EF6F583ADE0}"/>
          </ac:spMkLst>
        </pc:spChg>
        <pc:spChg chg="add del">
          <ac:chgData name="AJ Bajada" userId="17cb83bc3f8bcfc5" providerId="LiveId" clId="{389FEF54-191A-4750-91D9-7B1939EC3241}" dt="2024-08-15T09:39:55.318" v="3319" actId="26606"/>
          <ac:spMkLst>
            <pc:docMk/>
            <pc:sldMk cId="364024258" sldId="281"/>
            <ac:spMk id="132" creationId="{38FAA1A1-D861-433F-88FA-1E9D6FD31D11}"/>
          </ac:spMkLst>
        </pc:spChg>
        <pc:spChg chg="add del">
          <ac:chgData name="AJ Bajada" userId="17cb83bc3f8bcfc5" providerId="LiveId" clId="{389FEF54-191A-4750-91D9-7B1939EC3241}" dt="2024-08-15T09:39:55.318" v="3319" actId="26606"/>
          <ac:spMkLst>
            <pc:docMk/>
            <pc:sldMk cId="364024258" sldId="281"/>
            <ac:spMk id="134" creationId="{8D71EDA1-87BF-4D5D-AB79-F346FD19278A}"/>
          </ac:spMkLst>
        </pc:spChg>
        <pc:spChg chg="add del">
          <ac:chgData name="AJ Bajada" userId="17cb83bc3f8bcfc5" providerId="LiveId" clId="{389FEF54-191A-4750-91D9-7B1939EC3241}" dt="2024-08-15T09:39:53.804" v="3316" actId="26606"/>
          <ac:spMkLst>
            <pc:docMk/>
            <pc:sldMk cId="364024258" sldId="281"/>
            <ac:spMk id="136" creationId="{245A9F99-D9B1-4094-A2E2-B90AC1DB7B9C}"/>
          </ac:spMkLst>
        </pc:spChg>
        <pc:spChg chg="add del">
          <ac:chgData name="AJ Bajada" userId="17cb83bc3f8bcfc5" providerId="LiveId" clId="{389FEF54-191A-4750-91D9-7B1939EC3241}" dt="2024-08-15T09:39:53.804" v="3316" actId="26606"/>
          <ac:spMkLst>
            <pc:docMk/>
            <pc:sldMk cId="364024258" sldId="281"/>
            <ac:spMk id="137" creationId="{B7FAF607-473A-4A43-A23D-BBFF5C4117BB}"/>
          </ac:spMkLst>
        </pc:spChg>
        <pc:spChg chg="add del">
          <ac:chgData name="AJ Bajada" userId="17cb83bc3f8bcfc5" providerId="LiveId" clId="{389FEF54-191A-4750-91D9-7B1939EC3241}" dt="2024-08-15T09:38:25.004" v="3260" actId="26606"/>
          <ac:spMkLst>
            <pc:docMk/>
            <pc:sldMk cId="364024258" sldId="281"/>
            <ac:spMk id="139" creationId="{09588DA8-065E-4F6F-8EFD-43104AB2E0CF}"/>
          </ac:spMkLst>
        </pc:spChg>
        <pc:spChg chg="add del">
          <ac:chgData name="AJ Bajada" userId="17cb83bc3f8bcfc5" providerId="LiveId" clId="{389FEF54-191A-4750-91D9-7B1939EC3241}" dt="2024-08-15T09:38:25.004" v="3260" actId="26606"/>
          <ac:spMkLst>
            <pc:docMk/>
            <pc:sldMk cId="364024258" sldId="281"/>
            <ac:spMk id="141" creationId="{C4285719-470E-454C-AF62-8323075F1F5B}"/>
          </ac:spMkLst>
        </pc:spChg>
        <pc:spChg chg="add del">
          <ac:chgData name="AJ Bajada" userId="17cb83bc3f8bcfc5" providerId="LiveId" clId="{389FEF54-191A-4750-91D9-7B1939EC3241}" dt="2024-08-15T09:38:25.004" v="3260" actId="26606"/>
          <ac:spMkLst>
            <pc:docMk/>
            <pc:sldMk cId="364024258" sldId="281"/>
            <ac:spMk id="143" creationId="{CD9FE4EF-C4D8-49A0-B2FF-81D8DB7D8A24}"/>
          </ac:spMkLst>
        </pc:spChg>
        <pc:spChg chg="add del">
          <ac:chgData name="AJ Bajada" userId="17cb83bc3f8bcfc5" providerId="LiveId" clId="{389FEF54-191A-4750-91D9-7B1939EC3241}" dt="2024-08-15T09:38:25.004" v="3260" actId="26606"/>
          <ac:spMkLst>
            <pc:docMk/>
            <pc:sldMk cId="364024258" sldId="281"/>
            <ac:spMk id="145" creationId="{4300840D-0A0B-4512-BACA-B439D5B9C57C}"/>
          </ac:spMkLst>
        </pc:spChg>
        <pc:spChg chg="add del">
          <ac:chgData name="AJ Bajada" userId="17cb83bc3f8bcfc5" providerId="LiveId" clId="{389FEF54-191A-4750-91D9-7B1939EC3241}" dt="2024-08-15T09:38:25.004" v="3260" actId="26606"/>
          <ac:spMkLst>
            <pc:docMk/>
            <pc:sldMk cId="364024258" sldId="281"/>
            <ac:spMk id="147" creationId="{D2B78728-A580-49A7-84F9-6EF6F583ADE0}"/>
          </ac:spMkLst>
        </pc:spChg>
        <pc:spChg chg="add del">
          <ac:chgData name="AJ Bajada" userId="17cb83bc3f8bcfc5" providerId="LiveId" clId="{389FEF54-191A-4750-91D9-7B1939EC3241}" dt="2024-08-15T09:38:25.004" v="3260" actId="26606"/>
          <ac:spMkLst>
            <pc:docMk/>
            <pc:sldMk cId="364024258" sldId="281"/>
            <ac:spMk id="149" creationId="{38FAA1A1-D861-433F-88FA-1E9D6FD31D11}"/>
          </ac:spMkLst>
        </pc:spChg>
        <pc:spChg chg="add del">
          <ac:chgData name="AJ Bajada" userId="17cb83bc3f8bcfc5" providerId="LiveId" clId="{389FEF54-191A-4750-91D9-7B1939EC3241}" dt="2024-08-15T09:39:55.304" v="3318" actId="26606"/>
          <ac:spMkLst>
            <pc:docMk/>
            <pc:sldMk cId="364024258" sldId="281"/>
            <ac:spMk id="150" creationId="{245A9F99-D9B1-4094-A2E2-B90AC1DB7B9C}"/>
          </ac:spMkLst>
        </pc:spChg>
        <pc:spChg chg="add del">
          <ac:chgData name="AJ Bajada" userId="17cb83bc3f8bcfc5" providerId="LiveId" clId="{389FEF54-191A-4750-91D9-7B1939EC3241}" dt="2024-08-15T09:38:25.004" v="3260" actId="26606"/>
          <ac:spMkLst>
            <pc:docMk/>
            <pc:sldMk cId="364024258" sldId="281"/>
            <ac:spMk id="151" creationId="{8D71EDA1-87BF-4D5D-AB79-F346FD19278A}"/>
          </ac:spMkLst>
        </pc:spChg>
        <pc:spChg chg="add del">
          <ac:chgData name="AJ Bajada" userId="17cb83bc3f8bcfc5" providerId="LiveId" clId="{389FEF54-191A-4750-91D9-7B1939EC3241}" dt="2024-08-15T09:39:55.304" v="3318" actId="26606"/>
          <ac:spMkLst>
            <pc:docMk/>
            <pc:sldMk cId="364024258" sldId="281"/>
            <ac:spMk id="152" creationId="{B7FAF607-473A-4A43-A23D-BBFF5C4117BB}"/>
          </ac:spMkLst>
        </pc:spChg>
        <pc:spChg chg="add">
          <ac:chgData name="AJ Bajada" userId="17cb83bc3f8bcfc5" providerId="LiveId" clId="{389FEF54-191A-4750-91D9-7B1939EC3241}" dt="2024-08-15T09:39:55.318" v="3319" actId="26606"/>
          <ac:spMkLst>
            <pc:docMk/>
            <pc:sldMk cId="364024258" sldId="281"/>
            <ac:spMk id="159" creationId="{245A9F99-D9B1-4094-A2E2-B90AC1DB7B9C}"/>
          </ac:spMkLst>
        </pc:spChg>
        <pc:spChg chg="add">
          <ac:chgData name="AJ Bajada" userId="17cb83bc3f8bcfc5" providerId="LiveId" clId="{389FEF54-191A-4750-91D9-7B1939EC3241}" dt="2024-08-15T09:39:55.318" v="3319" actId="26606"/>
          <ac:spMkLst>
            <pc:docMk/>
            <pc:sldMk cId="364024258" sldId="281"/>
            <ac:spMk id="160" creationId="{B7FAF607-473A-4A43-A23D-BBFF5C4117BB}"/>
          </ac:spMkLst>
        </pc:spChg>
        <pc:grpChg chg="add del">
          <ac:chgData name="AJ Bajada" userId="17cb83bc3f8bcfc5" providerId="LiveId" clId="{389FEF54-191A-4750-91D9-7B1939EC3241}" dt="2024-08-15T09:39:53.804" v="3316" actId="26606"/>
          <ac:grpSpMkLst>
            <pc:docMk/>
            <pc:sldMk cId="364024258" sldId="281"/>
            <ac:grpSpMk id="140" creationId="{C5F6476F-D303-44D3-B30F-1BA348F0F64A}"/>
          </ac:grpSpMkLst>
        </pc:grpChg>
        <pc:grpChg chg="add del">
          <ac:chgData name="AJ Bajada" userId="17cb83bc3f8bcfc5" providerId="LiveId" clId="{389FEF54-191A-4750-91D9-7B1939EC3241}" dt="2024-08-15T09:39:55.304" v="3318" actId="26606"/>
          <ac:grpSpMkLst>
            <pc:docMk/>
            <pc:sldMk cId="364024258" sldId="281"/>
            <ac:grpSpMk id="154" creationId="{C5F6476F-D303-44D3-B30F-1BA348F0F64A}"/>
          </ac:grpSpMkLst>
        </pc:grpChg>
        <pc:grpChg chg="add">
          <ac:chgData name="AJ Bajada" userId="17cb83bc3f8bcfc5" providerId="LiveId" clId="{389FEF54-191A-4750-91D9-7B1939EC3241}" dt="2024-08-15T09:39:55.318" v="3319" actId="26606"/>
          <ac:grpSpMkLst>
            <pc:docMk/>
            <pc:sldMk cId="364024258" sldId="281"/>
            <ac:grpSpMk id="162" creationId="{C5F6476F-D303-44D3-B30F-1BA348F0F64A}"/>
          </ac:grpSpMkLst>
        </pc:grpChg>
        <pc:picChg chg="add del">
          <ac:chgData name="AJ Bajada" userId="17cb83bc3f8bcfc5" providerId="LiveId" clId="{389FEF54-191A-4750-91D9-7B1939EC3241}" dt="2024-08-15T09:39:53.804" v="3316" actId="26606"/>
          <ac:picMkLst>
            <pc:docMk/>
            <pc:sldMk cId="364024258" sldId="281"/>
            <ac:picMk id="138" creationId="{E86CA31A-1815-4C35-E48B-9C997B6664D1}"/>
          </ac:picMkLst>
        </pc:picChg>
        <pc:picChg chg="add del">
          <ac:chgData name="AJ Bajada" userId="17cb83bc3f8bcfc5" providerId="LiveId" clId="{389FEF54-191A-4750-91D9-7B1939EC3241}" dt="2024-08-15T09:39:55.304" v="3318" actId="26606"/>
          <ac:picMkLst>
            <pc:docMk/>
            <pc:sldMk cId="364024258" sldId="281"/>
            <ac:picMk id="153" creationId="{E191D47E-825E-5A0A-C7F8-49A975AD1A1A}"/>
          </ac:picMkLst>
        </pc:picChg>
        <pc:picChg chg="add">
          <ac:chgData name="AJ Bajada" userId="17cb83bc3f8bcfc5" providerId="LiveId" clId="{389FEF54-191A-4750-91D9-7B1939EC3241}" dt="2024-08-15T09:39:55.318" v="3319" actId="26606"/>
          <ac:picMkLst>
            <pc:docMk/>
            <pc:sldMk cId="364024258" sldId="281"/>
            <ac:picMk id="161" creationId="{E86CA31A-1815-4C35-E48B-9C997B6664D1}"/>
          </ac:picMkLst>
        </pc:picChg>
      </pc:sldChg>
      <pc:sldChg chg="modSp add mod modNotesTx">
        <pc:chgData name="AJ Bajada" userId="17cb83bc3f8bcfc5" providerId="LiveId" clId="{389FEF54-191A-4750-91D9-7B1939EC3241}" dt="2024-08-18T10:16:22.115" v="3659" actId="20577"/>
        <pc:sldMkLst>
          <pc:docMk/>
          <pc:sldMk cId="297164499" sldId="282"/>
        </pc:sldMkLst>
        <pc:spChg chg="mod">
          <ac:chgData name="AJ Bajada" userId="17cb83bc3f8bcfc5" providerId="LiveId" clId="{389FEF54-191A-4750-91D9-7B1939EC3241}" dt="2024-08-18T10:16:22.115" v="3659" actId="20577"/>
          <ac:spMkLst>
            <pc:docMk/>
            <pc:sldMk cId="297164499" sldId="282"/>
            <ac:spMk id="2" creationId="{5CC6B622-2CCE-F022-402C-C96958CE760E}"/>
          </ac:spMkLst>
        </pc:spChg>
      </pc:sldChg>
      <pc:sldChg chg="add modNotesTx">
        <pc:chgData name="AJ Bajada" userId="17cb83bc3f8bcfc5" providerId="LiveId" clId="{389FEF54-191A-4750-91D9-7B1939EC3241}" dt="2024-08-18T10:04:16.657" v="3425" actId="20577"/>
        <pc:sldMkLst>
          <pc:docMk/>
          <pc:sldMk cId="1944539947" sldId="283"/>
        </pc:sldMkLst>
      </pc:sldChg>
      <pc:sldMasterChg chg="setBg modSldLayout">
        <pc:chgData name="AJ Bajada" userId="17cb83bc3f8bcfc5" providerId="LiveId" clId="{389FEF54-191A-4750-91D9-7B1939EC3241}" dt="2024-08-11T10:35:48.140" v="588"/>
        <pc:sldMasterMkLst>
          <pc:docMk/>
          <pc:sldMasterMk cId="630000577" sldId="2147483900"/>
        </pc:sldMasterMkLst>
        <pc:sldLayoutChg chg="setBg">
          <pc:chgData name="AJ Bajada" userId="17cb83bc3f8bcfc5" providerId="LiveId" clId="{389FEF54-191A-4750-91D9-7B1939EC3241}" dt="2024-08-11T10:35:48.140" v="588"/>
          <pc:sldLayoutMkLst>
            <pc:docMk/>
            <pc:sldMasterMk cId="630000577" sldId="2147483900"/>
            <pc:sldLayoutMk cId="1925585785" sldId="2147483901"/>
          </pc:sldLayoutMkLst>
        </pc:sldLayoutChg>
        <pc:sldLayoutChg chg="setBg">
          <pc:chgData name="AJ Bajada" userId="17cb83bc3f8bcfc5" providerId="LiveId" clId="{389FEF54-191A-4750-91D9-7B1939EC3241}" dt="2024-08-11T10:35:48.140" v="588"/>
          <pc:sldLayoutMkLst>
            <pc:docMk/>
            <pc:sldMasterMk cId="630000577" sldId="2147483900"/>
            <pc:sldLayoutMk cId="2929953908" sldId="2147483902"/>
          </pc:sldLayoutMkLst>
        </pc:sldLayoutChg>
        <pc:sldLayoutChg chg="setBg">
          <pc:chgData name="AJ Bajada" userId="17cb83bc3f8bcfc5" providerId="LiveId" clId="{389FEF54-191A-4750-91D9-7B1939EC3241}" dt="2024-08-11T10:35:48.140" v="588"/>
          <pc:sldLayoutMkLst>
            <pc:docMk/>
            <pc:sldMasterMk cId="630000577" sldId="2147483900"/>
            <pc:sldLayoutMk cId="4086072926" sldId="2147483903"/>
          </pc:sldLayoutMkLst>
        </pc:sldLayoutChg>
        <pc:sldLayoutChg chg="setBg">
          <pc:chgData name="AJ Bajada" userId="17cb83bc3f8bcfc5" providerId="LiveId" clId="{389FEF54-191A-4750-91D9-7B1939EC3241}" dt="2024-08-11T10:35:48.140" v="588"/>
          <pc:sldLayoutMkLst>
            <pc:docMk/>
            <pc:sldMasterMk cId="630000577" sldId="2147483900"/>
            <pc:sldLayoutMk cId="960534284" sldId="2147483904"/>
          </pc:sldLayoutMkLst>
        </pc:sldLayoutChg>
        <pc:sldLayoutChg chg="setBg">
          <pc:chgData name="AJ Bajada" userId="17cb83bc3f8bcfc5" providerId="LiveId" clId="{389FEF54-191A-4750-91D9-7B1939EC3241}" dt="2024-08-11T10:35:48.140" v="588"/>
          <pc:sldLayoutMkLst>
            <pc:docMk/>
            <pc:sldMasterMk cId="630000577" sldId="2147483900"/>
            <pc:sldLayoutMk cId="4250433637" sldId="2147483905"/>
          </pc:sldLayoutMkLst>
        </pc:sldLayoutChg>
        <pc:sldLayoutChg chg="setBg">
          <pc:chgData name="AJ Bajada" userId="17cb83bc3f8bcfc5" providerId="LiveId" clId="{389FEF54-191A-4750-91D9-7B1939EC3241}" dt="2024-08-11T10:35:48.140" v="588"/>
          <pc:sldLayoutMkLst>
            <pc:docMk/>
            <pc:sldMasterMk cId="630000577" sldId="2147483900"/>
            <pc:sldLayoutMk cId="2610565162" sldId="2147483906"/>
          </pc:sldLayoutMkLst>
        </pc:sldLayoutChg>
        <pc:sldLayoutChg chg="setBg">
          <pc:chgData name="AJ Bajada" userId="17cb83bc3f8bcfc5" providerId="LiveId" clId="{389FEF54-191A-4750-91D9-7B1939EC3241}" dt="2024-08-11T10:35:48.140" v="588"/>
          <pc:sldLayoutMkLst>
            <pc:docMk/>
            <pc:sldMasterMk cId="630000577" sldId="2147483900"/>
            <pc:sldLayoutMk cId="3493972230" sldId="2147483907"/>
          </pc:sldLayoutMkLst>
        </pc:sldLayoutChg>
        <pc:sldLayoutChg chg="setBg">
          <pc:chgData name="AJ Bajada" userId="17cb83bc3f8bcfc5" providerId="LiveId" clId="{389FEF54-191A-4750-91D9-7B1939EC3241}" dt="2024-08-11T10:35:48.140" v="588"/>
          <pc:sldLayoutMkLst>
            <pc:docMk/>
            <pc:sldMasterMk cId="630000577" sldId="2147483900"/>
            <pc:sldLayoutMk cId="3104781345" sldId="2147483908"/>
          </pc:sldLayoutMkLst>
        </pc:sldLayoutChg>
        <pc:sldLayoutChg chg="setBg">
          <pc:chgData name="AJ Bajada" userId="17cb83bc3f8bcfc5" providerId="LiveId" clId="{389FEF54-191A-4750-91D9-7B1939EC3241}" dt="2024-08-11T10:35:48.140" v="588"/>
          <pc:sldLayoutMkLst>
            <pc:docMk/>
            <pc:sldMasterMk cId="630000577" sldId="2147483900"/>
            <pc:sldLayoutMk cId="4279411561" sldId="2147483909"/>
          </pc:sldLayoutMkLst>
        </pc:sldLayoutChg>
        <pc:sldLayoutChg chg="setBg">
          <pc:chgData name="AJ Bajada" userId="17cb83bc3f8bcfc5" providerId="LiveId" clId="{389FEF54-191A-4750-91D9-7B1939EC3241}" dt="2024-08-11T10:35:48.140" v="588"/>
          <pc:sldLayoutMkLst>
            <pc:docMk/>
            <pc:sldMasterMk cId="630000577" sldId="2147483900"/>
            <pc:sldLayoutMk cId="1703985868" sldId="2147483910"/>
          </pc:sldLayoutMkLst>
        </pc:sldLayoutChg>
        <pc:sldLayoutChg chg="setBg">
          <pc:chgData name="AJ Bajada" userId="17cb83bc3f8bcfc5" providerId="LiveId" clId="{389FEF54-191A-4750-91D9-7B1939EC3241}" dt="2024-08-11T10:35:48.140" v="588"/>
          <pc:sldLayoutMkLst>
            <pc:docMk/>
            <pc:sldMasterMk cId="630000577" sldId="2147483900"/>
            <pc:sldLayoutMk cId="3027938211" sldId="21474839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88375-6399-4821-B2BB-066F41695E82}" type="datetimeFigureOut">
              <a:rPr lang="en-AU" smtClean="0"/>
              <a:t>18/08/2024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E33C9-C61D-4140-8F09-EF27574367C9}" type="slidenum">
              <a:rPr lang="en-AU" smtClean="0"/>
              <a:t>‹#›</a:t>
            </a:fld>
            <a:endParaRPr lang="en-AU"/>
          </a:p>
        </p:txBody>
      </p:sp>
    </p:spTree>
    <p:extLst>
      <p:ext uri="{BB962C8B-B14F-4D97-AF65-F5344CB8AC3E}">
        <p14:creationId xmlns:p14="http://schemas.microsoft.com/office/powerpoint/2010/main" val="296839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rincoau/arinco-bicep-mod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Create a starter workflow and use marketplace</a:t>
            </a:r>
          </a:p>
          <a:p>
            <a:pPr marL="171450" indent="-171450">
              <a:buFont typeface="Arial" panose="020B0604020202020204" pitchFamily="34" charset="0"/>
              <a:buChar char="•"/>
            </a:pPr>
            <a:r>
              <a:rPr lang="en-AU" dirty="0"/>
              <a:t>Reusable workflows</a:t>
            </a:r>
          </a:p>
          <a:p>
            <a:pPr marL="171450" indent="-171450">
              <a:buFont typeface="Arial" panose="020B0604020202020204" pitchFamily="34" charset="0"/>
              <a:buChar char="•"/>
            </a:pPr>
            <a:r>
              <a:rPr lang="en-AU" dirty="0"/>
              <a:t>OpenID credential setup for Azure</a:t>
            </a:r>
          </a:p>
        </p:txBody>
      </p:sp>
      <p:sp>
        <p:nvSpPr>
          <p:cNvPr id="4" name="Slide Number Placeholder 3"/>
          <p:cNvSpPr>
            <a:spLocks noGrp="1"/>
          </p:cNvSpPr>
          <p:nvPr>
            <p:ph type="sldNum" sz="quarter" idx="5"/>
          </p:nvPr>
        </p:nvSpPr>
        <p:spPr/>
        <p:txBody>
          <a:bodyPr/>
          <a:lstStyle/>
          <a:p>
            <a:fld id="{6BCE33C9-C61D-4140-8F09-EF27574367C9}" type="slidenum">
              <a:rPr lang="en-AU" smtClean="0"/>
              <a:t>10</a:t>
            </a:fld>
            <a:endParaRPr lang="en-AU"/>
          </a:p>
        </p:txBody>
      </p:sp>
    </p:spTree>
    <p:extLst>
      <p:ext uri="{BB962C8B-B14F-4D97-AF65-F5344CB8AC3E}">
        <p14:creationId xmlns:p14="http://schemas.microsoft.com/office/powerpoint/2010/main" val="363176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Demo </a:t>
            </a:r>
            <a:r>
              <a:rPr lang="en-AU" dirty="0" err="1"/>
              <a:t>codespaces</a:t>
            </a:r>
            <a:r>
              <a:rPr lang="en-AU" dirty="0"/>
              <a:t> on: </a:t>
            </a:r>
            <a:r>
              <a:rPr lang="en-AU" dirty="0" err="1">
                <a:hlinkClick r:id="rId3"/>
              </a:rPr>
              <a:t>arincoau</a:t>
            </a:r>
            <a:r>
              <a:rPr lang="en-AU" dirty="0">
                <a:hlinkClick r:id="rId3"/>
              </a:rPr>
              <a:t>/</a:t>
            </a:r>
            <a:r>
              <a:rPr lang="en-AU" dirty="0" err="1">
                <a:hlinkClick r:id="rId3"/>
              </a:rPr>
              <a:t>arinco</a:t>
            </a:r>
            <a:r>
              <a:rPr lang="en-AU" dirty="0">
                <a:hlinkClick r:id="rId3"/>
              </a:rPr>
              <a:t>-bicep-modules: A collection of opinionated Arinco Bicep modules, where functionality was not present or requirements differ from the current Microsoft curated modules. (github.com)</a:t>
            </a:r>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13</a:t>
            </a:fld>
            <a:endParaRPr lang="en-AU"/>
          </a:p>
        </p:txBody>
      </p:sp>
    </p:spTree>
    <p:extLst>
      <p:ext uri="{BB962C8B-B14F-4D97-AF65-F5344CB8AC3E}">
        <p14:creationId xmlns:p14="http://schemas.microsoft.com/office/powerpoint/2010/main" val="196739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14</a:t>
            </a:fld>
            <a:endParaRPr lang="en-AU"/>
          </a:p>
        </p:txBody>
      </p:sp>
    </p:spTree>
    <p:extLst>
      <p:ext uri="{BB962C8B-B14F-4D97-AF65-F5344CB8AC3E}">
        <p14:creationId xmlns:p14="http://schemas.microsoft.com/office/powerpoint/2010/main" val="231568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16</a:t>
            </a:fld>
            <a:endParaRPr lang="en-AU"/>
          </a:p>
        </p:txBody>
      </p:sp>
    </p:spTree>
    <p:extLst>
      <p:ext uri="{BB962C8B-B14F-4D97-AF65-F5344CB8AC3E}">
        <p14:creationId xmlns:p14="http://schemas.microsoft.com/office/powerpoint/2010/main" val="172876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17</a:t>
            </a:fld>
            <a:endParaRPr lang="en-AU"/>
          </a:p>
        </p:txBody>
      </p:sp>
    </p:spTree>
    <p:extLst>
      <p:ext uri="{BB962C8B-B14F-4D97-AF65-F5344CB8AC3E}">
        <p14:creationId xmlns:p14="http://schemas.microsoft.com/office/powerpoint/2010/main" val="73999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18</a:t>
            </a:fld>
            <a:endParaRPr lang="en-AU"/>
          </a:p>
        </p:txBody>
      </p:sp>
    </p:spTree>
    <p:extLst>
      <p:ext uri="{BB962C8B-B14F-4D97-AF65-F5344CB8AC3E}">
        <p14:creationId xmlns:p14="http://schemas.microsoft.com/office/powerpoint/2010/main" val="3979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BCE33C9-C61D-4140-8F09-EF27574367C9}" type="slidenum">
              <a:rPr lang="en-AU" smtClean="0"/>
              <a:t>19</a:t>
            </a:fld>
            <a:endParaRPr lang="en-AU"/>
          </a:p>
        </p:txBody>
      </p:sp>
    </p:spTree>
    <p:extLst>
      <p:ext uri="{BB962C8B-B14F-4D97-AF65-F5344CB8AC3E}">
        <p14:creationId xmlns:p14="http://schemas.microsoft.com/office/powerpoint/2010/main" val="395967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Demo copilot workspace use case for open ai LZ using Terraform</a:t>
            </a:r>
          </a:p>
        </p:txBody>
      </p:sp>
      <p:sp>
        <p:nvSpPr>
          <p:cNvPr id="4" name="Slide Number Placeholder 3"/>
          <p:cNvSpPr>
            <a:spLocks noGrp="1"/>
          </p:cNvSpPr>
          <p:nvPr>
            <p:ph type="sldNum" sz="quarter" idx="5"/>
          </p:nvPr>
        </p:nvSpPr>
        <p:spPr/>
        <p:txBody>
          <a:bodyPr/>
          <a:lstStyle/>
          <a:p>
            <a:fld id="{6BCE33C9-C61D-4140-8F09-EF27574367C9}" type="slidenum">
              <a:rPr lang="en-AU" smtClean="0"/>
              <a:t>20</a:t>
            </a:fld>
            <a:endParaRPr lang="en-AU"/>
          </a:p>
        </p:txBody>
      </p:sp>
    </p:spTree>
    <p:extLst>
      <p:ext uri="{BB962C8B-B14F-4D97-AF65-F5344CB8AC3E}">
        <p14:creationId xmlns:p14="http://schemas.microsoft.com/office/powerpoint/2010/main" val="76320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2558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7039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0279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92995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8607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960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42504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1056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9397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10478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7941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8F32D-D8B6-4B9E-9CBF-DCAC30B7B93D}" type="datetimeFigureOut">
              <a:rPr lang="en-US" smtClean="0"/>
              <a:pPr/>
              <a:t>8/18/2024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63000057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github.blog/changelog/" TargetMode="Externa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rketplac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5EB3-139E-0DED-F351-119B9A743C1B}"/>
              </a:ext>
            </a:extLst>
          </p:cNvPr>
          <p:cNvSpPr>
            <a:spLocks noGrp="1"/>
          </p:cNvSpPr>
          <p:nvPr>
            <p:ph type="ctrTitle"/>
          </p:nvPr>
        </p:nvSpPr>
        <p:spPr>
          <a:xfrm>
            <a:off x="890338" y="1779638"/>
            <a:ext cx="3907804" cy="2546555"/>
          </a:xfrm>
        </p:spPr>
        <p:txBody>
          <a:bodyPr anchor="b">
            <a:normAutofit/>
          </a:bodyPr>
          <a:lstStyle/>
          <a:p>
            <a:pPr algn="l"/>
            <a:r>
              <a:rPr lang="en-AU" sz="5400" dirty="0"/>
              <a:t>Explorer's Guide to GitHub</a:t>
            </a:r>
          </a:p>
        </p:txBody>
      </p:sp>
      <p:sp>
        <p:nvSpPr>
          <p:cNvPr id="3" name="Subtitle 2">
            <a:extLst>
              <a:ext uri="{FF2B5EF4-FFF2-40B4-BE49-F238E27FC236}">
                <a16:creationId xmlns:a16="http://schemas.microsoft.com/office/drawing/2014/main" id="{1E02D9D8-E71E-4A9E-2C84-A06CE5939C96}"/>
              </a:ext>
            </a:extLst>
          </p:cNvPr>
          <p:cNvSpPr>
            <a:spLocks noGrp="1"/>
          </p:cNvSpPr>
          <p:nvPr>
            <p:ph type="subTitle" idx="1"/>
          </p:nvPr>
        </p:nvSpPr>
        <p:spPr>
          <a:xfrm>
            <a:off x="890339" y="4636008"/>
            <a:ext cx="3734014" cy="1572768"/>
          </a:xfrm>
        </p:spPr>
        <p:txBody>
          <a:bodyPr>
            <a:normAutofit/>
          </a:bodyPr>
          <a:lstStyle/>
          <a:p>
            <a:pPr algn="l"/>
            <a:r>
              <a:rPr lang="en-AU" dirty="0"/>
              <a:t>August 22</a:t>
            </a:r>
            <a:r>
              <a:rPr lang="en-AU" baseline="30000" dirty="0"/>
              <a:t>nd</a:t>
            </a:r>
            <a:r>
              <a:rPr lang="en-AU" dirty="0"/>
              <a:t> 2024</a:t>
            </a:r>
          </a:p>
        </p:txBody>
      </p:sp>
      <p:pic>
        <p:nvPicPr>
          <p:cNvPr id="1028" name="Picture 4" descr="Download GitHub Logo in SVG Vector or PNG File Format - Logo.wine">
            <a:extLst>
              <a:ext uri="{FF2B5EF4-FFF2-40B4-BE49-F238E27FC236}">
                <a16:creationId xmlns:a16="http://schemas.microsoft.com/office/drawing/2014/main" id="{E710E778-6BD5-D675-F806-42D7BA2FF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294"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B622-2CCE-F022-402C-C96958CE760E}"/>
              </a:ext>
            </a:extLst>
          </p:cNvPr>
          <p:cNvSpPr>
            <a:spLocks noGrp="1"/>
          </p:cNvSpPr>
          <p:nvPr>
            <p:ph type="title" idx="4294967295"/>
          </p:nvPr>
        </p:nvSpPr>
        <p:spPr>
          <a:xfrm>
            <a:off x="7386638" y="2589213"/>
            <a:ext cx="4805362" cy="1296987"/>
          </a:xfrm>
        </p:spPr>
        <p:txBody>
          <a:bodyPr vert="horz" lIns="91440" tIns="45720" rIns="91440" bIns="45720" rtlCol="0" anchor="t">
            <a:normAutofit fontScale="90000"/>
          </a:bodyPr>
          <a:lstStyle/>
          <a:p>
            <a:r>
              <a:rPr lang="en-US" sz="8000" kern="1200" dirty="0">
                <a:solidFill>
                  <a:schemeClr val="tx2"/>
                </a:solidFill>
                <a:latin typeface="+mj-lt"/>
                <a:ea typeface="+mj-ea"/>
                <a:cs typeface="+mj-cs"/>
              </a:rPr>
              <a:t>Demo</a:t>
            </a:r>
            <a:br>
              <a:rPr lang="en-US" sz="8000" kern="1200" dirty="0">
                <a:solidFill>
                  <a:schemeClr val="tx2"/>
                </a:solidFill>
                <a:latin typeface="+mj-lt"/>
                <a:ea typeface="+mj-ea"/>
                <a:cs typeface="+mj-cs"/>
              </a:rPr>
            </a:br>
            <a:r>
              <a:rPr lang="en-US" sz="2700" kern="1200" dirty="0">
                <a:solidFill>
                  <a:schemeClr val="tx2"/>
                </a:solidFill>
                <a:latin typeface="+mj-lt"/>
                <a:ea typeface="+mj-ea"/>
                <a:cs typeface="+mj-cs"/>
              </a:rPr>
              <a:t>Explore GitHub Actions</a:t>
            </a:r>
            <a:br>
              <a:rPr lang="en-US" sz="8000" kern="1200" dirty="0">
                <a:solidFill>
                  <a:schemeClr val="tx2"/>
                </a:solidFill>
                <a:latin typeface="+mj-lt"/>
                <a:ea typeface="+mj-ea"/>
                <a:cs typeface="+mj-cs"/>
              </a:rPr>
            </a:br>
            <a:br>
              <a:rPr lang="en-US" sz="8000" kern="1200" dirty="0">
                <a:solidFill>
                  <a:schemeClr val="tx2"/>
                </a:solidFill>
                <a:latin typeface="+mj-lt"/>
                <a:ea typeface="+mj-ea"/>
                <a:cs typeface="+mj-cs"/>
              </a:rPr>
            </a:br>
            <a:endParaRPr lang="en-US" sz="8000" kern="1200" dirty="0">
              <a:solidFill>
                <a:schemeClr val="tx2"/>
              </a:solidFill>
              <a:latin typeface="+mj-lt"/>
              <a:ea typeface="+mj-ea"/>
              <a:cs typeface="+mj-cs"/>
            </a:endParaRPr>
          </a:p>
        </p:txBody>
      </p:sp>
      <p:pic>
        <p:nvPicPr>
          <p:cNvPr id="6" name="Graphic 5" descr="Play">
            <a:extLst>
              <a:ext uri="{FF2B5EF4-FFF2-40B4-BE49-F238E27FC236}">
                <a16:creationId xmlns:a16="http://schemas.microsoft.com/office/drawing/2014/main" id="{F5CCBF18-A8BA-5BB0-7D41-0F0EA97FEE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4533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GitHub </a:t>
            </a:r>
            <a:r>
              <a:rPr lang="en-US" sz="4000" dirty="0" err="1">
                <a:solidFill>
                  <a:srgbClr val="FFFFFF"/>
                </a:solidFill>
              </a:rPr>
              <a:t>Codespaces</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AU" sz="2000" dirty="0"/>
              <a:t>A </a:t>
            </a:r>
            <a:r>
              <a:rPr lang="en-AU" sz="2000" dirty="0" err="1"/>
              <a:t>codespace</a:t>
            </a:r>
            <a:r>
              <a:rPr lang="en-AU" sz="2000" dirty="0"/>
              <a:t> is a development environment that's hosted in the cloud.</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Each </a:t>
            </a:r>
            <a:r>
              <a:rPr lang="en-AU" sz="2000" dirty="0" err="1"/>
              <a:t>codespace</a:t>
            </a:r>
            <a:r>
              <a:rPr lang="en-AU" sz="2000" dirty="0"/>
              <a:t> you create is hosted by GitHub in a Docker container, running on a virtual machine.</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You can choose from a selection of virtual machine types, e.g. 2 cores, 8 GB RAM, 32 cores, 64 GB RAM, etc. </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err="1"/>
              <a:t>Codespaces</a:t>
            </a:r>
            <a:r>
              <a:rPr lang="en-AU" sz="2000" dirty="0"/>
              <a:t> can be accessed from browsers, Visual Studio Code, JetBrains Gateway app, or GitHub CLI, with users placed within the Docker container upon connection and limited access to the host virtual machine.</a:t>
            </a:r>
          </a:p>
        </p:txBody>
      </p:sp>
    </p:spTree>
    <p:extLst>
      <p:ext uri="{BB962C8B-B14F-4D97-AF65-F5344CB8AC3E}">
        <p14:creationId xmlns:p14="http://schemas.microsoft.com/office/powerpoint/2010/main" val="31045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GitHub Codespaces</a:t>
            </a:r>
          </a:p>
        </p:txBody>
      </p:sp>
      <p:pic>
        <p:nvPicPr>
          <p:cNvPr id="184" name="Graphic 183" descr="Laptop Secure">
            <a:extLst>
              <a:ext uri="{FF2B5EF4-FFF2-40B4-BE49-F238E27FC236}">
                <a16:creationId xmlns:a16="http://schemas.microsoft.com/office/drawing/2014/main" id="{314B809D-5B1A-096F-A4B8-489727BCC9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TextBox 3">
            <a:extLst>
              <a:ext uri="{FF2B5EF4-FFF2-40B4-BE49-F238E27FC236}">
                <a16:creationId xmlns:a16="http://schemas.microsoft.com/office/drawing/2014/main" id="{D311FA4C-9254-D116-50FA-0C8CCABB6E62}"/>
              </a:ext>
            </a:extLst>
          </p:cNvPr>
          <p:cNvSpPr txBox="1"/>
          <p:nvPr/>
        </p:nvSpPr>
        <p:spPr>
          <a:xfrm>
            <a:off x="6090574" y="2421682"/>
            <a:ext cx="4977578" cy="3639289"/>
          </a:xfrm>
          <a:prstGeom prst="rect">
            <a:avLst/>
          </a:prstGeom>
        </p:spPr>
        <p:txBody>
          <a:bodyPr vert="horz" lIns="91440" tIns="45720" rIns="91440" bIns="45720" rtlCol="0" anchor="ctr">
            <a:normAutofit lnSpcReduction="10000"/>
          </a:bodyPr>
          <a:lstStyle/>
          <a:p>
            <a:pPr lvl="0" indent="-228600" defTabSz="914400">
              <a:lnSpc>
                <a:spcPct val="90000"/>
              </a:lnSpc>
              <a:spcAft>
                <a:spcPts val="600"/>
              </a:spcAft>
              <a:buFont typeface="Arial" panose="020B0604020202020204" pitchFamily="34" charset="0"/>
              <a:buChar char="•"/>
            </a:pPr>
            <a:r>
              <a:rPr lang="en-US" b="1" i="0" dirty="0">
                <a:solidFill>
                  <a:schemeClr val="tx2"/>
                </a:solidFill>
              </a:rPr>
              <a:t>Preconfigured Development Environment</a:t>
            </a:r>
            <a:r>
              <a:rPr lang="en-US" b="0" i="0" dirty="0">
                <a:solidFill>
                  <a:schemeClr val="tx2"/>
                </a:solidFill>
              </a:rPr>
              <a:t>: Work in a configured environment specific to the repository, ensuring consistency and reducing debugging challenges.</a:t>
            </a:r>
            <a:endParaRPr lang="en-US" dirty="0">
              <a:solidFill>
                <a:schemeClr val="tx2"/>
              </a:solidFill>
            </a:endParaRPr>
          </a:p>
          <a:p>
            <a:pPr lvl="0" indent="-228600" defTabSz="914400">
              <a:lnSpc>
                <a:spcPct val="90000"/>
              </a:lnSpc>
              <a:spcAft>
                <a:spcPts val="600"/>
              </a:spcAft>
              <a:buFont typeface="Arial" panose="020B0604020202020204" pitchFamily="34" charset="0"/>
              <a:buChar char="•"/>
            </a:pPr>
            <a:r>
              <a:rPr lang="en-US" b="1" i="0" dirty="0">
                <a:solidFill>
                  <a:schemeClr val="tx2"/>
                </a:solidFill>
              </a:rPr>
              <a:t>Access Adequate Resources: </a:t>
            </a:r>
            <a:r>
              <a:rPr lang="en-US" b="0" i="0" dirty="0">
                <a:solidFill>
                  <a:schemeClr val="tx2"/>
                </a:solidFill>
              </a:rPr>
              <a:t>Utilise remote machines with sufficient processing power and storage, overcoming limitations of local computers.</a:t>
            </a:r>
            <a:endParaRPr lang="en-US" dirty="0">
              <a:solidFill>
                <a:schemeClr val="tx2"/>
              </a:solidFill>
            </a:endParaRPr>
          </a:p>
          <a:p>
            <a:pPr lvl="0" indent="-228600" defTabSz="914400">
              <a:lnSpc>
                <a:spcPct val="90000"/>
              </a:lnSpc>
              <a:spcAft>
                <a:spcPts val="600"/>
              </a:spcAft>
              <a:buFont typeface="Arial" panose="020B0604020202020204" pitchFamily="34" charset="0"/>
              <a:buChar char="•"/>
            </a:pPr>
            <a:r>
              <a:rPr lang="en-US" b="1" i="0" dirty="0">
                <a:solidFill>
                  <a:schemeClr val="tx2"/>
                </a:solidFill>
              </a:rPr>
              <a:t>Work Anywhere: </a:t>
            </a:r>
            <a:r>
              <a:rPr lang="en-US" b="0" i="0" dirty="0">
                <a:solidFill>
                  <a:schemeClr val="tx2"/>
                </a:solidFill>
              </a:rPr>
              <a:t>Access </a:t>
            </a:r>
            <a:r>
              <a:rPr lang="en-US" b="0" i="0" dirty="0" err="1">
                <a:solidFill>
                  <a:schemeClr val="tx2"/>
                </a:solidFill>
              </a:rPr>
              <a:t>codespaces</a:t>
            </a:r>
            <a:r>
              <a:rPr lang="en-US" b="0" i="0" dirty="0">
                <a:solidFill>
                  <a:schemeClr val="tx2"/>
                </a:solidFill>
              </a:rPr>
              <a:t> via a web browser on various devices, allowing seamless continuation of work across platforms.</a:t>
            </a:r>
            <a:endParaRPr lang="en-US" dirty="0">
              <a:solidFill>
                <a:schemeClr val="tx2"/>
              </a:solidFill>
            </a:endParaRPr>
          </a:p>
          <a:p>
            <a:pPr lvl="0" indent="-228600" defTabSz="914400">
              <a:lnSpc>
                <a:spcPct val="90000"/>
              </a:lnSpc>
              <a:spcAft>
                <a:spcPts val="600"/>
              </a:spcAft>
              <a:buFont typeface="Arial" panose="020B0604020202020204" pitchFamily="34" charset="0"/>
              <a:buChar char="•"/>
            </a:pPr>
            <a:r>
              <a:rPr lang="en-US" b="1" i="0" dirty="0">
                <a:solidFill>
                  <a:schemeClr val="tx2"/>
                </a:solidFill>
              </a:rPr>
              <a:t>Collaborate with Live Share: </a:t>
            </a:r>
            <a:r>
              <a:rPr lang="en-US" b="0" i="0" dirty="0">
                <a:solidFill>
                  <a:schemeClr val="tx2"/>
                </a:solidFill>
              </a:rPr>
              <a:t>Pair program with teammates using Live Share within VS Code, enhancing collaborative coding experiences.</a:t>
            </a:r>
            <a:endParaRPr lang="en-US" dirty="0">
              <a:solidFill>
                <a:schemeClr val="tx2"/>
              </a:solidFill>
            </a:endParaRPr>
          </a:p>
        </p:txBody>
      </p:sp>
      <p:grpSp>
        <p:nvGrpSpPr>
          <p:cNvPr id="191" name="Group 19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2" name="Freeform: Shape 19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defTabSz="914400">
              <a:lnSpc>
                <a:spcPct val="90000"/>
              </a:lnSpc>
              <a:spcAft>
                <a:spcPts val="600"/>
              </a:spcAft>
            </a:pPr>
            <a:endParaRPr lang="en-US" sz="1700" dirty="0"/>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277984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B622-2CCE-F022-402C-C96958CE760E}"/>
              </a:ext>
            </a:extLst>
          </p:cNvPr>
          <p:cNvSpPr>
            <a:spLocks noGrp="1"/>
          </p:cNvSpPr>
          <p:nvPr>
            <p:ph type="title" idx="4294967295"/>
          </p:nvPr>
        </p:nvSpPr>
        <p:spPr>
          <a:xfrm>
            <a:off x="7386638" y="2589213"/>
            <a:ext cx="4805362" cy="1296987"/>
          </a:xfrm>
        </p:spPr>
        <p:txBody>
          <a:bodyPr vert="horz" lIns="91440" tIns="45720" rIns="91440" bIns="45720" rtlCol="0" anchor="t">
            <a:normAutofit fontScale="90000"/>
          </a:bodyPr>
          <a:lstStyle/>
          <a:p>
            <a:r>
              <a:rPr lang="en-US" sz="8000" kern="1200" dirty="0">
                <a:solidFill>
                  <a:schemeClr val="tx2"/>
                </a:solidFill>
                <a:latin typeface="+mj-lt"/>
                <a:ea typeface="+mj-ea"/>
                <a:cs typeface="+mj-cs"/>
              </a:rPr>
              <a:t>Demo</a:t>
            </a:r>
            <a:br>
              <a:rPr lang="en-US" sz="8000" kern="1200" dirty="0">
                <a:solidFill>
                  <a:schemeClr val="tx2"/>
                </a:solidFill>
                <a:latin typeface="+mj-lt"/>
                <a:ea typeface="+mj-ea"/>
                <a:cs typeface="+mj-cs"/>
              </a:rPr>
            </a:br>
            <a:r>
              <a:rPr lang="en-US" sz="2700" kern="1200" dirty="0">
                <a:solidFill>
                  <a:schemeClr val="tx2"/>
                </a:solidFill>
                <a:latin typeface="+mj-lt"/>
                <a:ea typeface="+mj-ea"/>
                <a:cs typeface="+mj-cs"/>
              </a:rPr>
              <a:t>Explore GitHub </a:t>
            </a:r>
            <a:r>
              <a:rPr lang="en-US" sz="2700" kern="1200" dirty="0" err="1">
                <a:solidFill>
                  <a:schemeClr val="tx2"/>
                </a:solidFill>
                <a:latin typeface="+mj-lt"/>
                <a:ea typeface="+mj-ea"/>
                <a:cs typeface="+mj-cs"/>
              </a:rPr>
              <a:t>Codespaces</a:t>
            </a:r>
            <a:br>
              <a:rPr lang="en-US" sz="8000" kern="1200" dirty="0">
                <a:solidFill>
                  <a:schemeClr val="tx2"/>
                </a:solidFill>
                <a:latin typeface="+mj-lt"/>
                <a:ea typeface="+mj-ea"/>
                <a:cs typeface="+mj-cs"/>
              </a:rPr>
            </a:br>
            <a:br>
              <a:rPr lang="en-US" sz="8000" kern="1200" dirty="0">
                <a:solidFill>
                  <a:schemeClr val="tx2"/>
                </a:solidFill>
                <a:latin typeface="+mj-lt"/>
                <a:ea typeface="+mj-ea"/>
                <a:cs typeface="+mj-cs"/>
              </a:rPr>
            </a:br>
            <a:endParaRPr lang="en-US" sz="8000" kern="1200" dirty="0">
              <a:solidFill>
                <a:schemeClr val="tx2"/>
              </a:solidFill>
              <a:latin typeface="+mj-lt"/>
              <a:ea typeface="+mj-ea"/>
              <a:cs typeface="+mj-cs"/>
            </a:endParaRPr>
          </a:p>
        </p:txBody>
      </p:sp>
      <p:pic>
        <p:nvPicPr>
          <p:cNvPr id="6" name="Graphic 5" descr="Play">
            <a:extLst>
              <a:ext uri="{FF2B5EF4-FFF2-40B4-BE49-F238E27FC236}">
                <a16:creationId xmlns:a16="http://schemas.microsoft.com/office/drawing/2014/main" id="{F5CCBF18-A8BA-5BB0-7D41-0F0EA97FEE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50775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GitHub </a:t>
            </a:r>
            <a:r>
              <a:rPr lang="en-US" sz="4000" dirty="0">
                <a:solidFill>
                  <a:srgbClr val="FFFFFF"/>
                </a:solidFill>
              </a:rPr>
              <a:t>Advanced Security</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AU" sz="2000" dirty="0"/>
              <a:t>GitHub Advanced Security (GHAS) is an application security testing service that is native to the developer workflow. </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It empowers developer, security, and operations teams to prioritise innovation and enhance developer security without sacrificing productivity.</a:t>
            </a:r>
          </a:p>
          <a:p>
            <a:endParaRPr lang="en-AU" sz="2000" dirty="0"/>
          </a:p>
          <a:p>
            <a:pPr marL="285750" indent="-285750">
              <a:buFont typeface="Arial" panose="020B0604020202020204" pitchFamily="34" charset="0"/>
              <a:buChar char="•"/>
            </a:pPr>
            <a:r>
              <a:rPr lang="en-AU" sz="2000" dirty="0"/>
              <a:t>Available both in GitHub and Azure DevOps.</a:t>
            </a:r>
          </a:p>
          <a:p>
            <a:endParaRPr lang="en-AU" sz="2000" dirty="0"/>
          </a:p>
          <a:p>
            <a:pPr marL="285750" indent="-285750">
              <a:buFont typeface="Arial" panose="020B0604020202020204" pitchFamily="34" charset="0"/>
              <a:buChar char="•"/>
            </a:pPr>
            <a:r>
              <a:rPr lang="en-AU" sz="2000" dirty="0"/>
              <a:t>GitHub Advanced Security provides a robust suite of security features to enhance code quality and protect your code repositories.</a:t>
            </a:r>
          </a:p>
        </p:txBody>
      </p:sp>
    </p:spTree>
    <p:extLst>
      <p:ext uri="{BB962C8B-B14F-4D97-AF65-F5344CB8AC3E}">
        <p14:creationId xmlns:p14="http://schemas.microsoft.com/office/powerpoint/2010/main" val="60521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6094104" y="802955"/>
            <a:ext cx="5271501"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GitHub Advanced Security</a:t>
            </a:r>
          </a:p>
        </p:txBody>
      </p:sp>
      <p:pic>
        <p:nvPicPr>
          <p:cNvPr id="184" name="Graphic 183" descr="Laptop Secure">
            <a:extLst>
              <a:ext uri="{FF2B5EF4-FFF2-40B4-BE49-F238E27FC236}">
                <a16:creationId xmlns:a16="http://schemas.microsoft.com/office/drawing/2014/main" id="{314B809D-5B1A-096F-A4B8-489727BCC9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TextBox 3">
            <a:extLst>
              <a:ext uri="{FF2B5EF4-FFF2-40B4-BE49-F238E27FC236}">
                <a16:creationId xmlns:a16="http://schemas.microsoft.com/office/drawing/2014/main" id="{D311FA4C-9254-D116-50FA-0C8CCABB6E62}"/>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AU" b="1" dirty="0">
                <a:solidFill>
                  <a:schemeClr val="tx2"/>
                </a:solidFill>
              </a:rPr>
              <a:t>Secret scanning push protection: </a:t>
            </a:r>
            <a:r>
              <a:rPr lang="en-AU" b="0" i="0" cap="none" dirty="0"/>
              <a:t>Check if code pushes include commits that expose secrets such as credentials.</a:t>
            </a:r>
          </a:p>
          <a:p>
            <a:pPr indent="-228600" defTabSz="914400">
              <a:lnSpc>
                <a:spcPct val="90000"/>
              </a:lnSpc>
              <a:spcAft>
                <a:spcPts val="600"/>
              </a:spcAft>
              <a:buFont typeface="Arial" panose="020B0604020202020204" pitchFamily="34" charset="0"/>
              <a:buChar char="•"/>
            </a:pPr>
            <a:r>
              <a:rPr lang="en-AU" b="1" dirty="0">
                <a:solidFill>
                  <a:schemeClr val="tx2"/>
                </a:solidFill>
              </a:rPr>
              <a:t>Secret scanning repo scanning: </a:t>
            </a:r>
            <a:r>
              <a:rPr lang="en-AU" b="0" i="0" cap="none" dirty="0"/>
              <a:t>Scan your repository and look for exposed secrets that were committed accidentally.</a:t>
            </a:r>
            <a:endParaRPr lang="en-US" cap="none" dirty="0"/>
          </a:p>
          <a:p>
            <a:pPr indent="-228600" defTabSz="914400">
              <a:lnSpc>
                <a:spcPct val="90000"/>
              </a:lnSpc>
              <a:spcAft>
                <a:spcPts val="600"/>
              </a:spcAft>
              <a:buFont typeface="Arial" panose="020B0604020202020204" pitchFamily="34" charset="0"/>
              <a:buChar char="•"/>
            </a:pPr>
            <a:r>
              <a:rPr lang="en-AU" b="1" dirty="0">
                <a:solidFill>
                  <a:schemeClr val="tx2"/>
                </a:solidFill>
              </a:rPr>
              <a:t>Dependency</a:t>
            </a:r>
            <a:r>
              <a:rPr lang="en-AU" b="1" i="0" cap="none" dirty="0"/>
              <a:t> </a:t>
            </a:r>
            <a:r>
              <a:rPr lang="en-AU" b="1" dirty="0">
                <a:solidFill>
                  <a:schemeClr val="tx2"/>
                </a:solidFill>
              </a:rPr>
              <a:t>scanning</a:t>
            </a:r>
            <a:r>
              <a:rPr lang="en-AU" b="1" i="0" cap="none" dirty="0"/>
              <a:t>: </a:t>
            </a:r>
            <a:r>
              <a:rPr lang="en-AU" b="0" i="0" cap="none" dirty="0"/>
              <a:t>Search for known vulnerabilities in open source dependencies (direct and transitive).</a:t>
            </a:r>
            <a:endParaRPr lang="en-US" cap="none" dirty="0"/>
          </a:p>
          <a:p>
            <a:pPr indent="-228600" defTabSz="914400">
              <a:lnSpc>
                <a:spcPct val="90000"/>
              </a:lnSpc>
              <a:spcAft>
                <a:spcPts val="600"/>
              </a:spcAft>
              <a:buFont typeface="Arial" panose="020B0604020202020204" pitchFamily="34" charset="0"/>
              <a:buChar char="•"/>
            </a:pPr>
            <a:r>
              <a:rPr lang="en-AU" b="1" dirty="0">
                <a:solidFill>
                  <a:schemeClr val="tx2"/>
                </a:solidFill>
              </a:rPr>
              <a:t>Code scanning</a:t>
            </a:r>
            <a:r>
              <a:rPr lang="en-AU" sz="1800" b="1" i="0" cap="none" dirty="0"/>
              <a:t>:</a:t>
            </a:r>
            <a:r>
              <a:rPr lang="en-AU" sz="1800" b="0" i="0" cap="none" dirty="0"/>
              <a:t> Use </a:t>
            </a:r>
            <a:r>
              <a:rPr lang="en-AU" sz="1800" b="0" i="0" cap="none" dirty="0" err="1"/>
              <a:t>codeql</a:t>
            </a:r>
            <a:r>
              <a:rPr lang="en-AU" sz="1800" b="0" i="0" cap="none" dirty="0"/>
              <a:t> static analysis engine to identify code-level application vulnerabilities such as SQL injection and authentication bypass.</a:t>
            </a:r>
            <a:endParaRPr lang="en-US" sz="1800" cap="none" dirty="0"/>
          </a:p>
          <a:p>
            <a:pPr lvl="0" indent="-228600" defTabSz="914400">
              <a:lnSpc>
                <a:spcPct val="90000"/>
              </a:lnSpc>
              <a:spcAft>
                <a:spcPts val="600"/>
              </a:spcAft>
              <a:buFont typeface="Arial" panose="020B0604020202020204" pitchFamily="34" charset="0"/>
              <a:buChar char="•"/>
            </a:pPr>
            <a:endParaRPr lang="en-AU" b="1" i="0" dirty="0">
              <a:solidFill>
                <a:schemeClr val="tx2"/>
              </a:solidFill>
            </a:endParaRPr>
          </a:p>
        </p:txBody>
      </p:sp>
      <p:grpSp>
        <p:nvGrpSpPr>
          <p:cNvPr id="191" name="Group 19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2" name="Freeform: Shape 19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defTabSz="914400">
              <a:lnSpc>
                <a:spcPct val="90000"/>
              </a:lnSpc>
              <a:spcAft>
                <a:spcPts val="600"/>
              </a:spcAft>
            </a:pPr>
            <a:endParaRPr lang="en-US" sz="1700" dirty="0"/>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95700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GitHub Copilot</a:t>
            </a: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lnSpcReduction="10000"/>
          </a:bodyPr>
          <a:lstStyle/>
          <a:p>
            <a:r>
              <a:rPr lang="en-AU" sz="2000" dirty="0"/>
              <a:t>GitHub Copilot is an AI-powered code assistant that helps developers by providing real-time code suggestions directly in the editor.</a:t>
            </a:r>
          </a:p>
          <a:p>
            <a:endParaRPr lang="en-AU" sz="2000" dirty="0"/>
          </a:p>
          <a:p>
            <a:r>
              <a:rPr lang="en-AU" sz="2000" b="1" dirty="0"/>
              <a:t>Key Features:</a:t>
            </a:r>
          </a:p>
          <a:p>
            <a:pPr marL="342900" indent="-342900">
              <a:buFont typeface="Arial" panose="020B0604020202020204" pitchFamily="34" charset="0"/>
              <a:buChar char="•"/>
            </a:pPr>
            <a:r>
              <a:rPr lang="en-AU" sz="2000" dirty="0"/>
              <a:t>Compatible with multiple languages like Python, JavaScript, TypeScript, Ruby, and more.</a:t>
            </a:r>
          </a:p>
          <a:p>
            <a:pPr marL="342900" indent="-342900">
              <a:buFont typeface="Arial" panose="020B0604020202020204" pitchFamily="34" charset="0"/>
              <a:buChar char="•"/>
            </a:pPr>
            <a:r>
              <a:rPr lang="en-AU" sz="2000" dirty="0"/>
              <a:t>Learns from your code to deliver context-specific code recommendations.</a:t>
            </a:r>
          </a:p>
          <a:p>
            <a:pPr marL="342900" indent="-342900">
              <a:buFont typeface="Arial" panose="020B0604020202020204" pitchFamily="34" charset="0"/>
              <a:buChar char="•"/>
            </a:pPr>
            <a:r>
              <a:rPr lang="en-AU" sz="2000" dirty="0"/>
              <a:t>Chat with Copilot to ask for help with your code.</a:t>
            </a:r>
          </a:p>
          <a:p>
            <a:endParaRPr lang="en-AU" sz="2000" dirty="0"/>
          </a:p>
          <a:p>
            <a:r>
              <a:rPr lang="en-AU" sz="2000" b="1" dirty="0"/>
              <a:t>Benefits:</a:t>
            </a:r>
          </a:p>
          <a:p>
            <a:pPr marL="342900" indent="-342900">
              <a:buFont typeface="Arial" panose="020B0604020202020204" pitchFamily="34" charset="0"/>
              <a:buChar char="•"/>
            </a:pPr>
            <a:r>
              <a:rPr lang="en-AU" sz="2000" dirty="0"/>
              <a:t>Automates repetitive tasks, generates boilerplate code, and speeds up development.</a:t>
            </a:r>
          </a:p>
          <a:p>
            <a:pPr marL="342900" indent="-342900">
              <a:buFont typeface="Arial" panose="020B0604020202020204" pitchFamily="34" charset="0"/>
              <a:buChar char="•"/>
            </a:pPr>
            <a:r>
              <a:rPr lang="en-AU" sz="2000" dirty="0"/>
              <a:t>Provides intelligent code suggestions, improving code accuracy.</a:t>
            </a:r>
          </a:p>
          <a:p>
            <a:pPr marL="342900" indent="-342900">
              <a:buFont typeface="Arial" panose="020B0604020202020204" pitchFamily="34" charset="0"/>
              <a:buChar char="•"/>
            </a:pPr>
            <a:r>
              <a:rPr lang="en-AU" sz="2000" dirty="0"/>
              <a:t>Assists developers in understanding new languages or frameworks through real-time guidance.</a:t>
            </a:r>
          </a:p>
        </p:txBody>
      </p:sp>
    </p:spTree>
    <p:extLst>
      <p:ext uri="{BB962C8B-B14F-4D97-AF65-F5344CB8AC3E}">
        <p14:creationId xmlns:p14="http://schemas.microsoft.com/office/powerpoint/2010/main" val="302712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GitHub Copilot Workspace</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fontScale="92500" lnSpcReduction="10000"/>
          </a:bodyPr>
          <a:lstStyle/>
          <a:p>
            <a:r>
              <a:rPr lang="en-AU" sz="2000" dirty="0"/>
              <a:t>A Copilot-native development environment designed to streamline everyday tasks.</a:t>
            </a:r>
          </a:p>
          <a:p>
            <a:endParaRPr lang="en-AU" sz="2000" dirty="0"/>
          </a:p>
          <a:p>
            <a:r>
              <a:rPr lang="en-AU" sz="2000" b="1" dirty="0"/>
              <a:t>Key Features:</a:t>
            </a:r>
          </a:p>
          <a:p>
            <a:pPr marL="285750" indent="-285750">
              <a:buFont typeface="Arial" panose="020B0604020202020204" pitchFamily="34" charset="0"/>
              <a:buChar char="•"/>
            </a:pPr>
            <a:r>
              <a:rPr lang="en-AU" sz="2000" dirty="0"/>
              <a:t>Describe tasks in natural language for instant action plans.</a:t>
            </a:r>
          </a:p>
          <a:p>
            <a:pPr marL="285750" indent="-285750">
              <a:buFont typeface="Arial" panose="020B0604020202020204" pitchFamily="34" charset="0"/>
              <a:buChar char="•"/>
            </a:pPr>
            <a:r>
              <a:rPr lang="en-AU" sz="2000" dirty="0"/>
              <a:t>Editable, regenerable, and undoable steps for iterative development.</a:t>
            </a:r>
          </a:p>
          <a:p>
            <a:pPr marL="285750" indent="-285750">
              <a:buFont typeface="Arial" panose="020B0604020202020204" pitchFamily="34" charset="0"/>
              <a:buChar char="•"/>
            </a:pPr>
            <a:r>
              <a:rPr lang="en-AU" sz="2000" dirty="0"/>
              <a:t>Collaborative by default with instant sharing and versioning.</a:t>
            </a:r>
          </a:p>
          <a:p>
            <a:pPr marL="285750" indent="-285750">
              <a:buFont typeface="Arial" panose="020B0604020202020204" pitchFamily="34" charset="0"/>
              <a:buChar char="•"/>
            </a:pPr>
            <a:r>
              <a:rPr lang="en-AU" sz="2000" dirty="0"/>
              <a:t>Integration with GitHub mobile app for seamless on-the-go development.</a:t>
            </a:r>
          </a:p>
          <a:p>
            <a:endParaRPr lang="en-AU" sz="2000" dirty="0"/>
          </a:p>
          <a:p>
            <a:r>
              <a:rPr lang="en-AU" sz="2000" b="1" dirty="0"/>
              <a:t>Benefits:</a:t>
            </a:r>
          </a:p>
          <a:p>
            <a:pPr marL="342900" indent="-342900">
              <a:buFont typeface="Arial" panose="020B0604020202020204" pitchFamily="34" charset="0"/>
              <a:buChar char="•"/>
            </a:pPr>
            <a:r>
              <a:rPr lang="en-AU" sz="2000" b="1" dirty="0"/>
              <a:t>AI Assistance:</a:t>
            </a:r>
            <a:r>
              <a:rPr lang="en-AU" sz="2000" dirty="0"/>
              <a:t> Enhanced steerability allows you to refine specifications and plans for more accurate code generation.</a:t>
            </a:r>
          </a:p>
          <a:p>
            <a:pPr marL="342900" indent="-342900">
              <a:buFont typeface="Arial" panose="020B0604020202020204" pitchFamily="34" charset="0"/>
              <a:buChar char="•"/>
            </a:pPr>
            <a:r>
              <a:rPr lang="en-AU" sz="2000" b="1" dirty="0"/>
              <a:t>Collaboration</a:t>
            </a:r>
            <a:r>
              <a:rPr lang="en-AU" sz="2000" dirty="0"/>
              <a:t>: Share workspaces instantly and iterate with your team.</a:t>
            </a:r>
          </a:p>
          <a:p>
            <a:pPr marL="342900" indent="-342900">
              <a:buFont typeface="Arial" panose="020B0604020202020204" pitchFamily="34" charset="0"/>
              <a:buChar char="•"/>
            </a:pPr>
            <a:r>
              <a:rPr lang="en-AU" sz="2000" b="1" dirty="0"/>
              <a:t>Flexibility:</a:t>
            </a:r>
            <a:r>
              <a:rPr lang="en-AU" sz="2000" dirty="0"/>
              <a:t> Switch to a full IDE via </a:t>
            </a:r>
            <a:r>
              <a:rPr lang="en-AU" sz="2000" dirty="0" err="1"/>
              <a:t>Codespaces</a:t>
            </a:r>
            <a:r>
              <a:rPr lang="en-AU" sz="2000" dirty="0"/>
              <a:t> when needed.</a:t>
            </a:r>
          </a:p>
        </p:txBody>
      </p:sp>
    </p:spTree>
    <p:extLst>
      <p:ext uri="{BB962C8B-B14F-4D97-AF65-F5344CB8AC3E}">
        <p14:creationId xmlns:p14="http://schemas.microsoft.com/office/powerpoint/2010/main" val="194453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GitHub </a:t>
            </a:r>
            <a:r>
              <a:rPr lang="en-US" sz="4000" dirty="0">
                <a:solidFill>
                  <a:srgbClr val="FFFFFF"/>
                </a:solidFill>
              </a:rPr>
              <a:t>Models</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lnSpcReduction="10000"/>
          </a:bodyPr>
          <a:lstStyle/>
          <a:p>
            <a:r>
              <a:rPr lang="en-AU" sz="2000" dirty="0"/>
              <a:t>GitHub has launched customisable, private code-generating models designed to enhance developer productivity.</a:t>
            </a:r>
          </a:p>
          <a:p>
            <a:endParaRPr lang="en-AU" sz="2000" dirty="0"/>
          </a:p>
          <a:p>
            <a:r>
              <a:rPr lang="en-AU" sz="2000" b="1" dirty="0"/>
              <a:t>Key Features:</a:t>
            </a:r>
          </a:p>
          <a:p>
            <a:pPr marL="342900" indent="-342900">
              <a:buFont typeface="Arial" panose="020B0604020202020204" pitchFamily="34" charset="0"/>
              <a:buChar char="•"/>
            </a:pPr>
            <a:r>
              <a:rPr lang="en-AU" sz="2000" dirty="0"/>
              <a:t>Tailored for specific workflows with seamless integration into GitHub.</a:t>
            </a:r>
          </a:p>
          <a:p>
            <a:pPr marL="342900" indent="-342900">
              <a:buFont typeface="Arial" panose="020B0604020202020204" pitchFamily="34" charset="0"/>
              <a:buChar char="•"/>
            </a:pPr>
            <a:r>
              <a:rPr lang="en-AU" sz="2000" dirty="0"/>
              <a:t>Automates repetitive coding tasks, accelerating development.</a:t>
            </a:r>
          </a:p>
          <a:p>
            <a:pPr marL="342900" indent="-342900">
              <a:buFont typeface="Arial" panose="020B0604020202020204" pitchFamily="34" charset="0"/>
              <a:buChar char="•"/>
            </a:pPr>
            <a:endParaRPr lang="en-AU" sz="2000" dirty="0"/>
          </a:p>
          <a:p>
            <a:r>
              <a:rPr lang="en-AU" sz="2000" b="1" dirty="0"/>
              <a:t>Experimentation &amp; Playgrounds:</a:t>
            </a:r>
          </a:p>
          <a:p>
            <a:pPr marL="342900" indent="-342900">
              <a:buFont typeface="Arial" panose="020B0604020202020204" pitchFamily="34" charset="0"/>
              <a:buChar char="•"/>
            </a:pPr>
            <a:r>
              <a:rPr lang="en-AU" sz="2000" dirty="0"/>
              <a:t>Provides a sandbox environment for testing models.</a:t>
            </a:r>
          </a:p>
          <a:p>
            <a:pPr marL="342900" indent="-342900">
              <a:buFont typeface="Arial" panose="020B0604020202020204" pitchFamily="34" charset="0"/>
              <a:buChar char="•"/>
            </a:pPr>
            <a:r>
              <a:rPr lang="en-AU" sz="2000" dirty="0"/>
              <a:t>Enables developers to experiment and refine their workflows using AI-driven solutions.</a:t>
            </a:r>
          </a:p>
          <a:p>
            <a:pPr marL="342900" indent="-342900">
              <a:buFont typeface="Arial" panose="020B0604020202020204" pitchFamily="34" charset="0"/>
              <a:buChar char="•"/>
            </a:pPr>
            <a:endParaRPr lang="en-AU" sz="2000" dirty="0"/>
          </a:p>
          <a:p>
            <a:r>
              <a:rPr lang="en-AU" sz="2000" b="1" dirty="0"/>
              <a:t>Benefits</a:t>
            </a:r>
            <a:r>
              <a:rPr lang="en-AU" sz="2000" dirty="0"/>
              <a:t>: </a:t>
            </a:r>
          </a:p>
          <a:p>
            <a:pPr marL="342900" indent="-342900">
              <a:buFont typeface="Arial" panose="020B0604020202020204" pitchFamily="34" charset="0"/>
              <a:buChar char="•"/>
            </a:pPr>
            <a:r>
              <a:rPr lang="en-AU" sz="2000" dirty="0"/>
              <a:t>Empowers developers to innovate within their codebase, fostering creativity and efficiency.</a:t>
            </a:r>
          </a:p>
        </p:txBody>
      </p:sp>
    </p:spTree>
    <p:extLst>
      <p:ext uri="{BB962C8B-B14F-4D97-AF65-F5344CB8AC3E}">
        <p14:creationId xmlns:p14="http://schemas.microsoft.com/office/powerpoint/2010/main" val="186633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GitHub Changelog</a:t>
            </a:r>
          </a:p>
        </p:txBody>
      </p:sp>
      <p:pic>
        <p:nvPicPr>
          <p:cNvPr id="161" name="Graphic 160" descr="Link">
            <a:extLst>
              <a:ext uri="{FF2B5EF4-FFF2-40B4-BE49-F238E27FC236}">
                <a16:creationId xmlns:a16="http://schemas.microsoft.com/office/drawing/2014/main" id="{E86CA31A-1815-4C35-E48B-9C997B6664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5" name="TextBox 4">
            <a:extLst>
              <a:ext uri="{FF2B5EF4-FFF2-40B4-BE49-F238E27FC236}">
                <a16:creationId xmlns:a16="http://schemas.microsoft.com/office/drawing/2014/main" id="{948A8C94-48C0-7F48-72DC-FD19F41EEE04}"/>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dirty="0">
                <a:solidFill>
                  <a:schemeClr val="tx2"/>
                </a:solidFill>
              </a:rPr>
              <a:t>Want to stay up to date with the latest changes across GitHub’s ecosystem directly from one central source?</a:t>
            </a:r>
          </a:p>
          <a:p>
            <a:pPr lvl="1" indent="-228600" defTabSz="914400">
              <a:lnSpc>
                <a:spcPct val="90000"/>
              </a:lnSpc>
              <a:spcAft>
                <a:spcPts val="600"/>
              </a:spcAft>
              <a:buFont typeface="Arial" panose="020B0604020202020204" pitchFamily="34" charset="0"/>
              <a:buChar char="•"/>
            </a:pPr>
            <a:endParaRPr lang="en-US" dirty="0">
              <a:solidFill>
                <a:schemeClr val="tx2"/>
              </a:solidFill>
              <a:hlinkClick r:id="rId5"/>
            </a:endParaRPr>
          </a:p>
          <a:p>
            <a:pPr marL="228600" lvl="1" defTabSz="914400">
              <a:lnSpc>
                <a:spcPct val="90000"/>
              </a:lnSpc>
              <a:spcAft>
                <a:spcPts val="600"/>
              </a:spcAft>
            </a:pPr>
            <a:r>
              <a:rPr lang="en-US" sz="3200" dirty="0">
                <a:solidFill>
                  <a:schemeClr val="tx2"/>
                </a:solidFill>
                <a:hlinkClick r:id="rId5"/>
              </a:rPr>
              <a:t>GitHub Changelog</a:t>
            </a:r>
            <a:endParaRPr lang="en-US" sz="3200" dirty="0">
              <a:solidFill>
                <a:schemeClr val="tx2"/>
              </a:solidFill>
            </a:endParaRPr>
          </a:p>
          <a:p>
            <a:pPr marL="342900" indent="-228600" defTabSz="914400">
              <a:lnSpc>
                <a:spcPct val="90000"/>
              </a:lnSpc>
              <a:spcAft>
                <a:spcPts val="600"/>
              </a:spcAft>
              <a:buFont typeface="Arial" panose="020B0604020202020204" pitchFamily="34" charset="0"/>
              <a:buChar char="•"/>
            </a:pPr>
            <a:endParaRPr lang="en-US" dirty="0">
              <a:solidFill>
                <a:schemeClr val="tx2"/>
              </a:solidFill>
            </a:endParaRPr>
          </a:p>
          <a:p>
            <a:pPr marL="342900" indent="-228600" defTabSz="914400">
              <a:lnSpc>
                <a:spcPct val="90000"/>
              </a:lnSpc>
              <a:spcAft>
                <a:spcPts val="600"/>
              </a:spcAft>
              <a:buFont typeface="Arial" panose="020B0604020202020204" pitchFamily="34" charset="0"/>
              <a:buChar char="•"/>
            </a:pPr>
            <a:r>
              <a:rPr lang="en-US" dirty="0">
                <a:solidFill>
                  <a:schemeClr val="tx2"/>
                </a:solidFill>
              </a:rPr>
              <a:t>Subscribe or follow on X (Twitter) to get timely information on new features, bug fixes, and product updates, ensuring you're always in the loop.</a:t>
            </a:r>
          </a:p>
        </p:txBody>
      </p:sp>
      <p:grpSp>
        <p:nvGrpSpPr>
          <p:cNvPr id="162" name="Group 16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46" name="Freeform: Shape 14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02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9A6EAB48-154D-5B3C-D28E-6FAAF3C5A205}"/>
              </a:ext>
            </a:extLst>
          </p:cNvPr>
          <p:cNvSpPr txBox="1">
            <a:spLocks/>
          </p:cNvSpPr>
          <p:nvPr/>
        </p:nvSpPr>
        <p:spPr>
          <a:xfrm>
            <a:off x="4355784" y="2011094"/>
            <a:ext cx="5779200" cy="33766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AJ Bajada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133" dirty="0">
                <a:latin typeface="Roboto Mono" panose="00000009000000000000" pitchFamily="49" charset="0"/>
                <a:ea typeface="Roboto Mono" panose="00000009000000000000" pitchFamily="49" charset="0"/>
                <a:cs typeface="+mn-cs"/>
              </a:rPr>
              <a:t>Azure, DevOps and automation enthusiast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133" dirty="0">
                <a:latin typeface="Roboto Mono" panose="00000009000000000000" pitchFamily="49" charset="0"/>
                <a:ea typeface="Roboto Mono" panose="00000009000000000000" pitchFamily="49" charset="0"/>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133" dirty="0">
                <a:latin typeface="Roboto Mono" panose="00000009000000000000" pitchFamily="49" charset="0"/>
                <a:ea typeface="Roboto Mono" panose="00000009000000000000" pitchFamily="49" charset="0"/>
                <a:cs typeface="+mn-cs"/>
              </a:rPr>
              <a:t>And of course… Star Wars!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133" dirty="0">
              <a:latin typeface="Roboto Mono" panose="00000009000000000000" pitchFamily="49" charset="0"/>
              <a:ea typeface="Roboto Mono" panose="00000009000000000000"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2133" b="1" dirty="0">
                <a:latin typeface="Roboto Mono" panose="00000009000000000000" pitchFamily="49" charset="0"/>
                <a:ea typeface="Roboto Mono" panose="00000009000000000000" pitchFamily="49" charset="0"/>
                <a:cs typeface="+mn-cs"/>
              </a:rPr>
              <a:t>GitHub handle</a:t>
            </a:r>
            <a:r>
              <a:rPr lang="en-AU" sz="2133" dirty="0">
                <a:latin typeface="Roboto Mono" panose="00000009000000000000" pitchFamily="49" charset="0"/>
                <a:ea typeface="Roboto Mono" panose="00000009000000000000" pitchFamily="49" charset="0"/>
                <a:cs typeface="+mn-cs"/>
              </a:rPr>
              <a:t>: tw3lveparsecs</a:t>
            </a:r>
            <a:endParaRPr kumimoji="0" lang="en-AU" sz="2133" b="0" i="0" u="none" strike="noStrike" kern="1200" cap="none" spc="0" normalizeH="0" baseline="0" noProof="0" dirty="0">
              <a:ln>
                <a:noFill/>
              </a:ln>
              <a:effectLst/>
              <a:uLnTx/>
              <a:uFillTx/>
              <a:latin typeface="Roboto Mono" panose="00000009000000000000" pitchFamily="49" charset="0"/>
              <a:ea typeface="Roboto Mono" panose="00000009000000000000" pitchFamily="49" charset="0"/>
              <a:cs typeface="+mn-cs"/>
            </a:endParaRPr>
          </a:p>
          <a:p>
            <a:endParaRPr lang="en-AU" dirty="0"/>
          </a:p>
          <a:p>
            <a:endParaRPr lang="en-AU" dirty="0"/>
          </a:p>
        </p:txBody>
      </p:sp>
      <p:pic>
        <p:nvPicPr>
          <p:cNvPr id="6" name="Picture Placeholder 8">
            <a:extLst>
              <a:ext uri="{FF2B5EF4-FFF2-40B4-BE49-F238E27FC236}">
                <a16:creationId xmlns:a16="http://schemas.microsoft.com/office/drawing/2014/main" id="{13797F64-5002-037F-123A-47733E84CCD6}"/>
              </a:ext>
            </a:extLst>
          </p:cNvPr>
          <p:cNvPicPr>
            <a:picLocks noChangeAspect="1"/>
          </p:cNvPicPr>
          <p:nvPr/>
        </p:nvPicPr>
        <p:blipFill>
          <a:blip r:embed="rId2"/>
          <a:srcRect/>
          <a:stretch/>
        </p:blipFill>
        <p:spPr>
          <a:xfrm>
            <a:off x="1348677" y="1791202"/>
            <a:ext cx="2461324" cy="2461324"/>
          </a:xfrm>
          <a:prstGeom prst="ellipse">
            <a:avLst/>
          </a:prstGeom>
          <a:noFill/>
          <a:ln>
            <a:solidFill>
              <a:srgbClr val="002060"/>
            </a:solidFill>
          </a:ln>
        </p:spPr>
      </p:pic>
      <p:pic>
        <p:nvPicPr>
          <p:cNvPr id="2050" name="Picture 2" descr="Darth Vader Sticker Character And Character Illustration Vector, Vader, Sticker, Cartoon PNG and ...">
            <a:extLst>
              <a:ext uri="{FF2B5EF4-FFF2-40B4-BE49-F238E27FC236}">
                <a16:creationId xmlns:a16="http://schemas.microsoft.com/office/drawing/2014/main" id="{5A5DAC0F-14A9-3D46-16BB-BE89CC76F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924" y="4175597"/>
            <a:ext cx="474223" cy="47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5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B622-2CCE-F022-402C-C96958CE760E}"/>
              </a:ext>
            </a:extLst>
          </p:cNvPr>
          <p:cNvSpPr>
            <a:spLocks noGrp="1"/>
          </p:cNvSpPr>
          <p:nvPr>
            <p:ph type="title" idx="4294967295"/>
          </p:nvPr>
        </p:nvSpPr>
        <p:spPr>
          <a:xfrm>
            <a:off x="7386638" y="2589213"/>
            <a:ext cx="4805362" cy="1296987"/>
          </a:xfrm>
        </p:spPr>
        <p:txBody>
          <a:bodyPr vert="horz" lIns="91440" tIns="45720" rIns="91440" bIns="45720" rtlCol="0" anchor="t">
            <a:normAutofit fontScale="90000"/>
          </a:bodyPr>
          <a:lstStyle/>
          <a:p>
            <a:r>
              <a:rPr lang="en-US" sz="8000" kern="1200" dirty="0">
                <a:solidFill>
                  <a:schemeClr val="tx2"/>
                </a:solidFill>
                <a:latin typeface="+mj-lt"/>
                <a:ea typeface="+mj-ea"/>
                <a:cs typeface="+mj-cs"/>
              </a:rPr>
              <a:t>Demo</a:t>
            </a:r>
            <a:br>
              <a:rPr lang="en-US" sz="8000" kern="1200" dirty="0">
                <a:solidFill>
                  <a:schemeClr val="tx2"/>
                </a:solidFill>
                <a:latin typeface="+mj-lt"/>
                <a:ea typeface="+mj-ea"/>
                <a:cs typeface="+mj-cs"/>
              </a:rPr>
            </a:br>
            <a:r>
              <a:rPr lang="en-US" sz="2700" kern="1200" dirty="0">
                <a:solidFill>
                  <a:schemeClr val="tx2"/>
                </a:solidFill>
                <a:latin typeface="+mj-lt"/>
                <a:ea typeface="+mj-ea"/>
                <a:cs typeface="+mj-cs"/>
              </a:rPr>
              <a:t>Explore GitHub Copilot Workspace</a:t>
            </a:r>
            <a:br>
              <a:rPr lang="en-US" sz="8000" kern="1200" dirty="0">
                <a:solidFill>
                  <a:schemeClr val="tx2"/>
                </a:solidFill>
                <a:latin typeface="+mj-lt"/>
                <a:ea typeface="+mj-ea"/>
                <a:cs typeface="+mj-cs"/>
              </a:rPr>
            </a:br>
            <a:br>
              <a:rPr lang="en-US" sz="8000" kern="1200" dirty="0">
                <a:solidFill>
                  <a:schemeClr val="tx2"/>
                </a:solidFill>
                <a:latin typeface="+mj-lt"/>
                <a:ea typeface="+mj-ea"/>
                <a:cs typeface="+mj-cs"/>
              </a:rPr>
            </a:br>
            <a:endParaRPr lang="en-US" sz="8000" kern="1200" dirty="0">
              <a:solidFill>
                <a:schemeClr val="tx2"/>
              </a:solidFill>
              <a:latin typeface="+mj-lt"/>
              <a:ea typeface="+mj-ea"/>
              <a:cs typeface="+mj-cs"/>
            </a:endParaRPr>
          </a:p>
        </p:txBody>
      </p:sp>
      <p:pic>
        <p:nvPicPr>
          <p:cNvPr id="6" name="Graphic 5" descr="Play">
            <a:extLst>
              <a:ext uri="{FF2B5EF4-FFF2-40B4-BE49-F238E27FC236}">
                <a16:creationId xmlns:a16="http://schemas.microsoft.com/office/drawing/2014/main" id="{F5CCBF18-A8BA-5BB0-7D41-0F0EA97FEE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9716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Computer script on a screen">
            <a:extLst>
              <a:ext uri="{FF2B5EF4-FFF2-40B4-BE49-F238E27FC236}">
                <a16:creationId xmlns:a16="http://schemas.microsoft.com/office/drawing/2014/main" id="{4A505F7D-35AC-B168-0CB9-B0692C4A5C60}"/>
              </a:ext>
            </a:extLst>
          </p:cNvPr>
          <p:cNvPicPr>
            <a:picLocks noChangeAspect="1"/>
          </p:cNvPicPr>
          <p:nvPr/>
        </p:nvPicPr>
        <p:blipFill rotWithShape="1">
          <a:blip r:embed="rId2"/>
          <a:srcRect l="3784" r="43557" b="-2"/>
          <a:stretch/>
        </p:blipFill>
        <p:spPr>
          <a:xfrm>
            <a:off x="-1" y="-2"/>
            <a:ext cx="5410198" cy="6858002"/>
          </a:xfrm>
          <a:prstGeom prst="rect">
            <a:avLst/>
          </a:prstGeom>
        </p:spPr>
      </p:pic>
      <p:sp>
        <p:nvSpPr>
          <p:cNvPr id="2" name="Title 1">
            <a:extLst>
              <a:ext uri="{FF2B5EF4-FFF2-40B4-BE49-F238E27FC236}">
                <a16:creationId xmlns:a16="http://schemas.microsoft.com/office/drawing/2014/main" id="{9DCC0DFC-328B-E0EE-2CF2-7296130D52F6}"/>
              </a:ext>
            </a:extLst>
          </p:cNvPr>
          <p:cNvSpPr>
            <a:spLocks noGrp="1"/>
          </p:cNvSpPr>
          <p:nvPr>
            <p:ph type="title"/>
          </p:nvPr>
        </p:nvSpPr>
        <p:spPr>
          <a:xfrm>
            <a:off x="6115317" y="405685"/>
            <a:ext cx="5464968" cy="1559301"/>
          </a:xfrm>
        </p:spPr>
        <p:txBody>
          <a:bodyPr>
            <a:normAutofit/>
          </a:bodyPr>
          <a:lstStyle/>
          <a:p>
            <a:r>
              <a:rPr lang="en-AU" sz="4000" dirty="0"/>
              <a:t>Agenda</a:t>
            </a:r>
          </a:p>
        </p:txBody>
      </p:sp>
      <p:sp>
        <p:nvSpPr>
          <p:cNvPr id="31" name="Content Placeholder 2">
            <a:extLst>
              <a:ext uri="{FF2B5EF4-FFF2-40B4-BE49-F238E27FC236}">
                <a16:creationId xmlns:a16="http://schemas.microsoft.com/office/drawing/2014/main" id="{0F712AFB-E639-B6CC-C5E4-8F49C64563B5}"/>
              </a:ext>
            </a:extLst>
          </p:cNvPr>
          <p:cNvSpPr>
            <a:spLocks noGrp="1"/>
          </p:cNvSpPr>
          <p:nvPr>
            <p:ph idx="1"/>
          </p:nvPr>
        </p:nvSpPr>
        <p:spPr>
          <a:xfrm>
            <a:off x="6115317" y="2370672"/>
            <a:ext cx="5247340" cy="4081644"/>
          </a:xfrm>
        </p:spPr>
        <p:txBody>
          <a:bodyPr anchor="ctr">
            <a:normAutofit lnSpcReduction="10000"/>
          </a:bodyPr>
          <a:lstStyle/>
          <a:p>
            <a:r>
              <a:rPr lang="en-AU" sz="2000" dirty="0"/>
              <a:t>GitHub Projects</a:t>
            </a:r>
          </a:p>
          <a:p>
            <a:r>
              <a:rPr lang="en-AU" sz="2000" dirty="0"/>
              <a:t>GitHub Actions</a:t>
            </a:r>
          </a:p>
          <a:p>
            <a:pPr lvl="1"/>
            <a:r>
              <a:rPr lang="en-AU" sz="1600" dirty="0"/>
              <a:t>GitHub Workflows</a:t>
            </a:r>
          </a:p>
          <a:p>
            <a:pPr lvl="1"/>
            <a:r>
              <a:rPr lang="en-AU" sz="1600" dirty="0"/>
              <a:t>GitHub Marketplace</a:t>
            </a:r>
          </a:p>
          <a:p>
            <a:r>
              <a:rPr lang="en-AU" sz="2000" dirty="0"/>
              <a:t>GitHub Runners</a:t>
            </a:r>
          </a:p>
          <a:p>
            <a:r>
              <a:rPr lang="en-AU" sz="2000" dirty="0"/>
              <a:t>Open ID Connect</a:t>
            </a:r>
          </a:p>
          <a:p>
            <a:r>
              <a:rPr lang="en-AU" sz="2000" dirty="0"/>
              <a:t>GitHub </a:t>
            </a:r>
            <a:r>
              <a:rPr lang="en-AU" sz="2000" dirty="0" err="1"/>
              <a:t>Codespaces</a:t>
            </a:r>
            <a:endParaRPr lang="en-AU" sz="2000" dirty="0"/>
          </a:p>
          <a:p>
            <a:r>
              <a:rPr lang="en-AU" sz="2000" dirty="0"/>
              <a:t>GitHub Advanced Security</a:t>
            </a:r>
          </a:p>
          <a:p>
            <a:r>
              <a:rPr lang="en-AU" sz="2000" dirty="0"/>
              <a:t>GitHub Copilot Workspace</a:t>
            </a:r>
          </a:p>
          <a:p>
            <a:r>
              <a:rPr lang="en-AU" sz="2000" dirty="0"/>
              <a:t>GitHub Models</a:t>
            </a:r>
          </a:p>
          <a:p>
            <a:r>
              <a:rPr lang="en-AU" sz="2000" dirty="0"/>
              <a:t>GitHub Change Log</a:t>
            </a:r>
          </a:p>
        </p:txBody>
      </p:sp>
    </p:spTree>
    <p:extLst>
      <p:ext uri="{BB962C8B-B14F-4D97-AF65-F5344CB8AC3E}">
        <p14:creationId xmlns:p14="http://schemas.microsoft.com/office/powerpoint/2010/main" val="31120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GitHub Projects</a:t>
            </a:r>
          </a:p>
        </p:txBody>
      </p:sp>
      <p:sp>
        <p:nvSpPr>
          <p:cNvPr id="5" name="TextBox 4">
            <a:extLst>
              <a:ext uri="{FF2B5EF4-FFF2-40B4-BE49-F238E27FC236}">
                <a16:creationId xmlns:a16="http://schemas.microsoft.com/office/drawing/2014/main" id="{948A8C94-48C0-7F48-72DC-FD19F41EEE04}"/>
              </a:ext>
            </a:extLst>
          </p:cNvPr>
          <p:cNvSpPr txBox="1"/>
          <p:nvPr/>
        </p:nvSpPr>
        <p:spPr>
          <a:xfrm>
            <a:off x="1371599" y="1885278"/>
            <a:ext cx="9724031" cy="4678183"/>
          </a:xfrm>
          <a:prstGeom prst="rect">
            <a:avLst/>
          </a:prstGeom>
        </p:spPr>
        <p:txBody>
          <a:bodyPr vert="horz" lIns="91440" tIns="45720" rIns="91440" bIns="45720" rtlCol="0" anchor="ctr">
            <a:normAutofit/>
          </a:bodyPr>
          <a:lstStyle/>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AU" altLang="en-US" sz="1600" b="1" i="0" u="none" strike="noStrike" cap="none" normalizeH="0" baseline="0" dirty="0">
                <a:ln>
                  <a:noFill/>
                </a:ln>
                <a:effectLst/>
              </a:rPr>
              <a:t>Adaptable Planning:</a:t>
            </a:r>
            <a:r>
              <a:rPr kumimoji="0" lang="en-AU" altLang="en-US" sz="1600" b="0" i="0" u="none" strike="noStrike" cap="none" normalizeH="0" baseline="0" dirty="0">
                <a:ln>
                  <a:noFill/>
                </a:ln>
                <a:effectLst/>
              </a:rPr>
              <a:t> GitHub Projects is a versatile tool that functions as a spreadsheet, task board, and road map to help you plan and track your work efficiently.</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AU" altLang="en-US" sz="1600" b="1" i="0" u="none" strike="noStrike" cap="none" normalizeH="0" baseline="0" dirty="0">
                <a:ln>
                  <a:noFill/>
                </a:ln>
                <a:effectLst/>
              </a:rPr>
              <a:t>Integrated Workflows:</a:t>
            </a:r>
            <a:r>
              <a:rPr kumimoji="0" lang="en-AU" altLang="en-US" sz="1600" b="0" i="0" u="none" strike="noStrike" cap="none" normalizeH="0" baseline="0" dirty="0">
                <a:ln>
                  <a:noFill/>
                </a:ln>
                <a:effectLst/>
              </a:rPr>
              <a:t> Projects are directly linked to the issues and pull requests you add, ensuring that any changes made within your project are automatically reflected in the related issues or pull requests.</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AU" altLang="en-US" sz="1600" b="1" i="0" u="none" strike="noStrike" cap="none" normalizeH="0" baseline="0" dirty="0">
                <a:ln>
                  <a:noFill/>
                </a:ln>
                <a:effectLst/>
              </a:rPr>
              <a:t>Seamless Automation:</a:t>
            </a:r>
            <a:endParaRPr kumimoji="0" lang="en-AU" altLang="en-US" sz="1600" b="0" i="0" u="none" strike="noStrike" cap="none" normalizeH="0" baseline="0" dirty="0">
              <a:ln>
                <a:noFill/>
              </a:ln>
              <a:effectLst/>
            </a:endParaRP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1" i="0" u="none" strike="noStrike" cap="none" normalizeH="0" baseline="0" dirty="0">
                <a:ln>
                  <a:noFill/>
                </a:ln>
                <a:effectLst/>
              </a:rPr>
              <a:t>Built-In Workflows:</a:t>
            </a:r>
            <a:r>
              <a:rPr kumimoji="0" lang="en-AU" altLang="en-US" sz="1600" b="0" i="0" u="none" strike="noStrike" cap="none" normalizeH="0" baseline="0" dirty="0">
                <a:ln>
                  <a:noFill/>
                </a:ln>
                <a:effectLst/>
              </a:rPr>
              <a:t> Automate your processes by setting fields automatically when items are added or modified.</a:t>
            </a: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1" i="0" u="none" strike="noStrike" cap="none" normalizeH="0" baseline="0" dirty="0">
                <a:ln>
                  <a:noFill/>
                </a:ln>
                <a:effectLst/>
              </a:rPr>
              <a:t>Automatic Archiving:</a:t>
            </a:r>
            <a:r>
              <a:rPr kumimoji="0" lang="en-AU" altLang="en-US" sz="1600" b="0" i="0" u="none" strike="noStrike" cap="none" normalizeH="0" baseline="0" dirty="0">
                <a:ln>
                  <a:noFill/>
                </a:ln>
                <a:effectLst/>
              </a:rPr>
              <a:t> Configure your project to archive items automatically when they meet specific criteria.</a:t>
            </a: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1" i="0" u="none" strike="noStrike" cap="none" normalizeH="0" baseline="0" dirty="0">
                <a:ln>
                  <a:noFill/>
                </a:ln>
                <a:effectLst/>
              </a:rPr>
              <a:t>Auto-Add Items:</a:t>
            </a:r>
            <a:r>
              <a:rPr kumimoji="0" lang="en-AU" altLang="en-US" sz="1600" b="0" i="0" u="none" strike="noStrike" cap="none" normalizeH="0" baseline="0" dirty="0">
                <a:ln>
                  <a:noFill/>
                </a:ln>
                <a:effectLst/>
              </a:rPr>
              <a:t> Automatically add items from a repository that match your predefined criteria.</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AU" altLang="en-US" sz="1600" b="1" i="0" u="none" strike="noStrike" cap="none" normalizeH="0" baseline="0" dirty="0">
                <a:ln>
                  <a:noFill/>
                </a:ln>
                <a:effectLst/>
              </a:rPr>
              <a:t>Customisable Views:</a:t>
            </a:r>
            <a:endParaRPr kumimoji="0" lang="en-AU" altLang="en-US" sz="1600" b="0" i="0" u="none" strike="noStrike" cap="none" normalizeH="0" baseline="0" dirty="0">
              <a:ln>
                <a:noFill/>
              </a:ln>
              <a:effectLst/>
            </a:endParaRP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0" i="0" u="none" strike="noStrike" cap="none" normalizeH="0" baseline="0" dirty="0">
                <a:ln>
                  <a:noFill/>
                </a:ln>
                <a:effectLst/>
              </a:rPr>
              <a:t>Create multiple views by filtering, sorting, and grouping issues and pull requests.</a:t>
            </a: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0" i="0" u="none" strike="noStrike" cap="none" normalizeH="0" baseline="0" dirty="0">
                <a:ln>
                  <a:noFill/>
                </a:ln>
                <a:effectLst/>
              </a:rPr>
              <a:t>Visualise work progress with customisable charts and add custom fields to track metadata unique to your team.</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AU" altLang="en-US" sz="1600" b="1" i="0" u="none" strike="noStrike" cap="none" normalizeH="0" baseline="0" dirty="0">
                <a:ln>
                  <a:noFill/>
                </a:ln>
                <a:effectLst/>
              </a:rPr>
              <a:t>Ready-to-Use Templates:</a:t>
            </a:r>
            <a:endParaRPr kumimoji="0" lang="en-AU" altLang="en-US" sz="1600" b="0" i="0" u="none" strike="noStrike" cap="none" normalizeH="0" baseline="0" dirty="0">
              <a:ln>
                <a:noFill/>
              </a:ln>
              <a:effectLst/>
            </a:endParaRPr>
          </a:p>
          <a:p>
            <a:pPr marL="742950" lvl="1" indent="-228600" defTabSz="914400" fontAlgn="base">
              <a:lnSpc>
                <a:spcPct val="90000"/>
              </a:lnSpc>
              <a:spcBef>
                <a:spcPct val="0"/>
              </a:spcBef>
              <a:spcAft>
                <a:spcPts val="600"/>
              </a:spcAft>
              <a:buFont typeface="Arial" panose="020B0604020202020204" pitchFamily="34" charset="0"/>
              <a:buChar char="•"/>
            </a:pPr>
            <a:r>
              <a:rPr kumimoji="0" lang="en-AU" altLang="en-US" sz="1600" b="0" i="0" u="none" strike="noStrike" cap="none" normalizeH="0" baseline="0" dirty="0">
                <a:ln>
                  <a:noFill/>
                </a:ln>
                <a:effectLst/>
              </a:rPr>
              <a:t>Utilise built-in templates like Kanban, Feature Release, Team Retrospective, and Roadmap to kickstart your project management.</a:t>
            </a:r>
          </a:p>
        </p:txBody>
      </p:sp>
    </p:spTree>
    <p:extLst>
      <p:ext uri="{BB962C8B-B14F-4D97-AF65-F5344CB8AC3E}">
        <p14:creationId xmlns:p14="http://schemas.microsoft.com/office/powerpoint/2010/main" val="77106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Freeform: Shape 1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4" name="Rectangle 1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GitHub </a:t>
            </a:r>
            <a:r>
              <a:rPr lang="en-US" sz="4000" kern="1200">
                <a:solidFill>
                  <a:srgbClr val="FFFFFF"/>
                </a:solidFill>
                <a:latin typeface="+mj-lt"/>
                <a:ea typeface="+mj-ea"/>
                <a:cs typeface="+mj-cs"/>
              </a:rPr>
              <a:t>Actions</a:t>
            </a: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R="0" lvl="0" defTabSz="914400" fontAlgn="base">
              <a:lnSpc>
                <a:spcPct val="90000"/>
              </a:lnSpc>
              <a:spcBef>
                <a:spcPct val="0"/>
              </a:spcBef>
              <a:spcAft>
                <a:spcPts val="600"/>
              </a:spcAft>
              <a:buClrTx/>
              <a:buSzTx/>
              <a:tabLst/>
            </a:pPr>
            <a:r>
              <a:rPr lang="en-US" altLang="en-US" sz="2000" dirty="0"/>
              <a:t>GitHub Actions is a CI/CD platform that allows you to automate your build, test, and deployment pipelines</a:t>
            </a:r>
          </a:p>
          <a:p>
            <a:pPr marL="5715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b="1" i="0" u="none" strike="noStrike" cap="none" normalizeH="0" baseline="0" dirty="0">
              <a:ln>
                <a:noFill/>
              </a:ln>
              <a:effectLst/>
            </a:endParaRPr>
          </a:p>
          <a:p>
            <a:pPr defTabSz="914400">
              <a:lnSpc>
                <a:spcPct val="90000"/>
              </a:lnSpc>
            </a:pPr>
            <a:r>
              <a:rPr lang="en-US" sz="2000" b="1" dirty="0"/>
              <a:t>Key Components</a:t>
            </a:r>
            <a:r>
              <a:rPr lang="en-US" sz="2000" dirty="0"/>
              <a:t>:</a:t>
            </a:r>
          </a:p>
          <a:p>
            <a:pPr marL="742950" lvl="1" indent="-228600" defTabSz="914400">
              <a:lnSpc>
                <a:spcPct val="90000"/>
              </a:lnSpc>
              <a:buFont typeface="Arial" panose="020B0604020202020204" pitchFamily="34" charset="0"/>
              <a:buChar char="•"/>
            </a:pPr>
            <a:r>
              <a:rPr lang="en-US" sz="2000" b="1" dirty="0"/>
              <a:t>Workflows</a:t>
            </a:r>
            <a:r>
              <a:rPr lang="en-US" sz="2000" dirty="0"/>
              <a:t>: Configurable automated processes defined in YAML files. They run based on events, manually, or on a schedule.</a:t>
            </a:r>
          </a:p>
          <a:p>
            <a:pPr marL="742950" lvl="1" indent="-228600" defTabSz="914400">
              <a:lnSpc>
                <a:spcPct val="90000"/>
              </a:lnSpc>
              <a:buFont typeface="Arial" panose="020B0604020202020204" pitchFamily="34" charset="0"/>
              <a:buChar char="•"/>
            </a:pPr>
            <a:r>
              <a:rPr lang="en-US" sz="2000" b="1" dirty="0"/>
              <a:t>Events</a:t>
            </a:r>
            <a:r>
              <a:rPr lang="en-US" sz="2000" dirty="0"/>
              <a:t>: Specific activities in a repository (e.g., pull request, issue, commit) that trigger a workflow.</a:t>
            </a:r>
          </a:p>
          <a:p>
            <a:pPr marL="742950" lvl="1" indent="-228600" defTabSz="914400">
              <a:lnSpc>
                <a:spcPct val="90000"/>
              </a:lnSpc>
              <a:buFont typeface="Arial" panose="020B0604020202020204" pitchFamily="34" charset="0"/>
              <a:buChar char="•"/>
            </a:pPr>
            <a:r>
              <a:rPr lang="en-US" sz="2000" b="1" dirty="0"/>
              <a:t>Jobs</a:t>
            </a:r>
            <a:r>
              <a:rPr lang="en-US" sz="2000" dirty="0"/>
              <a:t>: A series of steps executed on the same runner; each step is a shell script or an action.</a:t>
            </a:r>
          </a:p>
          <a:p>
            <a:pPr marL="742950" lvl="1" indent="-228600" defTabSz="914400">
              <a:lnSpc>
                <a:spcPct val="90000"/>
              </a:lnSpc>
              <a:buFont typeface="Arial" panose="020B0604020202020204" pitchFamily="34" charset="0"/>
              <a:buChar char="•"/>
            </a:pPr>
            <a:r>
              <a:rPr lang="en-US" sz="2000" b="1" dirty="0"/>
              <a:t>Actions</a:t>
            </a:r>
            <a:r>
              <a:rPr lang="en-US" sz="2000" dirty="0"/>
              <a:t>: Custom applications performing repeated tasks (e.g., checking out a repo, logging into Azure).</a:t>
            </a:r>
          </a:p>
          <a:p>
            <a:pPr marL="742950" lvl="1" indent="-228600" defTabSz="914400">
              <a:lnSpc>
                <a:spcPct val="90000"/>
              </a:lnSpc>
              <a:buFont typeface="Arial" panose="020B0604020202020204" pitchFamily="34" charset="0"/>
              <a:buChar char="•"/>
            </a:pPr>
            <a:r>
              <a:rPr lang="en-US" sz="2000" b="1" dirty="0"/>
              <a:t>Runners</a:t>
            </a:r>
            <a:r>
              <a:rPr lang="en-US" sz="2000" dirty="0"/>
              <a:t>: Compute resources (VM, container, etc.) that execute your workflows.</a:t>
            </a:r>
          </a:p>
          <a:p>
            <a:pPr marL="5715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80196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GitHub Marketplace</a:t>
            </a:r>
          </a:p>
        </p:txBody>
      </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fontScale="92500"/>
          </a:bodyPr>
          <a:lstStyle/>
          <a:p>
            <a:pPr defTabSz="914400">
              <a:lnSpc>
                <a:spcPct val="90000"/>
              </a:lnSpc>
              <a:spcAft>
                <a:spcPts val="600"/>
              </a:spcAft>
            </a:pPr>
            <a:r>
              <a:rPr lang="en-US" b="1" dirty="0"/>
              <a:t>What It Is: </a:t>
            </a:r>
          </a:p>
          <a:p>
            <a:pPr indent="-228600" defTabSz="914400">
              <a:lnSpc>
                <a:spcPct val="90000"/>
              </a:lnSpc>
              <a:spcAft>
                <a:spcPts val="600"/>
              </a:spcAft>
              <a:buFont typeface="Arial" panose="020B0604020202020204" pitchFamily="34" charset="0"/>
              <a:buChar char="•"/>
            </a:pPr>
            <a:r>
              <a:rPr lang="en-US" dirty="0"/>
              <a:t>A platform for developers to discover, share, and use tools that integrate seamlessly with GitHub.</a:t>
            </a: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r>
              <a:rPr lang="en-US" b="1" dirty="0"/>
              <a:t>Key Components: </a:t>
            </a:r>
          </a:p>
          <a:p>
            <a:pPr indent="-228600" defTabSz="914400">
              <a:lnSpc>
                <a:spcPct val="90000"/>
              </a:lnSpc>
              <a:spcAft>
                <a:spcPts val="600"/>
              </a:spcAft>
              <a:buFont typeface="Arial" panose="020B0604020202020204" pitchFamily="34" charset="0"/>
              <a:buChar char="•"/>
            </a:pPr>
            <a:r>
              <a:rPr lang="en-US" dirty="0"/>
              <a:t>Automate Workflows: Utilise pre-built actions from the community or official providers.</a:t>
            </a:r>
          </a:p>
          <a:p>
            <a:pPr indent="-228600" defTabSz="914400">
              <a:lnSpc>
                <a:spcPct val="90000"/>
              </a:lnSpc>
              <a:spcAft>
                <a:spcPts val="600"/>
              </a:spcAft>
              <a:buFont typeface="Arial" panose="020B0604020202020204" pitchFamily="34" charset="0"/>
              <a:buChar char="•"/>
            </a:pPr>
            <a:r>
              <a:rPr lang="en-US" dirty="0"/>
              <a:t>Wide Range of Tools: Access tools for CI/CD, security, code quality, deployment, and more.</a:t>
            </a:r>
          </a:p>
          <a:p>
            <a:pPr indent="-228600" defTabSz="914400">
              <a:lnSpc>
                <a:spcPct val="90000"/>
              </a:lnSpc>
              <a:spcAft>
                <a:spcPts val="600"/>
              </a:spcAft>
              <a:buFont typeface="Arial" panose="020B0604020202020204" pitchFamily="34" charset="0"/>
              <a:buChar char="•"/>
            </a:pPr>
            <a:r>
              <a:rPr lang="en-US" dirty="0"/>
              <a:t>Seamless Integration: Simplify your development process with tools that work directly within GitHub.</a:t>
            </a:r>
          </a:p>
          <a:p>
            <a:pPr indent="-228600" defTabSz="914400">
              <a:lnSpc>
                <a:spcPct val="90000"/>
              </a:lnSpc>
              <a:spcAft>
                <a:spcPts val="600"/>
              </a:spcAft>
              <a:buFont typeface="Arial" panose="020B0604020202020204" pitchFamily="34" charset="0"/>
              <a:buChar char="•"/>
            </a:pPr>
            <a:r>
              <a:rPr lang="en-US" dirty="0"/>
              <a:t>Community-Driven: Explore a vast selection of tools created and maintained by the developer community.</a:t>
            </a: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r>
              <a:rPr lang="en-US" b="1" dirty="0"/>
              <a:t>Get Started:</a:t>
            </a:r>
          </a:p>
          <a:p>
            <a:pPr indent="-228600" defTabSz="914400">
              <a:lnSpc>
                <a:spcPct val="90000"/>
              </a:lnSpc>
              <a:spcAft>
                <a:spcPts val="600"/>
              </a:spcAft>
              <a:buFont typeface="Arial" panose="020B0604020202020204" pitchFamily="34" charset="0"/>
              <a:buChar char="•"/>
            </a:pPr>
            <a:r>
              <a:rPr lang="en-US" dirty="0"/>
              <a:t>Browse the </a:t>
            </a:r>
            <a:r>
              <a:rPr lang="en-US" dirty="0">
                <a:hlinkClick r:id="rId2"/>
              </a:rPr>
              <a:t>GitHub Marketplace</a:t>
            </a:r>
            <a:r>
              <a:rPr lang="en-US" dirty="0"/>
              <a:t> to find actions and apps tailored to your project needs.</a:t>
            </a:r>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299022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GitHub </a:t>
            </a:r>
            <a:r>
              <a:rPr lang="en-US" sz="4000" kern="1200">
                <a:solidFill>
                  <a:srgbClr val="FFFFFF"/>
                </a:solidFill>
                <a:latin typeface="+mj-lt"/>
                <a:ea typeface="+mj-ea"/>
                <a:cs typeface="+mj-cs"/>
              </a:rPr>
              <a:t>Workflows</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311FA4C-9254-D116-50FA-0C8CCABB6E62}"/>
              </a:ext>
            </a:extLst>
          </p:cNvPr>
          <p:cNvSpPr txBox="1"/>
          <p:nvPr/>
        </p:nvSpPr>
        <p:spPr>
          <a:xfrm>
            <a:off x="1371599" y="1891970"/>
            <a:ext cx="9724031" cy="4758211"/>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t>Workflows are stored in the </a:t>
            </a:r>
            <a:r>
              <a:rPr lang="en-US" sz="1600" b="1" dirty="0"/>
              <a:t>.</a:t>
            </a:r>
            <a:r>
              <a:rPr lang="en-US" sz="1600" b="1" dirty="0" err="1"/>
              <a:t>github</a:t>
            </a:r>
            <a:r>
              <a:rPr lang="en-US" sz="1600" b="1" dirty="0"/>
              <a:t>/workflows</a:t>
            </a:r>
            <a:r>
              <a:rPr lang="en-US" sz="1600" dirty="0"/>
              <a:t> directory of your repository.</a:t>
            </a:r>
          </a:p>
          <a:p>
            <a:pPr indent="-228600" defTabSz="914400">
              <a:lnSpc>
                <a:spcPct val="90000"/>
              </a:lnSpc>
              <a:spcAft>
                <a:spcPts val="600"/>
              </a:spcAft>
              <a:buFont typeface="Arial" panose="020B0604020202020204" pitchFamily="34" charset="0"/>
              <a:buChar char="•"/>
            </a:pPr>
            <a:r>
              <a:rPr lang="en-US" sz="1600" dirty="0"/>
              <a:t>You can have multiple workflows within a repository, each designed to perform different tasks.</a:t>
            </a:r>
          </a:p>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600" b="1" dirty="0"/>
              <a:t>Getting Started:</a:t>
            </a:r>
          </a:p>
          <a:p>
            <a:pPr indent="-228600" defTabSz="914400">
              <a:lnSpc>
                <a:spcPct val="90000"/>
              </a:lnSpc>
              <a:spcAft>
                <a:spcPts val="600"/>
              </a:spcAft>
              <a:buFont typeface="Arial" panose="020B0604020202020204" pitchFamily="34" charset="0"/>
              <a:buChar char="•"/>
            </a:pPr>
            <a:r>
              <a:rPr lang="en-US" sz="1600" dirty="0"/>
              <a:t>Explore a variety of predefined workflows, from simple automation tasks to deploying a Node.js app on Azure.</a:t>
            </a:r>
          </a:p>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600" b="1" dirty="0"/>
              <a:t>Efficiency with Reusable Workflows:</a:t>
            </a:r>
          </a:p>
          <a:p>
            <a:pPr indent="-228600" defTabSz="914400">
              <a:lnSpc>
                <a:spcPct val="90000"/>
              </a:lnSpc>
              <a:spcAft>
                <a:spcPts val="600"/>
              </a:spcAft>
              <a:buFont typeface="Arial" panose="020B0604020202020204" pitchFamily="34" charset="0"/>
              <a:buChar char="•"/>
            </a:pPr>
            <a:r>
              <a:rPr lang="en-US" sz="1600" dirty="0"/>
              <a:t>Reusable workflows help you avoid duplication and streamline your process.</a:t>
            </a:r>
          </a:p>
          <a:p>
            <a:pPr indent="-228600" defTabSz="914400">
              <a:lnSpc>
                <a:spcPct val="90000"/>
              </a:lnSpc>
              <a:spcAft>
                <a:spcPts val="600"/>
              </a:spcAft>
              <a:buFont typeface="Arial" panose="020B0604020202020204" pitchFamily="34" charset="0"/>
              <a:buChar char="•"/>
            </a:pPr>
            <a:r>
              <a:rPr lang="en-US" sz="1600" dirty="0"/>
              <a:t>Combine multiple steps and actions into a reusable workflow that can be run within any job.</a:t>
            </a:r>
          </a:p>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600" b="1" dirty="0"/>
              <a:t>Benefits</a:t>
            </a:r>
            <a:r>
              <a:rPr lang="en-US" sz="1600" dirty="0"/>
              <a:t>:</a:t>
            </a:r>
          </a:p>
          <a:p>
            <a:pPr indent="-228600" defTabSz="914400">
              <a:lnSpc>
                <a:spcPct val="90000"/>
              </a:lnSpc>
              <a:spcAft>
                <a:spcPts val="600"/>
              </a:spcAft>
              <a:buFont typeface="Arial" panose="020B0604020202020204" pitchFamily="34" charset="0"/>
              <a:buChar char="•"/>
            </a:pPr>
            <a:r>
              <a:rPr lang="en-US" sz="1600" dirty="0"/>
              <a:t>Simplifies complex workflows and reduces repetitive tasks.</a:t>
            </a:r>
          </a:p>
          <a:p>
            <a:pPr indent="-228600" defTabSz="914400">
              <a:lnSpc>
                <a:spcPct val="90000"/>
              </a:lnSpc>
              <a:spcAft>
                <a:spcPts val="600"/>
              </a:spcAft>
              <a:buFont typeface="Arial" panose="020B0604020202020204" pitchFamily="34" charset="0"/>
              <a:buChar char="•"/>
            </a:pPr>
            <a:r>
              <a:rPr lang="en-US" sz="1600" dirty="0"/>
              <a:t>Ensures consistency and efficiency across projects.</a:t>
            </a:r>
          </a:p>
        </p:txBody>
      </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defTabSz="914400">
              <a:lnSpc>
                <a:spcPct val="90000"/>
              </a:lnSpc>
              <a:spcAft>
                <a:spcPts val="600"/>
              </a:spcAft>
            </a:pPr>
            <a:endParaRPr lang="en-US" sz="1700" dirty="0"/>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44056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GitHub </a:t>
            </a:r>
            <a:r>
              <a:rPr lang="en-US" sz="4000" dirty="0">
                <a:solidFill>
                  <a:srgbClr val="FFFFFF"/>
                </a:solidFill>
              </a:rPr>
              <a:t>Runners</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311FA4C-9254-D116-50FA-0C8CCABB6E62}"/>
              </a:ext>
            </a:extLst>
          </p:cNvPr>
          <p:cNvSpPr txBox="1"/>
          <p:nvPr/>
        </p:nvSpPr>
        <p:spPr>
          <a:xfrm>
            <a:off x="1371599" y="1891970"/>
            <a:ext cx="9724031" cy="4758211"/>
          </a:xfrm>
          <a:prstGeom prst="rect">
            <a:avLst/>
          </a:prstGeom>
        </p:spPr>
        <p:txBody>
          <a:bodyPr vert="horz" lIns="91440" tIns="45720" rIns="91440" bIns="45720" rtlCol="0" anchor="ctr">
            <a:normAutofit/>
          </a:bodyPr>
          <a:lstStyle/>
          <a:p>
            <a:pPr defTabSz="914400">
              <a:lnSpc>
                <a:spcPct val="90000"/>
              </a:lnSpc>
              <a:spcAft>
                <a:spcPts val="600"/>
              </a:spcAft>
            </a:pPr>
            <a:r>
              <a:rPr lang="en-AU" sz="1600" b="1" dirty="0"/>
              <a:t>What Are Runners?</a:t>
            </a:r>
          </a:p>
          <a:p>
            <a:pPr indent="-228600" defTabSz="914400">
              <a:lnSpc>
                <a:spcPct val="90000"/>
              </a:lnSpc>
              <a:spcAft>
                <a:spcPts val="600"/>
              </a:spcAft>
              <a:buFont typeface="Arial" panose="020B0604020202020204" pitchFamily="34" charset="0"/>
              <a:buChar char="•"/>
            </a:pPr>
            <a:r>
              <a:rPr lang="en-AU" sz="1600" dirty="0"/>
              <a:t>GitHub provides ready-to-use virtual machines (VMs) with preinstalled runner applications and tools.</a:t>
            </a:r>
          </a:p>
          <a:p>
            <a:pPr indent="-228600" defTabSz="914400">
              <a:lnSpc>
                <a:spcPct val="90000"/>
              </a:lnSpc>
              <a:spcAft>
                <a:spcPts val="600"/>
              </a:spcAft>
              <a:buFont typeface="Arial" panose="020B0604020202020204" pitchFamily="34" charset="0"/>
              <a:buChar char="•"/>
            </a:pPr>
            <a:r>
              <a:rPr lang="en-AU" sz="1600" dirty="0"/>
              <a:t>Available operating systems: Ubuntu Linux, Windows, and macOS.</a:t>
            </a:r>
          </a:p>
          <a:p>
            <a:pPr defTabSz="914400">
              <a:lnSpc>
                <a:spcPct val="90000"/>
              </a:lnSpc>
              <a:spcAft>
                <a:spcPts val="600"/>
              </a:spcAft>
            </a:pPr>
            <a:endParaRPr lang="en-AU" sz="1600" dirty="0"/>
          </a:p>
          <a:p>
            <a:pPr defTabSz="914400">
              <a:lnSpc>
                <a:spcPct val="90000"/>
              </a:lnSpc>
              <a:spcAft>
                <a:spcPts val="600"/>
              </a:spcAft>
            </a:pPr>
            <a:r>
              <a:rPr lang="en-AU" sz="1600" b="1" dirty="0"/>
              <a:t>Self-Hosted Runners</a:t>
            </a:r>
          </a:p>
          <a:p>
            <a:pPr indent="-228600" defTabSz="914400">
              <a:lnSpc>
                <a:spcPct val="90000"/>
              </a:lnSpc>
              <a:spcAft>
                <a:spcPts val="600"/>
              </a:spcAft>
              <a:buFont typeface="Arial" panose="020B0604020202020204" pitchFamily="34" charset="0"/>
              <a:buChar char="•"/>
            </a:pPr>
            <a:r>
              <a:rPr lang="en-AU" sz="1600" dirty="0"/>
              <a:t>A system you deploy and manage to execute jobs (VM, Container, etc).</a:t>
            </a:r>
          </a:p>
          <a:p>
            <a:pPr indent="-228600" defTabSz="914400">
              <a:lnSpc>
                <a:spcPct val="90000"/>
              </a:lnSpc>
              <a:spcAft>
                <a:spcPts val="600"/>
              </a:spcAft>
              <a:buFont typeface="Arial" panose="020B0604020202020204" pitchFamily="34" charset="0"/>
              <a:buChar char="•"/>
            </a:pPr>
            <a:r>
              <a:rPr lang="en-AU" sz="1600" dirty="0"/>
              <a:t>Offers more control over hardware, operating systems, and software tools.</a:t>
            </a:r>
          </a:p>
          <a:p>
            <a:pPr defTabSz="914400">
              <a:lnSpc>
                <a:spcPct val="90000"/>
              </a:lnSpc>
              <a:spcAft>
                <a:spcPts val="600"/>
              </a:spcAft>
            </a:pPr>
            <a:endParaRPr lang="en-AU" sz="1600" dirty="0"/>
          </a:p>
          <a:p>
            <a:pPr defTabSz="914400">
              <a:lnSpc>
                <a:spcPct val="90000"/>
              </a:lnSpc>
              <a:spcAft>
                <a:spcPts val="600"/>
              </a:spcAft>
            </a:pPr>
            <a:r>
              <a:rPr lang="en-AU" sz="1600" b="1" dirty="0"/>
              <a:t>Networking Options</a:t>
            </a:r>
          </a:p>
          <a:p>
            <a:pPr indent="-228600" defTabSz="914400">
              <a:lnSpc>
                <a:spcPct val="90000"/>
              </a:lnSpc>
              <a:spcAft>
                <a:spcPts val="600"/>
              </a:spcAft>
              <a:buFont typeface="Arial" panose="020B0604020202020204" pitchFamily="34" charset="0"/>
              <a:buChar char="•"/>
            </a:pPr>
            <a:r>
              <a:rPr lang="en-AU" sz="1600" dirty="0"/>
              <a:t>GitHub-hosted runners have access to the public internet.</a:t>
            </a:r>
          </a:p>
          <a:p>
            <a:pPr indent="-228600" defTabSz="914400">
              <a:lnSpc>
                <a:spcPct val="90000"/>
              </a:lnSpc>
              <a:spcAft>
                <a:spcPts val="600"/>
              </a:spcAft>
              <a:buFont typeface="Arial" panose="020B0604020202020204" pitchFamily="34" charset="0"/>
              <a:buChar char="•"/>
            </a:pPr>
            <a:r>
              <a:rPr lang="en-AU" sz="1600" dirty="0"/>
              <a:t>Configure self-hosted runners to connect exclusively to your private network and resources during workflow execution.</a:t>
            </a:r>
          </a:p>
          <a:p>
            <a:pPr indent="-228600" defTabSz="914400">
              <a:lnSpc>
                <a:spcPct val="90000"/>
              </a:lnSpc>
              <a:spcAft>
                <a:spcPts val="600"/>
              </a:spcAft>
              <a:buFont typeface="Arial" panose="020B0604020202020204" pitchFamily="34" charset="0"/>
              <a:buChar char="•"/>
            </a:pPr>
            <a:r>
              <a:rPr lang="en-AU" sz="1600" dirty="0"/>
              <a:t>Use GitHub-hosted runners private networking that can integrate within an Azure VNET for full control over networking policies.</a:t>
            </a:r>
            <a:endParaRPr lang="en-US" sz="1600" dirty="0"/>
          </a:p>
        </p:txBody>
      </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defTabSz="914400">
              <a:lnSpc>
                <a:spcPct val="90000"/>
              </a:lnSpc>
              <a:spcAft>
                <a:spcPts val="600"/>
              </a:spcAft>
            </a:pPr>
            <a:endParaRPr lang="en-US" sz="1700" dirty="0"/>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142933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F40835E-1B1A-8B7B-59DA-91D4F81E2270}"/>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Open ID Connect</a:t>
            </a:r>
          </a:p>
        </p:txBody>
      </p:sp>
      <p:sp>
        <p:nvSpPr>
          <p:cNvPr id="4" name="TextBox 3">
            <a:extLst>
              <a:ext uri="{FF2B5EF4-FFF2-40B4-BE49-F238E27FC236}">
                <a16:creationId xmlns:a16="http://schemas.microsoft.com/office/drawing/2014/main" id="{D311FA4C-9254-D116-50FA-0C8CCABB6E62}"/>
              </a:ext>
            </a:extLst>
          </p:cNvPr>
          <p:cNvSpPr txBox="1"/>
          <p:nvPr/>
        </p:nvSpPr>
        <p:spPr>
          <a:xfrm>
            <a:off x="1371599" y="1891970"/>
            <a:ext cx="9724031" cy="4758211"/>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AU" sz="1600" b="1" dirty="0"/>
              <a:t>Accessing Cloud Resources</a:t>
            </a:r>
          </a:p>
          <a:p>
            <a:pPr marL="285750" indent="-285750" defTabSz="914400">
              <a:lnSpc>
                <a:spcPct val="90000"/>
              </a:lnSpc>
              <a:spcAft>
                <a:spcPts val="600"/>
              </a:spcAft>
              <a:buFont typeface="Arial" panose="020B0604020202020204" pitchFamily="34" charset="0"/>
              <a:buChar char="•"/>
            </a:pPr>
            <a:r>
              <a:rPr lang="en-AU" sz="1600" dirty="0"/>
              <a:t>Workflows often interact with cloud providers (AWS, Azure, GCP) to deploy resources.</a:t>
            </a:r>
          </a:p>
          <a:p>
            <a:pPr marL="285750" indent="-285750" defTabSz="914400">
              <a:lnSpc>
                <a:spcPct val="90000"/>
              </a:lnSpc>
              <a:spcAft>
                <a:spcPts val="600"/>
              </a:spcAft>
              <a:buFont typeface="Arial" panose="020B0604020202020204" pitchFamily="34" charset="0"/>
              <a:buChar char="•"/>
            </a:pPr>
            <a:r>
              <a:rPr lang="en-AU" sz="1600" dirty="0"/>
              <a:t>Requires credentials like passwords or tokens to authenticate with the cloud provider.</a:t>
            </a:r>
          </a:p>
          <a:p>
            <a:pPr defTabSz="914400">
              <a:lnSpc>
                <a:spcPct val="90000"/>
              </a:lnSpc>
              <a:spcAft>
                <a:spcPts val="600"/>
              </a:spcAft>
            </a:pPr>
            <a:endParaRPr lang="en-AU" sz="1600" dirty="0"/>
          </a:p>
          <a:p>
            <a:pPr defTabSz="914400">
              <a:lnSpc>
                <a:spcPct val="90000"/>
              </a:lnSpc>
              <a:spcAft>
                <a:spcPts val="600"/>
              </a:spcAft>
            </a:pPr>
            <a:r>
              <a:rPr lang="en-AU" sz="1600" b="1" dirty="0"/>
              <a:t>Traditional Approach: Hardcoded Secrets</a:t>
            </a:r>
          </a:p>
          <a:p>
            <a:pPr marL="285750" indent="-285750" defTabSz="914400">
              <a:lnSpc>
                <a:spcPct val="90000"/>
              </a:lnSpc>
              <a:spcAft>
                <a:spcPts val="600"/>
              </a:spcAft>
              <a:buFont typeface="Arial" panose="020B0604020202020204" pitchFamily="34" charset="0"/>
              <a:buChar char="•"/>
            </a:pPr>
            <a:r>
              <a:rPr lang="en-AU" sz="1600" dirty="0"/>
              <a:t>Credentials are stored as secrets in GitHub.</a:t>
            </a:r>
          </a:p>
          <a:p>
            <a:pPr marL="285750" indent="-285750" defTabSz="914400">
              <a:lnSpc>
                <a:spcPct val="90000"/>
              </a:lnSpc>
              <a:spcAft>
                <a:spcPts val="600"/>
              </a:spcAft>
              <a:buFont typeface="Arial" panose="020B0604020202020204" pitchFamily="34" charset="0"/>
              <a:buChar char="•"/>
            </a:pPr>
            <a:r>
              <a:rPr lang="en-AU" sz="1600" dirty="0"/>
              <a:t>Workflows use these secrets every time they run.</a:t>
            </a:r>
          </a:p>
          <a:p>
            <a:pPr marL="285750" indent="-285750" defTabSz="914400">
              <a:lnSpc>
                <a:spcPct val="90000"/>
              </a:lnSpc>
              <a:spcAft>
                <a:spcPts val="600"/>
              </a:spcAft>
              <a:buFont typeface="Arial" panose="020B0604020202020204" pitchFamily="34" charset="0"/>
              <a:buChar char="•"/>
            </a:pPr>
            <a:r>
              <a:rPr lang="en-AU" sz="1600" dirty="0"/>
              <a:t>Requires duplicating cloud credentials as long-lived GitHub secrets.</a:t>
            </a:r>
          </a:p>
          <a:p>
            <a:pPr defTabSz="914400">
              <a:lnSpc>
                <a:spcPct val="90000"/>
              </a:lnSpc>
              <a:spcAft>
                <a:spcPts val="600"/>
              </a:spcAft>
            </a:pPr>
            <a:endParaRPr lang="en-AU" sz="1600" dirty="0"/>
          </a:p>
          <a:p>
            <a:pPr defTabSz="914400">
              <a:lnSpc>
                <a:spcPct val="90000"/>
              </a:lnSpc>
              <a:spcAft>
                <a:spcPts val="600"/>
              </a:spcAft>
            </a:pPr>
            <a:r>
              <a:rPr lang="en-AU" sz="1600" b="1" dirty="0"/>
              <a:t>OpenID Connect (OIDC)</a:t>
            </a:r>
          </a:p>
          <a:p>
            <a:pPr marL="285750" indent="-285750" defTabSz="914400">
              <a:lnSpc>
                <a:spcPct val="90000"/>
              </a:lnSpc>
              <a:spcAft>
                <a:spcPts val="600"/>
              </a:spcAft>
              <a:buFont typeface="Arial" panose="020B0604020202020204" pitchFamily="34" charset="0"/>
              <a:buChar char="•"/>
            </a:pPr>
            <a:r>
              <a:rPr lang="en-AU" sz="1600" dirty="0"/>
              <a:t>No need to store cloud credentials as long-lived secrets in GitHub.</a:t>
            </a:r>
          </a:p>
          <a:p>
            <a:pPr marL="285750" indent="-285750" defTabSz="914400">
              <a:lnSpc>
                <a:spcPct val="90000"/>
              </a:lnSpc>
              <a:spcAft>
                <a:spcPts val="600"/>
              </a:spcAft>
              <a:buFont typeface="Arial" panose="020B0604020202020204" pitchFamily="34" charset="0"/>
              <a:buChar char="•"/>
            </a:pPr>
            <a:r>
              <a:rPr lang="en-AU" sz="1600" dirty="0"/>
              <a:t>Workflows request a short-lived access token directly from the cloud provider via OIDC.</a:t>
            </a:r>
          </a:p>
          <a:p>
            <a:pPr defTabSz="914400">
              <a:lnSpc>
                <a:spcPct val="90000"/>
              </a:lnSpc>
              <a:spcAft>
                <a:spcPts val="600"/>
              </a:spcAft>
            </a:pPr>
            <a:endParaRPr lang="en-AU" sz="1600" dirty="0"/>
          </a:p>
          <a:p>
            <a:pPr defTabSz="914400">
              <a:lnSpc>
                <a:spcPct val="90000"/>
              </a:lnSpc>
              <a:spcAft>
                <a:spcPts val="600"/>
              </a:spcAft>
            </a:pPr>
            <a:r>
              <a:rPr lang="en-AU" sz="1600" b="1" dirty="0"/>
              <a:t>Benefits:</a:t>
            </a:r>
          </a:p>
          <a:p>
            <a:pPr marL="285750" indent="-285750" defTabSz="914400">
              <a:lnSpc>
                <a:spcPct val="90000"/>
              </a:lnSpc>
              <a:spcAft>
                <a:spcPts val="600"/>
              </a:spcAft>
              <a:buFont typeface="Arial" panose="020B0604020202020204" pitchFamily="34" charset="0"/>
              <a:buChar char="•"/>
            </a:pPr>
            <a:r>
              <a:rPr lang="en-AU" sz="1600" b="1" dirty="0"/>
              <a:t>Enhanced Security:</a:t>
            </a:r>
            <a:r>
              <a:rPr lang="en-AU" sz="1600" dirty="0"/>
              <a:t> No long-lived secrets, reducing risk.</a:t>
            </a:r>
          </a:p>
          <a:p>
            <a:pPr marL="285750" indent="-285750" defTabSz="914400">
              <a:lnSpc>
                <a:spcPct val="90000"/>
              </a:lnSpc>
              <a:spcAft>
                <a:spcPts val="600"/>
              </a:spcAft>
              <a:buFont typeface="Arial" panose="020B0604020202020204" pitchFamily="34" charset="0"/>
              <a:buChar char="•"/>
            </a:pPr>
            <a:r>
              <a:rPr lang="en-AU" sz="1600" b="1" dirty="0"/>
              <a:t>Granular Control:</a:t>
            </a:r>
            <a:r>
              <a:rPr lang="en-AU" sz="1600" dirty="0"/>
              <a:t> Leverage cloud provider’s authentication and authorisation tools.</a:t>
            </a:r>
          </a:p>
          <a:p>
            <a:pPr marL="285750" indent="-285750" defTabSz="914400">
              <a:lnSpc>
                <a:spcPct val="90000"/>
              </a:lnSpc>
              <a:spcAft>
                <a:spcPts val="600"/>
              </a:spcAft>
              <a:buFont typeface="Arial" panose="020B0604020202020204" pitchFamily="34" charset="0"/>
              <a:buChar char="•"/>
            </a:pPr>
            <a:r>
              <a:rPr lang="en-AU" sz="1600" b="1" dirty="0"/>
              <a:t>Auto-Rotating Credentials: </a:t>
            </a:r>
            <a:r>
              <a:rPr lang="en-AU" sz="1600" dirty="0"/>
              <a:t>Tokens are short-lived, valid only for a single job, and automatically expire.</a:t>
            </a:r>
            <a:endParaRPr lang="en-US" sz="1600" dirty="0"/>
          </a:p>
        </p:txBody>
      </p:sp>
      <p:sp>
        <p:nvSpPr>
          <p:cNvPr id="167" name="TextBox 166">
            <a:extLst>
              <a:ext uri="{FF2B5EF4-FFF2-40B4-BE49-F238E27FC236}">
                <a16:creationId xmlns:a16="http://schemas.microsoft.com/office/drawing/2014/main" id="{189F0E36-5149-D539-768B-4D55B408AC43}"/>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defTabSz="914400">
              <a:lnSpc>
                <a:spcPct val="90000"/>
              </a:lnSpc>
              <a:spcAft>
                <a:spcPts val="600"/>
              </a:spcAft>
            </a:pPr>
            <a:endParaRPr lang="en-US" sz="1700" dirty="0"/>
          </a:p>
        </p:txBody>
      </p:sp>
      <p:sp>
        <p:nvSpPr>
          <p:cNvPr id="5" name="TextBox 4">
            <a:extLst>
              <a:ext uri="{FF2B5EF4-FFF2-40B4-BE49-F238E27FC236}">
                <a16:creationId xmlns:a16="http://schemas.microsoft.com/office/drawing/2014/main" id="{948A8C94-48C0-7F48-72DC-FD19F41EEE0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14350" lvl="1" defTabSz="914400">
              <a:lnSpc>
                <a:spcPct val="90000"/>
              </a:lnSpc>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1174694517"/>
      </p:ext>
    </p:extLst>
  </p:cSld>
  <p:clrMapOvr>
    <a:masterClrMapping/>
  </p:clrMapOvr>
</p:sld>
</file>

<file path=ppt/theme/theme1.xml><?xml version="1.0" encoding="utf-8"?>
<a:theme xmlns:a="http://schemas.openxmlformats.org/drawingml/2006/main" name="Office 2013 - 2022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1580</Words>
  <Application>Microsoft Office PowerPoint</Application>
  <PresentationFormat>Widescreen</PresentationFormat>
  <Paragraphs>184</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Roboto Mono</vt:lpstr>
      <vt:lpstr>Office 2013 - 2022 Theme</vt:lpstr>
      <vt:lpstr>Explorer's Guide to GitHub</vt:lpstr>
      <vt:lpstr>PowerPoint Presentation</vt:lpstr>
      <vt:lpstr>Agenda</vt:lpstr>
      <vt:lpstr>GitHub Projects</vt:lpstr>
      <vt:lpstr>GitHub Actions</vt:lpstr>
      <vt:lpstr>GitHub Marketplace</vt:lpstr>
      <vt:lpstr>GitHub Workflows</vt:lpstr>
      <vt:lpstr>GitHub Runners</vt:lpstr>
      <vt:lpstr>Open ID Connect</vt:lpstr>
      <vt:lpstr>Demo Explore GitHub Actions  </vt:lpstr>
      <vt:lpstr>GitHub Codespaces</vt:lpstr>
      <vt:lpstr>GitHub Codespaces</vt:lpstr>
      <vt:lpstr>Demo Explore GitHub Codespaces  </vt:lpstr>
      <vt:lpstr>GitHub Advanced Security</vt:lpstr>
      <vt:lpstr>GitHub Advanced Security</vt:lpstr>
      <vt:lpstr>GitHub Copilot</vt:lpstr>
      <vt:lpstr>GitHub Copilot Workspace</vt:lpstr>
      <vt:lpstr>GitHub Models</vt:lpstr>
      <vt:lpstr>GitHub Changelog</vt:lpstr>
      <vt:lpstr>Demo Explore GitHub Copilot Workspace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Flexing Code Muscles with Azure Bicep</dc:title>
  <dc:creator>AJ Bajada</dc:creator>
  <cp:lastModifiedBy>AJ Bajada</cp:lastModifiedBy>
  <cp:revision>1</cp:revision>
  <dcterms:created xsi:type="dcterms:W3CDTF">2024-05-07T04:31:52Z</dcterms:created>
  <dcterms:modified xsi:type="dcterms:W3CDTF">2024-08-18T10:16:29Z</dcterms:modified>
</cp:coreProperties>
</file>