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5817" y="1829151"/>
            <a:ext cx="30723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124336"/>
            <a:ext cx="1119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36" y="1330208"/>
            <a:ext cx="8302527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9409" y="2910869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95D46"/>
                </a:solidFill>
                <a:latin typeface="Noto Sans"/>
                <a:cs typeface="Noto Sans"/>
              </a:rPr>
              <a:t>Quick </a:t>
            </a: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&amp;</a:t>
            </a:r>
            <a:r>
              <a:rPr sz="2400" spc="-6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Draw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809750"/>
            <a:ext cx="5867400" cy="2492990"/>
          </a:xfrm>
        </p:spPr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2800" dirty="0" smtClean="0"/>
              <a:t>Update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2600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Each team should update a zip file(teamXX.zip) with 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altLang="zh-TW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Exam_answer.csv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Report.pdf</a:t>
            </a: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379095" algn="l"/>
                <a:tab pos="379730" algn="l"/>
              </a:tabLst>
            </a:pPr>
            <a:r>
              <a:rPr lang="en-US" altLang="zh-TW" b="1" spc="-5" dirty="0" err="1" smtClean="0">
                <a:solidFill>
                  <a:srgbClr val="695D46"/>
                </a:solidFill>
                <a:latin typeface="Noto Sans"/>
                <a:cs typeface="Noto Sans"/>
              </a:rPr>
              <a:t>Code.ipynb</a:t>
            </a:r>
            <a:endParaRPr lang="en-US" sz="2000" dirty="0" smtClean="0">
              <a:latin typeface="Noto Sans"/>
              <a:cs typeface="Noto Sans"/>
            </a:endParaRPr>
          </a:p>
          <a:p>
            <a:pPr marL="12065"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2000" dirty="0">
                <a:latin typeface="Noto Sans"/>
                <a:cs typeface="Noto Sans"/>
              </a:rPr>
              <a:t>	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to the following Google drive link before </a:t>
            </a:r>
            <a:r>
              <a:rPr lang="en-US" altLang="zh-TW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1/15</a:t>
            </a:r>
            <a:endParaRPr lang="en-US" altLang="zh-TW" b="1" spc="-5" dirty="0">
              <a:solidFill>
                <a:srgbClr val="FF0000"/>
              </a:solidFill>
              <a:latin typeface="Noto Sans"/>
              <a:cs typeface="Noto Sans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endParaRPr b="1" spc="-5" dirty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Link:</a:t>
            </a:r>
          </a:p>
          <a:p>
            <a:pPr marL="12065">
              <a:lnSpc>
                <a:spcPct val="100000"/>
              </a:lnSpc>
              <a:tabLst>
                <a:tab pos="379095" algn="l"/>
                <a:tab pos="379730" algn="l"/>
              </a:tabLst>
            </a:pPr>
            <a:r>
              <a:rPr lang="en-US" dirty="0">
                <a:latin typeface="Noto Sans"/>
                <a:cs typeface="Noto Sans"/>
              </a:rPr>
              <a:t>https://drive.google.com/drive/folders/1FUTkr2j3w9mc_fK31MCanEVWB_xXjKyc?usp=sharing</a:t>
            </a:r>
            <a:endParaRPr sz="1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0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9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Quick, 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83133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9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10" dirty="0">
                <a:solidFill>
                  <a:srgbClr val="CD93D8"/>
                </a:solidFill>
                <a:uFill>
                  <a:solidFill>
                    <a:srgbClr val="CD93D8"/>
                  </a:solidFill>
                </a:uFill>
                <a:latin typeface="Arial"/>
                <a:cs typeface="Arial"/>
                <a:hlinkClick r:id="rId2"/>
              </a:rPr>
              <a:t>https://quickdraw.withgoogle.com/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AI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doodle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Classification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○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50M drawings encompassing 340 label</a:t>
            </a:r>
            <a:r>
              <a:rPr sz="1800" spc="-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categories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11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You need to 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229350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Train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</a:t>
            </a:r>
            <a:r>
              <a:rPr sz="18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Noto Sans"/>
                <a:cs typeface="Noto Sans"/>
              </a:rPr>
              <a:t>AI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Basic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(Guess)</a:t>
            </a:r>
            <a:endParaRPr sz="1800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draw,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classify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what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it</a:t>
            </a:r>
            <a:r>
              <a:rPr sz="1800" spc="9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endParaRPr sz="18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111" y="2522269"/>
            <a:ext cx="2385870" cy="246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Database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0736" y="1330208"/>
            <a:ext cx="8302527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15" dirty="0">
                <a:solidFill>
                  <a:srgbClr val="695D46"/>
                </a:solidFill>
                <a:latin typeface="Noto Sans"/>
                <a:cs typeface="Noto Sans"/>
              </a:rPr>
              <a:t>TAs provide </a:t>
            </a:r>
            <a:r>
              <a:rPr spc="-5" dirty="0"/>
              <a:t>simpliﬁed</a:t>
            </a:r>
            <a:r>
              <a:rPr spc="35" dirty="0"/>
              <a:t> </a:t>
            </a:r>
            <a:r>
              <a:rPr spc="-5" dirty="0"/>
              <a:t>dataset</a:t>
            </a:r>
          </a:p>
          <a:p>
            <a:pPr marL="53975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/>
          </a:p>
          <a:p>
            <a:pPr marL="890269" lvl="1" indent="-367665">
              <a:lnSpc>
                <a:spcPct val="100000"/>
              </a:lnSpc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label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categories</a:t>
            </a:r>
            <a:endParaRPr sz="1800" dirty="0">
              <a:latin typeface="Noto Sans"/>
              <a:cs typeface="Noto Sans"/>
            </a:endParaRPr>
          </a:p>
          <a:p>
            <a:pPr marL="890269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Avoid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some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problems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during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training</a:t>
            </a:r>
            <a:r>
              <a:rPr sz="1800" spc="5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models</a:t>
            </a:r>
            <a:endParaRPr sz="1800" dirty="0">
              <a:latin typeface="Noto Sans"/>
              <a:cs typeface="Noto Sans"/>
            </a:endParaRPr>
          </a:p>
          <a:p>
            <a:pPr marL="53975"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433070" indent="-367030">
              <a:lnSpc>
                <a:spcPct val="100000"/>
              </a:lnSpc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20" dirty="0" smtClean="0">
                <a:solidFill>
                  <a:srgbClr val="695D46"/>
                </a:solidFill>
                <a:latin typeface="Noto Sans"/>
                <a:cs typeface="Noto Sans"/>
              </a:rPr>
              <a:t>Link</a:t>
            </a:r>
            <a:endParaRPr lang="en-US" b="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66040">
              <a:lnSpc>
                <a:spcPct val="100000"/>
              </a:lnSpc>
              <a:tabLst>
                <a:tab pos="433705" algn="l"/>
                <a:tab pos="434340" algn="l"/>
              </a:tabLst>
            </a:pPr>
            <a:r>
              <a:rPr lang="en-US" b="0" spc="-20" dirty="0">
                <a:solidFill>
                  <a:srgbClr val="695D46"/>
                </a:solidFill>
              </a:rPr>
              <a:t>https://github.com/tw40210/AI_course</a:t>
            </a:r>
            <a:endParaRPr b="0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1181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88348"/>
            <a:ext cx="6010275" cy="20460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4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spc="-5" dirty="0" smtClean="0">
                <a:solidFill>
                  <a:srgbClr val="695D46"/>
                </a:solidFill>
                <a:latin typeface="Noto Sans"/>
                <a:cs typeface="Noto Sans"/>
              </a:rPr>
              <a:t>50</a:t>
            </a: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endParaRPr sz="18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30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lang="en-US" altLang="zh-TW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Presentation</a:t>
            </a:r>
            <a:endParaRPr lang="en-US" altLang="zh-TW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Noto Sans"/>
                <a:cs typeface="Noto Sans"/>
              </a:rPr>
              <a:t>Presentation</a:t>
            </a:r>
            <a:r>
              <a:rPr lang="en-US" altLang="zh-TW" b="1" spc="-1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altLang="zh-TW" sz="3200" b="1" spc="5" dirty="0" smtClean="0">
                <a:solidFill>
                  <a:srgbClr val="FF0000"/>
                </a:solidFill>
                <a:latin typeface="Noto Sans"/>
                <a:cs typeface="Noto Sans"/>
              </a:rPr>
              <a:t>1/16</a:t>
            </a: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3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0%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510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Classiﬁer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8079740" cy="230640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Another </a:t>
            </a:r>
            <a:r>
              <a:rPr lang="en-US" altLang="zh-TW" sz="1400" b="1" spc="-5" dirty="0">
                <a:solidFill>
                  <a:srgbClr val="695D46"/>
                </a:solidFill>
                <a:latin typeface="Noto Sans"/>
                <a:cs typeface="Noto Sans"/>
              </a:rPr>
              <a:t>5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00</a:t>
            </a:r>
            <a:r>
              <a:rPr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unlabeled test data 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“exam.csv” to test 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accuracy</a:t>
            </a:r>
            <a:endParaRPr lang="en-US" altLang="zh-TW" sz="1400" b="1" spc="-5" dirty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28295" indent="-285750">
              <a:spcBef>
                <a:spcPts val="270"/>
              </a:spcBef>
              <a:buFont typeface="Wingdings" panose="05000000000000000000" pitchFamily="2" charset="2"/>
              <a:buChar char="n"/>
              <a:tabLst>
                <a:tab pos="1293495" algn="l"/>
                <a:tab pos="1294130" algn="l"/>
              </a:tabLst>
            </a:pPr>
            <a:r>
              <a:rPr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 output data with one predict label in the same order of the</a:t>
            </a:r>
            <a:r>
              <a:rPr sz="1400" b="1" spc="-15" dirty="0">
                <a:solidFill>
                  <a:srgbClr val="695D46"/>
                </a:solidFill>
                <a:latin typeface="Noto Sans"/>
                <a:cs typeface="Noto Sans"/>
              </a:rPr>
              <a:t> testing.csv.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US" sz="18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Report.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4336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687624"/>
            <a:ext cx="5102225" cy="369011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6395" marR="3218180" indent="-366395" algn="r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66395" algn="l"/>
                <a:tab pos="3670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366395" marR="3206750" lvl="1" indent="-366395" algn="r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66395" algn="l"/>
                <a:tab pos="3670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How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to train your</a:t>
            </a:r>
            <a:r>
              <a:rPr sz="18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Parameter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Setting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Optimizer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etc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Less than </a:t>
            </a:r>
            <a:r>
              <a:rPr 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2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Noto Sans"/>
                <a:cs typeface="Noto Sans"/>
              </a:rPr>
              <a:t>pages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to summarize your</a:t>
            </a:r>
            <a:r>
              <a:rPr sz="1800" b="1" spc="-4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project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6</a:t>
            </a:r>
            <a:endParaRPr lang="en-US" sz="18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Each team should make a presentation less than </a:t>
            </a:r>
            <a:r>
              <a:rPr lang="zh-TW" alt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             </a:t>
            </a:r>
            <a:r>
              <a:rPr lang="en-US" altLang="zh-TW" spc="-15" dirty="0" smtClean="0">
                <a:solidFill>
                  <a:srgbClr val="FF0000"/>
                </a:solidFill>
                <a:latin typeface="Noto Sans"/>
                <a:cs typeface="Noto Sans"/>
              </a:rPr>
              <a:t>5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minutes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 to present your work and there will be a brief QA after it.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Make sure your content</a:t>
            </a:r>
            <a:r>
              <a:rPr sz="1800" spc="1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include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4" y="1016923"/>
            <a:ext cx="1961937" cy="308157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dirty="0" smtClean="0"/>
              <a:t>Data Path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4" y="4171950"/>
            <a:ext cx="7086600" cy="5782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295400" y="1220819"/>
            <a:ext cx="2057400" cy="12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1678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GoogleDrive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根目錄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28800" y="1585734"/>
            <a:ext cx="1524000" cy="13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1400" y="15857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放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的資料夾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676402" y="1784927"/>
            <a:ext cx="1676397" cy="26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19488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集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夾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86001" y="3596397"/>
            <a:ext cx="1219199" cy="24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33473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600" y="26479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訓練集資料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夾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&amp; Code 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務必放在同一資料夾內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5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D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229</Words>
  <Application>Microsoft Office PowerPoint</Application>
  <PresentationFormat>On-screen Show (16:9)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繁黑體 Std B</vt:lpstr>
      <vt:lpstr>新細明體</vt:lpstr>
      <vt:lpstr>Arial</vt:lpstr>
      <vt:lpstr>Calibri</vt:lpstr>
      <vt:lpstr>Noto Sans</vt:lpstr>
      <vt:lpstr>Verdana</vt:lpstr>
      <vt:lpstr>Wingdings</vt:lpstr>
      <vt:lpstr>Office Theme</vt:lpstr>
      <vt:lpstr>Final Project </vt:lpstr>
      <vt:lpstr>Quick, Draw</vt:lpstr>
      <vt:lpstr>You need to do</vt:lpstr>
      <vt:lpstr>Database</vt:lpstr>
      <vt:lpstr>Evaluation</vt:lpstr>
      <vt:lpstr>Classiﬁer</vt:lpstr>
      <vt:lpstr>Report</vt:lpstr>
      <vt:lpstr>Presentation</vt:lpstr>
      <vt:lpstr>Data Path</vt:lpstr>
      <vt:lpstr>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user</cp:lastModifiedBy>
  <cp:revision>28</cp:revision>
  <dcterms:created xsi:type="dcterms:W3CDTF">2020-11-14T06:20:19Z</dcterms:created>
  <dcterms:modified xsi:type="dcterms:W3CDTF">2020-12-26T07:12:43Z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2020-11-14T00:00:00Z</vt:filetime>
  </property>
</Properties>
</file>