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800" dirty="0" smtClean="0"/>
              <a:t>Update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update a zip file(teamXX.zip) with 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Exam_answer.csv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Report.pdf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b="1" spc="-5" dirty="0" err="1" smtClean="0">
                <a:solidFill>
                  <a:srgbClr val="695D46"/>
                </a:solidFill>
                <a:latin typeface="Noto Sans"/>
                <a:cs typeface="Noto Sans"/>
              </a:rPr>
              <a:t>Code.ipynb</a:t>
            </a:r>
            <a:endParaRPr lang="en-US" sz="2000" dirty="0" smtClean="0">
              <a:latin typeface="Noto Sans"/>
              <a:cs typeface="Noto Sans"/>
            </a:endParaRPr>
          </a:p>
          <a:p>
            <a:pPr marL="12065"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2000" dirty="0">
                <a:latin typeface="Noto Sans"/>
                <a:cs typeface="Noto Sans"/>
              </a:rPr>
              <a:t>	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to the following Google drive link before </a:t>
            </a:r>
            <a:r>
              <a:rPr lang="en-US" altLang="zh-TW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1/15</a:t>
            </a:r>
            <a:endParaRPr lang="en-US" altLang="zh-TW" b="1" spc="-5" dirty="0">
              <a:solidFill>
                <a:srgbClr val="FF0000"/>
              </a:solidFill>
              <a:latin typeface="Noto Sans"/>
              <a:cs typeface="Noto Sans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b="1" spc="-5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Link:</a:t>
            </a:r>
          </a:p>
          <a:p>
            <a:pPr marL="12065">
              <a:lnSpc>
                <a:spcPct val="100000"/>
              </a:lnSpc>
              <a:tabLst>
                <a:tab pos="379095" algn="l"/>
                <a:tab pos="379730" algn="l"/>
              </a:tabLst>
            </a:pPr>
            <a:r>
              <a:rPr lang="en-US" dirty="0">
                <a:latin typeface="Noto Sans"/>
                <a:cs typeface="Noto Sans"/>
              </a:rPr>
              <a:t>https://drive.google.com/drive/folders/1FUTkr2j3w9mc_fK31MCanEVWB_xXjKyc?usp=sharing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0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 dirty="0">
                <a:solidFill>
                  <a:srgbClr val="695D46"/>
                </a:solidFill>
              </a:rPr>
              <a:t>https://github.com/tw40210/AI_course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20460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4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pc="-5" dirty="0" smtClean="0">
                <a:solidFill>
                  <a:srgbClr val="695D46"/>
                </a:solidFill>
                <a:latin typeface="Noto Sans"/>
                <a:cs typeface="Noto Sans"/>
              </a:rPr>
              <a:t>50</a:t>
            </a: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endParaRPr sz="18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30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lang="en-US" altLang="zh-TW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Presentation</a:t>
            </a:r>
            <a:endParaRPr lang="en-US" altLang="zh-TW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Noto Sans"/>
                <a:cs typeface="Noto Sans"/>
              </a:rPr>
              <a:t>Presentation</a:t>
            </a:r>
            <a:r>
              <a:rPr lang="en-US" altLang="zh-TW" b="1" spc="-1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1/16</a:t>
            </a: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3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6280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dirty="0">
                <a:solidFill>
                  <a:srgbClr val="695D46"/>
                </a:solidFill>
                <a:latin typeface="Noto Sans"/>
                <a:cs typeface="Noto Sans"/>
              </a:rPr>
              <a:t>5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00</a:t>
            </a:r>
            <a:r>
              <a:rPr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“exam.csv” to test accuracy</a:t>
            </a:r>
            <a:endParaRPr lang="en-US" sz="14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also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implement data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argumentation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by your  </a:t>
            </a: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generating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data.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369011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How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than 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6</a:t>
            </a:r>
            <a:endParaRPr lang="en-US" sz="18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make a presentation less than </a:t>
            </a:r>
            <a:r>
              <a:rPr lang="en-US" altLang="zh-TW" spc="-15" dirty="0" smtClean="0">
                <a:solidFill>
                  <a:srgbClr val="FF0000"/>
                </a:solidFill>
                <a:latin typeface="Noto Sans"/>
                <a:cs typeface="Noto Sans"/>
              </a:rPr>
              <a:t>5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 minutes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to present your work and there will be a brief QA after it.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Make sure your content</a:t>
            </a:r>
            <a:r>
              <a:rPr sz="18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include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" y="1016923"/>
            <a:ext cx="1961937" cy="308157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dirty="0" smtClean="0"/>
              <a:t>Data Path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4" y="4171950"/>
            <a:ext cx="7086600" cy="5782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95400" y="1220819"/>
            <a:ext cx="2057400" cy="12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1678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GoogleDrive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根目錄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28800" y="1585734"/>
            <a:ext cx="1524000" cy="13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15857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放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的資料夾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676402" y="1784927"/>
            <a:ext cx="1676397" cy="2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19488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集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86001" y="3596397"/>
            <a:ext cx="1219199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33473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600" y="26479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訓練集資料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&amp; Code 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務必放在同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一資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料夾內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5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242</Words>
  <Application>Microsoft Office PowerPoint</Application>
  <PresentationFormat>On-screen Show (16:9)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繁黑體 Std B</vt:lpstr>
      <vt:lpstr>新細明體</vt:lpstr>
      <vt:lpstr>Arial</vt:lpstr>
      <vt:lpstr>Calibri</vt:lpstr>
      <vt:lpstr>Noto Sans</vt:lpstr>
      <vt:lpstr>Verdana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Report</vt:lpstr>
      <vt:lpstr>Presentation</vt:lpstr>
      <vt:lpstr>Data Path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26</cp:revision>
  <dcterms:created xsi:type="dcterms:W3CDTF">2020-11-14T06:20:19Z</dcterms:created>
  <dcterms:modified xsi:type="dcterms:W3CDTF">2020-12-25T14:49:19Z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